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87" r:id="rId7"/>
    <p:sldId id="288" r:id="rId8"/>
    <p:sldId id="289" r:id="rId9"/>
    <p:sldId id="264" r:id="rId10"/>
    <p:sldId id="265" r:id="rId11"/>
    <p:sldId id="266" r:id="rId12"/>
    <p:sldId id="267" r:id="rId13"/>
    <p:sldId id="268" r:id="rId14"/>
    <p:sldId id="269" r:id="rId15"/>
    <p:sldId id="290" r:id="rId16"/>
    <p:sldId id="291" r:id="rId17"/>
    <p:sldId id="272" r:id="rId18"/>
    <p:sldId id="293" r:id="rId19"/>
    <p:sldId id="294" r:id="rId20"/>
    <p:sldId id="275" r:id="rId21"/>
    <p:sldId id="295" r:id="rId22"/>
    <p:sldId id="286" r:id="rId23"/>
    <p:sldId id="279" r:id="rId24"/>
    <p:sldId id="296" r:id="rId25"/>
    <p:sldId id="297" r:id="rId26"/>
    <p:sldId id="298" r:id="rId27"/>
    <p:sldId id="29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85CE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D-4668-8A16-8C48928112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D-4668-8A16-8C48928112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74DF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D-4668-8A16-8C48928112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42456928"/>
        <c:axId val="942457408"/>
      </c:barChart>
      <c:catAx>
        <c:axId val="942456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42457408"/>
        <c:crosses val="autoZero"/>
        <c:auto val="1"/>
        <c:lblAlgn val="ctr"/>
        <c:lblOffset val="100"/>
        <c:noMultiLvlLbl val="0"/>
      </c:catAx>
      <c:valAx>
        <c:axId val="94245740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42456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662188142538071E-2"/>
          <c:y val="9.8421007394790649E-2"/>
          <c:w val="0.9491841197013855"/>
          <c:h val="0.841040253639221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74DF8"/>
              </a:solidFill>
            </c:spPr>
            <c:extLst>
              <c:ext xmlns:c16="http://schemas.microsoft.com/office/drawing/2014/chart" uri="{C3380CC4-5D6E-409C-BE32-E72D297353CC}">
                <c16:uniqueId val="{00000001-B510-4022-9449-B8242B891D82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B510-4022-9449-B8242B891D8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10-4022-9449-B8242B891D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 smtId="4294967295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662188142538071E-2"/>
          <c:y val="9.8421007394790649E-2"/>
          <c:w val="0.9491841197013855"/>
          <c:h val="0.841040253639221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74DF8"/>
              </a:solidFill>
            </c:spPr>
            <c:extLst>
              <c:ext xmlns:c16="http://schemas.microsoft.com/office/drawing/2014/chart" uri="{C3380CC4-5D6E-409C-BE32-E72D297353CC}">
                <c16:uniqueId val="{00000001-42A6-48C7-9F25-4CA6F10536C8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42A6-48C7-9F25-4CA6F10536C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A6-48C7-9F25-4CA6F10536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 smtId="4294967295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662188142538071E-2"/>
          <c:y val="9.8421007394790649E-2"/>
          <c:w val="0.9491841197013855"/>
          <c:h val="0.841040253639221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74DF8"/>
              </a:solidFill>
            </c:spPr>
            <c:extLst>
              <c:ext xmlns:c16="http://schemas.microsoft.com/office/drawing/2014/chart" uri="{C3380CC4-5D6E-409C-BE32-E72D297353CC}">
                <c16:uniqueId val="{00000001-EC82-49C6-9D99-986472B298CE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EC82-49C6-9D99-986472B298C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82-49C6-9D99-986472B29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 smtId="4294967295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662188142538071E-2"/>
          <c:y val="9.8421007394790649E-2"/>
          <c:w val="0.9491841197013855"/>
          <c:h val="0.841040253639221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74DF8"/>
              </a:solidFill>
            </c:spPr>
            <c:extLst>
              <c:ext xmlns:c16="http://schemas.microsoft.com/office/drawing/2014/chart" uri="{C3380CC4-5D6E-409C-BE32-E72D297353CC}">
                <c16:uniqueId val="{00000001-91DB-4A4E-86E1-842FE55C8BF3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91DB-4A4E-86E1-842FE55C8BF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DB-4A4E-86E1-842FE55C8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 smtId="4294967295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74DF8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74DF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746-4199-921A-79BD88C57F41}"/>
              </c:ext>
            </c:extLst>
          </c:dPt>
          <c:dPt>
            <c:idx val="1"/>
            <c:invertIfNegative val="0"/>
            <c:bubble3D val="0"/>
            <c:spPr>
              <a:solidFill>
                <a:srgbClr val="374DF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746-4199-921A-79BD88C57F41}"/>
              </c:ext>
            </c:extLst>
          </c:dPt>
          <c:dPt>
            <c:idx val="2"/>
            <c:invertIfNegative val="0"/>
            <c:bubble3D val="0"/>
            <c:spPr>
              <a:solidFill>
                <a:srgbClr val="374DF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746-4199-921A-79BD88C57F41}"/>
              </c:ext>
            </c:extLst>
          </c:dPt>
          <c:dPt>
            <c:idx val="3"/>
            <c:invertIfNegative val="0"/>
            <c:bubble3D val="0"/>
            <c:spPr>
              <a:solidFill>
                <a:srgbClr val="374DF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746-4199-921A-79BD88C57F41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46-4199-921A-79BD88C57F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746-4199-921A-79BD88C5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746-4199-921A-79BD88C57F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rgbClr val="374D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0D-44D7-88E2-796FE35DB9DC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0D-44D7-88E2-796FE35DB9DC}"/>
              </c:ext>
            </c:extLst>
          </c:dPt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0D-44D7-88E2-796FE35DB9DC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0D-44D7-88E2-796FE35DB9D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60D-44D7-88E2-796FE35DB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45CB4-10CB-4B50-A133-99AFD19553D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4F72C-98D1-4752-A518-07EE4589F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71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06B420E-0BC7-EBD2-C70B-DB4441BF2D12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490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3">
            <a:extLst>
              <a:ext uri="{FF2B5EF4-FFF2-40B4-BE49-F238E27FC236}">
                <a16:creationId xmlns:a16="http://schemas.microsoft.com/office/drawing/2014/main" id="{BA019A58-738C-3F35-E146-7D9B340742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8517" y="1240980"/>
            <a:ext cx="2975428" cy="2104571"/>
          </a:xfrm>
          <a:custGeom>
            <a:avLst/>
            <a:gdLst>
              <a:gd name="connsiteX0" fmla="*/ 0 w 2975428"/>
              <a:gd name="connsiteY0" fmla="*/ 0 h 2104571"/>
              <a:gd name="connsiteX1" fmla="*/ 2975428 w 2975428"/>
              <a:gd name="connsiteY1" fmla="*/ 0 h 2104571"/>
              <a:gd name="connsiteX2" fmla="*/ 2975428 w 2975428"/>
              <a:gd name="connsiteY2" fmla="*/ 2104571 h 2104571"/>
              <a:gd name="connsiteX3" fmla="*/ 0 w 2975428"/>
              <a:gd name="connsiteY3" fmla="*/ 2104571 h 210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2104571">
                <a:moveTo>
                  <a:pt x="0" y="0"/>
                </a:moveTo>
                <a:lnTo>
                  <a:pt x="2975428" y="0"/>
                </a:lnTo>
                <a:lnTo>
                  <a:pt x="2975428" y="2104571"/>
                </a:lnTo>
                <a:lnTo>
                  <a:pt x="0" y="2104571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3" name="Picture Placeholder 12">
            <a:extLst>
              <a:ext uri="{FF2B5EF4-FFF2-40B4-BE49-F238E27FC236}">
                <a16:creationId xmlns:a16="http://schemas.microsoft.com/office/drawing/2014/main" id="{32FD8B95-6271-375F-D2E2-B7B14D81AD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64000" y="1240980"/>
            <a:ext cx="2975428" cy="2104571"/>
          </a:xfrm>
          <a:custGeom>
            <a:avLst/>
            <a:gdLst>
              <a:gd name="connsiteX0" fmla="*/ 0 w 2975428"/>
              <a:gd name="connsiteY0" fmla="*/ 0 h 2104571"/>
              <a:gd name="connsiteX1" fmla="*/ 2975428 w 2975428"/>
              <a:gd name="connsiteY1" fmla="*/ 0 h 2104571"/>
              <a:gd name="connsiteX2" fmla="*/ 2975428 w 2975428"/>
              <a:gd name="connsiteY2" fmla="*/ 2104571 h 2104571"/>
              <a:gd name="connsiteX3" fmla="*/ 0 w 2975428"/>
              <a:gd name="connsiteY3" fmla="*/ 2104571 h 210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2104571">
                <a:moveTo>
                  <a:pt x="0" y="0"/>
                </a:moveTo>
                <a:lnTo>
                  <a:pt x="2975428" y="0"/>
                </a:lnTo>
                <a:lnTo>
                  <a:pt x="2975428" y="2104571"/>
                </a:lnTo>
                <a:lnTo>
                  <a:pt x="0" y="2104571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E206D186-24CF-5F0A-46CF-A64B6BC01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59483" y="1262751"/>
            <a:ext cx="2975428" cy="2104571"/>
          </a:xfrm>
          <a:custGeom>
            <a:avLst/>
            <a:gdLst>
              <a:gd name="connsiteX0" fmla="*/ 0 w 2975428"/>
              <a:gd name="connsiteY0" fmla="*/ 0 h 2104571"/>
              <a:gd name="connsiteX1" fmla="*/ 2975428 w 2975428"/>
              <a:gd name="connsiteY1" fmla="*/ 0 h 2104571"/>
              <a:gd name="connsiteX2" fmla="*/ 2975428 w 2975428"/>
              <a:gd name="connsiteY2" fmla="*/ 2104571 h 2104571"/>
              <a:gd name="connsiteX3" fmla="*/ 0 w 2975428"/>
              <a:gd name="connsiteY3" fmla="*/ 2104571 h 210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2104571">
                <a:moveTo>
                  <a:pt x="0" y="0"/>
                </a:moveTo>
                <a:lnTo>
                  <a:pt x="2975428" y="0"/>
                </a:lnTo>
                <a:lnTo>
                  <a:pt x="2975428" y="2104571"/>
                </a:lnTo>
                <a:lnTo>
                  <a:pt x="0" y="2104571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754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DA4D8A-BF71-8B35-D34C-A6C234E070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70052" y="1498060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CF4785F4-3DBB-81F7-BD83-B30AD33B51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70052" y="3717128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A19C998-BA90-8859-601D-D362561F68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27067" y="1498060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B3E2573-8316-1047-240A-FB0D75580D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27067" y="3717128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C78823FA-4D77-417E-96E2-67BAFA764C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13729" y="1498060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E1C3350-96E2-8180-C379-492A83D02B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13729" y="3717128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537E2BB-D6B4-9B8C-C521-2ADA5D2F17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700391" y="1498060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6631C86D-5F21-8304-E594-7A5A92188AD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00391" y="3717128"/>
            <a:ext cx="2101446" cy="2021739"/>
          </a:xfrm>
          <a:prstGeom prst="roundRect">
            <a:avLst>
              <a:gd name="adj" fmla="val 1261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2F076D5-6058-1A21-18CC-DAB0B0954B39}"/>
              </a:ext>
            </a:extLst>
          </p:cNvPr>
          <p:cNvSpPr/>
          <p:nvPr userDrawn="1"/>
        </p:nvSpPr>
        <p:spPr>
          <a:xfrm>
            <a:off x="11111920" y="3181834"/>
            <a:ext cx="675930" cy="6759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3B57D23-B483-DC2E-0CC8-C714C7686CB9}"/>
              </a:ext>
            </a:extLst>
          </p:cNvPr>
          <p:cNvSpPr/>
          <p:nvPr userDrawn="1"/>
        </p:nvSpPr>
        <p:spPr>
          <a:xfrm>
            <a:off x="932171" y="3200419"/>
            <a:ext cx="675930" cy="6759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077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981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0502CC-5E9C-BDA4-56E1-D0A3502EB1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52360" y="825166"/>
            <a:ext cx="3886454" cy="5207667"/>
          </a:xfrm>
          <a:prstGeom prst="roundRect">
            <a:avLst>
              <a:gd name="adj" fmla="val 657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957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ADF5FFE-F5BC-D265-FBD2-3E846B16D0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7534" y="1758140"/>
            <a:ext cx="3949954" cy="3951853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52BE9F6A-CF49-23D4-B6D3-FD3D422782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7991" y="901696"/>
            <a:ext cx="2678993" cy="2680281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260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ADF5FFE-F5BC-D265-FBD2-3E846B16D0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7629" y="703009"/>
            <a:ext cx="5264957" cy="5267488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612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4A5186-13D1-4C6C-E34D-DA096FDF62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72793" y="1905332"/>
            <a:ext cx="9532937" cy="2622720"/>
          </a:xfrm>
          <a:prstGeom prst="roundRect">
            <a:avLst>
              <a:gd name="adj" fmla="val 10462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074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C2ABA1-583D-ED05-3944-CD24241DB9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61940" y="106363"/>
            <a:ext cx="3966313" cy="645936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57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0">
            <a:extLst>
              <a:ext uri="{FF2B5EF4-FFF2-40B4-BE49-F238E27FC236}">
                <a16:creationId xmlns:a16="http://schemas.microsoft.com/office/drawing/2014/main" id="{8E8AD451-2D64-9BA7-DA37-A5DC37107A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4059" y="1971187"/>
            <a:ext cx="11278006" cy="2908535"/>
          </a:xfrm>
          <a:prstGeom prst="rect">
            <a:avLst/>
          </a:prstGeom>
          <a:noFill/>
        </p:spPr>
        <p:txBody>
          <a:bodyPr tIns="324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120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altLang="ko-KR"/>
              <a:t>Insert Your Image and Sent to Back</a:t>
            </a:r>
            <a:endParaRPr lang="ko-KR" altLang="en-US"/>
          </a:p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0BE286-18EC-64BF-0012-28DFE3DD5099}"/>
              </a:ext>
            </a:extLst>
          </p:cNvPr>
          <p:cNvSpPr/>
          <p:nvPr userDrawn="1"/>
        </p:nvSpPr>
        <p:spPr>
          <a:xfrm>
            <a:off x="738658" y="1771711"/>
            <a:ext cx="11278006" cy="199476"/>
          </a:xfrm>
          <a:prstGeom prst="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800"/>
              <a:t>                     </a:t>
            </a:r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2613254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5ADB60F1-C1B7-F206-AC78-F126C6D68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793" y="107070"/>
            <a:ext cx="11874414" cy="6459367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3BF7E0-479D-8886-1692-75A79FC19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1867" y="4083265"/>
            <a:ext cx="3005801" cy="2466843"/>
          </a:xfrm>
          <a:custGeom>
            <a:avLst/>
            <a:gdLst>
              <a:gd name="connsiteX0" fmla="*/ 385345 w 3604051"/>
              <a:gd name="connsiteY0" fmla="*/ 0 h 2957823"/>
              <a:gd name="connsiteX1" fmla="*/ 3218706 w 3604051"/>
              <a:gd name="connsiteY1" fmla="*/ 0 h 2957823"/>
              <a:gd name="connsiteX2" fmla="*/ 3604051 w 3604051"/>
              <a:gd name="connsiteY2" fmla="*/ 385345 h 2957823"/>
              <a:gd name="connsiteX3" fmla="*/ 3604051 w 3604051"/>
              <a:gd name="connsiteY3" fmla="*/ 2957823 h 2957823"/>
              <a:gd name="connsiteX4" fmla="*/ 0 w 3604051"/>
              <a:gd name="connsiteY4" fmla="*/ 2957823 h 2957823"/>
              <a:gd name="connsiteX5" fmla="*/ 0 w 3604051"/>
              <a:gd name="connsiteY5" fmla="*/ 385345 h 2957823"/>
              <a:gd name="connsiteX6" fmla="*/ 385345 w 3604051"/>
              <a:gd name="connsiteY6" fmla="*/ 0 h 2957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4051" h="2957823">
                <a:moveTo>
                  <a:pt x="385345" y="0"/>
                </a:moveTo>
                <a:lnTo>
                  <a:pt x="3218706" y="0"/>
                </a:lnTo>
                <a:cubicBezTo>
                  <a:pt x="3431526" y="0"/>
                  <a:pt x="3604051" y="172525"/>
                  <a:pt x="3604051" y="385345"/>
                </a:cubicBezTo>
                <a:lnTo>
                  <a:pt x="3604051" y="2957823"/>
                </a:lnTo>
                <a:lnTo>
                  <a:pt x="0" y="2957823"/>
                </a:lnTo>
                <a:lnTo>
                  <a:pt x="0" y="385345"/>
                </a:lnTo>
                <a:cubicBezTo>
                  <a:pt x="0" y="172525"/>
                  <a:pt x="172525" y="0"/>
                  <a:pt x="3853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8F81C53-62E7-5F6C-1613-EC39050343C5}"/>
              </a:ext>
            </a:extLst>
          </p:cNvPr>
          <p:cNvSpPr/>
          <p:nvPr userDrawn="1"/>
        </p:nvSpPr>
        <p:spPr>
          <a:xfrm>
            <a:off x="227230" y="1693333"/>
            <a:ext cx="229446" cy="22944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9FC3C1-AF51-5E3E-3FBB-ECC45B3FE99F}"/>
              </a:ext>
            </a:extLst>
          </p:cNvPr>
          <p:cNvSpPr/>
          <p:nvPr userDrawn="1"/>
        </p:nvSpPr>
        <p:spPr>
          <a:xfrm>
            <a:off x="134194" y="1498060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714CD54-6798-3B97-255F-33B72293D5EF}"/>
              </a:ext>
            </a:extLst>
          </p:cNvPr>
          <p:cNvSpPr/>
          <p:nvPr userDrawn="1"/>
        </p:nvSpPr>
        <p:spPr>
          <a:xfrm>
            <a:off x="134194" y="4643043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27AAC2-EE96-F6A2-8CA6-9542E774CB7E}"/>
              </a:ext>
            </a:extLst>
          </p:cNvPr>
          <p:cNvSpPr/>
          <p:nvPr userDrawn="1"/>
        </p:nvSpPr>
        <p:spPr>
          <a:xfrm>
            <a:off x="134194" y="4063189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5DAE5A-A794-FCC4-DFA1-248438A03E4E}"/>
              </a:ext>
            </a:extLst>
          </p:cNvPr>
          <p:cNvSpPr/>
          <p:nvPr userDrawn="1"/>
        </p:nvSpPr>
        <p:spPr>
          <a:xfrm>
            <a:off x="134194" y="3483335"/>
            <a:ext cx="536027" cy="520160"/>
          </a:xfrm>
          <a:prstGeom prst="roundRect">
            <a:avLst>
              <a:gd name="adj" fmla="val 35919"/>
            </a:avLst>
          </a:prstGeom>
          <a:noFill/>
          <a:ln w="28575">
            <a:solidFill>
              <a:srgbClr val="374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AC07CB0-2E16-2A1E-B082-9B41692EA7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39501" y="4072379"/>
            <a:ext cx="3005801" cy="2466843"/>
          </a:xfrm>
          <a:custGeom>
            <a:avLst/>
            <a:gdLst>
              <a:gd name="connsiteX0" fmla="*/ 385345 w 3604051"/>
              <a:gd name="connsiteY0" fmla="*/ 0 h 2957823"/>
              <a:gd name="connsiteX1" fmla="*/ 3218706 w 3604051"/>
              <a:gd name="connsiteY1" fmla="*/ 0 h 2957823"/>
              <a:gd name="connsiteX2" fmla="*/ 3604051 w 3604051"/>
              <a:gd name="connsiteY2" fmla="*/ 385345 h 2957823"/>
              <a:gd name="connsiteX3" fmla="*/ 3604051 w 3604051"/>
              <a:gd name="connsiteY3" fmla="*/ 2957823 h 2957823"/>
              <a:gd name="connsiteX4" fmla="*/ 0 w 3604051"/>
              <a:gd name="connsiteY4" fmla="*/ 2957823 h 2957823"/>
              <a:gd name="connsiteX5" fmla="*/ 0 w 3604051"/>
              <a:gd name="connsiteY5" fmla="*/ 385345 h 2957823"/>
              <a:gd name="connsiteX6" fmla="*/ 385345 w 3604051"/>
              <a:gd name="connsiteY6" fmla="*/ 0 h 2957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4051" h="2957823">
                <a:moveTo>
                  <a:pt x="385345" y="0"/>
                </a:moveTo>
                <a:lnTo>
                  <a:pt x="3218706" y="0"/>
                </a:lnTo>
                <a:cubicBezTo>
                  <a:pt x="3431526" y="0"/>
                  <a:pt x="3604051" y="172525"/>
                  <a:pt x="3604051" y="385345"/>
                </a:cubicBezTo>
                <a:lnTo>
                  <a:pt x="3604051" y="2957823"/>
                </a:lnTo>
                <a:lnTo>
                  <a:pt x="0" y="2957823"/>
                </a:lnTo>
                <a:lnTo>
                  <a:pt x="0" y="385345"/>
                </a:lnTo>
                <a:cubicBezTo>
                  <a:pt x="0" y="172525"/>
                  <a:pt x="172525" y="0"/>
                  <a:pt x="3853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9D68547-E395-4021-E42E-2E4E481949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7135" y="4083265"/>
            <a:ext cx="3005801" cy="2466843"/>
          </a:xfrm>
          <a:custGeom>
            <a:avLst/>
            <a:gdLst>
              <a:gd name="connsiteX0" fmla="*/ 385345 w 3604051"/>
              <a:gd name="connsiteY0" fmla="*/ 0 h 2957823"/>
              <a:gd name="connsiteX1" fmla="*/ 3218706 w 3604051"/>
              <a:gd name="connsiteY1" fmla="*/ 0 h 2957823"/>
              <a:gd name="connsiteX2" fmla="*/ 3604051 w 3604051"/>
              <a:gd name="connsiteY2" fmla="*/ 385345 h 2957823"/>
              <a:gd name="connsiteX3" fmla="*/ 3604051 w 3604051"/>
              <a:gd name="connsiteY3" fmla="*/ 2957823 h 2957823"/>
              <a:gd name="connsiteX4" fmla="*/ 0 w 3604051"/>
              <a:gd name="connsiteY4" fmla="*/ 2957823 h 2957823"/>
              <a:gd name="connsiteX5" fmla="*/ 0 w 3604051"/>
              <a:gd name="connsiteY5" fmla="*/ 385345 h 2957823"/>
              <a:gd name="connsiteX6" fmla="*/ 385345 w 3604051"/>
              <a:gd name="connsiteY6" fmla="*/ 0 h 2957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4051" h="2957823">
                <a:moveTo>
                  <a:pt x="385345" y="0"/>
                </a:moveTo>
                <a:lnTo>
                  <a:pt x="3218706" y="0"/>
                </a:lnTo>
                <a:cubicBezTo>
                  <a:pt x="3431526" y="0"/>
                  <a:pt x="3604051" y="172525"/>
                  <a:pt x="3604051" y="385345"/>
                </a:cubicBezTo>
                <a:lnTo>
                  <a:pt x="3604051" y="2957823"/>
                </a:lnTo>
                <a:lnTo>
                  <a:pt x="0" y="2957823"/>
                </a:lnTo>
                <a:lnTo>
                  <a:pt x="0" y="385345"/>
                </a:lnTo>
                <a:cubicBezTo>
                  <a:pt x="0" y="172525"/>
                  <a:pt x="172525" y="0"/>
                  <a:pt x="3853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545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573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59" r:id="rId9"/>
    <p:sldLayoutId id="2147483660" r:id="rId10"/>
    <p:sldLayoutId id="2147483657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11" Type="http://schemas.openxmlformats.org/officeDocument/2006/relationships/image" Target="../media/image7.png"/><Relationship Id="rId5" Type="http://schemas.openxmlformats.org/officeDocument/2006/relationships/image" Target="../media/image23.jpeg"/><Relationship Id="rId10" Type="http://schemas.openxmlformats.org/officeDocument/2006/relationships/image" Target="../media/image6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6.png"/><Relationship Id="rId7" Type="http://schemas.openxmlformats.org/officeDocument/2006/relationships/chart" Target="../charts/chart4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66BD7BAE-3678-E246-9AA5-5BFCC9BCBF0D}"/>
              </a:ext>
            </a:extLst>
          </p:cNvPr>
          <p:cNvSpPr/>
          <p:nvPr/>
        </p:nvSpPr>
        <p:spPr>
          <a:xfrm>
            <a:off x="412376" y="721659"/>
            <a:ext cx="5414682" cy="54146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975FAE-DA54-1634-5832-71B018F9A0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4132"/>
            <a:ext cx="7082118" cy="68355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AB4F8C-4DE7-39F5-2A49-0B0B2FF29A96}"/>
              </a:ext>
            </a:extLst>
          </p:cNvPr>
          <p:cNvSpPr txBox="1"/>
          <p:nvPr/>
        </p:nvSpPr>
        <p:spPr>
          <a:xfrm>
            <a:off x="5928098" y="5424513"/>
            <a:ext cx="595022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تهیه کننده: ..............         استاد راهنما: .............. 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602C5B-414C-EBE7-7812-199C19FDC155}"/>
              </a:ext>
            </a:extLst>
          </p:cNvPr>
          <p:cNvSpPr txBox="1"/>
          <p:nvPr/>
        </p:nvSpPr>
        <p:spPr>
          <a:xfrm>
            <a:off x="4707731" y="1289187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4800" b="1" dirty="0">
                <a:solidFill>
                  <a:schemeClr val="bg1"/>
                </a:solidFill>
                <a:cs typeface="B Yekan" panose="00000400000000000000" pitchFamily="2" charset="-78"/>
              </a:rPr>
              <a:t>قـالب پاورپـوینت </a:t>
            </a:r>
            <a:endParaRPr lang="en-US" sz="4800" b="1" dirty="0">
              <a:solidFill>
                <a:schemeClr val="bg1"/>
              </a:solidFill>
            </a:endParaRPr>
          </a:p>
        </p:txBody>
      </p:sp>
      <p:grpSp>
        <p:nvGrpSpPr>
          <p:cNvPr id="12" name="Grupo 82">
            <a:extLst>
              <a:ext uri="{FF2B5EF4-FFF2-40B4-BE49-F238E27FC236}">
                <a16:creationId xmlns:a16="http://schemas.microsoft.com/office/drawing/2014/main" id="{73311A0B-F7FF-EF54-052D-7EEABE07DA4E}"/>
              </a:ext>
            </a:extLst>
          </p:cNvPr>
          <p:cNvGrpSpPr/>
          <p:nvPr/>
        </p:nvGrpSpPr>
        <p:grpSpPr>
          <a:xfrm rot="20217339">
            <a:off x="10122413" y="376858"/>
            <a:ext cx="1582487" cy="1681226"/>
            <a:chOff x="747640" y="2476195"/>
            <a:chExt cx="3568793" cy="3791468"/>
          </a:xfrm>
          <a:solidFill>
            <a:schemeClr val="bg1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A1AB7A0-1FFB-7B84-A44B-B7FB6AA2FBD2}"/>
                </a:ext>
              </a:extLst>
            </p:cNvPr>
            <p:cNvSpPr/>
            <p:nvPr/>
          </p:nvSpPr>
          <p:spPr>
            <a:xfrm>
              <a:off x="747640" y="2476195"/>
              <a:ext cx="3568793" cy="379146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26"/>
                <a:gd name="f7" fmla="val 346"/>
                <a:gd name="f8" fmla="val 216"/>
                <a:gd name="f9" fmla="val 185"/>
                <a:gd name="f10" fmla="val 211"/>
                <a:gd name="f11" fmla="val 189"/>
                <a:gd name="f12" fmla="val 206"/>
                <a:gd name="f13" fmla="val 194"/>
                <a:gd name="f14" fmla="val 202"/>
                <a:gd name="f15" fmla="val 227"/>
                <a:gd name="f16" fmla="val 168"/>
                <a:gd name="f17" fmla="val 244"/>
                <a:gd name="f18" fmla="val 151"/>
                <a:gd name="f19" fmla="val 257"/>
                <a:gd name="f20" fmla="val 138"/>
                <a:gd name="f21" fmla="val 273"/>
                <a:gd name="f22" fmla="val 134"/>
                <a:gd name="f23" fmla="val 290"/>
                <a:gd name="f24" fmla="val 139"/>
                <a:gd name="f25" fmla="val 307"/>
                <a:gd name="f26" fmla="val 145"/>
                <a:gd name="f27" fmla="val 318"/>
                <a:gd name="f28" fmla="val 157"/>
                <a:gd name="f29" fmla="val 321"/>
                <a:gd name="f30" fmla="val 174"/>
                <a:gd name="f31" fmla="val 324"/>
                <a:gd name="f32" fmla="val 310"/>
                <a:gd name="f33" fmla="val 213"/>
                <a:gd name="f34" fmla="val 298"/>
                <a:gd name="f35" fmla="val 226"/>
                <a:gd name="f36" fmla="val 285"/>
                <a:gd name="f37" fmla="val 239"/>
                <a:gd name="f38" fmla="val 272"/>
                <a:gd name="f39" fmla="val 252"/>
                <a:gd name="f40" fmla="val 271"/>
                <a:gd name="f41" fmla="val 253"/>
                <a:gd name="f42" fmla="val 270"/>
                <a:gd name="f43" fmla="val 269"/>
                <a:gd name="f44" fmla="val 254"/>
                <a:gd name="f45" fmla="val 255"/>
                <a:gd name="f46" fmla="val 274"/>
                <a:gd name="f47" fmla="val 277"/>
                <a:gd name="f48" fmla="val 288"/>
                <a:gd name="f49" fmla="val 259"/>
                <a:gd name="f50" fmla="val 306"/>
                <a:gd name="f51" fmla="val 266"/>
                <a:gd name="f52" fmla="val 279"/>
                <a:gd name="f53" fmla="val 320"/>
                <a:gd name="f54" fmla="val 316"/>
                <a:gd name="f55" fmla="val 313"/>
                <a:gd name="f56" fmla="val 334"/>
                <a:gd name="f57" fmla="val 296"/>
                <a:gd name="f58" fmla="val 237"/>
                <a:gd name="f59" fmla="val 197"/>
                <a:gd name="f60" fmla="val 137"/>
                <a:gd name="f61" fmla="val 121"/>
                <a:gd name="f62" fmla="val 335"/>
                <a:gd name="f63" fmla="val 114"/>
                <a:gd name="f64" fmla="val 113"/>
                <a:gd name="f65" fmla="val 314"/>
                <a:gd name="f66" fmla="val 112"/>
                <a:gd name="f67" fmla="val 110"/>
                <a:gd name="f68" fmla="val 88"/>
                <a:gd name="f69" fmla="val 66"/>
                <a:gd name="f70" fmla="val 43"/>
                <a:gd name="f71" fmla="val 19"/>
                <a:gd name="f72" fmla="val 295"/>
                <a:gd name="f73" fmla="val 220"/>
                <a:gd name="f74" fmla="val 170"/>
                <a:gd name="f75" fmla="val 120"/>
                <a:gd name="f76" fmla="val 115"/>
                <a:gd name="f77" fmla="val 1"/>
                <a:gd name="f78" fmla="val 111"/>
                <a:gd name="f79" fmla="val 5"/>
                <a:gd name="f80" fmla="val 108"/>
                <a:gd name="f81" fmla="val 15"/>
                <a:gd name="f82" fmla="val 99"/>
                <a:gd name="f83" fmla="val 24"/>
                <a:gd name="f84" fmla="val 89"/>
                <a:gd name="f85" fmla="val 34"/>
                <a:gd name="f86" fmla="val 80"/>
                <a:gd name="f87" fmla="val 36"/>
                <a:gd name="f88" fmla="val 77"/>
                <a:gd name="f89" fmla="val 37"/>
                <a:gd name="f90" fmla="val 75"/>
                <a:gd name="f91" fmla="val 72"/>
                <a:gd name="f92" fmla="val 65"/>
                <a:gd name="f93" fmla="val 58"/>
                <a:gd name="f94" fmla="val 51"/>
                <a:gd name="f95" fmla="val 49"/>
                <a:gd name="f96" fmla="val 48"/>
                <a:gd name="f97" fmla="val 35"/>
                <a:gd name="f98" fmla="val 28"/>
                <a:gd name="f99" fmla="val 46"/>
                <a:gd name="f100" fmla="val 41"/>
                <a:gd name="f101" fmla="val 23"/>
                <a:gd name="f102" fmla="val 21"/>
                <a:gd name="f103" fmla="val 6"/>
                <a:gd name="f104" fmla="val 30"/>
                <a:gd name="f105" fmla="val 39"/>
                <a:gd name="f106" fmla="val 73"/>
                <a:gd name="f107" fmla="val 106"/>
                <a:gd name="f108" fmla="val 140"/>
                <a:gd name="f109" fmla="val 149"/>
                <a:gd name="f110" fmla="val 155"/>
                <a:gd name="f111" fmla="val 156"/>
                <a:gd name="f112" fmla="val 144"/>
                <a:gd name="f113" fmla="val 143"/>
                <a:gd name="f114" fmla="val 142"/>
                <a:gd name="f115" fmla="val 78"/>
                <a:gd name="f116" fmla="val 79"/>
                <a:gd name="f117" fmla="val 164"/>
                <a:gd name="f118" fmla="val 98"/>
                <a:gd name="f119" fmla="val 178"/>
                <a:gd name="f120" fmla="val 179"/>
                <a:gd name="f121" fmla="val 181"/>
                <a:gd name="f122" fmla="val 214"/>
                <a:gd name="f123" fmla="val 215"/>
                <a:gd name="f124" fmla="val 172"/>
                <a:gd name="f125" fmla="val 130"/>
                <a:gd name="f126" fmla="val 117"/>
                <a:gd name="f127" fmla="val 62"/>
                <a:gd name="f128" fmla="val 7"/>
                <a:gd name="f129" fmla="val 171"/>
                <a:gd name="f130" fmla="val 8"/>
                <a:gd name="f131" fmla="val 9"/>
                <a:gd name="f132" fmla="val 55"/>
                <a:gd name="f133" fmla="val 100"/>
                <a:gd name="f134" fmla="val 146"/>
                <a:gd name="f135" fmla="val 148"/>
                <a:gd name="f136" fmla="val 246"/>
                <a:gd name="f137" fmla="val 240"/>
                <a:gd name="f138" fmla="val 161"/>
                <a:gd name="f139" fmla="val 235"/>
                <a:gd name="f140" fmla="val 232"/>
                <a:gd name="f141" fmla="val 167"/>
                <a:gd name="f142" fmla="val 229"/>
                <a:gd name="f143" fmla="val 224"/>
                <a:gd name="f144" fmla="val 223"/>
                <a:gd name="f145" fmla="val 221"/>
                <a:gd name="f146" fmla="val 191"/>
                <a:gd name="f147" fmla="val 162"/>
                <a:gd name="f148" fmla="val 133"/>
                <a:gd name="f149" fmla="val 132"/>
                <a:gd name="f150" fmla="val 131"/>
                <a:gd name="f151" fmla="val 122"/>
                <a:gd name="f152" fmla="val 118"/>
                <a:gd name="f153" fmla="val 169"/>
                <a:gd name="f154" fmla="val 159"/>
                <a:gd name="f155" fmla="val 104"/>
                <a:gd name="f156" fmla="val 150"/>
                <a:gd name="f157" fmla="val 95"/>
                <a:gd name="f158" fmla="val 141"/>
                <a:gd name="f159" fmla="val 86"/>
                <a:gd name="f160" fmla="val 82"/>
                <a:gd name="f161" fmla="val 135"/>
                <a:gd name="f162" fmla="val 74"/>
                <a:gd name="f163" fmla="val 69"/>
                <a:gd name="f164" fmla="val 63"/>
                <a:gd name="f165" fmla="val 52"/>
                <a:gd name="f166" fmla="val 44"/>
                <a:gd name="f167" fmla="val 56"/>
                <a:gd name="f168" fmla="val 45"/>
                <a:gd name="f169" fmla="val 70"/>
                <a:gd name="f170" fmla="val 42"/>
                <a:gd name="f171" fmla="val 87"/>
                <a:gd name="f172" fmla="val 105"/>
                <a:gd name="f173" fmla="val 10"/>
                <a:gd name="f174" fmla="val 116"/>
                <a:gd name="f175" fmla="val 338"/>
                <a:gd name="f176" fmla="val 263"/>
                <a:gd name="f177" fmla="val 212"/>
                <a:gd name="f178" fmla="val 192"/>
                <a:gd name="f179" fmla="val 173"/>
                <a:gd name="f180" fmla="val 262"/>
                <a:gd name="f181" fmla="val 154"/>
                <a:gd name="f182" fmla="val 284"/>
                <a:gd name="f183" fmla="val 119"/>
                <a:gd name="f184" fmla="val 308"/>
                <a:gd name="f185" fmla="val 325"/>
                <a:gd name="f186" fmla="val 339"/>
                <a:gd name="f187" fmla="val 264"/>
                <a:gd name="f188" fmla="val 249"/>
                <a:gd name="f189" fmla="val 265"/>
                <a:gd name="f190" fmla="val 248"/>
                <a:gd name="f191" fmla="val 278"/>
                <a:gd name="f192" fmla="val 291"/>
                <a:gd name="f193" fmla="val 222"/>
                <a:gd name="f194" fmla="val 304"/>
                <a:gd name="f195" fmla="val 209"/>
                <a:gd name="f196" fmla="val 319"/>
                <a:gd name="f197" fmla="val 303"/>
                <a:gd name="f198" fmla="val 250"/>
                <a:gd name="f199" fmla="val 166"/>
                <a:gd name="f200" fmla="val 230"/>
                <a:gd name="f201" fmla="val 176"/>
                <a:gd name="f202" fmla="val 186"/>
                <a:gd name="f203" fmla="val 217"/>
                <a:gd name="f204" fmla="val 193"/>
                <a:gd name="f205" fmla="val 210"/>
                <a:gd name="f206" fmla="val 196"/>
                <a:gd name="f207" fmla="val 228"/>
                <a:gd name="f208" fmla="val 231"/>
                <a:gd name="f209" fmla="val 241"/>
                <a:gd name="f210" fmla="val 276"/>
                <a:gd name="f211" fmla="val 281"/>
                <a:gd name="f212" fmla="val 283"/>
                <a:gd name="f213" fmla="val 311"/>
                <a:gd name="f214" fmla="val 293"/>
                <a:gd name="f215" fmla="val 275"/>
                <a:gd name="f216" fmla="val 258"/>
                <a:gd name="f217" fmla="val 268"/>
                <a:gd name="f218" fmla="val 83"/>
                <a:gd name="f219" fmla="val 103"/>
                <a:gd name="f220" fmla="val 90"/>
                <a:gd name="f221" fmla="val 40"/>
                <a:gd name="f222" fmla="val 31"/>
                <a:gd name="f223" fmla="val 11"/>
                <a:gd name="f224" fmla="val 16"/>
                <a:gd name="f225" fmla="val 22"/>
                <a:gd name="f226" fmla="val 27"/>
                <a:gd name="f227" fmla="val 32"/>
                <a:gd name="f228" fmla="val 38"/>
                <a:gd name="f229" fmla="val 17"/>
                <a:gd name="f230" fmla="val 204"/>
                <a:gd name="f231" fmla="val 201"/>
                <a:gd name="f232" fmla="val 205"/>
                <a:gd name="f233" fmla="val 184"/>
                <a:gd name="f234" fmla="val 165"/>
                <a:gd name="f235" fmla="val 242"/>
                <a:gd name="f236" fmla="val 245"/>
                <a:gd name="f237" fmla="val 158"/>
                <a:gd name="f238" fmla="val 190"/>
                <a:gd name="f239" fmla="+- 0 0 -90"/>
                <a:gd name="f240" fmla="*/ f3 1 326"/>
                <a:gd name="f241" fmla="*/ f4 1 346"/>
                <a:gd name="f242" fmla="val f5"/>
                <a:gd name="f243" fmla="val f6"/>
                <a:gd name="f244" fmla="val f7"/>
                <a:gd name="f245" fmla="*/ f239 f0 1"/>
                <a:gd name="f246" fmla="+- f244 0 f242"/>
                <a:gd name="f247" fmla="+- f243 0 f242"/>
                <a:gd name="f248" fmla="*/ f245 1 f2"/>
                <a:gd name="f249" fmla="*/ f247 1 326"/>
                <a:gd name="f250" fmla="*/ f246 1 346"/>
                <a:gd name="f251" fmla="*/ 194 f247 1"/>
                <a:gd name="f252" fmla="*/ 202 f246 1"/>
                <a:gd name="f253" fmla="*/ 290 f247 1"/>
                <a:gd name="f254" fmla="*/ 139 f246 1"/>
                <a:gd name="f255" fmla="*/ 310 f247 1"/>
                <a:gd name="f256" fmla="*/ 213 f246 1"/>
                <a:gd name="f257" fmla="*/ 269 f247 1"/>
                <a:gd name="f258" fmla="*/ 254 f246 1"/>
                <a:gd name="f259" fmla="*/ 277 f247 1"/>
                <a:gd name="f260" fmla="*/ 255 f246 1"/>
                <a:gd name="f261" fmla="*/ 320 f247 1"/>
                <a:gd name="f262" fmla="*/ 316 f246 1"/>
                <a:gd name="f263" fmla="*/ 157 f247 1"/>
                <a:gd name="f264" fmla="*/ 346 f246 1"/>
                <a:gd name="f265" fmla="*/ 110 f247 1"/>
                <a:gd name="f266" fmla="*/ 313 f246 1"/>
                <a:gd name="f267" fmla="*/ 0 f247 1"/>
                <a:gd name="f268" fmla="*/ 270 f246 1"/>
                <a:gd name="f269" fmla="*/ 5 f247 1"/>
                <a:gd name="f270" fmla="*/ 108 f246 1"/>
                <a:gd name="f271" fmla="*/ 37 f247 1"/>
                <a:gd name="f272" fmla="*/ 72 f246 1"/>
                <a:gd name="f273" fmla="*/ 35 f247 1"/>
                <a:gd name="f274" fmla="*/ 48 f246 1"/>
                <a:gd name="f275" fmla="*/ 24 f247 1"/>
                <a:gd name="f276" fmla="*/ 15 f246 1"/>
                <a:gd name="f277" fmla="*/ 140 f247 1"/>
                <a:gd name="f278" fmla="*/ 0 f246 1"/>
                <a:gd name="f279" fmla="*/ 156 f247 1"/>
                <a:gd name="f280" fmla="*/ 34 f246 1"/>
                <a:gd name="f281" fmla="*/ 142 f247 1"/>
                <a:gd name="f282" fmla="*/ 51 f246 1"/>
                <a:gd name="f283" fmla="*/ 145 f247 1"/>
                <a:gd name="f284" fmla="*/ 79 f246 1"/>
                <a:gd name="f285" fmla="*/ 179 f247 1"/>
                <a:gd name="f286" fmla="*/ 121 f246 1"/>
                <a:gd name="f287" fmla="*/ 215 f246 1"/>
                <a:gd name="f288" fmla="*/ 172 f247 1"/>
                <a:gd name="f289" fmla="*/ 130 f246 1"/>
                <a:gd name="f290" fmla="*/ 7 f247 1"/>
                <a:gd name="f291" fmla="*/ 146 f247 1"/>
                <a:gd name="f292" fmla="*/ 161 f247 1"/>
                <a:gd name="f293" fmla="*/ 235 f246 1"/>
                <a:gd name="f294" fmla="*/ 221 f246 1"/>
                <a:gd name="f295" fmla="*/ 169 f247 1"/>
                <a:gd name="f296" fmla="*/ 113 f246 1"/>
                <a:gd name="f297" fmla="*/ 135 f247 1"/>
                <a:gd name="f298" fmla="*/ 74 f246 1"/>
                <a:gd name="f299" fmla="*/ 49 f246 1"/>
                <a:gd name="f300" fmla="*/ 45 f247 1"/>
                <a:gd name="f301" fmla="*/ 70 f246 1"/>
                <a:gd name="f302" fmla="*/ 10 f247 1"/>
                <a:gd name="f303" fmla="*/ 171 f247 1"/>
                <a:gd name="f304" fmla="*/ 122 f246 1"/>
                <a:gd name="f305" fmla="*/ 213 f247 1"/>
                <a:gd name="f306" fmla="*/ 263 f246 1"/>
                <a:gd name="f307" fmla="*/ 154 f247 1"/>
                <a:gd name="f308" fmla="*/ 155 f247 1"/>
                <a:gd name="f309" fmla="*/ 338 f246 1"/>
                <a:gd name="f310" fmla="*/ 265 f247 1"/>
                <a:gd name="f311" fmla="*/ 248 f246 1"/>
                <a:gd name="f312" fmla="*/ 303 f247 1"/>
                <a:gd name="f313" fmla="*/ 156 f246 1"/>
                <a:gd name="f314" fmla="*/ 220 f247 1"/>
                <a:gd name="f315" fmla="*/ 186 f246 1"/>
                <a:gd name="f316" fmla="*/ 264 f247 1"/>
                <a:gd name="f317" fmla="*/ 249 f246 1"/>
                <a:gd name="f318" fmla="*/ 223 f247 1"/>
                <a:gd name="f319" fmla="*/ 283 f247 1"/>
                <a:gd name="f320" fmla="*/ 313 f247 1"/>
                <a:gd name="f321" fmla="*/ 288 f246 1"/>
                <a:gd name="f322" fmla="*/ 224 f247 1"/>
                <a:gd name="f323" fmla="*/ 221 f247 1"/>
                <a:gd name="f324" fmla="*/ 43 f247 1"/>
                <a:gd name="f325" fmla="*/ 306 f246 1"/>
                <a:gd name="f326" fmla="*/ 111 f247 1"/>
                <a:gd name="f327" fmla="*/ 90 f247 1"/>
                <a:gd name="f328" fmla="*/ 8 f246 1"/>
                <a:gd name="f329" fmla="*/ 31 f247 1"/>
                <a:gd name="f330" fmla="*/ 16 f246 1"/>
                <a:gd name="f331" fmla="*/ 40 f247 1"/>
                <a:gd name="f332" fmla="*/ 41 f246 1"/>
                <a:gd name="f333" fmla="*/ 148 f247 1"/>
                <a:gd name="f334" fmla="*/ 32 f246 1"/>
                <a:gd name="f335" fmla="*/ 139 f247 1"/>
                <a:gd name="f336" fmla="*/ 204 f247 1"/>
                <a:gd name="f337" fmla="*/ 165 f247 1"/>
                <a:gd name="f338" fmla="*/ 242 f246 1"/>
                <a:gd name="f339" fmla="*/ 258 f247 1"/>
                <a:gd name="f340" fmla="+- f248 0 f1"/>
                <a:gd name="f341" fmla="*/ f251 1 326"/>
                <a:gd name="f342" fmla="*/ f252 1 346"/>
                <a:gd name="f343" fmla="*/ f253 1 326"/>
                <a:gd name="f344" fmla="*/ f254 1 346"/>
                <a:gd name="f345" fmla="*/ f255 1 326"/>
                <a:gd name="f346" fmla="*/ f256 1 346"/>
                <a:gd name="f347" fmla="*/ f257 1 326"/>
                <a:gd name="f348" fmla="*/ f258 1 346"/>
                <a:gd name="f349" fmla="*/ f259 1 326"/>
                <a:gd name="f350" fmla="*/ f260 1 346"/>
                <a:gd name="f351" fmla="*/ f261 1 326"/>
                <a:gd name="f352" fmla="*/ f262 1 346"/>
                <a:gd name="f353" fmla="*/ f263 1 326"/>
                <a:gd name="f354" fmla="*/ f264 1 346"/>
                <a:gd name="f355" fmla="*/ f265 1 326"/>
                <a:gd name="f356" fmla="*/ f266 1 346"/>
                <a:gd name="f357" fmla="*/ f267 1 326"/>
                <a:gd name="f358" fmla="*/ f268 1 346"/>
                <a:gd name="f359" fmla="*/ f269 1 326"/>
                <a:gd name="f360" fmla="*/ f270 1 346"/>
                <a:gd name="f361" fmla="*/ f271 1 326"/>
                <a:gd name="f362" fmla="*/ f272 1 346"/>
                <a:gd name="f363" fmla="*/ f273 1 326"/>
                <a:gd name="f364" fmla="*/ f274 1 346"/>
                <a:gd name="f365" fmla="*/ f275 1 326"/>
                <a:gd name="f366" fmla="*/ f276 1 346"/>
                <a:gd name="f367" fmla="*/ f277 1 326"/>
                <a:gd name="f368" fmla="*/ f278 1 346"/>
                <a:gd name="f369" fmla="*/ f279 1 326"/>
                <a:gd name="f370" fmla="*/ f280 1 346"/>
                <a:gd name="f371" fmla="*/ f281 1 326"/>
                <a:gd name="f372" fmla="*/ f282 1 346"/>
                <a:gd name="f373" fmla="*/ f283 1 326"/>
                <a:gd name="f374" fmla="*/ f284 1 346"/>
                <a:gd name="f375" fmla="*/ f285 1 326"/>
                <a:gd name="f376" fmla="*/ f286 1 346"/>
                <a:gd name="f377" fmla="*/ f287 1 346"/>
                <a:gd name="f378" fmla="*/ f288 1 326"/>
                <a:gd name="f379" fmla="*/ f289 1 346"/>
                <a:gd name="f380" fmla="*/ f290 1 326"/>
                <a:gd name="f381" fmla="*/ f291 1 326"/>
                <a:gd name="f382" fmla="*/ f292 1 326"/>
                <a:gd name="f383" fmla="*/ f293 1 346"/>
                <a:gd name="f384" fmla="*/ f294 1 346"/>
                <a:gd name="f385" fmla="*/ f295 1 326"/>
                <a:gd name="f386" fmla="*/ f296 1 346"/>
                <a:gd name="f387" fmla="*/ f297 1 326"/>
                <a:gd name="f388" fmla="*/ f298 1 346"/>
                <a:gd name="f389" fmla="*/ f299 1 346"/>
                <a:gd name="f390" fmla="*/ f300 1 326"/>
                <a:gd name="f391" fmla="*/ f301 1 346"/>
                <a:gd name="f392" fmla="*/ f302 1 326"/>
                <a:gd name="f393" fmla="*/ f303 1 326"/>
                <a:gd name="f394" fmla="*/ f304 1 346"/>
                <a:gd name="f395" fmla="*/ f305 1 326"/>
                <a:gd name="f396" fmla="*/ f306 1 346"/>
                <a:gd name="f397" fmla="*/ f307 1 326"/>
                <a:gd name="f398" fmla="*/ f308 1 326"/>
                <a:gd name="f399" fmla="*/ f309 1 346"/>
                <a:gd name="f400" fmla="*/ f310 1 326"/>
                <a:gd name="f401" fmla="*/ f311 1 346"/>
                <a:gd name="f402" fmla="*/ f312 1 326"/>
                <a:gd name="f403" fmla="*/ f313 1 346"/>
                <a:gd name="f404" fmla="*/ f314 1 326"/>
                <a:gd name="f405" fmla="*/ f315 1 346"/>
                <a:gd name="f406" fmla="*/ f316 1 326"/>
                <a:gd name="f407" fmla="*/ f317 1 346"/>
                <a:gd name="f408" fmla="*/ f318 1 326"/>
                <a:gd name="f409" fmla="*/ f319 1 326"/>
                <a:gd name="f410" fmla="*/ f320 1 326"/>
                <a:gd name="f411" fmla="*/ f321 1 346"/>
                <a:gd name="f412" fmla="*/ f322 1 326"/>
                <a:gd name="f413" fmla="*/ f323 1 326"/>
                <a:gd name="f414" fmla="*/ f324 1 326"/>
                <a:gd name="f415" fmla="*/ f325 1 346"/>
                <a:gd name="f416" fmla="*/ f326 1 326"/>
                <a:gd name="f417" fmla="*/ f327 1 326"/>
                <a:gd name="f418" fmla="*/ f328 1 346"/>
                <a:gd name="f419" fmla="*/ f329 1 326"/>
                <a:gd name="f420" fmla="*/ f330 1 346"/>
                <a:gd name="f421" fmla="*/ f331 1 326"/>
                <a:gd name="f422" fmla="*/ f332 1 346"/>
                <a:gd name="f423" fmla="*/ f333 1 326"/>
                <a:gd name="f424" fmla="*/ f334 1 346"/>
                <a:gd name="f425" fmla="*/ f335 1 326"/>
                <a:gd name="f426" fmla="*/ f336 1 326"/>
                <a:gd name="f427" fmla="*/ f337 1 326"/>
                <a:gd name="f428" fmla="*/ f338 1 346"/>
                <a:gd name="f429" fmla="*/ f339 1 326"/>
                <a:gd name="f430" fmla="*/ 0 1 f249"/>
                <a:gd name="f431" fmla="*/ f243 1 f249"/>
                <a:gd name="f432" fmla="*/ 0 1 f250"/>
                <a:gd name="f433" fmla="*/ f244 1 f250"/>
                <a:gd name="f434" fmla="*/ f341 1 f249"/>
                <a:gd name="f435" fmla="*/ f342 1 f250"/>
                <a:gd name="f436" fmla="*/ f343 1 f249"/>
                <a:gd name="f437" fmla="*/ f344 1 f250"/>
                <a:gd name="f438" fmla="*/ f345 1 f249"/>
                <a:gd name="f439" fmla="*/ f346 1 f250"/>
                <a:gd name="f440" fmla="*/ f347 1 f249"/>
                <a:gd name="f441" fmla="*/ f348 1 f250"/>
                <a:gd name="f442" fmla="*/ f349 1 f249"/>
                <a:gd name="f443" fmla="*/ f350 1 f250"/>
                <a:gd name="f444" fmla="*/ f351 1 f249"/>
                <a:gd name="f445" fmla="*/ f352 1 f250"/>
                <a:gd name="f446" fmla="*/ f353 1 f249"/>
                <a:gd name="f447" fmla="*/ f354 1 f250"/>
                <a:gd name="f448" fmla="*/ f355 1 f249"/>
                <a:gd name="f449" fmla="*/ f356 1 f250"/>
                <a:gd name="f450" fmla="*/ f357 1 f249"/>
                <a:gd name="f451" fmla="*/ f358 1 f250"/>
                <a:gd name="f452" fmla="*/ f359 1 f249"/>
                <a:gd name="f453" fmla="*/ f360 1 f250"/>
                <a:gd name="f454" fmla="*/ f361 1 f249"/>
                <a:gd name="f455" fmla="*/ f362 1 f250"/>
                <a:gd name="f456" fmla="*/ f363 1 f249"/>
                <a:gd name="f457" fmla="*/ f364 1 f250"/>
                <a:gd name="f458" fmla="*/ f365 1 f249"/>
                <a:gd name="f459" fmla="*/ f366 1 f250"/>
                <a:gd name="f460" fmla="*/ f367 1 f249"/>
                <a:gd name="f461" fmla="*/ f368 1 f250"/>
                <a:gd name="f462" fmla="*/ f369 1 f249"/>
                <a:gd name="f463" fmla="*/ f370 1 f250"/>
                <a:gd name="f464" fmla="*/ f371 1 f249"/>
                <a:gd name="f465" fmla="*/ f372 1 f250"/>
                <a:gd name="f466" fmla="*/ f373 1 f249"/>
                <a:gd name="f467" fmla="*/ f374 1 f250"/>
                <a:gd name="f468" fmla="*/ f375 1 f249"/>
                <a:gd name="f469" fmla="*/ f376 1 f250"/>
                <a:gd name="f470" fmla="*/ f377 1 f250"/>
                <a:gd name="f471" fmla="*/ f378 1 f249"/>
                <a:gd name="f472" fmla="*/ f379 1 f250"/>
                <a:gd name="f473" fmla="*/ f380 1 f249"/>
                <a:gd name="f474" fmla="*/ f381 1 f249"/>
                <a:gd name="f475" fmla="*/ f382 1 f249"/>
                <a:gd name="f476" fmla="*/ f383 1 f250"/>
                <a:gd name="f477" fmla="*/ f384 1 f250"/>
                <a:gd name="f478" fmla="*/ f385 1 f249"/>
                <a:gd name="f479" fmla="*/ f386 1 f250"/>
                <a:gd name="f480" fmla="*/ f387 1 f249"/>
                <a:gd name="f481" fmla="*/ f388 1 f250"/>
                <a:gd name="f482" fmla="*/ f389 1 f250"/>
                <a:gd name="f483" fmla="*/ f390 1 f249"/>
                <a:gd name="f484" fmla="*/ f391 1 f250"/>
                <a:gd name="f485" fmla="*/ f392 1 f249"/>
                <a:gd name="f486" fmla="*/ f393 1 f249"/>
                <a:gd name="f487" fmla="*/ f394 1 f250"/>
                <a:gd name="f488" fmla="*/ f395 1 f249"/>
                <a:gd name="f489" fmla="*/ f396 1 f250"/>
                <a:gd name="f490" fmla="*/ f397 1 f249"/>
                <a:gd name="f491" fmla="*/ f398 1 f249"/>
                <a:gd name="f492" fmla="*/ f399 1 f250"/>
                <a:gd name="f493" fmla="*/ f400 1 f249"/>
                <a:gd name="f494" fmla="*/ f401 1 f250"/>
                <a:gd name="f495" fmla="*/ f402 1 f249"/>
                <a:gd name="f496" fmla="*/ f403 1 f250"/>
                <a:gd name="f497" fmla="*/ f404 1 f249"/>
                <a:gd name="f498" fmla="*/ f405 1 f250"/>
                <a:gd name="f499" fmla="*/ f406 1 f249"/>
                <a:gd name="f500" fmla="*/ f407 1 f250"/>
                <a:gd name="f501" fmla="*/ f408 1 f249"/>
                <a:gd name="f502" fmla="*/ f409 1 f249"/>
                <a:gd name="f503" fmla="*/ f410 1 f249"/>
                <a:gd name="f504" fmla="*/ f411 1 f250"/>
                <a:gd name="f505" fmla="*/ f412 1 f249"/>
                <a:gd name="f506" fmla="*/ f413 1 f249"/>
                <a:gd name="f507" fmla="*/ f414 1 f249"/>
                <a:gd name="f508" fmla="*/ f415 1 f250"/>
                <a:gd name="f509" fmla="*/ f416 1 f249"/>
                <a:gd name="f510" fmla="*/ f417 1 f249"/>
                <a:gd name="f511" fmla="*/ f418 1 f250"/>
                <a:gd name="f512" fmla="*/ f419 1 f249"/>
                <a:gd name="f513" fmla="*/ f420 1 f250"/>
                <a:gd name="f514" fmla="*/ f421 1 f249"/>
                <a:gd name="f515" fmla="*/ f422 1 f250"/>
                <a:gd name="f516" fmla="*/ f423 1 f249"/>
                <a:gd name="f517" fmla="*/ f424 1 f250"/>
                <a:gd name="f518" fmla="*/ f425 1 f249"/>
                <a:gd name="f519" fmla="*/ f426 1 f249"/>
                <a:gd name="f520" fmla="*/ f427 1 f249"/>
                <a:gd name="f521" fmla="*/ f428 1 f250"/>
                <a:gd name="f522" fmla="*/ f429 1 f249"/>
                <a:gd name="f523" fmla="*/ f430 f240 1"/>
                <a:gd name="f524" fmla="*/ f431 f240 1"/>
                <a:gd name="f525" fmla="*/ f433 f241 1"/>
                <a:gd name="f526" fmla="*/ f432 f241 1"/>
                <a:gd name="f527" fmla="*/ f434 f240 1"/>
                <a:gd name="f528" fmla="*/ f435 f241 1"/>
                <a:gd name="f529" fmla="*/ f436 f240 1"/>
                <a:gd name="f530" fmla="*/ f437 f241 1"/>
                <a:gd name="f531" fmla="*/ f438 f240 1"/>
                <a:gd name="f532" fmla="*/ f439 f241 1"/>
                <a:gd name="f533" fmla="*/ f440 f240 1"/>
                <a:gd name="f534" fmla="*/ f441 f241 1"/>
                <a:gd name="f535" fmla="*/ f442 f240 1"/>
                <a:gd name="f536" fmla="*/ f443 f241 1"/>
                <a:gd name="f537" fmla="*/ f444 f240 1"/>
                <a:gd name="f538" fmla="*/ f445 f241 1"/>
                <a:gd name="f539" fmla="*/ f446 f240 1"/>
                <a:gd name="f540" fmla="*/ f447 f241 1"/>
                <a:gd name="f541" fmla="*/ f448 f240 1"/>
                <a:gd name="f542" fmla="*/ f449 f241 1"/>
                <a:gd name="f543" fmla="*/ f450 f240 1"/>
                <a:gd name="f544" fmla="*/ f451 f241 1"/>
                <a:gd name="f545" fmla="*/ f452 f240 1"/>
                <a:gd name="f546" fmla="*/ f453 f241 1"/>
                <a:gd name="f547" fmla="*/ f454 f240 1"/>
                <a:gd name="f548" fmla="*/ f455 f241 1"/>
                <a:gd name="f549" fmla="*/ f456 f240 1"/>
                <a:gd name="f550" fmla="*/ f457 f241 1"/>
                <a:gd name="f551" fmla="*/ f458 f240 1"/>
                <a:gd name="f552" fmla="*/ f459 f241 1"/>
                <a:gd name="f553" fmla="*/ f460 f240 1"/>
                <a:gd name="f554" fmla="*/ f461 f241 1"/>
                <a:gd name="f555" fmla="*/ f462 f240 1"/>
                <a:gd name="f556" fmla="*/ f463 f241 1"/>
                <a:gd name="f557" fmla="*/ f464 f240 1"/>
                <a:gd name="f558" fmla="*/ f465 f241 1"/>
                <a:gd name="f559" fmla="*/ f466 f240 1"/>
                <a:gd name="f560" fmla="*/ f467 f241 1"/>
                <a:gd name="f561" fmla="*/ f468 f240 1"/>
                <a:gd name="f562" fmla="*/ f469 f241 1"/>
                <a:gd name="f563" fmla="*/ f470 f241 1"/>
                <a:gd name="f564" fmla="*/ f471 f240 1"/>
                <a:gd name="f565" fmla="*/ f472 f241 1"/>
                <a:gd name="f566" fmla="*/ f473 f240 1"/>
                <a:gd name="f567" fmla="*/ f474 f240 1"/>
                <a:gd name="f568" fmla="*/ f475 f240 1"/>
                <a:gd name="f569" fmla="*/ f476 f241 1"/>
                <a:gd name="f570" fmla="*/ f477 f241 1"/>
                <a:gd name="f571" fmla="*/ f478 f240 1"/>
                <a:gd name="f572" fmla="*/ f479 f241 1"/>
                <a:gd name="f573" fmla="*/ f480 f240 1"/>
                <a:gd name="f574" fmla="*/ f481 f241 1"/>
                <a:gd name="f575" fmla="*/ f482 f241 1"/>
                <a:gd name="f576" fmla="*/ f483 f240 1"/>
                <a:gd name="f577" fmla="*/ f484 f241 1"/>
                <a:gd name="f578" fmla="*/ f485 f240 1"/>
                <a:gd name="f579" fmla="*/ f486 f240 1"/>
                <a:gd name="f580" fmla="*/ f487 f241 1"/>
                <a:gd name="f581" fmla="*/ f488 f240 1"/>
                <a:gd name="f582" fmla="*/ f489 f241 1"/>
                <a:gd name="f583" fmla="*/ f490 f240 1"/>
                <a:gd name="f584" fmla="*/ f491 f240 1"/>
                <a:gd name="f585" fmla="*/ f492 f241 1"/>
                <a:gd name="f586" fmla="*/ f493 f240 1"/>
                <a:gd name="f587" fmla="*/ f494 f241 1"/>
                <a:gd name="f588" fmla="*/ f495 f240 1"/>
                <a:gd name="f589" fmla="*/ f496 f241 1"/>
                <a:gd name="f590" fmla="*/ f497 f240 1"/>
                <a:gd name="f591" fmla="*/ f498 f241 1"/>
                <a:gd name="f592" fmla="*/ f499 f240 1"/>
                <a:gd name="f593" fmla="*/ f500 f241 1"/>
                <a:gd name="f594" fmla="*/ f501 f240 1"/>
                <a:gd name="f595" fmla="*/ f502 f240 1"/>
                <a:gd name="f596" fmla="*/ f503 f240 1"/>
                <a:gd name="f597" fmla="*/ f504 f241 1"/>
                <a:gd name="f598" fmla="*/ f505 f240 1"/>
                <a:gd name="f599" fmla="*/ f506 f240 1"/>
                <a:gd name="f600" fmla="*/ f507 f240 1"/>
                <a:gd name="f601" fmla="*/ f508 f241 1"/>
                <a:gd name="f602" fmla="*/ f509 f240 1"/>
                <a:gd name="f603" fmla="*/ f510 f240 1"/>
                <a:gd name="f604" fmla="*/ f511 f241 1"/>
                <a:gd name="f605" fmla="*/ f512 f240 1"/>
                <a:gd name="f606" fmla="*/ f513 f241 1"/>
                <a:gd name="f607" fmla="*/ f514 f240 1"/>
                <a:gd name="f608" fmla="*/ f515 f241 1"/>
                <a:gd name="f609" fmla="*/ f516 f240 1"/>
                <a:gd name="f610" fmla="*/ f517 f241 1"/>
                <a:gd name="f611" fmla="*/ f518 f240 1"/>
                <a:gd name="f612" fmla="*/ f519 f240 1"/>
                <a:gd name="f613" fmla="*/ f520 f240 1"/>
                <a:gd name="f614" fmla="*/ f521 f241 1"/>
                <a:gd name="f615" fmla="*/ f522 f2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0">
                  <a:pos x="f527" y="f528"/>
                </a:cxn>
                <a:cxn ang="f340">
                  <a:pos x="f529" y="f530"/>
                </a:cxn>
                <a:cxn ang="f340">
                  <a:pos x="f531" y="f532"/>
                </a:cxn>
                <a:cxn ang="f340">
                  <a:pos x="f533" y="f534"/>
                </a:cxn>
                <a:cxn ang="f340">
                  <a:pos x="f535" y="f536"/>
                </a:cxn>
                <a:cxn ang="f340">
                  <a:pos x="f537" y="f538"/>
                </a:cxn>
                <a:cxn ang="f340">
                  <a:pos x="f539" y="f540"/>
                </a:cxn>
                <a:cxn ang="f340">
                  <a:pos x="f541" y="f542"/>
                </a:cxn>
                <a:cxn ang="f340">
                  <a:pos x="f543" y="f544"/>
                </a:cxn>
                <a:cxn ang="f340">
                  <a:pos x="f545" y="f546"/>
                </a:cxn>
                <a:cxn ang="f340">
                  <a:pos x="f547" y="f548"/>
                </a:cxn>
                <a:cxn ang="f340">
                  <a:pos x="f549" y="f550"/>
                </a:cxn>
                <a:cxn ang="f340">
                  <a:pos x="f551" y="f552"/>
                </a:cxn>
                <a:cxn ang="f340">
                  <a:pos x="f553" y="f554"/>
                </a:cxn>
                <a:cxn ang="f340">
                  <a:pos x="f555" y="f556"/>
                </a:cxn>
                <a:cxn ang="f340">
                  <a:pos x="f557" y="f558"/>
                </a:cxn>
                <a:cxn ang="f340">
                  <a:pos x="f559" y="f560"/>
                </a:cxn>
                <a:cxn ang="f340">
                  <a:pos x="f561" y="f562"/>
                </a:cxn>
                <a:cxn ang="f340">
                  <a:pos x="f561" y="f563"/>
                </a:cxn>
                <a:cxn ang="f340">
                  <a:pos x="f564" y="f565"/>
                </a:cxn>
                <a:cxn ang="f340">
                  <a:pos x="f566" y="f536"/>
                </a:cxn>
                <a:cxn ang="f340">
                  <a:pos x="f567" y="f536"/>
                </a:cxn>
                <a:cxn ang="f340">
                  <a:pos x="f568" y="f569"/>
                </a:cxn>
                <a:cxn ang="f340">
                  <a:pos x="f564" y="f570"/>
                </a:cxn>
                <a:cxn ang="f340">
                  <a:pos x="f564" y="f565"/>
                </a:cxn>
                <a:cxn ang="f340">
                  <a:pos x="f571" y="f572"/>
                </a:cxn>
                <a:cxn ang="f340">
                  <a:pos x="f573" y="f574"/>
                </a:cxn>
                <a:cxn ang="f340">
                  <a:pos x="f573" y="f575"/>
                </a:cxn>
                <a:cxn ang="f340">
                  <a:pos x="f576" y="f577"/>
                </a:cxn>
                <a:cxn ang="f340">
                  <a:pos x="f578" y="f572"/>
                </a:cxn>
                <a:cxn ang="f340">
                  <a:pos x="f579" y="f580"/>
                </a:cxn>
                <a:cxn ang="f340">
                  <a:pos x="f581" y="f582"/>
                </a:cxn>
                <a:cxn ang="f340">
                  <a:pos x="f583" y="f582"/>
                </a:cxn>
                <a:cxn ang="f340">
                  <a:pos x="f584" y="f585"/>
                </a:cxn>
                <a:cxn ang="f340">
                  <a:pos x="f581" y="f585"/>
                </a:cxn>
                <a:cxn ang="f340">
                  <a:pos x="f586" y="f587"/>
                </a:cxn>
                <a:cxn ang="f340">
                  <a:pos x="f588" y="f589"/>
                </a:cxn>
                <a:cxn ang="f340">
                  <a:pos x="f590" y="f591"/>
                </a:cxn>
                <a:cxn ang="f340">
                  <a:pos x="f592" y="f593"/>
                </a:cxn>
                <a:cxn ang="f340">
                  <a:pos x="f594" y="f585"/>
                </a:cxn>
                <a:cxn ang="f340">
                  <a:pos x="f595" y="f585"/>
                </a:cxn>
                <a:cxn ang="f340">
                  <a:pos x="f596" y="f597"/>
                </a:cxn>
                <a:cxn ang="f340">
                  <a:pos x="f598" y="f582"/>
                </a:cxn>
                <a:cxn ang="f340">
                  <a:pos x="f599" y="f585"/>
                </a:cxn>
                <a:cxn ang="f340">
                  <a:pos x="f566" y="f582"/>
                </a:cxn>
                <a:cxn ang="f340">
                  <a:pos x="f600" y="f601"/>
                </a:cxn>
                <a:cxn ang="f340">
                  <a:pos x="f602" y="f601"/>
                </a:cxn>
                <a:cxn ang="f340">
                  <a:pos x="f603" y="f604"/>
                </a:cxn>
                <a:cxn ang="f340">
                  <a:pos x="f605" y="f606"/>
                </a:cxn>
                <a:cxn ang="f340">
                  <a:pos x="f607" y="f608"/>
                </a:cxn>
                <a:cxn ang="f340">
                  <a:pos x="f609" y="f610"/>
                </a:cxn>
                <a:cxn ang="f340">
                  <a:pos x="f611" y="f604"/>
                </a:cxn>
                <a:cxn ang="f340">
                  <a:pos x="f612" y="f528"/>
                </a:cxn>
                <a:cxn ang="f340">
                  <a:pos x="f613" y="f614"/>
                </a:cxn>
                <a:cxn ang="f340">
                  <a:pos x="f615" y="f536"/>
                </a:cxn>
              </a:cxnLst>
              <a:rect l="f523" t="f526" r="f524" b="f525"/>
              <a:pathLst>
                <a:path w="326" h="346">
                  <a:moveTo>
                    <a:pt x="f2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0" y="f9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11"/>
                    <a:pt x="f29" y="f14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42" y="f41"/>
                    <a:pt x="f43" y="f44"/>
                  </a:cubicBezTo>
                  <a:cubicBezTo>
                    <a:pt x="f43" y="f44"/>
                    <a:pt x="f43" y="f45"/>
                    <a:pt x="f43" y="f45"/>
                  </a:cubicBezTo>
                  <a:cubicBezTo>
                    <a:pt x="f38" y="f45"/>
                    <a:pt x="f46" y="f45"/>
                    <a:pt x="f47" y="f45"/>
                  </a:cubicBezTo>
                  <a:cubicBezTo>
                    <a:pt x="f48" y="f45"/>
                    <a:pt x="f34" y="f49"/>
                    <a:pt x="f50" y="f51"/>
                  </a:cubicBezTo>
                  <a:cubicBezTo>
                    <a:pt x="f29" y="f52"/>
                    <a:pt x="f6" y="f34"/>
                    <a:pt x="f53" y="f54"/>
                  </a:cubicBezTo>
                  <a:cubicBezTo>
                    <a:pt x="f55" y="f56"/>
                    <a:pt x="f57" y="f7"/>
                    <a:pt x="f47" y="f7"/>
                  </a:cubicBezTo>
                  <a:cubicBezTo>
                    <a:pt x="f58" y="f7"/>
                    <a:pt x="f59" y="f7"/>
                    <a:pt x="f28" y="f7"/>
                  </a:cubicBezTo>
                  <a:cubicBezTo>
                    <a:pt x="f60" y="f7"/>
                    <a:pt x="f61" y="f62"/>
                    <a:pt x="f63" y="f54"/>
                  </a:cubicBezTo>
                  <a:cubicBezTo>
                    <a:pt x="f64" y="f65"/>
                    <a:pt x="f66" y="f55"/>
                    <a:pt x="f67" y="f55"/>
                  </a:cubicBezTo>
                  <a:cubicBezTo>
                    <a:pt x="f68" y="f55"/>
                    <a:pt x="f69" y="f55"/>
                    <a:pt x="f70" y="f55"/>
                  </a:cubicBezTo>
                  <a:cubicBezTo>
                    <a:pt x="f71" y="f55"/>
                    <a:pt x="f5" y="f72"/>
                    <a:pt x="f5" y="f42"/>
                  </a:cubicBezTo>
                  <a:cubicBezTo>
                    <a:pt x="f5" y="f73"/>
                    <a:pt x="f5" y="f74"/>
                    <a:pt x="f5" y="f75"/>
                  </a:cubicBezTo>
                  <a:cubicBezTo>
                    <a:pt x="f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89" y="f91"/>
                  </a:cubicBezTo>
                  <a:cubicBezTo>
                    <a:pt x="f89" y="f92"/>
                    <a:pt x="f89" y="f93"/>
                    <a:pt x="f89" y="f94"/>
                  </a:cubicBezTo>
                  <a:cubicBezTo>
                    <a:pt x="f89" y="f95"/>
                    <a:pt x="f89" y="f96"/>
                    <a:pt x="f97" y="f96"/>
                  </a:cubicBezTo>
                  <a:cubicBezTo>
                    <a:pt x="f98" y="f99"/>
                    <a:pt x="f83" y="f100"/>
                    <a:pt x="f83" y="f85"/>
                  </a:cubicBezTo>
                  <a:cubicBezTo>
                    <a:pt x="f101" y="f98"/>
                    <a:pt x="f101" y="f102"/>
                    <a:pt x="f83" y="f81"/>
                  </a:cubicBezTo>
                  <a:cubicBezTo>
                    <a:pt x="f83" y="f103"/>
                    <a:pt x="f104" y="f5"/>
                    <a:pt x="f105" y="f5"/>
                  </a:cubicBezTo>
                  <a:cubicBezTo>
                    <a:pt x="f106" y="f5"/>
                    <a:pt x="f107" y="f5"/>
                    <a:pt x="f108" y="f5"/>
                  </a:cubicBezTo>
                  <a:cubicBezTo>
                    <a:pt x="f109" y="f5"/>
                    <a:pt x="f110" y="f103"/>
                    <a:pt x="f111" y="f81"/>
                  </a:cubicBezTo>
                  <a:cubicBezTo>
                    <a:pt x="f111" y="f102"/>
                    <a:pt x="f111" y="f98"/>
                    <a:pt x="f111" y="f85"/>
                  </a:cubicBezTo>
                  <a:cubicBezTo>
                    <a:pt x="f110" y="f100"/>
                    <a:pt x="f18" y="f99"/>
                    <a:pt x="f112" y="f96"/>
                  </a:cubicBezTo>
                  <a:cubicBezTo>
                    <a:pt x="f113" y="f96"/>
                    <a:pt x="f114" y="f95"/>
                    <a:pt x="f114" y="f94"/>
                  </a:cubicBezTo>
                  <a:cubicBezTo>
                    <a:pt x="f114" y="f93"/>
                    <a:pt x="f114" y="f92"/>
                    <a:pt x="f114" y="f106"/>
                  </a:cubicBezTo>
                  <a:cubicBezTo>
                    <a:pt x="f114" y="f90"/>
                    <a:pt x="f112" y="f115"/>
                    <a:pt x="f26" y="f116"/>
                  </a:cubicBezTo>
                  <a:cubicBezTo>
                    <a:pt x="f110" y="f84"/>
                    <a:pt x="f117" y="f118"/>
                    <a:pt x="f30" y="f80"/>
                  </a:cubicBezTo>
                  <a:cubicBezTo>
                    <a:pt x="f119" y="f78"/>
                    <a:pt x="f120" y="f76"/>
                    <a:pt x="f120" y="f61"/>
                  </a:cubicBezTo>
                  <a:cubicBezTo>
                    <a:pt x="f120" y="f18"/>
                    <a:pt x="f120" y="f121"/>
                    <a:pt x="f120" y="f10"/>
                  </a:cubicBezTo>
                  <a:cubicBezTo>
                    <a:pt x="f120" y="f33"/>
                    <a:pt x="f120" y="f122"/>
                    <a:pt x="f120" y="f123"/>
                  </a:cubicBezTo>
                  <a:cubicBezTo>
                    <a:pt x="f2" y="f123"/>
                    <a:pt x="f2" y="f123"/>
                    <a:pt x="f2" y="f8"/>
                  </a:cubicBezTo>
                  <a:close/>
                  <a:moveTo>
                    <a:pt x="f124" y="f125"/>
                  </a:moveTo>
                  <a:cubicBezTo>
                    <a:pt x="f126" y="f125"/>
                    <a:pt x="f127" y="f125"/>
                    <a:pt x="f128" y="f125"/>
                  </a:cubicBezTo>
                  <a:cubicBezTo>
                    <a:pt x="f128" y="f129"/>
                    <a:pt x="f128" y="f33"/>
                    <a:pt x="f128" y="f45"/>
                  </a:cubicBezTo>
                  <a:cubicBezTo>
                    <a:pt x="f130" y="f45"/>
                    <a:pt x="f131" y="f45"/>
                    <a:pt x="f131" y="f45"/>
                  </a:cubicBezTo>
                  <a:cubicBezTo>
                    <a:pt x="f132" y="f45"/>
                    <a:pt x="f133" y="f45"/>
                    <a:pt x="f134" y="f45"/>
                  </a:cubicBezTo>
                  <a:cubicBezTo>
                    <a:pt x="f135" y="f45"/>
                    <a:pt x="f135" y="f44"/>
                    <a:pt x="f109" y="f41"/>
                  </a:cubicBezTo>
                  <a:cubicBezTo>
                    <a:pt x="f18" y="f136"/>
                    <a:pt x="f110" y="f137"/>
                    <a:pt x="f138" y="f139"/>
                  </a:cubicBezTo>
                  <a:cubicBezTo>
                    <a:pt x="f117" y="f140"/>
                    <a:pt x="f141" y="f142"/>
                    <a:pt x="f74" y="f35"/>
                  </a:cubicBezTo>
                  <a:cubicBezTo>
                    <a:pt x="f129" y="f143"/>
                    <a:pt x="f124" y="f144"/>
                    <a:pt x="f124" y="f145"/>
                  </a:cubicBezTo>
                  <a:cubicBezTo>
                    <a:pt x="f124" y="f146"/>
                    <a:pt x="f124" y="f147"/>
                    <a:pt x="f124" y="f148"/>
                  </a:cubicBezTo>
                  <a:cubicBezTo>
                    <a:pt x="f124" y="f149"/>
                    <a:pt x="f124" y="f150"/>
                    <a:pt x="f124" y="f125"/>
                  </a:cubicBezTo>
                  <a:close/>
                  <a:moveTo>
                    <a:pt x="f129" y="f151"/>
                  </a:moveTo>
                  <a:cubicBezTo>
                    <a:pt x="f124" y="f152"/>
                    <a:pt x="f129" y="f76"/>
                    <a:pt x="f153" y="f64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60" y="f160"/>
                    <a:pt x="f161" y="f116"/>
                    <a:pt x="f161" y="f162"/>
                  </a:cubicBezTo>
                  <a:cubicBezTo>
                    <a:pt x="f161" y="f163"/>
                    <a:pt x="f161" y="f164"/>
                    <a:pt x="f161" y="f93"/>
                  </a:cubicBezTo>
                  <a:cubicBezTo>
                    <a:pt x="f161" y="f132"/>
                    <a:pt x="f161" y="f165"/>
                    <a:pt x="f161" y="f95"/>
                  </a:cubicBezTo>
                  <a:cubicBezTo>
                    <a:pt x="f155" y="f95"/>
                    <a:pt x="f162" y="f95"/>
                    <a:pt x="f166" y="f95"/>
                  </a:cubicBezTo>
                  <a:cubicBezTo>
                    <a:pt x="f166" y="f167"/>
                    <a:pt x="f166" y="f164"/>
                    <a:pt x="f168" y="f169"/>
                  </a:cubicBezTo>
                  <a:cubicBezTo>
                    <a:pt x="f168" y="f88"/>
                    <a:pt x="f170" y="f160"/>
                    <a:pt x="f89" y="f171"/>
                  </a:cubicBezTo>
                  <a:cubicBezTo>
                    <a:pt x="f98" y="f157"/>
                    <a:pt x="f71" y="f172"/>
                    <a:pt x="f173" y="f64"/>
                  </a:cubicBezTo>
                  <a:cubicBezTo>
                    <a:pt x="f130" y="f174"/>
                    <a:pt x="f128" y="f152"/>
                    <a:pt x="f130" y="f151"/>
                  </a:cubicBezTo>
                  <a:cubicBezTo>
                    <a:pt x="f127" y="f151"/>
                    <a:pt x="f126" y="f151"/>
                    <a:pt x="f129" y="f151"/>
                  </a:cubicBezTo>
                  <a:close/>
                  <a:moveTo>
                    <a:pt x="f33" y="f175"/>
                  </a:moveTo>
                  <a:cubicBezTo>
                    <a:pt x="f33" y="f55"/>
                    <a:pt x="f33" y="f48"/>
                    <a:pt x="f33" y="f176"/>
                  </a:cubicBezTo>
                  <a:cubicBezTo>
                    <a:pt x="f177" y="f176"/>
                    <a:pt x="f10" y="f176"/>
                    <a:pt x="f10" y="f176"/>
                  </a:cubicBezTo>
                  <a:cubicBezTo>
                    <a:pt x="f178" y="f176"/>
                    <a:pt x="f179" y="f180"/>
                    <a:pt x="f181" y="f176"/>
                  </a:cubicBezTo>
                  <a:cubicBezTo>
                    <a:pt x="f149" y="f176"/>
                    <a:pt x="f76" y="f182"/>
                    <a:pt x="f183" y="f184"/>
                  </a:cubicBezTo>
                  <a:cubicBezTo>
                    <a:pt x="f151" y="f185"/>
                    <a:pt x="f60" y="f175"/>
                    <a:pt x="f110" y="f175"/>
                  </a:cubicBezTo>
                  <a:cubicBezTo>
                    <a:pt x="f179" y="f186"/>
                    <a:pt x="f178" y="f175"/>
                    <a:pt x="f10" y="f175"/>
                  </a:cubicBezTo>
                  <a:cubicBezTo>
                    <a:pt x="f177" y="f175"/>
                    <a:pt x="f177" y="f175"/>
                    <a:pt x="f33" y="f175"/>
                  </a:cubicBezTo>
                  <a:close/>
                  <a:moveTo>
                    <a:pt x="f187" y="f188"/>
                  </a:moveTo>
                  <a:cubicBezTo>
                    <a:pt x="f187" y="f188"/>
                    <a:pt x="f187" y="f188"/>
                    <a:pt x="f189" y="f190"/>
                  </a:cubicBezTo>
                  <a:cubicBezTo>
                    <a:pt x="f191" y="f139"/>
                    <a:pt x="f192" y="f193"/>
                    <a:pt x="f194" y="f195"/>
                  </a:cubicBezTo>
                  <a:cubicBezTo>
                    <a:pt x="f196" y="f13"/>
                    <a:pt x="f27" y="f74"/>
                    <a:pt x="f197" y="f111"/>
                  </a:cubicBezTo>
                  <a:cubicBezTo>
                    <a:pt x="f48" y="f158"/>
                    <a:pt x="f189" y="f158"/>
                    <a:pt x="f198" y="f111"/>
                  </a:cubicBezTo>
                  <a:cubicBezTo>
                    <a:pt x="f137" y="f199"/>
                    <a:pt x="f200" y="f201"/>
                    <a:pt x="f73" y="f202"/>
                  </a:cubicBezTo>
                  <a:cubicBezTo>
                    <a:pt x="f203" y="f11"/>
                    <a:pt x="f122" y="f204"/>
                    <a:pt x="f205" y="f206"/>
                  </a:cubicBezTo>
                  <a:cubicBezTo>
                    <a:pt x="f207" y="f122"/>
                    <a:pt x="f136" y="f208"/>
                    <a:pt x="f187" y="f188"/>
                  </a:cubicBezTo>
                  <a:close/>
                  <a:moveTo>
                    <a:pt x="f145" y="f175"/>
                  </a:moveTo>
                  <a:cubicBezTo>
                    <a:pt x="f193" y="f175"/>
                    <a:pt x="f193" y="f175"/>
                    <a:pt x="f144" y="f175"/>
                  </a:cubicBezTo>
                  <a:cubicBezTo>
                    <a:pt x="f209" y="f175"/>
                    <a:pt x="f49" y="f175"/>
                    <a:pt x="f210" y="f175"/>
                  </a:cubicBezTo>
                  <a:cubicBezTo>
                    <a:pt x="f52" y="f175"/>
                    <a:pt x="f211" y="f175"/>
                    <a:pt x="f212" y="f175"/>
                  </a:cubicBezTo>
                  <a:cubicBezTo>
                    <a:pt x="f34" y="f62"/>
                    <a:pt x="f184" y="f6"/>
                    <a:pt x="f55" y="f213"/>
                  </a:cubicBezTo>
                  <a:cubicBezTo>
                    <a:pt x="f54" y="f197"/>
                    <a:pt x="f54" y="f72"/>
                    <a:pt x="f55" y="f48"/>
                  </a:cubicBezTo>
                  <a:cubicBezTo>
                    <a:pt x="f50" y="f40"/>
                    <a:pt x="f214" y="f176"/>
                    <a:pt x="f215" y="f176"/>
                  </a:cubicBezTo>
                  <a:cubicBezTo>
                    <a:pt x="f216" y="f176"/>
                    <a:pt x="f209" y="f176"/>
                    <a:pt x="f143" y="f176"/>
                  </a:cubicBezTo>
                  <a:cubicBezTo>
                    <a:pt x="f144" y="f176"/>
                    <a:pt x="f193" y="f176"/>
                    <a:pt x="f145" y="f176"/>
                  </a:cubicBezTo>
                  <a:cubicBezTo>
                    <a:pt x="f145" y="f48"/>
                    <a:pt x="f145" y="f55"/>
                    <a:pt x="f145" y="f175"/>
                  </a:cubicBezTo>
                  <a:close/>
                  <a:moveTo>
                    <a:pt x="f150" y="f176"/>
                  </a:moveTo>
                  <a:cubicBezTo>
                    <a:pt x="f84" y="f176"/>
                    <a:pt x="f96" y="f176"/>
                    <a:pt x="f128" y="f176"/>
                  </a:cubicBezTo>
                  <a:cubicBezTo>
                    <a:pt x="f128" y="f51"/>
                    <a:pt x="f128" y="f217"/>
                    <a:pt x="f128" y="f42"/>
                  </a:cubicBezTo>
                  <a:cubicBezTo>
                    <a:pt x="f130" y="f192"/>
                    <a:pt x="f101" y="f50"/>
                    <a:pt x="f70" y="f50"/>
                  </a:cubicBezTo>
                  <a:cubicBezTo>
                    <a:pt x="f164" y="f50"/>
                    <a:pt x="f218" y="f50"/>
                    <a:pt x="f219" y="f50"/>
                  </a:cubicBezTo>
                  <a:cubicBezTo>
                    <a:pt x="f107" y="f50"/>
                    <a:pt x="f80" y="f50"/>
                    <a:pt x="f78" y="f50"/>
                  </a:cubicBezTo>
                  <a:cubicBezTo>
                    <a:pt x="f67" y="f48"/>
                    <a:pt x="f174" y="f46"/>
                    <a:pt x="f150" y="f176"/>
                  </a:cubicBezTo>
                  <a:close/>
                  <a:moveTo>
                    <a:pt x="f220" y="f130"/>
                  </a:moveTo>
                  <a:cubicBezTo>
                    <a:pt x="f106" y="f130"/>
                    <a:pt x="f167" y="f130"/>
                    <a:pt x="f221" y="f130"/>
                  </a:cubicBezTo>
                  <a:cubicBezTo>
                    <a:pt x="f85" y="f130"/>
                    <a:pt x="f222" y="f223"/>
                    <a:pt x="f222" y="f224"/>
                  </a:cubicBezTo>
                  <a:cubicBezTo>
                    <a:pt x="f222" y="f225"/>
                    <a:pt x="f222" y="f226"/>
                    <a:pt x="f222" y="f227"/>
                  </a:cubicBezTo>
                  <a:cubicBezTo>
                    <a:pt x="f222" y="f228"/>
                    <a:pt x="f85" y="f100"/>
                    <a:pt x="f221" y="f100"/>
                  </a:cubicBezTo>
                  <a:cubicBezTo>
                    <a:pt x="f106" y="f100"/>
                    <a:pt x="f107" y="f100"/>
                    <a:pt x="f24" y="f100"/>
                  </a:cubicBezTo>
                  <a:cubicBezTo>
                    <a:pt x="f26" y="f100"/>
                    <a:pt x="f135" y="f228"/>
                    <a:pt x="f135" y="f227"/>
                  </a:cubicBezTo>
                  <a:cubicBezTo>
                    <a:pt x="f135" y="f226"/>
                    <a:pt x="f135" y="f225"/>
                    <a:pt x="f135" y="f229"/>
                  </a:cubicBezTo>
                  <a:cubicBezTo>
                    <a:pt x="f135" y="f223"/>
                    <a:pt x="f26" y="f130"/>
                    <a:pt x="f24" y="f130"/>
                  </a:cubicBezTo>
                  <a:cubicBezTo>
                    <a:pt x="f151" y="f130"/>
                    <a:pt x="f107" y="f130"/>
                    <a:pt x="f220" y="f130"/>
                  </a:cubicBezTo>
                  <a:close/>
                  <a:moveTo>
                    <a:pt x="f230" y="f14"/>
                  </a:moveTo>
                  <a:cubicBezTo>
                    <a:pt x="f231" y="f232"/>
                    <a:pt x="f59" y="f195"/>
                    <a:pt x="f204" y="f33"/>
                  </a:cubicBezTo>
                  <a:cubicBezTo>
                    <a:pt x="f233" y="f193"/>
                    <a:pt x="f30" y="f140"/>
                    <a:pt x="f234" y="f235"/>
                  </a:cubicBezTo>
                  <a:cubicBezTo>
                    <a:pt x="f138" y="f236"/>
                    <a:pt x="f237" y="f198"/>
                    <a:pt x="f111" y="f45"/>
                  </a:cubicBezTo>
                  <a:cubicBezTo>
                    <a:pt x="f238" y="f45"/>
                    <a:pt x="f143" y="f45"/>
                    <a:pt x="f216" y="f45"/>
                  </a:cubicBezTo>
                  <a:cubicBezTo>
                    <a:pt x="f137" y="f58"/>
                    <a:pt x="f193" y="f73"/>
                    <a:pt x="f230" y="f14"/>
                  </a:cubicBezTo>
                  <a:close/>
                </a:path>
              </a:pathLst>
            </a:custGeom>
            <a:grpFill/>
            <a:ln cap="flat">
              <a:solidFill>
                <a:schemeClr val="bg1"/>
              </a:solidFill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chemeClr val="bg1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0B3577B8-59D6-8E03-D375-3BD34B9F30B9}"/>
                </a:ext>
              </a:extLst>
            </p:cNvPr>
            <p:cNvSpPr/>
            <p:nvPr/>
          </p:nvSpPr>
          <p:spPr>
            <a:xfrm>
              <a:off x="1207840" y="4052757"/>
              <a:ext cx="1051038" cy="10540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6"/>
                <a:gd name="f7" fmla="val 32"/>
                <a:gd name="f8" fmla="val 23"/>
                <a:gd name="f9" fmla="val 14"/>
                <a:gd name="f10" fmla="val 6"/>
                <a:gd name="f11" fmla="val 1"/>
                <a:gd name="f12" fmla="val 33"/>
                <a:gd name="f13" fmla="val 37"/>
                <a:gd name="f14" fmla="val 44"/>
                <a:gd name="f15" fmla="val 51"/>
                <a:gd name="f16" fmla="val 58"/>
                <a:gd name="f17" fmla="val 62"/>
                <a:gd name="f18" fmla="val 63"/>
                <a:gd name="f19" fmla="val 5"/>
                <a:gd name="f20" fmla="val 65"/>
                <a:gd name="f21" fmla="val 66"/>
                <a:gd name="f22" fmla="val 67"/>
                <a:gd name="f23" fmla="val 75"/>
                <a:gd name="f24" fmla="val 83"/>
                <a:gd name="f25" fmla="val 90"/>
                <a:gd name="f26" fmla="val 95"/>
                <a:gd name="f27" fmla="val 34"/>
                <a:gd name="f28" fmla="val 38"/>
                <a:gd name="f29" fmla="val 45"/>
                <a:gd name="f30" fmla="val 52"/>
                <a:gd name="f31" fmla="val 59"/>
                <a:gd name="f32" fmla="val 94"/>
                <a:gd name="f33" fmla="val 64"/>
                <a:gd name="f34" fmla="val 91"/>
                <a:gd name="f35" fmla="val 92"/>
                <a:gd name="f36" fmla="val 27"/>
                <a:gd name="f37" fmla="val 18"/>
                <a:gd name="f38" fmla="val 9"/>
                <a:gd name="f39" fmla="val 4"/>
                <a:gd name="f40" fmla="val 12"/>
                <a:gd name="f41" fmla="val 20"/>
                <a:gd name="f42" fmla="val 28"/>
                <a:gd name="f43" fmla="val 29"/>
                <a:gd name="f44" fmla="val 30"/>
                <a:gd name="f45" fmla="val 56"/>
                <a:gd name="f46" fmla="val 89"/>
                <a:gd name="f47" fmla="val 87"/>
                <a:gd name="f48" fmla="val 86"/>
                <a:gd name="f49" fmla="val 85"/>
                <a:gd name="f50" fmla="val 77"/>
                <a:gd name="f51" fmla="val 69"/>
                <a:gd name="f52" fmla="val 61"/>
                <a:gd name="f53" fmla="val 57"/>
                <a:gd name="f54" fmla="val 88"/>
                <a:gd name="f55" fmla="val 46"/>
                <a:gd name="f56" fmla="val 40"/>
                <a:gd name="f57" fmla="val 84"/>
                <a:gd name="f58" fmla="val 39"/>
                <a:gd name="f59" fmla="val 19"/>
                <a:gd name="f60" fmla="val 11"/>
                <a:gd name="f61" fmla="val 10"/>
                <a:gd name="f62" fmla="val 8"/>
                <a:gd name="f63" fmla="val 50"/>
                <a:gd name="f64" fmla="val 25"/>
                <a:gd name="f65" fmla="val 16"/>
                <a:gd name="f66" fmla="val 7"/>
                <a:gd name="f67" fmla="val 49"/>
                <a:gd name="f68" fmla="val 54"/>
                <a:gd name="f69" fmla="val 26"/>
                <a:gd name="f70" fmla="val 70"/>
                <a:gd name="f71" fmla="val 78"/>
                <a:gd name="f72" fmla="+- 0 0 -90"/>
                <a:gd name="f73" fmla="*/ f3 1 96"/>
                <a:gd name="f74" fmla="*/ f4 1 96"/>
                <a:gd name="f75" fmla="val f5"/>
                <a:gd name="f76" fmla="val f6"/>
                <a:gd name="f77" fmla="*/ f72 f0 1"/>
                <a:gd name="f78" fmla="+- f76 0 f75"/>
                <a:gd name="f79" fmla="*/ f77 1 f2"/>
                <a:gd name="f80" fmla="*/ f78 1 96"/>
                <a:gd name="f81" fmla="*/ 32 f78 1"/>
                <a:gd name="f82" fmla="*/ 6 f78 1"/>
                <a:gd name="f83" fmla="*/ 37 f78 1"/>
                <a:gd name="f84" fmla="*/ 0 f78 1"/>
                <a:gd name="f85" fmla="*/ 58 f78 1"/>
                <a:gd name="f86" fmla="*/ 63 f78 1"/>
                <a:gd name="f87" fmla="*/ 5 f78 1"/>
                <a:gd name="f88" fmla="*/ 33 f78 1"/>
                <a:gd name="f89" fmla="*/ 67 f78 1"/>
                <a:gd name="f90" fmla="*/ 90 f78 1"/>
                <a:gd name="f91" fmla="*/ 96 f78 1"/>
                <a:gd name="f92" fmla="*/ 38 f78 1"/>
                <a:gd name="f93" fmla="*/ 59 f78 1"/>
                <a:gd name="f94" fmla="*/ 91 f78 1"/>
                <a:gd name="f95" fmla="*/ 64 f78 1"/>
                <a:gd name="f96" fmla="*/ 92 f78 1"/>
                <a:gd name="f97" fmla="*/ 18 f78 1"/>
                <a:gd name="f98" fmla="*/ 4 f78 1"/>
                <a:gd name="f99" fmla="*/ 28 f78 1"/>
                <a:gd name="f100" fmla="*/ 56 f78 1"/>
                <a:gd name="f101" fmla="*/ 89 f78 1"/>
                <a:gd name="f102" fmla="*/ 85 f78 1"/>
                <a:gd name="f103" fmla="*/ 61 f78 1"/>
                <a:gd name="f104" fmla="*/ 88 f78 1"/>
                <a:gd name="f105" fmla="*/ 40 f78 1"/>
                <a:gd name="f106" fmla="*/ 84 f78 1"/>
                <a:gd name="f107" fmla="*/ 62 f78 1"/>
                <a:gd name="f108" fmla="*/ 34 f78 1"/>
                <a:gd name="f109" fmla="*/ 11 f78 1"/>
                <a:gd name="f110" fmla="*/ 8 f78 1"/>
                <a:gd name="f111" fmla="*/ 20 f78 1"/>
                <a:gd name="f112" fmla="*/ 7 f78 1"/>
                <a:gd name="f113" fmla="*/ 54 f78 1"/>
                <a:gd name="f114" fmla="*/ 10 f78 1"/>
                <a:gd name="f115" fmla="+- f79 0 f1"/>
                <a:gd name="f116" fmla="*/ f81 1 96"/>
                <a:gd name="f117" fmla="*/ f82 1 96"/>
                <a:gd name="f118" fmla="*/ f83 1 96"/>
                <a:gd name="f119" fmla="*/ f84 1 96"/>
                <a:gd name="f120" fmla="*/ f85 1 96"/>
                <a:gd name="f121" fmla="*/ f86 1 96"/>
                <a:gd name="f122" fmla="*/ f87 1 96"/>
                <a:gd name="f123" fmla="*/ f88 1 96"/>
                <a:gd name="f124" fmla="*/ f89 1 96"/>
                <a:gd name="f125" fmla="*/ f90 1 96"/>
                <a:gd name="f126" fmla="*/ f91 1 96"/>
                <a:gd name="f127" fmla="*/ f92 1 96"/>
                <a:gd name="f128" fmla="*/ f93 1 96"/>
                <a:gd name="f129" fmla="*/ f94 1 96"/>
                <a:gd name="f130" fmla="*/ f95 1 96"/>
                <a:gd name="f131" fmla="*/ f96 1 96"/>
                <a:gd name="f132" fmla="*/ f97 1 96"/>
                <a:gd name="f133" fmla="*/ f98 1 96"/>
                <a:gd name="f134" fmla="*/ f99 1 96"/>
                <a:gd name="f135" fmla="*/ f100 1 96"/>
                <a:gd name="f136" fmla="*/ f101 1 96"/>
                <a:gd name="f137" fmla="*/ f102 1 96"/>
                <a:gd name="f138" fmla="*/ f103 1 96"/>
                <a:gd name="f139" fmla="*/ f104 1 96"/>
                <a:gd name="f140" fmla="*/ f105 1 96"/>
                <a:gd name="f141" fmla="*/ f106 1 96"/>
                <a:gd name="f142" fmla="*/ f107 1 96"/>
                <a:gd name="f143" fmla="*/ f108 1 96"/>
                <a:gd name="f144" fmla="*/ f109 1 96"/>
                <a:gd name="f145" fmla="*/ f110 1 96"/>
                <a:gd name="f146" fmla="*/ f111 1 96"/>
                <a:gd name="f147" fmla="*/ f112 1 96"/>
                <a:gd name="f148" fmla="*/ f113 1 96"/>
                <a:gd name="f149" fmla="*/ f114 1 96"/>
                <a:gd name="f150" fmla="*/ 0 1 f80"/>
                <a:gd name="f151" fmla="*/ f76 1 f80"/>
                <a:gd name="f152" fmla="*/ f116 1 f80"/>
                <a:gd name="f153" fmla="*/ f117 1 f80"/>
                <a:gd name="f154" fmla="*/ f118 1 f80"/>
                <a:gd name="f155" fmla="*/ f119 1 f80"/>
                <a:gd name="f156" fmla="*/ f120 1 f80"/>
                <a:gd name="f157" fmla="*/ f121 1 f80"/>
                <a:gd name="f158" fmla="*/ f122 1 f80"/>
                <a:gd name="f159" fmla="*/ f123 1 f80"/>
                <a:gd name="f160" fmla="*/ f124 1 f80"/>
                <a:gd name="f161" fmla="*/ f125 1 f80"/>
                <a:gd name="f162" fmla="*/ f126 1 f80"/>
                <a:gd name="f163" fmla="*/ f127 1 f80"/>
                <a:gd name="f164" fmla="*/ f128 1 f80"/>
                <a:gd name="f165" fmla="*/ f129 1 f80"/>
                <a:gd name="f166" fmla="*/ f130 1 f80"/>
                <a:gd name="f167" fmla="*/ f131 1 f80"/>
                <a:gd name="f168" fmla="*/ f132 1 f80"/>
                <a:gd name="f169" fmla="*/ f133 1 f80"/>
                <a:gd name="f170" fmla="*/ f134 1 f80"/>
                <a:gd name="f171" fmla="*/ f135 1 f80"/>
                <a:gd name="f172" fmla="*/ f136 1 f80"/>
                <a:gd name="f173" fmla="*/ f137 1 f80"/>
                <a:gd name="f174" fmla="*/ f138 1 f80"/>
                <a:gd name="f175" fmla="*/ f139 1 f80"/>
                <a:gd name="f176" fmla="*/ f140 1 f80"/>
                <a:gd name="f177" fmla="*/ f141 1 f80"/>
                <a:gd name="f178" fmla="*/ f142 1 f80"/>
                <a:gd name="f179" fmla="*/ f143 1 f80"/>
                <a:gd name="f180" fmla="*/ f144 1 f80"/>
                <a:gd name="f181" fmla="*/ f145 1 f80"/>
                <a:gd name="f182" fmla="*/ f146 1 f80"/>
                <a:gd name="f183" fmla="*/ f147 1 f80"/>
                <a:gd name="f184" fmla="*/ f148 1 f80"/>
                <a:gd name="f185" fmla="*/ f149 1 f80"/>
                <a:gd name="f186" fmla="*/ f150 f73 1"/>
                <a:gd name="f187" fmla="*/ f151 f73 1"/>
                <a:gd name="f188" fmla="*/ f151 f74 1"/>
                <a:gd name="f189" fmla="*/ f150 f74 1"/>
                <a:gd name="f190" fmla="*/ f152 f73 1"/>
                <a:gd name="f191" fmla="*/ f152 f74 1"/>
                <a:gd name="f192" fmla="*/ f153 f74 1"/>
                <a:gd name="f193" fmla="*/ f154 f73 1"/>
                <a:gd name="f194" fmla="*/ f155 f74 1"/>
                <a:gd name="f195" fmla="*/ f156 f73 1"/>
                <a:gd name="f196" fmla="*/ f157 f73 1"/>
                <a:gd name="f197" fmla="*/ f158 f74 1"/>
                <a:gd name="f198" fmla="*/ f159 f74 1"/>
                <a:gd name="f199" fmla="*/ f160 f73 1"/>
                <a:gd name="f200" fmla="*/ f161 f73 1"/>
                <a:gd name="f201" fmla="*/ f162 f73 1"/>
                <a:gd name="f202" fmla="*/ f163 f74 1"/>
                <a:gd name="f203" fmla="*/ f164 f74 1"/>
                <a:gd name="f204" fmla="*/ f165 f73 1"/>
                <a:gd name="f205" fmla="*/ f166 f74 1"/>
                <a:gd name="f206" fmla="*/ f160 f74 1"/>
                <a:gd name="f207" fmla="*/ f165 f74 1"/>
                <a:gd name="f208" fmla="*/ f162 f74 1"/>
                <a:gd name="f209" fmla="*/ f167 f74 1"/>
                <a:gd name="f210" fmla="*/ f168 f73 1"/>
                <a:gd name="f211" fmla="*/ f158 f73 1"/>
                <a:gd name="f212" fmla="*/ f155 f73 1"/>
                <a:gd name="f213" fmla="*/ f154 f74 1"/>
                <a:gd name="f214" fmla="*/ f169 f73 1"/>
                <a:gd name="f215" fmla="*/ f170 f73 1"/>
                <a:gd name="f216" fmla="*/ f171 f73 1"/>
                <a:gd name="f217" fmla="*/ f172 f74 1"/>
                <a:gd name="f218" fmla="*/ f173 f74 1"/>
                <a:gd name="f219" fmla="*/ f174 f74 1"/>
                <a:gd name="f220" fmla="*/ f174 f73 1"/>
                <a:gd name="f221" fmla="*/ f171 f74 1"/>
                <a:gd name="f222" fmla="*/ f173 f73 1"/>
                <a:gd name="f223" fmla="*/ f175 f73 1"/>
                <a:gd name="f224" fmla="*/ f176 f74 1"/>
                <a:gd name="f225" fmla="*/ f177 f73 1"/>
                <a:gd name="f226" fmla="*/ f178 f73 1"/>
                <a:gd name="f227" fmla="*/ f179 f74 1"/>
                <a:gd name="f228" fmla="*/ f180 f74 1"/>
                <a:gd name="f229" fmla="*/ f181 f74 1"/>
                <a:gd name="f230" fmla="*/ f176 f73 1"/>
                <a:gd name="f231" fmla="*/ f179 f73 1"/>
                <a:gd name="f232" fmla="*/ f182 f73 1"/>
                <a:gd name="f233" fmla="*/ f183 f73 1"/>
                <a:gd name="f234" fmla="*/ f184 f74 1"/>
                <a:gd name="f235" fmla="*/ f185 f73 1"/>
                <a:gd name="f236" fmla="*/ f178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5">
                  <a:pos x="f190" y="f191"/>
                </a:cxn>
                <a:cxn ang="f115">
                  <a:pos x="f190" y="f192"/>
                </a:cxn>
                <a:cxn ang="f115">
                  <a:pos x="f193" y="f194"/>
                </a:cxn>
                <a:cxn ang="f115">
                  <a:pos x="f195" y="f194"/>
                </a:cxn>
                <a:cxn ang="f115">
                  <a:pos x="f196" y="f197"/>
                </a:cxn>
                <a:cxn ang="f115">
                  <a:pos x="f196" y="f198"/>
                </a:cxn>
                <a:cxn ang="f115">
                  <a:pos x="f199" y="f198"/>
                </a:cxn>
                <a:cxn ang="f115">
                  <a:pos x="f200" y="f198"/>
                </a:cxn>
                <a:cxn ang="f115">
                  <a:pos x="f201" y="f202"/>
                </a:cxn>
                <a:cxn ang="f115">
                  <a:pos x="f201" y="f203"/>
                </a:cxn>
                <a:cxn ang="f115">
                  <a:pos x="f204" y="f205"/>
                </a:cxn>
                <a:cxn ang="f115">
                  <a:pos x="f199" y="f205"/>
                </a:cxn>
                <a:cxn ang="f115">
                  <a:pos x="f196" y="f205"/>
                </a:cxn>
                <a:cxn ang="f115">
                  <a:pos x="f196" y="f206"/>
                </a:cxn>
                <a:cxn ang="f115">
                  <a:pos x="f196" y="f207"/>
                </a:cxn>
                <a:cxn ang="f115">
                  <a:pos x="f195" y="f208"/>
                </a:cxn>
                <a:cxn ang="f115">
                  <a:pos x="f193" y="f208"/>
                </a:cxn>
                <a:cxn ang="f115">
                  <a:pos x="f190" y="f209"/>
                </a:cxn>
                <a:cxn ang="f115">
                  <a:pos x="f190" y="f206"/>
                </a:cxn>
                <a:cxn ang="f115">
                  <a:pos x="f190" y="f205"/>
                </a:cxn>
                <a:cxn ang="f115">
                  <a:pos x="f210" y="f205"/>
                </a:cxn>
                <a:cxn ang="f115">
                  <a:pos x="f211" y="f205"/>
                </a:cxn>
                <a:cxn ang="f115">
                  <a:pos x="f212" y="f203"/>
                </a:cxn>
                <a:cxn ang="f115">
                  <a:pos x="f212" y="f213"/>
                </a:cxn>
                <a:cxn ang="f115">
                  <a:pos x="f214" y="f198"/>
                </a:cxn>
                <a:cxn ang="f115">
                  <a:pos x="f215" y="f198"/>
                </a:cxn>
                <a:cxn ang="f115">
                  <a:pos x="f190" y="f191"/>
                </a:cxn>
                <a:cxn ang="f115">
                  <a:pos x="f216" y="f217"/>
                </a:cxn>
                <a:cxn ang="f115">
                  <a:pos x="f216" y="f218"/>
                </a:cxn>
                <a:cxn ang="f115">
                  <a:pos x="f216" y="f219"/>
                </a:cxn>
                <a:cxn ang="f115">
                  <a:pos x="f220" y="f221"/>
                </a:cxn>
                <a:cxn ang="f115">
                  <a:pos x="f222" y="f221"/>
                </a:cxn>
                <a:cxn ang="f115">
                  <a:pos x="f223" y="f221"/>
                </a:cxn>
                <a:cxn ang="f115">
                  <a:pos x="f223" y="f224"/>
                </a:cxn>
                <a:cxn ang="f115">
                  <a:pos x="f225" y="f224"/>
                </a:cxn>
                <a:cxn ang="f115">
                  <a:pos x="f226" y="f224"/>
                </a:cxn>
                <a:cxn ang="f115">
                  <a:pos x="f216" y="f227"/>
                </a:cxn>
                <a:cxn ang="f115">
                  <a:pos x="f216" y="f228"/>
                </a:cxn>
                <a:cxn ang="f115">
                  <a:pos x="f216" y="f229"/>
                </a:cxn>
                <a:cxn ang="f115">
                  <a:pos x="f230" y="f229"/>
                </a:cxn>
                <a:cxn ang="f115">
                  <a:pos x="f230" y="f228"/>
                </a:cxn>
                <a:cxn ang="f115">
                  <a:pos x="f230" y="f227"/>
                </a:cxn>
                <a:cxn ang="f115">
                  <a:pos x="f231" y="f224"/>
                </a:cxn>
                <a:cxn ang="f115">
                  <a:pos x="f232" y="f224"/>
                </a:cxn>
                <a:cxn ang="f115">
                  <a:pos x="f233" y="f224"/>
                </a:cxn>
                <a:cxn ang="f115">
                  <a:pos x="f233" y="f234"/>
                </a:cxn>
                <a:cxn ang="f115">
                  <a:pos x="f235" y="f221"/>
                </a:cxn>
                <a:cxn ang="f115">
                  <a:pos x="f231" y="f221"/>
                </a:cxn>
                <a:cxn ang="f115">
                  <a:pos x="f230" y="f236"/>
                </a:cxn>
                <a:cxn ang="f115">
                  <a:pos x="f230" y="f218"/>
                </a:cxn>
                <a:cxn ang="f115">
                  <a:pos x="f230" y="f217"/>
                </a:cxn>
                <a:cxn ang="f115">
                  <a:pos x="f216" y="f217"/>
                </a:cxn>
              </a:cxnLst>
              <a:rect l="f186" t="f189" r="f187" b="f188"/>
              <a:pathLst>
                <a:path w="96" h="96">
                  <a:moveTo>
                    <a:pt x="f7" y="f7"/>
                  </a:moveTo>
                  <a:cubicBezTo>
                    <a:pt x="f7" y="f8"/>
                    <a:pt x="f7" y="f9"/>
                    <a:pt x="f7" y="f10"/>
                  </a:cubicBezTo>
                  <a:cubicBezTo>
                    <a:pt x="f7" y="f11"/>
                    <a:pt x="f12" y="f5"/>
                    <a:pt x="f13" y="f5"/>
                  </a:cubicBezTo>
                  <a:cubicBezTo>
                    <a:pt x="f14" y="f5"/>
                    <a:pt x="f15" y="f5"/>
                    <a:pt x="f16" y="f5"/>
                  </a:cubicBezTo>
                  <a:cubicBezTo>
                    <a:pt x="f17" y="f5"/>
                    <a:pt x="f18" y="f11"/>
                    <a:pt x="f18" y="f19"/>
                  </a:cubicBezTo>
                  <a:cubicBezTo>
                    <a:pt x="f18" y="f9"/>
                    <a:pt x="f18" y="f8"/>
                    <a:pt x="f18" y="f12"/>
                  </a:cubicBezTo>
                  <a:cubicBezTo>
                    <a:pt x="f20" y="f12"/>
                    <a:pt x="f21" y="f12"/>
                    <a:pt x="f22" y="f12"/>
                  </a:cubicBezTo>
                  <a:cubicBezTo>
                    <a:pt x="f23" y="f12"/>
                    <a:pt x="f24" y="f12"/>
                    <a:pt x="f25" y="f12"/>
                  </a:cubicBezTo>
                  <a:cubicBezTo>
                    <a:pt x="f26" y="f12"/>
                    <a:pt x="f6" y="f27"/>
                    <a:pt x="f6" y="f28"/>
                  </a:cubicBezTo>
                  <a:cubicBezTo>
                    <a:pt x="f6" y="f29"/>
                    <a:pt x="f6" y="f30"/>
                    <a:pt x="f6" y="f31"/>
                  </a:cubicBezTo>
                  <a:cubicBezTo>
                    <a:pt x="f6" y="f18"/>
                    <a:pt x="f32" y="f33"/>
                    <a:pt x="f34" y="f33"/>
                  </a:cubicBezTo>
                  <a:cubicBezTo>
                    <a:pt x="f24" y="f33"/>
                    <a:pt x="f23" y="f33"/>
                    <a:pt x="f22" y="f33"/>
                  </a:cubicBezTo>
                  <a:cubicBezTo>
                    <a:pt x="f21" y="f33"/>
                    <a:pt x="f20" y="f33"/>
                    <a:pt x="f18" y="f33"/>
                  </a:cubicBezTo>
                  <a:cubicBezTo>
                    <a:pt x="f18" y="f20"/>
                    <a:pt x="f18" y="f21"/>
                    <a:pt x="f18" y="f22"/>
                  </a:cubicBezTo>
                  <a:cubicBezTo>
                    <a:pt x="f18" y="f23"/>
                    <a:pt x="f18" y="f24"/>
                    <a:pt x="f18" y="f34"/>
                  </a:cubicBezTo>
                  <a:cubicBezTo>
                    <a:pt x="f18" y="f26"/>
                    <a:pt x="f17" y="f6"/>
                    <a:pt x="f16" y="f6"/>
                  </a:cubicBezTo>
                  <a:cubicBezTo>
                    <a:pt x="f15" y="f6"/>
                    <a:pt x="f14" y="f6"/>
                    <a:pt x="f13" y="f6"/>
                  </a:cubicBezTo>
                  <a:cubicBezTo>
                    <a:pt x="f12" y="f6"/>
                    <a:pt x="f7" y="f26"/>
                    <a:pt x="f7" y="f35"/>
                  </a:cubicBezTo>
                  <a:cubicBezTo>
                    <a:pt x="f7" y="f24"/>
                    <a:pt x="f7" y="f23"/>
                    <a:pt x="f7" y="f22"/>
                  </a:cubicBezTo>
                  <a:cubicBezTo>
                    <a:pt x="f7" y="f21"/>
                    <a:pt x="f7" y="f20"/>
                    <a:pt x="f7" y="f33"/>
                  </a:cubicBezTo>
                  <a:cubicBezTo>
                    <a:pt x="f36" y="f33"/>
                    <a:pt x="f8" y="f33"/>
                    <a:pt x="f37" y="f33"/>
                  </a:cubicBezTo>
                  <a:cubicBezTo>
                    <a:pt x="f9" y="f33"/>
                    <a:pt x="f38" y="f33"/>
                    <a:pt x="f19" y="f33"/>
                  </a:cubicBezTo>
                  <a:cubicBezTo>
                    <a:pt x="f11" y="f33"/>
                    <a:pt x="f5" y="f18"/>
                    <a:pt x="f5" y="f31"/>
                  </a:cubicBezTo>
                  <a:cubicBezTo>
                    <a:pt x="f5" y="f30"/>
                    <a:pt x="f5" y="f29"/>
                    <a:pt x="f5" y="f13"/>
                  </a:cubicBezTo>
                  <a:cubicBezTo>
                    <a:pt x="f5" y="f27"/>
                    <a:pt x="f11" y="f12"/>
                    <a:pt x="f39" y="f12"/>
                  </a:cubicBezTo>
                  <a:cubicBezTo>
                    <a:pt x="f40" y="f12"/>
                    <a:pt x="f41" y="f12"/>
                    <a:pt x="f42" y="f12"/>
                  </a:cubicBezTo>
                  <a:cubicBezTo>
                    <a:pt x="f43" y="f12"/>
                    <a:pt x="f44" y="f12"/>
                    <a:pt x="f7" y="f7"/>
                  </a:cubicBezTo>
                  <a:close/>
                  <a:moveTo>
                    <a:pt x="f45" y="f46"/>
                  </a:moveTo>
                  <a:cubicBezTo>
                    <a:pt x="f45" y="f47"/>
                    <a:pt x="f45" y="f48"/>
                    <a:pt x="f45" y="f49"/>
                  </a:cubicBezTo>
                  <a:cubicBezTo>
                    <a:pt x="f45" y="f50"/>
                    <a:pt x="f45" y="f51"/>
                    <a:pt x="f45" y="f52"/>
                  </a:cubicBezTo>
                  <a:cubicBezTo>
                    <a:pt x="f45" y="f16"/>
                    <a:pt x="f53" y="f45"/>
                    <a:pt x="f52" y="f45"/>
                  </a:cubicBezTo>
                  <a:cubicBezTo>
                    <a:pt x="f51" y="f45"/>
                    <a:pt x="f50" y="f45"/>
                    <a:pt x="f49" y="f45"/>
                  </a:cubicBezTo>
                  <a:cubicBezTo>
                    <a:pt x="f48" y="f45"/>
                    <a:pt x="f47" y="f45"/>
                    <a:pt x="f54" y="f45"/>
                  </a:cubicBezTo>
                  <a:cubicBezTo>
                    <a:pt x="f54" y="f15"/>
                    <a:pt x="f54" y="f55"/>
                    <a:pt x="f54" y="f56"/>
                  </a:cubicBezTo>
                  <a:cubicBezTo>
                    <a:pt x="f47" y="f56"/>
                    <a:pt x="f48" y="f56"/>
                    <a:pt x="f57" y="f56"/>
                  </a:cubicBezTo>
                  <a:cubicBezTo>
                    <a:pt x="f50" y="f56"/>
                    <a:pt x="f51" y="f56"/>
                    <a:pt x="f17" y="f56"/>
                  </a:cubicBezTo>
                  <a:cubicBezTo>
                    <a:pt x="f53" y="f56"/>
                    <a:pt x="f45" y="f58"/>
                    <a:pt x="f45" y="f27"/>
                  </a:cubicBezTo>
                  <a:cubicBezTo>
                    <a:pt x="f45" y="f36"/>
                    <a:pt x="f45" y="f59"/>
                    <a:pt x="f45" y="f60"/>
                  </a:cubicBezTo>
                  <a:cubicBezTo>
                    <a:pt x="f45" y="f61"/>
                    <a:pt x="f45" y="f38"/>
                    <a:pt x="f45" y="f62"/>
                  </a:cubicBezTo>
                  <a:cubicBezTo>
                    <a:pt x="f63" y="f62"/>
                    <a:pt x="f29" y="f62"/>
                    <a:pt x="f56" y="f62"/>
                  </a:cubicBezTo>
                  <a:cubicBezTo>
                    <a:pt x="f56" y="f38"/>
                    <a:pt x="f56" y="f61"/>
                    <a:pt x="f56" y="f60"/>
                  </a:cubicBezTo>
                  <a:cubicBezTo>
                    <a:pt x="f56" y="f59"/>
                    <a:pt x="f56" y="f36"/>
                    <a:pt x="f56" y="f27"/>
                  </a:cubicBezTo>
                  <a:cubicBezTo>
                    <a:pt x="f56" y="f58"/>
                    <a:pt x="f28" y="f56"/>
                    <a:pt x="f27" y="f56"/>
                  </a:cubicBezTo>
                  <a:cubicBezTo>
                    <a:pt x="f44" y="f56"/>
                    <a:pt x="f64" y="f56"/>
                    <a:pt x="f41" y="f56"/>
                  </a:cubicBezTo>
                  <a:cubicBezTo>
                    <a:pt x="f65" y="f56"/>
                    <a:pt x="f40" y="f56"/>
                    <a:pt x="f66" y="f56"/>
                  </a:cubicBezTo>
                  <a:cubicBezTo>
                    <a:pt x="f66" y="f29"/>
                    <a:pt x="f66" y="f67"/>
                    <a:pt x="f66" y="f68"/>
                  </a:cubicBezTo>
                  <a:cubicBezTo>
                    <a:pt x="f66" y="f45"/>
                    <a:pt x="f62" y="f45"/>
                    <a:pt x="f61" y="f45"/>
                  </a:cubicBezTo>
                  <a:cubicBezTo>
                    <a:pt x="f37" y="f45"/>
                    <a:pt x="f69" y="f45"/>
                    <a:pt x="f27" y="f45"/>
                  </a:cubicBezTo>
                  <a:cubicBezTo>
                    <a:pt x="f28" y="f45"/>
                    <a:pt x="f56" y="f16"/>
                    <a:pt x="f56" y="f17"/>
                  </a:cubicBezTo>
                  <a:cubicBezTo>
                    <a:pt x="f56" y="f70"/>
                    <a:pt x="f56" y="f71"/>
                    <a:pt x="f56" y="f49"/>
                  </a:cubicBezTo>
                  <a:cubicBezTo>
                    <a:pt x="f56" y="f48"/>
                    <a:pt x="f56" y="f47"/>
                    <a:pt x="f56" y="f46"/>
                  </a:cubicBezTo>
                  <a:cubicBezTo>
                    <a:pt x="f29" y="f46"/>
                    <a:pt x="f63" y="f46"/>
                    <a:pt x="f45" y="f46"/>
                  </a:cubicBezTo>
                  <a:close/>
                </a:path>
              </a:pathLst>
            </a:custGeom>
            <a:grpFill/>
            <a:ln cap="flat">
              <a:solidFill>
                <a:schemeClr val="bg1"/>
              </a:solidFill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chemeClr val="bg1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5281C17-E455-DC00-0DAD-9209A6FB9CF0}"/>
                </a:ext>
              </a:extLst>
            </p:cNvPr>
            <p:cNvSpPr/>
            <p:nvPr/>
          </p:nvSpPr>
          <p:spPr>
            <a:xfrm>
              <a:off x="3868104" y="4219023"/>
              <a:ext cx="252374" cy="5908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"/>
                <a:gd name="f7" fmla="val 54"/>
                <a:gd name="f8" fmla="val 24"/>
                <a:gd name="f9" fmla="val 32"/>
                <a:gd name="f10" fmla="val 20"/>
                <a:gd name="f11" fmla="val 40"/>
                <a:gd name="f12" fmla="val 14"/>
                <a:gd name="f13" fmla="val 46"/>
                <a:gd name="f14" fmla="val 12"/>
                <a:gd name="f15" fmla="val 48"/>
                <a:gd name="f16" fmla="val 10"/>
                <a:gd name="f17" fmla="val 50"/>
                <a:gd name="f18" fmla="val 8"/>
                <a:gd name="f19" fmla="val 52"/>
                <a:gd name="f20" fmla="val 6"/>
                <a:gd name="f21" fmla="val 3"/>
                <a:gd name="f22" fmla="val 2"/>
                <a:gd name="f23" fmla="val 1"/>
                <a:gd name="f24" fmla="val 49"/>
                <a:gd name="f25" fmla="val 47"/>
                <a:gd name="f26" fmla="val 4"/>
                <a:gd name="f27" fmla="val 45"/>
                <a:gd name="f28" fmla="val 43"/>
                <a:gd name="f29" fmla="val 41"/>
                <a:gd name="f30" fmla="val 18"/>
                <a:gd name="f31" fmla="val 31"/>
                <a:gd name="f32" fmla="val 9"/>
                <a:gd name="f33" fmla="val 7"/>
                <a:gd name="f34" fmla="val 5"/>
                <a:gd name="f35" fmla="val 11"/>
                <a:gd name="f36" fmla="val 13"/>
                <a:gd name="f37" fmla="val 15"/>
                <a:gd name="f38" fmla="val 16"/>
                <a:gd name="f39" fmla="+- 0 0 -90"/>
                <a:gd name="f40" fmla="*/ f3 1 23"/>
                <a:gd name="f41" fmla="*/ f4 1 54"/>
                <a:gd name="f42" fmla="val f5"/>
                <a:gd name="f43" fmla="val f6"/>
                <a:gd name="f44" fmla="val f7"/>
                <a:gd name="f45" fmla="*/ f39 f0 1"/>
                <a:gd name="f46" fmla="+- f44 0 f42"/>
                <a:gd name="f47" fmla="+- f43 0 f42"/>
                <a:gd name="f48" fmla="*/ f45 1 f2"/>
                <a:gd name="f49" fmla="*/ f47 1 23"/>
                <a:gd name="f50" fmla="*/ f46 1 54"/>
                <a:gd name="f51" fmla="*/ 23 f47 1"/>
                <a:gd name="f52" fmla="*/ 24 f46 1"/>
                <a:gd name="f53" fmla="*/ 14 f47 1"/>
                <a:gd name="f54" fmla="*/ 46 f46 1"/>
                <a:gd name="f55" fmla="*/ 8 f47 1"/>
                <a:gd name="f56" fmla="*/ 52 f46 1"/>
                <a:gd name="f57" fmla="*/ 2 f47 1"/>
                <a:gd name="f58" fmla="*/ 47 f46 1"/>
                <a:gd name="f59" fmla="*/ 41 f46 1"/>
                <a:gd name="f60" fmla="*/ 9 f47 1"/>
                <a:gd name="f61" fmla="*/ 7 f46 1"/>
                <a:gd name="f62" fmla="*/ 1 f46 1"/>
                <a:gd name="f63" fmla="*/ 15 f47 1"/>
                <a:gd name="f64" fmla="*/ 2 f46 1"/>
                <a:gd name="f65" fmla="+- f48 0 f1"/>
                <a:gd name="f66" fmla="*/ f51 1 23"/>
                <a:gd name="f67" fmla="*/ f52 1 54"/>
                <a:gd name="f68" fmla="*/ f53 1 23"/>
                <a:gd name="f69" fmla="*/ f54 1 54"/>
                <a:gd name="f70" fmla="*/ f55 1 23"/>
                <a:gd name="f71" fmla="*/ f56 1 54"/>
                <a:gd name="f72" fmla="*/ f57 1 23"/>
                <a:gd name="f73" fmla="*/ f58 1 54"/>
                <a:gd name="f74" fmla="*/ f59 1 54"/>
                <a:gd name="f75" fmla="*/ f60 1 23"/>
                <a:gd name="f76" fmla="*/ f61 1 54"/>
                <a:gd name="f77" fmla="*/ f62 1 54"/>
                <a:gd name="f78" fmla="*/ f63 1 23"/>
                <a:gd name="f79" fmla="*/ f64 1 54"/>
                <a:gd name="f80" fmla="*/ 0 1 f49"/>
                <a:gd name="f81" fmla="*/ f43 1 f49"/>
                <a:gd name="f82" fmla="*/ 0 1 f50"/>
                <a:gd name="f83" fmla="*/ f44 1 f50"/>
                <a:gd name="f84" fmla="*/ f66 1 f49"/>
                <a:gd name="f85" fmla="*/ f67 1 f50"/>
                <a:gd name="f86" fmla="*/ f68 1 f49"/>
                <a:gd name="f87" fmla="*/ f69 1 f50"/>
                <a:gd name="f88" fmla="*/ f70 1 f49"/>
                <a:gd name="f89" fmla="*/ f71 1 f50"/>
                <a:gd name="f90" fmla="*/ f72 1 f49"/>
                <a:gd name="f91" fmla="*/ f73 1 f50"/>
                <a:gd name="f92" fmla="*/ f74 1 f50"/>
                <a:gd name="f93" fmla="*/ f75 1 f49"/>
                <a:gd name="f94" fmla="*/ f76 1 f50"/>
                <a:gd name="f95" fmla="*/ f77 1 f50"/>
                <a:gd name="f96" fmla="*/ f78 1 f49"/>
                <a:gd name="f97" fmla="*/ f79 1 f50"/>
                <a:gd name="f98" fmla="*/ f80 f40 1"/>
                <a:gd name="f99" fmla="*/ f81 f40 1"/>
                <a:gd name="f100" fmla="*/ f83 f41 1"/>
                <a:gd name="f101" fmla="*/ f82 f41 1"/>
                <a:gd name="f102" fmla="*/ f84 f40 1"/>
                <a:gd name="f103" fmla="*/ f85 f41 1"/>
                <a:gd name="f104" fmla="*/ f86 f40 1"/>
                <a:gd name="f105" fmla="*/ f87 f41 1"/>
                <a:gd name="f106" fmla="*/ f88 f40 1"/>
                <a:gd name="f107" fmla="*/ f89 f41 1"/>
                <a:gd name="f108" fmla="*/ f90 f40 1"/>
                <a:gd name="f109" fmla="*/ f91 f41 1"/>
                <a:gd name="f110" fmla="*/ f92 f41 1"/>
                <a:gd name="f111" fmla="*/ f93 f40 1"/>
                <a:gd name="f112" fmla="*/ f94 f41 1"/>
                <a:gd name="f113" fmla="*/ f95 f41 1"/>
                <a:gd name="f114" fmla="*/ f96 f40 1"/>
                <a:gd name="f115" fmla="*/ f97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5">
                  <a:pos x="f102" y="f103"/>
                </a:cxn>
                <a:cxn ang="f65">
                  <a:pos x="f104" y="f105"/>
                </a:cxn>
                <a:cxn ang="f65">
                  <a:pos x="f106" y="f107"/>
                </a:cxn>
                <a:cxn ang="f65">
                  <a:pos x="f108" y="f107"/>
                </a:cxn>
                <a:cxn ang="f65">
                  <a:pos x="f108" y="f109"/>
                </a:cxn>
                <a:cxn ang="f65">
                  <a:pos x="f106" y="f110"/>
                </a:cxn>
                <a:cxn ang="f65">
                  <a:pos x="f111" y="f112"/>
                </a:cxn>
                <a:cxn ang="f65">
                  <a:pos x="f111" y="f113"/>
                </a:cxn>
                <a:cxn ang="f65">
                  <a:pos x="f114" y="f115"/>
                </a:cxn>
                <a:cxn ang="f65">
                  <a:pos x="f102" y="f103"/>
                </a:cxn>
              </a:cxnLst>
              <a:rect l="f98" t="f101" r="f99" b="f100"/>
              <a:pathLst>
                <a:path w="23" h="54">
                  <a:moveTo>
                    <a:pt x="f6" y="f8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7"/>
                    <a:pt x="f21" y="f7"/>
                    <a:pt x="f22" y="f19"/>
                  </a:cubicBezTo>
                  <a:cubicBezTo>
                    <a:pt x="f5" y="f17"/>
                    <a:pt x="f23" y="f24"/>
                    <a:pt x="f22" y="f25"/>
                  </a:cubicBezTo>
                  <a:cubicBezTo>
                    <a:pt x="f26" y="f27"/>
                    <a:pt x="f20" y="f28"/>
                    <a:pt x="f18" y="f29"/>
                  </a:cubicBezTo>
                  <a:cubicBezTo>
                    <a:pt x="f30" y="f31"/>
                    <a:pt x="f30" y="f30"/>
                    <a:pt x="f32" y="f33"/>
                  </a:cubicBezTo>
                  <a:cubicBezTo>
                    <a:pt x="f33" y="f34"/>
                    <a:pt x="f33" y="f21"/>
                    <a:pt x="f32" y="f23"/>
                  </a:cubicBezTo>
                  <a:cubicBezTo>
                    <a:pt x="f35" y="f5"/>
                    <a:pt x="f36" y="f5"/>
                    <a:pt x="f37" y="f22"/>
                  </a:cubicBezTo>
                  <a:cubicBezTo>
                    <a:pt x="f10" y="f32"/>
                    <a:pt x="f6" y="f38"/>
                    <a:pt x="f6" y="f8"/>
                  </a:cubicBezTo>
                  <a:close/>
                </a:path>
              </a:pathLst>
            </a:custGeom>
            <a:grpFill/>
            <a:ln cap="flat">
              <a:solidFill>
                <a:schemeClr val="bg1"/>
              </a:solidFill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chemeClr val="bg1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1F9AAD93-D0CF-0CD2-5C14-DB03632597E3}"/>
                </a:ext>
              </a:extLst>
            </p:cNvPr>
            <p:cNvSpPr/>
            <p:nvPr/>
          </p:nvSpPr>
          <p:spPr>
            <a:xfrm>
              <a:off x="3639485" y="5730252"/>
              <a:ext cx="492861" cy="3830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5"/>
                <a:gd name="f7" fmla="val 35"/>
                <a:gd name="f8" fmla="val 10"/>
                <a:gd name="f9" fmla="val 8"/>
                <a:gd name="f10" fmla="val 6"/>
                <a:gd name="f11" fmla="val 4"/>
                <a:gd name="f12" fmla="val 1"/>
                <a:gd name="f13" fmla="val 33"/>
                <a:gd name="f14" fmla="val 31"/>
                <a:gd name="f15" fmla="val 29"/>
                <a:gd name="f16" fmla="val 28"/>
                <a:gd name="f17" fmla="val 3"/>
                <a:gd name="f18" fmla="val 27"/>
                <a:gd name="f19" fmla="val 12"/>
                <a:gd name="f20" fmla="val 16"/>
                <a:gd name="f21" fmla="val 26"/>
                <a:gd name="f22" fmla="val 36"/>
                <a:gd name="f23" fmla="val 37"/>
                <a:gd name="f24" fmla="val 5"/>
                <a:gd name="f25" fmla="val 2"/>
                <a:gd name="f26" fmla="val 38"/>
                <a:gd name="f27" fmla="val 39"/>
                <a:gd name="f28" fmla="val 41"/>
                <a:gd name="f29" fmla="val 42"/>
                <a:gd name="f30" fmla="val 43"/>
                <a:gd name="f31" fmla="val 44"/>
                <a:gd name="f32" fmla="val 18"/>
                <a:gd name="f33" fmla="val 34"/>
                <a:gd name="f34" fmla="val 20"/>
                <a:gd name="f35" fmla="val 17"/>
                <a:gd name="f36" fmla="val 13"/>
                <a:gd name="f37" fmla="+- 0 0 -90"/>
                <a:gd name="f38" fmla="*/ f3 1 45"/>
                <a:gd name="f39" fmla="*/ f4 1 35"/>
                <a:gd name="f40" fmla="val f5"/>
                <a:gd name="f41" fmla="val f6"/>
                <a:gd name="f42" fmla="val f7"/>
                <a:gd name="f43" fmla="*/ f37 f0 1"/>
                <a:gd name="f44" fmla="+- f42 0 f40"/>
                <a:gd name="f45" fmla="+- f41 0 f40"/>
                <a:gd name="f46" fmla="*/ f43 1 f2"/>
                <a:gd name="f47" fmla="*/ f45 1 45"/>
                <a:gd name="f48" fmla="*/ f44 1 35"/>
                <a:gd name="f49" fmla="*/ 10 f45 1"/>
                <a:gd name="f50" fmla="*/ 35 f44 1"/>
                <a:gd name="f51" fmla="*/ 4 f45 1"/>
                <a:gd name="f52" fmla="*/ 0 f45 1"/>
                <a:gd name="f53" fmla="*/ 31 f44 1"/>
                <a:gd name="f54" fmla="*/ 3 f45 1"/>
                <a:gd name="f55" fmla="*/ 27 f44 1"/>
                <a:gd name="f56" fmla="*/ 16 f45 1"/>
                <a:gd name="f57" fmla="*/ 37 f45 1"/>
                <a:gd name="f58" fmla="*/ 5 f44 1"/>
                <a:gd name="f59" fmla="*/ 38 f45 1"/>
                <a:gd name="f60" fmla="*/ 1 f44 1"/>
                <a:gd name="f61" fmla="*/ 42 f45 1"/>
                <a:gd name="f62" fmla="*/ 0 f44 1"/>
                <a:gd name="f63" fmla="*/ 44 f45 1"/>
                <a:gd name="f64" fmla="*/ 4 f44 1"/>
                <a:gd name="f65" fmla="*/ 20 f45 1"/>
                <a:gd name="f66" fmla="*/ 34 f44 1"/>
                <a:gd name="f67" fmla="+- f46 0 f1"/>
                <a:gd name="f68" fmla="*/ f49 1 45"/>
                <a:gd name="f69" fmla="*/ f50 1 35"/>
                <a:gd name="f70" fmla="*/ f51 1 45"/>
                <a:gd name="f71" fmla="*/ f52 1 45"/>
                <a:gd name="f72" fmla="*/ f53 1 35"/>
                <a:gd name="f73" fmla="*/ f54 1 45"/>
                <a:gd name="f74" fmla="*/ f55 1 35"/>
                <a:gd name="f75" fmla="*/ f56 1 45"/>
                <a:gd name="f76" fmla="*/ f57 1 45"/>
                <a:gd name="f77" fmla="*/ f58 1 35"/>
                <a:gd name="f78" fmla="*/ f59 1 45"/>
                <a:gd name="f79" fmla="*/ f60 1 35"/>
                <a:gd name="f80" fmla="*/ f61 1 45"/>
                <a:gd name="f81" fmla="*/ f62 1 35"/>
                <a:gd name="f82" fmla="*/ f63 1 45"/>
                <a:gd name="f83" fmla="*/ f64 1 35"/>
                <a:gd name="f84" fmla="*/ f65 1 45"/>
                <a:gd name="f85" fmla="*/ f66 1 35"/>
                <a:gd name="f86" fmla="*/ 0 1 f47"/>
                <a:gd name="f87" fmla="*/ f41 1 f47"/>
                <a:gd name="f88" fmla="*/ 0 1 f48"/>
                <a:gd name="f89" fmla="*/ f42 1 f48"/>
                <a:gd name="f90" fmla="*/ f68 1 f47"/>
                <a:gd name="f91" fmla="*/ f69 1 f48"/>
                <a:gd name="f92" fmla="*/ f70 1 f47"/>
                <a:gd name="f93" fmla="*/ f71 1 f47"/>
                <a:gd name="f94" fmla="*/ f72 1 f48"/>
                <a:gd name="f95" fmla="*/ f73 1 f47"/>
                <a:gd name="f96" fmla="*/ f74 1 f48"/>
                <a:gd name="f97" fmla="*/ f75 1 f47"/>
                <a:gd name="f98" fmla="*/ f76 1 f47"/>
                <a:gd name="f99" fmla="*/ f77 1 f48"/>
                <a:gd name="f100" fmla="*/ f78 1 f47"/>
                <a:gd name="f101" fmla="*/ f79 1 f48"/>
                <a:gd name="f102" fmla="*/ f80 1 f47"/>
                <a:gd name="f103" fmla="*/ f81 1 f48"/>
                <a:gd name="f104" fmla="*/ f82 1 f47"/>
                <a:gd name="f105" fmla="*/ f83 1 f48"/>
                <a:gd name="f106" fmla="*/ f84 1 f47"/>
                <a:gd name="f107" fmla="*/ f85 1 f48"/>
                <a:gd name="f108" fmla="*/ f86 f38 1"/>
                <a:gd name="f109" fmla="*/ f87 f38 1"/>
                <a:gd name="f110" fmla="*/ f89 f39 1"/>
                <a:gd name="f111" fmla="*/ f88 f39 1"/>
                <a:gd name="f112" fmla="*/ f90 f38 1"/>
                <a:gd name="f113" fmla="*/ f91 f39 1"/>
                <a:gd name="f114" fmla="*/ f92 f38 1"/>
                <a:gd name="f115" fmla="*/ f93 f38 1"/>
                <a:gd name="f116" fmla="*/ f94 f39 1"/>
                <a:gd name="f117" fmla="*/ f95 f38 1"/>
                <a:gd name="f118" fmla="*/ f96 f39 1"/>
                <a:gd name="f119" fmla="*/ f97 f38 1"/>
                <a:gd name="f120" fmla="*/ f98 f38 1"/>
                <a:gd name="f121" fmla="*/ f99 f39 1"/>
                <a:gd name="f122" fmla="*/ f100 f38 1"/>
                <a:gd name="f123" fmla="*/ f101 f39 1"/>
                <a:gd name="f124" fmla="*/ f102 f38 1"/>
                <a:gd name="f125" fmla="*/ f103 f39 1"/>
                <a:gd name="f126" fmla="*/ f104 f38 1"/>
                <a:gd name="f127" fmla="*/ f105 f39 1"/>
                <a:gd name="f128" fmla="*/ f106 f38 1"/>
                <a:gd name="f129" fmla="*/ f107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7">
                  <a:pos x="f112" y="f113"/>
                </a:cxn>
                <a:cxn ang="f67">
                  <a:pos x="f114" y="f113"/>
                </a:cxn>
                <a:cxn ang="f67">
                  <a:pos x="f115" y="f116"/>
                </a:cxn>
                <a:cxn ang="f67">
                  <a:pos x="f117" y="f118"/>
                </a:cxn>
                <a:cxn ang="f67">
                  <a:pos x="f119" y="f118"/>
                </a:cxn>
                <a:cxn ang="f67">
                  <a:pos x="f120" y="f121"/>
                </a:cxn>
                <a:cxn ang="f67">
                  <a:pos x="f122" y="f123"/>
                </a:cxn>
                <a:cxn ang="f67">
                  <a:pos x="f124" y="f125"/>
                </a:cxn>
                <a:cxn ang="f67">
                  <a:pos x="f126" y="f127"/>
                </a:cxn>
                <a:cxn ang="f67">
                  <a:pos x="f128" y="f129"/>
                </a:cxn>
                <a:cxn ang="f67">
                  <a:pos x="f112" y="f113"/>
                </a:cxn>
                <a:cxn ang="f67">
                  <a:pos x="f112" y="f113"/>
                </a:cxn>
              </a:cxnLst>
              <a:rect l="f108" t="f111" r="f109" b="f110"/>
              <a:pathLst>
                <a:path w="45" h="35">
                  <a:moveTo>
                    <a:pt x="f8" y="f7"/>
                  </a:moveTo>
                  <a:cubicBezTo>
                    <a:pt x="f9" y="f7"/>
                    <a:pt x="f10" y="f7"/>
                    <a:pt x="f11" y="f7"/>
                  </a:cubicBezTo>
                  <a:cubicBezTo>
                    <a:pt x="f12" y="f7"/>
                    <a:pt x="f5" y="f13"/>
                    <a:pt x="f5" y="f14"/>
                  </a:cubicBezTo>
                  <a:cubicBezTo>
                    <a:pt x="f5" y="f15"/>
                    <a:pt x="f12" y="f16"/>
                    <a:pt x="f17" y="f18"/>
                  </a:cubicBezTo>
                  <a:cubicBezTo>
                    <a:pt x="f9" y="f18"/>
                    <a:pt x="f19" y="f18"/>
                    <a:pt x="f20" y="f18"/>
                  </a:cubicBezTo>
                  <a:cubicBezTo>
                    <a:pt x="f18" y="f21"/>
                    <a:pt x="f22" y="f20"/>
                    <a:pt x="f23" y="f24"/>
                  </a:cubicBezTo>
                  <a:cubicBezTo>
                    <a:pt x="f23" y="f11"/>
                    <a:pt x="f23" y="f25"/>
                    <a:pt x="f26" y="f12"/>
                  </a:cubicBezTo>
                  <a:cubicBezTo>
                    <a:pt x="f27" y="f5"/>
                    <a:pt x="f28" y="f5"/>
                    <a:pt x="f29" y="f5"/>
                  </a:cubicBezTo>
                  <a:cubicBezTo>
                    <a:pt x="f30" y="f12"/>
                    <a:pt x="f31" y="f17"/>
                    <a:pt x="f31" y="f11"/>
                  </a:cubicBezTo>
                  <a:cubicBezTo>
                    <a:pt x="f6" y="f32"/>
                    <a:pt x="f33" y="f14"/>
                    <a:pt x="f34" y="f33"/>
                  </a:cubicBezTo>
                  <a:cubicBezTo>
                    <a:pt x="f35" y="f7"/>
                    <a:pt x="f36" y="f7"/>
                    <a:pt x="f8" y="f7"/>
                  </a:cubicBezTo>
                  <a:cubicBezTo>
                    <a:pt x="f8" y="f7"/>
                    <a:pt x="f8" y="f7"/>
                    <a:pt x="f8" y="f7"/>
                  </a:cubicBezTo>
                  <a:close/>
                </a:path>
              </a:pathLst>
            </a:custGeom>
            <a:grpFill/>
            <a:ln cap="flat">
              <a:solidFill>
                <a:schemeClr val="bg1"/>
              </a:solidFill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chemeClr val="bg1"/>
                </a:solidFill>
                <a:uFillTx/>
                <a:latin typeface="Arial"/>
                <a:ea typeface="Arial Unicode MS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B5DB4B1-78D5-27EE-9A01-A9DEFBBC1BFB}"/>
              </a:ext>
            </a:extLst>
          </p:cNvPr>
          <p:cNvSpPr/>
          <p:nvPr/>
        </p:nvSpPr>
        <p:spPr>
          <a:xfrm>
            <a:off x="7713860" y="2656650"/>
            <a:ext cx="2966688" cy="832213"/>
          </a:xfrm>
          <a:prstGeom prst="roundRect">
            <a:avLst/>
          </a:prstGeom>
          <a:solidFill>
            <a:schemeClr val="bg1">
              <a:alpha val="9000"/>
            </a:schemeClr>
          </a:solidFill>
          <a:ln>
            <a:solidFill>
              <a:schemeClr val="bg1">
                <a:alpha val="22000"/>
              </a:schemeClr>
            </a:solidFill>
            <a:round/>
          </a:ln>
          <a:effectLst>
            <a:innerShdw blurRad="482600" dist="1790700" dir="8700000">
              <a:schemeClr val="bg1">
                <a:alpha val="43000"/>
              </a:schemeClr>
            </a:innerShdw>
            <a:reflection endPos="2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931429C-2B82-36DC-CBAC-9284568900DE}"/>
              </a:ext>
            </a:extLst>
          </p:cNvPr>
          <p:cNvSpPr/>
          <p:nvPr/>
        </p:nvSpPr>
        <p:spPr>
          <a:xfrm>
            <a:off x="8637438" y="4141161"/>
            <a:ext cx="2966688" cy="832213"/>
          </a:xfrm>
          <a:prstGeom prst="roundRect">
            <a:avLst/>
          </a:prstGeom>
          <a:solidFill>
            <a:schemeClr val="bg1">
              <a:alpha val="9000"/>
            </a:schemeClr>
          </a:solidFill>
          <a:ln w="19050">
            <a:solidFill>
              <a:schemeClr val="bg1">
                <a:alpha val="22000"/>
              </a:schemeClr>
            </a:solidFill>
            <a:round/>
          </a:ln>
          <a:effectLst>
            <a:innerShdw blurRad="482600" dist="1790700" dir="8700000">
              <a:schemeClr val="bg1">
                <a:alpha val="43000"/>
              </a:schemeClr>
            </a:innerShdw>
            <a:reflection endPos="2000" dist="508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095F37-E29B-D06F-AA88-5D8E739456F9}"/>
              </a:ext>
            </a:extLst>
          </p:cNvPr>
          <p:cNvSpPr txBox="1"/>
          <p:nvPr/>
        </p:nvSpPr>
        <p:spPr>
          <a:xfrm>
            <a:off x="4671873" y="2298420"/>
            <a:ext cx="664041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8800" b="1" dirty="0">
                <a:solidFill>
                  <a:srgbClr val="FFFF00"/>
                </a:solidFill>
                <a:cs typeface="B Yekan" panose="00000400000000000000" pitchFamily="2" charset="-78"/>
              </a:rPr>
              <a:t>زیست</a:t>
            </a:r>
          </a:p>
          <a:p>
            <a:pPr algn="justLow" rtl="1"/>
            <a:r>
              <a:rPr lang="fa-IR" sz="8800" b="1" dirty="0">
                <a:solidFill>
                  <a:srgbClr val="FFFF00"/>
                </a:solidFill>
                <a:cs typeface="B Yekan" panose="00000400000000000000" pitchFamily="2" charset="-78"/>
              </a:rPr>
              <a:t>پزشکــــی</a:t>
            </a:r>
            <a:endParaRPr lang="en-US" sz="6000" b="1" dirty="0">
              <a:solidFill>
                <a:srgbClr val="FFFF00"/>
              </a:solidFill>
              <a:cs typeface="B Yekan" panose="00000400000000000000" pitchFamily="2" charset="-7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DE3A006-7999-4454-2DBC-272D8097C09E}"/>
              </a:ext>
            </a:extLst>
          </p:cNvPr>
          <p:cNvSpPr/>
          <p:nvPr/>
        </p:nvSpPr>
        <p:spPr>
          <a:xfrm>
            <a:off x="95534" y="61950"/>
            <a:ext cx="11982734" cy="6741457"/>
          </a:xfrm>
          <a:prstGeom prst="roundRect">
            <a:avLst>
              <a:gd name="adj" fmla="val 3508"/>
            </a:avLst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30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10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11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12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B088BE0-1B5F-EC57-6B18-8090259124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164C366-80BF-0E45-11AC-F17AB0C853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282B625-4809-9087-E70B-5A2684D9B2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grpSp>
        <p:nvGrpSpPr>
          <p:cNvPr id="3" name="Grupo 92">
            <a:extLst>
              <a:ext uri="{FF2B5EF4-FFF2-40B4-BE49-F238E27FC236}">
                <a16:creationId xmlns:a16="http://schemas.microsoft.com/office/drawing/2014/main" id="{9B72C63D-4EE1-3127-3253-D64B2F2C38E4}"/>
              </a:ext>
            </a:extLst>
          </p:cNvPr>
          <p:cNvGrpSpPr/>
          <p:nvPr/>
        </p:nvGrpSpPr>
        <p:grpSpPr>
          <a:xfrm>
            <a:off x="2504719" y="1346799"/>
            <a:ext cx="7537464" cy="3807947"/>
            <a:chOff x="4916851" y="2068374"/>
            <a:chExt cx="6770289" cy="3420368"/>
          </a:xfrm>
        </p:grpSpPr>
        <p:sp>
          <p:nvSpPr>
            <p:cNvPr id="4" name="Rectangle 35">
              <a:extLst>
                <a:ext uri="{FF2B5EF4-FFF2-40B4-BE49-F238E27FC236}">
                  <a16:creationId xmlns:a16="http://schemas.microsoft.com/office/drawing/2014/main" id="{EA42C356-E9C1-4B0B-AD1F-82CAEF6FF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5391" y="2732039"/>
              <a:ext cx="10127" cy="24887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09D70094-2E99-249C-F2A2-13E16E852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845" y="2068374"/>
              <a:ext cx="395732" cy="163579"/>
            </a:xfrm>
            <a:prstGeom prst="rect">
              <a:avLst/>
            </a:prstGeom>
            <a:solidFill>
              <a:srgbClr val="585C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74DF8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7DFAEACD-C153-F86C-7FF6-17C607436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3291" y="2080837"/>
              <a:ext cx="395732" cy="163579"/>
            </a:xfrm>
            <a:prstGeom prst="rect">
              <a:avLst/>
            </a:prstGeom>
            <a:solidFill>
              <a:srgbClr val="585CE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74DF8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Rectangle 29">
              <a:extLst>
                <a:ext uri="{FF2B5EF4-FFF2-40B4-BE49-F238E27FC236}">
                  <a16:creationId xmlns:a16="http://schemas.microsoft.com/office/drawing/2014/main" id="{58FB983E-5A1B-5CF9-175E-F31A67C9E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512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" name="Rectangle 30">
              <a:extLst>
                <a:ext uri="{FF2B5EF4-FFF2-40B4-BE49-F238E27FC236}">
                  <a16:creationId xmlns:a16="http://schemas.microsoft.com/office/drawing/2014/main" id="{B58112F1-A9C8-BC80-FCB2-18008AB51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5123" y="5070446"/>
              <a:ext cx="6008427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Rectangle 31">
              <a:extLst>
                <a:ext uri="{FF2B5EF4-FFF2-40B4-BE49-F238E27FC236}">
                  <a16:creationId xmlns:a16="http://schemas.microsoft.com/office/drawing/2014/main" id="{D8174397-7797-5A01-30B4-FEC3F3C40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042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" name="Rectangle 32">
              <a:extLst>
                <a:ext uri="{FF2B5EF4-FFF2-40B4-BE49-F238E27FC236}">
                  <a16:creationId xmlns:a16="http://schemas.microsoft.com/office/drawing/2014/main" id="{BB55F472-8228-32F7-8F34-AEB53136C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949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Rectangle 33">
              <a:extLst>
                <a:ext uri="{FF2B5EF4-FFF2-40B4-BE49-F238E27FC236}">
                  <a16:creationId xmlns:a16="http://schemas.microsoft.com/office/drawing/2014/main" id="{17AD0856-42E0-A1E7-00E3-F8F790673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79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id="{1E6A5560-4820-A7E8-5EA6-3C013E2C3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009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Rectangle 36">
              <a:extLst>
                <a:ext uri="{FF2B5EF4-FFF2-40B4-BE49-F238E27FC236}">
                  <a16:creationId xmlns:a16="http://schemas.microsoft.com/office/drawing/2014/main" id="{0A194198-0ABA-8AE7-8971-BE4ADC147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913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Rectangle 37">
              <a:extLst>
                <a:ext uri="{FF2B5EF4-FFF2-40B4-BE49-F238E27FC236}">
                  <a16:creationId xmlns:a16="http://schemas.microsoft.com/office/drawing/2014/main" id="{751057DB-64EC-59A7-B943-DC9B1F056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4433" y="2732039"/>
              <a:ext cx="6232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8" name="Rectangle 38">
              <a:extLst>
                <a:ext uri="{FF2B5EF4-FFF2-40B4-BE49-F238E27FC236}">
                  <a16:creationId xmlns:a16="http://schemas.microsoft.com/office/drawing/2014/main" id="{C736C32D-B754-5B3D-FC33-45AA118C4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9733" y="2732039"/>
              <a:ext cx="3895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Rectangle 39">
              <a:extLst>
                <a:ext uri="{FF2B5EF4-FFF2-40B4-BE49-F238E27FC236}">
                  <a16:creationId xmlns:a16="http://schemas.microsoft.com/office/drawing/2014/main" id="{0A69746F-14CD-D55E-B8CE-00E8021FA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880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0" name="Rectangle 40">
              <a:extLst>
                <a:ext uri="{FF2B5EF4-FFF2-40B4-BE49-F238E27FC236}">
                  <a16:creationId xmlns:a16="http://schemas.microsoft.com/office/drawing/2014/main" id="{9A936DDC-1DA3-7475-7E53-EE340520A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5410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1" name="Rectangle 41">
              <a:extLst>
                <a:ext uri="{FF2B5EF4-FFF2-40B4-BE49-F238E27FC236}">
                  <a16:creationId xmlns:a16="http://schemas.microsoft.com/office/drawing/2014/main" id="{C6A66EA5-87E3-2F31-28A4-0E4A042C2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99401" y="2732039"/>
              <a:ext cx="10127" cy="2488744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2" name="Rectangle 42">
              <a:extLst>
                <a:ext uri="{FF2B5EF4-FFF2-40B4-BE49-F238E27FC236}">
                  <a16:creationId xmlns:a16="http://schemas.microsoft.com/office/drawing/2014/main" id="{55DFFE77-48C4-7416-D11D-2E4CF87B0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5070446"/>
              <a:ext cx="154242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3" name="Rectangle 43">
              <a:extLst>
                <a:ext uri="{FF2B5EF4-FFF2-40B4-BE49-F238E27FC236}">
                  <a16:creationId xmlns:a16="http://schemas.microsoft.com/office/drawing/2014/main" id="{8EDE3945-7381-C1CF-E9D1-7A0525401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4770550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4" name="Rectangle 44">
              <a:extLst>
                <a:ext uri="{FF2B5EF4-FFF2-40B4-BE49-F238E27FC236}">
                  <a16:creationId xmlns:a16="http://schemas.microsoft.com/office/drawing/2014/main" id="{B3919024-26B9-849F-E65B-EC47E48FE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4470655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5" name="Rectangle 45">
              <a:extLst>
                <a:ext uri="{FF2B5EF4-FFF2-40B4-BE49-F238E27FC236}">
                  <a16:creationId xmlns:a16="http://schemas.microsoft.com/office/drawing/2014/main" id="{E018C146-F007-BFC7-3AD0-81DC2AEBC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4166865"/>
              <a:ext cx="154242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6" name="Rectangle 46">
              <a:extLst>
                <a:ext uri="{FF2B5EF4-FFF2-40B4-BE49-F238E27FC236}">
                  <a16:creationId xmlns:a16="http://schemas.microsoft.com/office/drawing/2014/main" id="{EBF84251-E8C3-7BF7-F4CE-EF08F536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3866969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7" name="Rectangle 47">
              <a:extLst>
                <a:ext uri="{FF2B5EF4-FFF2-40B4-BE49-F238E27FC236}">
                  <a16:creationId xmlns:a16="http://schemas.microsoft.com/office/drawing/2014/main" id="{19B6A46F-B7D9-CFDA-A472-E7B01362B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3567073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Rectangle 48">
              <a:extLst>
                <a:ext uri="{FF2B5EF4-FFF2-40B4-BE49-F238E27FC236}">
                  <a16:creationId xmlns:a16="http://schemas.microsoft.com/office/drawing/2014/main" id="{8757B912-F665-BF9C-7CCB-69D2481E8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3263283"/>
              <a:ext cx="154242" cy="10126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9" name="Rectangle 49">
              <a:extLst>
                <a:ext uri="{FF2B5EF4-FFF2-40B4-BE49-F238E27FC236}">
                  <a16:creationId xmlns:a16="http://schemas.microsoft.com/office/drawing/2014/main" id="{7040B0EC-B0D5-EBFB-BCEC-24DD99C03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881" y="2963387"/>
              <a:ext cx="154242" cy="6232"/>
            </a:xfrm>
            <a:prstGeom prst="rect">
              <a:avLst/>
            </a:prstGeom>
            <a:solidFill>
              <a:srgbClr val="B7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30" name="组合 48">
              <a:extLst>
                <a:ext uri="{FF2B5EF4-FFF2-40B4-BE49-F238E27FC236}">
                  <a16:creationId xmlns:a16="http://schemas.microsoft.com/office/drawing/2014/main" id="{5237EAA1-9B45-553B-CA92-A19D41F31619}"/>
                </a:ext>
              </a:extLst>
            </p:cNvPr>
            <p:cNvGrpSpPr/>
            <p:nvPr/>
          </p:nvGrpSpPr>
          <p:grpSpPr>
            <a:xfrm>
              <a:off x="5504996" y="3838148"/>
              <a:ext cx="6013880" cy="1242425"/>
              <a:chOff x="1319213" y="3041651"/>
              <a:chExt cx="4902200" cy="1012825"/>
            </a:xfrm>
            <a:solidFill>
              <a:srgbClr val="FF4349"/>
            </a:solidFill>
          </p:grpSpPr>
          <p:sp>
            <p:nvSpPr>
              <p:cNvPr id="64" name="Freeform 102">
                <a:extLst>
                  <a:ext uri="{FF2B5EF4-FFF2-40B4-BE49-F238E27FC236}">
                    <a16:creationId xmlns:a16="http://schemas.microsoft.com/office/drawing/2014/main" id="{8FC08E0C-2BE3-ADE9-836B-A34E3BAFC289}"/>
                  </a:ext>
                </a:extLst>
              </p:cNvPr>
              <p:cNvSpPr/>
              <p:nvPr/>
            </p:nvSpPr>
            <p:spPr bwMode="auto">
              <a:xfrm>
                <a:off x="1319213" y="3070226"/>
                <a:ext cx="4902200" cy="984250"/>
              </a:xfrm>
              <a:custGeom>
                <a:avLst/>
                <a:gdLst>
                  <a:gd name="T0" fmla="*/ 13 w 3088"/>
                  <a:gd name="T1" fmla="*/ 620 h 620"/>
                  <a:gd name="T2" fmla="*/ 10 w 3088"/>
                  <a:gd name="T3" fmla="*/ 617 h 620"/>
                  <a:gd name="T4" fmla="*/ 3 w 3088"/>
                  <a:gd name="T5" fmla="*/ 620 h 620"/>
                  <a:gd name="T6" fmla="*/ 0 w 3088"/>
                  <a:gd name="T7" fmla="*/ 610 h 620"/>
                  <a:gd name="T8" fmla="*/ 283 w 3088"/>
                  <a:gd name="T9" fmla="*/ 454 h 620"/>
                  <a:gd name="T10" fmla="*/ 562 w 3088"/>
                  <a:gd name="T11" fmla="*/ 250 h 620"/>
                  <a:gd name="T12" fmla="*/ 842 w 3088"/>
                  <a:gd name="T13" fmla="*/ 171 h 620"/>
                  <a:gd name="T14" fmla="*/ 1124 w 3088"/>
                  <a:gd name="T15" fmla="*/ 116 h 620"/>
                  <a:gd name="T16" fmla="*/ 1402 w 3088"/>
                  <a:gd name="T17" fmla="*/ 163 h 620"/>
                  <a:gd name="T18" fmla="*/ 1681 w 3088"/>
                  <a:gd name="T19" fmla="*/ 0 h 620"/>
                  <a:gd name="T20" fmla="*/ 1966 w 3088"/>
                  <a:gd name="T21" fmla="*/ 52 h 620"/>
                  <a:gd name="T22" fmla="*/ 2246 w 3088"/>
                  <a:gd name="T23" fmla="*/ 320 h 620"/>
                  <a:gd name="T24" fmla="*/ 2523 w 3088"/>
                  <a:gd name="T25" fmla="*/ 382 h 620"/>
                  <a:gd name="T26" fmla="*/ 2803 w 3088"/>
                  <a:gd name="T27" fmla="*/ 459 h 620"/>
                  <a:gd name="T28" fmla="*/ 3088 w 3088"/>
                  <a:gd name="T29" fmla="*/ 588 h 620"/>
                  <a:gd name="T30" fmla="*/ 3088 w 3088"/>
                  <a:gd name="T31" fmla="*/ 617 h 620"/>
                  <a:gd name="T32" fmla="*/ 3073 w 3088"/>
                  <a:gd name="T33" fmla="*/ 617 h 620"/>
                  <a:gd name="T34" fmla="*/ 3073 w 3088"/>
                  <a:gd name="T35" fmla="*/ 598 h 620"/>
                  <a:gd name="T36" fmla="*/ 2798 w 3088"/>
                  <a:gd name="T37" fmla="*/ 474 h 620"/>
                  <a:gd name="T38" fmla="*/ 2518 w 3088"/>
                  <a:gd name="T39" fmla="*/ 399 h 620"/>
                  <a:gd name="T40" fmla="*/ 2238 w 3088"/>
                  <a:gd name="T41" fmla="*/ 335 h 620"/>
                  <a:gd name="T42" fmla="*/ 2236 w 3088"/>
                  <a:gd name="T43" fmla="*/ 332 h 620"/>
                  <a:gd name="T44" fmla="*/ 1959 w 3088"/>
                  <a:gd name="T45" fmla="*/ 67 h 620"/>
                  <a:gd name="T46" fmla="*/ 1684 w 3088"/>
                  <a:gd name="T47" fmla="*/ 17 h 620"/>
                  <a:gd name="T48" fmla="*/ 1404 w 3088"/>
                  <a:gd name="T49" fmla="*/ 178 h 620"/>
                  <a:gd name="T50" fmla="*/ 1124 w 3088"/>
                  <a:gd name="T51" fmla="*/ 131 h 620"/>
                  <a:gd name="T52" fmla="*/ 847 w 3088"/>
                  <a:gd name="T53" fmla="*/ 188 h 620"/>
                  <a:gd name="T54" fmla="*/ 570 w 3088"/>
                  <a:gd name="T55" fmla="*/ 265 h 620"/>
                  <a:gd name="T56" fmla="*/ 290 w 3088"/>
                  <a:gd name="T57" fmla="*/ 466 h 620"/>
                  <a:gd name="T58" fmla="*/ 13 w 3088"/>
                  <a:gd name="T59" fmla="*/ 62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88" h="620">
                    <a:moveTo>
                      <a:pt x="13" y="620"/>
                    </a:moveTo>
                    <a:lnTo>
                      <a:pt x="10" y="617"/>
                    </a:lnTo>
                    <a:lnTo>
                      <a:pt x="3" y="620"/>
                    </a:lnTo>
                    <a:lnTo>
                      <a:pt x="0" y="610"/>
                    </a:lnTo>
                    <a:lnTo>
                      <a:pt x="283" y="454"/>
                    </a:lnTo>
                    <a:lnTo>
                      <a:pt x="562" y="250"/>
                    </a:lnTo>
                    <a:lnTo>
                      <a:pt x="842" y="171"/>
                    </a:lnTo>
                    <a:lnTo>
                      <a:pt x="1124" y="116"/>
                    </a:lnTo>
                    <a:lnTo>
                      <a:pt x="1402" y="163"/>
                    </a:lnTo>
                    <a:lnTo>
                      <a:pt x="1681" y="0"/>
                    </a:lnTo>
                    <a:lnTo>
                      <a:pt x="1966" y="52"/>
                    </a:lnTo>
                    <a:lnTo>
                      <a:pt x="2246" y="320"/>
                    </a:lnTo>
                    <a:lnTo>
                      <a:pt x="2523" y="382"/>
                    </a:lnTo>
                    <a:lnTo>
                      <a:pt x="2803" y="459"/>
                    </a:lnTo>
                    <a:lnTo>
                      <a:pt x="3088" y="588"/>
                    </a:lnTo>
                    <a:lnTo>
                      <a:pt x="3088" y="617"/>
                    </a:lnTo>
                    <a:lnTo>
                      <a:pt x="3073" y="617"/>
                    </a:lnTo>
                    <a:lnTo>
                      <a:pt x="3073" y="598"/>
                    </a:lnTo>
                    <a:lnTo>
                      <a:pt x="2798" y="474"/>
                    </a:lnTo>
                    <a:lnTo>
                      <a:pt x="2518" y="399"/>
                    </a:lnTo>
                    <a:lnTo>
                      <a:pt x="2238" y="335"/>
                    </a:lnTo>
                    <a:lnTo>
                      <a:pt x="2236" y="332"/>
                    </a:lnTo>
                    <a:lnTo>
                      <a:pt x="1959" y="67"/>
                    </a:lnTo>
                    <a:lnTo>
                      <a:pt x="1684" y="17"/>
                    </a:lnTo>
                    <a:lnTo>
                      <a:pt x="1404" y="178"/>
                    </a:lnTo>
                    <a:lnTo>
                      <a:pt x="1124" y="131"/>
                    </a:lnTo>
                    <a:lnTo>
                      <a:pt x="847" y="188"/>
                    </a:lnTo>
                    <a:lnTo>
                      <a:pt x="570" y="265"/>
                    </a:lnTo>
                    <a:lnTo>
                      <a:pt x="290" y="466"/>
                    </a:lnTo>
                    <a:lnTo>
                      <a:pt x="13" y="620"/>
                    </a:lnTo>
                    <a:close/>
                  </a:path>
                </a:pathLst>
              </a:custGeom>
              <a:solidFill>
                <a:srgbClr val="585CE4"/>
              </a:solidFill>
              <a:ln w="9525">
                <a:solidFill>
                  <a:srgbClr val="585CE4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Oval 104">
                <a:extLst>
                  <a:ext uri="{FF2B5EF4-FFF2-40B4-BE49-F238E27FC236}">
                    <a16:creationId xmlns:a16="http://schemas.microsoft.com/office/drawing/2014/main" id="{D13723E3-7853-26C6-6524-666124120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963" y="3762376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6" name="Oval 105">
                <a:extLst>
                  <a:ext uri="{FF2B5EF4-FFF2-40B4-BE49-F238E27FC236}">
                    <a16:creationId xmlns:a16="http://schemas.microsoft.com/office/drawing/2014/main" id="{8A240FB2-8292-DFAE-0450-B94A34E33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6463" y="3443288"/>
                <a:ext cx="79375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7" name="Oval 106">
                <a:extLst>
                  <a:ext uri="{FF2B5EF4-FFF2-40B4-BE49-F238E27FC236}">
                    <a16:creationId xmlns:a16="http://schemas.microsoft.com/office/drawing/2014/main" id="{D8DAFF7E-801A-EFF5-2B4F-367EE8211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963" y="33131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Oval 107">
                <a:extLst>
                  <a:ext uri="{FF2B5EF4-FFF2-40B4-BE49-F238E27FC236}">
                    <a16:creationId xmlns:a16="http://schemas.microsoft.com/office/drawing/2014/main" id="{827EE147-9B22-FF08-16EF-E34A55D61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463" y="3235326"/>
                <a:ext cx="77788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9" name="Oval 108">
                <a:extLst>
                  <a:ext uri="{FF2B5EF4-FFF2-40B4-BE49-F238E27FC236}">
                    <a16:creationId xmlns:a16="http://schemas.microsoft.com/office/drawing/2014/main" id="{FA9828CB-9A30-364D-19E0-1BC6D36D5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375" y="3302001"/>
                <a:ext cx="79375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0" name="Oval 109">
                <a:extLst>
                  <a:ext uri="{FF2B5EF4-FFF2-40B4-BE49-F238E27FC236}">
                    <a16:creationId xmlns:a16="http://schemas.microsoft.com/office/drawing/2014/main" id="{4EAB516D-3884-B9C9-C464-DAA180331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9700" y="3041651"/>
                <a:ext cx="82550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1" name="Oval 110">
                <a:extLst>
                  <a:ext uri="{FF2B5EF4-FFF2-40B4-BE49-F238E27FC236}">
                    <a16:creationId xmlns:a16="http://schemas.microsoft.com/office/drawing/2014/main" id="{61F433E9-ABEE-A533-6F6D-044A9C3F4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2613" y="3132138"/>
                <a:ext cx="82550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Oval 111">
                <a:extLst>
                  <a:ext uri="{FF2B5EF4-FFF2-40B4-BE49-F238E27FC236}">
                    <a16:creationId xmlns:a16="http://schemas.microsoft.com/office/drawing/2014/main" id="{7EDA5AFE-F928-3DB5-9BBA-C62F7FBD6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7113" y="3546476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Oval 112">
                <a:extLst>
                  <a:ext uri="{FF2B5EF4-FFF2-40B4-BE49-F238E27FC236}">
                    <a16:creationId xmlns:a16="http://schemas.microsoft.com/office/drawing/2014/main" id="{B40E631E-DCE1-A138-F42C-CB5DC9328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1613" y="36560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Oval 113">
                <a:extLst>
                  <a:ext uri="{FF2B5EF4-FFF2-40B4-BE49-F238E27FC236}">
                    <a16:creationId xmlns:a16="http://schemas.microsoft.com/office/drawing/2014/main" id="{78928C0F-F178-D644-0056-B179F0B5A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6113" y="37703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组合 49">
              <a:extLst>
                <a:ext uri="{FF2B5EF4-FFF2-40B4-BE49-F238E27FC236}">
                  <a16:creationId xmlns:a16="http://schemas.microsoft.com/office/drawing/2014/main" id="{976D797C-81D2-64C0-57AE-5CD0085DD716}"/>
                </a:ext>
              </a:extLst>
            </p:cNvPr>
            <p:cNvGrpSpPr/>
            <p:nvPr/>
          </p:nvGrpSpPr>
          <p:grpSpPr>
            <a:xfrm>
              <a:off x="5515123" y="3190841"/>
              <a:ext cx="6037250" cy="1882721"/>
              <a:chOff x="1327213" y="2514601"/>
              <a:chExt cx="4921187" cy="1535310"/>
            </a:xfrm>
            <a:solidFill>
              <a:schemeClr val="accent3"/>
            </a:solidFill>
          </p:grpSpPr>
          <p:sp>
            <p:nvSpPr>
              <p:cNvPr id="52" name="Freeform 101">
                <a:extLst>
                  <a:ext uri="{FF2B5EF4-FFF2-40B4-BE49-F238E27FC236}">
                    <a16:creationId xmlns:a16="http://schemas.microsoft.com/office/drawing/2014/main" id="{0B9590A8-18E0-24C8-A9F0-367999DE8C12}"/>
                  </a:ext>
                </a:extLst>
              </p:cNvPr>
              <p:cNvSpPr/>
              <p:nvPr/>
            </p:nvSpPr>
            <p:spPr bwMode="auto">
              <a:xfrm>
                <a:off x="1327213" y="2538611"/>
                <a:ext cx="4886325" cy="1511300"/>
              </a:xfrm>
              <a:custGeom>
                <a:avLst/>
                <a:gdLst>
                  <a:gd name="T0" fmla="*/ 15 w 3078"/>
                  <a:gd name="T1" fmla="*/ 952 h 952"/>
                  <a:gd name="T2" fmla="*/ 0 w 3078"/>
                  <a:gd name="T3" fmla="*/ 952 h 952"/>
                  <a:gd name="T4" fmla="*/ 0 w 3078"/>
                  <a:gd name="T5" fmla="*/ 925 h 952"/>
                  <a:gd name="T6" fmla="*/ 275 w 3078"/>
                  <a:gd name="T7" fmla="*/ 568 h 952"/>
                  <a:gd name="T8" fmla="*/ 555 w 3078"/>
                  <a:gd name="T9" fmla="*/ 431 h 952"/>
                  <a:gd name="T10" fmla="*/ 837 w 3078"/>
                  <a:gd name="T11" fmla="*/ 153 h 952"/>
                  <a:gd name="T12" fmla="*/ 1117 w 3078"/>
                  <a:gd name="T13" fmla="*/ 166 h 952"/>
                  <a:gd name="T14" fmla="*/ 1397 w 3078"/>
                  <a:gd name="T15" fmla="*/ 0 h 952"/>
                  <a:gd name="T16" fmla="*/ 1679 w 3078"/>
                  <a:gd name="T17" fmla="*/ 99 h 952"/>
                  <a:gd name="T18" fmla="*/ 1959 w 3078"/>
                  <a:gd name="T19" fmla="*/ 39 h 952"/>
                  <a:gd name="T20" fmla="*/ 2238 w 3078"/>
                  <a:gd name="T21" fmla="*/ 186 h 952"/>
                  <a:gd name="T22" fmla="*/ 2518 w 3078"/>
                  <a:gd name="T23" fmla="*/ 186 h 952"/>
                  <a:gd name="T24" fmla="*/ 2795 w 3078"/>
                  <a:gd name="T25" fmla="*/ 488 h 952"/>
                  <a:gd name="T26" fmla="*/ 3073 w 3078"/>
                  <a:gd name="T27" fmla="*/ 354 h 952"/>
                  <a:gd name="T28" fmla="*/ 3078 w 3078"/>
                  <a:gd name="T29" fmla="*/ 369 h 952"/>
                  <a:gd name="T30" fmla="*/ 2793 w 3078"/>
                  <a:gd name="T31" fmla="*/ 506 h 952"/>
                  <a:gd name="T32" fmla="*/ 2513 w 3078"/>
                  <a:gd name="T33" fmla="*/ 201 h 952"/>
                  <a:gd name="T34" fmla="*/ 2236 w 3078"/>
                  <a:gd name="T35" fmla="*/ 203 h 952"/>
                  <a:gd name="T36" fmla="*/ 2233 w 3078"/>
                  <a:gd name="T37" fmla="*/ 201 h 952"/>
                  <a:gd name="T38" fmla="*/ 1956 w 3078"/>
                  <a:gd name="T39" fmla="*/ 57 h 952"/>
                  <a:gd name="T40" fmla="*/ 1676 w 3078"/>
                  <a:gd name="T41" fmla="*/ 114 h 952"/>
                  <a:gd name="T42" fmla="*/ 1676 w 3078"/>
                  <a:gd name="T43" fmla="*/ 114 h 952"/>
                  <a:gd name="T44" fmla="*/ 1399 w 3078"/>
                  <a:gd name="T45" fmla="*/ 17 h 952"/>
                  <a:gd name="T46" fmla="*/ 1122 w 3078"/>
                  <a:gd name="T47" fmla="*/ 181 h 952"/>
                  <a:gd name="T48" fmla="*/ 1119 w 3078"/>
                  <a:gd name="T49" fmla="*/ 181 h 952"/>
                  <a:gd name="T50" fmla="*/ 842 w 3078"/>
                  <a:gd name="T51" fmla="*/ 168 h 952"/>
                  <a:gd name="T52" fmla="*/ 565 w 3078"/>
                  <a:gd name="T53" fmla="*/ 444 h 952"/>
                  <a:gd name="T54" fmla="*/ 285 w 3078"/>
                  <a:gd name="T55" fmla="*/ 580 h 952"/>
                  <a:gd name="T56" fmla="*/ 15 w 3078"/>
                  <a:gd name="T57" fmla="*/ 930 h 952"/>
                  <a:gd name="T58" fmla="*/ 15 w 3078"/>
                  <a:gd name="T59" fmla="*/ 952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78" h="952">
                    <a:moveTo>
                      <a:pt x="15" y="952"/>
                    </a:moveTo>
                    <a:lnTo>
                      <a:pt x="0" y="952"/>
                    </a:lnTo>
                    <a:lnTo>
                      <a:pt x="0" y="925"/>
                    </a:lnTo>
                    <a:lnTo>
                      <a:pt x="275" y="568"/>
                    </a:lnTo>
                    <a:lnTo>
                      <a:pt x="555" y="431"/>
                    </a:lnTo>
                    <a:lnTo>
                      <a:pt x="837" y="153"/>
                    </a:lnTo>
                    <a:lnTo>
                      <a:pt x="1117" y="166"/>
                    </a:lnTo>
                    <a:lnTo>
                      <a:pt x="1397" y="0"/>
                    </a:lnTo>
                    <a:lnTo>
                      <a:pt x="1679" y="99"/>
                    </a:lnTo>
                    <a:lnTo>
                      <a:pt x="1959" y="39"/>
                    </a:lnTo>
                    <a:lnTo>
                      <a:pt x="2238" y="186"/>
                    </a:lnTo>
                    <a:lnTo>
                      <a:pt x="2518" y="186"/>
                    </a:lnTo>
                    <a:lnTo>
                      <a:pt x="2795" y="488"/>
                    </a:lnTo>
                    <a:lnTo>
                      <a:pt x="3073" y="354"/>
                    </a:lnTo>
                    <a:lnTo>
                      <a:pt x="3078" y="369"/>
                    </a:lnTo>
                    <a:lnTo>
                      <a:pt x="2793" y="506"/>
                    </a:lnTo>
                    <a:lnTo>
                      <a:pt x="2513" y="201"/>
                    </a:lnTo>
                    <a:lnTo>
                      <a:pt x="2236" y="203"/>
                    </a:lnTo>
                    <a:lnTo>
                      <a:pt x="2233" y="201"/>
                    </a:lnTo>
                    <a:lnTo>
                      <a:pt x="1956" y="57"/>
                    </a:lnTo>
                    <a:lnTo>
                      <a:pt x="1676" y="114"/>
                    </a:lnTo>
                    <a:lnTo>
                      <a:pt x="1676" y="114"/>
                    </a:lnTo>
                    <a:lnTo>
                      <a:pt x="1399" y="17"/>
                    </a:lnTo>
                    <a:lnTo>
                      <a:pt x="1122" y="181"/>
                    </a:lnTo>
                    <a:lnTo>
                      <a:pt x="1119" y="181"/>
                    </a:lnTo>
                    <a:lnTo>
                      <a:pt x="842" y="168"/>
                    </a:lnTo>
                    <a:lnTo>
                      <a:pt x="565" y="444"/>
                    </a:lnTo>
                    <a:lnTo>
                      <a:pt x="285" y="580"/>
                    </a:lnTo>
                    <a:lnTo>
                      <a:pt x="15" y="930"/>
                    </a:lnTo>
                    <a:lnTo>
                      <a:pt x="15" y="952"/>
                    </a:lnTo>
                    <a:close/>
                  </a:path>
                </a:pathLst>
              </a:custGeom>
              <a:solidFill>
                <a:srgbClr val="374DF8"/>
              </a:solidFill>
              <a:ln w="9525">
                <a:solidFill>
                  <a:srgbClr val="374DF8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74DF8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Oval 103">
                <a:extLst>
                  <a:ext uri="{FF2B5EF4-FFF2-40B4-BE49-F238E27FC236}">
                    <a16:creationId xmlns:a16="http://schemas.microsoft.com/office/drawing/2014/main" id="{27B856E4-FA2C-FD8B-38F1-AA4D31F37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1963" y="3413126"/>
                <a:ext cx="79375" cy="777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Oval 114">
                <a:extLst>
                  <a:ext uri="{FF2B5EF4-FFF2-40B4-BE49-F238E27FC236}">
                    <a16:creationId xmlns:a16="http://schemas.microsoft.com/office/drawing/2014/main" id="{30FF03AB-C290-0E83-DD2C-C999050BF0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6463" y="3195638"/>
                <a:ext cx="79375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Oval 115">
                <a:extLst>
                  <a:ext uri="{FF2B5EF4-FFF2-40B4-BE49-F238E27FC236}">
                    <a16:creationId xmlns:a16="http://schemas.microsoft.com/office/drawing/2014/main" id="{BD3FF297-7C44-FA9E-4FD1-1CCF9482B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963" y="2767013"/>
                <a:ext cx="77788" cy="777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Oval 116">
                <a:extLst>
                  <a:ext uri="{FF2B5EF4-FFF2-40B4-BE49-F238E27FC236}">
                    <a16:creationId xmlns:a16="http://schemas.microsoft.com/office/drawing/2014/main" id="{5CD539E8-AF94-8EB0-7E50-E9BB81A11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463" y="2770188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Oval 117">
                <a:extLst>
                  <a:ext uri="{FF2B5EF4-FFF2-40B4-BE49-F238E27FC236}">
                    <a16:creationId xmlns:a16="http://schemas.microsoft.com/office/drawing/2014/main" id="{BA4333B9-126F-B7F8-4530-2661B880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375" y="2514601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Oval 118">
                <a:extLst>
                  <a:ext uri="{FF2B5EF4-FFF2-40B4-BE49-F238E27FC236}">
                    <a16:creationId xmlns:a16="http://schemas.microsoft.com/office/drawing/2014/main" id="{C4B42882-78D3-7E06-B509-403F490C3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9700" y="2660651"/>
                <a:ext cx="82550" cy="7778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Oval 119">
                <a:extLst>
                  <a:ext uri="{FF2B5EF4-FFF2-40B4-BE49-F238E27FC236}">
                    <a16:creationId xmlns:a16="http://schemas.microsoft.com/office/drawing/2014/main" id="{25BA2F08-3EDD-EFBB-1649-ECB09FD59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2613" y="2573338"/>
                <a:ext cx="82550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Oval 120">
                <a:extLst>
                  <a:ext uri="{FF2B5EF4-FFF2-40B4-BE49-F238E27FC236}">
                    <a16:creationId xmlns:a16="http://schemas.microsoft.com/office/drawing/2014/main" id="{66910038-151F-3DF7-98B5-9400D06FF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5" y="2805113"/>
                <a:ext cx="82550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Oval 121">
                <a:extLst>
                  <a:ext uri="{FF2B5EF4-FFF2-40B4-BE49-F238E27FC236}">
                    <a16:creationId xmlns:a16="http://schemas.microsoft.com/office/drawing/2014/main" id="{F18F508B-AD69-7F79-C408-D3641D092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1613" y="2805113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Oval 122">
                <a:extLst>
                  <a:ext uri="{FF2B5EF4-FFF2-40B4-BE49-F238E27FC236}">
                    <a16:creationId xmlns:a16="http://schemas.microsoft.com/office/drawing/2014/main" id="{46A4F0C3-C5A3-718F-7987-E3A721652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8175" y="3286126"/>
                <a:ext cx="77788" cy="7937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Oval 123">
                <a:extLst>
                  <a:ext uri="{FF2B5EF4-FFF2-40B4-BE49-F238E27FC236}">
                    <a16:creationId xmlns:a16="http://schemas.microsoft.com/office/drawing/2014/main" id="{7EE5BF17-B741-B980-C655-652808B72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9025" y="3065463"/>
                <a:ext cx="79375" cy="8255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2" name="文本框 52">
              <a:extLst>
                <a:ext uri="{FF2B5EF4-FFF2-40B4-BE49-F238E27FC236}">
                  <a16:creationId xmlns:a16="http://schemas.microsoft.com/office/drawing/2014/main" id="{079329AF-D797-F804-034F-94435955429B}"/>
                </a:ext>
              </a:extLst>
            </p:cNvPr>
            <p:cNvSpPr txBox="1"/>
            <p:nvPr/>
          </p:nvSpPr>
          <p:spPr>
            <a:xfrm>
              <a:off x="4976834" y="4954383"/>
              <a:ext cx="23915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0</a:t>
              </a:r>
            </a:p>
          </p:txBody>
        </p:sp>
        <p:sp>
          <p:nvSpPr>
            <p:cNvPr id="33" name="文本框 53">
              <a:extLst>
                <a:ext uri="{FF2B5EF4-FFF2-40B4-BE49-F238E27FC236}">
                  <a16:creationId xmlns:a16="http://schemas.microsoft.com/office/drawing/2014/main" id="{BCDB0150-1F5D-0C95-FB1A-F339EF6373F7}"/>
                </a:ext>
              </a:extLst>
            </p:cNvPr>
            <p:cNvSpPr txBox="1"/>
            <p:nvPr/>
          </p:nvSpPr>
          <p:spPr>
            <a:xfrm>
              <a:off x="4916851" y="4652150"/>
              <a:ext cx="274208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10</a:t>
              </a:r>
            </a:p>
          </p:txBody>
        </p:sp>
        <p:sp>
          <p:nvSpPr>
            <p:cNvPr id="34" name="文本框 54">
              <a:extLst>
                <a:ext uri="{FF2B5EF4-FFF2-40B4-BE49-F238E27FC236}">
                  <a16:creationId xmlns:a16="http://schemas.microsoft.com/office/drawing/2014/main" id="{6D95F21A-7294-827B-BD55-D07939D84312}"/>
                </a:ext>
              </a:extLst>
            </p:cNvPr>
            <p:cNvSpPr txBox="1"/>
            <p:nvPr/>
          </p:nvSpPr>
          <p:spPr>
            <a:xfrm>
              <a:off x="4916851" y="4342128"/>
              <a:ext cx="29368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20</a:t>
              </a:r>
            </a:p>
          </p:txBody>
        </p:sp>
        <p:sp>
          <p:nvSpPr>
            <p:cNvPr id="35" name="文本框 55">
              <a:extLst>
                <a:ext uri="{FF2B5EF4-FFF2-40B4-BE49-F238E27FC236}">
                  <a16:creationId xmlns:a16="http://schemas.microsoft.com/office/drawing/2014/main" id="{9D807B53-6844-DA81-BF45-03A8702F581F}"/>
                </a:ext>
              </a:extLst>
            </p:cNvPr>
            <p:cNvSpPr txBox="1"/>
            <p:nvPr/>
          </p:nvSpPr>
          <p:spPr>
            <a:xfrm>
              <a:off x="4916851" y="4055475"/>
              <a:ext cx="292125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30</a:t>
              </a:r>
            </a:p>
          </p:txBody>
        </p:sp>
        <p:sp>
          <p:nvSpPr>
            <p:cNvPr id="36" name="文本框 56">
              <a:extLst>
                <a:ext uri="{FF2B5EF4-FFF2-40B4-BE49-F238E27FC236}">
                  <a16:creationId xmlns:a16="http://schemas.microsoft.com/office/drawing/2014/main" id="{D851441C-FA40-B3FC-7FBB-D3EED95BF4D1}"/>
                </a:ext>
              </a:extLst>
            </p:cNvPr>
            <p:cNvSpPr txBox="1"/>
            <p:nvPr/>
          </p:nvSpPr>
          <p:spPr>
            <a:xfrm>
              <a:off x="4916851" y="3754021"/>
              <a:ext cx="295241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40</a:t>
              </a:r>
            </a:p>
          </p:txBody>
        </p:sp>
        <p:sp>
          <p:nvSpPr>
            <p:cNvPr id="37" name="文本框 57">
              <a:extLst>
                <a:ext uri="{FF2B5EF4-FFF2-40B4-BE49-F238E27FC236}">
                  <a16:creationId xmlns:a16="http://schemas.microsoft.com/office/drawing/2014/main" id="{02A80F4D-4B74-9F9E-F44A-840FD6B55565}"/>
                </a:ext>
              </a:extLst>
            </p:cNvPr>
            <p:cNvSpPr txBox="1"/>
            <p:nvPr/>
          </p:nvSpPr>
          <p:spPr>
            <a:xfrm>
              <a:off x="4916851" y="3436210"/>
              <a:ext cx="29368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50</a:t>
              </a:r>
            </a:p>
          </p:txBody>
        </p:sp>
        <p:sp>
          <p:nvSpPr>
            <p:cNvPr id="38" name="文本框 58">
              <a:extLst>
                <a:ext uri="{FF2B5EF4-FFF2-40B4-BE49-F238E27FC236}">
                  <a16:creationId xmlns:a16="http://schemas.microsoft.com/office/drawing/2014/main" id="{D55E23B8-9280-EED6-E3F0-D2F5AA215856}"/>
                </a:ext>
              </a:extLst>
            </p:cNvPr>
            <p:cNvSpPr txBox="1"/>
            <p:nvPr/>
          </p:nvSpPr>
          <p:spPr>
            <a:xfrm>
              <a:off x="4916851" y="3126188"/>
              <a:ext cx="293683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60</a:t>
              </a:r>
            </a:p>
          </p:txBody>
        </p:sp>
        <p:sp>
          <p:nvSpPr>
            <p:cNvPr id="39" name="文本框 59">
              <a:extLst>
                <a:ext uri="{FF2B5EF4-FFF2-40B4-BE49-F238E27FC236}">
                  <a16:creationId xmlns:a16="http://schemas.microsoft.com/office/drawing/2014/main" id="{D9026D2A-C282-F914-7B10-5D194F7B23E8}"/>
                </a:ext>
              </a:extLst>
            </p:cNvPr>
            <p:cNvSpPr txBox="1"/>
            <p:nvPr/>
          </p:nvSpPr>
          <p:spPr>
            <a:xfrm>
              <a:off x="4916851" y="2831745"/>
              <a:ext cx="290567" cy="215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70</a:t>
              </a:r>
            </a:p>
          </p:txBody>
        </p:sp>
        <p:sp>
          <p:nvSpPr>
            <p:cNvPr id="40" name="文本框 60">
              <a:extLst>
                <a:ext uri="{FF2B5EF4-FFF2-40B4-BE49-F238E27FC236}">
                  <a16:creationId xmlns:a16="http://schemas.microsoft.com/office/drawing/2014/main" id="{46AC98D1-FF26-B9B4-C574-1AB69811A20F}"/>
                </a:ext>
              </a:extLst>
            </p:cNvPr>
            <p:cNvSpPr txBox="1"/>
            <p:nvPr/>
          </p:nvSpPr>
          <p:spPr>
            <a:xfrm>
              <a:off x="5317257" y="5258173"/>
              <a:ext cx="337307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An</a:t>
              </a:r>
            </a:p>
          </p:txBody>
        </p:sp>
        <p:sp>
          <p:nvSpPr>
            <p:cNvPr id="41" name="文本框 61">
              <a:extLst>
                <a:ext uri="{FF2B5EF4-FFF2-40B4-BE49-F238E27FC236}">
                  <a16:creationId xmlns:a16="http://schemas.microsoft.com/office/drawing/2014/main" id="{DBAD95C8-69ED-3901-7DC5-3C7734CC52FE}"/>
                </a:ext>
              </a:extLst>
            </p:cNvPr>
            <p:cNvSpPr txBox="1"/>
            <p:nvPr/>
          </p:nvSpPr>
          <p:spPr>
            <a:xfrm>
              <a:off x="5885927" y="5258173"/>
              <a:ext cx="391837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Feb</a:t>
              </a:r>
            </a:p>
          </p:txBody>
        </p:sp>
        <p:sp>
          <p:nvSpPr>
            <p:cNvPr id="42" name="文本框 62">
              <a:extLst>
                <a:ext uri="{FF2B5EF4-FFF2-40B4-BE49-F238E27FC236}">
                  <a16:creationId xmlns:a16="http://schemas.microsoft.com/office/drawing/2014/main" id="{BA45EEAC-0689-0BE5-D5BE-839690337E94}"/>
                </a:ext>
              </a:extLst>
            </p:cNvPr>
            <p:cNvSpPr txBox="1"/>
            <p:nvPr/>
          </p:nvSpPr>
          <p:spPr>
            <a:xfrm>
              <a:off x="6400067" y="5258173"/>
              <a:ext cx="389500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Mar</a:t>
              </a:r>
            </a:p>
          </p:txBody>
        </p:sp>
        <p:sp>
          <p:nvSpPr>
            <p:cNvPr id="43" name="文本框 63">
              <a:extLst>
                <a:ext uri="{FF2B5EF4-FFF2-40B4-BE49-F238E27FC236}">
                  <a16:creationId xmlns:a16="http://schemas.microsoft.com/office/drawing/2014/main" id="{7D3CC250-D4DB-B69F-B883-AF555294E68E}"/>
                </a:ext>
              </a:extLst>
            </p:cNvPr>
            <p:cNvSpPr txBox="1"/>
            <p:nvPr/>
          </p:nvSpPr>
          <p:spPr>
            <a:xfrm>
              <a:off x="6945367" y="5258173"/>
              <a:ext cx="386384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Apr</a:t>
              </a:r>
            </a:p>
          </p:txBody>
        </p:sp>
        <p:sp>
          <p:nvSpPr>
            <p:cNvPr id="44" name="文本框 64">
              <a:extLst>
                <a:ext uri="{FF2B5EF4-FFF2-40B4-BE49-F238E27FC236}">
                  <a16:creationId xmlns:a16="http://schemas.microsoft.com/office/drawing/2014/main" id="{51A51852-AB8B-7ABB-16BC-9C3EEBF7366E}"/>
                </a:ext>
              </a:extLst>
            </p:cNvPr>
            <p:cNvSpPr txBox="1"/>
            <p:nvPr/>
          </p:nvSpPr>
          <p:spPr>
            <a:xfrm>
              <a:off x="7482877" y="5258173"/>
              <a:ext cx="419102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May</a:t>
              </a:r>
            </a:p>
          </p:txBody>
        </p:sp>
        <p:sp>
          <p:nvSpPr>
            <p:cNvPr id="45" name="文本框 65">
              <a:extLst>
                <a:ext uri="{FF2B5EF4-FFF2-40B4-BE49-F238E27FC236}">
                  <a16:creationId xmlns:a16="http://schemas.microsoft.com/office/drawing/2014/main" id="{FE9D03B2-5925-28E7-7F17-0549CE6E85DA}"/>
                </a:ext>
              </a:extLst>
            </p:cNvPr>
            <p:cNvSpPr txBox="1"/>
            <p:nvPr/>
          </p:nvSpPr>
          <p:spPr>
            <a:xfrm>
              <a:off x="8020387" y="5258173"/>
              <a:ext cx="367688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Jun</a:t>
              </a:r>
            </a:p>
          </p:txBody>
        </p:sp>
        <p:sp>
          <p:nvSpPr>
            <p:cNvPr id="46" name="文本框 66">
              <a:extLst>
                <a:ext uri="{FF2B5EF4-FFF2-40B4-BE49-F238E27FC236}">
                  <a16:creationId xmlns:a16="http://schemas.microsoft.com/office/drawing/2014/main" id="{B028FE8B-8F3B-B902-4BAD-52F7BFCFC09D}"/>
                </a:ext>
              </a:extLst>
            </p:cNvPr>
            <p:cNvSpPr txBox="1"/>
            <p:nvPr/>
          </p:nvSpPr>
          <p:spPr>
            <a:xfrm>
              <a:off x="8604637" y="5258173"/>
              <a:ext cx="328738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Jul</a:t>
              </a:r>
            </a:p>
          </p:txBody>
        </p:sp>
        <p:sp>
          <p:nvSpPr>
            <p:cNvPr id="47" name="文本框 67">
              <a:extLst>
                <a:ext uri="{FF2B5EF4-FFF2-40B4-BE49-F238E27FC236}">
                  <a16:creationId xmlns:a16="http://schemas.microsoft.com/office/drawing/2014/main" id="{46C45B55-B11D-2537-C526-6FB4BFD0FBCF}"/>
                </a:ext>
              </a:extLst>
            </p:cNvPr>
            <p:cNvSpPr txBox="1"/>
            <p:nvPr/>
          </p:nvSpPr>
          <p:spPr>
            <a:xfrm>
              <a:off x="9165517" y="5258173"/>
              <a:ext cx="402743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Aug</a:t>
              </a:r>
            </a:p>
          </p:txBody>
        </p:sp>
        <p:sp>
          <p:nvSpPr>
            <p:cNvPr id="48" name="文本框 68">
              <a:extLst>
                <a:ext uri="{FF2B5EF4-FFF2-40B4-BE49-F238E27FC236}">
                  <a16:creationId xmlns:a16="http://schemas.microsoft.com/office/drawing/2014/main" id="{AD9427F9-9352-8948-DC42-48D299B5A572}"/>
                </a:ext>
              </a:extLst>
            </p:cNvPr>
            <p:cNvSpPr txBox="1"/>
            <p:nvPr/>
          </p:nvSpPr>
          <p:spPr>
            <a:xfrm>
              <a:off x="9695237" y="5258173"/>
              <a:ext cx="398069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Sep</a:t>
              </a:r>
            </a:p>
          </p:txBody>
        </p:sp>
        <p:sp>
          <p:nvSpPr>
            <p:cNvPr id="49" name="文本框 69">
              <a:extLst>
                <a:ext uri="{FF2B5EF4-FFF2-40B4-BE49-F238E27FC236}">
                  <a16:creationId xmlns:a16="http://schemas.microsoft.com/office/drawing/2014/main" id="{4869FC71-55FD-CAB7-0D1F-457C9AD55030}"/>
                </a:ext>
              </a:extLst>
            </p:cNvPr>
            <p:cNvSpPr txBox="1"/>
            <p:nvPr/>
          </p:nvSpPr>
          <p:spPr>
            <a:xfrm>
              <a:off x="10224957" y="5258173"/>
              <a:ext cx="408975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Nov</a:t>
              </a:r>
            </a:p>
          </p:txBody>
        </p:sp>
        <p:sp>
          <p:nvSpPr>
            <p:cNvPr id="50" name="文本框 70">
              <a:extLst>
                <a:ext uri="{FF2B5EF4-FFF2-40B4-BE49-F238E27FC236}">
                  <a16:creationId xmlns:a16="http://schemas.microsoft.com/office/drawing/2014/main" id="{0C4435C3-A37B-8C06-EAD7-1E1C183CD7DF}"/>
                </a:ext>
              </a:extLst>
            </p:cNvPr>
            <p:cNvSpPr txBox="1"/>
            <p:nvPr/>
          </p:nvSpPr>
          <p:spPr>
            <a:xfrm>
              <a:off x="10778047" y="5258173"/>
              <a:ext cx="386384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Oct</a:t>
              </a:r>
            </a:p>
          </p:txBody>
        </p:sp>
        <p:sp>
          <p:nvSpPr>
            <p:cNvPr id="51" name="文本框 71">
              <a:extLst>
                <a:ext uri="{FF2B5EF4-FFF2-40B4-BE49-F238E27FC236}">
                  <a16:creationId xmlns:a16="http://schemas.microsoft.com/office/drawing/2014/main" id="{7A06ED15-75CB-D963-0E55-6FB9EC52FAC7}"/>
                </a:ext>
              </a:extLst>
            </p:cNvPr>
            <p:cNvSpPr txBox="1"/>
            <p:nvPr/>
          </p:nvSpPr>
          <p:spPr>
            <a:xfrm>
              <a:off x="11284397" y="5258173"/>
              <a:ext cx="402743" cy="230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+mn-ea"/>
                  <a:sym typeface="+mn-lt"/>
                </a:rPr>
                <a:t>Dec</a:t>
              </a:r>
            </a:p>
          </p:txBody>
        </p:sp>
      </p:grpSp>
      <p:grpSp>
        <p:nvGrpSpPr>
          <p:cNvPr id="75" name="Grupo 94">
            <a:extLst>
              <a:ext uri="{FF2B5EF4-FFF2-40B4-BE49-F238E27FC236}">
                <a16:creationId xmlns:a16="http://schemas.microsoft.com/office/drawing/2014/main" id="{5B3F1931-A34F-32B0-6F2A-E56F4EF18159}"/>
              </a:ext>
            </a:extLst>
          </p:cNvPr>
          <p:cNvGrpSpPr/>
          <p:nvPr/>
        </p:nvGrpSpPr>
        <p:grpSpPr>
          <a:xfrm>
            <a:off x="5428619" y="5551061"/>
            <a:ext cx="327180" cy="838150"/>
            <a:chOff x="5088036" y="5657574"/>
            <a:chExt cx="327180" cy="838150"/>
          </a:xfrm>
          <a:solidFill>
            <a:srgbClr val="374DF8"/>
          </a:solidFill>
        </p:grpSpPr>
        <p:sp>
          <p:nvSpPr>
            <p:cNvPr id="76" name="Freeform 127">
              <a:extLst>
                <a:ext uri="{FF2B5EF4-FFF2-40B4-BE49-F238E27FC236}">
                  <a16:creationId xmlns:a16="http://schemas.microsoft.com/office/drawing/2014/main" id="{FAAEA22D-185C-00A0-0E6B-4A4AB66D4583}"/>
                </a:ext>
              </a:extLst>
            </p:cNvPr>
            <p:cNvSpPr/>
            <p:nvPr/>
          </p:nvSpPr>
          <p:spPr bwMode="auto">
            <a:xfrm>
              <a:off x="5088036" y="5800122"/>
              <a:ext cx="327180" cy="695602"/>
            </a:xfrm>
            <a:custGeom>
              <a:avLst/>
              <a:gdLst>
                <a:gd name="T0" fmla="*/ 86 w 113"/>
                <a:gd name="T1" fmla="*/ 1 h 240"/>
                <a:gd name="T2" fmla="*/ 29 w 113"/>
                <a:gd name="T3" fmla="*/ 0 h 240"/>
                <a:gd name="T4" fmla="*/ 0 w 113"/>
                <a:gd name="T5" fmla="*/ 24 h 240"/>
                <a:gd name="T6" fmla="*/ 0 w 113"/>
                <a:gd name="T7" fmla="*/ 25 h 240"/>
                <a:gd name="T8" fmla="*/ 0 w 113"/>
                <a:gd name="T9" fmla="*/ 28 h 240"/>
                <a:gd name="T10" fmla="*/ 0 w 113"/>
                <a:gd name="T11" fmla="*/ 108 h 240"/>
                <a:gd name="T12" fmla="*/ 9 w 113"/>
                <a:gd name="T13" fmla="*/ 118 h 240"/>
                <a:gd name="T14" fmla="*/ 19 w 113"/>
                <a:gd name="T15" fmla="*/ 108 h 240"/>
                <a:gd name="T16" fmla="*/ 19 w 113"/>
                <a:gd name="T17" fmla="*/ 39 h 240"/>
                <a:gd name="T18" fmla="*/ 27 w 113"/>
                <a:gd name="T19" fmla="*/ 39 h 240"/>
                <a:gd name="T20" fmla="*/ 27 w 113"/>
                <a:gd name="T21" fmla="*/ 105 h 240"/>
                <a:gd name="T22" fmla="*/ 27 w 113"/>
                <a:gd name="T23" fmla="*/ 108 h 240"/>
                <a:gd name="T24" fmla="*/ 27 w 113"/>
                <a:gd name="T25" fmla="*/ 226 h 240"/>
                <a:gd name="T26" fmla="*/ 40 w 113"/>
                <a:gd name="T27" fmla="*/ 240 h 240"/>
                <a:gd name="T28" fmla="*/ 53 w 113"/>
                <a:gd name="T29" fmla="*/ 226 h 240"/>
                <a:gd name="T30" fmla="*/ 53 w 113"/>
                <a:gd name="T31" fmla="*/ 122 h 240"/>
                <a:gd name="T32" fmla="*/ 60 w 113"/>
                <a:gd name="T33" fmla="*/ 122 h 240"/>
                <a:gd name="T34" fmla="*/ 60 w 113"/>
                <a:gd name="T35" fmla="*/ 226 h 240"/>
                <a:gd name="T36" fmla="*/ 73 w 113"/>
                <a:gd name="T37" fmla="*/ 240 h 240"/>
                <a:gd name="T38" fmla="*/ 86 w 113"/>
                <a:gd name="T39" fmla="*/ 226 h 240"/>
                <a:gd name="T40" fmla="*/ 86 w 113"/>
                <a:gd name="T41" fmla="*/ 105 h 240"/>
                <a:gd name="T42" fmla="*/ 86 w 113"/>
                <a:gd name="T43" fmla="*/ 105 h 240"/>
                <a:gd name="T44" fmla="*/ 86 w 113"/>
                <a:gd name="T45" fmla="*/ 39 h 240"/>
                <a:gd name="T46" fmla="*/ 93 w 113"/>
                <a:gd name="T47" fmla="*/ 39 h 240"/>
                <a:gd name="T48" fmla="*/ 93 w 113"/>
                <a:gd name="T49" fmla="*/ 108 h 240"/>
                <a:gd name="T50" fmla="*/ 103 w 113"/>
                <a:gd name="T51" fmla="*/ 118 h 240"/>
                <a:gd name="T52" fmla="*/ 113 w 113"/>
                <a:gd name="T53" fmla="*/ 108 h 240"/>
                <a:gd name="T54" fmla="*/ 113 w 113"/>
                <a:gd name="T55" fmla="*/ 28 h 240"/>
                <a:gd name="T56" fmla="*/ 113 w 113"/>
                <a:gd name="T57" fmla="*/ 25 h 240"/>
                <a:gd name="T58" fmla="*/ 113 w 113"/>
                <a:gd name="T59" fmla="*/ 23 h 240"/>
                <a:gd name="T60" fmla="*/ 86 w 113"/>
                <a:gd name="T61" fmla="*/ 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" h="240">
                  <a:moveTo>
                    <a:pt x="8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8" y="1"/>
                    <a:pt x="0" y="18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4"/>
                    <a:pt x="4" y="118"/>
                    <a:pt x="9" y="118"/>
                  </a:cubicBezTo>
                  <a:cubicBezTo>
                    <a:pt x="14" y="118"/>
                    <a:pt x="19" y="114"/>
                    <a:pt x="19" y="108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105"/>
                    <a:pt x="27" y="105"/>
                    <a:pt x="27" y="105"/>
                  </a:cubicBezTo>
                  <a:cubicBezTo>
                    <a:pt x="27" y="106"/>
                    <a:pt x="27" y="107"/>
                    <a:pt x="27" y="108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7" y="234"/>
                    <a:pt x="33" y="240"/>
                    <a:pt x="40" y="240"/>
                  </a:cubicBezTo>
                  <a:cubicBezTo>
                    <a:pt x="47" y="240"/>
                    <a:pt x="53" y="234"/>
                    <a:pt x="53" y="226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34"/>
                    <a:pt x="66" y="240"/>
                    <a:pt x="73" y="240"/>
                  </a:cubicBezTo>
                  <a:cubicBezTo>
                    <a:pt x="80" y="240"/>
                    <a:pt x="86" y="234"/>
                    <a:pt x="86" y="22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14"/>
                    <a:pt x="98" y="118"/>
                    <a:pt x="103" y="118"/>
                  </a:cubicBezTo>
                  <a:cubicBezTo>
                    <a:pt x="109" y="118"/>
                    <a:pt x="113" y="114"/>
                    <a:pt x="113" y="10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16"/>
                    <a:pt x="104" y="1"/>
                    <a:pt x="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7" name="Oval 128">
              <a:extLst>
                <a:ext uri="{FF2B5EF4-FFF2-40B4-BE49-F238E27FC236}">
                  <a16:creationId xmlns:a16="http://schemas.microsoft.com/office/drawing/2014/main" id="{8E315FE0-931F-73F0-FCFD-12578985D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5411" y="5657574"/>
              <a:ext cx="130872" cy="13086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78" name="组合 75">
            <a:extLst>
              <a:ext uri="{FF2B5EF4-FFF2-40B4-BE49-F238E27FC236}">
                <a16:creationId xmlns:a16="http://schemas.microsoft.com/office/drawing/2014/main" id="{5E5B7094-006D-E3D0-07D1-C28CE853C457}"/>
              </a:ext>
            </a:extLst>
          </p:cNvPr>
          <p:cNvGrpSpPr/>
          <p:nvPr/>
        </p:nvGrpSpPr>
        <p:grpSpPr>
          <a:xfrm>
            <a:off x="6581147" y="5551840"/>
            <a:ext cx="391837" cy="837371"/>
            <a:chOff x="6805613" y="3346002"/>
            <a:chExt cx="319088" cy="682626"/>
          </a:xfrm>
          <a:solidFill>
            <a:srgbClr val="E45660"/>
          </a:solidFill>
        </p:grpSpPr>
        <p:sp>
          <p:nvSpPr>
            <p:cNvPr id="79" name="Oval 133">
              <a:extLst>
                <a:ext uri="{FF2B5EF4-FFF2-40B4-BE49-F238E27FC236}">
                  <a16:creationId xmlns:a16="http://schemas.microsoft.com/office/drawing/2014/main" id="{9ABF9004-7277-440F-EFC3-98BDAA967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1976" y="3346002"/>
              <a:ext cx="101600" cy="101600"/>
            </a:xfrm>
            <a:prstGeom prst="ellipse">
              <a:avLst/>
            </a:prstGeom>
            <a:noFill/>
            <a:ln w="19050">
              <a:solidFill>
                <a:srgbClr val="374DF8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0" name="Freeform 134">
              <a:extLst>
                <a:ext uri="{FF2B5EF4-FFF2-40B4-BE49-F238E27FC236}">
                  <a16:creationId xmlns:a16="http://schemas.microsoft.com/office/drawing/2014/main" id="{7D430E3C-CCA4-D33D-E126-D12CB7C9F5D9}"/>
                </a:ext>
              </a:extLst>
            </p:cNvPr>
            <p:cNvSpPr/>
            <p:nvPr/>
          </p:nvSpPr>
          <p:spPr bwMode="auto">
            <a:xfrm>
              <a:off x="6805613" y="3468240"/>
              <a:ext cx="319088" cy="560388"/>
            </a:xfrm>
            <a:custGeom>
              <a:avLst/>
              <a:gdLst>
                <a:gd name="T0" fmla="*/ 133 w 135"/>
                <a:gd name="T1" fmla="*/ 87 h 237"/>
                <a:gd name="T2" fmla="*/ 109 w 135"/>
                <a:gd name="T3" fmla="*/ 14 h 237"/>
                <a:gd name="T4" fmla="*/ 94 w 135"/>
                <a:gd name="T5" fmla="*/ 0 h 237"/>
                <a:gd name="T6" fmla="*/ 40 w 135"/>
                <a:gd name="T7" fmla="*/ 0 h 237"/>
                <a:gd name="T8" fmla="*/ 27 w 135"/>
                <a:gd name="T9" fmla="*/ 7 h 237"/>
                <a:gd name="T10" fmla="*/ 26 w 135"/>
                <a:gd name="T11" fmla="*/ 10 h 237"/>
                <a:gd name="T12" fmla="*/ 26 w 135"/>
                <a:gd name="T13" fmla="*/ 10 h 237"/>
                <a:gd name="T14" fmla="*/ 25 w 135"/>
                <a:gd name="T15" fmla="*/ 12 h 237"/>
                <a:gd name="T16" fmla="*/ 2 w 135"/>
                <a:gd name="T17" fmla="*/ 88 h 237"/>
                <a:gd name="T18" fmla="*/ 8 w 135"/>
                <a:gd name="T19" fmla="*/ 100 h 237"/>
                <a:gd name="T20" fmla="*/ 20 w 135"/>
                <a:gd name="T21" fmla="*/ 94 h 237"/>
                <a:gd name="T22" fmla="*/ 38 w 135"/>
                <a:gd name="T23" fmla="*/ 33 h 237"/>
                <a:gd name="T24" fmla="*/ 40 w 135"/>
                <a:gd name="T25" fmla="*/ 33 h 237"/>
                <a:gd name="T26" fmla="*/ 42 w 135"/>
                <a:gd name="T27" fmla="*/ 33 h 237"/>
                <a:gd name="T28" fmla="*/ 14 w 135"/>
                <a:gd name="T29" fmla="*/ 141 h 237"/>
                <a:gd name="T30" fmla="*/ 43 w 135"/>
                <a:gd name="T31" fmla="*/ 141 h 237"/>
                <a:gd name="T32" fmla="*/ 43 w 135"/>
                <a:gd name="T33" fmla="*/ 226 h 237"/>
                <a:gd name="T34" fmla="*/ 54 w 135"/>
                <a:gd name="T35" fmla="*/ 237 h 237"/>
                <a:gd name="T36" fmla="*/ 65 w 135"/>
                <a:gd name="T37" fmla="*/ 226 h 237"/>
                <a:gd name="T38" fmla="*/ 65 w 135"/>
                <a:gd name="T39" fmla="*/ 141 h 237"/>
                <a:gd name="T40" fmla="*/ 71 w 135"/>
                <a:gd name="T41" fmla="*/ 141 h 237"/>
                <a:gd name="T42" fmla="*/ 71 w 135"/>
                <a:gd name="T43" fmla="*/ 226 h 237"/>
                <a:gd name="T44" fmla="*/ 82 w 135"/>
                <a:gd name="T45" fmla="*/ 237 h 237"/>
                <a:gd name="T46" fmla="*/ 93 w 135"/>
                <a:gd name="T47" fmla="*/ 226 h 237"/>
                <a:gd name="T48" fmla="*/ 93 w 135"/>
                <a:gd name="T49" fmla="*/ 141 h 237"/>
                <a:gd name="T50" fmla="*/ 122 w 135"/>
                <a:gd name="T51" fmla="*/ 141 h 237"/>
                <a:gd name="T52" fmla="*/ 92 w 135"/>
                <a:gd name="T53" fmla="*/ 33 h 237"/>
                <a:gd name="T54" fmla="*/ 94 w 135"/>
                <a:gd name="T55" fmla="*/ 33 h 237"/>
                <a:gd name="T56" fmla="*/ 96 w 135"/>
                <a:gd name="T57" fmla="*/ 33 h 237"/>
                <a:gd name="T58" fmla="*/ 115 w 135"/>
                <a:gd name="T59" fmla="*/ 93 h 237"/>
                <a:gd name="T60" fmla="*/ 127 w 135"/>
                <a:gd name="T61" fmla="*/ 99 h 237"/>
                <a:gd name="T62" fmla="*/ 133 w 135"/>
                <a:gd name="T63" fmla="*/ 8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236">
                  <a:moveTo>
                    <a:pt x="133" y="87"/>
                  </a:moveTo>
                  <a:cubicBezTo>
                    <a:pt x="109" y="14"/>
                    <a:pt x="109" y="14"/>
                    <a:pt x="109" y="14"/>
                  </a:cubicBezTo>
                  <a:cubicBezTo>
                    <a:pt x="108" y="6"/>
                    <a:pt x="102" y="0"/>
                    <a:pt x="9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0" y="3"/>
                    <a:pt x="27" y="7"/>
                  </a:cubicBezTo>
                  <a:cubicBezTo>
                    <a:pt x="27" y="8"/>
                    <a:pt x="26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5" y="11"/>
                    <a:pt x="25" y="12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3"/>
                    <a:pt x="3" y="98"/>
                    <a:pt x="8" y="100"/>
                  </a:cubicBezTo>
                  <a:cubicBezTo>
                    <a:pt x="13" y="101"/>
                    <a:pt x="18" y="99"/>
                    <a:pt x="20" y="9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3" y="232"/>
                    <a:pt x="48" y="237"/>
                    <a:pt x="54" y="237"/>
                  </a:cubicBezTo>
                  <a:cubicBezTo>
                    <a:pt x="60" y="237"/>
                    <a:pt x="65" y="232"/>
                    <a:pt x="65" y="226"/>
                  </a:cubicBezTo>
                  <a:cubicBezTo>
                    <a:pt x="65" y="141"/>
                    <a:pt x="65" y="141"/>
                    <a:pt x="65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32"/>
                    <a:pt x="76" y="237"/>
                    <a:pt x="82" y="237"/>
                  </a:cubicBezTo>
                  <a:cubicBezTo>
                    <a:pt x="88" y="237"/>
                    <a:pt x="93" y="232"/>
                    <a:pt x="93" y="226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5" y="33"/>
                    <a:pt x="96" y="3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7" y="98"/>
                    <a:pt x="122" y="101"/>
                    <a:pt x="127" y="99"/>
                  </a:cubicBezTo>
                  <a:cubicBezTo>
                    <a:pt x="132" y="98"/>
                    <a:pt x="135" y="92"/>
                    <a:pt x="133" y="87"/>
                  </a:cubicBezTo>
                  <a:close/>
                </a:path>
              </a:pathLst>
            </a:custGeom>
            <a:noFill/>
            <a:ln w="19050">
              <a:solidFill>
                <a:srgbClr val="374DF8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03D21660-2A2C-7231-5797-DCBFC5AC32C3}"/>
              </a:ext>
            </a:extLst>
          </p:cNvPr>
          <p:cNvSpPr txBox="1"/>
          <p:nvPr/>
        </p:nvSpPr>
        <p:spPr>
          <a:xfrm>
            <a:off x="7232452" y="5174674"/>
            <a:ext cx="3695181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69E44A7-62AD-507D-057D-12D0369BA72D}"/>
              </a:ext>
            </a:extLst>
          </p:cNvPr>
          <p:cNvSpPr txBox="1"/>
          <p:nvPr/>
        </p:nvSpPr>
        <p:spPr>
          <a:xfrm>
            <a:off x="1476958" y="5174674"/>
            <a:ext cx="3695181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9AF59D-279A-E673-6146-E8B64EA7A386}"/>
              </a:ext>
            </a:extLst>
          </p:cNvPr>
          <p:cNvSpPr txBox="1"/>
          <p:nvPr/>
        </p:nvSpPr>
        <p:spPr>
          <a:xfrm>
            <a:off x="6571358" y="1176191"/>
            <a:ext cx="2458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41C750D-3A0F-78A0-EDAC-189A283C5060}"/>
              </a:ext>
            </a:extLst>
          </p:cNvPr>
          <p:cNvSpPr txBox="1"/>
          <p:nvPr/>
        </p:nvSpPr>
        <p:spPr>
          <a:xfrm>
            <a:off x="1804136" y="1193847"/>
            <a:ext cx="2458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2698B01-D84C-20D8-B0EE-BC56DE80FA65}"/>
              </a:ext>
            </a:extLst>
          </p:cNvPr>
          <p:cNvSpPr txBox="1"/>
          <p:nvPr/>
        </p:nvSpPr>
        <p:spPr>
          <a:xfrm>
            <a:off x="3130114" y="150885"/>
            <a:ext cx="60056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38731415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11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12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13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DE654A8-202E-B1EE-D227-A7FEFBC705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849AD72-F5BF-1486-F171-72CBF73085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9302B44-76B8-0951-1AF9-384FBC2584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E2C7DC-293E-89D2-E70A-191E0E8315A8}"/>
              </a:ext>
            </a:extLst>
          </p:cNvPr>
          <p:cNvSpPr txBox="1"/>
          <p:nvPr/>
        </p:nvSpPr>
        <p:spPr>
          <a:xfrm>
            <a:off x="2505364" y="1205915"/>
            <a:ext cx="756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endParaRPr lang="en-US" sz="16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9D10314-8E98-2694-986B-4959BAD092D1}"/>
              </a:ext>
            </a:extLst>
          </p:cNvPr>
          <p:cNvSpPr/>
          <p:nvPr/>
        </p:nvSpPr>
        <p:spPr>
          <a:xfrm>
            <a:off x="1332696" y="17459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1849143-51D9-4506-AA65-91D8BA6340B0}"/>
              </a:ext>
            </a:extLst>
          </p:cNvPr>
          <p:cNvSpPr/>
          <p:nvPr/>
        </p:nvSpPr>
        <p:spPr>
          <a:xfrm>
            <a:off x="3375758" y="17459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1582FB-C1EE-5BBE-A302-BF80A863846E}"/>
              </a:ext>
            </a:extLst>
          </p:cNvPr>
          <p:cNvSpPr/>
          <p:nvPr/>
        </p:nvSpPr>
        <p:spPr>
          <a:xfrm>
            <a:off x="5418820" y="17459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13127C5-84EA-7644-FE75-656F4C82920E}"/>
              </a:ext>
            </a:extLst>
          </p:cNvPr>
          <p:cNvSpPr/>
          <p:nvPr/>
        </p:nvSpPr>
        <p:spPr>
          <a:xfrm>
            <a:off x="7461882" y="17459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AFE5700-2CAA-FE4A-4856-7987720D9E54}"/>
              </a:ext>
            </a:extLst>
          </p:cNvPr>
          <p:cNvSpPr/>
          <p:nvPr/>
        </p:nvSpPr>
        <p:spPr>
          <a:xfrm>
            <a:off x="9504944" y="17459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8717AE6-AE2F-2CF8-C879-469E9D207994}"/>
              </a:ext>
            </a:extLst>
          </p:cNvPr>
          <p:cNvSpPr/>
          <p:nvPr/>
        </p:nvSpPr>
        <p:spPr>
          <a:xfrm>
            <a:off x="1332696" y="37271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C2C8197-96D2-D907-889C-D3A2ADA263E7}"/>
              </a:ext>
            </a:extLst>
          </p:cNvPr>
          <p:cNvSpPr/>
          <p:nvPr/>
        </p:nvSpPr>
        <p:spPr>
          <a:xfrm>
            <a:off x="3375758" y="37271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6447A42-8D03-B4C8-D31D-B020653DCC20}"/>
              </a:ext>
            </a:extLst>
          </p:cNvPr>
          <p:cNvSpPr/>
          <p:nvPr/>
        </p:nvSpPr>
        <p:spPr>
          <a:xfrm>
            <a:off x="5418820" y="37271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ACA55B4-E3AE-279D-B9C5-00046F04A631}"/>
              </a:ext>
            </a:extLst>
          </p:cNvPr>
          <p:cNvSpPr/>
          <p:nvPr/>
        </p:nvSpPr>
        <p:spPr>
          <a:xfrm>
            <a:off x="7461882" y="37271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2B94B7-188E-83FD-A8B0-E1C3E9BA0F2C}"/>
              </a:ext>
            </a:extLst>
          </p:cNvPr>
          <p:cNvSpPr/>
          <p:nvPr/>
        </p:nvSpPr>
        <p:spPr>
          <a:xfrm>
            <a:off x="9504944" y="3727174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D4FA8B-3F0F-09A6-B9DB-E3D4AAB145F1}"/>
              </a:ext>
            </a:extLst>
          </p:cNvPr>
          <p:cNvSpPr txBox="1"/>
          <p:nvPr/>
        </p:nvSpPr>
        <p:spPr>
          <a:xfrm>
            <a:off x="1332696" y="289373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406772-1A6D-B6FB-8138-7F5B71660217}"/>
              </a:ext>
            </a:extLst>
          </p:cNvPr>
          <p:cNvSpPr txBox="1"/>
          <p:nvPr/>
        </p:nvSpPr>
        <p:spPr>
          <a:xfrm>
            <a:off x="3371338" y="289373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80176C-B01A-D7BE-0402-73FDB25B83A3}"/>
              </a:ext>
            </a:extLst>
          </p:cNvPr>
          <p:cNvSpPr txBox="1"/>
          <p:nvPr/>
        </p:nvSpPr>
        <p:spPr>
          <a:xfrm>
            <a:off x="5409980" y="289373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5459EB-9792-60B6-7AE5-08EF18843429}"/>
              </a:ext>
            </a:extLst>
          </p:cNvPr>
          <p:cNvSpPr txBox="1"/>
          <p:nvPr/>
        </p:nvSpPr>
        <p:spPr>
          <a:xfrm>
            <a:off x="7448622" y="289373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A3CAD5-F599-70FF-28E1-B2D74CB6078C}"/>
              </a:ext>
            </a:extLst>
          </p:cNvPr>
          <p:cNvSpPr txBox="1"/>
          <p:nvPr/>
        </p:nvSpPr>
        <p:spPr>
          <a:xfrm>
            <a:off x="9487264" y="289373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80D004-4D4D-9B46-240A-2EF3ABDD168C}"/>
              </a:ext>
            </a:extLst>
          </p:cNvPr>
          <p:cNvSpPr txBox="1"/>
          <p:nvPr/>
        </p:nvSpPr>
        <p:spPr>
          <a:xfrm>
            <a:off x="1350376" y="490541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C9EDD8-FEF0-E308-A778-24FE2568D5CB}"/>
              </a:ext>
            </a:extLst>
          </p:cNvPr>
          <p:cNvSpPr txBox="1"/>
          <p:nvPr/>
        </p:nvSpPr>
        <p:spPr>
          <a:xfrm>
            <a:off x="3389018" y="490541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394716-C1F9-9B50-A4D6-176ACA3FDE3C}"/>
              </a:ext>
            </a:extLst>
          </p:cNvPr>
          <p:cNvSpPr txBox="1"/>
          <p:nvPr/>
        </p:nvSpPr>
        <p:spPr>
          <a:xfrm>
            <a:off x="5427660" y="490541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09EEFC-805C-6A75-A4EE-DF08F7B76344}"/>
              </a:ext>
            </a:extLst>
          </p:cNvPr>
          <p:cNvSpPr txBox="1"/>
          <p:nvPr/>
        </p:nvSpPr>
        <p:spPr>
          <a:xfrm>
            <a:off x="7466302" y="490541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2DF6CF-9580-DFC5-CA93-F0FDC8DEDB06}"/>
              </a:ext>
            </a:extLst>
          </p:cNvPr>
          <p:cNvSpPr txBox="1"/>
          <p:nvPr/>
        </p:nvSpPr>
        <p:spPr>
          <a:xfrm>
            <a:off x="9504944" y="4905419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2009F5-0CD3-90F0-C480-FCDA808CCDBE}"/>
              </a:ext>
            </a:extLst>
          </p:cNvPr>
          <p:cNvSpPr txBox="1"/>
          <p:nvPr/>
        </p:nvSpPr>
        <p:spPr>
          <a:xfrm>
            <a:off x="182881" y="177480"/>
            <a:ext cx="11805920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grpSp>
        <p:nvGrpSpPr>
          <p:cNvPr id="104" name="Graphic 48">
            <a:extLst>
              <a:ext uri="{FF2B5EF4-FFF2-40B4-BE49-F238E27FC236}">
                <a16:creationId xmlns:a16="http://schemas.microsoft.com/office/drawing/2014/main" id="{70C9CF4F-86C1-826C-5D95-0F6D3CA26DB7}"/>
              </a:ext>
            </a:extLst>
          </p:cNvPr>
          <p:cNvGrpSpPr/>
          <p:nvPr/>
        </p:nvGrpSpPr>
        <p:grpSpPr>
          <a:xfrm>
            <a:off x="6007819" y="4099006"/>
            <a:ext cx="646932" cy="546486"/>
            <a:chOff x="3130864" y="5796211"/>
            <a:chExt cx="646932" cy="546486"/>
          </a:xfrm>
          <a:solidFill>
            <a:srgbClr val="374DF8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9E412D3-F333-534F-C353-9A5C98434A30}"/>
                </a:ext>
              </a:extLst>
            </p:cNvPr>
            <p:cNvSpPr/>
            <p:nvPr/>
          </p:nvSpPr>
          <p:spPr>
            <a:xfrm>
              <a:off x="3130864" y="5796211"/>
              <a:ext cx="404336" cy="411730"/>
            </a:xfrm>
            <a:custGeom>
              <a:avLst/>
              <a:gdLst>
                <a:gd name="connsiteX0" fmla="*/ 110907 w 404336"/>
                <a:gd name="connsiteY0" fmla="*/ 411731 h 411730"/>
                <a:gd name="connsiteX1" fmla="*/ 83839 w 404336"/>
                <a:gd name="connsiteY1" fmla="*/ 406317 h 411730"/>
                <a:gd name="connsiteX2" fmla="*/ 0 w 404336"/>
                <a:gd name="connsiteY2" fmla="*/ 265708 h 411730"/>
                <a:gd name="connsiteX3" fmla="*/ 52600 w 404336"/>
                <a:gd name="connsiteY3" fmla="*/ 181870 h 411730"/>
                <a:gd name="connsiteX4" fmla="*/ 36067 w 404336"/>
                <a:gd name="connsiteY4" fmla="*/ 133659 h 411730"/>
                <a:gd name="connsiteX5" fmla="*/ 101908 w 404336"/>
                <a:gd name="connsiteY5" fmla="*/ 49601 h 411730"/>
                <a:gd name="connsiteX6" fmla="*/ 204622 w 404336"/>
                <a:gd name="connsiteY6" fmla="*/ 0 h 411730"/>
                <a:gd name="connsiteX7" fmla="*/ 382321 w 404336"/>
                <a:gd name="connsiteY7" fmla="*/ 86326 h 411730"/>
                <a:gd name="connsiteX8" fmla="*/ 403829 w 404336"/>
                <a:gd name="connsiteY8" fmla="*/ 153558 h 411730"/>
                <a:gd name="connsiteX9" fmla="*/ 398489 w 404336"/>
                <a:gd name="connsiteY9" fmla="*/ 166141 h 411730"/>
                <a:gd name="connsiteX10" fmla="*/ 385247 w 404336"/>
                <a:gd name="connsiteY10" fmla="*/ 162703 h 411730"/>
                <a:gd name="connsiteX11" fmla="*/ 371421 w 404336"/>
                <a:gd name="connsiteY11" fmla="*/ 146169 h 411730"/>
                <a:gd name="connsiteX12" fmla="*/ 287143 w 404336"/>
                <a:gd name="connsiteY12" fmla="*/ 111273 h 411730"/>
                <a:gd name="connsiteX13" fmla="*/ 202866 w 404336"/>
                <a:gd name="connsiteY13" fmla="*/ 146169 h 411730"/>
                <a:gd name="connsiteX14" fmla="*/ 202866 w 404336"/>
                <a:gd name="connsiteY14" fmla="*/ 314724 h 411730"/>
                <a:gd name="connsiteX15" fmla="*/ 265489 w 404336"/>
                <a:gd name="connsiteY15" fmla="*/ 347645 h 411730"/>
                <a:gd name="connsiteX16" fmla="*/ 273243 w 404336"/>
                <a:gd name="connsiteY16" fmla="*/ 353790 h 411730"/>
                <a:gd name="connsiteX17" fmla="*/ 272365 w 404336"/>
                <a:gd name="connsiteY17" fmla="*/ 363666 h 411730"/>
                <a:gd name="connsiteX18" fmla="*/ 269366 w 404336"/>
                <a:gd name="connsiteY18" fmla="*/ 368275 h 411730"/>
                <a:gd name="connsiteX19" fmla="*/ 261611 w 404336"/>
                <a:gd name="connsiteY19" fmla="*/ 372957 h 411730"/>
                <a:gd name="connsiteX20" fmla="*/ 258904 w 404336"/>
                <a:gd name="connsiteY20" fmla="*/ 373616 h 411730"/>
                <a:gd name="connsiteX21" fmla="*/ 210108 w 404336"/>
                <a:gd name="connsiteY21" fmla="*/ 378444 h 411730"/>
                <a:gd name="connsiteX22" fmla="*/ 184942 w 404336"/>
                <a:gd name="connsiteY22" fmla="*/ 388686 h 411730"/>
                <a:gd name="connsiteX23" fmla="*/ 110907 w 404336"/>
                <a:gd name="connsiteY23" fmla="*/ 411731 h 411730"/>
                <a:gd name="connsiteX24" fmla="*/ 204622 w 404336"/>
                <a:gd name="connsiteY24" fmla="*/ 21069 h 411730"/>
                <a:gd name="connsiteX25" fmla="*/ 118515 w 404336"/>
                <a:gd name="connsiteY25" fmla="*/ 62989 h 411730"/>
                <a:gd name="connsiteX26" fmla="*/ 113028 w 404336"/>
                <a:gd name="connsiteY26" fmla="*/ 67817 h 411730"/>
                <a:gd name="connsiteX27" fmla="*/ 57136 w 404336"/>
                <a:gd name="connsiteY27" fmla="*/ 133732 h 411730"/>
                <a:gd name="connsiteX28" fmla="*/ 77254 w 404336"/>
                <a:gd name="connsiteY28" fmla="*/ 177334 h 411730"/>
                <a:gd name="connsiteX29" fmla="*/ 80254 w 404336"/>
                <a:gd name="connsiteY29" fmla="*/ 186479 h 411730"/>
                <a:gd name="connsiteX30" fmla="*/ 74474 w 404336"/>
                <a:gd name="connsiteY30" fmla="*/ 194234 h 411730"/>
                <a:gd name="connsiteX31" fmla="*/ 20996 w 404336"/>
                <a:gd name="connsiteY31" fmla="*/ 265781 h 411730"/>
                <a:gd name="connsiteX32" fmla="*/ 92252 w 404336"/>
                <a:gd name="connsiteY32" fmla="*/ 387150 h 411730"/>
                <a:gd name="connsiteX33" fmla="*/ 110907 w 404336"/>
                <a:gd name="connsiteY33" fmla="*/ 390808 h 411730"/>
                <a:gd name="connsiteX34" fmla="*/ 175871 w 404336"/>
                <a:gd name="connsiteY34" fmla="*/ 369884 h 411730"/>
                <a:gd name="connsiteX35" fmla="*/ 210182 w 404336"/>
                <a:gd name="connsiteY35" fmla="*/ 357594 h 411730"/>
                <a:gd name="connsiteX36" fmla="*/ 226569 w 404336"/>
                <a:gd name="connsiteY36" fmla="*/ 357228 h 411730"/>
                <a:gd name="connsiteX37" fmla="*/ 187942 w 404336"/>
                <a:gd name="connsiteY37" fmla="*/ 329867 h 411730"/>
                <a:gd name="connsiteX38" fmla="*/ 187942 w 404336"/>
                <a:gd name="connsiteY38" fmla="*/ 131611 h 411730"/>
                <a:gd name="connsiteX39" fmla="*/ 287070 w 404336"/>
                <a:gd name="connsiteY39" fmla="*/ 90569 h 411730"/>
                <a:gd name="connsiteX40" fmla="*/ 370323 w 404336"/>
                <a:gd name="connsiteY40" fmla="*/ 117930 h 411730"/>
                <a:gd name="connsiteX41" fmla="*/ 362349 w 404336"/>
                <a:gd name="connsiteY41" fmla="*/ 92983 h 411730"/>
                <a:gd name="connsiteX42" fmla="*/ 300677 w 404336"/>
                <a:gd name="connsiteY42" fmla="*/ 45212 h 411730"/>
                <a:gd name="connsiteX43" fmla="*/ 204622 w 404336"/>
                <a:gd name="connsiteY43" fmla="*/ 21069 h 41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4336" h="411730">
                  <a:moveTo>
                    <a:pt x="110907" y="411731"/>
                  </a:moveTo>
                  <a:cubicBezTo>
                    <a:pt x="101104" y="411731"/>
                    <a:pt x="92032" y="409902"/>
                    <a:pt x="83839" y="406317"/>
                  </a:cubicBezTo>
                  <a:cubicBezTo>
                    <a:pt x="32921" y="384077"/>
                    <a:pt x="0" y="292484"/>
                    <a:pt x="0" y="265708"/>
                  </a:cubicBezTo>
                  <a:cubicBezTo>
                    <a:pt x="0" y="222619"/>
                    <a:pt x="20557" y="199866"/>
                    <a:pt x="52600" y="181870"/>
                  </a:cubicBezTo>
                  <a:cubicBezTo>
                    <a:pt x="42724" y="170311"/>
                    <a:pt x="36067" y="156923"/>
                    <a:pt x="36067" y="133659"/>
                  </a:cubicBezTo>
                  <a:cubicBezTo>
                    <a:pt x="36067" y="101762"/>
                    <a:pt x="64744" y="65476"/>
                    <a:pt x="101908" y="49601"/>
                  </a:cubicBezTo>
                  <a:cubicBezTo>
                    <a:pt x="120198" y="19314"/>
                    <a:pt x="159995" y="0"/>
                    <a:pt x="204622" y="0"/>
                  </a:cubicBezTo>
                  <a:cubicBezTo>
                    <a:pt x="261245" y="0"/>
                    <a:pt x="367690" y="40383"/>
                    <a:pt x="382321" y="86326"/>
                  </a:cubicBezTo>
                  <a:lnTo>
                    <a:pt x="403829" y="153558"/>
                  </a:lnTo>
                  <a:cubicBezTo>
                    <a:pt x="405439" y="158533"/>
                    <a:pt x="403098" y="163873"/>
                    <a:pt x="398489" y="166141"/>
                  </a:cubicBezTo>
                  <a:cubicBezTo>
                    <a:pt x="393807" y="168409"/>
                    <a:pt x="388174" y="167019"/>
                    <a:pt x="385247" y="162703"/>
                  </a:cubicBezTo>
                  <a:cubicBezTo>
                    <a:pt x="381224" y="156923"/>
                    <a:pt x="376542" y="151290"/>
                    <a:pt x="371421" y="146169"/>
                  </a:cubicBezTo>
                  <a:cubicBezTo>
                    <a:pt x="348961" y="123710"/>
                    <a:pt x="318967" y="111273"/>
                    <a:pt x="287143" y="111273"/>
                  </a:cubicBezTo>
                  <a:cubicBezTo>
                    <a:pt x="255320" y="111273"/>
                    <a:pt x="225325" y="123636"/>
                    <a:pt x="202866" y="146169"/>
                  </a:cubicBezTo>
                  <a:cubicBezTo>
                    <a:pt x="156411" y="192697"/>
                    <a:pt x="156411" y="268269"/>
                    <a:pt x="202866" y="314724"/>
                  </a:cubicBezTo>
                  <a:cubicBezTo>
                    <a:pt x="220058" y="331916"/>
                    <a:pt x="241712" y="343329"/>
                    <a:pt x="265489" y="347645"/>
                  </a:cubicBezTo>
                  <a:cubicBezTo>
                    <a:pt x="268927" y="348303"/>
                    <a:pt x="271853" y="350571"/>
                    <a:pt x="273243" y="353790"/>
                  </a:cubicBezTo>
                  <a:cubicBezTo>
                    <a:pt x="274633" y="357009"/>
                    <a:pt x="274341" y="360740"/>
                    <a:pt x="272365" y="363666"/>
                  </a:cubicBezTo>
                  <a:lnTo>
                    <a:pt x="269366" y="368275"/>
                  </a:lnTo>
                  <a:cubicBezTo>
                    <a:pt x="267610" y="370909"/>
                    <a:pt x="264757" y="372664"/>
                    <a:pt x="261611" y="372957"/>
                  </a:cubicBezTo>
                  <a:cubicBezTo>
                    <a:pt x="261099" y="373031"/>
                    <a:pt x="260148" y="373250"/>
                    <a:pt x="258904" y="373616"/>
                  </a:cubicBezTo>
                  <a:cubicBezTo>
                    <a:pt x="252686" y="375444"/>
                    <a:pt x="242225" y="378444"/>
                    <a:pt x="210108" y="378444"/>
                  </a:cubicBezTo>
                  <a:cubicBezTo>
                    <a:pt x="206158" y="378444"/>
                    <a:pt x="194380" y="384150"/>
                    <a:pt x="184942" y="388686"/>
                  </a:cubicBezTo>
                  <a:cubicBezTo>
                    <a:pt x="163727" y="399001"/>
                    <a:pt x="137317" y="411731"/>
                    <a:pt x="110907" y="411731"/>
                  </a:cubicBezTo>
                  <a:close/>
                  <a:moveTo>
                    <a:pt x="204622" y="21069"/>
                  </a:moveTo>
                  <a:cubicBezTo>
                    <a:pt x="166580" y="21069"/>
                    <a:pt x="131976" y="37896"/>
                    <a:pt x="118515" y="62989"/>
                  </a:cubicBezTo>
                  <a:cubicBezTo>
                    <a:pt x="117345" y="65184"/>
                    <a:pt x="115369" y="66939"/>
                    <a:pt x="113028" y="67817"/>
                  </a:cubicBezTo>
                  <a:cubicBezTo>
                    <a:pt x="79595" y="80766"/>
                    <a:pt x="57136" y="112297"/>
                    <a:pt x="57136" y="133732"/>
                  </a:cubicBezTo>
                  <a:cubicBezTo>
                    <a:pt x="57136" y="155460"/>
                    <a:pt x="63281" y="163654"/>
                    <a:pt x="77254" y="177334"/>
                  </a:cubicBezTo>
                  <a:cubicBezTo>
                    <a:pt x="79669" y="179748"/>
                    <a:pt x="80839" y="183114"/>
                    <a:pt x="80254" y="186479"/>
                  </a:cubicBezTo>
                  <a:cubicBezTo>
                    <a:pt x="79742" y="189844"/>
                    <a:pt x="77547" y="192770"/>
                    <a:pt x="74474" y="194234"/>
                  </a:cubicBezTo>
                  <a:cubicBezTo>
                    <a:pt x="40602" y="210767"/>
                    <a:pt x="20996" y="227813"/>
                    <a:pt x="20996" y="265781"/>
                  </a:cubicBezTo>
                  <a:cubicBezTo>
                    <a:pt x="20996" y="286924"/>
                    <a:pt x="51357" y="369300"/>
                    <a:pt x="92252" y="387150"/>
                  </a:cubicBezTo>
                  <a:cubicBezTo>
                    <a:pt x="97812" y="389564"/>
                    <a:pt x="103957" y="390808"/>
                    <a:pt x="110907" y="390808"/>
                  </a:cubicBezTo>
                  <a:cubicBezTo>
                    <a:pt x="132488" y="390808"/>
                    <a:pt x="156557" y="379176"/>
                    <a:pt x="175871" y="369884"/>
                  </a:cubicBezTo>
                  <a:cubicBezTo>
                    <a:pt x="190722" y="362715"/>
                    <a:pt x="201403" y="357594"/>
                    <a:pt x="210182" y="357594"/>
                  </a:cubicBezTo>
                  <a:cubicBezTo>
                    <a:pt x="216546" y="357594"/>
                    <a:pt x="221960" y="357448"/>
                    <a:pt x="226569" y="357228"/>
                  </a:cubicBezTo>
                  <a:cubicBezTo>
                    <a:pt x="212376" y="350425"/>
                    <a:pt x="199281" y="341207"/>
                    <a:pt x="187942" y="329867"/>
                  </a:cubicBezTo>
                  <a:cubicBezTo>
                    <a:pt x="133293" y="275219"/>
                    <a:pt x="133293" y="186259"/>
                    <a:pt x="187942" y="131611"/>
                  </a:cubicBezTo>
                  <a:cubicBezTo>
                    <a:pt x="214425" y="105128"/>
                    <a:pt x="249613" y="90569"/>
                    <a:pt x="287070" y="90569"/>
                  </a:cubicBezTo>
                  <a:cubicBezTo>
                    <a:pt x="317430" y="90569"/>
                    <a:pt x="346401" y="100153"/>
                    <a:pt x="370323" y="117930"/>
                  </a:cubicBezTo>
                  <a:lnTo>
                    <a:pt x="362349" y="92983"/>
                  </a:lnTo>
                  <a:cubicBezTo>
                    <a:pt x="357740" y="78425"/>
                    <a:pt x="334110" y="60209"/>
                    <a:pt x="300677" y="45212"/>
                  </a:cubicBezTo>
                  <a:cubicBezTo>
                    <a:pt x="267537" y="30287"/>
                    <a:pt x="230739" y="21069"/>
                    <a:pt x="204622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D88CB2E-5C7B-4358-7D2E-94F77BD68D5A}"/>
                </a:ext>
              </a:extLst>
            </p:cNvPr>
            <p:cNvSpPr/>
            <p:nvPr/>
          </p:nvSpPr>
          <p:spPr>
            <a:xfrm>
              <a:off x="3277819" y="5886707"/>
              <a:ext cx="280284" cy="280339"/>
            </a:xfrm>
            <a:custGeom>
              <a:avLst/>
              <a:gdLst>
                <a:gd name="connsiteX0" fmla="*/ 140115 w 280284"/>
                <a:gd name="connsiteY0" fmla="*/ 280339 h 280339"/>
                <a:gd name="connsiteX1" fmla="*/ 40987 w 280284"/>
                <a:gd name="connsiteY1" fmla="*/ 239298 h 280339"/>
                <a:gd name="connsiteX2" fmla="*/ 40987 w 280284"/>
                <a:gd name="connsiteY2" fmla="*/ 41041 h 280339"/>
                <a:gd name="connsiteX3" fmla="*/ 140115 w 280284"/>
                <a:gd name="connsiteY3" fmla="*/ 0 h 280339"/>
                <a:gd name="connsiteX4" fmla="*/ 239243 w 280284"/>
                <a:gd name="connsiteY4" fmla="*/ 41041 h 280339"/>
                <a:gd name="connsiteX5" fmla="*/ 280285 w 280284"/>
                <a:gd name="connsiteY5" fmla="*/ 140170 h 280339"/>
                <a:gd name="connsiteX6" fmla="*/ 239243 w 280284"/>
                <a:gd name="connsiteY6" fmla="*/ 239298 h 280339"/>
                <a:gd name="connsiteX7" fmla="*/ 140115 w 280284"/>
                <a:gd name="connsiteY7" fmla="*/ 280339 h 280339"/>
                <a:gd name="connsiteX8" fmla="*/ 140115 w 280284"/>
                <a:gd name="connsiteY8" fmla="*/ 20996 h 280339"/>
                <a:gd name="connsiteX9" fmla="*/ 55837 w 280284"/>
                <a:gd name="connsiteY9" fmla="*/ 55892 h 280339"/>
                <a:gd name="connsiteX10" fmla="*/ 55837 w 280284"/>
                <a:gd name="connsiteY10" fmla="*/ 224447 h 280339"/>
                <a:gd name="connsiteX11" fmla="*/ 140115 w 280284"/>
                <a:gd name="connsiteY11" fmla="*/ 259343 h 280339"/>
                <a:gd name="connsiteX12" fmla="*/ 224392 w 280284"/>
                <a:gd name="connsiteY12" fmla="*/ 224447 h 280339"/>
                <a:gd name="connsiteX13" fmla="*/ 259289 w 280284"/>
                <a:gd name="connsiteY13" fmla="*/ 140170 h 280339"/>
                <a:gd name="connsiteX14" fmla="*/ 224392 w 280284"/>
                <a:gd name="connsiteY14" fmla="*/ 55819 h 280339"/>
                <a:gd name="connsiteX15" fmla="*/ 140115 w 280284"/>
                <a:gd name="connsiteY15" fmla="*/ 20996 h 2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284" h="280339">
                  <a:moveTo>
                    <a:pt x="140115" y="280339"/>
                  </a:moveTo>
                  <a:cubicBezTo>
                    <a:pt x="102658" y="280339"/>
                    <a:pt x="67470" y="265781"/>
                    <a:pt x="40987" y="239298"/>
                  </a:cubicBezTo>
                  <a:cubicBezTo>
                    <a:pt x="-13662" y="184650"/>
                    <a:pt x="-13662" y="95690"/>
                    <a:pt x="40987" y="41041"/>
                  </a:cubicBezTo>
                  <a:cubicBezTo>
                    <a:pt x="67470" y="14558"/>
                    <a:pt x="102658" y="0"/>
                    <a:pt x="140115" y="0"/>
                  </a:cubicBezTo>
                  <a:cubicBezTo>
                    <a:pt x="177572" y="0"/>
                    <a:pt x="212760" y="14558"/>
                    <a:pt x="239243" y="41041"/>
                  </a:cubicBezTo>
                  <a:cubicBezTo>
                    <a:pt x="265726" y="67524"/>
                    <a:pt x="280285" y="102713"/>
                    <a:pt x="280285" y="140170"/>
                  </a:cubicBezTo>
                  <a:cubicBezTo>
                    <a:pt x="280285" y="177626"/>
                    <a:pt x="265726" y="212815"/>
                    <a:pt x="239243" y="239298"/>
                  </a:cubicBezTo>
                  <a:cubicBezTo>
                    <a:pt x="212760" y="265781"/>
                    <a:pt x="177572" y="280339"/>
                    <a:pt x="140115" y="280339"/>
                  </a:cubicBezTo>
                  <a:close/>
                  <a:moveTo>
                    <a:pt x="140115" y="20996"/>
                  </a:moveTo>
                  <a:cubicBezTo>
                    <a:pt x="108291" y="20996"/>
                    <a:pt x="78297" y="33360"/>
                    <a:pt x="55837" y="55892"/>
                  </a:cubicBezTo>
                  <a:cubicBezTo>
                    <a:pt x="9382" y="102421"/>
                    <a:pt x="9382" y="177992"/>
                    <a:pt x="55837" y="224447"/>
                  </a:cubicBezTo>
                  <a:cubicBezTo>
                    <a:pt x="78370" y="246979"/>
                    <a:pt x="108291" y="259343"/>
                    <a:pt x="140115" y="259343"/>
                  </a:cubicBezTo>
                  <a:cubicBezTo>
                    <a:pt x="171938" y="259343"/>
                    <a:pt x="201860" y="246907"/>
                    <a:pt x="224392" y="224447"/>
                  </a:cubicBezTo>
                  <a:cubicBezTo>
                    <a:pt x="246925" y="201915"/>
                    <a:pt x="259289" y="171993"/>
                    <a:pt x="259289" y="140170"/>
                  </a:cubicBezTo>
                  <a:cubicBezTo>
                    <a:pt x="259289" y="108346"/>
                    <a:pt x="246852" y="78351"/>
                    <a:pt x="224392" y="55819"/>
                  </a:cubicBezTo>
                  <a:cubicBezTo>
                    <a:pt x="201860" y="33360"/>
                    <a:pt x="171938" y="20996"/>
                    <a:pt x="14011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48253FC2-4A76-AF81-2C03-B94C7EBC8CD5}"/>
                </a:ext>
              </a:extLst>
            </p:cNvPr>
            <p:cNvSpPr/>
            <p:nvPr/>
          </p:nvSpPr>
          <p:spPr>
            <a:xfrm>
              <a:off x="3314489" y="5923505"/>
              <a:ext cx="206743" cy="206743"/>
            </a:xfrm>
            <a:custGeom>
              <a:avLst/>
              <a:gdLst>
                <a:gd name="connsiteX0" fmla="*/ 103372 w 206743"/>
                <a:gd name="connsiteY0" fmla="*/ 206743 h 206743"/>
                <a:gd name="connsiteX1" fmla="*/ 30287 w 206743"/>
                <a:gd name="connsiteY1" fmla="*/ 176456 h 206743"/>
                <a:gd name="connsiteX2" fmla="*/ 0 w 206743"/>
                <a:gd name="connsiteY2" fmla="*/ 103372 h 206743"/>
                <a:gd name="connsiteX3" fmla="*/ 30287 w 206743"/>
                <a:gd name="connsiteY3" fmla="*/ 30287 h 206743"/>
                <a:gd name="connsiteX4" fmla="*/ 103372 w 206743"/>
                <a:gd name="connsiteY4" fmla="*/ 0 h 206743"/>
                <a:gd name="connsiteX5" fmla="*/ 176456 w 206743"/>
                <a:gd name="connsiteY5" fmla="*/ 30287 h 206743"/>
                <a:gd name="connsiteX6" fmla="*/ 206743 w 206743"/>
                <a:gd name="connsiteY6" fmla="*/ 103372 h 206743"/>
                <a:gd name="connsiteX7" fmla="*/ 176456 w 206743"/>
                <a:gd name="connsiteY7" fmla="*/ 176456 h 206743"/>
                <a:gd name="connsiteX8" fmla="*/ 103372 w 206743"/>
                <a:gd name="connsiteY8" fmla="*/ 206743 h 206743"/>
                <a:gd name="connsiteX9" fmla="*/ 103372 w 206743"/>
                <a:gd name="connsiteY9" fmla="*/ 20996 h 206743"/>
                <a:gd name="connsiteX10" fmla="*/ 45138 w 206743"/>
                <a:gd name="connsiteY10" fmla="*/ 45138 h 206743"/>
                <a:gd name="connsiteX11" fmla="*/ 20996 w 206743"/>
                <a:gd name="connsiteY11" fmla="*/ 103372 h 206743"/>
                <a:gd name="connsiteX12" fmla="*/ 45138 w 206743"/>
                <a:gd name="connsiteY12" fmla="*/ 161605 h 206743"/>
                <a:gd name="connsiteX13" fmla="*/ 103372 w 206743"/>
                <a:gd name="connsiteY13" fmla="*/ 185747 h 206743"/>
                <a:gd name="connsiteX14" fmla="*/ 161678 w 206743"/>
                <a:gd name="connsiteY14" fmla="*/ 161605 h 206743"/>
                <a:gd name="connsiteX15" fmla="*/ 185820 w 206743"/>
                <a:gd name="connsiteY15" fmla="*/ 103372 h 206743"/>
                <a:gd name="connsiteX16" fmla="*/ 161678 w 206743"/>
                <a:gd name="connsiteY16" fmla="*/ 45138 h 206743"/>
                <a:gd name="connsiteX17" fmla="*/ 103372 w 206743"/>
                <a:gd name="connsiteY17" fmla="*/ 20996 h 2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6743" h="206743">
                  <a:moveTo>
                    <a:pt x="103372" y="206743"/>
                  </a:moveTo>
                  <a:cubicBezTo>
                    <a:pt x="75791" y="206743"/>
                    <a:pt x="49820" y="195989"/>
                    <a:pt x="30287" y="176456"/>
                  </a:cubicBezTo>
                  <a:cubicBezTo>
                    <a:pt x="10754" y="156923"/>
                    <a:pt x="0" y="130952"/>
                    <a:pt x="0" y="103372"/>
                  </a:cubicBezTo>
                  <a:cubicBezTo>
                    <a:pt x="0" y="75718"/>
                    <a:pt x="10754" y="49820"/>
                    <a:pt x="30287" y="30287"/>
                  </a:cubicBezTo>
                  <a:cubicBezTo>
                    <a:pt x="49820" y="10754"/>
                    <a:pt x="75791" y="0"/>
                    <a:pt x="103372" y="0"/>
                  </a:cubicBezTo>
                  <a:cubicBezTo>
                    <a:pt x="130952" y="0"/>
                    <a:pt x="156923" y="10754"/>
                    <a:pt x="176456" y="30287"/>
                  </a:cubicBezTo>
                  <a:cubicBezTo>
                    <a:pt x="195989" y="49820"/>
                    <a:pt x="206743" y="75791"/>
                    <a:pt x="206743" y="103372"/>
                  </a:cubicBezTo>
                  <a:cubicBezTo>
                    <a:pt x="206743" y="130952"/>
                    <a:pt x="195989" y="156923"/>
                    <a:pt x="176456" y="176456"/>
                  </a:cubicBezTo>
                  <a:cubicBezTo>
                    <a:pt x="156996" y="195989"/>
                    <a:pt x="131025" y="206743"/>
                    <a:pt x="103372" y="206743"/>
                  </a:cubicBezTo>
                  <a:close/>
                  <a:moveTo>
                    <a:pt x="103372" y="20996"/>
                  </a:moveTo>
                  <a:cubicBezTo>
                    <a:pt x="81351" y="20996"/>
                    <a:pt x="60721" y="29555"/>
                    <a:pt x="45138" y="45138"/>
                  </a:cubicBezTo>
                  <a:cubicBezTo>
                    <a:pt x="29556" y="60721"/>
                    <a:pt x="20996" y="81351"/>
                    <a:pt x="20996" y="103372"/>
                  </a:cubicBezTo>
                  <a:cubicBezTo>
                    <a:pt x="20996" y="125392"/>
                    <a:pt x="29556" y="146096"/>
                    <a:pt x="45138" y="161605"/>
                  </a:cubicBezTo>
                  <a:cubicBezTo>
                    <a:pt x="60721" y="177188"/>
                    <a:pt x="81351" y="185747"/>
                    <a:pt x="103372" y="185747"/>
                  </a:cubicBezTo>
                  <a:cubicBezTo>
                    <a:pt x="125392" y="185747"/>
                    <a:pt x="146096" y="177188"/>
                    <a:pt x="161678" y="161605"/>
                  </a:cubicBezTo>
                  <a:cubicBezTo>
                    <a:pt x="177261" y="146023"/>
                    <a:pt x="185820" y="125392"/>
                    <a:pt x="185820" y="103372"/>
                  </a:cubicBezTo>
                  <a:cubicBezTo>
                    <a:pt x="185820" y="81351"/>
                    <a:pt x="177261" y="60647"/>
                    <a:pt x="161678" y="45138"/>
                  </a:cubicBezTo>
                  <a:cubicBezTo>
                    <a:pt x="146096" y="29555"/>
                    <a:pt x="125392" y="20996"/>
                    <a:pt x="10337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C6FFA35-EDB6-2CB4-BF93-F7063659B15A}"/>
                </a:ext>
              </a:extLst>
            </p:cNvPr>
            <p:cNvSpPr/>
            <p:nvPr/>
          </p:nvSpPr>
          <p:spPr>
            <a:xfrm>
              <a:off x="3484333" y="6093350"/>
              <a:ext cx="76330" cy="76257"/>
            </a:xfrm>
            <a:custGeom>
              <a:avLst/>
              <a:gdLst>
                <a:gd name="connsiteX0" fmla="*/ 38289 w 76330"/>
                <a:gd name="connsiteY0" fmla="*/ 76258 h 76257"/>
                <a:gd name="connsiteX1" fmla="*/ 38289 w 76330"/>
                <a:gd name="connsiteY1" fmla="*/ 76258 h 76257"/>
                <a:gd name="connsiteX2" fmla="*/ 30900 w 76330"/>
                <a:gd name="connsiteY2" fmla="*/ 73185 h 76257"/>
                <a:gd name="connsiteX3" fmla="*/ 3100 w 76330"/>
                <a:gd name="connsiteY3" fmla="*/ 45385 h 76257"/>
                <a:gd name="connsiteX4" fmla="*/ 28 w 76330"/>
                <a:gd name="connsiteY4" fmla="*/ 37191 h 76257"/>
                <a:gd name="connsiteX5" fmla="*/ 4271 w 76330"/>
                <a:gd name="connsiteY5" fmla="*/ 29510 h 76257"/>
                <a:gd name="connsiteX6" fmla="*/ 17878 w 76330"/>
                <a:gd name="connsiteY6" fmla="*/ 17805 h 76257"/>
                <a:gd name="connsiteX7" fmla="*/ 29656 w 76330"/>
                <a:gd name="connsiteY7" fmla="*/ 4197 h 76257"/>
                <a:gd name="connsiteX8" fmla="*/ 37338 w 76330"/>
                <a:gd name="connsiteY8" fmla="*/ 28 h 76257"/>
                <a:gd name="connsiteX9" fmla="*/ 45532 w 76330"/>
                <a:gd name="connsiteY9" fmla="*/ 3100 h 76257"/>
                <a:gd name="connsiteX10" fmla="*/ 73258 w 76330"/>
                <a:gd name="connsiteY10" fmla="*/ 30827 h 76257"/>
                <a:gd name="connsiteX11" fmla="*/ 73258 w 76330"/>
                <a:gd name="connsiteY11" fmla="*/ 45678 h 76257"/>
                <a:gd name="connsiteX12" fmla="*/ 45751 w 76330"/>
                <a:gd name="connsiteY12" fmla="*/ 73185 h 76257"/>
                <a:gd name="connsiteX13" fmla="*/ 38289 w 76330"/>
                <a:gd name="connsiteY13" fmla="*/ 76258 h 76257"/>
                <a:gd name="connsiteX14" fmla="*/ 26145 w 76330"/>
                <a:gd name="connsiteY14" fmla="*/ 38801 h 76257"/>
                <a:gd name="connsiteX15" fmla="*/ 38216 w 76330"/>
                <a:gd name="connsiteY15" fmla="*/ 50872 h 76257"/>
                <a:gd name="connsiteX16" fmla="*/ 50872 w 76330"/>
                <a:gd name="connsiteY16" fmla="*/ 38216 h 76257"/>
                <a:gd name="connsiteX17" fmla="*/ 38801 w 76330"/>
                <a:gd name="connsiteY17" fmla="*/ 26144 h 76257"/>
                <a:gd name="connsiteX18" fmla="*/ 32656 w 76330"/>
                <a:gd name="connsiteY18" fmla="*/ 32656 h 76257"/>
                <a:gd name="connsiteX19" fmla="*/ 26145 w 76330"/>
                <a:gd name="connsiteY19" fmla="*/ 38801 h 7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330" h="76257">
                  <a:moveTo>
                    <a:pt x="38289" y="76258"/>
                  </a:moveTo>
                  <a:lnTo>
                    <a:pt x="38289" y="76258"/>
                  </a:lnTo>
                  <a:cubicBezTo>
                    <a:pt x="35509" y="76258"/>
                    <a:pt x="32802" y="75160"/>
                    <a:pt x="30900" y="73185"/>
                  </a:cubicBezTo>
                  <a:lnTo>
                    <a:pt x="3100" y="45385"/>
                  </a:lnTo>
                  <a:cubicBezTo>
                    <a:pt x="905" y="43190"/>
                    <a:pt x="-192" y="40191"/>
                    <a:pt x="28" y="37191"/>
                  </a:cubicBezTo>
                  <a:cubicBezTo>
                    <a:pt x="247" y="34119"/>
                    <a:pt x="1783" y="31339"/>
                    <a:pt x="4271" y="29510"/>
                  </a:cubicBezTo>
                  <a:cubicBezTo>
                    <a:pt x="8953" y="26072"/>
                    <a:pt x="13489" y="22121"/>
                    <a:pt x="17878" y="17805"/>
                  </a:cubicBezTo>
                  <a:cubicBezTo>
                    <a:pt x="22048" y="13635"/>
                    <a:pt x="25998" y="9026"/>
                    <a:pt x="29656" y="4197"/>
                  </a:cubicBezTo>
                  <a:cubicBezTo>
                    <a:pt x="31485" y="1783"/>
                    <a:pt x="34265" y="247"/>
                    <a:pt x="37338" y="28"/>
                  </a:cubicBezTo>
                  <a:cubicBezTo>
                    <a:pt x="40410" y="-192"/>
                    <a:pt x="43337" y="905"/>
                    <a:pt x="45532" y="3100"/>
                  </a:cubicBezTo>
                  <a:lnTo>
                    <a:pt x="73258" y="30827"/>
                  </a:lnTo>
                  <a:cubicBezTo>
                    <a:pt x="77355" y="34923"/>
                    <a:pt x="77355" y="41581"/>
                    <a:pt x="73258" y="45678"/>
                  </a:cubicBezTo>
                  <a:lnTo>
                    <a:pt x="45751" y="73185"/>
                  </a:lnTo>
                  <a:cubicBezTo>
                    <a:pt x="43703" y="75087"/>
                    <a:pt x="41069" y="76258"/>
                    <a:pt x="38289" y="76258"/>
                  </a:cubicBezTo>
                  <a:close/>
                  <a:moveTo>
                    <a:pt x="26145" y="38801"/>
                  </a:moveTo>
                  <a:lnTo>
                    <a:pt x="38216" y="50872"/>
                  </a:lnTo>
                  <a:lnTo>
                    <a:pt x="50872" y="38216"/>
                  </a:lnTo>
                  <a:lnTo>
                    <a:pt x="38801" y="26144"/>
                  </a:lnTo>
                  <a:cubicBezTo>
                    <a:pt x="36826" y="28412"/>
                    <a:pt x="34777" y="30607"/>
                    <a:pt x="32656" y="32656"/>
                  </a:cubicBezTo>
                  <a:cubicBezTo>
                    <a:pt x="30534" y="34777"/>
                    <a:pt x="28413" y="36826"/>
                    <a:pt x="26145" y="3880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6023CF1-74E5-91D7-C621-AD2A2F3F8DD1}"/>
                </a:ext>
              </a:extLst>
            </p:cNvPr>
            <p:cNvSpPr/>
            <p:nvPr/>
          </p:nvSpPr>
          <p:spPr>
            <a:xfrm>
              <a:off x="3493579" y="6102522"/>
              <a:ext cx="238493" cy="238493"/>
            </a:xfrm>
            <a:custGeom>
              <a:avLst/>
              <a:gdLst>
                <a:gd name="connsiteX0" fmla="*/ 182309 w 238493"/>
                <a:gd name="connsiteY0" fmla="*/ 238493 h 238493"/>
                <a:gd name="connsiteX1" fmla="*/ 142511 w 238493"/>
                <a:gd name="connsiteY1" fmla="*/ 222033 h 238493"/>
                <a:gd name="connsiteX2" fmla="*/ 3073 w 238493"/>
                <a:gd name="connsiteY2" fmla="*/ 82595 h 238493"/>
                <a:gd name="connsiteX3" fmla="*/ 0 w 238493"/>
                <a:gd name="connsiteY3" fmla="*/ 75132 h 238493"/>
                <a:gd name="connsiteX4" fmla="*/ 3073 w 238493"/>
                <a:gd name="connsiteY4" fmla="*/ 67743 h 238493"/>
                <a:gd name="connsiteX5" fmla="*/ 67744 w 238493"/>
                <a:gd name="connsiteY5" fmla="*/ 3072 h 238493"/>
                <a:gd name="connsiteX6" fmla="*/ 75133 w 238493"/>
                <a:gd name="connsiteY6" fmla="*/ 0 h 238493"/>
                <a:gd name="connsiteX7" fmla="*/ 82595 w 238493"/>
                <a:gd name="connsiteY7" fmla="*/ 3072 h 238493"/>
                <a:gd name="connsiteX8" fmla="*/ 222033 w 238493"/>
                <a:gd name="connsiteY8" fmla="*/ 142511 h 238493"/>
                <a:gd name="connsiteX9" fmla="*/ 238494 w 238493"/>
                <a:gd name="connsiteY9" fmla="*/ 182308 h 238493"/>
                <a:gd name="connsiteX10" fmla="*/ 222033 w 238493"/>
                <a:gd name="connsiteY10" fmla="*/ 222033 h 238493"/>
                <a:gd name="connsiteX11" fmla="*/ 182309 w 238493"/>
                <a:gd name="connsiteY11" fmla="*/ 238493 h 238493"/>
                <a:gd name="connsiteX12" fmla="*/ 25312 w 238493"/>
                <a:gd name="connsiteY12" fmla="*/ 75132 h 238493"/>
                <a:gd name="connsiteX13" fmla="*/ 157362 w 238493"/>
                <a:gd name="connsiteY13" fmla="*/ 207182 h 238493"/>
                <a:gd name="connsiteX14" fmla="*/ 182309 w 238493"/>
                <a:gd name="connsiteY14" fmla="*/ 217497 h 238493"/>
                <a:gd name="connsiteX15" fmla="*/ 207182 w 238493"/>
                <a:gd name="connsiteY15" fmla="*/ 207255 h 238493"/>
                <a:gd name="connsiteX16" fmla="*/ 217497 w 238493"/>
                <a:gd name="connsiteY16" fmla="*/ 182308 h 238493"/>
                <a:gd name="connsiteX17" fmla="*/ 207182 w 238493"/>
                <a:gd name="connsiteY17" fmla="*/ 157361 h 238493"/>
                <a:gd name="connsiteX18" fmla="*/ 75133 w 238493"/>
                <a:gd name="connsiteY18" fmla="*/ 25312 h 238493"/>
                <a:gd name="connsiteX19" fmla="*/ 25312 w 238493"/>
                <a:gd name="connsiteY19" fmla="*/ 75132 h 23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8493" h="238493">
                  <a:moveTo>
                    <a:pt x="182309" y="238493"/>
                  </a:moveTo>
                  <a:cubicBezTo>
                    <a:pt x="167238" y="238493"/>
                    <a:pt x="153119" y="232641"/>
                    <a:pt x="142511" y="222033"/>
                  </a:cubicBezTo>
                  <a:lnTo>
                    <a:pt x="3073" y="82595"/>
                  </a:lnTo>
                  <a:cubicBezTo>
                    <a:pt x="1097" y="80619"/>
                    <a:pt x="0" y="77986"/>
                    <a:pt x="0" y="75132"/>
                  </a:cubicBezTo>
                  <a:cubicBezTo>
                    <a:pt x="0" y="72352"/>
                    <a:pt x="1097" y="69646"/>
                    <a:pt x="3073" y="67743"/>
                  </a:cubicBezTo>
                  <a:lnTo>
                    <a:pt x="67744" y="3072"/>
                  </a:lnTo>
                  <a:cubicBezTo>
                    <a:pt x="69719" y="1097"/>
                    <a:pt x="72353" y="0"/>
                    <a:pt x="75133" y="0"/>
                  </a:cubicBezTo>
                  <a:cubicBezTo>
                    <a:pt x="77913" y="0"/>
                    <a:pt x="80620" y="1097"/>
                    <a:pt x="82595" y="3072"/>
                  </a:cubicBezTo>
                  <a:lnTo>
                    <a:pt x="222033" y="142511"/>
                  </a:lnTo>
                  <a:cubicBezTo>
                    <a:pt x="232641" y="153119"/>
                    <a:pt x="238494" y="167238"/>
                    <a:pt x="238494" y="182308"/>
                  </a:cubicBezTo>
                  <a:cubicBezTo>
                    <a:pt x="238494" y="197379"/>
                    <a:pt x="232641" y="211498"/>
                    <a:pt x="222033" y="222033"/>
                  </a:cubicBezTo>
                  <a:cubicBezTo>
                    <a:pt x="211498" y="232641"/>
                    <a:pt x="197379" y="238493"/>
                    <a:pt x="182309" y="238493"/>
                  </a:cubicBezTo>
                  <a:close/>
                  <a:moveTo>
                    <a:pt x="25312" y="75132"/>
                  </a:moveTo>
                  <a:lnTo>
                    <a:pt x="157362" y="207182"/>
                  </a:lnTo>
                  <a:cubicBezTo>
                    <a:pt x="164019" y="213839"/>
                    <a:pt x="172871" y="217497"/>
                    <a:pt x="182309" y="217497"/>
                  </a:cubicBezTo>
                  <a:cubicBezTo>
                    <a:pt x="191746" y="217497"/>
                    <a:pt x="200598" y="213839"/>
                    <a:pt x="207182" y="207255"/>
                  </a:cubicBezTo>
                  <a:cubicBezTo>
                    <a:pt x="213839" y="200598"/>
                    <a:pt x="217497" y="191746"/>
                    <a:pt x="217497" y="182308"/>
                  </a:cubicBezTo>
                  <a:cubicBezTo>
                    <a:pt x="217497" y="172871"/>
                    <a:pt x="213839" y="164019"/>
                    <a:pt x="207182" y="157361"/>
                  </a:cubicBezTo>
                  <a:lnTo>
                    <a:pt x="75133" y="25312"/>
                  </a:lnTo>
                  <a:lnTo>
                    <a:pt x="25312" y="75132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6CA7CC0-596D-872E-FAD3-90B71290EDD5}"/>
                </a:ext>
              </a:extLst>
            </p:cNvPr>
            <p:cNvSpPr/>
            <p:nvPr/>
          </p:nvSpPr>
          <p:spPr>
            <a:xfrm>
              <a:off x="3647045" y="6256080"/>
              <a:ext cx="53743" cy="53697"/>
            </a:xfrm>
            <a:custGeom>
              <a:avLst/>
              <a:gdLst>
                <a:gd name="connsiteX0" fmla="*/ 26867 w 53743"/>
                <a:gd name="connsiteY0" fmla="*/ 53697 h 53697"/>
                <a:gd name="connsiteX1" fmla="*/ 7846 w 53743"/>
                <a:gd name="connsiteY1" fmla="*/ 45869 h 53697"/>
                <a:gd name="connsiteX2" fmla="*/ 7846 w 53743"/>
                <a:gd name="connsiteY2" fmla="*/ 7828 h 53697"/>
                <a:gd name="connsiteX3" fmla="*/ 26867 w 53743"/>
                <a:gd name="connsiteY3" fmla="*/ 0 h 53697"/>
                <a:gd name="connsiteX4" fmla="*/ 45888 w 53743"/>
                <a:gd name="connsiteY4" fmla="*/ 7828 h 53697"/>
                <a:gd name="connsiteX5" fmla="*/ 45961 w 53743"/>
                <a:gd name="connsiteY5" fmla="*/ 45869 h 53697"/>
                <a:gd name="connsiteX6" fmla="*/ 26867 w 53743"/>
                <a:gd name="connsiteY6" fmla="*/ 53697 h 53697"/>
                <a:gd name="connsiteX7" fmla="*/ 26867 w 53743"/>
                <a:gd name="connsiteY7" fmla="*/ 20923 h 53697"/>
                <a:gd name="connsiteX8" fmla="*/ 22697 w 53743"/>
                <a:gd name="connsiteY8" fmla="*/ 22679 h 53697"/>
                <a:gd name="connsiteX9" fmla="*/ 22770 w 53743"/>
                <a:gd name="connsiteY9" fmla="*/ 31019 h 53697"/>
                <a:gd name="connsiteX10" fmla="*/ 26940 w 53743"/>
                <a:gd name="connsiteY10" fmla="*/ 32701 h 53697"/>
                <a:gd name="connsiteX11" fmla="*/ 31110 w 53743"/>
                <a:gd name="connsiteY11" fmla="*/ 30945 h 53697"/>
                <a:gd name="connsiteX12" fmla="*/ 31110 w 53743"/>
                <a:gd name="connsiteY12" fmla="*/ 22605 h 53697"/>
                <a:gd name="connsiteX13" fmla="*/ 26867 w 53743"/>
                <a:gd name="connsiteY13" fmla="*/ 20923 h 5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43" h="53697">
                  <a:moveTo>
                    <a:pt x="26867" y="53697"/>
                  </a:moveTo>
                  <a:cubicBezTo>
                    <a:pt x="19698" y="53697"/>
                    <a:pt x="12967" y="50917"/>
                    <a:pt x="7846" y="45869"/>
                  </a:cubicBezTo>
                  <a:cubicBezTo>
                    <a:pt x="-2615" y="35335"/>
                    <a:pt x="-2615" y="18289"/>
                    <a:pt x="7846" y="7828"/>
                  </a:cubicBezTo>
                  <a:cubicBezTo>
                    <a:pt x="12967" y="2780"/>
                    <a:pt x="19698" y="0"/>
                    <a:pt x="26867" y="0"/>
                  </a:cubicBezTo>
                  <a:cubicBezTo>
                    <a:pt x="34037" y="0"/>
                    <a:pt x="40767" y="2780"/>
                    <a:pt x="45888" y="7828"/>
                  </a:cubicBezTo>
                  <a:cubicBezTo>
                    <a:pt x="56350" y="18289"/>
                    <a:pt x="56350" y="35335"/>
                    <a:pt x="45961" y="45869"/>
                  </a:cubicBezTo>
                  <a:cubicBezTo>
                    <a:pt x="40767" y="50917"/>
                    <a:pt x="34037" y="53697"/>
                    <a:pt x="26867" y="53697"/>
                  </a:cubicBezTo>
                  <a:close/>
                  <a:moveTo>
                    <a:pt x="26867" y="20923"/>
                  </a:moveTo>
                  <a:cubicBezTo>
                    <a:pt x="25258" y="20923"/>
                    <a:pt x="23794" y="21508"/>
                    <a:pt x="22697" y="22679"/>
                  </a:cubicBezTo>
                  <a:cubicBezTo>
                    <a:pt x="20429" y="24947"/>
                    <a:pt x="20429" y="28678"/>
                    <a:pt x="22770" y="31019"/>
                  </a:cubicBezTo>
                  <a:cubicBezTo>
                    <a:pt x="23868" y="32116"/>
                    <a:pt x="25331" y="32701"/>
                    <a:pt x="26940" y="32701"/>
                  </a:cubicBezTo>
                  <a:cubicBezTo>
                    <a:pt x="28550" y="32701"/>
                    <a:pt x="30013" y="32116"/>
                    <a:pt x="31110" y="30945"/>
                  </a:cubicBezTo>
                  <a:cubicBezTo>
                    <a:pt x="33378" y="28678"/>
                    <a:pt x="33378" y="24947"/>
                    <a:pt x="31110" y="22605"/>
                  </a:cubicBezTo>
                  <a:cubicBezTo>
                    <a:pt x="29940" y="21581"/>
                    <a:pt x="28477" y="20923"/>
                    <a:pt x="26867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F4DD122-FD4C-303E-D249-A878C2138F62}"/>
                </a:ext>
              </a:extLst>
            </p:cNvPr>
            <p:cNvSpPr/>
            <p:nvPr/>
          </p:nvSpPr>
          <p:spPr>
            <a:xfrm>
              <a:off x="3427737" y="6026365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4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4"/>
                    <a:pt x="24288" y="27654"/>
                  </a:cubicBezTo>
                  <a:cubicBezTo>
                    <a:pt x="26117" y="27654"/>
                    <a:pt x="27580" y="26117"/>
                    <a:pt x="27580" y="24288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054A0AF-844F-D6BE-1364-95AE730F6480}"/>
                </a:ext>
              </a:extLst>
            </p:cNvPr>
            <p:cNvSpPr/>
            <p:nvPr/>
          </p:nvSpPr>
          <p:spPr>
            <a:xfrm>
              <a:off x="3358091" y="5974935"/>
              <a:ext cx="48576" cy="48576"/>
            </a:xfrm>
            <a:custGeom>
              <a:avLst/>
              <a:gdLst>
                <a:gd name="connsiteX0" fmla="*/ 24288 w 48576"/>
                <a:gd name="connsiteY0" fmla="*/ 48576 h 48576"/>
                <a:gd name="connsiteX1" fmla="*/ 0 w 48576"/>
                <a:gd name="connsiteY1" fmla="*/ 24288 h 48576"/>
                <a:gd name="connsiteX2" fmla="*/ 24288 w 48576"/>
                <a:gd name="connsiteY2" fmla="*/ 0 h 48576"/>
                <a:gd name="connsiteX3" fmla="*/ 48577 w 48576"/>
                <a:gd name="connsiteY3" fmla="*/ 24288 h 48576"/>
                <a:gd name="connsiteX4" fmla="*/ 24288 w 48576"/>
                <a:gd name="connsiteY4" fmla="*/ 48576 h 48576"/>
                <a:gd name="connsiteX5" fmla="*/ 24288 w 48576"/>
                <a:gd name="connsiteY5" fmla="*/ 20996 h 48576"/>
                <a:gd name="connsiteX6" fmla="*/ 20996 w 48576"/>
                <a:gd name="connsiteY6" fmla="*/ 24288 h 48576"/>
                <a:gd name="connsiteX7" fmla="*/ 24288 w 48576"/>
                <a:gd name="connsiteY7" fmla="*/ 27580 h 48576"/>
                <a:gd name="connsiteX8" fmla="*/ 27580 w 48576"/>
                <a:gd name="connsiteY8" fmla="*/ 24288 h 48576"/>
                <a:gd name="connsiteX9" fmla="*/ 24288 w 48576"/>
                <a:gd name="connsiteY9" fmla="*/ 20996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576">
                  <a:moveTo>
                    <a:pt x="24288" y="48576"/>
                  </a:moveTo>
                  <a:cubicBezTo>
                    <a:pt x="10900" y="48576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676"/>
                    <a:pt x="37676" y="48576"/>
                    <a:pt x="24288" y="48576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580"/>
                    <a:pt x="24288" y="27580"/>
                  </a:cubicBezTo>
                  <a:cubicBezTo>
                    <a:pt x="26117" y="27580"/>
                    <a:pt x="27580" y="26117"/>
                    <a:pt x="27580" y="24288"/>
                  </a:cubicBezTo>
                  <a:cubicBezTo>
                    <a:pt x="27580" y="22459"/>
                    <a:pt x="26190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B4A0574-5214-1015-7BCA-3D8AB7912E42}"/>
                </a:ext>
              </a:extLst>
            </p:cNvPr>
            <p:cNvSpPr/>
            <p:nvPr/>
          </p:nvSpPr>
          <p:spPr>
            <a:xfrm>
              <a:off x="3276374" y="5847714"/>
              <a:ext cx="48649" cy="48649"/>
            </a:xfrm>
            <a:custGeom>
              <a:avLst/>
              <a:gdLst>
                <a:gd name="connsiteX0" fmla="*/ 24288 w 48649"/>
                <a:gd name="connsiteY0" fmla="*/ 48649 h 48649"/>
                <a:gd name="connsiteX1" fmla="*/ 0 w 48649"/>
                <a:gd name="connsiteY1" fmla="*/ 24288 h 48649"/>
                <a:gd name="connsiteX2" fmla="*/ 24288 w 48649"/>
                <a:gd name="connsiteY2" fmla="*/ 0 h 48649"/>
                <a:gd name="connsiteX3" fmla="*/ 48650 w 48649"/>
                <a:gd name="connsiteY3" fmla="*/ 24288 h 48649"/>
                <a:gd name="connsiteX4" fmla="*/ 24288 w 48649"/>
                <a:gd name="connsiteY4" fmla="*/ 48649 h 48649"/>
                <a:gd name="connsiteX5" fmla="*/ 24288 w 48649"/>
                <a:gd name="connsiteY5" fmla="*/ 20996 h 48649"/>
                <a:gd name="connsiteX6" fmla="*/ 20996 w 48649"/>
                <a:gd name="connsiteY6" fmla="*/ 24288 h 48649"/>
                <a:gd name="connsiteX7" fmla="*/ 24288 w 48649"/>
                <a:gd name="connsiteY7" fmla="*/ 27653 h 48649"/>
                <a:gd name="connsiteX8" fmla="*/ 27654 w 48649"/>
                <a:gd name="connsiteY8" fmla="*/ 24288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654" y="26117"/>
                    <a:pt x="27654" y="24288"/>
                  </a:cubicBezTo>
                  <a:cubicBezTo>
                    <a:pt x="27580" y="22459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25FB7CC-3CB5-D7A5-8F4C-1F39695622E1}"/>
                </a:ext>
              </a:extLst>
            </p:cNvPr>
            <p:cNvSpPr/>
            <p:nvPr/>
          </p:nvSpPr>
          <p:spPr>
            <a:xfrm>
              <a:off x="3203655" y="5890072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1069 h 48649"/>
                <a:gd name="connsiteX6" fmla="*/ 20996 w 48576"/>
                <a:gd name="connsiteY6" fmla="*/ 24362 h 48649"/>
                <a:gd name="connsiteX7" fmla="*/ 24288 w 48576"/>
                <a:gd name="connsiteY7" fmla="*/ 27727 h 48649"/>
                <a:gd name="connsiteX8" fmla="*/ 27580 w 48576"/>
                <a:gd name="connsiteY8" fmla="*/ 24362 h 48649"/>
                <a:gd name="connsiteX9" fmla="*/ 24288 w 48576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533"/>
                    <a:pt x="20996" y="24362"/>
                  </a:cubicBezTo>
                  <a:cubicBezTo>
                    <a:pt x="20996" y="26191"/>
                    <a:pt x="22459" y="27727"/>
                    <a:pt x="24288" y="27727"/>
                  </a:cubicBezTo>
                  <a:cubicBezTo>
                    <a:pt x="26117" y="27727"/>
                    <a:pt x="27580" y="26264"/>
                    <a:pt x="27580" y="24362"/>
                  </a:cubicBezTo>
                  <a:cubicBezTo>
                    <a:pt x="27580" y="22533"/>
                    <a:pt x="26117" y="21069"/>
                    <a:pt x="2428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175AC66E-3C8F-A46F-3744-F43B10FA878E}"/>
                </a:ext>
              </a:extLst>
            </p:cNvPr>
            <p:cNvSpPr/>
            <p:nvPr/>
          </p:nvSpPr>
          <p:spPr>
            <a:xfrm>
              <a:off x="3233943" y="6017220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1069 h 48649"/>
                <a:gd name="connsiteX6" fmla="*/ 20996 w 48649"/>
                <a:gd name="connsiteY6" fmla="*/ 24435 h 48649"/>
                <a:gd name="connsiteX7" fmla="*/ 24288 w 48649"/>
                <a:gd name="connsiteY7" fmla="*/ 27727 h 48649"/>
                <a:gd name="connsiteX8" fmla="*/ 27654 w 48649"/>
                <a:gd name="connsiteY8" fmla="*/ 24435 h 48649"/>
                <a:gd name="connsiteX9" fmla="*/ 24288 w 48649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650" y="37822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606"/>
                    <a:pt x="20996" y="24435"/>
                  </a:cubicBezTo>
                  <a:cubicBezTo>
                    <a:pt x="20996" y="26264"/>
                    <a:pt x="22459" y="27727"/>
                    <a:pt x="24288" y="27727"/>
                  </a:cubicBezTo>
                  <a:cubicBezTo>
                    <a:pt x="26117" y="27727"/>
                    <a:pt x="27654" y="26264"/>
                    <a:pt x="27654" y="24435"/>
                  </a:cubicBezTo>
                  <a:cubicBezTo>
                    <a:pt x="27654" y="22533"/>
                    <a:pt x="26117" y="21069"/>
                    <a:pt x="2428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917B3DF-7634-0B34-1AE0-EB1A8A4FC718}"/>
                </a:ext>
              </a:extLst>
            </p:cNvPr>
            <p:cNvSpPr/>
            <p:nvPr/>
          </p:nvSpPr>
          <p:spPr>
            <a:xfrm>
              <a:off x="3167369" y="6035436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0996 h 48649"/>
                <a:gd name="connsiteX6" fmla="*/ 20996 w 48649"/>
                <a:gd name="connsiteY6" fmla="*/ 24362 h 48649"/>
                <a:gd name="connsiteX7" fmla="*/ 24288 w 48649"/>
                <a:gd name="connsiteY7" fmla="*/ 27654 h 48649"/>
                <a:gd name="connsiteX8" fmla="*/ 27654 w 48649"/>
                <a:gd name="connsiteY8" fmla="*/ 24362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74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533"/>
                    <a:pt x="20996" y="24362"/>
                  </a:cubicBezTo>
                  <a:cubicBezTo>
                    <a:pt x="20996" y="26191"/>
                    <a:pt x="22459" y="27654"/>
                    <a:pt x="24288" y="27654"/>
                  </a:cubicBezTo>
                  <a:cubicBezTo>
                    <a:pt x="26117" y="27654"/>
                    <a:pt x="27654" y="26191"/>
                    <a:pt x="27654" y="24362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560A8FB-FD98-22B9-604D-6CB88278283B}"/>
                </a:ext>
              </a:extLst>
            </p:cNvPr>
            <p:cNvSpPr/>
            <p:nvPr/>
          </p:nvSpPr>
          <p:spPr>
            <a:xfrm>
              <a:off x="3209727" y="6120226"/>
              <a:ext cx="48576" cy="48649"/>
            </a:xfrm>
            <a:custGeom>
              <a:avLst/>
              <a:gdLst>
                <a:gd name="connsiteX0" fmla="*/ 24288 w 48576"/>
                <a:gd name="connsiteY0" fmla="*/ 48649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49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3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650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580" y="26117"/>
                    <a:pt x="27580" y="24288"/>
                  </a:cubicBezTo>
                  <a:cubicBezTo>
                    <a:pt x="27654" y="22533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CDF2A31-ECEC-411B-98AD-9ED20F5C3A61}"/>
                </a:ext>
              </a:extLst>
            </p:cNvPr>
            <p:cNvSpPr/>
            <p:nvPr/>
          </p:nvSpPr>
          <p:spPr>
            <a:xfrm>
              <a:off x="3361163" y="5835643"/>
              <a:ext cx="48649" cy="48576"/>
            </a:xfrm>
            <a:custGeom>
              <a:avLst/>
              <a:gdLst>
                <a:gd name="connsiteX0" fmla="*/ 24288 w 48649"/>
                <a:gd name="connsiteY0" fmla="*/ 48577 h 48576"/>
                <a:gd name="connsiteX1" fmla="*/ 0 w 48649"/>
                <a:gd name="connsiteY1" fmla="*/ 24288 h 48576"/>
                <a:gd name="connsiteX2" fmla="*/ 24288 w 48649"/>
                <a:gd name="connsiteY2" fmla="*/ 0 h 48576"/>
                <a:gd name="connsiteX3" fmla="*/ 48650 w 48649"/>
                <a:gd name="connsiteY3" fmla="*/ 24288 h 48576"/>
                <a:gd name="connsiteX4" fmla="*/ 24288 w 48649"/>
                <a:gd name="connsiteY4" fmla="*/ 48577 h 48576"/>
                <a:gd name="connsiteX5" fmla="*/ 24288 w 48649"/>
                <a:gd name="connsiteY5" fmla="*/ 20923 h 48576"/>
                <a:gd name="connsiteX6" fmla="*/ 20996 w 48649"/>
                <a:gd name="connsiteY6" fmla="*/ 24215 h 48576"/>
                <a:gd name="connsiteX7" fmla="*/ 24288 w 48649"/>
                <a:gd name="connsiteY7" fmla="*/ 27507 h 48576"/>
                <a:gd name="connsiteX8" fmla="*/ 27654 w 48649"/>
                <a:gd name="connsiteY8" fmla="*/ 24215 h 48576"/>
                <a:gd name="connsiteX9" fmla="*/ 24288 w 48649"/>
                <a:gd name="connsiteY9" fmla="*/ 20923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576">
                  <a:moveTo>
                    <a:pt x="24288" y="48577"/>
                  </a:moveTo>
                  <a:cubicBezTo>
                    <a:pt x="10900" y="48577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676"/>
                    <a:pt x="37676" y="48577"/>
                    <a:pt x="24288" y="48577"/>
                  </a:cubicBezTo>
                  <a:close/>
                  <a:moveTo>
                    <a:pt x="24288" y="20923"/>
                  </a:moveTo>
                  <a:cubicBezTo>
                    <a:pt x="22459" y="20923"/>
                    <a:pt x="20996" y="22386"/>
                    <a:pt x="20996" y="24215"/>
                  </a:cubicBezTo>
                  <a:cubicBezTo>
                    <a:pt x="20996" y="26044"/>
                    <a:pt x="22459" y="27507"/>
                    <a:pt x="24288" y="27507"/>
                  </a:cubicBezTo>
                  <a:cubicBezTo>
                    <a:pt x="26117" y="27507"/>
                    <a:pt x="27654" y="25971"/>
                    <a:pt x="27654" y="24215"/>
                  </a:cubicBezTo>
                  <a:cubicBezTo>
                    <a:pt x="27580" y="22459"/>
                    <a:pt x="26117" y="20923"/>
                    <a:pt x="24288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5B33705-BEB3-5D7D-6794-48537C849217}"/>
                </a:ext>
              </a:extLst>
            </p:cNvPr>
            <p:cNvSpPr/>
            <p:nvPr/>
          </p:nvSpPr>
          <p:spPr>
            <a:xfrm>
              <a:off x="3422159" y="5975648"/>
              <a:ext cx="48864" cy="39230"/>
            </a:xfrm>
            <a:custGeom>
              <a:avLst/>
              <a:gdLst>
                <a:gd name="connsiteX0" fmla="*/ 38498 w 48864"/>
                <a:gd name="connsiteY0" fmla="*/ 39231 h 39230"/>
                <a:gd name="connsiteX1" fmla="*/ 28110 w 48864"/>
                <a:gd name="connsiteY1" fmla="*/ 30379 h 39230"/>
                <a:gd name="connsiteX2" fmla="*/ 24086 w 48864"/>
                <a:gd name="connsiteY2" fmla="*/ 22478 h 39230"/>
                <a:gd name="connsiteX3" fmla="*/ 13332 w 48864"/>
                <a:gd name="connsiteY3" fmla="*/ 21454 h 39230"/>
                <a:gd name="connsiteX4" fmla="*/ 383 w 48864"/>
                <a:gd name="connsiteY4" fmla="*/ 14211 h 39230"/>
                <a:gd name="connsiteX5" fmla="*/ 7626 w 48864"/>
                <a:gd name="connsiteY5" fmla="*/ 1262 h 39230"/>
                <a:gd name="connsiteX6" fmla="*/ 35352 w 48864"/>
                <a:gd name="connsiteY6" fmla="*/ 4774 h 39230"/>
                <a:gd name="connsiteX7" fmla="*/ 48740 w 48864"/>
                <a:gd name="connsiteY7" fmla="*/ 27087 h 39230"/>
                <a:gd name="connsiteX8" fmla="*/ 39961 w 48864"/>
                <a:gd name="connsiteY8" fmla="*/ 39085 h 39230"/>
                <a:gd name="connsiteX9" fmla="*/ 38498 w 48864"/>
                <a:gd name="connsiteY9" fmla="*/ 39231 h 3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64" h="39230">
                  <a:moveTo>
                    <a:pt x="38498" y="39231"/>
                  </a:moveTo>
                  <a:cubicBezTo>
                    <a:pt x="33450" y="39231"/>
                    <a:pt x="28915" y="35573"/>
                    <a:pt x="28110" y="30379"/>
                  </a:cubicBezTo>
                  <a:cubicBezTo>
                    <a:pt x="27159" y="24453"/>
                    <a:pt x="24891" y="22990"/>
                    <a:pt x="24086" y="22478"/>
                  </a:cubicBezTo>
                  <a:cubicBezTo>
                    <a:pt x="20501" y="20210"/>
                    <a:pt x="14649" y="21161"/>
                    <a:pt x="13332" y="21454"/>
                  </a:cubicBezTo>
                  <a:cubicBezTo>
                    <a:pt x="7772" y="22990"/>
                    <a:pt x="1919" y="19771"/>
                    <a:pt x="383" y="14211"/>
                  </a:cubicBezTo>
                  <a:cubicBezTo>
                    <a:pt x="-1153" y="8651"/>
                    <a:pt x="2066" y="2799"/>
                    <a:pt x="7626" y="1262"/>
                  </a:cubicBezTo>
                  <a:cubicBezTo>
                    <a:pt x="9235" y="823"/>
                    <a:pt x="23428" y="-2835"/>
                    <a:pt x="35352" y="4774"/>
                  </a:cubicBezTo>
                  <a:cubicBezTo>
                    <a:pt x="40400" y="7993"/>
                    <a:pt x="46765" y="14504"/>
                    <a:pt x="48740" y="27087"/>
                  </a:cubicBezTo>
                  <a:cubicBezTo>
                    <a:pt x="49618" y="32793"/>
                    <a:pt x="45741" y="38207"/>
                    <a:pt x="39961" y="39085"/>
                  </a:cubicBezTo>
                  <a:cubicBezTo>
                    <a:pt x="39596" y="39231"/>
                    <a:pt x="39083" y="39231"/>
                    <a:pt x="38498" y="3923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7C89DEE-E3C6-877E-0A03-4E2521232A1A}"/>
                </a:ext>
              </a:extLst>
            </p:cNvPr>
            <p:cNvSpPr/>
            <p:nvPr/>
          </p:nvSpPr>
          <p:spPr>
            <a:xfrm>
              <a:off x="3372747" y="6032391"/>
              <a:ext cx="48888" cy="39258"/>
            </a:xfrm>
            <a:custGeom>
              <a:avLst/>
              <a:gdLst>
                <a:gd name="connsiteX0" fmla="*/ 10510 w 48888"/>
                <a:gd name="connsiteY0" fmla="*/ 39259 h 39258"/>
                <a:gd name="connsiteX1" fmla="*/ 8901 w 48888"/>
                <a:gd name="connsiteY1" fmla="*/ 39112 h 39258"/>
                <a:gd name="connsiteX2" fmla="*/ 122 w 48888"/>
                <a:gd name="connsiteY2" fmla="*/ 27115 h 39258"/>
                <a:gd name="connsiteX3" fmla="*/ 13510 w 48888"/>
                <a:gd name="connsiteY3" fmla="*/ 4801 h 39258"/>
                <a:gd name="connsiteX4" fmla="*/ 41237 w 48888"/>
                <a:gd name="connsiteY4" fmla="*/ 1290 h 39258"/>
                <a:gd name="connsiteX5" fmla="*/ 48479 w 48888"/>
                <a:gd name="connsiteY5" fmla="*/ 14239 h 39258"/>
                <a:gd name="connsiteX6" fmla="*/ 35604 w 48888"/>
                <a:gd name="connsiteY6" fmla="*/ 21555 h 39258"/>
                <a:gd name="connsiteX7" fmla="*/ 24776 w 48888"/>
                <a:gd name="connsiteY7" fmla="*/ 22579 h 39258"/>
                <a:gd name="connsiteX8" fmla="*/ 20826 w 48888"/>
                <a:gd name="connsiteY8" fmla="*/ 30480 h 39258"/>
                <a:gd name="connsiteX9" fmla="*/ 10510 w 48888"/>
                <a:gd name="connsiteY9" fmla="*/ 39259 h 3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88" h="39258">
                  <a:moveTo>
                    <a:pt x="10510" y="39259"/>
                  </a:moveTo>
                  <a:cubicBezTo>
                    <a:pt x="9998" y="39259"/>
                    <a:pt x="9413" y="39186"/>
                    <a:pt x="8901" y="39112"/>
                  </a:cubicBezTo>
                  <a:cubicBezTo>
                    <a:pt x="3195" y="38234"/>
                    <a:pt x="-756" y="32821"/>
                    <a:pt x="122" y="27115"/>
                  </a:cubicBezTo>
                  <a:cubicBezTo>
                    <a:pt x="2097" y="14531"/>
                    <a:pt x="8462" y="8020"/>
                    <a:pt x="13510" y="4801"/>
                  </a:cubicBezTo>
                  <a:cubicBezTo>
                    <a:pt x="25435" y="-2880"/>
                    <a:pt x="39700" y="851"/>
                    <a:pt x="41237" y="1290"/>
                  </a:cubicBezTo>
                  <a:cubicBezTo>
                    <a:pt x="46797" y="2826"/>
                    <a:pt x="50089" y="8679"/>
                    <a:pt x="48479" y="14239"/>
                  </a:cubicBezTo>
                  <a:cubicBezTo>
                    <a:pt x="46943" y="19799"/>
                    <a:pt x="41163" y="23018"/>
                    <a:pt x="35604" y="21555"/>
                  </a:cubicBezTo>
                  <a:cubicBezTo>
                    <a:pt x="33848" y="21116"/>
                    <a:pt x="28141" y="20311"/>
                    <a:pt x="24776" y="22579"/>
                  </a:cubicBezTo>
                  <a:cubicBezTo>
                    <a:pt x="24045" y="23091"/>
                    <a:pt x="21704" y="24554"/>
                    <a:pt x="20826" y="30480"/>
                  </a:cubicBezTo>
                  <a:cubicBezTo>
                    <a:pt x="20094" y="35528"/>
                    <a:pt x="15632" y="39259"/>
                    <a:pt x="10510" y="3925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42BE7FD-3A3D-C0F6-01A4-E0524ECCA7FF}"/>
                </a:ext>
              </a:extLst>
            </p:cNvPr>
            <p:cNvSpPr/>
            <p:nvPr/>
          </p:nvSpPr>
          <p:spPr>
            <a:xfrm>
              <a:off x="3250696" y="6321702"/>
              <a:ext cx="527100" cy="20996"/>
            </a:xfrm>
            <a:custGeom>
              <a:avLst/>
              <a:gdLst>
                <a:gd name="connsiteX0" fmla="*/ 516712 w 527100"/>
                <a:gd name="connsiteY0" fmla="*/ 20996 h 20996"/>
                <a:gd name="connsiteX1" fmla="*/ 10535 w 527100"/>
                <a:gd name="connsiteY1" fmla="*/ 20996 h 20996"/>
                <a:gd name="connsiteX2" fmla="*/ 0 w 527100"/>
                <a:gd name="connsiteY2" fmla="*/ 10461 h 20996"/>
                <a:gd name="connsiteX3" fmla="*/ 10535 w 527100"/>
                <a:gd name="connsiteY3" fmla="*/ 0 h 20996"/>
                <a:gd name="connsiteX4" fmla="*/ 516638 w 527100"/>
                <a:gd name="connsiteY4" fmla="*/ 0 h 20996"/>
                <a:gd name="connsiteX5" fmla="*/ 527100 w 527100"/>
                <a:gd name="connsiteY5" fmla="*/ 10461 h 20996"/>
                <a:gd name="connsiteX6" fmla="*/ 516712 w 52710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100" h="20996">
                  <a:moveTo>
                    <a:pt x="516712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516638" y="0"/>
                  </a:lnTo>
                  <a:cubicBezTo>
                    <a:pt x="522418" y="0"/>
                    <a:pt x="527100" y="4682"/>
                    <a:pt x="527100" y="10461"/>
                  </a:cubicBezTo>
                  <a:cubicBezTo>
                    <a:pt x="527173" y="16314"/>
                    <a:pt x="522491" y="20996"/>
                    <a:pt x="51671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3771FAF3-A250-A305-DFB8-0AF95EABF994}"/>
                </a:ext>
              </a:extLst>
            </p:cNvPr>
            <p:cNvSpPr/>
            <p:nvPr/>
          </p:nvSpPr>
          <p:spPr>
            <a:xfrm>
              <a:off x="3370089" y="6192725"/>
              <a:ext cx="123782" cy="123782"/>
            </a:xfrm>
            <a:custGeom>
              <a:avLst/>
              <a:gdLst>
                <a:gd name="connsiteX0" fmla="*/ 61891 w 123782"/>
                <a:gd name="connsiteY0" fmla="*/ 123783 h 123782"/>
                <a:gd name="connsiteX1" fmla="*/ 0 w 123782"/>
                <a:gd name="connsiteY1" fmla="*/ 61891 h 123782"/>
                <a:gd name="connsiteX2" fmla="*/ 61891 w 123782"/>
                <a:gd name="connsiteY2" fmla="*/ 0 h 123782"/>
                <a:gd name="connsiteX3" fmla="*/ 123783 w 123782"/>
                <a:gd name="connsiteY3" fmla="*/ 61891 h 123782"/>
                <a:gd name="connsiteX4" fmla="*/ 61891 w 123782"/>
                <a:gd name="connsiteY4" fmla="*/ 123783 h 123782"/>
                <a:gd name="connsiteX5" fmla="*/ 61891 w 123782"/>
                <a:gd name="connsiteY5" fmla="*/ 21069 h 123782"/>
                <a:gd name="connsiteX6" fmla="*/ 20996 w 123782"/>
                <a:gd name="connsiteY6" fmla="*/ 61965 h 123782"/>
                <a:gd name="connsiteX7" fmla="*/ 61891 w 123782"/>
                <a:gd name="connsiteY7" fmla="*/ 102859 h 123782"/>
                <a:gd name="connsiteX8" fmla="*/ 102786 w 123782"/>
                <a:gd name="connsiteY8" fmla="*/ 61965 h 123782"/>
                <a:gd name="connsiteX9" fmla="*/ 61891 w 123782"/>
                <a:gd name="connsiteY9" fmla="*/ 21069 h 12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82" h="123782">
                  <a:moveTo>
                    <a:pt x="61891" y="123783"/>
                  </a:moveTo>
                  <a:cubicBezTo>
                    <a:pt x="27727" y="123783"/>
                    <a:pt x="0" y="96056"/>
                    <a:pt x="0" y="61891"/>
                  </a:cubicBezTo>
                  <a:cubicBezTo>
                    <a:pt x="0" y="27800"/>
                    <a:pt x="27800" y="0"/>
                    <a:pt x="61891" y="0"/>
                  </a:cubicBezTo>
                  <a:cubicBezTo>
                    <a:pt x="95983" y="0"/>
                    <a:pt x="123783" y="27727"/>
                    <a:pt x="123783" y="61891"/>
                  </a:cubicBezTo>
                  <a:cubicBezTo>
                    <a:pt x="123783" y="96056"/>
                    <a:pt x="95983" y="123783"/>
                    <a:pt x="61891" y="123783"/>
                  </a:cubicBezTo>
                  <a:close/>
                  <a:moveTo>
                    <a:pt x="61891" y="21069"/>
                  </a:moveTo>
                  <a:cubicBezTo>
                    <a:pt x="39359" y="21069"/>
                    <a:pt x="20996" y="39432"/>
                    <a:pt x="20996" y="61965"/>
                  </a:cubicBezTo>
                  <a:cubicBezTo>
                    <a:pt x="20996" y="84497"/>
                    <a:pt x="39359" y="102859"/>
                    <a:pt x="61891" y="102859"/>
                  </a:cubicBezTo>
                  <a:cubicBezTo>
                    <a:pt x="84424" y="102859"/>
                    <a:pt x="102786" y="84497"/>
                    <a:pt x="102786" y="61965"/>
                  </a:cubicBezTo>
                  <a:cubicBezTo>
                    <a:pt x="102786" y="39359"/>
                    <a:pt x="84424" y="21069"/>
                    <a:pt x="61891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922E22C6-1EE3-7138-039F-335DE4191931}"/>
                </a:ext>
              </a:extLst>
            </p:cNvPr>
            <p:cNvSpPr/>
            <p:nvPr/>
          </p:nvSpPr>
          <p:spPr>
            <a:xfrm>
              <a:off x="3420787" y="6224183"/>
              <a:ext cx="20996" cy="65841"/>
            </a:xfrm>
            <a:custGeom>
              <a:avLst/>
              <a:gdLst>
                <a:gd name="connsiteX0" fmla="*/ 10462 w 20996"/>
                <a:gd name="connsiteY0" fmla="*/ 65842 h 65841"/>
                <a:gd name="connsiteX1" fmla="*/ 0 w 20996"/>
                <a:gd name="connsiteY1" fmla="*/ 55380 h 65841"/>
                <a:gd name="connsiteX2" fmla="*/ 0 w 20996"/>
                <a:gd name="connsiteY2" fmla="*/ 10462 h 65841"/>
                <a:gd name="connsiteX3" fmla="*/ 10462 w 20996"/>
                <a:gd name="connsiteY3" fmla="*/ 0 h 65841"/>
                <a:gd name="connsiteX4" fmla="*/ 20996 w 20996"/>
                <a:gd name="connsiteY4" fmla="*/ 10462 h 65841"/>
                <a:gd name="connsiteX5" fmla="*/ 20996 w 20996"/>
                <a:gd name="connsiteY5" fmla="*/ 55380 h 65841"/>
                <a:gd name="connsiteX6" fmla="*/ 10462 w 20996"/>
                <a:gd name="connsiteY6" fmla="*/ 65842 h 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65841">
                  <a:moveTo>
                    <a:pt x="10462" y="65842"/>
                  </a:moveTo>
                  <a:cubicBezTo>
                    <a:pt x="4682" y="65842"/>
                    <a:pt x="0" y="61160"/>
                    <a:pt x="0" y="55380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96" y="4682"/>
                    <a:pt x="20996" y="10462"/>
                  </a:cubicBezTo>
                  <a:lnTo>
                    <a:pt x="20996" y="55380"/>
                  </a:lnTo>
                  <a:cubicBezTo>
                    <a:pt x="20923" y="61160"/>
                    <a:pt x="16241" y="65842"/>
                    <a:pt x="10462" y="6584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2EC763A-B129-044E-374F-041DC107F5F4}"/>
                </a:ext>
              </a:extLst>
            </p:cNvPr>
            <p:cNvSpPr/>
            <p:nvPr/>
          </p:nvSpPr>
          <p:spPr>
            <a:xfrm>
              <a:off x="3398327" y="6246569"/>
              <a:ext cx="65914" cy="20996"/>
            </a:xfrm>
            <a:custGeom>
              <a:avLst/>
              <a:gdLst>
                <a:gd name="connsiteX0" fmla="*/ 55380 w 65914"/>
                <a:gd name="connsiteY0" fmla="*/ 20997 h 20996"/>
                <a:gd name="connsiteX1" fmla="*/ 10462 w 65914"/>
                <a:gd name="connsiteY1" fmla="*/ 20997 h 20996"/>
                <a:gd name="connsiteX2" fmla="*/ 0 w 65914"/>
                <a:gd name="connsiteY2" fmla="*/ 10462 h 20996"/>
                <a:gd name="connsiteX3" fmla="*/ 10462 w 65914"/>
                <a:gd name="connsiteY3" fmla="*/ 0 h 20996"/>
                <a:gd name="connsiteX4" fmla="*/ 55380 w 65914"/>
                <a:gd name="connsiteY4" fmla="*/ 0 h 20996"/>
                <a:gd name="connsiteX5" fmla="*/ 65915 w 65914"/>
                <a:gd name="connsiteY5" fmla="*/ 10462 h 20996"/>
                <a:gd name="connsiteX6" fmla="*/ 55380 w 65914"/>
                <a:gd name="connsiteY6" fmla="*/ 20997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14" h="20996">
                  <a:moveTo>
                    <a:pt x="55380" y="20997"/>
                  </a:moveTo>
                  <a:lnTo>
                    <a:pt x="10462" y="20997"/>
                  </a:lnTo>
                  <a:cubicBezTo>
                    <a:pt x="4682" y="20997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55380" y="0"/>
                  </a:lnTo>
                  <a:cubicBezTo>
                    <a:pt x="61160" y="0"/>
                    <a:pt x="65915" y="4682"/>
                    <a:pt x="65915" y="10462"/>
                  </a:cubicBezTo>
                  <a:cubicBezTo>
                    <a:pt x="65842" y="16314"/>
                    <a:pt x="61160" y="20997"/>
                    <a:pt x="55380" y="20997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1" name="Graphic 48">
            <a:extLst>
              <a:ext uri="{FF2B5EF4-FFF2-40B4-BE49-F238E27FC236}">
                <a16:creationId xmlns:a16="http://schemas.microsoft.com/office/drawing/2014/main" id="{0CA4E47C-E305-ED05-D36C-30AB29CE8E97}"/>
              </a:ext>
            </a:extLst>
          </p:cNvPr>
          <p:cNvGrpSpPr/>
          <p:nvPr/>
        </p:nvGrpSpPr>
        <p:grpSpPr>
          <a:xfrm>
            <a:off x="8032349" y="4081814"/>
            <a:ext cx="601354" cy="647005"/>
            <a:chOff x="7058837" y="3793451"/>
            <a:chExt cx="601354" cy="647005"/>
          </a:xfrm>
          <a:solidFill>
            <a:srgbClr val="374DF8"/>
          </a:solidFill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CFE9FA34-A974-A154-C6CF-4538DBAD83E6}"/>
                </a:ext>
              </a:extLst>
            </p:cNvPr>
            <p:cNvSpPr/>
            <p:nvPr/>
          </p:nvSpPr>
          <p:spPr>
            <a:xfrm>
              <a:off x="7058837" y="3793451"/>
              <a:ext cx="601354" cy="601354"/>
            </a:xfrm>
            <a:custGeom>
              <a:avLst/>
              <a:gdLst>
                <a:gd name="connsiteX0" fmla="*/ 300678 w 601354"/>
                <a:gd name="connsiteY0" fmla="*/ 601355 h 601354"/>
                <a:gd name="connsiteX1" fmla="*/ 88081 w 601354"/>
                <a:gd name="connsiteY1" fmla="*/ 513273 h 601354"/>
                <a:gd name="connsiteX2" fmla="*/ 0 w 601354"/>
                <a:gd name="connsiteY2" fmla="*/ 300677 h 601354"/>
                <a:gd name="connsiteX3" fmla="*/ 88081 w 601354"/>
                <a:gd name="connsiteY3" fmla="*/ 88082 h 601354"/>
                <a:gd name="connsiteX4" fmla="*/ 300678 w 601354"/>
                <a:gd name="connsiteY4" fmla="*/ 0 h 601354"/>
                <a:gd name="connsiteX5" fmla="*/ 513273 w 601354"/>
                <a:gd name="connsiteY5" fmla="*/ 88082 h 601354"/>
                <a:gd name="connsiteX6" fmla="*/ 601355 w 601354"/>
                <a:gd name="connsiteY6" fmla="*/ 300677 h 601354"/>
                <a:gd name="connsiteX7" fmla="*/ 513273 w 601354"/>
                <a:gd name="connsiteY7" fmla="*/ 513273 h 601354"/>
                <a:gd name="connsiteX8" fmla="*/ 300678 w 601354"/>
                <a:gd name="connsiteY8" fmla="*/ 601355 h 601354"/>
                <a:gd name="connsiteX9" fmla="*/ 300678 w 601354"/>
                <a:gd name="connsiteY9" fmla="*/ 20996 h 601354"/>
                <a:gd name="connsiteX10" fmla="*/ 20996 w 601354"/>
                <a:gd name="connsiteY10" fmla="*/ 300677 h 601354"/>
                <a:gd name="connsiteX11" fmla="*/ 300678 w 601354"/>
                <a:gd name="connsiteY11" fmla="*/ 580359 h 601354"/>
                <a:gd name="connsiteX12" fmla="*/ 580285 w 601354"/>
                <a:gd name="connsiteY12" fmla="*/ 300677 h 601354"/>
                <a:gd name="connsiteX13" fmla="*/ 300678 w 601354"/>
                <a:gd name="connsiteY13" fmla="*/ 20996 h 60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1354" h="601354">
                  <a:moveTo>
                    <a:pt x="300678" y="601355"/>
                  </a:moveTo>
                  <a:cubicBezTo>
                    <a:pt x="220350" y="601355"/>
                    <a:pt x="144852" y="570117"/>
                    <a:pt x="88081" y="513273"/>
                  </a:cubicBezTo>
                  <a:cubicBezTo>
                    <a:pt x="31312" y="456503"/>
                    <a:pt x="0" y="381005"/>
                    <a:pt x="0" y="300677"/>
                  </a:cubicBezTo>
                  <a:cubicBezTo>
                    <a:pt x="0" y="220350"/>
                    <a:pt x="31312" y="144852"/>
                    <a:pt x="88081" y="88082"/>
                  </a:cubicBezTo>
                  <a:cubicBezTo>
                    <a:pt x="144852" y="31311"/>
                    <a:pt x="220350" y="0"/>
                    <a:pt x="300678" y="0"/>
                  </a:cubicBezTo>
                  <a:cubicBezTo>
                    <a:pt x="381004" y="0"/>
                    <a:pt x="456430" y="31311"/>
                    <a:pt x="513273" y="88082"/>
                  </a:cubicBezTo>
                  <a:cubicBezTo>
                    <a:pt x="570043" y="144852"/>
                    <a:pt x="601355" y="220350"/>
                    <a:pt x="601355" y="300677"/>
                  </a:cubicBezTo>
                  <a:cubicBezTo>
                    <a:pt x="601355" y="381005"/>
                    <a:pt x="570116" y="456503"/>
                    <a:pt x="513273" y="513273"/>
                  </a:cubicBezTo>
                  <a:cubicBezTo>
                    <a:pt x="456503" y="570044"/>
                    <a:pt x="381004" y="601355"/>
                    <a:pt x="300678" y="601355"/>
                  </a:cubicBezTo>
                  <a:close/>
                  <a:moveTo>
                    <a:pt x="300678" y="20996"/>
                  </a:moveTo>
                  <a:cubicBezTo>
                    <a:pt x="146461" y="20996"/>
                    <a:pt x="20996" y="146462"/>
                    <a:pt x="20996" y="300677"/>
                  </a:cubicBezTo>
                  <a:cubicBezTo>
                    <a:pt x="20996" y="454893"/>
                    <a:pt x="146461" y="580359"/>
                    <a:pt x="300678" y="580359"/>
                  </a:cubicBezTo>
                  <a:cubicBezTo>
                    <a:pt x="454893" y="580359"/>
                    <a:pt x="580285" y="454893"/>
                    <a:pt x="580285" y="300677"/>
                  </a:cubicBezTo>
                  <a:cubicBezTo>
                    <a:pt x="580285" y="146462"/>
                    <a:pt x="454893" y="20996"/>
                    <a:pt x="30067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8597C33A-3811-F9D9-E4E3-573C207180E2}"/>
                </a:ext>
              </a:extLst>
            </p:cNvPr>
            <p:cNvSpPr/>
            <p:nvPr/>
          </p:nvSpPr>
          <p:spPr>
            <a:xfrm>
              <a:off x="7125337" y="3859951"/>
              <a:ext cx="468354" cy="468354"/>
            </a:xfrm>
            <a:custGeom>
              <a:avLst/>
              <a:gdLst>
                <a:gd name="connsiteX0" fmla="*/ 234177 w 468354"/>
                <a:gd name="connsiteY0" fmla="*/ 468355 h 468354"/>
                <a:gd name="connsiteX1" fmla="*/ 0 w 468354"/>
                <a:gd name="connsiteY1" fmla="*/ 234177 h 468354"/>
                <a:gd name="connsiteX2" fmla="*/ 234177 w 468354"/>
                <a:gd name="connsiteY2" fmla="*/ 0 h 468354"/>
                <a:gd name="connsiteX3" fmla="*/ 468354 w 468354"/>
                <a:gd name="connsiteY3" fmla="*/ 234177 h 468354"/>
                <a:gd name="connsiteX4" fmla="*/ 234177 w 468354"/>
                <a:gd name="connsiteY4" fmla="*/ 468355 h 468354"/>
                <a:gd name="connsiteX5" fmla="*/ 234177 w 468354"/>
                <a:gd name="connsiteY5" fmla="*/ 20996 h 468354"/>
                <a:gd name="connsiteX6" fmla="*/ 20996 w 468354"/>
                <a:gd name="connsiteY6" fmla="*/ 234177 h 468354"/>
                <a:gd name="connsiteX7" fmla="*/ 234177 w 468354"/>
                <a:gd name="connsiteY7" fmla="*/ 447358 h 468354"/>
                <a:gd name="connsiteX8" fmla="*/ 447358 w 468354"/>
                <a:gd name="connsiteY8" fmla="*/ 234177 h 468354"/>
                <a:gd name="connsiteX9" fmla="*/ 234177 w 468354"/>
                <a:gd name="connsiteY9" fmla="*/ 20996 h 46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354" h="468354">
                  <a:moveTo>
                    <a:pt x="234177" y="468355"/>
                  </a:moveTo>
                  <a:cubicBezTo>
                    <a:pt x="105054" y="468355"/>
                    <a:pt x="0" y="363300"/>
                    <a:pt x="0" y="234177"/>
                  </a:cubicBezTo>
                  <a:cubicBezTo>
                    <a:pt x="0" y="105054"/>
                    <a:pt x="105054" y="0"/>
                    <a:pt x="234177" y="0"/>
                  </a:cubicBezTo>
                  <a:cubicBezTo>
                    <a:pt x="363300" y="0"/>
                    <a:pt x="468354" y="105054"/>
                    <a:pt x="468354" y="234177"/>
                  </a:cubicBezTo>
                  <a:cubicBezTo>
                    <a:pt x="468354" y="363300"/>
                    <a:pt x="363300" y="468355"/>
                    <a:pt x="234177" y="468355"/>
                  </a:cubicBezTo>
                  <a:close/>
                  <a:moveTo>
                    <a:pt x="234177" y="20996"/>
                  </a:moveTo>
                  <a:cubicBezTo>
                    <a:pt x="116613" y="20996"/>
                    <a:pt x="20996" y="116613"/>
                    <a:pt x="20996" y="234177"/>
                  </a:cubicBezTo>
                  <a:cubicBezTo>
                    <a:pt x="20996" y="351742"/>
                    <a:pt x="116613" y="447358"/>
                    <a:pt x="234177" y="447358"/>
                  </a:cubicBezTo>
                  <a:cubicBezTo>
                    <a:pt x="351741" y="447358"/>
                    <a:pt x="447358" y="351742"/>
                    <a:pt x="447358" y="234177"/>
                  </a:cubicBezTo>
                  <a:cubicBezTo>
                    <a:pt x="447358" y="116613"/>
                    <a:pt x="351741" y="20996"/>
                    <a:pt x="23417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8E71057-D1DC-B042-B3F9-D3E49D9C7D4A}"/>
                </a:ext>
              </a:extLst>
            </p:cNvPr>
            <p:cNvSpPr/>
            <p:nvPr/>
          </p:nvSpPr>
          <p:spPr>
            <a:xfrm>
              <a:off x="7355045" y="3898267"/>
              <a:ext cx="84726" cy="57812"/>
            </a:xfrm>
            <a:custGeom>
              <a:avLst/>
              <a:gdLst>
                <a:gd name="connsiteX0" fmla="*/ 10468 w 84726"/>
                <a:gd name="connsiteY0" fmla="*/ 57813 h 57812"/>
                <a:gd name="connsiteX1" fmla="*/ 7761 w 84726"/>
                <a:gd name="connsiteY1" fmla="*/ 57447 h 57812"/>
                <a:gd name="connsiteX2" fmla="*/ 372 w 84726"/>
                <a:gd name="connsiteY2" fmla="*/ 44571 h 57812"/>
                <a:gd name="connsiteX3" fmla="*/ 74554 w 84726"/>
                <a:gd name="connsiteY3" fmla="*/ 18 h 57812"/>
                <a:gd name="connsiteX4" fmla="*/ 84723 w 84726"/>
                <a:gd name="connsiteY4" fmla="*/ 10845 h 57812"/>
                <a:gd name="connsiteX5" fmla="*/ 73896 w 84726"/>
                <a:gd name="connsiteY5" fmla="*/ 21014 h 57812"/>
                <a:gd name="connsiteX6" fmla="*/ 20637 w 84726"/>
                <a:gd name="connsiteY6" fmla="*/ 49985 h 57812"/>
                <a:gd name="connsiteX7" fmla="*/ 10468 w 84726"/>
                <a:gd name="connsiteY7" fmla="*/ 57813 h 57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26" h="57812">
                  <a:moveTo>
                    <a:pt x="10468" y="57813"/>
                  </a:moveTo>
                  <a:cubicBezTo>
                    <a:pt x="9590" y="57813"/>
                    <a:pt x="8639" y="57666"/>
                    <a:pt x="7761" y="57447"/>
                  </a:cubicBezTo>
                  <a:cubicBezTo>
                    <a:pt x="2201" y="55910"/>
                    <a:pt x="-1164" y="50204"/>
                    <a:pt x="372" y="44571"/>
                  </a:cubicBezTo>
                  <a:cubicBezTo>
                    <a:pt x="12736" y="-1445"/>
                    <a:pt x="72067" y="-55"/>
                    <a:pt x="74554" y="18"/>
                  </a:cubicBezTo>
                  <a:cubicBezTo>
                    <a:pt x="80334" y="238"/>
                    <a:pt x="84869" y="5066"/>
                    <a:pt x="84723" y="10845"/>
                  </a:cubicBezTo>
                  <a:cubicBezTo>
                    <a:pt x="84503" y="16625"/>
                    <a:pt x="79602" y="21161"/>
                    <a:pt x="73896" y="21014"/>
                  </a:cubicBezTo>
                  <a:cubicBezTo>
                    <a:pt x="73237" y="21014"/>
                    <a:pt x="28685" y="20136"/>
                    <a:pt x="20637" y="49985"/>
                  </a:cubicBezTo>
                  <a:cubicBezTo>
                    <a:pt x="19320" y="54740"/>
                    <a:pt x="15077" y="57813"/>
                    <a:pt x="10468" y="5781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C13E874-7DEB-8C99-7E28-2F5CD3C9F6F4}"/>
                </a:ext>
              </a:extLst>
            </p:cNvPr>
            <p:cNvSpPr/>
            <p:nvPr/>
          </p:nvSpPr>
          <p:spPr>
            <a:xfrm>
              <a:off x="7304196" y="4026146"/>
              <a:ext cx="84657" cy="57740"/>
            </a:xfrm>
            <a:custGeom>
              <a:avLst/>
              <a:gdLst>
                <a:gd name="connsiteX0" fmla="*/ 10473 w 84657"/>
                <a:gd name="connsiteY0" fmla="*/ 57741 h 57740"/>
                <a:gd name="connsiteX1" fmla="*/ 7766 w 84657"/>
                <a:gd name="connsiteY1" fmla="*/ 57375 h 57740"/>
                <a:gd name="connsiteX2" fmla="*/ 377 w 84657"/>
                <a:gd name="connsiteY2" fmla="*/ 44499 h 57740"/>
                <a:gd name="connsiteX3" fmla="*/ 74486 w 84657"/>
                <a:gd name="connsiteY3" fmla="*/ 19 h 57740"/>
                <a:gd name="connsiteX4" fmla="*/ 84655 w 84657"/>
                <a:gd name="connsiteY4" fmla="*/ 10847 h 57740"/>
                <a:gd name="connsiteX5" fmla="*/ 73827 w 84657"/>
                <a:gd name="connsiteY5" fmla="*/ 21015 h 57740"/>
                <a:gd name="connsiteX6" fmla="*/ 20642 w 84657"/>
                <a:gd name="connsiteY6" fmla="*/ 49986 h 57740"/>
                <a:gd name="connsiteX7" fmla="*/ 10473 w 8465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10473" y="57741"/>
                  </a:moveTo>
                  <a:cubicBezTo>
                    <a:pt x="9595" y="57741"/>
                    <a:pt x="8644" y="57667"/>
                    <a:pt x="7766" y="57375"/>
                  </a:cubicBezTo>
                  <a:cubicBezTo>
                    <a:pt x="2133" y="55839"/>
                    <a:pt x="-1159" y="50132"/>
                    <a:pt x="377" y="44499"/>
                  </a:cubicBezTo>
                  <a:cubicBezTo>
                    <a:pt x="12741" y="-1517"/>
                    <a:pt x="71998" y="-54"/>
                    <a:pt x="74486" y="19"/>
                  </a:cubicBezTo>
                  <a:cubicBezTo>
                    <a:pt x="80265" y="239"/>
                    <a:pt x="84801" y="5067"/>
                    <a:pt x="84655" y="10847"/>
                  </a:cubicBezTo>
                  <a:cubicBezTo>
                    <a:pt x="84435" y="16626"/>
                    <a:pt x="79607" y="21162"/>
                    <a:pt x="73827" y="21015"/>
                  </a:cubicBezTo>
                  <a:cubicBezTo>
                    <a:pt x="73169" y="21015"/>
                    <a:pt x="28689" y="20138"/>
                    <a:pt x="20642" y="49986"/>
                  </a:cubicBezTo>
                  <a:cubicBezTo>
                    <a:pt x="19325" y="54668"/>
                    <a:pt x="15155" y="57741"/>
                    <a:pt x="10473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FAA2C543-1F8A-9EC2-AE1E-ED677FE48E82}"/>
                </a:ext>
              </a:extLst>
            </p:cNvPr>
            <p:cNvSpPr/>
            <p:nvPr/>
          </p:nvSpPr>
          <p:spPr>
            <a:xfrm>
              <a:off x="7325053" y="3971716"/>
              <a:ext cx="84627" cy="57740"/>
            </a:xfrm>
            <a:custGeom>
              <a:avLst/>
              <a:gdLst>
                <a:gd name="connsiteX0" fmla="*/ 74112 w 84627"/>
                <a:gd name="connsiteY0" fmla="*/ 57741 h 57740"/>
                <a:gd name="connsiteX1" fmla="*/ 64016 w 84627"/>
                <a:gd name="connsiteY1" fmla="*/ 49986 h 57740"/>
                <a:gd name="connsiteX2" fmla="*/ 10831 w 84627"/>
                <a:gd name="connsiteY2" fmla="*/ 21016 h 57740"/>
                <a:gd name="connsiteX3" fmla="*/ 4 w 84627"/>
                <a:gd name="connsiteY3" fmla="*/ 10847 h 57740"/>
                <a:gd name="connsiteX4" fmla="*/ 10173 w 84627"/>
                <a:gd name="connsiteY4" fmla="*/ 19 h 57740"/>
                <a:gd name="connsiteX5" fmla="*/ 84281 w 84627"/>
                <a:gd name="connsiteY5" fmla="*/ 44572 h 57740"/>
                <a:gd name="connsiteX6" fmla="*/ 76819 w 84627"/>
                <a:gd name="connsiteY6" fmla="*/ 57448 h 57740"/>
                <a:gd name="connsiteX7" fmla="*/ 74112 w 8462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27" h="57740">
                  <a:moveTo>
                    <a:pt x="74112" y="57741"/>
                  </a:moveTo>
                  <a:cubicBezTo>
                    <a:pt x="69503" y="57741"/>
                    <a:pt x="65260" y="54668"/>
                    <a:pt x="64016" y="49986"/>
                  </a:cubicBezTo>
                  <a:cubicBezTo>
                    <a:pt x="56042" y="20065"/>
                    <a:pt x="11270" y="21016"/>
                    <a:pt x="10831" y="21016"/>
                  </a:cubicBezTo>
                  <a:cubicBezTo>
                    <a:pt x="5051" y="21162"/>
                    <a:pt x="223" y="16626"/>
                    <a:pt x="4" y="10847"/>
                  </a:cubicBezTo>
                  <a:cubicBezTo>
                    <a:pt x="-143" y="5067"/>
                    <a:pt x="4320" y="239"/>
                    <a:pt x="10173" y="19"/>
                  </a:cubicBezTo>
                  <a:cubicBezTo>
                    <a:pt x="12660" y="-54"/>
                    <a:pt x="71990" y="-1517"/>
                    <a:pt x="84281" y="44572"/>
                  </a:cubicBezTo>
                  <a:cubicBezTo>
                    <a:pt x="85744" y="50205"/>
                    <a:pt x="82452" y="55912"/>
                    <a:pt x="76819" y="57448"/>
                  </a:cubicBezTo>
                  <a:cubicBezTo>
                    <a:pt x="75941" y="57594"/>
                    <a:pt x="75063" y="57741"/>
                    <a:pt x="74112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E8FBFEED-E30F-796A-487B-C5EB4FA51CB1}"/>
                </a:ext>
              </a:extLst>
            </p:cNvPr>
            <p:cNvSpPr/>
            <p:nvPr/>
          </p:nvSpPr>
          <p:spPr>
            <a:xfrm>
              <a:off x="7226215" y="4034925"/>
              <a:ext cx="84726" cy="57813"/>
            </a:xfrm>
            <a:custGeom>
              <a:avLst/>
              <a:gdLst>
                <a:gd name="connsiteX0" fmla="*/ 10468 w 84726"/>
                <a:gd name="connsiteY0" fmla="*/ 57814 h 57813"/>
                <a:gd name="connsiteX1" fmla="*/ 7761 w 84726"/>
                <a:gd name="connsiteY1" fmla="*/ 57448 h 57813"/>
                <a:gd name="connsiteX2" fmla="*/ 372 w 84726"/>
                <a:gd name="connsiteY2" fmla="*/ 44572 h 57813"/>
                <a:gd name="connsiteX3" fmla="*/ 74554 w 84726"/>
                <a:gd name="connsiteY3" fmla="*/ 19 h 57813"/>
                <a:gd name="connsiteX4" fmla="*/ 84723 w 84726"/>
                <a:gd name="connsiteY4" fmla="*/ 10847 h 57813"/>
                <a:gd name="connsiteX5" fmla="*/ 73895 w 84726"/>
                <a:gd name="connsiteY5" fmla="*/ 21015 h 57813"/>
                <a:gd name="connsiteX6" fmla="*/ 20637 w 84726"/>
                <a:gd name="connsiteY6" fmla="*/ 49986 h 57813"/>
                <a:gd name="connsiteX7" fmla="*/ 10468 w 84726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26" h="57813">
                  <a:moveTo>
                    <a:pt x="10468" y="57814"/>
                  </a:moveTo>
                  <a:cubicBezTo>
                    <a:pt x="9590" y="57814"/>
                    <a:pt x="8639" y="57667"/>
                    <a:pt x="7761" y="57448"/>
                  </a:cubicBezTo>
                  <a:cubicBezTo>
                    <a:pt x="2201" y="55912"/>
                    <a:pt x="-1164" y="50205"/>
                    <a:pt x="372" y="44572"/>
                  </a:cubicBezTo>
                  <a:cubicBezTo>
                    <a:pt x="12736" y="-1517"/>
                    <a:pt x="72066" y="-54"/>
                    <a:pt x="74554" y="19"/>
                  </a:cubicBezTo>
                  <a:cubicBezTo>
                    <a:pt x="80333" y="239"/>
                    <a:pt x="84869" y="5067"/>
                    <a:pt x="84723" y="10847"/>
                  </a:cubicBezTo>
                  <a:cubicBezTo>
                    <a:pt x="84503" y="16626"/>
                    <a:pt x="79675" y="21162"/>
                    <a:pt x="73895" y="21015"/>
                  </a:cubicBezTo>
                  <a:cubicBezTo>
                    <a:pt x="73456" y="21015"/>
                    <a:pt x="28684" y="20064"/>
                    <a:pt x="20637" y="49986"/>
                  </a:cubicBezTo>
                  <a:cubicBezTo>
                    <a:pt x="19320" y="54668"/>
                    <a:pt x="15077" y="57814"/>
                    <a:pt x="10468" y="5781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B64037C-2D61-13A4-85EE-D651948DA782}"/>
                </a:ext>
              </a:extLst>
            </p:cNvPr>
            <p:cNvSpPr/>
            <p:nvPr/>
          </p:nvSpPr>
          <p:spPr>
            <a:xfrm>
              <a:off x="7428059" y="4022415"/>
              <a:ext cx="84653" cy="57740"/>
            </a:xfrm>
            <a:custGeom>
              <a:avLst/>
              <a:gdLst>
                <a:gd name="connsiteX0" fmla="*/ 74185 w 84653"/>
                <a:gd name="connsiteY0" fmla="*/ 57741 h 57740"/>
                <a:gd name="connsiteX1" fmla="*/ 64089 w 84653"/>
                <a:gd name="connsiteY1" fmla="*/ 49986 h 57740"/>
                <a:gd name="connsiteX2" fmla="*/ 10831 w 84653"/>
                <a:gd name="connsiteY2" fmla="*/ 21016 h 57740"/>
                <a:gd name="connsiteX3" fmla="*/ 4 w 84653"/>
                <a:gd name="connsiteY3" fmla="*/ 10847 h 57740"/>
                <a:gd name="connsiteX4" fmla="*/ 10099 w 84653"/>
                <a:gd name="connsiteY4" fmla="*/ 19 h 57740"/>
                <a:gd name="connsiteX5" fmla="*/ 84281 w 84653"/>
                <a:gd name="connsiteY5" fmla="*/ 44499 h 57740"/>
                <a:gd name="connsiteX6" fmla="*/ 76892 w 84653"/>
                <a:gd name="connsiteY6" fmla="*/ 57375 h 57740"/>
                <a:gd name="connsiteX7" fmla="*/ 74185 w 84653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3" h="57740">
                  <a:moveTo>
                    <a:pt x="74185" y="57741"/>
                  </a:moveTo>
                  <a:cubicBezTo>
                    <a:pt x="69576" y="57741"/>
                    <a:pt x="65333" y="54668"/>
                    <a:pt x="64089" y="49986"/>
                  </a:cubicBezTo>
                  <a:cubicBezTo>
                    <a:pt x="56042" y="20064"/>
                    <a:pt x="11343" y="21016"/>
                    <a:pt x="10831" y="21016"/>
                  </a:cubicBezTo>
                  <a:cubicBezTo>
                    <a:pt x="5051" y="21162"/>
                    <a:pt x="223" y="16626"/>
                    <a:pt x="4" y="10847"/>
                  </a:cubicBezTo>
                  <a:cubicBezTo>
                    <a:pt x="-143" y="5067"/>
                    <a:pt x="4320" y="239"/>
                    <a:pt x="10099" y="19"/>
                  </a:cubicBezTo>
                  <a:cubicBezTo>
                    <a:pt x="12586" y="-54"/>
                    <a:pt x="71917" y="-1517"/>
                    <a:pt x="84281" y="44499"/>
                  </a:cubicBezTo>
                  <a:cubicBezTo>
                    <a:pt x="85817" y="50059"/>
                    <a:pt x="82452" y="55838"/>
                    <a:pt x="76892" y="57375"/>
                  </a:cubicBezTo>
                  <a:cubicBezTo>
                    <a:pt x="76014" y="57594"/>
                    <a:pt x="75136" y="57741"/>
                    <a:pt x="74185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87917C0-6A5A-78B6-5408-EE3FD8525DC8}"/>
                </a:ext>
              </a:extLst>
            </p:cNvPr>
            <p:cNvSpPr/>
            <p:nvPr/>
          </p:nvSpPr>
          <p:spPr>
            <a:xfrm>
              <a:off x="7374654" y="4138077"/>
              <a:ext cx="84554" cy="57813"/>
            </a:xfrm>
            <a:custGeom>
              <a:avLst/>
              <a:gdLst>
                <a:gd name="connsiteX0" fmla="*/ 74112 w 84554"/>
                <a:gd name="connsiteY0" fmla="*/ 57814 h 57813"/>
                <a:gd name="connsiteX1" fmla="*/ 64016 w 84554"/>
                <a:gd name="connsiteY1" fmla="*/ 49986 h 57813"/>
                <a:gd name="connsiteX2" fmla="*/ 10831 w 84554"/>
                <a:gd name="connsiteY2" fmla="*/ 21015 h 57813"/>
                <a:gd name="connsiteX3" fmla="*/ 3 w 84554"/>
                <a:gd name="connsiteY3" fmla="*/ 10846 h 57813"/>
                <a:gd name="connsiteX4" fmla="*/ 10099 w 84554"/>
                <a:gd name="connsiteY4" fmla="*/ 19 h 57813"/>
                <a:gd name="connsiteX5" fmla="*/ 84208 w 84554"/>
                <a:gd name="connsiteY5" fmla="*/ 44572 h 57813"/>
                <a:gd name="connsiteX6" fmla="*/ 76746 w 84554"/>
                <a:gd name="connsiteY6" fmla="*/ 57448 h 57813"/>
                <a:gd name="connsiteX7" fmla="*/ 74112 w 84554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54" h="57813">
                  <a:moveTo>
                    <a:pt x="74112" y="57814"/>
                  </a:moveTo>
                  <a:cubicBezTo>
                    <a:pt x="69503" y="57814"/>
                    <a:pt x="65260" y="54741"/>
                    <a:pt x="64016" y="49986"/>
                  </a:cubicBezTo>
                  <a:cubicBezTo>
                    <a:pt x="56042" y="20064"/>
                    <a:pt x="11270" y="21015"/>
                    <a:pt x="10831" y="21015"/>
                  </a:cubicBezTo>
                  <a:cubicBezTo>
                    <a:pt x="5051" y="21162"/>
                    <a:pt x="223" y="16626"/>
                    <a:pt x="3" y="10846"/>
                  </a:cubicBezTo>
                  <a:cubicBezTo>
                    <a:pt x="-143" y="5067"/>
                    <a:pt x="4320" y="239"/>
                    <a:pt x="10099" y="19"/>
                  </a:cubicBezTo>
                  <a:cubicBezTo>
                    <a:pt x="12587" y="-54"/>
                    <a:pt x="71917" y="-1517"/>
                    <a:pt x="84208" y="44572"/>
                  </a:cubicBezTo>
                  <a:cubicBezTo>
                    <a:pt x="85671" y="50205"/>
                    <a:pt x="82379" y="55912"/>
                    <a:pt x="76746" y="57448"/>
                  </a:cubicBezTo>
                  <a:cubicBezTo>
                    <a:pt x="75941" y="57667"/>
                    <a:pt x="74990" y="57814"/>
                    <a:pt x="74112" y="5781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E1EDACC7-5899-8442-5103-91D92265A188}"/>
                </a:ext>
              </a:extLst>
            </p:cNvPr>
            <p:cNvSpPr/>
            <p:nvPr/>
          </p:nvSpPr>
          <p:spPr>
            <a:xfrm>
              <a:off x="7267913" y="4087744"/>
              <a:ext cx="84657" cy="57740"/>
            </a:xfrm>
            <a:custGeom>
              <a:avLst/>
              <a:gdLst>
                <a:gd name="connsiteX0" fmla="*/ 74189 w 84657"/>
                <a:gd name="connsiteY0" fmla="*/ 57740 h 57740"/>
                <a:gd name="connsiteX1" fmla="*/ 64020 w 84657"/>
                <a:gd name="connsiteY1" fmla="*/ 49986 h 57740"/>
                <a:gd name="connsiteX2" fmla="*/ 10835 w 84657"/>
                <a:gd name="connsiteY2" fmla="*/ 21015 h 57740"/>
                <a:gd name="connsiteX3" fmla="*/ 8 w 84657"/>
                <a:gd name="connsiteY3" fmla="*/ 10846 h 57740"/>
                <a:gd name="connsiteX4" fmla="*/ 10103 w 84657"/>
                <a:gd name="connsiteY4" fmla="*/ 19 h 57740"/>
                <a:gd name="connsiteX5" fmla="*/ 84285 w 84657"/>
                <a:gd name="connsiteY5" fmla="*/ 44572 h 57740"/>
                <a:gd name="connsiteX6" fmla="*/ 76896 w 84657"/>
                <a:gd name="connsiteY6" fmla="*/ 57448 h 57740"/>
                <a:gd name="connsiteX7" fmla="*/ 74189 w 84657"/>
                <a:gd name="connsiteY7" fmla="*/ 57740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74189" y="57740"/>
                  </a:moveTo>
                  <a:cubicBezTo>
                    <a:pt x="69581" y="57740"/>
                    <a:pt x="65337" y="54668"/>
                    <a:pt x="64020" y="49986"/>
                  </a:cubicBezTo>
                  <a:cubicBezTo>
                    <a:pt x="55973" y="20064"/>
                    <a:pt x="11274" y="21015"/>
                    <a:pt x="10835" y="21015"/>
                  </a:cubicBezTo>
                  <a:cubicBezTo>
                    <a:pt x="5056" y="21162"/>
                    <a:pt x="227" y="16626"/>
                    <a:pt x="8" y="10846"/>
                  </a:cubicBezTo>
                  <a:cubicBezTo>
                    <a:pt x="-212" y="5067"/>
                    <a:pt x="4324" y="239"/>
                    <a:pt x="10103" y="19"/>
                  </a:cubicBezTo>
                  <a:cubicBezTo>
                    <a:pt x="12664" y="-54"/>
                    <a:pt x="71922" y="-1517"/>
                    <a:pt x="84285" y="44572"/>
                  </a:cubicBezTo>
                  <a:cubicBezTo>
                    <a:pt x="85821" y="50205"/>
                    <a:pt x="82456" y="55912"/>
                    <a:pt x="76896" y="57448"/>
                  </a:cubicBezTo>
                  <a:cubicBezTo>
                    <a:pt x="75945" y="57594"/>
                    <a:pt x="75067" y="57740"/>
                    <a:pt x="74189" y="57740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A9A5BB3E-0D40-1F97-9BA2-737EBBC60BC3}"/>
                </a:ext>
              </a:extLst>
            </p:cNvPr>
            <p:cNvSpPr/>
            <p:nvPr/>
          </p:nvSpPr>
          <p:spPr>
            <a:xfrm>
              <a:off x="7367481" y="4213575"/>
              <a:ext cx="84730" cy="57740"/>
            </a:xfrm>
            <a:custGeom>
              <a:avLst/>
              <a:gdLst>
                <a:gd name="connsiteX0" fmla="*/ 74116 w 84730"/>
                <a:gd name="connsiteY0" fmla="*/ 57741 h 57740"/>
                <a:gd name="connsiteX1" fmla="*/ 64020 w 84730"/>
                <a:gd name="connsiteY1" fmla="*/ 49986 h 57740"/>
                <a:gd name="connsiteX2" fmla="*/ 10835 w 84730"/>
                <a:gd name="connsiteY2" fmla="*/ 21016 h 57740"/>
                <a:gd name="connsiteX3" fmla="*/ 8 w 84730"/>
                <a:gd name="connsiteY3" fmla="*/ 10847 h 57740"/>
                <a:gd name="connsiteX4" fmla="*/ 10177 w 84730"/>
                <a:gd name="connsiteY4" fmla="*/ 19 h 57740"/>
                <a:gd name="connsiteX5" fmla="*/ 84358 w 84730"/>
                <a:gd name="connsiteY5" fmla="*/ 44572 h 57740"/>
                <a:gd name="connsiteX6" fmla="*/ 76969 w 84730"/>
                <a:gd name="connsiteY6" fmla="*/ 57448 h 57740"/>
                <a:gd name="connsiteX7" fmla="*/ 74116 w 84730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30" h="57740">
                  <a:moveTo>
                    <a:pt x="74116" y="57741"/>
                  </a:moveTo>
                  <a:cubicBezTo>
                    <a:pt x="69507" y="57741"/>
                    <a:pt x="65264" y="54668"/>
                    <a:pt x="64020" y="49986"/>
                  </a:cubicBezTo>
                  <a:cubicBezTo>
                    <a:pt x="55900" y="19845"/>
                    <a:pt x="11274" y="21016"/>
                    <a:pt x="10835" y="21016"/>
                  </a:cubicBezTo>
                  <a:cubicBezTo>
                    <a:pt x="5056" y="21235"/>
                    <a:pt x="154" y="16699"/>
                    <a:pt x="8" y="10847"/>
                  </a:cubicBezTo>
                  <a:cubicBezTo>
                    <a:pt x="-212" y="5067"/>
                    <a:pt x="4324" y="166"/>
                    <a:pt x="10177" y="19"/>
                  </a:cubicBezTo>
                  <a:cubicBezTo>
                    <a:pt x="12664" y="-54"/>
                    <a:pt x="71995" y="-1517"/>
                    <a:pt x="84358" y="44572"/>
                  </a:cubicBezTo>
                  <a:cubicBezTo>
                    <a:pt x="85894" y="50205"/>
                    <a:pt x="82530" y="55912"/>
                    <a:pt x="76969" y="57448"/>
                  </a:cubicBezTo>
                  <a:cubicBezTo>
                    <a:pt x="75945" y="57667"/>
                    <a:pt x="74994" y="57741"/>
                    <a:pt x="74116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BF2B29F-510C-489C-DBDA-DEDDB03F481F}"/>
                </a:ext>
              </a:extLst>
            </p:cNvPr>
            <p:cNvSpPr/>
            <p:nvPr/>
          </p:nvSpPr>
          <p:spPr>
            <a:xfrm>
              <a:off x="7251160" y="4211454"/>
              <a:ext cx="84730" cy="57740"/>
            </a:xfrm>
            <a:custGeom>
              <a:avLst/>
              <a:gdLst>
                <a:gd name="connsiteX0" fmla="*/ 74116 w 84730"/>
                <a:gd name="connsiteY0" fmla="*/ 57740 h 57740"/>
                <a:gd name="connsiteX1" fmla="*/ 64020 w 84730"/>
                <a:gd name="connsiteY1" fmla="*/ 49986 h 57740"/>
                <a:gd name="connsiteX2" fmla="*/ 10835 w 84730"/>
                <a:gd name="connsiteY2" fmla="*/ 21015 h 57740"/>
                <a:gd name="connsiteX3" fmla="*/ 10469 w 84730"/>
                <a:gd name="connsiteY3" fmla="*/ 21015 h 57740"/>
                <a:gd name="connsiteX4" fmla="*/ 8 w 84730"/>
                <a:gd name="connsiteY4" fmla="*/ 10846 h 57740"/>
                <a:gd name="connsiteX5" fmla="*/ 10177 w 84730"/>
                <a:gd name="connsiteY5" fmla="*/ 19 h 57740"/>
                <a:gd name="connsiteX6" fmla="*/ 84358 w 84730"/>
                <a:gd name="connsiteY6" fmla="*/ 44572 h 57740"/>
                <a:gd name="connsiteX7" fmla="*/ 76969 w 84730"/>
                <a:gd name="connsiteY7" fmla="*/ 57448 h 57740"/>
                <a:gd name="connsiteX8" fmla="*/ 74116 w 84730"/>
                <a:gd name="connsiteY8" fmla="*/ 57740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730" h="57740">
                  <a:moveTo>
                    <a:pt x="74116" y="57740"/>
                  </a:moveTo>
                  <a:cubicBezTo>
                    <a:pt x="69507" y="57740"/>
                    <a:pt x="65264" y="54668"/>
                    <a:pt x="64020" y="49986"/>
                  </a:cubicBezTo>
                  <a:cubicBezTo>
                    <a:pt x="55900" y="19845"/>
                    <a:pt x="11274" y="21015"/>
                    <a:pt x="10835" y="21015"/>
                  </a:cubicBezTo>
                  <a:cubicBezTo>
                    <a:pt x="10689" y="21015"/>
                    <a:pt x="10615" y="21015"/>
                    <a:pt x="10469" y="21015"/>
                  </a:cubicBezTo>
                  <a:cubicBezTo>
                    <a:pt x="4836" y="21015"/>
                    <a:pt x="154" y="16553"/>
                    <a:pt x="8" y="10846"/>
                  </a:cubicBezTo>
                  <a:cubicBezTo>
                    <a:pt x="-212" y="5067"/>
                    <a:pt x="4397" y="166"/>
                    <a:pt x="10177" y="19"/>
                  </a:cubicBezTo>
                  <a:cubicBezTo>
                    <a:pt x="12664" y="-54"/>
                    <a:pt x="71995" y="-1517"/>
                    <a:pt x="84358" y="44572"/>
                  </a:cubicBezTo>
                  <a:cubicBezTo>
                    <a:pt x="85895" y="50132"/>
                    <a:pt x="82529" y="55912"/>
                    <a:pt x="76969" y="57448"/>
                  </a:cubicBezTo>
                  <a:cubicBezTo>
                    <a:pt x="75945" y="57667"/>
                    <a:pt x="74994" y="57740"/>
                    <a:pt x="74116" y="57740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3CB6F31B-8EF8-4C6F-30ED-341EB1475B3F}"/>
                </a:ext>
              </a:extLst>
            </p:cNvPr>
            <p:cNvSpPr/>
            <p:nvPr/>
          </p:nvSpPr>
          <p:spPr>
            <a:xfrm>
              <a:off x="7247352" y="3918531"/>
              <a:ext cx="84731" cy="57813"/>
            </a:xfrm>
            <a:custGeom>
              <a:avLst/>
              <a:gdLst>
                <a:gd name="connsiteX0" fmla="*/ 10473 w 84731"/>
                <a:gd name="connsiteY0" fmla="*/ 57814 h 57813"/>
                <a:gd name="connsiteX1" fmla="*/ 7766 w 84731"/>
                <a:gd name="connsiteY1" fmla="*/ 57448 h 57813"/>
                <a:gd name="connsiteX2" fmla="*/ 377 w 84731"/>
                <a:gd name="connsiteY2" fmla="*/ 44572 h 57813"/>
                <a:gd name="connsiteX3" fmla="*/ 74559 w 84731"/>
                <a:gd name="connsiteY3" fmla="*/ 19 h 57813"/>
                <a:gd name="connsiteX4" fmla="*/ 84728 w 84731"/>
                <a:gd name="connsiteY4" fmla="*/ 10847 h 57813"/>
                <a:gd name="connsiteX5" fmla="*/ 73901 w 84731"/>
                <a:gd name="connsiteY5" fmla="*/ 21015 h 57813"/>
                <a:gd name="connsiteX6" fmla="*/ 20715 w 84731"/>
                <a:gd name="connsiteY6" fmla="*/ 49986 h 57813"/>
                <a:gd name="connsiteX7" fmla="*/ 10473 w 84731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31" h="57813">
                  <a:moveTo>
                    <a:pt x="10473" y="57814"/>
                  </a:moveTo>
                  <a:cubicBezTo>
                    <a:pt x="9595" y="57814"/>
                    <a:pt x="8644" y="57667"/>
                    <a:pt x="7766" y="57448"/>
                  </a:cubicBezTo>
                  <a:cubicBezTo>
                    <a:pt x="2133" y="55912"/>
                    <a:pt x="-1159" y="50205"/>
                    <a:pt x="377" y="44572"/>
                  </a:cubicBezTo>
                  <a:cubicBezTo>
                    <a:pt x="12741" y="-1517"/>
                    <a:pt x="71998" y="-54"/>
                    <a:pt x="74559" y="19"/>
                  </a:cubicBezTo>
                  <a:cubicBezTo>
                    <a:pt x="80338" y="239"/>
                    <a:pt x="84874" y="5067"/>
                    <a:pt x="84728" y="10847"/>
                  </a:cubicBezTo>
                  <a:cubicBezTo>
                    <a:pt x="84509" y="16626"/>
                    <a:pt x="79680" y="21162"/>
                    <a:pt x="73901" y="21015"/>
                  </a:cubicBezTo>
                  <a:cubicBezTo>
                    <a:pt x="73242" y="21015"/>
                    <a:pt x="28689" y="20138"/>
                    <a:pt x="20715" y="49986"/>
                  </a:cubicBezTo>
                  <a:cubicBezTo>
                    <a:pt x="19325" y="54741"/>
                    <a:pt x="15082" y="57814"/>
                    <a:pt x="10473" y="5781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083E941-14FE-46A7-1DB1-1E38904FDD40}"/>
                </a:ext>
              </a:extLst>
            </p:cNvPr>
            <p:cNvSpPr/>
            <p:nvPr/>
          </p:nvSpPr>
          <p:spPr>
            <a:xfrm>
              <a:off x="7179905" y="4105083"/>
              <a:ext cx="84657" cy="57740"/>
            </a:xfrm>
            <a:custGeom>
              <a:avLst/>
              <a:gdLst>
                <a:gd name="connsiteX0" fmla="*/ 74189 w 84657"/>
                <a:gd name="connsiteY0" fmla="*/ 57741 h 57740"/>
                <a:gd name="connsiteX1" fmla="*/ 64020 w 84657"/>
                <a:gd name="connsiteY1" fmla="*/ 49986 h 57740"/>
                <a:gd name="connsiteX2" fmla="*/ 10835 w 84657"/>
                <a:gd name="connsiteY2" fmla="*/ 21015 h 57740"/>
                <a:gd name="connsiteX3" fmla="*/ 8 w 84657"/>
                <a:gd name="connsiteY3" fmla="*/ 10847 h 57740"/>
                <a:gd name="connsiteX4" fmla="*/ 10103 w 84657"/>
                <a:gd name="connsiteY4" fmla="*/ 19 h 57740"/>
                <a:gd name="connsiteX5" fmla="*/ 84285 w 84657"/>
                <a:gd name="connsiteY5" fmla="*/ 44572 h 57740"/>
                <a:gd name="connsiteX6" fmla="*/ 76896 w 84657"/>
                <a:gd name="connsiteY6" fmla="*/ 57448 h 57740"/>
                <a:gd name="connsiteX7" fmla="*/ 74189 w 8465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74189" y="57741"/>
                  </a:moveTo>
                  <a:cubicBezTo>
                    <a:pt x="69580" y="57741"/>
                    <a:pt x="65337" y="54668"/>
                    <a:pt x="64020" y="49986"/>
                  </a:cubicBezTo>
                  <a:cubicBezTo>
                    <a:pt x="55973" y="20064"/>
                    <a:pt x="11274" y="21015"/>
                    <a:pt x="10835" y="21015"/>
                  </a:cubicBezTo>
                  <a:cubicBezTo>
                    <a:pt x="5056" y="21162"/>
                    <a:pt x="227" y="16626"/>
                    <a:pt x="8" y="10847"/>
                  </a:cubicBezTo>
                  <a:cubicBezTo>
                    <a:pt x="-212" y="5067"/>
                    <a:pt x="4324" y="239"/>
                    <a:pt x="10103" y="19"/>
                  </a:cubicBezTo>
                  <a:cubicBezTo>
                    <a:pt x="12591" y="-54"/>
                    <a:pt x="71922" y="-1517"/>
                    <a:pt x="84285" y="44572"/>
                  </a:cubicBezTo>
                  <a:cubicBezTo>
                    <a:pt x="85822" y="50205"/>
                    <a:pt x="82456" y="55912"/>
                    <a:pt x="76896" y="57448"/>
                  </a:cubicBezTo>
                  <a:cubicBezTo>
                    <a:pt x="76018" y="57594"/>
                    <a:pt x="75067" y="57741"/>
                    <a:pt x="74189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56EA1BE2-9922-0659-308F-A8F62B92D0E2}"/>
                </a:ext>
              </a:extLst>
            </p:cNvPr>
            <p:cNvSpPr/>
            <p:nvPr/>
          </p:nvSpPr>
          <p:spPr>
            <a:xfrm>
              <a:off x="7132141" y="4373810"/>
              <a:ext cx="454746" cy="20996"/>
            </a:xfrm>
            <a:custGeom>
              <a:avLst/>
              <a:gdLst>
                <a:gd name="connsiteX0" fmla="*/ 444285 w 454746"/>
                <a:gd name="connsiteY0" fmla="*/ 20996 h 20996"/>
                <a:gd name="connsiteX1" fmla="*/ 10535 w 454746"/>
                <a:gd name="connsiteY1" fmla="*/ 20996 h 20996"/>
                <a:gd name="connsiteX2" fmla="*/ 0 w 454746"/>
                <a:gd name="connsiteY2" fmla="*/ 10535 h 20996"/>
                <a:gd name="connsiteX3" fmla="*/ 10535 w 454746"/>
                <a:gd name="connsiteY3" fmla="*/ 0 h 20996"/>
                <a:gd name="connsiteX4" fmla="*/ 444285 w 454746"/>
                <a:gd name="connsiteY4" fmla="*/ 0 h 20996"/>
                <a:gd name="connsiteX5" fmla="*/ 454747 w 454746"/>
                <a:gd name="connsiteY5" fmla="*/ 10535 h 20996"/>
                <a:gd name="connsiteX6" fmla="*/ 444285 w 45474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746" h="20996">
                  <a:moveTo>
                    <a:pt x="444285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535" y="0"/>
                  </a:cubicBezTo>
                  <a:lnTo>
                    <a:pt x="444285" y="0"/>
                  </a:lnTo>
                  <a:cubicBezTo>
                    <a:pt x="450065" y="0"/>
                    <a:pt x="454747" y="4682"/>
                    <a:pt x="454747" y="10535"/>
                  </a:cubicBezTo>
                  <a:cubicBezTo>
                    <a:pt x="454747" y="16241"/>
                    <a:pt x="450065" y="20996"/>
                    <a:pt x="44428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7F8A89F9-C3BB-118A-D39E-691ABA0B70F2}"/>
                </a:ext>
              </a:extLst>
            </p:cNvPr>
            <p:cNvSpPr/>
            <p:nvPr/>
          </p:nvSpPr>
          <p:spPr>
            <a:xfrm>
              <a:off x="7246632" y="4419460"/>
              <a:ext cx="225837" cy="20996"/>
            </a:xfrm>
            <a:custGeom>
              <a:avLst/>
              <a:gdLst>
                <a:gd name="connsiteX0" fmla="*/ 215303 w 225837"/>
                <a:gd name="connsiteY0" fmla="*/ 20996 h 20996"/>
                <a:gd name="connsiteX1" fmla="*/ 10462 w 225837"/>
                <a:gd name="connsiteY1" fmla="*/ 20996 h 20996"/>
                <a:gd name="connsiteX2" fmla="*/ 0 w 225837"/>
                <a:gd name="connsiteY2" fmla="*/ 10461 h 20996"/>
                <a:gd name="connsiteX3" fmla="*/ 10462 w 225837"/>
                <a:gd name="connsiteY3" fmla="*/ 0 h 20996"/>
                <a:gd name="connsiteX4" fmla="*/ 215303 w 225837"/>
                <a:gd name="connsiteY4" fmla="*/ 0 h 20996"/>
                <a:gd name="connsiteX5" fmla="*/ 225837 w 225837"/>
                <a:gd name="connsiteY5" fmla="*/ 10461 h 20996"/>
                <a:gd name="connsiteX6" fmla="*/ 215303 w 22583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837" h="20996">
                  <a:moveTo>
                    <a:pt x="215303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215303" y="0"/>
                  </a:lnTo>
                  <a:cubicBezTo>
                    <a:pt x="221082" y="0"/>
                    <a:pt x="225837" y="4682"/>
                    <a:pt x="225837" y="10461"/>
                  </a:cubicBezTo>
                  <a:cubicBezTo>
                    <a:pt x="225764" y="16314"/>
                    <a:pt x="221082" y="20996"/>
                    <a:pt x="21530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9" name="Graphic 48">
            <a:extLst>
              <a:ext uri="{FF2B5EF4-FFF2-40B4-BE49-F238E27FC236}">
                <a16:creationId xmlns:a16="http://schemas.microsoft.com/office/drawing/2014/main" id="{F5315111-5F18-8AF6-65BC-BF739C6708C9}"/>
              </a:ext>
            </a:extLst>
          </p:cNvPr>
          <p:cNvGrpSpPr/>
          <p:nvPr/>
        </p:nvGrpSpPr>
        <p:grpSpPr>
          <a:xfrm>
            <a:off x="3926930" y="4158396"/>
            <a:ext cx="650955" cy="472817"/>
            <a:chOff x="3128962" y="3880581"/>
            <a:chExt cx="650955" cy="472817"/>
          </a:xfrm>
          <a:solidFill>
            <a:srgbClr val="374DF8"/>
          </a:solidFill>
        </p:grpSpPr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E092416-E4B2-4F5F-A537-B6AA2B59AD5B}"/>
                </a:ext>
              </a:extLst>
            </p:cNvPr>
            <p:cNvSpPr/>
            <p:nvPr/>
          </p:nvSpPr>
          <p:spPr>
            <a:xfrm>
              <a:off x="3342508" y="3953007"/>
              <a:ext cx="223643" cy="356277"/>
            </a:xfrm>
            <a:custGeom>
              <a:avLst/>
              <a:gdLst>
                <a:gd name="connsiteX0" fmla="*/ 213181 w 223643"/>
                <a:gd name="connsiteY0" fmla="*/ 356277 h 356277"/>
                <a:gd name="connsiteX1" fmla="*/ 10535 w 223643"/>
                <a:gd name="connsiteY1" fmla="*/ 356277 h 356277"/>
                <a:gd name="connsiteX2" fmla="*/ 0 w 223643"/>
                <a:gd name="connsiteY2" fmla="*/ 345816 h 356277"/>
                <a:gd name="connsiteX3" fmla="*/ 0 w 223643"/>
                <a:gd name="connsiteY3" fmla="*/ 10462 h 356277"/>
                <a:gd name="connsiteX4" fmla="*/ 10535 w 223643"/>
                <a:gd name="connsiteY4" fmla="*/ 0 h 356277"/>
                <a:gd name="connsiteX5" fmla="*/ 213181 w 223643"/>
                <a:gd name="connsiteY5" fmla="*/ 0 h 356277"/>
                <a:gd name="connsiteX6" fmla="*/ 223643 w 223643"/>
                <a:gd name="connsiteY6" fmla="*/ 10462 h 356277"/>
                <a:gd name="connsiteX7" fmla="*/ 223643 w 223643"/>
                <a:gd name="connsiteY7" fmla="*/ 345816 h 356277"/>
                <a:gd name="connsiteX8" fmla="*/ 213181 w 223643"/>
                <a:gd name="connsiteY8" fmla="*/ 356277 h 356277"/>
                <a:gd name="connsiteX9" fmla="*/ 21069 w 223643"/>
                <a:gd name="connsiteY9" fmla="*/ 335281 h 356277"/>
                <a:gd name="connsiteX10" fmla="*/ 202719 w 223643"/>
                <a:gd name="connsiteY10" fmla="*/ 335281 h 356277"/>
                <a:gd name="connsiteX11" fmla="*/ 202719 w 223643"/>
                <a:gd name="connsiteY11" fmla="*/ 20923 h 356277"/>
                <a:gd name="connsiteX12" fmla="*/ 21069 w 223643"/>
                <a:gd name="connsiteY12" fmla="*/ 20923 h 356277"/>
                <a:gd name="connsiteX13" fmla="*/ 21069 w 223643"/>
                <a:gd name="connsiteY13" fmla="*/ 335281 h 356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3643" h="356277">
                  <a:moveTo>
                    <a:pt x="213181" y="356277"/>
                  </a:moveTo>
                  <a:lnTo>
                    <a:pt x="10535" y="356277"/>
                  </a:lnTo>
                  <a:cubicBezTo>
                    <a:pt x="4755" y="356277"/>
                    <a:pt x="0" y="351595"/>
                    <a:pt x="0" y="345816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lnTo>
                    <a:pt x="213181" y="0"/>
                  </a:lnTo>
                  <a:cubicBezTo>
                    <a:pt x="218960" y="0"/>
                    <a:pt x="223643" y="4682"/>
                    <a:pt x="223643" y="10462"/>
                  </a:cubicBezTo>
                  <a:lnTo>
                    <a:pt x="223643" y="345816"/>
                  </a:lnTo>
                  <a:cubicBezTo>
                    <a:pt x="223716" y="351522"/>
                    <a:pt x="219034" y="356277"/>
                    <a:pt x="213181" y="356277"/>
                  </a:cubicBezTo>
                  <a:close/>
                  <a:moveTo>
                    <a:pt x="21069" y="335281"/>
                  </a:moveTo>
                  <a:lnTo>
                    <a:pt x="202719" y="335281"/>
                  </a:lnTo>
                  <a:lnTo>
                    <a:pt x="202719" y="20923"/>
                  </a:lnTo>
                  <a:lnTo>
                    <a:pt x="21069" y="20923"/>
                  </a:lnTo>
                  <a:lnTo>
                    <a:pt x="21069" y="33528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04DBD48E-ADB2-52F7-AFF3-8A036AA1222E}"/>
                </a:ext>
              </a:extLst>
            </p:cNvPr>
            <p:cNvSpPr/>
            <p:nvPr/>
          </p:nvSpPr>
          <p:spPr>
            <a:xfrm>
              <a:off x="3400010" y="4187843"/>
              <a:ext cx="108786" cy="121441"/>
            </a:xfrm>
            <a:custGeom>
              <a:avLst/>
              <a:gdLst>
                <a:gd name="connsiteX0" fmla="*/ 98324 w 108786"/>
                <a:gd name="connsiteY0" fmla="*/ 121442 h 121441"/>
                <a:gd name="connsiteX1" fmla="*/ 10462 w 108786"/>
                <a:gd name="connsiteY1" fmla="*/ 121442 h 121441"/>
                <a:gd name="connsiteX2" fmla="*/ 0 w 108786"/>
                <a:gd name="connsiteY2" fmla="*/ 110980 h 121441"/>
                <a:gd name="connsiteX3" fmla="*/ 0 w 108786"/>
                <a:gd name="connsiteY3" fmla="*/ 10461 h 121441"/>
                <a:gd name="connsiteX4" fmla="*/ 10462 w 108786"/>
                <a:gd name="connsiteY4" fmla="*/ 0 h 121441"/>
                <a:gd name="connsiteX5" fmla="*/ 98324 w 108786"/>
                <a:gd name="connsiteY5" fmla="*/ 0 h 121441"/>
                <a:gd name="connsiteX6" fmla="*/ 108785 w 108786"/>
                <a:gd name="connsiteY6" fmla="*/ 10461 h 121441"/>
                <a:gd name="connsiteX7" fmla="*/ 108785 w 108786"/>
                <a:gd name="connsiteY7" fmla="*/ 110980 h 121441"/>
                <a:gd name="connsiteX8" fmla="*/ 98324 w 108786"/>
                <a:gd name="connsiteY8" fmla="*/ 121442 h 121441"/>
                <a:gd name="connsiteX9" fmla="*/ 20996 w 108786"/>
                <a:gd name="connsiteY9" fmla="*/ 100445 h 121441"/>
                <a:gd name="connsiteX10" fmla="*/ 87862 w 108786"/>
                <a:gd name="connsiteY10" fmla="*/ 100445 h 121441"/>
                <a:gd name="connsiteX11" fmla="*/ 87862 w 108786"/>
                <a:gd name="connsiteY11" fmla="*/ 20923 h 121441"/>
                <a:gd name="connsiteX12" fmla="*/ 20996 w 108786"/>
                <a:gd name="connsiteY12" fmla="*/ 20923 h 121441"/>
                <a:gd name="connsiteX13" fmla="*/ 20996 w 108786"/>
                <a:gd name="connsiteY13" fmla="*/ 100445 h 121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786" h="121441">
                  <a:moveTo>
                    <a:pt x="98324" y="121442"/>
                  </a:moveTo>
                  <a:lnTo>
                    <a:pt x="10462" y="121442"/>
                  </a:lnTo>
                  <a:cubicBezTo>
                    <a:pt x="4682" y="121442"/>
                    <a:pt x="0" y="116759"/>
                    <a:pt x="0" y="110980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98324" y="0"/>
                  </a:lnTo>
                  <a:cubicBezTo>
                    <a:pt x="104103" y="0"/>
                    <a:pt x="108785" y="4682"/>
                    <a:pt x="108785" y="10461"/>
                  </a:cubicBezTo>
                  <a:lnTo>
                    <a:pt x="108785" y="110980"/>
                  </a:lnTo>
                  <a:cubicBezTo>
                    <a:pt x="108858" y="116686"/>
                    <a:pt x="104103" y="121442"/>
                    <a:pt x="98324" y="121442"/>
                  </a:cubicBezTo>
                  <a:close/>
                  <a:moveTo>
                    <a:pt x="20996" y="100445"/>
                  </a:moveTo>
                  <a:lnTo>
                    <a:pt x="87862" y="100445"/>
                  </a:lnTo>
                  <a:lnTo>
                    <a:pt x="87862" y="20923"/>
                  </a:lnTo>
                  <a:lnTo>
                    <a:pt x="20996" y="20923"/>
                  </a:lnTo>
                  <a:lnTo>
                    <a:pt x="20996" y="100445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CF043BF-78B5-2E5A-23F0-E8CCE86FB939}"/>
                </a:ext>
              </a:extLst>
            </p:cNvPr>
            <p:cNvSpPr/>
            <p:nvPr/>
          </p:nvSpPr>
          <p:spPr>
            <a:xfrm>
              <a:off x="3384720" y="3991269"/>
              <a:ext cx="61598" cy="53112"/>
            </a:xfrm>
            <a:custGeom>
              <a:avLst/>
              <a:gdLst>
                <a:gd name="connsiteX0" fmla="*/ 51064 w 61598"/>
                <a:gd name="connsiteY0" fmla="*/ 53112 h 53112"/>
                <a:gd name="connsiteX1" fmla="*/ 10462 w 61598"/>
                <a:gd name="connsiteY1" fmla="*/ 53112 h 53112"/>
                <a:gd name="connsiteX2" fmla="*/ 0 w 61598"/>
                <a:gd name="connsiteY2" fmla="*/ 42651 h 53112"/>
                <a:gd name="connsiteX3" fmla="*/ 0 w 61598"/>
                <a:gd name="connsiteY3" fmla="*/ 10535 h 53112"/>
                <a:gd name="connsiteX4" fmla="*/ 10462 w 61598"/>
                <a:gd name="connsiteY4" fmla="*/ 0 h 53112"/>
                <a:gd name="connsiteX5" fmla="*/ 51064 w 61598"/>
                <a:gd name="connsiteY5" fmla="*/ 0 h 53112"/>
                <a:gd name="connsiteX6" fmla="*/ 61599 w 61598"/>
                <a:gd name="connsiteY6" fmla="*/ 10535 h 53112"/>
                <a:gd name="connsiteX7" fmla="*/ 61599 w 61598"/>
                <a:gd name="connsiteY7" fmla="*/ 42651 h 53112"/>
                <a:gd name="connsiteX8" fmla="*/ 51064 w 61598"/>
                <a:gd name="connsiteY8" fmla="*/ 53112 h 53112"/>
                <a:gd name="connsiteX9" fmla="*/ 20996 w 61598"/>
                <a:gd name="connsiteY9" fmla="*/ 32116 h 53112"/>
                <a:gd name="connsiteX10" fmla="*/ 40602 w 61598"/>
                <a:gd name="connsiteY10" fmla="*/ 32116 h 53112"/>
                <a:gd name="connsiteX11" fmla="*/ 40602 w 61598"/>
                <a:gd name="connsiteY11" fmla="*/ 20996 h 53112"/>
                <a:gd name="connsiteX12" fmla="*/ 20996 w 61598"/>
                <a:gd name="connsiteY12" fmla="*/ 20996 h 53112"/>
                <a:gd name="connsiteX13" fmla="*/ 20996 w 61598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98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99" y="4682"/>
                    <a:pt x="61599" y="10535"/>
                  </a:cubicBezTo>
                  <a:lnTo>
                    <a:pt x="61599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96"/>
                  </a:lnTo>
                  <a:lnTo>
                    <a:pt x="20996" y="20996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BA9C7058-F8D3-46C6-2725-93127EF6F6FD}"/>
                </a:ext>
              </a:extLst>
            </p:cNvPr>
            <p:cNvSpPr/>
            <p:nvPr/>
          </p:nvSpPr>
          <p:spPr>
            <a:xfrm>
              <a:off x="3462487" y="3991269"/>
              <a:ext cx="61526" cy="53112"/>
            </a:xfrm>
            <a:custGeom>
              <a:avLst/>
              <a:gdLst>
                <a:gd name="connsiteX0" fmla="*/ 51064 w 61526"/>
                <a:gd name="connsiteY0" fmla="*/ 53112 h 53112"/>
                <a:gd name="connsiteX1" fmla="*/ 10462 w 61526"/>
                <a:gd name="connsiteY1" fmla="*/ 53112 h 53112"/>
                <a:gd name="connsiteX2" fmla="*/ 0 w 61526"/>
                <a:gd name="connsiteY2" fmla="*/ 42651 h 53112"/>
                <a:gd name="connsiteX3" fmla="*/ 0 w 61526"/>
                <a:gd name="connsiteY3" fmla="*/ 10535 h 53112"/>
                <a:gd name="connsiteX4" fmla="*/ 10462 w 61526"/>
                <a:gd name="connsiteY4" fmla="*/ 0 h 53112"/>
                <a:gd name="connsiteX5" fmla="*/ 51064 w 61526"/>
                <a:gd name="connsiteY5" fmla="*/ 0 h 53112"/>
                <a:gd name="connsiteX6" fmla="*/ 61525 w 61526"/>
                <a:gd name="connsiteY6" fmla="*/ 10535 h 53112"/>
                <a:gd name="connsiteX7" fmla="*/ 61525 w 61526"/>
                <a:gd name="connsiteY7" fmla="*/ 42651 h 53112"/>
                <a:gd name="connsiteX8" fmla="*/ 51064 w 61526"/>
                <a:gd name="connsiteY8" fmla="*/ 53112 h 53112"/>
                <a:gd name="connsiteX9" fmla="*/ 20996 w 61526"/>
                <a:gd name="connsiteY9" fmla="*/ 32116 h 53112"/>
                <a:gd name="connsiteX10" fmla="*/ 40602 w 61526"/>
                <a:gd name="connsiteY10" fmla="*/ 32116 h 53112"/>
                <a:gd name="connsiteX11" fmla="*/ 40602 w 61526"/>
                <a:gd name="connsiteY11" fmla="*/ 20996 h 53112"/>
                <a:gd name="connsiteX12" fmla="*/ 20996 w 61526"/>
                <a:gd name="connsiteY12" fmla="*/ 20996 h 53112"/>
                <a:gd name="connsiteX13" fmla="*/ 20996 w 61526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26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25" y="4682"/>
                    <a:pt x="61525" y="10535"/>
                  </a:cubicBezTo>
                  <a:lnTo>
                    <a:pt x="61525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96"/>
                  </a:lnTo>
                  <a:lnTo>
                    <a:pt x="20996" y="20996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03E6F9B-9788-4EFD-A665-028147001AA1}"/>
                </a:ext>
              </a:extLst>
            </p:cNvPr>
            <p:cNvSpPr/>
            <p:nvPr/>
          </p:nvSpPr>
          <p:spPr>
            <a:xfrm>
              <a:off x="3384720" y="4050234"/>
              <a:ext cx="61598" cy="53112"/>
            </a:xfrm>
            <a:custGeom>
              <a:avLst/>
              <a:gdLst>
                <a:gd name="connsiteX0" fmla="*/ 51064 w 61598"/>
                <a:gd name="connsiteY0" fmla="*/ 53112 h 53112"/>
                <a:gd name="connsiteX1" fmla="*/ 10462 w 61598"/>
                <a:gd name="connsiteY1" fmla="*/ 53112 h 53112"/>
                <a:gd name="connsiteX2" fmla="*/ 0 w 61598"/>
                <a:gd name="connsiteY2" fmla="*/ 42651 h 53112"/>
                <a:gd name="connsiteX3" fmla="*/ 0 w 61598"/>
                <a:gd name="connsiteY3" fmla="*/ 10461 h 53112"/>
                <a:gd name="connsiteX4" fmla="*/ 10462 w 61598"/>
                <a:gd name="connsiteY4" fmla="*/ 0 h 53112"/>
                <a:gd name="connsiteX5" fmla="*/ 51064 w 61598"/>
                <a:gd name="connsiteY5" fmla="*/ 0 h 53112"/>
                <a:gd name="connsiteX6" fmla="*/ 61599 w 61598"/>
                <a:gd name="connsiteY6" fmla="*/ 10461 h 53112"/>
                <a:gd name="connsiteX7" fmla="*/ 61599 w 61598"/>
                <a:gd name="connsiteY7" fmla="*/ 42651 h 53112"/>
                <a:gd name="connsiteX8" fmla="*/ 51064 w 61598"/>
                <a:gd name="connsiteY8" fmla="*/ 53112 h 53112"/>
                <a:gd name="connsiteX9" fmla="*/ 20996 w 61598"/>
                <a:gd name="connsiteY9" fmla="*/ 32116 h 53112"/>
                <a:gd name="connsiteX10" fmla="*/ 40602 w 61598"/>
                <a:gd name="connsiteY10" fmla="*/ 32116 h 53112"/>
                <a:gd name="connsiteX11" fmla="*/ 40602 w 61598"/>
                <a:gd name="connsiteY11" fmla="*/ 20923 h 53112"/>
                <a:gd name="connsiteX12" fmla="*/ 20996 w 61598"/>
                <a:gd name="connsiteY12" fmla="*/ 20923 h 53112"/>
                <a:gd name="connsiteX13" fmla="*/ 20996 w 61598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98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99" y="4682"/>
                    <a:pt x="61599" y="10461"/>
                  </a:cubicBezTo>
                  <a:lnTo>
                    <a:pt x="61599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23"/>
                  </a:lnTo>
                  <a:lnTo>
                    <a:pt x="20996" y="20923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506626C3-50EE-922C-3A19-2AB37E049C98}"/>
                </a:ext>
              </a:extLst>
            </p:cNvPr>
            <p:cNvSpPr/>
            <p:nvPr/>
          </p:nvSpPr>
          <p:spPr>
            <a:xfrm>
              <a:off x="3462487" y="4050234"/>
              <a:ext cx="61526" cy="53112"/>
            </a:xfrm>
            <a:custGeom>
              <a:avLst/>
              <a:gdLst>
                <a:gd name="connsiteX0" fmla="*/ 51064 w 61526"/>
                <a:gd name="connsiteY0" fmla="*/ 53112 h 53112"/>
                <a:gd name="connsiteX1" fmla="*/ 10462 w 61526"/>
                <a:gd name="connsiteY1" fmla="*/ 53112 h 53112"/>
                <a:gd name="connsiteX2" fmla="*/ 0 w 61526"/>
                <a:gd name="connsiteY2" fmla="*/ 42651 h 53112"/>
                <a:gd name="connsiteX3" fmla="*/ 0 w 61526"/>
                <a:gd name="connsiteY3" fmla="*/ 10461 h 53112"/>
                <a:gd name="connsiteX4" fmla="*/ 10462 w 61526"/>
                <a:gd name="connsiteY4" fmla="*/ 0 h 53112"/>
                <a:gd name="connsiteX5" fmla="*/ 51064 w 61526"/>
                <a:gd name="connsiteY5" fmla="*/ 0 h 53112"/>
                <a:gd name="connsiteX6" fmla="*/ 61525 w 61526"/>
                <a:gd name="connsiteY6" fmla="*/ 10461 h 53112"/>
                <a:gd name="connsiteX7" fmla="*/ 61525 w 61526"/>
                <a:gd name="connsiteY7" fmla="*/ 42651 h 53112"/>
                <a:gd name="connsiteX8" fmla="*/ 51064 w 61526"/>
                <a:gd name="connsiteY8" fmla="*/ 53112 h 53112"/>
                <a:gd name="connsiteX9" fmla="*/ 20996 w 61526"/>
                <a:gd name="connsiteY9" fmla="*/ 32116 h 53112"/>
                <a:gd name="connsiteX10" fmla="*/ 40602 w 61526"/>
                <a:gd name="connsiteY10" fmla="*/ 32116 h 53112"/>
                <a:gd name="connsiteX11" fmla="*/ 40602 w 61526"/>
                <a:gd name="connsiteY11" fmla="*/ 20923 h 53112"/>
                <a:gd name="connsiteX12" fmla="*/ 20996 w 61526"/>
                <a:gd name="connsiteY12" fmla="*/ 20923 h 53112"/>
                <a:gd name="connsiteX13" fmla="*/ 20996 w 61526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26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25" y="4682"/>
                    <a:pt x="61525" y="10461"/>
                  </a:cubicBezTo>
                  <a:lnTo>
                    <a:pt x="61525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23"/>
                  </a:lnTo>
                  <a:lnTo>
                    <a:pt x="20996" y="20923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AAA2B1D1-49AC-4468-E406-5A073849B91E}"/>
                </a:ext>
              </a:extLst>
            </p:cNvPr>
            <p:cNvSpPr/>
            <p:nvPr/>
          </p:nvSpPr>
          <p:spPr>
            <a:xfrm>
              <a:off x="3384720" y="4109125"/>
              <a:ext cx="61598" cy="53185"/>
            </a:xfrm>
            <a:custGeom>
              <a:avLst/>
              <a:gdLst>
                <a:gd name="connsiteX0" fmla="*/ 51064 w 61598"/>
                <a:gd name="connsiteY0" fmla="*/ 53186 h 53185"/>
                <a:gd name="connsiteX1" fmla="*/ 10462 w 61598"/>
                <a:gd name="connsiteY1" fmla="*/ 53186 h 53185"/>
                <a:gd name="connsiteX2" fmla="*/ 0 w 61598"/>
                <a:gd name="connsiteY2" fmla="*/ 42651 h 53185"/>
                <a:gd name="connsiteX3" fmla="*/ 0 w 61598"/>
                <a:gd name="connsiteY3" fmla="*/ 10535 h 53185"/>
                <a:gd name="connsiteX4" fmla="*/ 10462 w 61598"/>
                <a:gd name="connsiteY4" fmla="*/ 0 h 53185"/>
                <a:gd name="connsiteX5" fmla="*/ 51064 w 61598"/>
                <a:gd name="connsiteY5" fmla="*/ 0 h 53185"/>
                <a:gd name="connsiteX6" fmla="*/ 61599 w 61598"/>
                <a:gd name="connsiteY6" fmla="*/ 10535 h 53185"/>
                <a:gd name="connsiteX7" fmla="*/ 61599 w 61598"/>
                <a:gd name="connsiteY7" fmla="*/ 42651 h 53185"/>
                <a:gd name="connsiteX8" fmla="*/ 51064 w 61598"/>
                <a:gd name="connsiteY8" fmla="*/ 53186 h 53185"/>
                <a:gd name="connsiteX9" fmla="*/ 20996 w 61598"/>
                <a:gd name="connsiteY9" fmla="*/ 32189 h 53185"/>
                <a:gd name="connsiteX10" fmla="*/ 40602 w 61598"/>
                <a:gd name="connsiteY10" fmla="*/ 32189 h 53185"/>
                <a:gd name="connsiteX11" fmla="*/ 40602 w 61598"/>
                <a:gd name="connsiteY11" fmla="*/ 21069 h 53185"/>
                <a:gd name="connsiteX12" fmla="*/ 20996 w 61598"/>
                <a:gd name="connsiteY12" fmla="*/ 21069 h 53185"/>
                <a:gd name="connsiteX13" fmla="*/ 20996 w 61598"/>
                <a:gd name="connsiteY13" fmla="*/ 32189 h 5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98" h="53185">
                  <a:moveTo>
                    <a:pt x="51064" y="53186"/>
                  </a:moveTo>
                  <a:lnTo>
                    <a:pt x="10462" y="53186"/>
                  </a:lnTo>
                  <a:cubicBezTo>
                    <a:pt x="4682" y="53186"/>
                    <a:pt x="0" y="48503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99" y="4682"/>
                    <a:pt x="61599" y="10535"/>
                  </a:cubicBezTo>
                  <a:lnTo>
                    <a:pt x="61599" y="42651"/>
                  </a:lnTo>
                  <a:cubicBezTo>
                    <a:pt x="61599" y="48430"/>
                    <a:pt x="56917" y="53186"/>
                    <a:pt x="51064" y="53186"/>
                  </a:cubicBezTo>
                  <a:close/>
                  <a:moveTo>
                    <a:pt x="20996" y="32189"/>
                  </a:moveTo>
                  <a:lnTo>
                    <a:pt x="40602" y="32189"/>
                  </a:lnTo>
                  <a:lnTo>
                    <a:pt x="40602" y="21069"/>
                  </a:lnTo>
                  <a:lnTo>
                    <a:pt x="20996" y="21069"/>
                  </a:lnTo>
                  <a:lnTo>
                    <a:pt x="20996" y="3218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934620AD-BB0F-4B45-5089-F451DFC80EB6}"/>
                </a:ext>
              </a:extLst>
            </p:cNvPr>
            <p:cNvSpPr/>
            <p:nvPr/>
          </p:nvSpPr>
          <p:spPr>
            <a:xfrm>
              <a:off x="3462487" y="4109125"/>
              <a:ext cx="61526" cy="53185"/>
            </a:xfrm>
            <a:custGeom>
              <a:avLst/>
              <a:gdLst>
                <a:gd name="connsiteX0" fmla="*/ 51064 w 61526"/>
                <a:gd name="connsiteY0" fmla="*/ 53186 h 53185"/>
                <a:gd name="connsiteX1" fmla="*/ 10462 w 61526"/>
                <a:gd name="connsiteY1" fmla="*/ 53186 h 53185"/>
                <a:gd name="connsiteX2" fmla="*/ 0 w 61526"/>
                <a:gd name="connsiteY2" fmla="*/ 42651 h 53185"/>
                <a:gd name="connsiteX3" fmla="*/ 0 w 61526"/>
                <a:gd name="connsiteY3" fmla="*/ 10535 h 53185"/>
                <a:gd name="connsiteX4" fmla="*/ 10462 w 61526"/>
                <a:gd name="connsiteY4" fmla="*/ 0 h 53185"/>
                <a:gd name="connsiteX5" fmla="*/ 51064 w 61526"/>
                <a:gd name="connsiteY5" fmla="*/ 0 h 53185"/>
                <a:gd name="connsiteX6" fmla="*/ 61525 w 61526"/>
                <a:gd name="connsiteY6" fmla="*/ 10535 h 53185"/>
                <a:gd name="connsiteX7" fmla="*/ 61525 w 61526"/>
                <a:gd name="connsiteY7" fmla="*/ 42651 h 53185"/>
                <a:gd name="connsiteX8" fmla="*/ 51064 w 61526"/>
                <a:gd name="connsiteY8" fmla="*/ 53186 h 53185"/>
                <a:gd name="connsiteX9" fmla="*/ 20996 w 61526"/>
                <a:gd name="connsiteY9" fmla="*/ 32189 h 53185"/>
                <a:gd name="connsiteX10" fmla="*/ 40602 w 61526"/>
                <a:gd name="connsiteY10" fmla="*/ 32189 h 53185"/>
                <a:gd name="connsiteX11" fmla="*/ 40602 w 61526"/>
                <a:gd name="connsiteY11" fmla="*/ 21069 h 53185"/>
                <a:gd name="connsiteX12" fmla="*/ 20996 w 61526"/>
                <a:gd name="connsiteY12" fmla="*/ 21069 h 53185"/>
                <a:gd name="connsiteX13" fmla="*/ 20996 w 61526"/>
                <a:gd name="connsiteY13" fmla="*/ 32189 h 5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26" h="53185">
                  <a:moveTo>
                    <a:pt x="51064" y="53186"/>
                  </a:moveTo>
                  <a:lnTo>
                    <a:pt x="10462" y="53186"/>
                  </a:lnTo>
                  <a:cubicBezTo>
                    <a:pt x="4682" y="53186"/>
                    <a:pt x="0" y="48503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25" y="4682"/>
                    <a:pt x="61525" y="10535"/>
                  </a:cubicBezTo>
                  <a:lnTo>
                    <a:pt x="61525" y="42651"/>
                  </a:lnTo>
                  <a:cubicBezTo>
                    <a:pt x="61599" y="48430"/>
                    <a:pt x="56917" y="53186"/>
                    <a:pt x="51064" y="53186"/>
                  </a:cubicBezTo>
                  <a:close/>
                  <a:moveTo>
                    <a:pt x="20996" y="32189"/>
                  </a:moveTo>
                  <a:lnTo>
                    <a:pt x="40602" y="32189"/>
                  </a:lnTo>
                  <a:lnTo>
                    <a:pt x="40602" y="21069"/>
                  </a:lnTo>
                  <a:lnTo>
                    <a:pt x="20996" y="21069"/>
                  </a:lnTo>
                  <a:lnTo>
                    <a:pt x="20996" y="3218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86221AF3-6B1C-C53A-52C0-928C0D91D0A6}"/>
                </a:ext>
              </a:extLst>
            </p:cNvPr>
            <p:cNvSpPr/>
            <p:nvPr/>
          </p:nvSpPr>
          <p:spPr>
            <a:xfrm>
              <a:off x="3443905" y="3899236"/>
              <a:ext cx="20996" cy="48942"/>
            </a:xfrm>
            <a:custGeom>
              <a:avLst/>
              <a:gdLst>
                <a:gd name="connsiteX0" fmla="*/ 10535 w 20996"/>
                <a:gd name="connsiteY0" fmla="*/ 48942 h 48942"/>
                <a:gd name="connsiteX1" fmla="*/ 0 w 20996"/>
                <a:gd name="connsiteY1" fmla="*/ 38481 h 48942"/>
                <a:gd name="connsiteX2" fmla="*/ 0 w 20996"/>
                <a:gd name="connsiteY2" fmla="*/ 10462 h 48942"/>
                <a:gd name="connsiteX3" fmla="*/ 10535 w 20996"/>
                <a:gd name="connsiteY3" fmla="*/ 0 h 48942"/>
                <a:gd name="connsiteX4" fmla="*/ 20996 w 20996"/>
                <a:gd name="connsiteY4" fmla="*/ 10462 h 48942"/>
                <a:gd name="connsiteX5" fmla="*/ 20996 w 20996"/>
                <a:gd name="connsiteY5" fmla="*/ 38481 h 48942"/>
                <a:gd name="connsiteX6" fmla="*/ 10535 w 20996"/>
                <a:gd name="connsiteY6" fmla="*/ 48942 h 4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48942">
                  <a:moveTo>
                    <a:pt x="10535" y="48942"/>
                  </a:moveTo>
                  <a:cubicBezTo>
                    <a:pt x="4755" y="48942"/>
                    <a:pt x="0" y="44260"/>
                    <a:pt x="0" y="38481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6" y="4682"/>
                    <a:pt x="20996" y="10462"/>
                  </a:cubicBezTo>
                  <a:lnTo>
                    <a:pt x="20996" y="38481"/>
                  </a:lnTo>
                  <a:cubicBezTo>
                    <a:pt x="20996" y="44260"/>
                    <a:pt x="16314" y="48942"/>
                    <a:pt x="10535" y="4894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04C6C857-7B36-473E-7B90-A0CBCE2FF86F}"/>
                </a:ext>
              </a:extLst>
            </p:cNvPr>
            <p:cNvSpPr/>
            <p:nvPr/>
          </p:nvSpPr>
          <p:spPr>
            <a:xfrm>
              <a:off x="3429858" y="3913137"/>
              <a:ext cx="49016" cy="20996"/>
            </a:xfrm>
            <a:custGeom>
              <a:avLst/>
              <a:gdLst>
                <a:gd name="connsiteX0" fmla="*/ 38554 w 49016"/>
                <a:gd name="connsiteY0" fmla="*/ 20996 h 20996"/>
                <a:gd name="connsiteX1" fmla="*/ 10462 w 49016"/>
                <a:gd name="connsiteY1" fmla="*/ 20996 h 20996"/>
                <a:gd name="connsiteX2" fmla="*/ 0 w 49016"/>
                <a:gd name="connsiteY2" fmla="*/ 10535 h 20996"/>
                <a:gd name="connsiteX3" fmla="*/ 10462 w 49016"/>
                <a:gd name="connsiteY3" fmla="*/ 0 h 20996"/>
                <a:gd name="connsiteX4" fmla="*/ 38554 w 49016"/>
                <a:gd name="connsiteY4" fmla="*/ 0 h 20996"/>
                <a:gd name="connsiteX5" fmla="*/ 49016 w 49016"/>
                <a:gd name="connsiteY5" fmla="*/ 10535 h 20996"/>
                <a:gd name="connsiteX6" fmla="*/ 38554 w 4901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16" h="20996">
                  <a:moveTo>
                    <a:pt x="3855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38554" y="0"/>
                  </a:lnTo>
                  <a:cubicBezTo>
                    <a:pt x="44333" y="0"/>
                    <a:pt x="49016" y="4682"/>
                    <a:pt x="49016" y="10535"/>
                  </a:cubicBezTo>
                  <a:cubicBezTo>
                    <a:pt x="49089" y="16314"/>
                    <a:pt x="44333" y="20996"/>
                    <a:pt x="3855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3A0D4E95-4E58-54A9-1BFB-4EE1108C5F86}"/>
                </a:ext>
              </a:extLst>
            </p:cNvPr>
            <p:cNvSpPr/>
            <p:nvPr/>
          </p:nvSpPr>
          <p:spPr>
            <a:xfrm>
              <a:off x="3211117" y="3989373"/>
              <a:ext cx="152460" cy="319912"/>
            </a:xfrm>
            <a:custGeom>
              <a:avLst/>
              <a:gdLst>
                <a:gd name="connsiteX0" fmla="*/ 141926 w 152460"/>
                <a:gd name="connsiteY0" fmla="*/ 319912 h 319912"/>
                <a:gd name="connsiteX1" fmla="*/ 10462 w 152460"/>
                <a:gd name="connsiteY1" fmla="*/ 319912 h 319912"/>
                <a:gd name="connsiteX2" fmla="*/ 0 w 152460"/>
                <a:gd name="connsiteY2" fmla="*/ 309451 h 319912"/>
                <a:gd name="connsiteX3" fmla="*/ 0 w 152460"/>
                <a:gd name="connsiteY3" fmla="*/ 91953 h 319912"/>
                <a:gd name="connsiteX4" fmla="*/ 4975 w 152460"/>
                <a:gd name="connsiteY4" fmla="*/ 83028 h 319912"/>
                <a:gd name="connsiteX5" fmla="*/ 136439 w 152460"/>
                <a:gd name="connsiteY5" fmla="*/ 1604 h 319912"/>
                <a:gd name="connsiteX6" fmla="*/ 147047 w 152460"/>
                <a:gd name="connsiteY6" fmla="*/ 1311 h 319912"/>
                <a:gd name="connsiteX7" fmla="*/ 152460 w 152460"/>
                <a:gd name="connsiteY7" fmla="*/ 10456 h 319912"/>
                <a:gd name="connsiteX8" fmla="*/ 152460 w 152460"/>
                <a:gd name="connsiteY8" fmla="*/ 309377 h 319912"/>
                <a:gd name="connsiteX9" fmla="*/ 141926 w 152460"/>
                <a:gd name="connsiteY9" fmla="*/ 319912 h 319912"/>
                <a:gd name="connsiteX10" fmla="*/ 20923 w 152460"/>
                <a:gd name="connsiteY10" fmla="*/ 298916 h 319912"/>
                <a:gd name="connsiteX11" fmla="*/ 131391 w 152460"/>
                <a:gd name="connsiteY11" fmla="*/ 298916 h 319912"/>
                <a:gd name="connsiteX12" fmla="*/ 131391 w 152460"/>
                <a:gd name="connsiteY12" fmla="*/ 29330 h 319912"/>
                <a:gd name="connsiteX13" fmla="*/ 20923 w 152460"/>
                <a:gd name="connsiteY13" fmla="*/ 97733 h 319912"/>
                <a:gd name="connsiteX14" fmla="*/ 20923 w 152460"/>
                <a:gd name="connsiteY14" fmla="*/ 298916 h 31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460" h="319912">
                  <a:moveTo>
                    <a:pt x="141926" y="319912"/>
                  </a:moveTo>
                  <a:lnTo>
                    <a:pt x="10462" y="319912"/>
                  </a:lnTo>
                  <a:cubicBezTo>
                    <a:pt x="4682" y="319912"/>
                    <a:pt x="0" y="315230"/>
                    <a:pt x="0" y="309451"/>
                  </a:cubicBezTo>
                  <a:lnTo>
                    <a:pt x="0" y="91953"/>
                  </a:lnTo>
                  <a:cubicBezTo>
                    <a:pt x="0" y="88295"/>
                    <a:pt x="1902" y="84930"/>
                    <a:pt x="4975" y="83028"/>
                  </a:cubicBezTo>
                  <a:lnTo>
                    <a:pt x="136439" y="1604"/>
                  </a:lnTo>
                  <a:cubicBezTo>
                    <a:pt x="139658" y="-445"/>
                    <a:pt x="143755" y="-518"/>
                    <a:pt x="147047" y="1311"/>
                  </a:cubicBezTo>
                  <a:cubicBezTo>
                    <a:pt x="150412" y="3140"/>
                    <a:pt x="152460" y="6651"/>
                    <a:pt x="152460" y="10456"/>
                  </a:cubicBezTo>
                  <a:lnTo>
                    <a:pt x="152460" y="309377"/>
                  </a:lnTo>
                  <a:cubicBezTo>
                    <a:pt x="152460" y="315157"/>
                    <a:pt x="147705" y="319912"/>
                    <a:pt x="141926" y="319912"/>
                  </a:cubicBezTo>
                  <a:close/>
                  <a:moveTo>
                    <a:pt x="20923" y="298916"/>
                  </a:moveTo>
                  <a:lnTo>
                    <a:pt x="131391" y="298916"/>
                  </a:lnTo>
                  <a:lnTo>
                    <a:pt x="131391" y="29330"/>
                  </a:lnTo>
                  <a:lnTo>
                    <a:pt x="20923" y="97733"/>
                  </a:lnTo>
                  <a:lnTo>
                    <a:pt x="20923" y="2989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978657B5-7D94-334E-89F8-E2ECE40A4856}"/>
                </a:ext>
              </a:extLst>
            </p:cNvPr>
            <p:cNvSpPr/>
            <p:nvPr/>
          </p:nvSpPr>
          <p:spPr>
            <a:xfrm>
              <a:off x="3564395" y="4121197"/>
              <a:ext cx="53770" cy="49673"/>
            </a:xfrm>
            <a:custGeom>
              <a:avLst/>
              <a:gdLst>
                <a:gd name="connsiteX0" fmla="*/ 43309 w 53770"/>
                <a:gd name="connsiteY0" fmla="*/ 49674 h 49673"/>
                <a:gd name="connsiteX1" fmla="*/ 10535 w 53770"/>
                <a:gd name="connsiteY1" fmla="*/ 49674 h 49673"/>
                <a:gd name="connsiteX2" fmla="*/ 0 w 53770"/>
                <a:gd name="connsiteY2" fmla="*/ 39212 h 49673"/>
                <a:gd name="connsiteX3" fmla="*/ 0 w 53770"/>
                <a:gd name="connsiteY3" fmla="*/ 10461 h 49673"/>
                <a:gd name="connsiteX4" fmla="*/ 10535 w 53770"/>
                <a:gd name="connsiteY4" fmla="*/ 0 h 49673"/>
                <a:gd name="connsiteX5" fmla="*/ 43309 w 53770"/>
                <a:gd name="connsiteY5" fmla="*/ 0 h 49673"/>
                <a:gd name="connsiteX6" fmla="*/ 53771 w 53770"/>
                <a:gd name="connsiteY6" fmla="*/ 10461 h 49673"/>
                <a:gd name="connsiteX7" fmla="*/ 53771 w 53770"/>
                <a:gd name="connsiteY7" fmla="*/ 39212 h 49673"/>
                <a:gd name="connsiteX8" fmla="*/ 43309 w 53770"/>
                <a:gd name="connsiteY8" fmla="*/ 49674 h 49673"/>
                <a:gd name="connsiteX9" fmla="*/ 20996 w 53770"/>
                <a:gd name="connsiteY9" fmla="*/ 28678 h 49673"/>
                <a:gd name="connsiteX10" fmla="*/ 32775 w 53770"/>
                <a:gd name="connsiteY10" fmla="*/ 28678 h 49673"/>
                <a:gd name="connsiteX11" fmla="*/ 32775 w 53770"/>
                <a:gd name="connsiteY11" fmla="*/ 20923 h 49673"/>
                <a:gd name="connsiteX12" fmla="*/ 20996 w 53770"/>
                <a:gd name="connsiteY12" fmla="*/ 20923 h 49673"/>
                <a:gd name="connsiteX13" fmla="*/ 20996 w 53770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673">
                  <a:moveTo>
                    <a:pt x="43309" y="49674"/>
                  </a:moveTo>
                  <a:lnTo>
                    <a:pt x="10535" y="49674"/>
                  </a:lnTo>
                  <a:cubicBezTo>
                    <a:pt x="4755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535" y="0"/>
                  </a:cubicBezTo>
                  <a:lnTo>
                    <a:pt x="43309" y="0"/>
                  </a:lnTo>
                  <a:cubicBezTo>
                    <a:pt x="49089" y="0"/>
                    <a:pt x="53771" y="4682"/>
                    <a:pt x="53771" y="10461"/>
                  </a:cubicBezTo>
                  <a:lnTo>
                    <a:pt x="53771" y="39212"/>
                  </a:lnTo>
                  <a:cubicBezTo>
                    <a:pt x="53771" y="44992"/>
                    <a:pt x="49089" y="49674"/>
                    <a:pt x="43309" y="49674"/>
                  </a:cubicBezTo>
                  <a:close/>
                  <a:moveTo>
                    <a:pt x="20996" y="28678"/>
                  </a:moveTo>
                  <a:lnTo>
                    <a:pt x="32775" y="28678"/>
                  </a:lnTo>
                  <a:lnTo>
                    <a:pt x="32775" y="20923"/>
                  </a:lnTo>
                  <a:lnTo>
                    <a:pt x="20996" y="20923"/>
                  </a:lnTo>
                  <a:lnTo>
                    <a:pt x="20996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FDCE2781-B8AC-A46C-FFC5-57B193089ACB}"/>
                </a:ext>
              </a:extLst>
            </p:cNvPr>
            <p:cNvSpPr/>
            <p:nvPr/>
          </p:nvSpPr>
          <p:spPr>
            <a:xfrm>
              <a:off x="3624823" y="4121197"/>
              <a:ext cx="53697" cy="49673"/>
            </a:xfrm>
            <a:custGeom>
              <a:avLst/>
              <a:gdLst>
                <a:gd name="connsiteX0" fmla="*/ 43236 w 53697"/>
                <a:gd name="connsiteY0" fmla="*/ 49674 h 49673"/>
                <a:gd name="connsiteX1" fmla="*/ 10462 w 53697"/>
                <a:gd name="connsiteY1" fmla="*/ 49674 h 49673"/>
                <a:gd name="connsiteX2" fmla="*/ 0 w 53697"/>
                <a:gd name="connsiteY2" fmla="*/ 39212 h 49673"/>
                <a:gd name="connsiteX3" fmla="*/ 0 w 53697"/>
                <a:gd name="connsiteY3" fmla="*/ 10461 h 49673"/>
                <a:gd name="connsiteX4" fmla="*/ 10462 w 53697"/>
                <a:gd name="connsiteY4" fmla="*/ 0 h 49673"/>
                <a:gd name="connsiteX5" fmla="*/ 43236 w 53697"/>
                <a:gd name="connsiteY5" fmla="*/ 0 h 49673"/>
                <a:gd name="connsiteX6" fmla="*/ 53698 w 53697"/>
                <a:gd name="connsiteY6" fmla="*/ 10461 h 49673"/>
                <a:gd name="connsiteX7" fmla="*/ 53698 w 53697"/>
                <a:gd name="connsiteY7" fmla="*/ 39212 h 49673"/>
                <a:gd name="connsiteX8" fmla="*/ 43236 w 53697"/>
                <a:gd name="connsiteY8" fmla="*/ 49674 h 49673"/>
                <a:gd name="connsiteX9" fmla="*/ 20996 w 53697"/>
                <a:gd name="connsiteY9" fmla="*/ 28678 h 49673"/>
                <a:gd name="connsiteX10" fmla="*/ 32775 w 53697"/>
                <a:gd name="connsiteY10" fmla="*/ 28678 h 49673"/>
                <a:gd name="connsiteX11" fmla="*/ 32775 w 53697"/>
                <a:gd name="connsiteY11" fmla="*/ 20923 h 49673"/>
                <a:gd name="connsiteX12" fmla="*/ 20996 w 53697"/>
                <a:gd name="connsiteY12" fmla="*/ 20923 h 49673"/>
                <a:gd name="connsiteX13" fmla="*/ 20996 w 53697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673">
                  <a:moveTo>
                    <a:pt x="43236" y="49674"/>
                  </a:moveTo>
                  <a:lnTo>
                    <a:pt x="10462" y="49674"/>
                  </a:lnTo>
                  <a:cubicBezTo>
                    <a:pt x="4682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12"/>
                  </a:lnTo>
                  <a:cubicBezTo>
                    <a:pt x="53698" y="44992"/>
                    <a:pt x="49016" y="49674"/>
                    <a:pt x="43236" y="49674"/>
                  </a:cubicBezTo>
                  <a:close/>
                  <a:moveTo>
                    <a:pt x="20996" y="28678"/>
                  </a:moveTo>
                  <a:lnTo>
                    <a:pt x="32775" y="28678"/>
                  </a:lnTo>
                  <a:lnTo>
                    <a:pt x="32775" y="20923"/>
                  </a:lnTo>
                  <a:lnTo>
                    <a:pt x="20996" y="20923"/>
                  </a:lnTo>
                  <a:lnTo>
                    <a:pt x="20996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E8020F44-B9C9-9712-A8DD-3E7D9B314F16}"/>
                </a:ext>
              </a:extLst>
            </p:cNvPr>
            <p:cNvSpPr/>
            <p:nvPr/>
          </p:nvSpPr>
          <p:spPr>
            <a:xfrm>
              <a:off x="3564395" y="4209132"/>
              <a:ext cx="53770" cy="49820"/>
            </a:xfrm>
            <a:custGeom>
              <a:avLst/>
              <a:gdLst>
                <a:gd name="connsiteX0" fmla="*/ 43309 w 53770"/>
                <a:gd name="connsiteY0" fmla="*/ 49820 h 49820"/>
                <a:gd name="connsiteX1" fmla="*/ 10535 w 53770"/>
                <a:gd name="connsiteY1" fmla="*/ 49820 h 49820"/>
                <a:gd name="connsiteX2" fmla="*/ 0 w 53770"/>
                <a:gd name="connsiteY2" fmla="*/ 39286 h 49820"/>
                <a:gd name="connsiteX3" fmla="*/ 0 w 53770"/>
                <a:gd name="connsiteY3" fmla="*/ 10461 h 49820"/>
                <a:gd name="connsiteX4" fmla="*/ 10535 w 53770"/>
                <a:gd name="connsiteY4" fmla="*/ 0 h 49820"/>
                <a:gd name="connsiteX5" fmla="*/ 43309 w 53770"/>
                <a:gd name="connsiteY5" fmla="*/ 0 h 49820"/>
                <a:gd name="connsiteX6" fmla="*/ 53771 w 53770"/>
                <a:gd name="connsiteY6" fmla="*/ 10461 h 49820"/>
                <a:gd name="connsiteX7" fmla="*/ 53771 w 53770"/>
                <a:gd name="connsiteY7" fmla="*/ 39286 h 49820"/>
                <a:gd name="connsiteX8" fmla="*/ 43309 w 53770"/>
                <a:gd name="connsiteY8" fmla="*/ 49820 h 49820"/>
                <a:gd name="connsiteX9" fmla="*/ 20996 w 53770"/>
                <a:gd name="connsiteY9" fmla="*/ 28824 h 49820"/>
                <a:gd name="connsiteX10" fmla="*/ 32775 w 53770"/>
                <a:gd name="connsiteY10" fmla="*/ 28824 h 49820"/>
                <a:gd name="connsiteX11" fmla="*/ 32775 w 53770"/>
                <a:gd name="connsiteY11" fmla="*/ 20996 h 49820"/>
                <a:gd name="connsiteX12" fmla="*/ 20996 w 53770"/>
                <a:gd name="connsiteY12" fmla="*/ 20996 h 49820"/>
                <a:gd name="connsiteX13" fmla="*/ 20996 w 53770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820">
                  <a:moveTo>
                    <a:pt x="43309" y="49820"/>
                  </a:moveTo>
                  <a:lnTo>
                    <a:pt x="10535" y="49820"/>
                  </a:lnTo>
                  <a:cubicBezTo>
                    <a:pt x="4755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535" y="0"/>
                  </a:cubicBezTo>
                  <a:lnTo>
                    <a:pt x="43309" y="0"/>
                  </a:lnTo>
                  <a:cubicBezTo>
                    <a:pt x="49089" y="0"/>
                    <a:pt x="53771" y="4682"/>
                    <a:pt x="53771" y="10461"/>
                  </a:cubicBezTo>
                  <a:lnTo>
                    <a:pt x="53771" y="39286"/>
                  </a:lnTo>
                  <a:cubicBezTo>
                    <a:pt x="53771" y="45138"/>
                    <a:pt x="49089" y="49820"/>
                    <a:pt x="43309" y="49820"/>
                  </a:cubicBezTo>
                  <a:close/>
                  <a:moveTo>
                    <a:pt x="20996" y="28824"/>
                  </a:moveTo>
                  <a:lnTo>
                    <a:pt x="32775" y="28824"/>
                  </a:lnTo>
                  <a:lnTo>
                    <a:pt x="32775" y="20996"/>
                  </a:lnTo>
                  <a:lnTo>
                    <a:pt x="20996" y="20996"/>
                  </a:lnTo>
                  <a:lnTo>
                    <a:pt x="20996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1EAB601D-13C3-BE83-CF4E-698A968C4F14}"/>
                </a:ext>
              </a:extLst>
            </p:cNvPr>
            <p:cNvSpPr/>
            <p:nvPr/>
          </p:nvSpPr>
          <p:spPr>
            <a:xfrm>
              <a:off x="3624823" y="4209132"/>
              <a:ext cx="53697" cy="49820"/>
            </a:xfrm>
            <a:custGeom>
              <a:avLst/>
              <a:gdLst>
                <a:gd name="connsiteX0" fmla="*/ 43236 w 53697"/>
                <a:gd name="connsiteY0" fmla="*/ 49820 h 49820"/>
                <a:gd name="connsiteX1" fmla="*/ 10462 w 53697"/>
                <a:gd name="connsiteY1" fmla="*/ 49820 h 49820"/>
                <a:gd name="connsiteX2" fmla="*/ 0 w 53697"/>
                <a:gd name="connsiteY2" fmla="*/ 39286 h 49820"/>
                <a:gd name="connsiteX3" fmla="*/ 0 w 53697"/>
                <a:gd name="connsiteY3" fmla="*/ 10461 h 49820"/>
                <a:gd name="connsiteX4" fmla="*/ 10462 w 53697"/>
                <a:gd name="connsiteY4" fmla="*/ 0 h 49820"/>
                <a:gd name="connsiteX5" fmla="*/ 43236 w 53697"/>
                <a:gd name="connsiteY5" fmla="*/ 0 h 49820"/>
                <a:gd name="connsiteX6" fmla="*/ 53698 w 53697"/>
                <a:gd name="connsiteY6" fmla="*/ 10461 h 49820"/>
                <a:gd name="connsiteX7" fmla="*/ 53698 w 53697"/>
                <a:gd name="connsiteY7" fmla="*/ 39286 h 49820"/>
                <a:gd name="connsiteX8" fmla="*/ 43236 w 53697"/>
                <a:gd name="connsiteY8" fmla="*/ 49820 h 49820"/>
                <a:gd name="connsiteX9" fmla="*/ 20996 w 53697"/>
                <a:gd name="connsiteY9" fmla="*/ 28824 h 49820"/>
                <a:gd name="connsiteX10" fmla="*/ 32775 w 53697"/>
                <a:gd name="connsiteY10" fmla="*/ 28824 h 49820"/>
                <a:gd name="connsiteX11" fmla="*/ 32775 w 53697"/>
                <a:gd name="connsiteY11" fmla="*/ 20996 h 49820"/>
                <a:gd name="connsiteX12" fmla="*/ 20996 w 53697"/>
                <a:gd name="connsiteY12" fmla="*/ 20996 h 49820"/>
                <a:gd name="connsiteX13" fmla="*/ 20996 w 53697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820">
                  <a:moveTo>
                    <a:pt x="43236" y="49820"/>
                  </a:moveTo>
                  <a:lnTo>
                    <a:pt x="10462" y="49820"/>
                  </a:lnTo>
                  <a:cubicBezTo>
                    <a:pt x="4682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86"/>
                  </a:lnTo>
                  <a:cubicBezTo>
                    <a:pt x="53698" y="45138"/>
                    <a:pt x="49016" y="49820"/>
                    <a:pt x="43236" y="49820"/>
                  </a:cubicBezTo>
                  <a:close/>
                  <a:moveTo>
                    <a:pt x="20996" y="28824"/>
                  </a:moveTo>
                  <a:lnTo>
                    <a:pt x="32775" y="28824"/>
                  </a:lnTo>
                  <a:lnTo>
                    <a:pt x="32775" y="20996"/>
                  </a:lnTo>
                  <a:lnTo>
                    <a:pt x="20996" y="20996"/>
                  </a:lnTo>
                  <a:lnTo>
                    <a:pt x="20996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6BA976E4-5120-F3F8-F76C-343B554AD2CF}"/>
                </a:ext>
              </a:extLst>
            </p:cNvPr>
            <p:cNvSpPr/>
            <p:nvPr/>
          </p:nvSpPr>
          <p:spPr>
            <a:xfrm>
              <a:off x="3230285" y="4121197"/>
              <a:ext cx="53770" cy="49673"/>
            </a:xfrm>
            <a:custGeom>
              <a:avLst/>
              <a:gdLst>
                <a:gd name="connsiteX0" fmla="*/ 43236 w 53770"/>
                <a:gd name="connsiteY0" fmla="*/ 49674 h 49673"/>
                <a:gd name="connsiteX1" fmla="*/ 10462 w 53770"/>
                <a:gd name="connsiteY1" fmla="*/ 49674 h 49673"/>
                <a:gd name="connsiteX2" fmla="*/ 0 w 53770"/>
                <a:gd name="connsiteY2" fmla="*/ 39212 h 49673"/>
                <a:gd name="connsiteX3" fmla="*/ 0 w 53770"/>
                <a:gd name="connsiteY3" fmla="*/ 10461 h 49673"/>
                <a:gd name="connsiteX4" fmla="*/ 10462 w 53770"/>
                <a:gd name="connsiteY4" fmla="*/ 0 h 49673"/>
                <a:gd name="connsiteX5" fmla="*/ 43236 w 53770"/>
                <a:gd name="connsiteY5" fmla="*/ 0 h 49673"/>
                <a:gd name="connsiteX6" fmla="*/ 53771 w 53770"/>
                <a:gd name="connsiteY6" fmla="*/ 10461 h 49673"/>
                <a:gd name="connsiteX7" fmla="*/ 53771 w 53770"/>
                <a:gd name="connsiteY7" fmla="*/ 39212 h 49673"/>
                <a:gd name="connsiteX8" fmla="*/ 43236 w 53770"/>
                <a:gd name="connsiteY8" fmla="*/ 49674 h 49673"/>
                <a:gd name="connsiteX9" fmla="*/ 20923 w 53770"/>
                <a:gd name="connsiteY9" fmla="*/ 28678 h 49673"/>
                <a:gd name="connsiteX10" fmla="*/ 32701 w 53770"/>
                <a:gd name="connsiteY10" fmla="*/ 28678 h 49673"/>
                <a:gd name="connsiteX11" fmla="*/ 32701 w 53770"/>
                <a:gd name="connsiteY11" fmla="*/ 20923 h 49673"/>
                <a:gd name="connsiteX12" fmla="*/ 20923 w 53770"/>
                <a:gd name="connsiteY12" fmla="*/ 20923 h 49673"/>
                <a:gd name="connsiteX13" fmla="*/ 20923 w 53770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673">
                  <a:moveTo>
                    <a:pt x="43236" y="49674"/>
                  </a:moveTo>
                  <a:lnTo>
                    <a:pt x="10462" y="49674"/>
                  </a:lnTo>
                  <a:cubicBezTo>
                    <a:pt x="4682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771" y="4682"/>
                    <a:pt x="53771" y="10461"/>
                  </a:cubicBezTo>
                  <a:lnTo>
                    <a:pt x="53771" y="39212"/>
                  </a:lnTo>
                  <a:cubicBezTo>
                    <a:pt x="53698" y="44992"/>
                    <a:pt x="49016" y="49674"/>
                    <a:pt x="43236" y="49674"/>
                  </a:cubicBezTo>
                  <a:close/>
                  <a:moveTo>
                    <a:pt x="20923" y="28678"/>
                  </a:moveTo>
                  <a:lnTo>
                    <a:pt x="32701" y="28678"/>
                  </a:lnTo>
                  <a:lnTo>
                    <a:pt x="32701" y="20923"/>
                  </a:lnTo>
                  <a:lnTo>
                    <a:pt x="20923" y="20923"/>
                  </a:lnTo>
                  <a:lnTo>
                    <a:pt x="20923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5B64EF15-B772-1AA7-A9AB-31A31DCF8D51}"/>
                </a:ext>
              </a:extLst>
            </p:cNvPr>
            <p:cNvSpPr/>
            <p:nvPr/>
          </p:nvSpPr>
          <p:spPr>
            <a:xfrm>
              <a:off x="3290640" y="4121197"/>
              <a:ext cx="53697" cy="49673"/>
            </a:xfrm>
            <a:custGeom>
              <a:avLst/>
              <a:gdLst>
                <a:gd name="connsiteX0" fmla="*/ 43236 w 53697"/>
                <a:gd name="connsiteY0" fmla="*/ 49674 h 49673"/>
                <a:gd name="connsiteX1" fmla="*/ 10462 w 53697"/>
                <a:gd name="connsiteY1" fmla="*/ 49674 h 49673"/>
                <a:gd name="connsiteX2" fmla="*/ 0 w 53697"/>
                <a:gd name="connsiteY2" fmla="*/ 39212 h 49673"/>
                <a:gd name="connsiteX3" fmla="*/ 0 w 53697"/>
                <a:gd name="connsiteY3" fmla="*/ 10461 h 49673"/>
                <a:gd name="connsiteX4" fmla="*/ 10462 w 53697"/>
                <a:gd name="connsiteY4" fmla="*/ 0 h 49673"/>
                <a:gd name="connsiteX5" fmla="*/ 43236 w 53697"/>
                <a:gd name="connsiteY5" fmla="*/ 0 h 49673"/>
                <a:gd name="connsiteX6" fmla="*/ 53698 w 53697"/>
                <a:gd name="connsiteY6" fmla="*/ 10461 h 49673"/>
                <a:gd name="connsiteX7" fmla="*/ 53698 w 53697"/>
                <a:gd name="connsiteY7" fmla="*/ 39212 h 49673"/>
                <a:gd name="connsiteX8" fmla="*/ 43236 w 53697"/>
                <a:gd name="connsiteY8" fmla="*/ 49674 h 49673"/>
                <a:gd name="connsiteX9" fmla="*/ 20996 w 53697"/>
                <a:gd name="connsiteY9" fmla="*/ 28678 h 49673"/>
                <a:gd name="connsiteX10" fmla="*/ 32701 w 53697"/>
                <a:gd name="connsiteY10" fmla="*/ 28678 h 49673"/>
                <a:gd name="connsiteX11" fmla="*/ 32701 w 53697"/>
                <a:gd name="connsiteY11" fmla="*/ 20923 h 49673"/>
                <a:gd name="connsiteX12" fmla="*/ 20996 w 53697"/>
                <a:gd name="connsiteY12" fmla="*/ 20923 h 49673"/>
                <a:gd name="connsiteX13" fmla="*/ 20996 w 53697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673">
                  <a:moveTo>
                    <a:pt x="43236" y="49674"/>
                  </a:moveTo>
                  <a:lnTo>
                    <a:pt x="10462" y="49674"/>
                  </a:lnTo>
                  <a:cubicBezTo>
                    <a:pt x="4682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12"/>
                  </a:lnTo>
                  <a:cubicBezTo>
                    <a:pt x="53698" y="44992"/>
                    <a:pt x="49016" y="49674"/>
                    <a:pt x="43236" y="49674"/>
                  </a:cubicBezTo>
                  <a:close/>
                  <a:moveTo>
                    <a:pt x="20996" y="28678"/>
                  </a:moveTo>
                  <a:lnTo>
                    <a:pt x="32701" y="28678"/>
                  </a:lnTo>
                  <a:lnTo>
                    <a:pt x="32701" y="20923"/>
                  </a:lnTo>
                  <a:lnTo>
                    <a:pt x="20996" y="20923"/>
                  </a:lnTo>
                  <a:lnTo>
                    <a:pt x="20996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7A791005-84C6-52CB-2F2D-11A698003E7F}"/>
                </a:ext>
              </a:extLst>
            </p:cNvPr>
            <p:cNvSpPr/>
            <p:nvPr/>
          </p:nvSpPr>
          <p:spPr>
            <a:xfrm>
              <a:off x="3230285" y="4209132"/>
              <a:ext cx="53770" cy="49820"/>
            </a:xfrm>
            <a:custGeom>
              <a:avLst/>
              <a:gdLst>
                <a:gd name="connsiteX0" fmla="*/ 43236 w 53770"/>
                <a:gd name="connsiteY0" fmla="*/ 49820 h 49820"/>
                <a:gd name="connsiteX1" fmla="*/ 10462 w 53770"/>
                <a:gd name="connsiteY1" fmla="*/ 49820 h 49820"/>
                <a:gd name="connsiteX2" fmla="*/ 0 w 53770"/>
                <a:gd name="connsiteY2" fmla="*/ 39286 h 49820"/>
                <a:gd name="connsiteX3" fmla="*/ 0 w 53770"/>
                <a:gd name="connsiteY3" fmla="*/ 10461 h 49820"/>
                <a:gd name="connsiteX4" fmla="*/ 10462 w 53770"/>
                <a:gd name="connsiteY4" fmla="*/ 0 h 49820"/>
                <a:gd name="connsiteX5" fmla="*/ 43236 w 53770"/>
                <a:gd name="connsiteY5" fmla="*/ 0 h 49820"/>
                <a:gd name="connsiteX6" fmla="*/ 53771 w 53770"/>
                <a:gd name="connsiteY6" fmla="*/ 10461 h 49820"/>
                <a:gd name="connsiteX7" fmla="*/ 53771 w 53770"/>
                <a:gd name="connsiteY7" fmla="*/ 39286 h 49820"/>
                <a:gd name="connsiteX8" fmla="*/ 43236 w 53770"/>
                <a:gd name="connsiteY8" fmla="*/ 49820 h 49820"/>
                <a:gd name="connsiteX9" fmla="*/ 20923 w 53770"/>
                <a:gd name="connsiteY9" fmla="*/ 28824 h 49820"/>
                <a:gd name="connsiteX10" fmla="*/ 32701 w 53770"/>
                <a:gd name="connsiteY10" fmla="*/ 28824 h 49820"/>
                <a:gd name="connsiteX11" fmla="*/ 32701 w 53770"/>
                <a:gd name="connsiteY11" fmla="*/ 20996 h 49820"/>
                <a:gd name="connsiteX12" fmla="*/ 20923 w 53770"/>
                <a:gd name="connsiteY12" fmla="*/ 20996 h 49820"/>
                <a:gd name="connsiteX13" fmla="*/ 20923 w 53770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820">
                  <a:moveTo>
                    <a:pt x="43236" y="49820"/>
                  </a:moveTo>
                  <a:lnTo>
                    <a:pt x="10462" y="49820"/>
                  </a:lnTo>
                  <a:cubicBezTo>
                    <a:pt x="4682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771" y="4682"/>
                    <a:pt x="53771" y="10461"/>
                  </a:cubicBezTo>
                  <a:lnTo>
                    <a:pt x="53771" y="39286"/>
                  </a:lnTo>
                  <a:cubicBezTo>
                    <a:pt x="53698" y="45138"/>
                    <a:pt x="49016" y="49820"/>
                    <a:pt x="43236" y="49820"/>
                  </a:cubicBezTo>
                  <a:close/>
                  <a:moveTo>
                    <a:pt x="20923" y="28824"/>
                  </a:moveTo>
                  <a:lnTo>
                    <a:pt x="32701" y="28824"/>
                  </a:lnTo>
                  <a:lnTo>
                    <a:pt x="32701" y="20996"/>
                  </a:lnTo>
                  <a:lnTo>
                    <a:pt x="20923" y="20996"/>
                  </a:lnTo>
                  <a:lnTo>
                    <a:pt x="20923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A20B0336-D735-AFA3-292F-6EECA1008252}"/>
                </a:ext>
              </a:extLst>
            </p:cNvPr>
            <p:cNvSpPr/>
            <p:nvPr/>
          </p:nvSpPr>
          <p:spPr>
            <a:xfrm>
              <a:off x="3290640" y="4209132"/>
              <a:ext cx="53697" cy="49820"/>
            </a:xfrm>
            <a:custGeom>
              <a:avLst/>
              <a:gdLst>
                <a:gd name="connsiteX0" fmla="*/ 43236 w 53697"/>
                <a:gd name="connsiteY0" fmla="*/ 49820 h 49820"/>
                <a:gd name="connsiteX1" fmla="*/ 10462 w 53697"/>
                <a:gd name="connsiteY1" fmla="*/ 49820 h 49820"/>
                <a:gd name="connsiteX2" fmla="*/ 0 w 53697"/>
                <a:gd name="connsiteY2" fmla="*/ 39286 h 49820"/>
                <a:gd name="connsiteX3" fmla="*/ 0 w 53697"/>
                <a:gd name="connsiteY3" fmla="*/ 10461 h 49820"/>
                <a:gd name="connsiteX4" fmla="*/ 10462 w 53697"/>
                <a:gd name="connsiteY4" fmla="*/ 0 h 49820"/>
                <a:gd name="connsiteX5" fmla="*/ 43236 w 53697"/>
                <a:gd name="connsiteY5" fmla="*/ 0 h 49820"/>
                <a:gd name="connsiteX6" fmla="*/ 53698 w 53697"/>
                <a:gd name="connsiteY6" fmla="*/ 10461 h 49820"/>
                <a:gd name="connsiteX7" fmla="*/ 53698 w 53697"/>
                <a:gd name="connsiteY7" fmla="*/ 39286 h 49820"/>
                <a:gd name="connsiteX8" fmla="*/ 43236 w 53697"/>
                <a:gd name="connsiteY8" fmla="*/ 49820 h 49820"/>
                <a:gd name="connsiteX9" fmla="*/ 20996 w 53697"/>
                <a:gd name="connsiteY9" fmla="*/ 28824 h 49820"/>
                <a:gd name="connsiteX10" fmla="*/ 32701 w 53697"/>
                <a:gd name="connsiteY10" fmla="*/ 28824 h 49820"/>
                <a:gd name="connsiteX11" fmla="*/ 32701 w 53697"/>
                <a:gd name="connsiteY11" fmla="*/ 20996 h 49820"/>
                <a:gd name="connsiteX12" fmla="*/ 20996 w 53697"/>
                <a:gd name="connsiteY12" fmla="*/ 20996 h 49820"/>
                <a:gd name="connsiteX13" fmla="*/ 20996 w 53697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820">
                  <a:moveTo>
                    <a:pt x="43236" y="49820"/>
                  </a:moveTo>
                  <a:lnTo>
                    <a:pt x="10462" y="49820"/>
                  </a:lnTo>
                  <a:cubicBezTo>
                    <a:pt x="4682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86"/>
                  </a:lnTo>
                  <a:cubicBezTo>
                    <a:pt x="53698" y="45138"/>
                    <a:pt x="49016" y="49820"/>
                    <a:pt x="43236" y="49820"/>
                  </a:cubicBezTo>
                  <a:close/>
                  <a:moveTo>
                    <a:pt x="20996" y="28824"/>
                  </a:moveTo>
                  <a:lnTo>
                    <a:pt x="32701" y="28824"/>
                  </a:lnTo>
                  <a:lnTo>
                    <a:pt x="32701" y="20996"/>
                  </a:lnTo>
                  <a:lnTo>
                    <a:pt x="20996" y="20996"/>
                  </a:lnTo>
                  <a:lnTo>
                    <a:pt x="20996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659381DF-73E4-DEFC-C60D-F9A31FA4E2F8}"/>
                </a:ext>
              </a:extLst>
            </p:cNvPr>
            <p:cNvSpPr/>
            <p:nvPr/>
          </p:nvSpPr>
          <p:spPr>
            <a:xfrm>
              <a:off x="3400595" y="3880581"/>
              <a:ext cx="107541" cy="93349"/>
            </a:xfrm>
            <a:custGeom>
              <a:avLst/>
              <a:gdLst>
                <a:gd name="connsiteX0" fmla="*/ 97080 w 107541"/>
                <a:gd name="connsiteY0" fmla="*/ 93349 h 93349"/>
                <a:gd name="connsiteX1" fmla="*/ 10535 w 107541"/>
                <a:gd name="connsiteY1" fmla="*/ 93349 h 93349"/>
                <a:gd name="connsiteX2" fmla="*/ 0 w 107541"/>
                <a:gd name="connsiteY2" fmla="*/ 82888 h 93349"/>
                <a:gd name="connsiteX3" fmla="*/ 0 w 107541"/>
                <a:gd name="connsiteY3" fmla="*/ 10535 h 93349"/>
                <a:gd name="connsiteX4" fmla="*/ 10535 w 107541"/>
                <a:gd name="connsiteY4" fmla="*/ 0 h 93349"/>
                <a:gd name="connsiteX5" fmla="*/ 97080 w 107541"/>
                <a:gd name="connsiteY5" fmla="*/ 0 h 93349"/>
                <a:gd name="connsiteX6" fmla="*/ 107542 w 107541"/>
                <a:gd name="connsiteY6" fmla="*/ 10535 h 93349"/>
                <a:gd name="connsiteX7" fmla="*/ 107542 w 107541"/>
                <a:gd name="connsiteY7" fmla="*/ 82888 h 93349"/>
                <a:gd name="connsiteX8" fmla="*/ 97080 w 107541"/>
                <a:gd name="connsiteY8" fmla="*/ 93349 h 93349"/>
                <a:gd name="connsiteX9" fmla="*/ 20996 w 107541"/>
                <a:gd name="connsiteY9" fmla="*/ 72353 h 93349"/>
                <a:gd name="connsiteX10" fmla="*/ 86545 w 107541"/>
                <a:gd name="connsiteY10" fmla="*/ 72353 h 93349"/>
                <a:gd name="connsiteX11" fmla="*/ 86545 w 107541"/>
                <a:gd name="connsiteY11" fmla="*/ 20996 h 93349"/>
                <a:gd name="connsiteX12" fmla="*/ 20996 w 107541"/>
                <a:gd name="connsiteY12" fmla="*/ 20996 h 93349"/>
                <a:gd name="connsiteX13" fmla="*/ 20996 w 107541"/>
                <a:gd name="connsiteY13" fmla="*/ 72353 h 9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541" h="93349">
                  <a:moveTo>
                    <a:pt x="97080" y="93349"/>
                  </a:moveTo>
                  <a:lnTo>
                    <a:pt x="10535" y="93349"/>
                  </a:lnTo>
                  <a:cubicBezTo>
                    <a:pt x="4755" y="93349"/>
                    <a:pt x="0" y="88667"/>
                    <a:pt x="0" y="82888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535" y="0"/>
                  </a:cubicBezTo>
                  <a:lnTo>
                    <a:pt x="97080" y="0"/>
                  </a:lnTo>
                  <a:cubicBezTo>
                    <a:pt x="102859" y="0"/>
                    <a:pt x="107542" y="4682"/>
                    <a:pt x="107542" y="10535"/>
                  </a:cubicBezTo>
                  <a:lnTo>
                    <a:pt x="107542" y="82888"/>
                  </a:lnTo>
                  <a:cubicBezTo>
                    <a:pt x="107542" y="88667"/>
                    <a:pt x="102859" y="93349"/>
                    <a:pt x="97080" y="93349"/>
                  </a:cubicBezTo>
                  <a:close/>
                  <a:moveTo>
                    <a:pt x="20996" y="72353"/>
                  </a:moveTo>
                  <a:lnTo>
                    <a:pt x="86545" y="72353"/>
                  </a:lnTo>
                  <a:lnTo>
                    <a:pt x="86545" y="20996"/>
                  </a:lnTo>
                  <a:lnTo>
                    <a:pt x="20996" y="20996"/>
                  </a:lnTo>
                  <a:lnTo>
                    <a:pt x="20996" y="7235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A9947E82-791B-591A-F962-7DD3611EF06E}"/>
                </a:ext>
              </a:extLst>
            </p:cNvPr>
            <p:cNvSpPr/>
            <p:nvPr/>
          </p:nvSpPr>
          <p:spPr>
            <a:xfrm>
              <a:off x="3128962" y="4288508"/>
              <a:ext cx="650955" cy="20922"/>
            </a:xfrm>
            <a:custGeom>
              <a:avLst/>
              <a:gdLst>
                <a:gd name="connsiteX0" fmla="*/ 640348 w 650955"/>
                <a:gd name="connsiteY0" fmla="*/ 20923 h 20922"/>
                <a:gd name="connsiteX1" fmla="*/ 10535 w 650955"/>
                <a:gd name="connsiteY1" fmla="*/ 20923 h 20922"/>
                <a:gd name="connsiteX2" fmla="*/ 0 w 650955"/>
                <a:gd name="connsiteY2" fmla="*/ 10461 h 20922"/>
                <a:gd name="connsiteX3" fmla="*/ 10535 w 650955"/>
                <a:gd name="connsiteY3" fmla="*/ 0 h 20922"/>
                <a:gd name="connsiteX4" fmla="*/ 640421 w 650955"/>
                <a:gd name="connsiteY4" fmla="*/ 0 h 20922"/>
                <a:gd name="connsiteX5" fmla="*/ 650956 w 650955"/>
                <a:gd name="connsiteY5" fmla="*/ 10461 h 20922"/>
                <a:gd name="connsiteX6" fmla="*/ 640348 w 650955"/>
                <a:gd name="connsiteY6" fmla="*/ 20923 h 2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955" h="20922">
                  <a:moveTo>
                    <a:pt x="640348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640421" y="0"/>
                  </a:lnTo>
                  <a:cubicBezTo>
                    <a:pt x="646200" y="0"/>
                    <a:pt x="650956" y="4682"/>
                    <a:pt x="650956" y="10461"/>
                  </a:cubicBezTo>
                  <a:cubicBezTo>
                    <a:pt x="650956" y="16241"/>
                    <a:pt x="646127" y="20923"/>
                    <a:pt x="640348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2E88AB58-00A3-C705-BFA0-8D3114E40170}"/>
                </a:ext>
              </a:extLst>
            </p:cNvPr>
            <p:cNvSpPr/>
            <p:nvPr/>
          </p:nvSpPr>
          <p:spPr>
            <a:xfrm>
              <a:off x="3128962" y="4332329"/>
              <a:ext cx="650955" cy="21069"/>
            </a:xfrm>
            <a:custGeom>
              <a:avLst/>
              <a:gdLst>
                <a:gd name="connsiteX0" fmla="*/ 640348 w 650955"/>
                <a:gd name="connsiteY0" fmla="*/ 21069 h 21069"/>
                <a:gd name="connsiteX1" fmla="*/ 10535 w 650955"/>
                <a:gd name="connsiteY1" fmla="*/ 21069 h 21069"/>
                <a:gd name="connsiteX2" fmla="*/ 0 w 650955"/>
                <a:gd name="connsiteY2" fmla="*/ 10535 h 21069"/>
                <a:gd name="connsiteX3" fmla="*/ 10535 w 650955"/>
                <a:gd name="connsiteY3" fmla="*/ 0 h 21069"/>
                <a:gd name="connsiteX4" fmla="*/ 640421 w 650955"/>
                <a:gd name="connsiteY4" fmla="*/ 0 h 21069"/>
                <a:gd name="connsiteX5" fmla="*/ 650956 w 650955"/>
                <a:gd name="connsiteY5" fmla="*/ 10535 h 21069"/>
                <a:gd name="connsiteX6" fmla="*/ 640348 w 650955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955" h="21069">
                  <a:moveTo>
                    <a:pt x="640348" y="21069"/>
                  </a:moveTo>
                  <a:lnTo>
                    <a:pt x="10535" y="21069"/>
                  </a:lnTo>
                  <a:cubicBezTo>
                    <a:pt x="4682" y="21069"/>
                    <a:pt x="0" y="16314"/>
                    <a:pt x="0" y="10535"/>
                  </a:cubicBezTo>
                  <a:cubicBezTo>
                    <a:pt x="0" y="4755"/>
                    <a:pt x="4682" y="0"/>
                    <a:pt x="10535" y="0"/>
                  </a:cubicBezTo>
                  <a:lnTo>
                    <a:pt x="640421" y="0"/>
                  </a:lnTo>
                  <a:cubicBezTo>
                    <a:pt x="646200" y="0"/>
                    <a:pt x="650956" y="4682"/>
                    <a:pt x="650956" y="10535"/>
                  </a:cubicBezTo>
                  <a:cubicBezTo>
                    <a:pt x="650882" y="16314"/>
                    <a:pt x="646127" y="21069"/>
                    <a:pt x="64034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CA8982F1-5239-03C5-1AC5-73AD33FAA709}"/>
                </a:ext>
              </a:extLst>
            </p:cNvPr>
            <p:cNvSpPr/>
            <p:nvPr/>
          </p:nvSpPr>
          <p:spPr>
            <a:xfrm>
              <a:off x="3545155" y="3989446"/>
              <a:ext cx="152534" cy="319838"/>
            </a:xfrm>
            <a:custGeom>
              <a:avLst/>
              <a:gdLst>
                <a:gd name="connsiteX0" fmla="*/ 142072 w 152534"/>
                <a:gd name="connsiteY0" fmla="*/ 319839 h 319838"/>
                <a:gd name="connsiteX1" fmla="*/ 10535 w 152534"/>
                <a:gd name="connsiteY1" fmla="*/ 319839 h 319838"/>
                <a:gd name="connsiteX2" fmla="*/ 0 w 152534"/>
                <a:gd name="connsiteY2" fmla="*/ 309377 h 319838"/>
                <a:gd name="connsiteX3" fmla="*/ 0 w 152534"/>
                <a:gd name="connsiteY3" fmla="*/ 10456 h 319838"/>
                <a:gd name="connsiteX4" fmla="*/ 5414 w 152534"/>
                <a:gd name="connsiteY4" fmla="*/ 1311 h 319838"/>
                <a:gd name="connsiteX5" fmla="*/ 16022 w 152534"/>
                <a:gd name="connsiteY5" fmla="*/ 1604 h 319838"/>
                <a:gd name="connsiteX6" fmla="*/ 147559 w 152534"/>
                <a:gd name="connsiteY6" fmla="*/ 83028 h 319838"/>
                <a:gd name="connsiteX7" fmla="*/ 152533 w 152534"/>
                <a:gd name="connsiteY7" fmla="*/ 91953 h 319838"/>
                <a:gd name="connsiteX8" fmla="*/ 152533 w 152534"/>
                <a:gd name="connsiteY8" fmla="*/ 309450 h 319838"/>
                <a:gd name="connsiteX9" fmla="*/ 142072 w 152534"/>
                <a:gd name="connsiteY9" fmla="*/ 319839 h 319838"/>
                <a:gd name="connsiteX10" fmla="*/ 21069 w 152534"/>
                <a:gd name="connsiteY10" fmla="*/ 298843 h 319838"/>
                <a:gd name="connsiteX11" fmla="*/ 131610 w 152534"/>
                <a:gd name="connsiteY11" fmla="*/ 298843 h 319838"/>
                <a:gd name="connsiteX12" fmla="*/ 131610 w 152534"/>
                <a:gd name="connsiteY12" fmla="*/ 97659 h 319838"/>
                <a:gd name="connsiteX13" fmla="*/ 21069 w 152534"/>
                <a:gd name="connsiteY13" fmla="*/ 29257 h 319838"/>
                <a:gd name="connsiteX14" fmla="*/ 21069 w 152534"/>
                <a:gd name="connsiteY14" fmla="*/ 298843 h 31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534" h="319838">
                  <a:moveTo>
                    <a:pt x="142072" y="319839"/>
                  </a:moveTo>
                  <a:lnTo>
                    <a:pt x="10535" y="319839"/>
                  </a:lnTo>
                  <a:cubicBezTo>
                    <a:pt x="4755" y="319839"/>
                    <a:pt x="0" y="315157"/>
                    <a:pt x="0" y="309377"/>
                  </a:cubicBezTo>
                  <a:lnTo>
                    <a:pt x="0" y="10456"/>
                  </a:lnTo>
                  <a:cubicBezTo>
                    <a:pt x="0" y="6651"/>
                    <a:pt x="2048" y="3140"/>
                    <a:pt x="5414" y="1311"/>
                  </a:cubicBezTo>
                  <a:cubicBezTo>
                    <a:pt x="8706" y="-518"/>
                    <a:pt x="12803" y="-445"/>
                    <a:pt x="16022" y="1604"/>
                  </a:cubicBezTo>
                  <a:lnTo>
                    <a:pt x="147559" y="83028"/>
                  </a:lnTo>
                  <a:cubicBezTo>
                    <a:pt x="150631" y="84930"/>
                    <a:pt x="152533" y="88295"/>
                    <a:pt x="152533" y="91953"/>
                  </a:cubicBezTo>
                  <a:lnTo>
                    <a:pt x="152533" y="309450"/>
                  </a:lnTo>
                  <a:cubicBezTo>
                    <a:pt x="152607" y="315084"/>
                    <a:pt x="147851" y="319839"/>
                    <a:pt x="142072" y="319839"/>
                  </a:cubicBezTo>
                  <a:close/>
                  <a:moveTo>
                    <a:pt x="21069" y="298843"/>
                  </a:moveTo>
                  <a:lnTo>
                    <a:pt x="131610" y="298843"/>
                  </a:lnTo>
                  <a:lnTo>
                    <a:pt x="131610" y="97659"/>
                  </a:lnTo>
                  <a:lnTo>
                    <a:pt x="21069" y="29257"/>
                  </a:lnTo>
                  <a:lnTo>
                    <a:pt x="21069" y="29884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3" name="Graphic 48">
            <a:extLst>
              <a:ext uri="{FF2B5EF4-FFF2-40B4-BE49-F238E27FC236}">
                <a16:creationId xmlns:a16="http://schemas.microsoft.com/office/drawing/2014/main" id="{237ACF46-BF9F-9464-8402-CD83A47D8F9F}"/>
              </a:ext>
            </a:extLst>
          </p:cNvPr>
          <p:cNvGrpSpPr/>
          <p:nvPr/>
        </p:nvGrpSpPr>
        <p:grpSpPr>
          <a:xfrm>
            <a:off x="8059653" y="2086243"/>
            <a:ext cx="647078" cy="509322"/>
            <a:chOff x="7035865" y="2886005"/>
            <a:chExt cx="647078" cy="509322"/>
          </a:xfrm>
          <a:solidFill>
            <a:srgbClr val="374DF8"/>
          </a:solidFill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1AC9BCBD-C231-99F3-C1DB-CE0213EBB52C}"/>
                </a:ext>
              </a:extLst>
            </p:cNvPr>
            <p:cNvSpPr/>
            <p:nvPr/>
          </p:nvSpPr>
          <p:spPr>
            <a:xfrm>
              <a:off x="7099881" y="2886005"/>
              <a:ext cx="294599" cy="142949"/>
            </a:xfrm>
            <a:custGeom>
              <a:avLst/>
              <a:gdLst>
                <a:gd name="connsiteX0" fmla="*/ 257511 w 294599"/>
                <a:gd name="connsiteY0" fmla="*/ 142950 h 142949"/>
                <a:gd name="connsiteX1" fmla="*/ 36942 w 294599"/>
                <a:gd name="connsiteY1" fmla="*/ 142950 h 142949"/>
                <a:gd name="connsiteX2" fmla="*/ 27943 w 294599"/>
                <a:gd name="connsiteY2" fmla="*/ 137829 h 142949"/>
                <a:gd name="connsiteX3" fmla="*/ 27358 w 294599"/>
                <a:gd name="connsiteY3" fmla="*/ 136658 h 142949"/>
                <a:gd name="connsiteX4" fmla="*/ 25529 w 294599"/>
                <a:gd name="connsiteY4" fmla="*/ 132269 h 142949"/>
                <a:gd name="connsiteX5" fmla="*/ 22603 w 294599"/>
                <a:gd name="connsiteY5" fmla="*/ 122539 h 142949"/>
                <a:gd name="connsiteX6" fmla="*/ 14994 w 294599"/>
                <a:gd name="connsiteY6" fmla="*/ 92983 h 142949"/>
                <a:gd name="connsiteX7" fmla="*/ 1241 w 294599"/>
                <a:gd name="connsiteY7" fmla="*/ 35335 h 142949"/>
                <a:gd name="connsiteX8" fmla="*/ 290 w 294599"/>
                <a:gd name="connsiteY8" fmla="*/ 31165 h 142949"/>
                <a:gd name="connsiteX9" fmla="*/ 7751 w 294599"/>
                <a:gd name="connsiteY9" fmla="*/ 18655 h 142949"/>
                <a:gd name="connsiteX10" fmla="*/ 147263 w 294599"/>
                <a:gd name="connsiteY10" fmla="*/ 0 h 142949"/>
                <a:gd name="connsiteX11" fmla="*/ 286848 w 294599"/>
                <a:gd name="connsiteY11" fmla="*/ 18655 h 142949"/>
                <a:gd name="connsiteX12" fmla="*/ 294310 w 294599"/>
                <a:gd name="connsiteY12" fmla="*/ 31238 h 142949"/>
                <a:gd name="connsiteX13" fmla="*/ 292115 w 294599"/>
                <a:gd name="connsiteY13" fmla="*/ 40602 h 142949"/>
                <a:gd name="connsiteX14" fmla="*/ 278581 w 294599"/>
                <a:gd name="connsiteY14" fmla="*/ 97665 h 142949"/>
                <a:gd name="connsiteX15" fmla="*/ 271631 w 294599"/>
                <a:gd name="connsiteY15" fmla="*/ 124148 h 142949"/>
                <a:gd name="connsiteX16" fmla="*/ 266949 w 294599"/>
                <a:gd name="connsiteY16" fmla="*/ 137097 h 142949"/>
                <a:gd name="connsiteX17" fmla="*/ 266583 w 294599"/>
                <a:gd name="connsiteY17" fmla="*/ 137756 h 142949"/>
                <a:gd name="connsiteX18" fmla="*/ 257511 w 294599"/>
                <a:gd name="connsiteY18" fmla="*/ 142950 h 142949"/>
                <a:gd name="connsiteX19" fmla="*/ 44184 w 294599"/>
                <a:gd name="connsiteY19" fmla="*/ 121954 h 142949"/>
                <a:gd name="connsiteX20" fmla="*/ 250342 w 294599"/>
                <a:gd name="connsiteY20" fmla="*/ 121954 h 142949"/>
                <a:gd name="connsiteX21" fmla="*/ 271485 w 294599"/>
                <a:gd name="connsiteY21" fmla="*/ 36432 h 142949"/>
                <a:gd name="connsiteX22" fmla="*/ 147190 w 294599"/>
                <a:gd name="connsiteY22" fmla="*/ 21069 h 142949"/>
                <a:gd name="connsiteX23" fmla="*/ 22968 w 294599"/>
                <a:gd name="connsiteY23" fmla="*/ 36432 h 142949"/>
                <a:gd name="connsiteX24" fmla="*/ 44184 w 294599"/>
                <a:gd name="connsiteY24" fmla="*/ 121954 h 14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4599" h="142949">
                  <a:moveTo>
                    <a:pt x="257511" y="142950"/>
                  </a:moveTo>
                  <a:lnTo>
                    <a:pt x="36942" y="142950"/>
                  </a:lnTo>
                  <a:cubicBezTo>
                    <a:pt x="33211" y="142950"/>
                    <a:pt x="29772" y="140975"/>
                    <a:pt x="27943" y="137829"/>
                  </a:cubicBezTo>
                  <a:cubicBezTo>
                    <a:pt x="27724" y="137463"/>
                    <a:pt x="27504" y="137097"/>
                    <a:pt x="27358" y="136658"/>
                  </a:cubicBezTo>
                  <a:cubicBezTo>
                    <a:pt x="26407" y="134976"/>
                    <a:pt x="25895" y="133366"/>
                    <a:pt x="25529" y="132269"/>
                  </a:cubicBezTo>
                  <a:cubicBezTo>
                    <a:pt x="24724" y="129928"/>
                    <a:pt x="23773" y="126782"/>
                    <a:pt x="22603" y="122539"/>
                  </a:cubicBezTo>
                  <a:cubicBezTo>
                    <a:pt x="20627" y="115516"/>
                    <a:pt x="18067" y="105566"/>
                    <a:pt x="14994" y="92983"/>
                  </a:cubicBezTo>
                  <a:cubicBezTo>
                    <a:pt x="9508" y="70670"/>
                    <a:pt x="3728" y="45943"/>
                    <a:pt x="1241" y="35335"/>
                  </a:cubicBezTo>
                  <a:lnTo>
                    <a:pt x="290" y="31165"/>
                  </a:lnTo>
                  <a:cubicBezTo>
                    <a:pt x="-1027" y="25678"/>
                    <a:pt x="2265" y="20118"/>
                    <a:pt x="7751" y="18655"/>
                  </a:cubicBezTo>
                  <a:cubicBezTo>
                    <a:pt x="53182" y="6292"/>
                    <a:pt x="100149" y="0"/>
                    <a:pt x="147263" y="0"/>
                  </a:cubicBezTo>
                  <a:cubicBezTo>
                    <a:pt x="194450" y="0"/>
                    <a:pt x="241417" y="6292"/>
                    <a:pt x="286848" y="18655"/>
                  </a:cubicBezTo>
                  <a:cubicBezTo>
                    <a:pt x="292334" y="20118"/>
                    <a:pt x="295627" y="25751"/>
                    <a:pt x="294310" y="31238"/>
                  </a:cubicBezTo>
                  <a:cubicBezTo>
                    <a:pt x="293944" y="32701"/>
                    <a:pt x="293212" y="36067"/>
                    <a:pt x="292115" y="40602"/>
                  </a:cubicBezTo>
                  <a:cubicBezTo>
                    <a:pt x="289115" y="53478"/>
                    <a:pt x="283629" y="77327"/>
                    <a:pt x="278581" y="97665"/>
                  </a:cubicBezTo>
                  <a:cubicBezTo>
                    <a:pt x="275801" y="109005"/>
                    <a:pt x="273460" y="117930"/>
                    <a:pt x="271631" y="124148"/>
                  </a:cubicBezTo>
                  <a:cubicBezTo>
                    <a:pt x="270167" y="129342"/>
                    <a:pt x="268851" y="133805"/>
                    <a:pt x="266949" y="137097"/>
                  </a:cubicBezTo>
                  <a:cubicBezTo>
                    <a:pt x="266802" y="137317"/>
                    <a:pt x="266729" y="137536"/>
                    <a:pt x="266583" y="137756"/>
                  </a:cubicBezTo>
                  <a:cubicBezTo>
                    <a:pt x="264681" y="140975"/>
                    <a:pt x="261242" y="142950"/>
                    <a:pt x="257511" y="142950"/>
                  </a:cubicBezTo>
                  <a:close/>
                  <a:moveTo>
                    <a:pt x="44184" y="121954"/>
                  </a:moveTo>
                  <a:lnTo>
                    <a:pt x="250342" y="121954"/>
                  </a:lnTo>
                  <a:cubicBezTo>
                    <a:pt x="253780" y="110614"/>
                    <a:pt x="260877" y="81936"/>
                    <a:pt x="271485" y="36432"/>
                  </a:cubicBezTo>
                  <a:cubicBezTo>
                    <a:pt x="230882" y="26264"/>
                    <a:pt x="189109" y="21069"/>
                    <a:pt x="147190" y="21069"/>
                  </a:cubicBezTo>
                  <a:cubicBezTo>
                    <a:pt x="105271" y="21069"/>
                    <a:pt x="63571" y="26190"/>
                    <a:pt x="22968" y="36432"/>
                  </a:cubicBezTo>
                  <a:cubicBezTo>
                    <a:pt x="35917" y="91593"/>
                    <a:pt x="41623" y="113394"/>
                    <a:pt x="44184" y="12195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EE2D2FD-734E-8C28-E9CB-6810792854B0}"/>
                </a:ext>
              </a:extLst>
            </p:cNvPr>
            <p:cNvSpPr/>
            <p:nvPr/>
          </p:nvSpPr>
          <p:spPr>
            <a:xfrm>
              <a:off x="7035865" y="3046951"/>
              <a:ext cx="422557" cy="348376"/>
            </a:xfrm>
            <a:custGeom>
              <a:avLst/>
              <a:gdLst>
                <a:gd name="connsiteX0" fmla="*/ 367617 w 422557"/>
                <a:gd name="connsiteY0" fmla="*/ 348376 h 348376"/>
                <a:gd name="connsiteX1" fmla="*/ 54795 w 422557"/>
                <a:gd name="connsiteY1" fmla="*/ 348376 h 348376"/>
                <a:gd name="connsiteX2" fmla="*/ 0 w 422557"/>
                <a:gd name="connsiteY2" fmla="*/ 293581 h 348376"/>
                <a:gd name="connsiteX3" fmla="*/ 0 w 422557"/>
                <a:gd name="connsiteY3" fmla="*/ 275877 h 348376"/>
                <a:gd name="connsiteX4" fmla="*/ 51210 w 422557"/>
                <a:gd name="connsiteY4" fmla="*/ 221740 h 348376"/>
                <a:gd name="connsiteX5" fmla="*/ 132415 w 422557"/>
                <a:gd name="connsiteY5" fmla="*/ 192258 h 348376"/>
                <a:gd name="connsiteX6" fmla="*/ 132415 w 422557"/>
                <a:gd name="connsiteY6" fmla="*/ 183260 h 348376"/>
                <a:gd name="connsiteX7" fmla="*/ 81644 w 422557"/>
                <a:gd name="connsiteY7" fmla="*/ 183260 h 348376"/>
                <a:gd name="connsiteX8" fmla="*/ 71695 w 422557"/>
                <a:gd name="connsiteY8" fmla="*/ 176090 h 348376"/>
                <a:gd name="connsiteX9" fmla="*/ 75353 w 422557"/>
                <a:gd name="connsiteY9" fmla="*/ 164385 h 348376"/>
                <a:gd name="connsiteX10" fmla="*/ 98031 w 422557"/>
                <a:gd name="connsiteY10" fmla="*/ 75864 h 348376"/>
                <a:gd name="connsiteX11" fmla="*/ 92325 w 422557"/>
                <a:gd name="connsiteY11" fmla="*/ 4755 h 348376"/>
                <a:gd name="connsiteX12" fmla="*/ 101104 w 422557"/>
                <a:gd name="connsiteY12" fmla="*/ 0 h 348376"/>
                <a:gd name="connsiteX13" fmla="*/ 321454 w 422557"/>
                <a:gd name="connsiteY13" fmla="*/ 0 h 348376"/>
                <a:gd name="connsiteX14" fmla="*/ 330233 w 422557"/>
                <a:gd name="connsiteY14" fmla="*/ 4755 h 348376"/>
                <a:gd name="connsiteX15" fmla="*/ 324527 w 422557"/>
                <a:gd name="connsiteY15" fmla="*/ 75864 h 348376"/>
                <a:gd name="connsiteX16" fmla="*/ 346767 w 422557"/>
                <a:gd name="connsiteY16" fmla="*/ 164019 h 348376"/>
                <a:gd name="connsiteX17" fmla="*/ 351449 w 422557"/>
                <a:gd name="connsiteY17" fmla="*/ 172725 h 348376"/>
                <a:gd name="connsiteX18" fmla="*/ 340914 w 422557"/>
                <a:gd name="connsiteY18" fmla="*/ 183260 h 348376"/>
                <a:gd name="connsiteX19" fmla="*/ 340914 w 422557"/>
                <a:gd name="connsiteY19" fmla="*/ 183260 h 348376"/>
                <a:gd name="connsiteX20" fmla="*/ 290143 w 422557"/>
                <a:gd name="connsiteY20" fmla="*/ 183260 h 348376"/>
                <a:gd name="connsiteX21" fmla="*/ 290143 w 422557"/>
                <a:gd name="connsiteY21" fmla="*/ 192258 h 348376"/>
                <a:gd name="connsiteX22" fmla="*/ 371348 w 422557"/>
                <a:gd name="connsiteY22" fmla="*/ 221740 h 348376"/>
                <a:gd name="connsiteX23" fmla="*/ 422558 w 422557"/>
                <a:gd name="connsiteY23" fmla="*/ 275877 h 348376"/>
                <a:gd name="connsiteX24" fmla="*/ 422558 w 422557"/>
                <a:gd name="connsiteY24" fmla="*/ 293581 h 348376"/>
                <a:gd name="connsiteX25" fmla="*/ 367617 w 422557"/>
                <a:gd name="connsiteY25" fmla="*/ 348376 h 348376"/>
                <a:gd name="connsiteX26" fmla="*/ 109517 w 422557"/>
                <a:gd name="connsiteY26" fmla="*/ 162263 h 348376"/>
                <a:gd name="connsiteX27" fmla="*/ 142950 w 422557"/>
                <a:gd name="connsiteY27" fmla="*/ 162263 h 348376"/>
                <a:gd name="connsiteX28" fmla="*/ 153412 w 422557"/>
                <a:gd name="connsiteY28" fmla="*/ 172725 h 348376"/>
                <a:gd name="connsiteX29" fmla="*/ 153412 w 422557"/>
                <a:gd name="connsiteY29" fmla="*/ 199574 h 348376"/>
                <a:gd name="connsiteX30" fmla="*/ 146461 w 422557"/>
                <a:gd name="connsiteY30" fmla="*/ 209450 h 348376"/>
                <a:gd name="connsiteX31" fmla="*/ 58380 w 422557"/>
                <a:gd name="connsiteY31" fmla="*/ 241420 h 348376"/>
                <a:gd name="connsiteX32" fmla="*/ 20996 w 422557"/>
                <a:gd name="connsiteY32" fmla="*/ 275804 h 348376"/>
                <a:gd name="connsiteX33" fmla="*/ 20996 w 422557"/>
                <a:gd name="connsiteY33" fmla="*/ 293508 h 348376"/>
                <a:gd name="connsiteX34" fmla="*/ 54795 w 422557"/>
                <a:gd name="connsiteY34" fmla="*/ 327307 h 348376"/>
                <a:gd name="connsiteX35" fmla="*/ 367617 w 422557"/>
                <a:gd name="connsiteY35" fmla="*/ 327307 h 348376"/>
                <a:gd name="connsiteX36" fmla="*/ 401415 w 422557"/>
                <a:gd name="connsiteY36" fmla="*/ 293508 h 348376"/>
                <a:gd name="connsiteX37" fmla="*/ 401415 w 422557"/>
                <a:gd name="connsiteY37" fmla="*/ 275804 h 348376"/>
                <a:gd name="connsiteX38" fmla="*/ 364032 w 422557"/>
                <a:gd name="connsiteY38" fmla="*/ 241420 h 348376"/>
                <a:gd name="connsiteX39" fmla="*/ 275950 w 422557"/>
                <a:gd name="connsiteY39" fmla="*/ 209450 h 348376"/>
                <a:gd name="connsiteX40" fmla="*/ 269000 w 422557"/>
                <a:gd name="connsiteY40" fmla="*/ 199574 h 348376"/>
                <a:gd name="connsiteX41" fmla="*/ 269000 w 422557"/>
                <a:gd name="connsiteY41" fmla="*/ 172725 h 348376"/>
                <a:gd name="connsiteX42" fmla="*/ 279462 w 422557"/>
                <a:gd name="connsiteY42" fmla="*/ 162263 h 348376"/>
                <a:gd name="connsiteX43" fmla="*/ 312895 w 422557"/>
                <a:gd name="connsiteY43" fmla="*/ 162263 h 348376"/>
                <a:gd name="connsiteX44" fmla="*/ 290362 w 422557"/>
                <a:gd name="connsiteY44" fmla="*/ 117345 h 348376"/>
                <a:gd name="connsiteX45" fmla="*/ 305872 w 422557"/>
                <a:gd name="connsiteY45" fmla="*/ 65988 h 348376"/>
                <a:gd name="connsiteX46" fmla="*/ 315309 w 422557"/>
                <a:gd name="connsiteY46" fmla="*/ 20996 h 348376"/>
                <a:gd name="connsiteX47" fmla="*/ 107103 w 422557"/>
                <a:gd name="connsiteY47" fmla="*/ 20996 h 348376"/>
                <a:gd name="connsiteX48" fmla="*/ 116540 w 422557"/>
                <a:gd name="connsiteY48" fmla="*/ 65988 h 348376"/>
                <a:gd name="connsiteX49" fmla="*/ 132050 w 422557"/>
                <a:gd name="connsiteY49" fmla="*/ 117345 h 348376"/>
                <a:gd name="connsiteX50" fmla="*/ 109517 w 422557"/>
                <a:gd name="connsiteY50" fmla="*/ 162263 h 34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22557" h="348376">
                  <a:moveTo>
                    <a:pt x="367617" y="348376"/>
                  </a:moveTo>
                  <a:lnTo>
                    <a:pt x="54795" y="348376"/>
                  </a:lnTo>
                  <a:cubicBezTo>
                    <a:pt x="24581" y="348376"/>
                    <a:pt x="0" y="323795"/>
                    <a:pt x="0" y="293581"/>
                  </a:cubicBezTo>
                  <a:lnTo>
                    <a:pt x="0" y="275877"/>
                  </a:lnTo>
                  <a:cubicBezTo>
                    <a:pt x="0" y="240323"/>
                    <a:pt x="35847" y="227300"/>
                    <a:pt x="51210" y="221740"/>
                  </a:cubicBezTo>
                  <a:lnTo>
                    <a:pt x="132415" y="192258"/>
                  </a:lnTo>
                  <a:lnTo>
                    <a:pt x="132415" y="183260"/>
                  </a:lnTo>
                  <a:lnTo>
                    <a:pt x="81644" y="183260"/>
                  </a:lnTo>
                  <a:cubicBezTo>
                    <a:pt x="77108" y="183260"/>
                    <a:pt x="73085" y="180333"/>
                    <a:pt x="71695" y="176090"/>
                  </a:cubicBezTo>
                  <a:cubicBezTo>
                    <a:pt x="70231" y="171774"/>
                    <a:pt x="71768" y="167092"/>
                    <a:pt x="75353" y="164385"/>
                  </a:cubicBezTo>
                  <a:cubicBezTo>
                    <a:pt x="125173" y="127001"/>
                    <a:pt x="113175" y="104469"/>
                    <a:pt x="98031" y="75864"/>
                  </a:cubicBezTo>
                  <a:cubicBezTo>
                    <a:pt x="87058" y="55161"/>
                    <a:pt x="74548" y="31677"/>
                    <a:pt x="92325" y="4755"/>
                  </a:cubicBezTo>
                  <a:cubicBezTo>
                    <a:pt x="94300" y="1829"/>
                    <a:pt x="97519" y="0"/>
                    <a:pt x="101104" y="0"/>
                  </a:cubicBezTo>
                  <a:lnTo>
                    <a:pt x="321454" y="0"/>
                  </a:lnTo>
                  <a:cubicBezTo>
                    <a:pt x="324966" y="0"/>
                    <a:pt x="328258" y="1756"/>
                    <a:pt x="330233" y="4755"/>
                  </a:cubicBezTo>
                  <a:cubicBezTo>
                    <a:pt x="348010" y="31677"/>
                    <a:pt x="335501" y="55161"/>
                    <a:pt x="324527" y="75864"/>
                  </a:cubicBezTo>
                  <a:cubicBezTo>
                    <a:pt x="309383" y="104396"/>
                    <a:pt x="297459" y="126855"/>
                    <a:pt x="346767" y="164019"/>
                  </a:cubicBezTo>
                  <a:cubicBezTo>
                    <a:pt x="349547" y="165921"/>
                    <a:pt x="351449" y="169140"/>
                    <a:pt x="351449" y="172725"/>
                  </a:cubicBezTo>
                  <a:cubicBezTo>
                    <a:pt x="351449" y="178504"/>
                    <a:pt x="346767" y="183260"/>
                    <a:pt x="340914" y="183260"/>
                  </a:cubicBezTo>
                  <a:lnTo>
                    <a:pt x="340914" y="183260"/>
                  </a:lnTo>
                  <a:lnTo>
                    <a:pt x="290143" y="183260"/>
                  </a:lnTo>
                  <a:lnTo>
                    <a:pt x="290143" y="192258"/>
                  </a:lnTo>
                  <a:lnTo>
                    <a:pt x="371348" y="221740"/>
                  </a:lnTo>
                  <a:cubicBezTo>
                    <a:pt x="386638" y="227300"/>
                    <a:pt x="422558" y="240323"/>
                    <a:pt x="422558" y="275877"/>
                  </a:cubicBezTo>
                  <a:lnTo>
                    <a:pt x="422558" y="293581"/>
                  </a:lnTo>
                  <a:cubicBezTo>
                    <a:pt x="422412" y="323795"/>
                    <a:pt x="397831" y="348376"/>
                    <a:pt x="367617" y="348376"/>
                  </a:cubicBezTo>
                  <a:close/>
                  <a:moveTo>
                    <a:pt x="109517" y="162263"/>
                  </a:moveTo>
                  <a:lnTo>
                    <a:pt x="142950" y="162263"/>
                  </a:lnTo>
                  <a:cubicBezTo>
                    <a:pt x="148729" y="162263"/>
                    <a:pt x="153412" y="166945"/>
                    <a:pt x="153412" y="172725"/>
                  </a:cubicBezTo>
                  <a:lnTo>
                    <a:pt x="153412" y="199574"/>
                  </a:lnTo>
                  <a:cubicBezTo>
                    <a:pt x="153412" y="203963"/>
                    <a:pt x="150632" y="207914"/>
                    <a:pt x="146461" y="209450"/>
                  </a:cubicBezTo>
                  <a:lnTo>
                    <a:pt x="58380" y="241420"/>
                  </a:lnTo>
                  <a:cubicBezTo>
                    <a:pt x="31824" y="251077"/>
                    <a:pt x="20996" y="261026"/>
                    <a:pt x="20996" y="275804"/>
                  </a:cubicBezTo>
                  <a:lnTo>
                    <a:pt x="20996" y="293508"/>
                  </a:lnTo>
                  <a:cubicBezTo>
                    <a:pt x="20996" y="312163"/>
                    <a:pt x="36140" y="327307"/>
                    <a:pt x="54795" y="327307"/>
                  </a:cubicBezTo>
                  <a:lnTo>
                    <a:pt x="367617" y="327307"/>
                  </a:lnTo>
                  <a:cubicBezTo>
                    <a:pt x="386272" y="327307"/>
                    <a:pt x="401415" y="312163"/>
                    <a:pt x="401415" y="293508"/>
                  </a:cubicBezTo>
                  <a:lnTo>
                    <a:pt x="401415" y="275804"/>
                  </a:lnTo>
                  <a:cubicBezTo>
                    <a:pt x="401415" y="261026"/>
                    <a:pt x="390588" y="251003"/>
                    <a:pt x="364032" y="241420"/>
                  </a:cubicBezTo>
                  <a:lnTo>
                    <a:pt x="275950" y="209450"/>
                  </a:lnTo>
                  <a:cubicBezTo>
                    <a:pt x="271780" y="207914"/>
                    <a:pt x="269000" y="204036"/>
                    <a:pt x="269000" y="199574"/>
                  </a:cubicBezTo>
                  <a:lnTo>
                    <a:pt x="269000" y="172725"/>
                  </a:lnTo>
                  <a:cubicBezTo>
                    <a:pt x="269000" y="166945"/>
                    <a:pt x="273683" y="162263"/>
                    <a:pt x="279462" y="162263"/>
                  </a:cubicBezTo>
                  <a:lnTo>
                    <a:pt x="312895" y="162263"/>
                  </a:lnTo>
                  <a:cubicBezTo>
                    <a:pt x="298922" y="147486"/>
                    <a:pt x="291460" y="132708"/>
                    <a:pt x="290362" y="117345"/>
                  </a:cubicBezTo>
                  <a:cubicBezTo>
                    <a:pt x="288972" y="97812"/>
                    <a:pt x="297898" y="80912"/>
                    <a:pt x="305872" y="65988"/>
                  </a:cubicBezTo>
                  <a:cubicBezTo>
                    <a:pt x="315967" y="46967"/>
                    <a:pt x="321747" y="34677"/>
                    <a:pt x="315309" y="20996"/>
                  </a:cubicBezTo>
                  <a:lnTo>
                    <a:pt x="107103" y="20996"/>
                  </a:lnTo>
                  <a:cubicBezTo>
                    <a:pt x="100665" y="34677"/>
                    <a:pt x="106371" y="46894"/>
                    <a:pt x="116540" y="65988"/>
                  </a:cubicBezTo>
                  <a:cubicBezTo>
                    <a:pt x="124441" y="80912"/>
                    <a:pt x="133440" y="97812"/>
                    <a:pt x="132050" y="117345"/>
                  </a:cubicBezTo>
                  <a:cubicBezTo>
                    <a:pt x="130952" y="132708"/>
                    <a:pt x="123563" y="147559"/>
                    <a:pt x="109517" y="16226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86F1F083-E757-F5ED-48F3-008B05E9E586}"/>
                </a:ext>
              </a:extLst>
            </p:cNvPr>
            <p:cNvSpPr/>
            <p:nvPr/>
          </p:nvSpPr>
          <p:spPr>
            <a:xfrm>
              <a:off x="7236536" y="2909415"/>
              <a:ext cx="20997" cy="97226"/>
            </a:xfrm>
            <a:custGeom>
              <a:avLst/>
              <a:gdLst>
                <a:gd name="connsiteX0" fmla="*/ 10535 w 20997"/>
                <a:gd name="connsiteY0" fmla="*/ 97226 h 97226"/>
                <a:gd name="connsiteX1" fmla="*/ 0 w 20997"/>
                <a:gd name="connsiteY1" fmla="*/ 86692 h 97226"/>
                <a:gd name="connsiteX2" fmla="*/ 0 w 20997"/>
                <a:gd name="connsiteY2" fmla="*/ 10462 h 97226"/>
                <a:gd name="connsiteX3" fmla="*/ 10535 w 20997"/>
                <a:gd name="connsiteY3" fmla="*/ 0 h 97226"/>
                <a:gd name="connsiteX4" fmla="*/ 20997 w 20997"/>
                <a:gd name="connsiteY4" fmla="*/ 10462 h 97226"/>
                <a:gd name="connsiteX5" fmla="*/ 20997 w 20997"/>
                <a:gd name="connsiteY5" fmla="*/ 86692 h 97226"/>
                <a:gd name="connsiteX6" fmla="*/ 10535 w 20997"/>
                <a:gd name="connsiteY6" fmla="*/ 97226 h 9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7" h="97226">
                  <a:moveTo>
                    <a:pt x="10535" y="97226"/>
                  </a:moveTo>
                  <a:cubicBezTo>
                    <a:pt x="4755" y="97226"/>
                    <a:pt x="0" y="92544"/>
                    <a:pt x="0" y="86692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7" y="4682"/>
                    <a:pt x="20997" y="10462"/>
                  </a:cubicBezTo>
                  <a:lnTo>
                    <a:pt x="20997" y="86692"/>
                  </a:lnTo>
                  <a:cubicBezTo>
                    <a:pt x="21069" y="92544"/>
                    <a:pt x="16388" y="97226"/>
                    <a:pt x="10535" y="9722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309B8DD3-E058-7DE8-6ED7-0073366359D4}"/>
                </a:ext>
              </a:extLst>
            </p:cNvPr>
            <p:cNvSpPr/>
            <p:nvPr/>
          </p:nvSpPr>
          <p:spPr>
            <a:xfrm>
              <a:off x="7198495" y="2947604"/>
              <a:ext cx="97299" cy="20923"/>
            </a:xfrm>
            <a:custGeom>
              <a:avLst/>
              <a:gdLst>
                <a:gd name="connsiteX0" fmla="*/ 86765 w 97299"/>
                <a:gd name="connsiteY0" fmla="*/ 20923 h 20923"/>
                <a:gd name="connsiteX1" fmla="*/ 10461 w 97299"/>
                <a:gd name="connsiteY1" fmla="*/ 20923 h 20923"/>
                <a:gd name="connsiteX2" fmla="*/ 0 w 97299"/>
                <a:gd name="connsiteY2" fmla="*/ 10462 h 20923"/>
                <a:gd name="connsiteX3" fmla="*/ 10461 w 97299"/>
                <a:gd name="connsiteY3" fmla="*/ 0 h 20923"/>
                <a:gd name="connsiteX4" fmla="*/ 86765 w 97299"/>
                <a:gd name="connsiteY4" fmla="*/ 0 h 20923"/>
                <a:gd name="connsiteX5" fmla="*/ 97299 w 97299"/>
                <a:gd name="connsiteY5" fmla="*/ 10462 h 20923"/>
                <a:gd name="connsiteX6" fmla="*/ 86765 w 97299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99" h="20923">
                  <a:moveTo>
                    <a:pt x="86765" y="20923"/>
                  </a:moveTo>
                  <a:lnTo>
                    <a:pt x="10461" y="20923"/>
                  </a:lnTo>
                  <a:cubicBezTo>
                    <a:pt x="4682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86765" y="0"/>
                  </a:lnTo>
                  <a:cubicBezTo>
                    <a:pt x="92544" y="0"/>
                    <a:pt x="97299" y="4682"/>
                    <a:pt x="97299" y="10462"/>
                  </a:cubicBezTo>
                  <a:cubicBezTo>
                    <a:pt x="97226" y="16241"/>
                    <a:pt x="92544" y="20923"/>
                    <a:pt x="86765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B9D7E86A-6E0D-2767-94A9-368B86BC7E93}"/>
                </a:ext>
              </a:extLst>
            </p:cNvPr>
            <p:cNvSpPr/>
            <p:nvPr/>
          </p:nvSpPr>
          <p:spPr>
            <a:xfrm>
              <a:off x="7434501" y="2983231"/>
              <a:ext cx="248442" cy="186112"/>
            </a:xfrm>
            <a:custGeom>
              <a:avLst/>
              <a:gdLst>
                <a:gd name="connsiteX0" fmla="*/ 35481 w 248442"/>
                <a:gd name="connsiteY0" fmla="*/ 186113 h 186112"/>
                <a:gd name="connsiteX1" fmla="*/ 28019 w 248442"/>
                <a:gd name="connsiteY1" fmla="*/ 183040 h 186112"/>
                <a:gd name="connsiteX2" fmla="*/ 25312 w 248442"/>
                <a:gd name="connsiteY2" fmla="*/ 172871 h 186112"/>
                <a:gd name="connsiteX3" fmla="*/ 28312 w 248442"/>
                <a:gd name="connsiteY3" fmla="*/ 161605 h 186112"/>
                <a:gd name="connsiteX4" fmla="*/ 24947 w 248442"/>
                <a:gd name="connsiteY4" fmla="*/ 161605 h 186112"/>
                <a:gd name="connsiteX5" fmla="*/ 0 w 248442"/>
                <a:gd name="connsiteY5" fmla="*/ 136585 h 186112"/>
                <a:gd name="connsiteX6" fmla="*/ 0 w 248442"/>
                <a:gd name="connsiteY6" fmla="*/ 25020 h 186112"/>
                <a:gd name="connsiteX7" fmla="*/ 24947 w 248442"/>
                <a:gd name="connsiteY7" fmla="*/ 0 h 186112"/>
                <a:gd name="connsiteX8" fmla="*/ 223423 w 248442"/>
                <a:gd name="connsiteY8" fmla="*/ 0 h 186112"/>
                <a:gd name="connsiteX9" fmla="*/ 248443 w 248442"/>
                <a:gd name="connsiteY9" fmla="*/ 25020 h 186112"/>
                <a:gd name="connsiteX10" fmla="*/ 248443 w 248442"/>
                <a:gd name="connsiteY10" fmla="*/ 136585 h 186112"/>
                <a:gd name="connsiteX11" fmla="*/ 223423 w 248442"/>
                <a:gd name="connsiteY11" fmla="*/ 161605 h 186112"/>
                <a:gd name="connsiteX12" fmla="*/ 128026 w 248442"/>
                <a:gd name="connsiteY12" fmla="*/ 161605 h 186112"/>
                <a:gd name="connsiteX13" fmla="*/ 38115 w 248442"/>
                <a:gd name="connsiteY13" fmla="*/ 185674 h 186112"/>
                <a:gd name="connsiteX14" fmla="*/ 35481 w 248442"/>
                <a:gd name="connsiteY14" fmla="*/ 186113 h 186112"/>
                <a:gd name="connsiteX15" fmla="*/ 25020 w 248442"/>
                <a:gd name="connsiteY15" fmla="*/ 21143 h 186112"/>
                <a:gd name="connsiteX16" fmla="*/ 21069 w 248442"/>
                <a:gd name="connsiteY16" fmla="*/ 25093 h 186112"/>
                <a:gd name="connsiteX17" fmla="*/ 21069 w 248442"/>
                <a:gd name="connsiteY17" fmla="*/ 136658 h 186112"/>
                <a:gd name="connsiteX18" fmla="*/ 25020 w 248442"/>
                <a:gd name="connsiteY18" fmla="*/ 140682 h 186112"/>
                <a:gd name="connsiteX19" fmla="*/ 42066 w 248442"/>
                <a:gd name="connsiteY19" fmla="*/ 140682 h 186112"/>
                <a:gd name="connsiteX20" fmla="*/ 50405 w 248442"/>
                <a:gd name="connsiteY20" fmla="*/ 144779 h 186112"/>
                <a:gd name="connsiteX21" fmla="*/ 52234 w 248442"/>
                <a:gd name="connsiteY21" fmla="*/ 153850 h 186112"/>
                <a:gd name="connsiteX22" fmla="*/ 50405 w 248442"/>
                <a:gd name="connsiteY22" fmla="*/ 160727 h 186112"/>
                <a:gd name="connsiteX23" fmla="*/ 124075 w 248442"/>
                <a:gd name="connsiteY23" fmla="*/ 140975 h 186112"/>
                <a:gd name="connsiteX24" fmla="*/ 126782 w 248442"/>
                <a:gd name="connsiteY24" fmla="*/ 140609 h 186112"/>
                <a:gd name="connsiteX25" fmla="*/ 223569 w 248442"/>
                <a:gd name="connsiteY25" fmla="*/ 140609 h 186112"/>
                <a:gd name="connsiteX26" fmla="*/ 227593 w 248442"/>
                <a:gd name="connsiteY26" fmla="*/ 136585 h 186112"/>
                <a:gd name="connsiteX27" fmla="*/ 227593 w 248442"/>
                <a:gd name="connsiteY27" fmla="*/ 25020 h 186112"/>
                <a:gd name="connsiteX28" fmla="*/ 223569 w 248442"/>
                <a:gd name="connsiteY28" fmla="*/ 21069 h 186112"/>
                <a:gd name="connsiteX29" fmla="*/ 25020 w 248442"/>
                <a:gd name="connsiteY29" fmla="*/ 21069 h 1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442" h="186112">
                  <a:moveTo>
                    <a:pt x="35481" y="186113"/>
                  </a:moveTo>
                  <a:cubicBezTo>
                    <a:pt x="32701" y="186113"/>
                    <a:pt x="30068" y="185015"/>
                    <a:pt x="28019" y="183040"/>
                  </a:cubicBezTo>
                  <a:cubicBezTo>
                    <a:pt x="25385" y="180406"/>
                    <a:pt x="24361" y="176529"/>
                    <a:pt x="25312" y="172871"/>
                  </a:cubicBezTo>
                  <a:lnTo>
                    <a:pt x="28312" y="161605"/>
                  </a:lnTo>
                  <a:lnTo>
                    <a:pt x="24947" y="161605"/>
                  </a:lnTo>
                  <a:cubicBezTo>
                    <a:pt x="11193" y="161605"/>
                    <a:pt x="0" y="150412"/>
                    <a:pt x="0" y="136585"/>
                  </a:cubicBezTo>
                  <a:lnTo>
                    <a:pt x="0" y="25020"/>
                  </a:lnTo>
                  <a:cubicBezTo>
                    <a:pt x="0" y="11266"/>
                    <a:pt x="11193" y="0"/>
                    <a:pt x="24947" y="0"/>
                  </a:cubicBezTo>
                  <a:lnTo>
                    <a:pt x="223423" y="0"/>
                  </a:lnTo>
                  <a:cubicBezTo>
                    <a:pt x="237250" y="0"/>
                    <a:pt x="248443" y="11193"/>
                    <a:pt x="248443" y="25020"/>
                  </a:cubicBezTo>
                  <a:lnTo>
                    <a:pt x="248443" y="136585"/>
                  </a:lnTo>
                  <a:cubicBezTo>
                    <a:pt x="248443" y="150339"/>
                    <a:pt x="237250" y="161605"/>
                    <a:pt x="223423" y="161605"/>
                  </a:cubicBezTo>
                  <a:lnTo>
                    <a:pt x="128026" y="161605"/>
                  </a:lnTo>
                  <a:lnTo>
                    <a:pt x="38115" y="185674"/>
                  </a:lnTo>
                  <a:cubicBezTo>
                    <a:pt x="37310" y="185967"/>
                    <a:pt x="36432" y="186113"/>
                    <a:pt x="35481" y="186113"/>
                  </a:cubicBezTo>
                  <a:close/>
                  <a:moveTo>
                    <a:pt x="25020" y="21143"/>
                  </a:moveTo>
                  <a:cubicBezTo>
                    <a:pt x="22898" y="21143"/>
                    <a:pt x="21069" y="22971"/>
                    <a:pt x="21069" y="25093"/>
                  </a:cubicBezTo>
                  <a:lnTo>
                    <a:pt x="21069" y="136658"/>
                  </a:lnTo>
                  <a:cubicBezTo>
                    <a:pt x="21069" y="138853"/>
                    <a:pt x="22898" y="140682"/>
                    <a:pt x="25020" y="140682"/>
                  </a:cubicBezTo>
                  <a:lnTo>
                    <a:pt x="42066" y="140682"/>
                  </a:lnTo>
                  <a:cubicBezTo>
                    <a:pt x="45357" y="140682"/>
                    <a:pt x="48430" y="142218"/>
                    <a:pt x="50405" y="144779"/>
                  </a:cubicBezTo>
                  <a:cubicBezTo>
                    <a:pt x="52381" y="147339"/>
                    <a:pt x="53039" y="150705"/>
                    <a:pt x="52234" y="153850"/>
                  </a:cubicBezTo>
                  <a:lnTo>
                    <a:pt x="50405" y="160727"/>
                  </a:lnTo>
                  <a:lnTo>
                    <a:pt x="124075" y="140975"/>
                  </a:lnTo>
                  <a:cubicBezTo>
                    <a:pt x="124953" y="140755"/>
                    <a:pt x="125904" y="140609"/>
                    <a:pt x="126782" y="140609"/>
                  </a:cubicBezTo>
                  <a:lnTo>
                    <a:pt x="223569" y="140609"/>
                  </a:lnTo>
                  <a:cubicBezTo>
                    <a:pt x="225764" y="140609"/>
                    <a:pt x="227593" y="138780"/>
                    <a:pt x="227593" y="136585"/>
                  </a:cubicBezTo>
                  <a:lnTo>
                    <a:pt x="227593" y="25020"/>
                  </a:lnTo>
                  <a:cubicBezTo>
                    <a:pt x="227593" y="22825"/>
                    <a:pt x="225764" y="21069"/>
                    <a:pt x="223569" y="21069"/>
                  </a:cubicBezTo>
                  <a:lnTo>
                    <a:pt x="25020" y="2106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D2964846-2733-C5F5-770F-5733EB323D9A}"/>
                </a:ext>
              </a:extLst>
            </p:cNvPr>
            <p:cNvSpPr/>
            <p:nvPr/>
          </p:nvSpPr>
          <p:spPr>
            <a:xfrm>
              <a:off x="7491929" y="3019225"/>
              <a:ext cx="133731" cy="20996"/>
            </a:xfrm>
            <a:custGeom>
              <a:avLst/>
              <a:gdLst>
                <a:gd name="connsiteX0" fmla="*/ 123197 w 133731"/>
                <a:gd name="connsiteY0" fmla="*/ 20996 h 20996"/>
                <a:gd name="connsiteX1" fmla="*/ 10535 w 133731"/>
                <a:gd name="connsiteY1" fmla="*/ 20996 h 20996"/>
                <a:gd name="connsiteX2" fmla="*/ 0 w 133731"/>
                <a:gd name="connsiteY2" fmla="*/ 10461 h 20996"/>
                <a:gd name="connsiteX3" fmla="*/ 10535 w 133731"/>
                <a:gd name="connsiteY3" fmla="*/ 0 h 20996"/>
                <a:gd name="connsiteX4" fmla="*/ 123197 w 133731"/>
                <a:gd name="connsiteY4" fmla="*/ 0 h 20996"/>
                <a:gd name="connsiteX5" fmla="*/ 133732 w 133731"/>
                <a:gd name="connsiteY5" fmla="*/ 10461 h 20996"/>
                <a:gd name="connsiteX6" fmla="*/ 123197 w 133731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31" h="20996">
                  <a:moveTo>
                    <a:pt x="123197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23197" y="0"/>
                  </a:lnTo>
                  <a:cubicBezTo>
                    <a:pt x="128977" y="0"/>
                    <a:pt x="133732" y="4682"/>
                    <a:pt x="133732" y="10461"/>
                  </a:cubicBezTo>
                  <a:cubicBezTo>
                    <a:pt x="133659" y="16241"/>
                    <a:pt x="128977" y="20996"/>
                    <a:pt x="12319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2F02C147-3179-43F8-54AE-39DBDA1CD348}"/>
                </a:ext>
              </a:extLst>
            </p:cNvPr>
            <p:cNvSpPr/>
            <p:nvPr/>
          </p:nvSpPr>
          <p:spPr>
            <a:xfrm>
              <a:off x="7506268" y="3050390"/>
              <a:ext cx="104980" cy="20996"/>
            </a:xfrm>
            <a:custGeom>
              <a:avLst/>
              <a:gdLst>
                <a:gd name="connsiteX0" fmla="*/ 94519 w 104980"/>
                <a:gd name="connsiteY0" fmla="*/ 20996 h 20996"/>
                <a:gd name="connsiteX1" fmla="*/ 10535 w 104980"/>
                <a:gd name="connsiteY1" fmla="*/ 20996 h 20996"/>
                <a:gd name="connsiteX2" fmla="*/ 0 w 104980"/>
                <a:gd name="connsiteY2" fmla="*/ 10461 h 20996"/>
                <a:gd name="connsiteX3" fmla="*/ 10535 w 104980"/>
                <a:gd name="connsiteY3" fmla="*/ 0 h 20996"/>
                <a:gd name="connsiteX4" fmla="*/ 94519 w 104980"/>
                <a:gd name="connsiteY4" fmla="*/ 0 h 20996"/>
                <a:gd name="connsiteX5" fmla="*/ 104981 w 104980"/>
                <a:gd name="connsiteY5" fmla="*/ 10461 h 20996"/>
                <a:gd name="connsiteX6" fmla="*/ 94519 w 10498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980" h="20996">
                  <a:moveTo>
                    <a:pt x="94519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94519" y="0"/>
                  </a:lnTo>
                  <a:cubicBezTo>
                    <a:pt x="100299" y="0"/>
                    <a:pt x="104981" y="4682"/>
                    <a:pt x="104981" y="10461"/>
                  </a:cubicBezTo>
                  <a:cubicBezTo>
                    <a:pt x="104981" y="16241"/>
                    <a:pt x="100299" y="20996"/>
                    <a:pt x="9451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4D525EB3-EBDA-9DD6-374C-AD3B2B946FB0}"/>
                </a:ext>
              </a:extLst>
            </p:cNvPr>
            <p:cNvSpPr/>
            <p:nvPr/>
          </p:nvSpPr>
          <p:spPr>
            <a:xfrm>
              <a:off x="7491929" y="3081555"/>
              <a:ext cx="133731" cy="20923"/>
            </a:xfrm>
            <a:custGeom>
              <a:avLst/>
              <a:gdLst>
                <a:gd name="connsiteX0" fmla="*/ 123197 w 133731"/>
                <a:gd name="connsiteY0" fmla="*/ 20923 h 20923"/>
                <a:gd name="connsiteX1" fmla="*/ 10535 w 133731"/>
                <a:gd name="connsiteY1" fmla="*/ 20923 h 20923"/>
                <a:gd name="connsiteX2" fmla="*/ 0 w 133731"/>
                <a:gd name="connsiteY2" fmla="*/ 10462 h 20923"/>
                <a:gd name="connsiteX3" fmla="*/ 10535 w 133731"/>
                <a:gd name="connsiteY3" fmla="*/ 0 h 20923"/>
                <a:gd name="connsiteX4" fmla="*/ 123197 w 133731"/>
                <a:gd name="connsiteY4" fmla="*/ 0 h 20923"/>
                <a:gd name="connsiteX5" fmla="*/ 133732 w 133731"/>
                <a:gd name="connsiteY5" fmla="*/ 10462 h 20923"/>
                <a:gd name="connsiteX6" fmla="*/ 123197 w 133731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31" h="20923">
                  <a:moveTo>
                    <a:pt x="123197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23197" y="0"/>
                  </a:lnTo>
                  <a:cubicBezTo>
                    <a:pt x="128977" y="0"/>
                    <a:pt x="133732" y="4682"/>
                    <a:pt x="133732" y="10462"/>
                  </a:cubicBezTo>
                  <a:cubicBezTo>
                    <a:pt x="133659" y="16241"/>
                    <a:pt x="128977" y="20923"/>
                    <a:pt x="123197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A9D1BE01-190E-7AF6-5BF7-91C2F838E166}"/>
                </a:ext>
              </a:extLst>
            </p:cNvPr>
            <p:cNvSpPr/>
            <p:nvPr/>
          </p:nvSpPr>
          <p:spPr>
            <a:xfrm>
              <a:off x="7124971" y="3327364"/>
              <a:ext cx="244273" cy="21069"/>
            </a:xfrm>
            <a:custGeom>
              <a:avLst/>
              <a:gdLst>
                <a:gd name="connsiteX0" fmla="*/ 233738 w 244273"/>
                <a:gd name="connsiteY0" fmla="*/ 21069 h 21069"/>
                <a:gd name="connsiteX1" fmla="*/ 10462 w 244273"/>
                <a:gd name="connsiteY1" fmla="*/ 21069 h 21069"/>
                <a:gd name="connsiteX2" fmla="*/ 0 w 244273"/>
                <a:gd name="connsiteY2" fmla="*/ 10535 h 21069"/>
                <a:gd name="connsiteX3" fmla="*/ 10462 w 244273"/>
                <a:gd name="connsiteY3" fmla="*/ 0 h 21069"/>
                <a:gd name="connsiteX4" fmla="*/ 233738 w 244273"/>
                <a:gd name="connsiteY4" fmla="*/ 0 h 21069"/>
                <a:gd name="connsiteX5" fmla="*/ 244273 w 244273"/>
                <a:gd name="connsiteY5" fmla="*/ 10535 h 21069"/>
                <a:gd name="connsiteX6" fmla="*/ 233738 w 244273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273" h="21069">
                  <a:moveTo>
                    <a:pt x="233738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233738" y="0"/>
                  </a:lnTo>
                  <a:cubicBezTo>
                    <a:pt x="239518" y="0"/>
                    <a:pt x="244273" y="4682"/>
                    <a:pt x="244273" y="10535"/>
                  </a:cubicBezTo>
                  <a:cubicBezTo>
                    <a:pt x="244273" y="16387"/>
                    <a:pt x="239518" y="21069"/>
                    <a:pt x="23373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3" name="Graphic 48">
            <a:extLst>
              <a:ext uri="{FF2B5EF4-FFF2-40B4-BE49-F238E27FC236}">
                <a16:creationId xmlns:a16="http://schemas.microsoft.com/office/drawing/2014/main" id="{667D7674-D5F2-D525-3323-1BFD87DA6ED8}"/>
              </a:ext>
            </a:extLst>
          </p:cNvPr>
          <p:cNvGrpSpPr/>
          <p:nvPr/>
        </p:nvGrpSpPr>
        <p:grpSpPr>
          <a:xfrm>
            <a:off x="1922151" y="4200500"/>
            <a:ext cx="646931" cy="512541"/>
            <a:chOff x="3130937" y="2884395"/>
            <a:chExt cx="646931" cy="512541"/>
          </a:xfrm>
          <a:solidFill>
            <a:srgbClr val="374DF8"/>
          </a:solidFill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EB7B7307-1C73-D4FD-AD33-92D2D1998056}"/>
                </a:ext>
              </a:extLst>
            </p:cNvPr>
            <p:cNvSpPr/>
            <p:nvPr/>
          </p:nvSpPr>
          <p:spPr>
            <a:xfrm>
              <a:off x="3130937" y="2884395"/>
              <a:ext cx="542755" cy="415022"/>
            </a:xfrm>
            <a:custGeom>
              <a:avLst/>
              <a:gdLst>
                <a:gd name="connsiteX0" fmla="*/ 513273 w 542755"/>
                <a:gd name="connsiteY0" fmla="*/ 415023 h 415022"/>
                <a:gd name="connsiteX1" fmla="*/ 29482 w 542755"/>
                <a:gd name="connsiteY1" fmla="*/ 415023 h 415022"/>
                <a:gd name="connsiteX2" fmla="*/ 0 w 542755"/>
                <a:gd name="connsiteY2" fmla="*/ 385540 h 415022"/>
                <a:gd name="connsiteX3" fmla="*/ 0 w 542755"/>
                <a:gd name="connsiteY3" fmla="*/ 29556 h 415022"/>
                <a:gd name="connsiteX4" fmla="*/ 29482 w 542755"/>
                <a:gd name="connsiteY4" fmla="*/ 0 h 415022"/>
                <a:gd name="connsiteX5" fmla="*/ 513273 w 542755"/>
                <a:gd name="connsiteY5" fmla="*/ 0 h 415022"/>
                <a:gd name="connsiteX6" fmla="*/ 542756 w 542755"/>
                <a:gd name="connsiteY6" fmla="*/ 29556 h 415022"/>
                <a:gd name="connsiteX7" fmla="*/ 542756 w 542755"/>
                <a:gd name="connsiteY7" fmla="*/ 88960 h 415022"/>
                <a:gd name="connsiteX8" fmla="*/ 535659 w 542755"/>
                <a:gd name="connsiteY8" fmla="*/ 98909 h 415022"/>
                <a:gd name="connsiteX9" fmla="*/ 489497 w 542755"/>
                <a:gd name="connsiteY9" fmla="*/ 163507 h 415022"/>
                <a:gd name="connsiteX10" fmla="*/ 535659 w 542755"/>
                <a:gd name="connsiteY10" fmla="*/ 228105 h 415022"/>
                <a:gd name="connsiteX11" fmla="*/ 542756 w 542755"/>
                <a:gd name="connsiteY11" fmla="*/ 238055 h 415022"/>
                <a:gd name="connsiteX12" fmla="*/ 542756 w 542755"/>
                <a:gd name="connsiteY12" fmla="*/ 385467 h 415022"/>
                <a:gd name="connsiteX13" fmla="*/ 513273 w 542755"/>
                <a:gd name="connsiteY13" fmla="*/ 415023 h 415022"/>
                <a:gd name="connsiteX14" fmla="*/ 29482 w 542755"/>
                <a:gd name="connsiteY14" fmla="*/ 21069 h 415022"/>
                <a:gd name="connsiteX15" fmla="*/ 20996 w 542755"/>
                <a:gd name="connsiteY15" fmla="*/ 29629 h 415022"/>
                <a:gd name="connsiteX16" fmla="*/ 20996 w 542755"/>
                <a:gd name="connsiteY16" fmla="*/ 385613 h 415022"/>
                <a:gd name="connsiteX17" fmla="*/ 29482 w 542755"/>
                <a:gd name="connsiteY17" fmla="*/ 394100 h 415022"/>
                <a:gd name="connsiteX18" fmla="*/ 513273 w 542755"/>
                <a:gd name="connsiteY18" fmla="*/ 394100 h 415022"/>
                <a:gd name="connsiteX19" fmla="*/ 521759 w 542755"/>
                <a:gd name="connsiteY19" fmla="*/ 385613 h 415022"/>
                <a:gd name="connsiteX20" fmla="*/ 521759 w 542755"/>
                <a:gd name="connsiteY20" fmla="*/ 245370 h 415022"/>
                <a:gd name="connsiteX21" fmla="*/ 468501 w 542755"/>
                <a:gd name="connsiteY21" fmla="*/ 163653 h 415022"/>
                <a:gd name="connsiteX22" fmla="*/ 521759 w 542755"/>
                <a:gd name="connsiteY22" fmla="*/ 81936 h 415022"/>
                <a:gd name="connsiteX23" fmla="*/ 521759 w 542755"/>
                <a:gd name="connsiteY23" fmla="*/ 29702 h 415022"/>
                <a:gd name="connsiteX24" fmla="*/ 513273 w 542755"/>
                <a:gd name="connsiteY24" fmla="*/ 21143 h 415022"/>
                <a:gd name="connsiteX25" fmla="*/ 29482 w 542755"/>
                <a:gd name="connsiteY25" fmla="*/ 21143 h 41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42755" h="415022">
                  <a:moveTo>
                    <a:pt x="513273" y="415023"/>
                  </a:moveTo>
                  <a:lnTo>
                    <a:pt x="29482" y="415023"/>
                  </a:lnTo>
                  <a:cubicBezTo>
                    <a:pt x="13242" y="415023"/>
                    <a:pt x="0" y="401781"/>
                    <a:pt x="0" y="385540"/>
                  </a:cubicBezTo>
                  <a:lnTo>
                    <a:pt x="0" y="29556"/>
                  </a:lnTo>
                  <a:cubicBezTo>
                    <a:pt x="0" y="13241"/>
                    <a:pt x="13242" y="0"/>
                    <a:pt x="29482" y="0"/>
                  </a:cubicBezTo>
                  <a:lnTo>
                    <a:pt x="513273" y="0"/>
                  </a:lnTo>
                  <a:cubicBezTo>
                    <a:pt x="529514" y="0"/>
                    <a:pt x="542756" y="13241"/>
                    <a:pt x="542756" y="29556"/>
                  </a:cubicBezTo>
                  <a:lnTo>
                    <a:pt x="542756" y="88960"/>
                  </a:lnTo>
                  <a:cubicBezTo>
                    <a:pt x="542756" y="93422"/>
                    <a:pt x="539902" y="97446"/>
                    <a:pt x="535659" y="98909"/>
                  </a:cubicBezTo>
                  <a:cubicBezTo>
                    <a:pt x="508006" y="108346"/>
                    <a:pt x="489497" y="134317"/>
                    <a:pt x="489497" y="163507"/>
                  </a:cubicBezTo>
                  <a:cubicBezTo>
                    <a:pt x="489497" y="192697"/>
                    <a:pt x="508079" y="218668"/>
                    <a:pt x="535659" y="228105"/>
                  </a:cubicBezTo>
                  <a:cubicBezTo>
                    <a:pt x="539902" y="229568"/>
                    <a:pt x="542756" y="233519"/>
                    <a:pt x="542756" y="238055"/>
                  </a:cubicBezTo>
                  <a:lnTo>
                    <a:pt x="542756" y="385467"/>
                  </a:lnTo>
                  <a:cubicBezTo>
                    <a:pt x="542756" y="401781"/>
                    <a:pt x="529514" y="415023"/>
                    <a:pt x="513273" y="415023"/>
                  </a:cubicBezTo>
                  <a:close/>
                  <a:moveTo>
                    <a:pt x="29482" y="21069"/>
                  </a:moveTo>
                  <a:cubicBezTo>
                    <a:pt x="24800" y="21069"/>
                    <a:pt x="20996" y="24874"/>
                    <a:pt x="20996" y="29629"/>
                  </a:cubicBezTo>
                  <a:lnTo>
                    <a:pt x="20996" y="385613"/>
                  </a:lnTo>
                  <a:cubicBezTo>
                    <a:pt x="20996" y="390295"/>
                    <a:pt x="24800" y="394100"/>
                    <a:pt x="29482" y="394100"/>
                  </a:cubicBezTo>
                  <a:lnTo>
                    <a:pt x="513273" y="394100"/>
                  </a:lnTo>
                  <a:cubicBezTo>
                    <a:pt x="517955" y="394100"/>
                    <a:pt x="521759" y="390295"/>
                    <a:pt x="521759" y="385613"/>
                  </a:cubicBezTo>
                  <a:lnTo>
                    <a:pt x="521759" y="245370"/>
                  </a:lnTo>
                  <a:cubicBezTo>
                    <a:pt x="489570" y="231251"/>
                    <a:pt x="468501" y="199281"/>
                    <a:pt x="468501" y="163653"/>
                  </a:cubicBezTo>
                  <a:cubicBezTo>
                    <a:pt x="468501" y="128026"/>
                    <a:pt x="489643" y="96056"/>
                    <a:pt x="521759" y="81936"/>
                  </a:cubicBezTo>
                  <a:lnTo>
                    <a:pt x="521759" y="29702"/>
                  </a:lnTo>
                  <a:cubicBezTo>
                    <a:pt x="521759" y="25020"/>
                    <a:pt x="517955" y="21143"/>
                    <a:pt x="513273" y="21143"/>
                  </a:cubicBezTo>
                  <a:lnTo>
                    <a:pt x="29482" y="2114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8EA86070-B57B-7556-C0EA-3F0F18BF8400}"/>
                </a:ext>
              </a:extLst>
            </p:cNvPr>
            <p:cNvSpPr/>
            <p:nvPr/>
          </p:nvSpPr>
          <p:spPr>
            <a:xfrm>
              <a:off x="3328424" y="3278422"/>
              <a:ext cx="147815" cy="85374"/>
            </a:xfrm>
            <a:custGeom>
              <a:avLst/>
              <a:gdLst>
                <a:gd name="connsiteX0" fmla="*/ 137208 w 147815"/>
                <a:gd name="connsiteY0" fmla="*/ 85375 h 85374"/>
                <a:gd name="connsiteX1" fmla="*/ 137208 w 147815"/>
                <a:gd name="connsiteY1" fmla="*/ 85375 h 85374"/>
                <a:gd name="connsiteX2" fmla="*/ 10499 w 147815"/>
                <a:gd name="connsiteY2" fmla="*/ 85375 h 85374"/>
                <a:gd name="connsiteX3" fmla="*/ 2525 w 147815"/>
                <a:gd name="connsiteY3" fmla="*/ 81717 h 85374"/>
                <a:gd name="connsiteX4" fmla="*/ 111 w 147815"/>
                <a:gd name="connsiteY4" fmla="*/ 73231 h 85374"/>
                <a:gd name="connsiteX5" fmla="*/ 10353 w 147815"/>
                <a:gd name="connsiteY5" fmla="*/ 8852 h 85374"/>
                <a:gd name="connsiteX6" fmla="*/ 20741 w 147815"/>
                <a:gd name="connsiteY6" fmla="*/ 0 h 85374"/>
                <a:gd name="connsiteX7" fmla="*/ 127039 w 147815"/>
                <a:gd name="connsiteY7" fmla="*/ 0 h 85374"/>
                <a:gd name="connsiteX8" fmla="*/ 137427 w 147815"/>
                <a:gd name="connsiteY8" fmla="*/ 8852 h 85374"/>
                <a:gd name="connsiteX9" fmla="*/ 147523 w 147815"/>
                <a:gd name="connsiteY9" fmla="*/ 72426 h 85374"/>
                <a:gd name="connsiteX10" fmla="*/ 147816 w 147815"/>
                <a:gd name="connsiteY10" fmla="*/ 74840 h 85374"/>
                <a:gd name="connsiteX11" fmla="*/ 137208 w 147815"/>
                <a:gd name="connsiteY11" fmla="*/ 85375 h 85374"/>
                <a:gd name="connsiteX12" fmla="*/ 22790 w 147815"/>
                <a:gd name="connsiteY12" fmla="*/ 64379 h 85374"/>
                <a:gd name="connsiteX13" fmla="*/ 124917 w 147815"/>
                <a:gd name="connsiteY13" fmla="*/ 64379 h 85374"/>
                <a:gd name="connsiteX14" fmla="*/ 118041 w 147815"/>
                <a:gd name="connsiteY14" fmla="*/ 20996 h 85374"/>
                <a:gd name="connsiteX15" fmla="*/ 29740 w 147815"/>
                <a:gd name="connsiteY15" fmla="*/ 20996 h 85374"/>
                <a:gd name="connsiteX16" fmla="*/ 22790 w 147815"/>
                <a:gd name="connsiteY16" fmla="*/ 64379 h 8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7815" h="85374">
                  <a:moveTo>
                    <a:pt x="137208" y="85375"/>
                  </a:moveTo>
                  <a:cubicBezTo>
                    <a:pt x="137208" y="85375"/>
                    <a:pt x="137208" y="85375"/>
                    <a:pt x="137208" y="85375"/>
                  </a:cubicBezTo>
                  <a:lnTo>
                    <a:pt x="10499" y="85375"/>
                  </a:lnTo>
                  <a:cubicBezTo>
                    <a:pt x="7427" y="85375"/>
                    <a:pt x="4500" y="84058"/>
                    <a:pt x="2525" y="81717"/>
                  </a:cubicBezTo>
                  <a:cubicBezTo>
                    <a:pt x="550" y="79376"/>
                    <a:pt x="-328" y="76303"/>
                    <a:pt x="111" y="73231"/>
                  </a:cubicBezTo>
                  <a:lnTo>
                    <a:pt x="10353" y="8852"/>
                  </a:lnTo>
                  <a:cubicBezTo>
                    <a:pt x="11158" y="3731"/>
                    <a:pt x="15547" y="0"/>
                    <a:pt x="20741" y="0"/>
                  </a:cubicBezTo>
                  <a:lnTo>
                    <a:pt x="127039" y="0"/>
                  </a:lnTo>
                  <a:cubicBezTo>
                    <a:pt x="132233" y="0"/>
                    <a:pt x="136623" y="3731"/>
                    <a:pt x="137427" y="8852"/>
                  </a:cubicBezTo>
                  <a:lnTo>
                    <a:pt x="147523" y="72426"/>
                  </a:lnTo>
                  <a:cubicBezTo>
                    <a:pt x="147669" y="73231"/>
                    <a:pt x="147816" y="73962"/>
                    <a:pt x="147816" y="74840"/>
                  </a:cubicBezTo>
                  <a:cubicBezTo>
                    <a:pt x="147743" y="80693"/>
                    <a:pt x="143061" y="85375"/>
                    <a:pt x="137208" y="85375"/>
                  </a:cubicBezTo>
                  <a:close/>
                  <a:moveTo>
                    <a:pt x="22790" y="64379"/>
                  </a:moveTo>
                  <a:lnTo>
                    <a:pt x="124917" y="64379"/>
                  </a:lnTo>
                  <a:lnTo>
                    <a:pt x="118041" y="20996"/>
                  </a:lnTo>
                  <a:lnTo>
                    <a:pt x="29740" y="20996"/>
                  </a:lnTo>
                  <a:lnTo>
                    <a:pt x="22790" y="6437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02D7B583-8F0E-A436-9163-D704AF966EBF}"/>
                </a:ext>
              </a:extLst>
            </p:cNvPr>
            <p:cNvSpPr/>
            <p:nvPr/>
          </p:nvSpPr>
          <p:spPr>
            <a:xfrm>
              <a:off x="3287494" y="3342727"/>
              <a:ext cx="229569" cy="54209"/>
            </a:xfrm>
            <a:custGeom>
              <a:avLst/>
              <a:gdLst>
                <a:gd name="connsiteX0" fmla="*/ 219180 w 229569"/>
                <a:gd name="connsiteY0" fmla="*/ 54210 h 54209"/>
                <a:gd name="connsiteX1" fmla="*/ 10462 w 229569"/>
                <a:gd name="connsiteY1" fmla="*/ 54210 h 54209"/>
                <a:gd name="connsiteX2" fmla="*/ 0 w 229569"/>
                <a:gd name="connsiteY2" fmla="*/ 43675 h 54209"/>
                <a:gd name="connsiteX3" fmla="*/ 0 w 229569"/>
                <a:gd name="connsiteY3" fmla="*/ 10535 h 54209"/>
                <a:gd name="connsiteX4" fmla="*/ 10462 w 229569"/>
                <a:gd name="connsiteY4" fmla="*/ 0 h 54209"/>
                <a:gd name="connsiteX5" fmla="*/ 219107 w 229569"/>
                <a:gd name="connsiteY5" fmla="*/ 0 h 54209"/>
                <a:gd name="connsiteX6" fmla="*/ 229568 w 229569"/>
                <a:gd name="connsiteY6" fmla="*/ 10535 h 54209"/>
                <a:gd name="connsiteX7" fmla="*/ 229568 w 229569"/>
                <a:gd name="connsiteY7" fmla="*/ 43675 h 54209"/>
                <a:gd name="connsiteX8" fmla="*/ 219180 w 229569"/>
                <a:gd name="connsiteY8" fmla="*/ 54210 h 54209"/>
                <a:gd name="connsiteX9" fmla="*/ 20996 w 229569"/>
                <a:gd name="connsiteY9" fmla="*/ 33214 h 54209"/>
                <a:gd name="connsiteX10" fmla="*/ 208645 w 229569"/>
                <a:gd name="connsiteY10" fmla="*/ 33214 h 54209"/>
                <a:gd name="connsiteX11" fmla="*/ 208645 w 229569"/>
                <a:gd name="connsiteY11" fmla="*/ 21069 h 54209"/>
                <a:gd name="connsiteX12" fmla="*/ 20996 w 229569"/>
                <a:gd name="connsiteY12" fmla="*/ 21069 h 54209"/>
                <a:gd name="connsiteX13" fmla="*/ 20996 w 229569"/>
                <a:gd name="connsiteY13" fmla="*/ 33214 h 54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9569" h="54209">
                  <a:moveTo>
                    <a:pt x="219180" y="54210"/>
                  </a:moveTo>
                  <a:lnTo>
                    <a:pt x="10462" y="54210"/>
                  </a:lnTo>
                  <a:cubicBezTo>
                    <a:pt x="4682" y="54210"/>
                    <a:pt x="0" y="49528"/>
                    <a:pt x="0" y="43675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219107" y="0"/>
                  </a:lnTo>
                  <a:cubicBezTo>
                    <a:pt x="224886" y="0"/>
                    <a:pt x="229568" y="4682"/>
                    <a:pt x="229568" y="10535"/>
                  </a:cubicBezTo>
                  <a:lnTo>
                    <a:pt x="229568" y="43675"/>
                  </a:lnTo>
                  <a:cubicBezTo>
                    <a:pt x="229641" y="49528"/>
                    <a:pt x="224959" y="54210"/>
                    <a:pt x="219180" y="54210"/>
                  </a:cubicBezTo>
                  <a:close/>
                  <a:moveTo>
                    <a:pt x="20996" y="33214"/>
                  </a:moveTo>
                  <a:lnTo>
                    <a:pt x="208645" y="33214"/>
                  </a:lnTo>
                  <a:lnTo>
                    <a:pt x="208645" y="21069"/>
                  </a:lnTo>
                  <a:lnTo>
                    <a:pt x="20996" y="21069"/>
                  </a:lnTo>
                  <a:lnTo>
                    <a:pt x="20996" y="332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7E19B5D-692E-0647-E261-ABE54EC37F12}"/>
                </a:ext>
              </a:extLst>
            </p:cNvPr>
            <p:cNvSpPr/>
            <p:nvPr/>
          </p:nvSpPr>
          <p:spPr>
            <a:xfrm>
              <a:off x="3130937" y="3197363"/>
              <a:ext cx="542755" cy="20996"/>
            </a:xfrm>
            <a:custGeom>
              <a:avLst/>
              <a:gdLst>
                <a:gd name="connsiteX0" fmla="*/ 532294 w 542755"/>
                <a:gd name="connsiteY0" fmla="*/ 20996 h 20996"/>
                <a:gd name="connsiteX1" fmla="*/ 10462 w 542755"/>
                <a:gd name="connsiteY1" fmla="*/ 20996 h 20996"/>
                <a:gd name="connsiteX2" fmla="*/ 0 w 542755"/>
                <a:gd name="connsiteY2" fmla="*/ 10535 h 20996"/>
                <a:gd name="connsiteX3" fmla="*/ 10462 w 542755"/>
                <a:gd name="connsiteY3" fmla="*/ 0 h 20996"/>
                <a:gd name="connsiteX4" fmla="*/ 532294 w 542755"/>
                <a:gd name="connsiteY4" fmla="*/ 0 h 20996"/>
                <a:gd name="connsiteX5" fmla="*/ 542756 w 542755"/>
                <a:gd name="connsiteY5" fmla="*/ 10535 h 20996"/>
                <a:gd name="connsiteX6" fmla="*/ 532294 w 542755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2755" h="20996">
                  <a:moveTo>
                    <a:pt x="53229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532294" y="0"/>
                  </a:lnTo>
                  <a:cubicBezTo>
                    <a:pt x="538074" y="0"/>
                    <a:pt x="542756" y="4682"/>
                    <a:pt x="542756" y="10535"/>
                  </a:cubicBezTo>
                  <a:cubicBezTo>
                    <a:pt x="542756" y="16314"/>
                    <a:pt x="538074" y="20996"/>
                    <a:pt x="53229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7F37F5A6-04DB-2CDF-A85D-8D9A1660D994}"/>
                </a:ext>
              </a:extLst>
            </p:cNvPr>
            <p:cNvSpPr/>
            <p:nvPr/>
          </p:nvSpPr>
          <p:spPr>
            <a:xfrm>
              <a:off x="3372942" y="3219018"/>
              <a:ext cx="58818" cy="58818"/>
            </a:xfrm>
            <a:custGeom>
              <a:avLst/>
              <a:gdLst>
                <a:gd name="connsiteX0" fmla="*/ 29409 w 58818"/>
                <a:gd name="connsiteY0" fmla="*/ 58819 h 58818"/>
                <a:gd name="connsiteX1" fmla="*/ 0 w 58818"/>
                <a:gd name="connsiteY1" fmla="*/ 29409 h 58818"/>
                <a:gd name="connsiteX2" fmla="*/ 29409 w 58818"/>
                <a:gd name="connsiteY2" fmla="*/ 0 h 58818"/>
                <a:gd name="connsiteX3" fmla="*/ 58819 w 58818"/>
                <a:gd name="connsiteY3" fmla="*/ 29409 h 58818"/>
                <a:gd name="connsiteX4" fmla="*/ 29409 w 58818"/>
                <a:gd name="connsiteY4" fmla="*/ 58819 h 58818"/>
                <a:gd name="connsiteX5" fmla="*/ 29409 w 58818"/>
                <a:gd name="connsiteY5" fmla="*/ 20996 h 58818"/>
                <a:gd name="connsiteX6" fmla="*/ 20996 w 58818"/>
                <a:gd name="connsiteY6" fmla="*/ 29409 h 58818"/>
                <a:gd name="connsiteX7" fmla="*/ 29409 w 58818"/>
                <a:gd name="connsiteY7" fmla="*/ 37822 h 58818"/>
                <a:gd name="connsiteX8" fmla="*/ 37822 w 58818"/>
                <a:gd name="connsiteY8" fmla="*/ 29409 h 58818"/>
                <a:gd name="connsiteX9" fmla="*/ 29409 w 58818"/>
                <a:gd name="connsiteY9" fmla="*/ 20996 h 5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818" h="58818">
                  <a:moveTo>
                    <a:pt x="29409" y="58819"/>
                  </a:moveTo>
                  <a:cubicBezTo>
                    <a:pt x="13168" y="58819"/>
                    <a:pt x="0" y="45650"/>
                    <a:pt x="0" y="29409"/>
                  </a:cubicBezTo>
                  <a:cubicBezTo>
                    <a:pt x="0" y="13168"/>
                    <a:pt x="13168" y="0"/>
                    <a:pt x="29409" y="0"/>
                  </a:cubicBezTo>
                  <a:cubicBezTo>
                    <a:pt x="45650" y="0"/>
                    <a:pt x="58819" y="13168"/>
                    <a:pt x="58819" y="29409"/>
                  </a:cubicBezTo>
                  <a:cubicBezTo>
                    <a:pt x="58819" y="45577"/>
                    <a:pt x="45577" y="58819"/>
                    <a:pt x="29409" y="58819"/>
                  </a:cubicBezTo>
                  <a:close/>
                  <a:moveTo>
                    <a:pt x="29409" y="20996"/>
                  </a:moveTo>
                  <a:cubicBezTo>
                    <a:pt x="24800" y="20996"/>
                    <a:pt x="20996" y="24800"/>
                    <a:pt x="20996" y="29409"/>
                  </a:cubicBezTo>
                  <a:cubicBezTo>
                    <a:pt x="20996" y="34018"/>
                    <a:pt x="24727" y="37822"/>
                    <a:pt x="29409" y="37822"/>
                  </a:cubicBezTo>
                  <a:cubicBezTo>
                    <a:pt x="34018" y="37822"/>
                    <a:pt x="37822" y="34018"/>
                    <a:pt x="37822" y="29409"/>
                  </a:cubicBezTo>
                  <a:cubicBezTo>
                    <a:pt x="37749" y="24727"/>
                    <a:pt x="34018" y="20996"/>
                    <a:pt x="2940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007C4B8D-1631-1ABA-19AC-0D2988FD9B1C}"/>
                </a:ext>
              </a:extLst>
            </p:cNvPr>
            <p:cNvSpPr/>
            <p:nvPr/>
          </p:nvSpPr>
          <p:spPr>
            <a:xfrm>
              <a:off x="3309807" y="2958870"/>
              <a:ext cx="185161" cy="185088"/>
            </a:xfrm>
            <a:custGeom>
              <a:avLst/>
              <a:gdLst>
                <a:gd name="connsiteX0" fmla="*/ 92544 w 185161"/>
                <a:gd name="connsiteY0" fmla="*/ 185088 h 185088"/>
                <a:gd name="connsiteX1" fmla="*/ 85155 w 185161"/>
                <a:gd name="connsiteY1" fmla="*/ 182016 h 185088"/>
                <a:gd name="connsiteX2" fmla="*/ 0 w 185161"/>
                <a:gd name="connsiteY2" fmla="*/ 51503 h 185088"/>
                <a:gd name="connsiteX3" fmla="*/ 51503 w 185161"/>
                <a:gd name="connsiteY3" fmla="*/ 0 h 185088"/>
                <a:gd name="connsiteX4" fmla="*/ 92544 w 185161"/>
                <a:gd name="connsiteY4" fmla="*/ 20777 h 185088"/>
                <a:gd name="connsiteX5" fmla="*/ 133586 w 185161"/>
                <a:gd name="connsiteY5" fmla="*/ 0 h 185088"/>
                <a:gd name="connsiteX6" fmla="*/ 185162 w 185161"/>
                <a:gd name="connsiteY6" fmla="*/ 51503 h 185088"/>
                <a:gd name="connsiteX7" fmla="*/ 100226 w 185161"/>
                <a:gd name="connsiteY7" fmla="*/ 181796 h 185088"/>
                <a:gd name="connsiteX8" fmla="*/ 100006 w 185161"/>
                <a:gd name="connsiteY8" fmla="*/ 182016 h 185088"/>
                <a:gd name="connsiteX9" fmla="*/ 92544 w 185161"/>
                <a:gd name="connsiteY9" fmla="*/ 185088 h 185088"/>
                <a:gd name="connsiteX10" fmla="*/ 51430 w 185161"/>
                <a:gd name="connsiteY10" fmla="*/ 20996 h 185088"/>
                <a:gd name="connsiteX11" fmla="*/ 20923 w 185161"/>
                <a:gd name="connsiteY11" fmla="*/ 51503 h 185088"/>
                <a:gd name="connsiteX12" fmla="*/ 92471 w 185161"/>
                <a:gd name="connsiteY12" fmla="*/ 159703 h 185088"/>
                <a:gd name="connsiteX13" fmla="*/ 164019 w 185161"/>
                <a:gd name="connsiteY13" fmla="*/ 51503 h 185088"/>
                <a:gd name="connsiteX14" fmla="*/ 133439 w 185161"/>
                <a:gd name="connsiteY14" fmla="*/ 20996 h 185088"/>
                <a:gd name="connsiteX15" fmla="*/ 101835 w 185161"/>
                <a:gd name="connsiteY15" fmla="*/ 45943 h 185088"/>
                <a:gd name="connsiteX16" fmla="*/ 92471 w 185161"/>
                <a:gd name="connsiteY16" fmla="*/ 51722 h 185088"/>
                <a:gd name="connsiteX17" fmla="*/ 92471 w 185161"/>
                <a:gd name="connsiteY17" fmla="*/ 51722 h 185088"/>
                <a:gd name="connsiteX18" fmla="*/ 83107 w 185161"/>
                <a:gd name="connsiteY18" fmla="*/ 45943 h 185088"/>
                <a:gd name="connsiteX19" fmla="*/ 51430 w 185161"/>
                <a:gd name="connsiteY19" fmla="*/ 20996 h 18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5161" h="185088">
                  <a:moveTo>
                    <a:pt x="92544" y="185088"/>
                  </a:moveTo>
                  <a:cubicBezTo>
                    <a:pt x="89837" y="185088"/>
                    <a:pt x="87204" y="184064"/>
                    <a:pt x="85155" y="182016"/>
                  </a:cubicBezTo>
                  <a:cubicBezTo>
                    <a:pt x="43309" y="140170"/>
                    <a:pt x="0" y="96934"/>
                    <a:pt x="0" y="51503"/>
                  </a:cubicBezTo>
                  <a:cubicBezTo>
                    <a:pt x="0" y="23118"/>
                    <a:pt x="23118" y="0"/>
                    <a:pt x="51503" y="0"/>
                  </a:cubicBezTo>
                  <a:cubicBezTo>
                    <a:pt x="71548" y="0"/>
                    <a:pt x="83765" y="8852"/>
                    <a:pt x="92544" y="20777"/>
                  </a:cubicBezTo>
                  <a:cubicBezTo>
                    <a:pt x="101323" y="8852"/>
                    <a:pt x="113540" y="0"/>
                    <a:pt x="133586" y="0"/>
                  </a:cubicBezTo>
                  <a:cubicBezTo>
                    <a:pt x="162044" y="0"/>
                    <a:pt x="185162" y="23118"/>
                    <a:pt x="185162" y="51503"/>
                  </a:cubicBezTo>
                  <a:cubicBezTo>
                    <a:pt x="185162" y="96787"/>
                    <a:pt x="141999" y="140024"/>
                    <a:pt x="100226" y="181796"/>
                  </a:cubicBezTo>
                  <a:lnTo>
                    <a:pt x="100006" y="182016"/>
                  </a:lnTo>
                  <a:cubicBezTo>
                    <a:pt x="97885" y="184064"/>
                    <a:pt x="95178" y="185088"/>
                    <a:pt x="92544" y="185088"/>
                  </a:cubicBezTo>
                  <a:close/>
                  <a:moveTo>
                    <a:pt x="51430" y="20996"/>
                  </a:moveTo>
                  <a:cubicBezTo>
                    <a:pt x="34604" y="20996"/>
                    <a:pt x="20923" y="34677"/>
                    <a:pt x="20923" y="51503"/>
                  </a:cubicBezTo>
                  <a:cubicBezTo>
                    <a:pt x="20923" y="85887"/>
                    <a:pt x="56112" y="123270"/>
                    <a:pt x="92471" y="159703"/>
                  </a:cubicBezTo>
                  <a:cubicBezTo>
                    <a:pt x="128830" y="123197"/>
                    <a:pt x="164019" y="85814"/>
                    <a:pt x="164019" y="51503"/>
                  </a:cubicBezTo>
                  <a:cubicBezTo>
                    <a:pt x="164019" y="34677"/>
                    <a:pt x="150339" y="20996"/>
                    <a:pt x="133439" y="20996"/>
                  </a:cubicBezTo>
                  <a:cubicBezTo>
                    <a:pt x="118735" y="20996"/>
                    <a:pt x="111346" y="26849"/>
                    <a:pt x="101835" y="45943"/>
                  </a:cubicBezTo>
                  <a:cubicBezTo>
                    <a:pt x="100079" y="49528"/>
                    <a:pt x="96422" y="51722"/>
                    <a:pt x="92471" y="51722"/>
                  </a:cubicBezTo>
                  <a:lnTo>
                    <a:pt x="92471" y="51722"/>
                  </a:lnTo>
                  <a:cubicBezTo>
                    <a:pt x="88521" y="51722"/>
                    <a:pt x="84863" y="49454"/>
                    <a:pt x="83107" y="45943"/>
                  </a:cubicBezTo>
                  <a:cubicBezTo>
                    <a:pt x="73596" y="26849"/>
                    <a:pt x="66208" y="20996"/>
                    <a:pt x="51430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5744D2F5-C319-7139-FC93-410F42BF27D3}"/>
                </a:ext>
              </a:extLst>
            </p:cNvPr>
            <p:cNvSpPr/>
            <p:nvPr/>
          </p:nvSpPr>
          <p:spPr>
            <a:xfrm>
              <a:off x="3599437" y="2958723"/>
              <a:ext cx="178431" cy="178504"/>
            </a:xfrm>
            <a:custGeom>
              <a:avLst/>
              <a:gdLst>
                <a:gd name="connsiteX0" fmla="*/ 89252 w 178431"/>
                <a:gd name="connsiteY0" fmla="*/ 178504 h 178504"/>
                <a:gd name="connsiteX1" fmla="*/ 0 w 178431"/>
                <a:gd name="connsiteY1" fmla="*/ 89252 h 178504"/>
                <a:gd name="connsiteX2" fmla="*/ 89252 w 178431"/>
                <a:gd name="connsiteY2" fmla="*/ 0 h 178504"/>
                <a:gd name="connsiteX3" fmla="*/ 178431 w 178431"/>
                <a:gd name="connsiteY3" fmla="*/ 89252 h 178504"/>
                <a:gd name="connsiteX4" fmla="*/ 89252 w 178431"/>
                <a:gd name="connsiteY4" fmla="*/ 178504 h 178504"/>
                <a:gd name="connsiteX5" fmla="*/ 89252 w 178431"/>
                <a:gd name="connsiteY5" fmla="*/ 20996 h 178504"/>
                <a:gd name="connsiteX6" fmla="*/ 20996 w 178431"/>
                <a:gd name="connsiteY6" fmla="*/ 89252 h 178504"/>
                <a:gd name="connsiteX7" fmla="*/ 89252 w 178431"/>
                <a:gd name="connsiteY7" fmla="*/ 157508 h 178504"/>
                <a:gd name="connsiteX8" fmla="*/ 157435 w 178431"/>
                <a:gd name="connsiteY8" fmla="*/ 89252 h 178504"/>
                <a:gd name="connsiteX9" fmla="*/ 89252 w 178431"/>
                <a:gd name="connsiteY9" fmla="*/ 20996 h 17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431" h="178504">
                  <a:moveTo>
                    <a:pt x="89252" y="178504"/>
                  </a:moveTo>
                  <a:cubicBezTo>
                    <a:pt x="40017" y="178504"/>
                    <a:pt x="0" y="138487"/>
                    <a:pt x="0" y="89252"/>
                  </a:cubicBezTo>
                  <a:cubicBezTo>
                    <a:pt x="0" y="40017"/>
                    <a:pt x="40017" y="0"/>
                    <a:pt x="89252" y="0"/>
                  </a:cubicBezTo>
                  <a:cubicBezTo>
                    <a:pt x="138414" y="0"/>
                    <a:pt x="178431" y="40017"/>
                    <a:pt x="178431" y="89252"/>
                  </a:cubicBezTo>
                  <a:cubicBezTo>
                    <a:pt x="178431" y="138487"/>
                    <a:pt x="138414" y="178504"/>
                    <a:pt x="89252" y="178504"/>
                  </a:cubicBezTo>
                  <a:close/>
                  <a:moveTo>
                    <a:pt x="89252" y="20996"/>
                  </a:moveTo>
                  <a:cubicBezTo>
                    <a:pt x="51649" y="20996"/>
                    <a:pt x="20996" y="51649"/>
                    <a:pt x="20996" y="89252"/>
                  </a:cubicBezTo>
                  <a:cubicBezTo>
                    <a:pt x="20996" y="126855"/>
                    <a:pt x="51649" y="157508"/>
                    <a:pt x="89252" y="157508"/>
                  </a:cubicBezTo>
                  <a:cubicBezTo>
                    <a:pt x="126855" y="157508"/>
                    <a:pt x="157435" y="126855"/>
                    <a:pt x="157435" y="89252"/>
                  </a:cubicBezTo>
                  <a:cubicBezTo>
                    <a:pt x="157435" y="51576"/>
                    <a:pt x="126855" y="20996"/>
                    <a:pt x="8925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1D41447-5E07-C116-A4A7-96017F4E6DC3}"/>
                </a:ext>
              </a:extLst>
            </p:cNvPr>
            <p:cNvSpPr/>
            <p:nvPr/>
          </p:nvSpPr>
          <p:spPr>
            <a:xfrm>
              <a:off x="3638430" y="3037441"/>
              <a:ext cx="100446" cy="20996"/>
            </a:xfrm>
            <a:custGeom>
              <a:avLst/>
              <a:gdLst>
                <a:gd name="connsiteX0" fmla="*/ 89984 w 100446"/>
                <a:gd name="connsiteY0" fmla="*/ 20996 h 20996"/>
                <a:gd name="connsiteX1" fmla="*/ 10462 w 100446"/>
                <a:gd name="connsiteY1" fmla="*/ 20996 h 20996"/>
                <a:gd name="connsiteX2" fmla="*/ 0 w 100446"/>
                <a:gd name="connsiteY2" fmla="*/ 10535 h 20996"/>
                <a:gd name="connsiteX3" fmla="*/ 10462 w 100446"/>
                <a:gd name="connsiteY3" fmla="*/ 0 h 20996"/>
                <a:gd name="connsiteX4" fmla="*/ 89984 w 100446"/>
                <a:gd name="connsiteY4" fmla="*/ 0 h 20996"/>
                <a:gd name="connsiteX5" fmla="*/ 100445 w 100446"/>
                <a:gd name="connsiteY5" fmla="*/ 10535 h 20996"/>
                <a:gd name="connsiteX6" fmla="*/ 89984 w 10044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446" h="20996">
                  <a:moveTo>
                    <a:pt x="8998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89984" y="0"/>
                  </a:lnTo>
                  <a:cubicBezTo>
                    <a:pt x="95763" y="0"/>
                    <a:pt x="100445" y="4682"/>
                    <a:pt x="100445" y="10535"/>
                  </a:cubicBezTo>
                  <a:cubicBezTo>
                    <a:pt x="100518" y="16314"/>
                    <a:pt x="95763" y="20996"/>
                    <a:pt x="8998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E3582FA6-10F7-F7C8-8F23-50E5150FFA5F}"/>
                </a:ext>
              </a:extLst>
            </p:cNvPr>
            <p:cNvSpPr/>
            <p:nvPr/>
          </p:nvSpPr>
          <p:spPr>
            <a:xfrm>
              <a:off x="3678155" y="2997863"/>
              <a:ext cx="21069" cy="100372"/>
            </a:xfrm>
            <a:custGeom>
              <a:avLst/>
              <a:gdLst>
                <a:gd name="connsiteX0" fmla="*/ 10535 w 21069"/>
                <a:gd name="connsiteY0" fmla="*/ 100372 h 100372"/>
                <a:gd name="connsiteX1" fmla="*/ 0 w 21069"/>
                <a:gd name="connsiteY1" fmla="*/ 89911 h 100372"/>
                <a:gd name="connsiteX2" fmla="*/ 0 w 21069"/>
                <a:gd name="connsiteY2" fmla="*/ 10462 h 100372"/>
                <a:gd name="connsiteX3" fmla="*/ 10535 w 21069"/>
                <a:gd name="connsiteY3" fmla="*/ 0 h 100372"/>
                <a:gd name="connsiteX4" fmla="*/ 21069 w 21069"/>
                <a:gd name="connsiteY4" fmla="*/ 10462 h 100372"/>
                <a:gd name="connsiteX5" fmla="*/ 21069 w 21069"/>
                <a:gd name="connsiteY5" fmla="*/ 89911 h 100372"/>
                <a:gd name="connsiteX6" fmla="*/ 10535 w 21069"/>
                <a:gd name="connsiteY6" fmla="*/ 100372 h 10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69" h="100372">
                  <a:moveTo>
                    <a:pt x="10535" y="100372"/>
                  </a:moveTo>
                  <a:cubicBezTo>
                    <a:pt x="4755" y="100372"/>
                    <a:pt x="0" y="95690"/>
                    <a:pt x="0" y="89911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1069" y="4682"/>
                    <a:pt x="21069" y="10462"/>
                  </a:cubicBezTo>
                  <a:lnTo>
                    <a:pt x="21069" y="89911"/>
                  </a:lnTo>
                  <a:cubicBezTo>
                    <a:pt x="20996" y="95617"/>
                    <a:pt x="16314" y="100372"/>
                    <a:pt x="10535" y="10037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3" name="Graphic 48">
            <a:extLst>
              <a:ext uri="{FF2B5EF4-FFF2-40B4-BE49-F238E27FC236}">
                <a16:creationId xmlns:a16="http://schemas.microsoft.com/office/drawing/2014/main" id="{B25C327E-03E7-DA5F-CE3E-3A43A1138B58}"/>
              </a:ext>
            </a:extLst>
          </p:cNvPr>
          <p:cNvGrpSpPr/>
          <p:nvPr/>
        </p:nvGrpSpPr>
        <p:grpSpPr>
          <a:xfrm>
            <a:off x="10090979" y="4050271"/>
            <a:ext cx="618998" cy="647078"/>
            <a:chOff x="7049984" y="1840877"/>
            <a:chExt cx="618998" cy="647078"/>
          </a:xfrm>
          <a:solidFill>
            <a:srgbClr val="374DF8"/>
          </a:solidFill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77C89EB4-FC2C-3F2B-348C-1B476EAFBCC9}"/>
                </a:ext>
              </a:extLst>
            </p:cNvPr>
            <p:cNvSpPr/>
            <p:nvPr/>
          </p:nvSpPr>
          <p:spPr>
            <a:xfrm>
              <a:off x="7114182" y="1840877"/>
              <a:ext cx="554801" cy="647078"/>
            </a:xfrm>
            <a:custGeom>
              <a:avLst/>
              <a:gdLst>
                <a:gd name="connsiteX0" fmla="*/ 452149 w 554801"/>
                <a:gd name="connsiteY0" fmla="*/ 647078 h 647078"/>
                <a:gd name="connsiteX1" fmla="*/ 207144 w 554801"/>
                <a:gd name="connsiteY1" fmla="*/ 647078 h 647078"/>
                <a:gd name="connsiteX2" fmla="*/ 179198 w 554801"/>
                <a:gd name="connsiteY2" fmla="*/ 619132 h 647078"/>
                <a:gd name="connsiteX3" fmla="*/ 179198 w 554801"/>
                <a:gd name="connsiteY3" fmla="*/ 568288 h 647078"/>
                <a:gd name="connsiteX4" fmla="*/ 121257 w 554801"/>
                <a:gd name="connsiteY4" fmla="*/ 568288 h 647078"/>
                <a:gd name="connsiteX5" fmla="*/ 61049 w 554801"/>
                <a:gd name="connsiteY5" fmla="*/ 508079 h 647078"/>
                <a:gd name="connsiteX6" fmla="*/ 61049 w 554801"/>
                <a:gd name="connsiteY6" fmla="*/ 431264 h 647078"/>
                <a:gd name="connsiteX7" fmla="*/ 31274 w 554801"/>
                <a:gd name="connsiteY7" fmla="*/ 430678 h 647078"/>
                <a:gd name="connsiteX8" fmla="*/ 4425 w 554801"/>
                <a:gd name="connsiteY8" fmla="*/ 415023 h 647078"/>
                <a:gd name="connsiteX9" fmla="*/ 3766 w 554801"/>
                <a:gd name="connsiteY9" fmla="*/ 383931 h 647078"/>
                <a:gd name="connsiteX10" fmla="*/ 47441 w 554801"/>
                <a:gd name="connsiteY10" fmla="*/ 301482 h 647078"/>
                <a:gd name="connsiteX11" fmla="*/ 61122 w 554801"/>
                <a:gd name="connsiteY11" fmla="*/ 246760 h 647078"/>
                <a:gd name="connsiteX12" fmla="*/ 61195 w 554801"/>
                <a:gd name="connsiteY12" fmla="*/ 242298 h 647078"/>
                <a:gd name="connsiteX13" fmla="*/ 69242 w 554801"/>
                <a:gd name="connsiteY13" fmla="*/ 232202 h 647078"/>
                <a:gd name="connsiteX14" fmla="*/ 138815 w 554801"/>
                <a:gd name="connsiteY14" fmla="*/ 143681 h 647078"/>
                <a:gd name="connsiteX15" fmla="*/ 123964 w 554801"/>
                <a:gd name="connsiteY15" fmla="*/ 93861 h 647078"/>
                <a:gd name="connsiteX16" fmla="*/ 124988 w 554801"/>
                <a:gd name="connsiteY16" fmla="*/ 81059 h 647078"/>
                <a:gd name="connsiteX17" fmla="*/ 308028 w 554801"/>
                <a:gd name="connsiteY17" fmla="*/ 0 h 647078"/>
                <a:gd name="connsiteX18" fmla="*/ 310004 w 554801"/>
                <a:gd name="connsiteY18" fmla="*/ 0 h 647078"/>
                <a:gd name="connsiteX19" fmla="*/ 484192 w 554801"/>
                <a:gd name="connsiteY19" fmla="*/ 73743 h 647078"/>
                <a:gd name="connsiteX20" fmla="*/ 554789 w 554801"/>
                <a:gd name="connsiteY20" fmla="*/ 249321 h 647078"/>
                <a:gd name="connsiteX21" fmla="*/ 527867 w 554801"/>
                <a:gd name="connsiteY21" fmla="*/ 358911 h 647078"/>
                <a:gd name="connsiteX22" fmla="*/ 480022 w 554801"/>
                <a:gd name="connsiteY22" fmla="*/ 556144 h 647078"/>
                <a:gd name="connsiteX23" fmla="*/ 480022 w 554801"/>
                <a:gd name="connsiteY23" fmla="*/ 619132 h 647078"/>
                <a:gd name="connsiteX24" fmla="*/ 452149 w 554801"/>
                <a:gd name="connsiteY24" fmla="*/ 647078 h 647078"/>
                <a:gd name="connsiteX25" fmla="*/ 82118 w 554801"/>
                <a:gd name="connsiteY25" fmla="*/ 250491 h 647078"/>
                <a:gd name="connsiteX26" fmla="*/ 66023 w 554801"/>
                <a:gd name="connsiteY26" fmla="*/ 311432 h 647078"/>
                <a:gd name="connsiteX27" fmla="*/ 22348 w 554801"/>
                <a:gd name="connsiteY27" fmla="*/ 393880 h 647078"/>
                <a:gd name="connsiteX28" fmla="*/ 22568 w 554801"/>
                <a:gd name="connsiteY28" fmla="*/ 404415 h 647078"/>
                <a:gd name="connsiteX29" fmla="*/ 31713 w 554801"/>
                <a:gd name="connsiteY29" fmla="*/ 409755 h 647078"/>
                <a:gd name="connsiteX30" fmla="*/ 71803 w 554801"/>
                <a:gd name="connsiteY30" fmla="*/ 410560 h 647078"/>
                <a:gd name="connsiteX31" fmla="*/ 82118 w 554801"/>
                <a:gd name="connsiteY31" fmla="*/ 421022 h 647078"/>
                <a:gd name="connsiteX32" fmla="*/ 82118 w 554801"/>
                <a:gd name="connsiteY32" fmla="*/ 508152 h 647078"/>
                <a:gd name="connsiteX33" fmla="*/ 121331 w 554801"/>
                <a:gd name="connsiteY33" fmla="*/ 547365 h 647078"/>
                <a:gd name="connsiteX34" fmla="*/ 189733 w 554801"/>
                <a:gd name="connsiteY34" fmla="*/ 547365 h 647078"/>
                <a:gd name="connsiteX35" fmla="*/ 200267 w 554801"/>
                <a:gd name="connsiteY35" fmla="*/ 557899 h 647078"/>
                <a:gd name="connsiteX36" fmla="*/ 200267 w 554801"/>
                <a:gd name="connsiteY36" fmla="*/ 619278 h 647078"/>
                <a:gd name="connsiteX37" fmla="*/ 207217 w 554801"/>
                <a:gd name="connsiteY37" fmla="*/ 626228 h 647078"/>
                <a:gd name="connsiteX38" fmla="*/ 452222 w 554801"/>
                <a:gd name="connsiteY38" fmla="*/ 626228 h 647078"/>
                <a:gd name="connsiteX39" fmla="*/ 459099 w 554801"/>
                <a:gd name="connsiteY39" fmla="*/ 619278 h 647078"/>
                <a:gd name="connsiteX40" fmla="*/ 459099 w 554801"/>
                <a:gd name="connsiteY40" fmla="*/ 556290 h 647078"/>
                <a:gd name="connsiteX41" fmla="*/ 509285 w 554801"/>
                <a:gd name="connsiteY41" fmla="*/ 349474 h 647078"/>
                <a:gd name="connsiteX42" fmla="*/ 533939 w 554801"/>
                <a:gd name="connsiteY42" fmla="*/ 249248 h 647078"/>
                <a:gd name="connsiteX43" fmla="*/ 469341 w 554801"/>
                <a:gd name="connsiteY43" fmla="*/ 88594 h 647078"/>
                <a:gd name="connsiteX44" fmla="*/ 309930 w 554801"/>
                <a:gd name="connsiteY44" fmla="*/ 21143 h 647078"/>
                <a:gd name="connsiteX45" fmla="*/ 308101 w 554801"/>
                <a:gd name="connsiteY45" fmla="*/ 21143 h 647078"/>
                <a:gd name="connsiteX46" fmla="*/ 145911 w 554801"/>
                <a:gd name="connsiteY46" fmla="*/ 89764 h 647078"/>
                <a:gd name="connsiteX47" fmla="*/ 159884 w 554801"/>
                <a:gd name="connsiteY47" fmla="*/ 143901 h 647078"/>
                <a:gd name="connsiteX48" fmla="*/ 82118 w 554801"/>
                <a:gd name="connsiteY48" fmla="*/ 250491 h 64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4801" h="647078">
                  <a:moveTo>
                    <a:pt x="452149" y="647078"/>
                  </a:moveTo>
                  <a:lnTo>
                    <a:pt x="207144" y="647078"/>
                  </a:lnTo>
                  <a:cubicBezTo>
                    <a:pt x="191708" y="647078"/>
                    <a:pt x="179198" y="634568"/>
                    <a:pt x="179198" y="619132"/>
                  </a:cubicBezTo>
                  <a:lnTo>
                    <a:pt x="179198" y="568288"/>
                  </a:lnTo>
                  <a:lnTo>
                    <a:pt x="121257" y="568288"/>
                  </a:lnTo>
                  <a:cubicBezTo>
                    <a:pt x="88044" y="568288"/>
                    <a:pt x="61049" y="541293"/>
                    <a:pt x="61049" y="508079"/>
                  </a:cubicBezTo>
                  <a:lnTo>
                    <a:pt x="61049" y="431264"/>
                  </a:lnTo>
                  <a:lnTo>
                    <a:pt x="31274" y="430678"/>
                  </a:lnTo>
                  <a:cubicBezTo>
                    <a:pt x="20154" y="430532"/>
                    <a:pt x="10131" y="424679"/>
                    <a:pt x="4425" y="415023"/>
                  </a:cubicBezTo>
                  <a:cubicBezTo>
                    <a:pt x="-1208" y="405439"/>
                    <a:pt x="-1501" y="393807"/>
                    <a:pt x="3766" y="383931"/>
                  </a:cubicBezTo>
                  <a:lnTo>
                    <a:pt x="47441" y="301482"/>
                  </a:lnTo>
                  <a:cubicBezTo>
                    <a:pt x="56367" y="284729"/>
                    <a:pt x="61122" y="265781"/>
                    <a:pt x="61122" y="246760"/>
                  </a:cubicBezTo>
                  <a:lnTo>
                    <a:pt x="61195" y="242298"/>
                  </a:lnTo>
                  <a:cubicBezTo>
                    <a:pt x="61268" y="237469"/>
                    <a:pt x="64560" y="233373"/>
                    <a:pt x="69242" y="232202"/>
                  </a:cubicBezTo>
                  <a:cubicBezTo>
                    <a:pt x="110210" y="222326"/>
                    <a:pt x="138815" y="185893"/>
                    <a:pt x="138815" y="143681"/>
                  </a:cubicBezTo>
                  <a:cubicBezTo>
                    <a:pt x="138815" y="125977"/>
                    <a:pt x="133694" y="108712"/>
                    <a:pt x="123964" y="93861"/>
                  </a:cubicBezTo>
                  <a:cubicBezTo>
                    <a:pt x="121331" y="89911"/>
                    <a:pt x="121769" y="84643"/>
                    <a:pt x="124988" y="81059"/>
                  </a:cubicBezTo>
                  <a:cubicBezTo>
                    <a:pt x="171736" y="29629"/>
                    <a:pt x="238456" y="0"/>
                    <a:pt x="308028" y="0"/>
                  </a:cubicBezTo>
                  <a:cubicBezTo>
                    <a:pt x="308687" y="0"/>
                    <a:pt x="309345" y="0"/>
                    <a:pt x="310004" y="0"/>
                  </a:cubicBezTo>
                  <a:cubicBezTo>
                    <a:pt x="376138" y="512"/>
                    <a:pt x="438029" y="26776"/>
                    <a:pt x="484192" y="73743"/>
                  </a:cubicBezTo>
                  <a:cubicBezTo>
                    <a:pt x="530354" y="120783"/>
                    <a:pt x="555447" y="183113"/>
                    <a:pt x="554789" y="249321"/>
                  </a:cubicBezTo>
                  <a:cubicBezTo>
                    <a:pt x="554350" y="287509"/>
                    <a:pt x="544986" y="325332"/>
                    <a:pt x="527867" y="358911"/>
                  </a:cubicBezTo>
                  <a:cubicBezTo>
                    <a:pt x="496555" y="419924"/>
                    <a:pt x="480022" y="488107"/>
                    <a:pt x="480022" y="556144"/>
                  </a:cubicBezTo>
                  <a:lnTo>
                    <a:pt x="480022" y="619132"/>
                  </a:lnTo>
                  <a:cubicBezTo>
                    <a:pt x="480022" y="634568"/>
                    <a:pt x="467512" y="647078"/>
                    <a:pt x="452149" y="647078"/>
                  </a:cubicBezTo>
                  <a:close/>
                  <a:moveTo>
                    <a:pt x="82118" y="250491"/>
                  </a:moveTo>
                  <a:cubicBezTo>
                    <a:pt x="81533" y="271634"/>
                    <a:pt x="76046" y="292630"/>
                    <a:pt x="66023" y="311432"/>
                  </a:cubicBezTo>
                  <a:lnTo>
                    <a:pt x="22348" y="393880"/>
                  </a:lnTo>
                  <a:cubicBezTo>
                    <a:pt x="19788" y="398709"/>
                    <a:pt x="21617" y="402878"/>
                    <a:pt x="22568" y="404415"/>
                  </a:cubicBezTo>
                  <a:cubicBezTo>
                    <a:pt x="23519" y="405951"/>
                    <a:pt x="26226" y="409682"/>
                    <a:pt x="31713" y="409755"/>
                  </a:cubicBezTo>
                  <a:lnTo>
                    <a:pt x="71803" y="410560"/>
                  </a:lnTo>
                  <a:cubicBezTo>
                    <a:pt x="77509" y="410633"/>
                    <a:pt x="82118" y="415315"/>
                    <a:pt x="82118" y="421022"/>
                  </a:cubicBezTo>
                  <a:lnTo>
                    <a:pt x="82118" y="508152"/>
                  </a:lnTo>
                  <a:cubicBezTo>
                    <a:pt x="82118" y="529807"/>
                    <a:pt x="99749" y="547365"/>
                    <a:pt x="121331" y="547365"/>
                  </a:cubicBezTo>
                  <a:lnTo>
                    <a:pt x="189733" y="547365"/>
                  </a:lnTo>
                  <a:cubicBezTo>
                    <a:pt x="195512" y="547365"/>
                    <a:pt x="200267" y="552047"/>
                    <a:pt x="200267" y="557899"/>
                  </a:cubicBezTo>
                  <a:lnTo>
                    <a:pt x="200267" y="619278"/>
                  </a:lnTo>
                  <a:cubicBezTo>
                    <a:pt x="200267" y="623083"/>
                    <a:pt x="203413" y="626228"/>
                    <a:pt x="207217" y="626228"/>
                  </a:cubicBezTo>
                  <a:lnTo>
                    <a:pt x="452222" y="626228"/>
                  </a:lnTo>
                  <a:cubicBezTo>
                    <a:pt x="456026" y="626228"/>
                    <a:pt x="459099" y="623156"/>
                    <a:pt x="459099" y="619278"/>
                  </a:cubicBezTo>
                  <a:lnTo>
                    <a:pt x="459099" y="556290"/>
                  </a:lnTo>
                  <a:cubicBezTo>
                    <a:pt x="459099" y="484888"/>
                    <a:pt x="476437" y="413413"/>
                    <a:pt x="509285" y="349474"/>
                  </a:cubicBezTo>
                  <a:cubicBezTo>
                    <a:pt x="525160" y="318382"/>
                    <a:pt x="533500" y="284656"/>
                    <a:pt x="533939" y="249248"/>
                  </a:cubicBezTo>
                  <a:cubicBezTo>
                    <a:pt x="534524" y="188673"/>
                    <a:pt x="511626" y="131610"/>
                    <a:pt x="469341" y="88594"/>
                  </a:cubicBezTo>
                  <a:cubicBezTo>
                    <a:pt x="427129" y="45577"/>
                    <a:pt x="370505" y="21581"/>
                    <a:pt x="309930" y="21143"/>
                  </a:cubicBezTo>
                  <a:cubicBezTo>
                    <a:pt x="309345" y="21143"/>
                    <a:pt x="308760" y="21143"/>
                    <a:pt x="308101" y="21143"/>
                  </a:cubicBezTo>
                  <a:cubicBezTo>
                    <a:pt x="247015" y="21143"/>
                    <a:pt x="188343" y="46089"/>
                    <a:pt x="145911" y="89764"/>
                  </a:cubicBezTo>
                  <a:cubicBezTo>
                    <a:pt x="155056" y="106298"/>
                    <a:pt x="159884" y="124880"/>
                    <a:pt x="159884" y="143901"/>
                  </a:cubicBezTo>
                  <a:cubicBezTo>
                    <a:pt x="159811" y="192990"/>
                    <a:pt x="128207" y="235714"/>
                    <a:pt x="82118" y="25049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5799FF72-4FF4-74C4-02AC-0F40D2242444}"/>
                </a:ext>
              </a:extLst>
            </p:cNvPr>
            <p:cNvSpPr/>
            <p:nvPr/>
          </p:nvSpPr>
          <p:spPr>
            <a:xfrm>
              <a:off x="7278949" y="1910084"/>
              <a:ext cx="320491" cy="445309"/>
            </a:xfrm>
            <a:custGeom>
              <a:avLst/>
              <a:gdLst>
                <a:gd name="connsiteX0" fmla="*/ 244291 w 320491"/>
                <a:gd name="connsiteY0" fmla="*/ 445310 h 445309"/>
                <a:gd name="connsiteX1" fmla="*/ 244291 w 320491"/>
                <a:gd name="connsiteY1" fmla="*/ 445310 h 445309"/>
                <a:gd name="connsiteX2" fmla="*/ 214516 w 320491"/>
                <a:gd name="connsiteY2" fmla="*/ 445237 h 445309"/>
                <a:gd name="connsiteX3" fmla="*/ 207054 w 320491"/>
                <a:gd name="connsiteY3" fmla="*/ 442091 h 445309"/>
                <a:gd name="connsiteX4" fmla="*/ 203982 w 320491"/>
                <a:gd name="connsiteY4" fmla="*/ 434629 h 445309"/>
                <a:gd name="connsiteX5" fmla="*/ 205006 w 320491"/>
                <a:gd name="connsiteY5" fmla="*/ 285973 h 445309"/>
                <a:gd name="connsiteX6" fmla="*/ 198861 w 320491"/>
                <a:gd name="connsiteY6" fmla="*/ 285973 h 445309"/>
                <a:gd name="connsiteX7" fmla="*/ 120216 w 320491"/>
                <a:gd name="connsiteY7" fmla="*/ 265489 h 445309"/>
                <a:gd name="connsiteX8" fmla="*/ 107414 w 320491"/>
                <a:gd name="connsiteY8" fmla="*/ 230812 h 445309"/>
                <a:gd name="connsiteX9" fmla="*/ 86710 w 320491"/>
                <a:gd name="connsiteY9" fmla="*/ 232714 h 445309"/>
                <a:gd name="connsiteX10" fmla="*/ 2871 w 320491"/>
                <a:gd name="connsiteY10" fmla="*/ 162629 h 445309"/>
                <a:gd name="connsiteX11" fmla="*/ 67543 w 320491"/>
                <a:gd name="connsiteY11" fmla="*/ 36213 h 445309"/>
                <a:gd name="connsiteX12" fmla="*/ 168573 w 320491"/>
                <a:gd name="connsiteY12" fmla="*/ 0 h 445309"/>
                <a:gd name="connsiteX13" fmla="*/ 263019 w 320491"/>
                <a:gd name="connsiteY13" fmla="*/ 40237 h 445309"/>
                <a:gd name="connsiteX14" fmla="*/ 320009 w 320491"/>
                <a:gd name="connsiteY14" fmla="*/ 159337 h 445309"/>
                <a:gd name="connsiteX15" fmla="*/ 287381 w 320491"/>
                <a:gd name="connsiteY15" fmla="*/ 264099 h 445309"/>
                <a:gd name="connsiteX16" fmla="*/ 255923 w 320491"/>
                <a:gd name="connsiteY16" fmla="*/ 284436 h 445309"/>
                <a:gd name="connsiteX17" fmla="*/ 254826 w 320491"/>
                <a:gd name="connsiteY17" fmla="*/ 434848 h 445309"/>
                <a:gd name="connsiteX18" fmla="*/ 244291 w 320491"/>
                <a:gd name="connsiteY18" fmla="*/ 445310 h 445309"/>
                <a:gd name="connsiteX19" fmla="*/ 225124 w 320491"/>
                <a:gd name="connsiteY19" fmla="*/ 424314 h 445309"/>
                <a:gd name="connsiteX20" fmla="*/ 233903 w 320491"/>
                <a:gd name="connsiteY20" fmla="*/ 424314 h 445309"/>
                <a:gd name="connsiteX21" fmla="*/ 235000 w 320491"/>
                <a:gd name="connsiteY21" fmla="*/ 276755 h 445309"/>
                <a:gd name="connsiteX22" fmla="*/ 243341 w 320491"/>
                <a:gd name="connsiteY22" fmla="*/ 266586 h 445309"/>
                <a:gd name="connsiteX23" fmla="*/ 299159 w 320491"/>
                <a:gd name="connsiteY23" fmla="*/ 160873 h 445309"/>
                <a:gd name="connsiteX24" fmla="*/ 248681 w 320491"/>
                <a:gd name="connsiteY24" fmla="*/ 55600 h 445309"/>
                <a:gd name="connsiteX25" fmla="*/ 168647 w 320491"/>
                <a:gd name="connsiteY25" fmla="*/ 21069 h 445309"/>
                <a:gd name="connsiteX26" fmla="*/ 79687 w 320491"/>
                <a:gd name="connsiteY26" fmla="*/ 53478 h 445309"/>
                <a:gd name="connsiteX27" fmla="*/ 23356 w 320491"/>
                <a:gd name="connsiteY27" fmla="*/ 157581 h 445309"/>
                <a:gd name="connsiteX28" fmla="*/ 86856 w 320491"/>
                <a:gd name="connsiteY28" fmla="*/ 211791 h 445309"/>
                <a:gd name="connsiteX29" fmla="*/ 115022 w 320491"/>
                <a:gd name="connsiteY29" fmla="*/ 207475 h 445309"/>
                <a:gd name="connsiteX30" fmla="*/ 125044 w 320491"/>
                <a:gd name="connsiteY30" fmla="*/ 209157 h 445309"/>
                <a:gd name="connsiteX31" fmla="*/ 128995 w 320491"/>
                <a:gd name="connsiteY31" fmla="*/ 218448 h 445309"/>
                <a:gd name="connsiteX32" fmla="*/ 136091 w 320491"/>
                <a:gd name="connsiteY32" fmla="*/ 251516 h 445309"/>
                <a:gd name="connsiteX33" fmla="*/ 199226 w 320491"/>
                <a:gd name="connsiteY33" fmla="*/ 265050 h 445309"/>
                <a:gd name="connsiteX34" fmla="*/ 216199 w 320491"/>
                <a:gd name="connsiteY34" fmla="*/ 265269 h 445309"/>
                <a:gd name="connsiteX35" fmla="*/ 226295 w 320491"/>
                <a:gd name="connsiteY35" fmla="*/ 275804 h 445309"/>
                <a:gd name="connsiteX36" fmla="*/ 225124 w 320491"/>
                <a:gd name="connsiteY36" fmla="*/ 424314 h 44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20491" h="445309">
                  <a:moveTo>
                    <a:pt x="244291" y="445310"/>
                  </a:moveTo>
                  <a:cubicBezTo>
                    <a:pt x="244291" y="445310"/>
                    <a:pt x="244291" y="445310"/>
                    <a:pt x="244291" y="445310"/>
                  </a:cubicBezTo>
                  <a:lnTo>
                    <a:pt x="214516" y="445237"/>
                  </a:lnTo>
                  <a:cubicBezTo>
                    <a:pt x="211736" y="445237"/>
                    <a:pt x="209030" y="444066"/>
                    <a:pt x="207054" y="442091"/>
                  </a:cubicBezTo>
                  <a:cubicBezTo>
                    <a:pt x="205079" y="440116"/>
                    <a:pt x="203982" y="437409"/>
                    <a:pt x="203982" y="434629"/>
                  </a:cubicBezTo>
                  <a:lnTo>
                    <a:pt x="205006" y="285973"/>
                  </a:lnTo>
                  <a:cubicBezTo>
                    <a:pt x="203031" y="285973"/>
                    <a:pt x="200982" y="285973"/>
                    <a:pt x="198861" y="285973"/>
                  </a:cubicBezTo>
                  <a:cubicBezTo>
                    <a:pt x="170549" y="285826"/>
                    <a:pt x="138432" y="285680"/>
                    <a:pt x="120216" y="265489"/>
                  </a:cubicBezTo>
                  <a:cubicBezTo>
                    <a:pt x="112388" y="256783"/>
                    <a:pt x="108072" y="245151"/>
                    <a:pt x="107414" y="230812"/>
                  </a:cubicBezTo>
                  <a:cubicBezTo>
                    <a:pt x="101634" y="231836"/>
                    <a:pt x="94538" y="232714"/>
                    <a:pt x="86710" y="232714"/>
                  </a:cubicBezTo>
                  <a:cubicBezTo>
                    <a:pt x="61910" y="232714"/>
                    <a:pt x="18088" y="223643"/>
                    <a:pt x="2871" y="162629"/>
                  </a:cubicBezTo>
                  <a:cubicBezTo>
                    <a:pt x="-8468" y="117491"/>
                    <a:pt x="13918" y="73743"/>
                    <a:pt x="67543" y="36213"/>
                  </a:cubicBezTo>
                  <a:cubicBezTo>
                    <a:pt x="101780" y="12217"/>
                    <a:pt x="135799" y="0"/>
                    <a:pt x="168573" y="0"/>
                  </a:cubicBezTo>
                  <a:cubicBezTo>
                    <a:pt x="203031" y="0"/>
                    <a:pt x="234781" y="13534"/>
                    <a:pt x="263019" y="40237"/>
                  </a:cubicBezTo>
                  <a:cubicBezTo>
                    <a:pt x="286869" y="62842"/>
                    <a:pt x="316132" y="101835"/>
                    <a:pt x="320009" y="159337"/>
                  </a:cubicBezTo>
                  <a:cubicBezTo>
                    <a:pt x="323814" y="215961"/>
                    <a:pt x="304354" y="247565"/>
                    <a:pt x="287381" y="264099"/>
                  </a:cubicBezTo>
                  <a:cubicBezTo>
                    <a:pt x="275749" y="275438"/>
                    <a:pt x="263678" y="281437"/>
                    <a:pt x="255923" y="284436"/>
                  </a:cubicBezTo>
                  <a:lnTo>
                    <a:pt x="254826" y="434848"/>
                  </a:lnTo>
                  <a:cubicBezTo>
                    <a:pt x="254753" y="440701"/>
                    <a:pt x="250071" y="445310"/>
                    <a:pt x="244291" y="445310"/>
                  </a:cubicBezTo>
                  <a:close/>
                  <a:moveTo>
                    <a:pt x="225124" y="424314"/>
                  </a:moveTo>
                  <a:lnTo>
                    <a:pt x="233903" y="424314"/>
                  </a:lnTo>
                  <a:lnTo>
                    <a:pt x="235000" y="276755"/>
                  </a:lnTo>
                  <a:cubicBezTo>
                    <a:pt x="235000" y="271780"/>
                    <a:pt x="238512" y="267537"/>
                    <a:pt x="243341" y="266586"/>
                  </a:cubicBezTo>
                  <a:cubicBezTo>
                    <a:pt x="245828" y="266001"/>
                    <a:pt x="305231" y="251735"/>
                    <a:pt x="299159" y="160873"/>
                  </a:cubicBezTo>
                  <a:cubicBezTo>
                    <a:pt x="295721" y="110175"/>
                    <a:pt x="269823" y="75645"/>
                    <a:pt x="248681" y="55600"/>
                  </a:cubicBezTo>
                  <a:cubicBezTo>
                    <a:pt x="224539" y="32701"/>
                    <a:pt x="197544" y="21069"/>
                    <a:pt x="168647" y="21069"/>
                  </a:cubicBezTo>
                  <a:cubicBezTo>
                    <a:pt x="140261" y="21069"/>
                    <a:pt x="110340" y="31970"/>
                    <a:pt x="79687" y="53478"/>
                  </a:cubicBezTo>
                  <a:cubicBezTo>
                    <a:pt x="47717" y="75864"/>
                    <a:pt x="11943" y="112077"/>
                    <a:pt x="23356" y="157581"/>
                  </a:cubicBezTo>
                  <a:cubicBezTo>
                    <a:pt x="32354" y="193502"/>
                    <a:pt x="53716" y="211791"/>
                    <a:pt x="86856" y="211791"/>
                  </a:cubicBezTo>
                  <a:cubicBezTo>
                    <a:pt x="102512" y="211791"/>
                    <a:pt x="114875" y="207548"/>
                    <a:pt x="115022" y="207475"/>
                  </a:cubicBezTo>
                  <a:cubicBezTo>
                    <a:pt x="118387" y="206304"/>
                    <a:pt x="122191" y="206889"/>
                    <a:pt x="125044" y="209157"/>
                  </a:cubicBezTo>
                  <a:cubicBezTo>
                    <a:pt x="127825" y="211352"/>
                    <a:pt x="129361" y="214864"/>
                    <a:pt x="128995" y="218448"/>
                  </a:cubicBezTo>
                  <a:cubicBezTo>
                    <a:pt x="127459" y="233665"/>
                    <a:pt x="129727" y="244492"/>
                    <a:pt x="136091" y="251516"/>
                  </a:cubicBezTo>
                  <a:cubicBezTo>
                    <a:pt x="148016" y="264830"/>
                    <a:pt x="175230" y="264903"/>
                    <a:pt x="199226" y="265050"/>
                  </a:cubicBezTo>
                  <a:cubicBezTo>
                    <a:pt x="205152" y="265050"/>
                    <a:pt x="210712" y="265123"/>
                    <a:pt x="216199" y="265269"/>
                  </a:cubicBezTo>
                  <a:cubicBezTo>
                    <a:pt x="221905" y="265489"/>
                    <a:pt x="226368" y="270171"/>
                    <a:pt x="226295" y="275804"/>
                  </a:cubicBezTo>
                  <a:lnTo>
                    <a:pt x="225124" y="4243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C8059D5D-4F29-C488-7DDE-49B38C528633}"/>
                </a:ext>
              </a:extLst>
            </p:cNvPr>
            <p:cNvSpPr/>
            <p:nvPr/>
          </p:nvSpPr>
          <p:spPr>
            <a:xfrm>
              <a:off x="7444585" y="1965452"/>
              <a:ext cx="77253" cy="67462"/>
            </a:xfrm>
            <a:custGeom>
              <a:avLst/>
              <a:gdLst>
                <a:gd name="connsiteX0" fmla="*/ 66731 w 77253"/>
                <a:gd name="connsiteY0" fmla="*/ 67463 h 67462"/>
                <a:gd name="connsiteX1" fmla="*/ 56562 w 77253"/>
                <a:gd name="connsiteY1" fmla="*/ 59415 h 67462"/>
                <a:gd name="connsiteX2" fmla="*/ 9229 w 77253"/>
                <a:gd name="connsiteY2" fmla="*/ 20934 h 67462"/>
                <a:gd name="connsiteX3" fmla="*/ 85 w 77253"/>
                <a:gd name="connsiteY3" fmla="*/ 9229 h 67462"/>
                <a:gd name="connsiteX4" fmla="*/ 11790 w 77253"/>
                <a:gd name="connsiteY4" fmla="*/ 85 h 67462"/>
                <a:gd name="connsiteX5" fmla="*/ 76973 w 77253"/>
                <a:gd name="connsiteY5" fmla="*/ 54514 h 67462"/>
                <a:gd name="connsiteX6" fmla="*/ 69218 w 77253"/>
                <a:gd name="connsiteY6" fmla="*/ 67170 h 67462"/>
                <a:gd name="connsiteX7" fmla="*/ 66731 w 77253"/>
                <a:gd name="connsiteY7" fmla="*/ 67463 h 6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253" h="67462">
                  <a:moveTo>
                    <a:pt x="66731" y="67463"/>
                  </a:moveTo>
                  <a:cubicBezTo>
                    <a:pt x="61976" y="67463"/>
                    <a:pt x="57659" y="64244"/>
                    <a:pt x="56562" y="59415"/>
                  </a:cubicBezTo>
                  <a:cubicBezTo>
                    <a:pt x="48588" y="26129"/>
                    <a:pt x="9668" y="20934"/>
                    <a:pt x="9229" y="20934"/>
                  </a:cubicBezTo>
                  <a:cubicBezTo>
                    <a:pt x="3450" y="20203"/>
                    <a:pt x="-647" y="15009"/>
                    <a:pt x="85" y="9229"/>
                  </a:cubicBezTo>
                  <a:cubicBezTo>
                    <a:pt x="816" y="3450"/>
                    <a:pt x="6010" y="-647"/>
                    <a:pt x="11790" y="85"/>
                  </a:cubicBezTo>
                  <a:cubicBezTo>
                    <a:pt x="13985" y="377"/>
                    <a:pt x="65634" y="7254"/>
                    <a:pt x="76973" y="54514"/>
                  </a:cubicBezTo>
                  <a:cubicBezTo>
                    <a:pt x="78290" y="60147"/>
                    <a:pt x="74852" y="65780"/>
                    <a:pt x="69218" y="67170"/>
                  </a:cubicBezTo>
                  <a:cubicBezTo>
                    <a:pt x="68341" y="67389"/>
                    <a:pt x="67536" y="67463"/>
                    <a:pt x="66731" y="6746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3EF45B4-9C13-A7F0-BF73-BC16D14CED0D}"/>
                </a:ext>
              </a:extLst>
            </p:cNvPr>
            <p:cNvSpPr/>
            <p:nvPr/>
          </p:nvSpPr>
          <p:spPr>
            <a:xfrm>
              <a:off x="7345960" y="1990759"/>
              <a:ext cx="52784" cy="55982"/>
            </a:xfrm>
            <a:custGeom>
              <a:avLst/>
              <a:gdLst>
                <a:gd name="connsiteX0" fmla="*/ 10482 w 52784"/>
                <a:gd name="connsiteY0" fmla="*/ 55983 h 55982"/>
                <a:gd name="connsiteX1" fmla="*/ 8653 w 52784"/>
                <a:gd name="connsiteY1" fmla="*/ 55836 h 55982"/>
                <a:gd name="connsiteX2" fmla="*/ 167 w 52784"/>
                <a:gd name="connsiteY2" fmla="*/ 43692 h 55982"/>
                <a:gd name="connsiteX3" fmla="*/ 38062 w 52784"/>
                <a:gd name="connsiteY3" fmla="*/ 895 h 55982"/>
                <a:gd name="connsiteX4" fmla="*/ 51889 w 52784"/>
                <a:gd name="connsiteY4" fmla="*/ 6236 h 55982"/>
                <a:gd name="connsiteX5" fmla="*/ 46548 w 52784"/>
                <a:gd name="connsiteY5" fmla="*/ 20062 h 55982"/>
                <a:gd name="connsiteX6" fmla="*/ 20797 w 52784"/>
                <a:gd name="connsiteY6" fmla="*/ 47350 h 55982"/>
                <a:gd name="connsiteX7" fmla="*/ 10482 w 52784"/>
                <a:gd name="connsiteY7" fmla="*/ 55983 h 5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5982">
                  <a:moveTo>
                    <a:pt x="10482" y="55983"/>
                  </a:moveTo>
                  <a:cubicBezTo>
                    <a:pt x="9897" y="55983"/>
                    <a:pt x="9238" y="55910"/>
                    <a:pt x="8653" y="55836"/>
                  </a:cubicBezTo>
                  <a:cubicBezTo>
                    <a:pt x="2947" y="54812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8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6" y="55983"/>
                    <a:pt x="10482" y="559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CEE34469-63BF-3A2C-93C0-4DD077F582DF}"/>
                </a:ext>
              </a:extLst>
            </p:cNvPr>
            <p:cNvSpPr/>
            <p:nvPr/>
          </p:nvSpPr>
          <p:spPr>
            <a:xfrm>
              <a:off x="7394500" y="2049099"/>
              <a:ext cx="49511" cy="64142"/>
            </a:xfrm>
            <a:custGeom>
              <a:avLst/>
              <a:gdLst>
                <a:gd name="connsiteX0" fmla="*/ 38977 w 49511"/>
                <a:gd name="connsiteY0" fmla="*/ 64143 h 64142"/>
                <a:gd name="connsiteX1" fmla="*/ 28515 w 49511"/>
                <a:gd name="connsiteY1" fmla="*/ 53681 h 64142"/>
                <a:gd name="connsiteX2" fmla="*/ 4081 w 49511"/>
                <a:gd name="connsiteY2" fmla="*/ 18785 h 64142"/>
                <a:gd name="connsiteX3" fmla="*/ 2178 w 49511"/>
                <a:gd name="connsiteY3" fmla="*/ 4081 h 64142"/>
                <a:gd name="connsiteX4" fmla="*/ 16883 w 49511"/>
                <a:gd name="connsiteY4" fmla="*/ 2178 h 64142"/>
                <a:gd name="connsiteX5" fmla="*/ 49511 w 49511"/>
                <a:gd name="connsiteY5" fmla="*/ 53681 h 64142"/>
                <a:gd name="connsiteX6" fmla="*/ 38977 w 49511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1" h="64142">
                  <a:moveTo>
                    <a:pt x="38977" y="64143"/>
                  </a:moveTo>
                  <a:cubicBezTo>
                    <a:pt x="33197" y="64143"/>
                    <a:pt x="28515" y="59461"/>
                    <a:pt x="28515" y="53681"/>
                  </a:cubicBezTo>
                  <a:cubicBezTo>
                    <a:pt x="28515" y="40659"/>
                    <a:pt x="10372" y="23687"/>
                    <a:pt x="4081" y="18785"/>
                  </a:cubicBezTo>
                  <a:cubicBezTo>
                    <a:pt x="-528" y="15200"/>
                    <a:pt x="-1333" y="8616"/>
                    <a:pt x="2178" y="4081"/>
                  </a:cubicBezTo>
                  <a:cubicBezTo>
                    <a:pt x="5690" y="-528"/>
                    <a:pt x="12274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438" y="59388"/>
                    <a:pt x="44756" y="64143"/>
                    <a:pt x="38977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A597D2BA-35E5-DC7F-971E-8600DAF592E6}"/>
                </a:ext>
              </a:extLst>
            </p:cNvPr>
            <p:cNvSpPr/>
            <p:nvPr/>
          </p:nvSpPr>
          <p:spPr>
            <a:xfrm>
              <a:off x="7419849" y="2004732"/>
              <a:ext cx="52784" cy="56055"/>
            </a:xfrm>
            <a:custGeom>
              <a:avLst/>
              <a:gdLst>
                <a:gd name="connsiteX0" fmla="*/ 10482 w 52784"/>
                <a:gd name="connsiteY0" fmla="*/ 56056 h 56055"/>
                <a:gd name="connsiteX1" fmla="*/ 8653 w 52784"/>
                <a:gd name="connsiteY1" fmla="*/ 55910 h 56055"/>
                <a:gd name="connsiteX2" fmla="*/ 167 w 52784"/>
                <a:gd name="connsiteY2" fmla="*/ 43692 h 56055"/>
                <a:gd name="connsiteX3" fmla="*/ 38062 w 52784"/>
                <a:gd name="connsiteY3" fmla="*/ 895 h 56055"/>
                <a:gd name="connsiteX4" fmla="*/ 51889 w 52784"/>
                <a:gd name="connsiteY4" fmla="*/ 6236 h 56055"/>
                <a:gd name="connsiteX5" fmla="*/ 46549 w 52784"/>
                <a:gd name="connsiteY5" fmla="*/ 20062 h 56055"/>
                <a:gd name="connsiteX6" fmla="*/ 20797 w 52784"/>
                <a:gd name="connsiteY6" fmla="*/ 47350 h 56055"/>
                <a:gd name="connsiteX7" fmla="*/ 10482 w 52784"/>
                <a:gd name="connsiteY7" fmla="*/ 56056 h 5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6055">
                  <a:moveTo>
                    <a:pt x="10482" y="56056"/>
                  </a:moveTo>
                  <a:cubicBezTo>
                    <a:pt x="9897" y="56056"/>
                    <a:pt x="9238" y="55983"/>
                    <a:pt x="8653" y="55910"/>
                  </a:cubicBezTo>
                  <a:cubicBezTo>
                    <a:pt x="2947" y="54885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9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7" y="56056"/>
                    <a:pt x="10482" y="5605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138AC901-1C54-04F3-47D6-49C9A12A1F53}"/>
                </a:ext>
              </a:extLst>
            </p:cNvPr>
            <p:cNvSpPr/>
            <p:nvPr/>
          </p:nvSpPr>
          <p:spPr>
            <a:xfrm>
              <a:off x="7502151" y="2091643"/>
              <a:ext cx="52710" cy="56129"/>
            </a:xfrm>
            <a:custGeom>
              <a:avLst/>
              <a:gdLst>
                <a:gd name="connsiteX0" fmla="*/ 10482 w 52710"/>
                <a:gd name="connsiteY0" fmla="*/ 56129 h 56129"/>
                <a:gd name="connsiteX1" fmla="*/ 8653 w 52710"/>
                <a:gd name="connsiteY1" fmla="*/ 55983 h 56129"/>
                <a:gd name="connsiteX2" fmla="*/ 167 w 52710"/>
                <a:gd name="connsiteY2" fmla="*/ 43765 h 56129"/>
                <a:gd name="connsiteX3" fmla="*/ 37989 w 52710"/>
                <a:gd name="connsiteY3" fmla="*/ 895 h 56129"/>
                <a:gd name="connsiteX4" fmla="*/ 51816 w 52710"/>
                <a:gd name="connsiteY4" fmla="*/ 6236 h 56129"/>
                <a:gd name="connsiteX5" fmla="*/ 46475 w 52710"/>
                <a:gd name="connsiteY5" fmla="*/ 20062 h 56129"/>
                <a:gd name="connsiteX6" fmla="*/ 20797 w 52710"/>
                <a:gd name="connsiteY6" fmla="*/ 47423 h 56129"/>
                <a:gd name="connsiteX7" fmla="*/ 10482 w 52710"/>
                <a:gd name="connsiteY7" fmla="*/ 56129 h 5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10" h="56129">
                  <a:moveTo>
                    <a:pt x="10482" y="56129"/>
                  </a:moveTo>
                  <a:cubicBezTo>
                    <a:pt x="9897" y="56129"/>
                    <a:pt x="9238" y="56056"/>
                    <a:pt x="8653" y="55983"/>
                  </a:cubicBezTo>
                  <a:cubicBezTo>
                    <a:pt x="2947" y="54958"/>
                    <a:pt x="-858" y="49472"/>
                    <a:pt x="167" y="43765"/>
                  </a:cubicBezTo>
                  <a:cubicBezTo>
                    <a:pt x="5141" y="15673"/>
                    <a:pt x="36672" y="1480"/>
                    <a:pt x="37989" y="895"/>
                  </a:cubicBezTo>
                  <a:cubicBezTo>
                    <a:pt x="43330" y="-1446"/>
                    <a:pt x="49475" y="968"/>
                    <a:pt x="51816" y="6236"/>
                  </a:cubicBezTo>
                  <a:cubicBezTo>
                    <a:pt x="54157" y="11503"/>
                    <a:pt x="51743" y="17721"/>
                    <a:pt x="46475" y="20062"/>
                  </a:cubicBezTo>
                  <a:cubicBezTo>
                    <a:pt x="40184" y="22915"/>
                    <a:pt x="23285" y="33304"/>
                    <a:pt x="20797" y="47423"/>
                  </a:cubicBezTo>
                  <a:cubicBezTo>
                    <a:pt x="19919" y="52544"/>
                    <a:pt x="15457" y="56129"/>
                    <a:pt x="10482" y="5612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6498990C-EF74-419B-68B5-22872F9BC98F}"/>
                </a:ext>
              </a:extLst>
            </p:cNvPr>
            <p:cNvSpPr/>
            <p:nvPr/>
          </p:nvSpPr>
          <p:spPr>
            <a:xfrm>
              <a:off x="7474900" y="2040028"/>
              <a:ext cx="49512" cy="64142"/>
            </a:xfrm>
            <a:custGeom>
              <a:avLst/>
              <a:gdLst>
                <a:gd name="connsiteX0" fmla="*/ 39050 w 49512"/>
                <a:gd name="connsiteY0" fmla="*/ 64143 h 64142"/>
                <a:gd name="connsiteX1" fmla="*/ 28515 w 49512"/>
                <a:gd name="connsiteY1" fmla="*/ 53681 h 64142"/>
                <a:gd name="connsiteX2" fmla="*/ 4081 w 49512"/>
                <a:gd name="connsiteY2" fmla="*/ 18785 h 64142"/>
                <a:gd name="connsiteX3" fmla="*/ 2178 w 49512"/>
                <a:gd name="connsiteY3" fmla="*/ 4081 h 64142"/>
                <a:gd name="connsiteX4" fmla="*/ 16883 w 49512"/>
                <a:gd name="connsiteY4" fmla="*/ 2178 h 64142"/>
                <a:gd name="connsiteX5" fmla="*/ 49511 w 49512"/>
                <a:gd name="connsiteY5" fmla="*/ 53681 h 64142"/>
                <a:gd name="connsiteX6" fmla="*/ 39050 w 49512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2" h="64142">
                  <a:moveTo>
                    <a:pt x="39050" y="64143"/>
                  </a:moveTo>
                  <a:cubicBezTo>
                    <a:pt x="33270" y="64143"/>
                    <a:pt x="28515" y="59461"/>
                    <a:pt x="28515" y="53681"/>
                  </a:cubicBezTo>
                  <a:cubicBezTo>
                    <a:pt x="28515" y="41537"/>
                    <a:pt x="12055" y="24930"/>
                    <a:pt x="4081" y="18785"/>
                  </a:cubicBezTo>
                  <a:cubicBezTo>
                    <a:pt x="-528" y="15274"/>
                    <a:pt x="-1333" y="8689"/>
                    <a:pt x="2178" y="4081"/>
                  </a:cubicBezTo>
                  <a:cubicBezTo>
                    <a:pt x="5690" y="-528"/>
                    <a:pt x="12347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585" y="59388"/>
                    <a:pt x="44903" y="64143"/>
                    <a:pt x="39050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A441AC12-A861-A666-7156-F21974D9E02C}"/>
                </a:ext>
              </a:extLst>
            </p:cNvPr>
            <p:cNvSpPr/>
            <p:nvPr/>
          </p:nvSpPr>
          <p:spPr>
            <a:xfrm>
              <a:off x="7049984" y="1872627"/>
              <a:ext cx="224008" cy="224008"/>
            </a:xfrm>
            <a:custGeom>
              <a:avLst/>
              <a:gdLst>
                <a:gd name="connsiteX0" fmla="*/ 112005 w 224008"/>
                <a:gd name="connsiteY0" fmla="*/ 224008 h 224008"/>
                <a:gd name="connsiteX1" fmla="*/ 0 w 224008"/>
                <a:gd name="connsiteY1" fmla="*/ 112004 h 224008"/>
                <a:gd name="connsiteX2" fmla="*/ 112005 w 224008"/>
                <a:gd name="connsiteY2" fmla="*/ 0 h 224008"/>
                <a:gd name="connsiteX3" fmla="*/ 224009 w 224008"/>
                <a:gd name="connsiteY3" fmla="*/ 112004 h 224008"/>
                <a:gd name="connsiteX4" fmla="*/ 112005 w 224008"/>
                <a:gd name="connsiteY4" fmla="*/ 224008 h 224008"/>
                <a:gd name="connsiteX5" fmla="*/ 112005 w 224008"/>
                <a:gd name="connsiteY5" fmla="*/ 21069 h 224008"/>
                <a:gd name="connsiteX6" fmla="*/ 20997 w 224008"/>
                <a:gd name="connsiteY6" fmla="*/ 112077 h 224008"/>
                <a:gd name="connsiteX7" fmla="*/ 112005 w 224008"/>
                <a:gd name="connsiteY7" fmla="*/ 203085 h 224008"/>
                <a:gd name="connsiteX8" fmla="*/ 203012 w 224008"/>
                <a:gd name="connsiteY8" fmla="*/ 112077 h 224008"/>
                <a:gd name="connsiteX9" fmla="*/ 112005 w 224008"/>
                <a:gd name="connsiteY9" fmla="*/ 21069 h 22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008" h="224008">
                  <a:moveTo>
                    <a:pt x="112005" y="224008"/>
                  </a:moveTo>
                  <a:cubicBezTo>
                    <a:pt x="50260" y="224008"/>
                    <a:pt x="0" y="173749"/>
                    <a:pt x="0" y="112004"/>
                  </a:cubicBezTo>
                  <a:cubicBezTo>
                    <a:pt x="0" y="50259"/>
                    <a:pt x="50260" y="0"/>
                    <a:pt x="112005" y="0"/>
                  </a:cubicBezTo>
                  <a:cubicBezTo>
                    <a:pt x="173749" y="0"/>
                    <a:pt x="224009" y="50259"/>
                    <a:pt x="224009" y="112004"/>
                  </a:cubicBezTo>
                  <a:cubicBezTo>
                    <a:pt x="224009" y="173822"/>
                    <a:pt x="173749" y="224008"/>
                    <a:pt x="112005" y="224008"/>
                  </a:cubicBezTo>
                  <a:close/>
                  <a:moveTo>
                    <a:pt x="112005" y="21069"/>
                  </a:moveTo>
                  <a:cubicBezTo>
                    <a:pt x="61818" y="21069"/>
                    <a:pt x="20997" y="61891"/>
                    <a:pt x="20997" y="112077"/>
                  </a:cubicBezTo>
                  <a:cubicBezTo>
                    <a:pt x="20997" y="162263"/>
                    <a:pt x="61818" y="203085"/>
                    <a:pt x="112005" y="203085"/>
                  </a:cubicBezTo>
                  <a:cubicBezTo>
                    <a:pt x="162191" y="203085"/>
                    <a:pt x="203012" y="162263"/>
                    <a:pt x="203012" y="112077"/>
                  </a:cubicBezTo>
                  <a:cubicBezTo>
                    <a:pt x="203012" y="61891"/>
                    <a:pt x="162191" y="21069"/>
                    <a:pt x="112005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0D417D57-382F-027B-5998-8B7B77D9E5CF}"/>
                </a:ext>
              </a:extLst>
            </p:cNvPr>
            <p:cNvSpPr/>
            <p:nvPr/>
          </p:nvSpPr>
          <p:spPr>
            <a:xfrm>
              <a:off x="7106243" y="1974170"/>
              <a:ext cx="111492" cy="20996"/>
            </a:xfrm>
            <a:custGeom>
              <a:avLst/>
              <a:gdLst>
                <a:gd name="connsiteX0" fmla="*/ 100958 w 111492"/>
                <a:gd name="connsiteY0" fmla="*/ 20996 h 20996"/>
                <a:gd name="connsiteX1" fmla="*/ 10462 w 111492"/>
                <a:gd name="connsiteY1" fmla="*/ 20996 h 20996"/>
                <a:gd name="connsiteX2" fmla="*/ 0 w 111492"/>
                <a:gd name="connsiteY2" fmla="*/ 10462 h 20996"/>
                <a:gd name="connsiteX3" fmla="*/ 10462 w 111492"/>
                <a:gd name="connsiteY3" fmla="*/ 0 h 20996"/>
                <a:gd name="connsiteX4" fmla="*/ 100958 w 111492"/>
                <a:gd name="connsiteY4" fmla="*/ 0 h 20996"/>
                <a:gd name="connsiteX5" fmla="*/ 111492 w 111492"/>
                <a:gd name="connsiteY5" fmla="*/ 10462 h 20996"/>
                <a:gd name="connsiteX6" fmla="*/ 100958 w 111492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92" h="20996">
                  <a:moveTo>
                    <a:pt x="100958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100958" y="0"/>
                  </a:lnTo>
                  <a:cubicBezTo>
                    <a:pt x="106737" y="0"/>
                    <a:pt x="111492" y="4682"/>
                    <a:pt x="111492" y="10462"/>
                  </a:cubicBezTo>
                  <a:cubicBezTo>
                    <a:pt x="111492" y="16314"/>
                    <a:pt x="106737" y="20996"/>
                    <a:pt x="10095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AA643339-64AF-217A-E1A4-9FA4D10E993C}"/>
                </a:ext>
              </a:extLst>
            </p:cNvPr>
            <p:cNvSpPr/>
            <p:nvPr/>
          </p:nvSpPr>
          <p:spPr>
            <a:xfrm>
              <a:off x="7151527" y="1928958"/>
              <a:ext cx="20923" cy="111418"/>
            </a:xfrm>
            <a:custGeom>
              <a:avLst/>
              <a:gdLst>
                <a:gd name="connsiteX0" fmla="*/ 10462 w 20923"/>
                <a:gd name="connsiteY0" fmla="*/ 111419 h 111418"/>
                <a:gd name="connsiteX1" fmla="*/ 0 w 20923"/>
                <a:gd name="connsiteY1" fmla="*/ 100884 h 111418"/>
                <a:gd name="connsiteX2" fmla="*/ 0 w 20923"/>
                <a:gd name="connsiteY2" fmla="*/ 10462 h 111418"/>
                <a:gd name="connsiteX3" fmla="*/ 10462 w 20923"/>
                <a:gd name="connsiteY3" fmla="*/ 0 h 111418"/>
                <a:gd name="connsiteX4" fmla="*/ 20923 w 20923"/>
                <a:gd name="connsiteY4" fmla="*/ 10462 h 111418"/>
                <a:gd name="connsiteX5" fmla="*/ 20923 w 20923"/>
                <a:gd name="connsiteY5" fmla="*/ 100957 h 111418"/>
                <a:gd name="connsiteX6" fmla="*/ 10462 w 20923"/>
                <a:gd name="connsiteY6" fmla="*/ 111419 h 1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23" h="111418">
                  <a:moveTo>
                    <a:pt x="10462" y="111419"/>
                  </a:moveTo>
                  <a:cubicBezTo>
                    <a:pt x="4682" y="111419"/>
                    <a:pt x="0" y="106737"/>
                    <a:pt x="0" y="100884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23" y="4682"/>
                    <a:pt x="20923" y="10462"/>
                  </a:cubicBezTo>
                  <a:lnTo>
                    <a:pt x="20923" y="100957"/>
                  </a:lnTo>
                  <a:cubicBezTo>
                    <a:pt x="20923" y="106737"/>
                    <a:pt x="16241" y="111419"/>
                    <a:pt x="10462" y="11141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5" name="Graphic 48">
            <a:extLst>
              <a:ext uri="{FF2B5EF4-FFF2-40B4-BE49-F238E27FC236}">
                <a16:creationId xmlns:a16="http://schemas.microsoft.com/office/drawing/2014/main" id="{B69A8BAC-8721-2E57-278A-78A6FA2331FB}"/>
              </a:ext>
            </a:extLst>
          </p:cNvPr>
          <p:cNvGrpSpPr/>
          <p:nvPr/>
        </p:nvGrpSpPr>
        <p:grpSpPr>
          <a:xfrm>
            <a:off x="10072982" y="2003798"/>
            <a:ext cx="640509" cy="647078"/>
            <a:chOff x="6063001" y="1840877"/>
            <a:chExt cx="640509" cy="647078"/>
          </a:xfrm>
          <a:solidFill>
            <a:srgbClr val="374DF8"/>
          </a:solidFill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97C05953-FDF3-4E78-CBAA-836495C94B26}"/>
                </a:ext>
              </a:extLst>
            </p:cNvPr>
            <p:cNvSpPr/>
            <p:nvPr/>
          </p:nvSpPr>
          <p:spPr>
            <a:xfrm>
              <a:off x="6063001" y="1992971"/>
              <a:ext cx="435889" cy="436457"/>
            </a:xfrm>
            <a:custGeom>
              <a:avLst/>
              <a:gdLst>
                <a:gd name="connsiteX0" fmla="*/ 351172 w 435889"/>
                <a:gd name="connsiteY0" fmla="*/ 436458 h 436457"/>
                <a:gd name="connsiteX1" fmla="*/ 159938 w 435889"/>
                <a:gd name="connsiteY1" fmla="*/ 348084 h 436457"/>
                <a:gd name="connsiteX2" fmla="*/ 17939 w 435889"/>
                <a:gd name="connsiteY2" fmla="*/ 164019 h 436457"/>
                <a:gd name="connsiteX3" fmla="*/ 162 w 435889"/>
                <a:gd name="connsiteY3" fmla="*/ 77254 h 436457"/>
                <a:gd name="connsiteX4" fmla="*/ 31327 w 435889"/>
                <a:gd name="connsiteY4" fmla="*/ 4170 h 436457"/>
                <a:gd name="connsiteX5" fmla="*/ 41642 w 435889"/>
                <a:gd name="connsiteY5" fmla="*/ 0 h 436457"/>
                <a:gd name="connsiteX6" fmla="*/ 56859 w 435889"/>
                <a:gd name="connsiteY6" fmla="*/ 6950 h 436457"/>
                <a:gd name="connsiteX7" fmla="*/ 142014 w 435889"/>
                <a:gd name="connsiteY7" fmla="*/ 92105 h 436457"/>
                <a:gd name="connsiteX8" fmla="*/ 144867 w 435889"/>
                <a:gd name="connsiteY8" fmla="*/ 117564 h 436457"/>
                <a:gd name="connsiteX9" fmla="*/ 144721 w 435889"/>
                <a:gd name="connsiteY9" fmla="*/ 162117 h 436457"/>
                <a:gd name="connsiteX10" fmla="*/ 300620 w 435889"/>
                <a:gd name="connsiteY10" fmla="*/ 297605 h 436457"/>
                <a:gd name="connsiteX11" fmla="*/ 300620 w 435889"/>
                <a:gd name="connsiteY11" fmla="*/ 297605 h 436457"/>
                <a:gd name="connsiteX12" fmla="*/ 318324 w 435889"/>
                <a:gd name="connsiteY12" fmla="*/ 291167 h 436457"/>
                <a:gd name="connsiteX13" fmla="*/ 328566 w 435889"/>
                <a:gd name="connsiteY13" fmla="*/ 287070 h 436457"/>
                <a:gd name="connsiteX14" fmla="*/ 343783 w 435889"/>
                <a:gd name="connsiteY14" fmla="*/ 294020 h 436457"/>
                <a:gd name="connsiteX15" fmla="*/ 428938 w 435889"/>
                <a:gd name="connsiteY15" fmla="*/ 379249 h 436457"/>
                <a:gd name="connsiteX16" fmla="*/ 435888 w 435889"/>
                <a:gd name="connsiteY16" fmla="*/ 394465 h 436457"/>
                <a:gd name="connsiteX17" fmla="*/ 431718 w 435889"/>
                <a:gd name="connsiteY17" fmla="*/ 404707 h 436457"/>
                <a:gd name="connsiteX18" fmla="*/ 351172 w 435889"/>
                <a:gd name="connsiteY18" fmla="*/ 436458 h 436457"/>
                <a:gd name="connsiteX19" fmla="*/ 351172 w 435889"/>
                <a:gd name="connsiteY19" fmla="*/ 436458 h 436457"/>
                <a:gd name="connsiteX20" fmla="*/ 42740 w 435889"/>
                <a:gd name="connsiteY20" fmla="*/ 22606 h 436457"/>
                <a:gd name="connsiteX21" fmla="*/ 37326 w 435889"/>
                <a:gd name="connsiteY21" fmla="*/ 156045 h 436457"/>
                <a:gd name="connsiteX22" fmla="*/ 351172 w 435889"/>
                <a:gd name="connsiteY22" fmla="*/ 415535 h 436457"/>
                <a:gd name="connsiteX23" fmla="*/ 351172 w 435889"/>
                <a:gd name="connsiteY23" fmla="*/ 415535 h 436457"/>
                <a:gd name="connsiteX24" fmla="*/ 413429 w 435889"/>
                <a:gd name="connsiteY24" fmla="*/ 393368 h 436457"/>
                <a:gd name="connsiteX25" fmla="*/ 329517 w 435889"/>
                <a:gd name="connsiteY25" fmla="*/ 309310 h 436457"/>
                <a:gd name="connsiteX26" fmla="*/ 300693 w 435889"/>
                <a:gd name="connsiteY26" fmla="*/ 318601 h 436457"/>
                <a:gd name="connsiteX27" fmla="*/ 300693 w 435889"/>
                <a:gd name="connsiteY27" fmla="*/ 318601 h 436457"/>
                <a:gd name="connsiteX28" fmla="*/ 201052 w 435889"/>
                <a:gd name="connsiteY28" fmla="*/ 268122 h 436457"/>
                <a:gd name="connsiteX29" fmla="*/ 125334 w 435889"/>
                <a:gd name="connsiteY29" fmla="*/ 170091 h 436457"/>
                <a:gd name="connsiteX30" fmla="*/ 126724 w 435889"/>
                <a:gd name="connsiteY30" fmla="*/ 106444 h 436457"/>
                <a:gd name="connsiteX31" fmla="*/ 42740 w 435889"/>
                <a:gd name="connsiteY31" fmla="*/ 22606 h 436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5889" h="436457">
                  <a:moveTo>
                    <a:pt x="351172" y="436458"/>
                  </a:moveTo>
                  <a:cubicBezTo>
                    <a:pt x="296303" y="436458"/>
                    <a:pt x="226584" y="404269"/>
                    <a:pt x="159938" y="348084"/>
                  </a:cubicBezTo>
                  <a:cubicBezTo>
                    <a:pt x="96730" y="294825"/>
                    <a:pt x="43617" y="226057"/>
                    <a:pt x="17939" y="164019"/>
                  </a:cubicBezTo>
                  <a:cubicBezTo>
                    <a:pt x="4844" y="132488"/>
                    <a:pt x="-1082" y="103225"/>
                    <a:pt x="162" y="77254"/>
                  </a:cubicBezTo>
                  <a:cubicBezTo>
                    <a:pt x="1552" y="47991"/>
                    <a:pt x="12086" y="23410"/>
                    <a:pt x="31327" y="4170"/>
                  </a:cubicBezTo>
                  <a:cubicBezTo>
                    <a:pt x="33961" y="1536"/>
                    <a:pt x="37619" y="0"/>
                    <a:pt x="41642" y="0"/>
                  </a:cubicBezTo>
                  <a:cubicBezTo>
                    <a:pt x="46910" y="0"/>
                    <a:pt x="52396" y="2561"/>
                    <a:pt x="56859" y="6950"/>
                  </a:cubicBezTo>
                  <a:lnTo>
                    <a:pt x="142014" y="92105"/>
                  </a:lnTo>
                  <a:cubicBezTo>
                    <a:pt x="150062" y="100153"/>
                    <a:pt x="151305" y="111126"/>
                    <a:pt x="144867" y="117564"/>
                  </a:cubicBezTo>
                  <a:cubicBezTo>
                    <a:pt x="133967" y="128391"/>
                    <a:pt x="138795" y="147778"/>
                    <a:pt x="144721" y="162117"/>
                  </a:cubicBezTo>
                  <a:cubicBezTo>
                    <a:pt x="169887" y="222911"/>
                    <a:pt x="255847" y="297605"/>
                    <a:pt x="300620" y="297605"/>
                  </a:cubicBezTo>
                  <a:cubicBezTo>
                    <a:pt x="300620" y="297605"/>
                    <a:pt x="300620" y="297605"/>
                    <a:pt x="300620" y="297605"/>
                  </a:cubicBezTo>
                  <a:cubicBezTo>
                    <a:pt x="308228" y="297605"/>
                    <a:pt x="314008" y="295483"/>
                    <a:pt x="318324" y="291167"/>
                  </a:cubicBezTo>
                  <a:cubicBezTo>
                    <a:pt x="321031" y="288460"/>
                    <a:pt x="324689" y="287070"/>
                    <a:pt x="328566" y="287070"/>
                  </a:cubicBezTo>
                  <a:cubicBezTo>
                    <a:pt x="333833" y="287070"/>
                    <a:pt x="339393" y="289631"/>
                    <a:pt x="343783" y="294020"/>
                  </a:cubicBezTo>
                  <a:lnTo>
                    <a:pt x="428938" y="379249"/>
                  </a:lnTo>
                  <a:cubicBezTo>
                    <a:pt x="433401" y="383711"/>
                    <a:pt x="435961" y="389271"/>
                    <a:pt x="435888" y="394465"/>
                  </a:cubicBezTo>
                  <a:cubicBezTo>
                    <a:pt x="435888" y="398416"/>
                    <a:pt x="434425" y="402074"/>
                    <a:pt x="431718" y="404707"/>
                  </a:cubicBezTo>
                  <a:cubicBezTo>
                    <a:pt x="410795" y="425777"/>
                    <a:pt x="383654" y="436458"/>
                    <a:pt x="351172" y="436458"/>
                  </a:cubicBezTo>
                  <a:cubicBezTo>
                    <a:pt x="351172" y="436458"/>
                    <a:pt x="351172" y="436458"/>
                    <a:pt x="351172" y="436458"/>
                  </a:cubicBezTo>
                  <a:close/>
                  <a:moveTo>
                    <a:pt x="42740" y="22606"/>
                  </a:moveTo>
                  <a:cubicBezTo>
                    <a:pt x="8575" y="60867"/>
                    <a:pt x="20719" y="115955"/>
                    <a:pt x="37326" y="156045"/>
                  </a:cubicBezTo>
                  <a:cubicBezTo>
                    <a:pt x="85683" y="272878"/>
                    <a:pt x="240045" y="415535"/>
                    <a:pt x="351172" y="415535"/>
                  </a:cubicBezTo>
                  <a:cubicBezTo>
                    <a:pt x="351172" y="415535"/>
                    <a:pt x="351172" y="415535"/>
                    <a:pt x="351172" y="415535"/>
                  </a:cubicBezTo>
                  <a:cubicBezTo>
                    <a:pt x="375972" y="415535"/>
                    <a:pt x="396895" y="408073"/>
                    <a:pt x="413429" y="393368"/>
                  </a:cubicBezTo>
                  <a:lnTo>
                    <a:pt x="329517" y="309310"/>
                  </a:lnTo>
                  <a:cubicBezTo>
                    <a:pt x="321762" y="315455"/>
                    <a:pt x="312032" y="318601"/>
                    <a:pt x="300693" y="318601"/>
                  </a:cubicBezTo>
                  <a:cubicBezTo>
                    <a:pt x="300693" y="318601"/>
                    <a:pt x="300693" y="318601"/>
                    <a:pt x="300693" y="318601"/>
                  </a:cubicBezTo>
                  <a:cubicBezTo>
                    <a:pt x="273991" y="318601"/>
                    <a:pt x="237704" y="300239"/>
                    <a:pt x="201052" y="268122"/>
                  </a:cubicBezTo>
                  <a:cubicBezTo>
                    <a:pt x="166522" y="237908"/>
                    <a:pt x="138283" y="201256"/>
                    <a:pt x="125334" y="170091"/>
                  </a:cubicBezTo>
                  <a:cubicBezTo>
                    <a:pt x="111800" y="137390"/>
                    <a:pt x="117799" y="117784"/>
                    <a:pt x="126724" y="106444"/>
                  </a:cubicBezTo>
                  <a:lnTo>
                    <a:pt x="42740" y="2260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08F3F030-3AD4-055D-2735-3EDDC4523CE2}"/>
                </a:ext>
              </a:extLst>
            </p:cNvPr>
            <p:cNvSpPr/>
            <p:nvPr/>
          </p:nvSpPr>
          <p:spPr>
            <a:xfrm>
              <a:off x="6118717" y="1937883"/>
              <a:ext cx="143827" cy="143827"/>
            </a:xfrm>
            <a:custGeom>
              <a:avLst/>
              <a:gdLst>
                <a:gd name="connsiteX0" fmla="*/ 106856 w 143827"/>
                <a:gd name="connsiteY0" fmla="*/ 143828 h 143827"/>
                <a:gd name="connsiteX1" fmla="*/ 94126 w 143827"/>
                <a:gd name="connsiteY1" fmla="*/ 138560 h 143827"/>
                <a:gd name="connsiteX2" fmla="*/ 5167 w 143827"/>
                <a:gd name="connsiteY2" fmla="*/ 49674 h 143827"/>
                <a:gd name="connsiteX3" fmla="*/ 5094 w 143827"/>
                <a:gd name="connsiteY3" fmla="*/ 24361 h 143827"/>
                <a:gd name="connsiteX4" fmla="*/ 24188 w 143827"/>
                <a:gd name="connsiteY4" fmla="*/ 5267 h 143827"/>
                <a:gd name="connsiteX5" fmla="*/ 36917 w 143827"/>
                <a:gd name="connsiteY5" fmla="*/ 0 h 143827"/>
                <a:gd name="connsiteX6" fmla="*/ 49646 w 143827"/>
                <a:gd name="connsiteY6" fmla="*/ 5267 h 143827"/>
                <a:gd name="connsiteX7" fmla="*/ 138606 w 143827"/>
                <a:gd name="connsiteY7" fmla="*/ 94227 h 143827"/>
                <a:gd name="connsiteX8" fmla="*/ 138679 w 143827"/>
                <a:gd name="connsiteY8" fmla="*/ 119539 h 143827"/>
                <a:gd name="connsiteX9" fmla="*/ 119585 w 143827"/>
                <a:gd name="connsiteY9" fmla="*/ 138560 h 143827"/>
                <a:gd name="connsiteX10" fmla="*/ 106856 w 143827"/>
                <a:gd name="connsiteY10" fmla="*/ 143828 h 143827"/>
                <a:gd name="connsiteX11" fmla="*/ 22212 w 143827"/>
                <a:gd name="connsiteY11" fmla="*/ 37018 h 143827"/>
                <a:gd name="connsiteX12" fmla="*/ 106856 w 143827"/>
                <a:gd name="connsiteY12" fmla="*/ 121661 h 143827"/>
                <a:gd name="connsiteX13" fmla="*/ 121560 w 143827"/>
                <a:gd name="connsiteY13" fmla="*/ 106956 h 143827"/>
                <a:gd name="connsiteX14" fmla="*/ 36917 w 143827"/>
                <a:gd name="connsiteY14" fmla="*/ 22240 h 143827"/>
                <a:gd name="connsiteX15" fmla="*/ 22212 w 143827"/>
                <a:gd name="connsiteY15" fmla="*/ 37018 h 14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827" h="143827">
                  <a:moveTo>
                    <a:pt x="106856" y="143828"/>
                  </a:moveTo>
                  <a:cubicBezTo>
                    <a:pt x="102027" y="143828"/>
                    <a:pt x="97492" y="141926"/>
                    <a:pt x="94126" y="138560"/>
                  </a:cubicBezTo>
                  <a:lnTo>
                    <a:pt x="5167" y="49674"/>
                  </a:lnTo>
                  <a:cubicBezTo>
                    <a:pt x="-1710" y="42651"/>
                    <a:pt x="-1710" y="31311"/>
                    <a:pt x="5094" y="24361"/>
                  </a:cubicBezTo>
                  <a:lnTo>
                    <a:pt x="24188" y="5267"/>
                  </a:lnTo>
                  <a:cubicBezTo>
                    <a:pt x="27553" y="1902"/>
                    <a:pt x="32089" y="0"/>
                    <a:pt x="36917" y="0"/>
                  </a:cubicBezTo>
                  <a:cubicBezTo>
                    <a:pt x="41746" y="0"/>
                    <a:pt x="46208" y="1902"/>
                    <a:pt x="49646" y="5267"/>
                  </a:cubicBezTo>
                  <a:lnTo>
                    <a:pt x="138606" y="94227"/>
                  </a:lnTo>
                  <a:cubicBezTo>
                    <a:pt x="145556" y="101177"/>
                    <a:pt x="145556" y="112516"/>
                    <a:pt x="138679" y="119539"/>
                  </a:cubicBezTo>
                  <a:lnTo>
                    <a:pt x="119585" y="138560"/>
                  </a:lnTo>
                  <a:cubicBezTo>
                    <a:pt x="116220" y="141999"/>
                    <a:pt x="111684" y="143828"/>
                    <a:pt x="106856" y="143828"/>
                  </a:cubicBezTo>
                  <a:close/>
                  <a:moveTo>
                    <a:pt x="22212" y="37018"/>
                  </a:moveTo>
                  <a:lnTo>
                    <a:pt x="106856" y="121661"/>
                  </a:lnTo>
                  <a:lnTo>
                    <a:pt x="121560" y="106956"/>
                  </a:lnTo>
                  <a:lnTo>
                    <a:pt x="36917" y="22240"/>
                  </a:lnTo>
                  <a:lnTo>
                    <a:pt x="22212" y="3701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D8D6F196-A8B2-C235-9796-6950B1A1339E}"/>
                </a:ext>
              </a:extLst>
            </p:cNvPr>
            <p:cNvSpPr/>
            <p:nvPr/>
          </p:nvSpPr>
          <p:spPr>
            <a:xfrm>
              <a:off x="6409536" y="2228685"/>
              <a:ext cx="143928" cy="143900"/>
            </a:xfrm>
            <a:custGeom>
              <a:avLst/>
              <a:gdLst>
                <a:gd name="connsiteX0" fmla="*/ 106911 w 143928"/>
                <a:gd name="connsiteY0" fmla="*/ 143901 h 143900"/>
                <a:gd name="connsiteX1" fmla="*/ 94254 w 143928"/>
                <a:gd name="connsiteY1" fmla="*/ 138707 h 143900"/>
                <a:gd name="connsiteX2" fmla="*/ 5222 w 143928"/>
                <a:gd name="connsiteY2" fmla="*/ 49674 h 143900"/>
                <a:gd name="connsiteX3" fmla="*/ 5149 w 143928"/>
                <a:gd name="connsiteY3" fmla="*/ 24361 h 143900"/>
                <a:gd name="connsiteX4" fmla="*/ 24243 w 143928"/>
                <a:gd name="connsiteY4" fmla="*/ 5267 h 143900"/>
                <a:gd name="connsiteX5" fmla="*/ 36972 w 143928"/>
                <a:gd name="connsiteY5" fmla="*/ 0 h 143900"/>
                <a:gd name="connsiteX6" fmla="*/ 49701 w 143928"/>
                <a:gd name="connsiteY6" fmla="*/ 5341 h 143900"/>
                <a:gd name="connsiteX7" fmla="*/ 138661 w 143928"/>
                <a:gd name="connsiteY7" fmla="*/ 94300 h 143900"/>
                <a:gd name="connsiteX8" fmla="*/ 143928 w 143928"/>
                <a:gd name="connsiteY8" fmla="*/ 106883 h 143900"/>
                <a:gd name="connsiteX9" fmla="*/ 138661 w 143928"/>
                <a:gd name="connsiteY9" fmla="*/ 119686 h 143900"/>
                <a:gd name="connsiteX10" fmla="*/ 119640 w 143928"/>
                <a:gd name="connsiteY10" fmla="*/ 138707 h 143900"/>
                <a:gd name="connsiteX11" fmla="*/ 106911 w 143928"/>
                <a:gd name="connsiteY11" fmla="*/ 143901 h 143900"/>
                <a:gd name="connsiteX12" fmla="*/ 22267 w 143928"/>
                <a:gd name="connsiteY12" fmla="*/ 36945 h 143900"/>
                <a:gd name="connsiteX13" fmla="*/ 106911 w 143928"/>
                <a:gd name="connsiteY13" fmla="*/ 121588 h 143900"/>
                <a:gd name="connsiteX14" fmla="*/ 121615 w 143928"/>
                <a:gd name="connsiteY14" fmla="*/ 106883 h 143900"/>
                <a:gd name="connsiteX15" fmla="*/ 36972 w 143928"/>
                <a:gd name="connsiteY15" fmla="*/ 22240 h 143900"/>
                <a:gd name="connsiteX16" fmla="*/ 22267 w 143928"/>
                <a:gd name="connsiteY16" fmla="*/ 36945 h 14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928" h="143900">
                  <a:moveTo>
                    <a:pt x="106911" y="143901"/>
                  </a:moveTo>
                  <a:cubicBezTo>
                    <a:pt x="102082" y="143901"/>
                    <a:pt x="97619" y="142072"/>
                    <a:pt x="94254" y="138707"/>
                  </a:cubicBezTo>
                  <a:lnTo>
                    <a:pt x="5222" y="49674"/>
                  </a:lnTo>
                  <a:cubicBezTo>
                    <a:pt x="-1728" y="42724"/>
                    <a:pt x="-1728" y="31385"/>
                    <a:pt x="5149" y="24361"/>
                  </a:cubicBezTo>
                  <a:lnTo>
                    <a:pt x="24243" y="5267"/>
                  </a:lnTo>
                  <a:cubicBezTo>
                    <a:pt x="27608" y="1902"/>
                    <a:pt x="32144" y="0"/>
                    <a:pt x="36972" y="0"/>
                  </a:cubicBezTo>
                  <a:cubicBezTo>
                    <a:pt x="41800" y="0"/>
                    <a:pt x="46336" y="1902"/>
                    <a:pt x="49701" y="5341"/>
                  </a:cubicBezTo>
                  <a:lnTo>
                    <a:pt x="138661" y="94300"/>
                  </a:lnTo>
                  <a:cubicBezTo>
                    <a:pt x="142026" y="97592"/>
                    <a:pt x="143855" y="102055"/>
                    <a:pt x="143928" y="106883"/>
                  </a:cubicBezTo>
                  <a:cubicBezTo>
                    <a:pt x="143928" y="111712"/>
                    <a:pt x="142099" y="116247"/>
                    <a:pt x="138661" y="119686"/>
                  </a:cubicBezTo>
                  <a:lnTo>
                    <a:pt x="119640" y="138707"/>
                  </a:lnTo>
                  <a:cubicBezTo>
                    <a:pt x="116128" y="142072"/>
                    <a:pt x="111666" y="143901"/>
                    <a:pt x="106911" y="143901"/>
                  </a:cubicBezTo>
                  <a:close/>
                  <a:moveTo>
                    <a:pt x="22267" y="36945"/>
                  </a:moveTo>
                  <a:lnTo>
                    <a:pt x="106911" y="121588"/>
                  </a:lnTo>
                  <a:lnTo>
                    <a:pt x="121615" y="106883"/>
                  </a:lnTo>
                  <a:lnTo>
                    <a:pt x="36972" y="22240"/>
                  </a:lnTo>
                  <a:lnTo>
                    <a:pt x="22267" y="36945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5ACC7F2-5839-2DCD-B3DF-DC0138705D3A}"/>
                </a:ext>
              </a:extLst>
            </p:cNvPr>
            <p:cNvSpPr/>
            <p:nvPr/>
          </p:nvSpPr>
          <p:spPr>
            <a:xfrm>
              <a:off x="6285269" y="1840877"/>
              <a:ext cx="418241" cy="317869"/>
            </a:xfrm>
            <a:custGeom>
              <a:avLst/>
              <a:gdLst>
                <a:gd name="connsiteX0" fmla="*/ 81863 w 418241"/>
                <a:gd name="connsiteY0" fmla="*/ 317869 h 317869"/>
                <a:gd name="connsiteX1" fmla="*/ 74474 w 418241"/>
                <a:gd name="connsiteY1" fmla="*/ 314797 h 317869"/>
                <a:gd name="connsiteX2" fmla="*/ 71768 w 418241"/>
                <a:gd name="connsiteY2" fmla="*/ 304628 h 317869"/>
                <a:gd name="connsiteX3" fmla="*/ 80839 w 418241"/>
                <a:gd name="connsiteY3" fmla="*/ 270610 h 317869"/>
                <a:gd name="connsiteX4" fmla="*/ 0 w 418241"/>
                <a:gd name="connsiteY4" fmla="*/ 151070 h 317869"/>
                <a:gd name="connsiteX5" fmla="*/ 62623 w 418241"/>
                <a:gd name="connsiteY5" fmla="*/ 43090 h 317869"/>
                <a:gd name="connsiteX6" fmla="*/ 209157 w 418241"/>
                <a:gd name="connsiteY6" fmla="*/ 0 h 317869"/>
                <a:gd name="connsiteX7" fmla="*/ 355619 w 418241"/>
                <a:gd name="connsiteY7" fmla="*/ 43090 h 317869"/>
                <a:gd name="connsiteX8" fmla="*/ 418241 w 418241"/>
                <a:gd name="connsiteY8" fmla="*/ 151070 h 317869"/>
                <a:gd name="connsiteX9" fmla="*/ 355619 w 418241"/>
                <a:gd name="connsiteY9" fmla="*/ 259051 h 317869"/>
                <a:gd name="connsiteX10" fmla="*/ 209157 w 418241"/>
                <a:gd name="connsiteY10" fmla="*/ 302141 h 317869"/>
                <a:gd name="connsiteX11" fmla="*/ 158313 w 418241"/>
                <a:gd name="connsiteY11" fmla="*/ 297605 h 317869"/>
                <a:gd name="connsiteX12" fmla="*/ 84570 w 418241"/>
                <a:gd name="connsiteY12" fmla="*/ 317504 h 317869"/>
                <a:gd name="connsiteX13" fmla="*/ 81863 w 418241"/>
                <a:gd name="connsiteY13" fmla="*/ 317869 h 317869"/>
                <a:gd name="connsiteX14" fmla="*/ 209084 w 418241"/>
                <a:gd name="connsiteY14" fmla="*/ 21069 h 317869"/>
                <a:gd name="connsiteX15" fmla="*/ 20996 w 418241"/>
                <a:gd name="connsiteY15" fmla="*/ 151217 h 317869"/>
                <a:gd name="connsiteX16" fmla="*/ 97885 w 418241"/>
                <a:gd name="connsiteY16" fmla="*/ 256051 h 317869"/>
                <a:gd name="connsiteX17" fmla="*/ 103225 w 418241"/>
                <a:gd name="connsiteY17" fmla="*/ 268122 h 317869"/>
                <a:gd name="connsiteX18" fmla="*/ 96641 w 418241"/>
                <a:gd name="connsiteY18" fmla="*/ 292630 h 317869"/>
                <a:gd name="connsiteX19" fmla="*/ 155021 w 418241"/>
                <a:gd name="connsiteY19" fmla="*/ 276974 h 317869"/>
                <a:gd name="connsiteX20" fmla="*/ 159703 w 418241"/>
                <a:gd name="connsiteY20" fmla="*/ 276828 h 317869"/>
                <a:gd name="connsiteX21" fmla="*/ 209011 w 418241"/>
                <a:gd name="connsiteY21" fmla="*/ 281437 h 317869"/>
                <a:gd name="connsiteX22" fmla="*/ 397099 w 418241"/>
                <a:gd name="connsiteY22" fmla="*/ 151290 h 317869"/>
                <a:gd name="connsiteX23" fmla="*/ 209084 w 418241"/>
                <a:gd name="connsiteY23" fmla="*/ 21069 h 31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18241" h="317869">
                  <a:moveTo>
                    <a:pt x="81863" y="317869"/>
                  </a:moveTo>
                  <a:cubicBezTo>
                    <a:pt x="79083" y="317869"/>
                    <a:pt x="76450" y="316772"/>
                    <a:pt x="74474" y="314797"/>
                  </a:cubicBezTo>
                  <a:cubicBezTo>
                    <a:pt x="71841" y="312163"/>
                    <a:pt x="70816" y="308286"/>
                    <a:pt x="71768" y="304628"/>
                  </a:cubicBezTo>
                  <a:lnTo>
                    <a:pt x="80839" y="270610"/>
                  </a:lnTo>
                  <a:cubicBezTo>
                    <a:pt x="30068" y="242151"/>
                    <a:pt x="0" y="197964"/>
                    <a:pt x="0" y="151070"/>
                  </a:cubicBezTo>
                  <a:cubicBezTo>
                    <a:pt x="0" y="110029"/>
                    <a:pt x="22240" y="71621"/>
                    <a:pt x="62623" y="43090"/>
                  </a:cubicBezTo>
                  <a:cubicBezTo>
                    <a:pt x="101908" y="15290"/>
                    <a:pt x="153923" y="0"/>
                    <a:pt x="209157" y="0"/>
                  </a:cubicBezTo>
                  <a:cubicBezTo>
                    <a:pt x="264391" y="0"/>
                    <a:pt x="316406" y="15290"/>
                    <a:pt x="355619" y="43090"/>
                  </a:cubicBezTo>
                  <a:cubicBezTo>
                    <a:pt x="396002" y="71694"/>
                    <a:pt x="418241" y="110029"/>
                    <a:pt x="418241" y="151070"/>
                  </a:cubicBezTo>
                  <a:cubicBezTo>
                    <a:pt x="418241" y="192112"/>
                    <a:pt x="396002" y="230519"/>
                    <a:pt x="355619" y="259051"/>
                  </a:cubicBezTo>
                  <a:cubicBezTo>
                    <a:pt x="316333" y="286851"/>
                    <a:pt x="264318" y="302141"/>
                    <a:pt x="209157" y="302141"/>
                  </a:cubicBezTo>
                  <a:cubicBezTo>
                    <a:pt x="191892" y="302141"/>
                    <a:pt x="174773" y="300604"/>
                    <a:pt x="158313" y="297605"/>
                  </a:cubicBezTo>
                  <a:lnTo>
                    <a:pt x="84570" y="317504"/>
                  </a:lnTo>
                  <a:cubicBezTo>
                    <a:pt x="83692" y="317796"/>
                    <a:pt x="82741" y="317869"/>
                    <a:pt x="81863" y="317869"/>
                  </a:cubicBezTo>
                  <a:close/>
                  <a:moveTo>
                    <a:pt x="209084" y="21069"/>
                  </a:moveTo>
                  <a:cubicBezTo>
                    <a:pt x="105347" y="21069"/>
                    <a:pt x="20996" y="79449"/>
                    <a:pt x="20996" y="151217"/>
                  </a:cubicBezTo>
                  <a:cubicBezTo>
                    <a:pt x="20996" y="192258"/>
                    <a:pt x="49747" y="231470"/>
                    <a:pt x="97885" y="256051"/>
                  </a:cubicBezTo>
                  <a:cubicBezTo>
                    <a:pt x="102274" y="258319"/>
                    <a:pt x="104542" y="263294"/>
                    <a:pt x="103225" y="268122"/>
                  </a:cubicBezTo>
                  <a:lnTo>
                    <a:pt x="96641" y="292630"/>
                  </a:lnTo>
                  <a:lnTo>
                    <a:pt x="155021" y="276974"/>
                  </a:lnTo>
                  <a:cubicBezTo>
                    <a:pt x="156557" y="276535"/>
                    <a:pt x="158167" y="276535"/>
                    <a:pt x="159703" y="276828"/>
                  </a:cubicBezTo>
                  <a:cubicBezTo>
                    <a:pt x="175651" y="279901"/>
                    <a:pt x="192258" y="281437"/>
                    <a:pt x="209011" y="281437"/>
                  </a:cubicBezTo>
                  <a:cubicBezTo>
                    <a:pt x="312748" y="281437"/>
                    <a:pt x="397099" y="223057"/>
                    <a:pt x="397099" y="151290"/>
                  </a:cubicBezTo>
                  <a:cubicBezTo>
                    <a:pt x="397172" y="79376"/>
                    <a:pt x="312822" y="21069"/>
                    <a:pt x="209084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30DFAA47-F74F-C038-4F49-7521F5B57B8A}"/>
                </a:ext>
              </a:extLst>
            </p:cNvPr>
            <p:cNvSpPr/>
            <p:nvPr/>
          </p:nvSpPr>
          <p:spPr>
            <a:xfrm>
              <a:off x="6413953" y="1907889"/>
              <a:ext cx="160653" cy="160727"/>
            </a:xfrm>
            <a:custGeom>
              <a:avLst/>
              <a:gdLst>
                <a:gd name="connsiteX0" fmla="*/ 101616 w 160653"/>
                <a:gd name="connsiteY0" fmla="*/ 160727 h 160727"/>
                <a:gd name="connsiteX1" fmla="*/ 59111 w 160653"/>
                <a:gd name="connsiteY1" fmla="*/ 160727 h 160727"/>
                <a:gd name="connsiteX2" fmla="*/ 48650 w 160653"/>
                <a:gd name="connsiteY2" fmla="*/ 150192 h 160727"/>
                <a:gd name="connsiteX3" fmla="*/ 48650 w 160653"/>
                <a:gd name="connsiteY3" fmla="*/ 112077 h 160727"/>
                <a:gd name="connsiteX4" fmla="*/ 10535 w 160653"/>
                <a:gd name="connsiteY4" fmla="*/ 112077 h 160727"/>
                <a:gd name="connsiteX5" fmla="*/ 0 w 160653"/>
                <a:gd name="connsiteY5" fmla="*/ 101616 h 160727"/>
                <a:gd name="connsiteX6" fmla="*/ 0 w 160653"/>
                <a:gd name="connsiteY6" fmla="*/ 59111 h 160727"/>
                <a:gd name="connsiteX7" fmla="*/ 10535 w 160653"/>
                <a:gd name="connsiteY7" fmla="*/ 48577 h 160727"/>
                <a:gd name="connsiteX8" fmla="*/ 48650 w 160653"/>
                <a:gd name="connsiteY8" fmla="*/ 48577 h 160727"/>
                <a:gd name="connsiteX9" fmla="*/ 48650 w 160653"/>
                <a:gd name="connsiteY9" fmla="*/ 10462 h 160727"/>
                <a:gd name="connsiteX10" fmla="*/ 59111 w 160653"/>
                <a:gd name="connsiteY10" fmla="*/ 0 h 160727"/>
                <a:gd name="connsiteX11" fmla="*/ 101616 w 160653"/>
                <a:gd name="connsiteY11" fmla="*/ 0 h 160727"/>
                <a:gd name="connsiteX12" fmla="*/ 112077 w 160653"/>
                <a:gd name="connsiteY12" fmla="*/ 10462 h 160727"/>
                <a:gd name="connsiteX13" fmla="*/ 112077 w 160653"/>
                <a:gd name="connsiteY13" fmla="*/ 48577 h 160727"/>
                <a:gd name="connsiteX14" fmla="*/ 150192 w 160653"/>
                <a:gd name="connsiteY14" fmla="*/ 48577 h 160727"/>
                <a:gd name="connsiteX15" fmla="*/ 160654 w 160653"/>
                <a:gd name="connsiteY15" fmla="*/ 59111 h 160727"/>
                <a:gd name="connsiteX16" fmla="*/ 160654 w 160653"/>
                <a:gd name="connsiteY16" fmla="*/ 101616 h 160727"/>
                <a:gd name="connsiteX17" fmla="*/ 150192 w 160653"/>
                <a:gd name="connsiteY17" fmla="*/ 112077 h 160727"/>
                <a:gd name="connsiteX18" fmla="*/ 112077 w 160653"/>
                <a:gd name="connsiteY18" fmla="*/ 112077 h 160727"/>
                <a:gd name="connsiteX19" fmla="*/ 112077 w 160653"/>
                <a:gd name="connsiteY19" fmla="*/ 150192 h 160727"/>
                <a:gd name="connsiteX20" fmla="*/ 101616 w 160653"/>
                <a:gd name="connsiteY20" fmla="*/ 160727 h 160727"/>
                <a:gd name="connsiteX21" fmla="*/ 69646 w 160653"/>
                <a:gd name="connsiteY21" fmla="*/ 139731 h 160727"/>
                <a:gd name="connsiteX22" fmla="*/ 91154 w 160653"/>
                <a:gd name="connsiteY22" fmla="*/ 139731 h 160727"/>
                <a:gd name="connsiteX23" fmla="*/ 91154 w 160653"/>
                <a:gd name="connsiteY23" fmla="*/ 101616 h 160727"/>
                <a:gd name="connsiteX24" fmla="*/ 101616 w 160653"/>
                <a:gd name="connsiteY24" fmla="*/ 91154 h 160727"/>
                <a:gd name="connsiteX25" fmla="*/ 139731 w 160653"/>
                <a:gd name="connsiteY25" fmla="*/ 91154 h 160727"/>
                <a:gd name="connsiteX26" fmla="*/ 139731 w 160653"/>
                <a:gd name="connsiteY26" fmla="*/ 69646 h 160727"/>
                <a:gd name="connsiteX27" fmla="*/ 101616 w 160653"/>
                <a:gd name="connsiteY27" fmla="*/ 69646 h 160727"/>
                <a:gd name="connsiteX28" fmla="*/ 91154 w 160653"/>
                <a:gd name="connsiteY28" fmla="*/ 59184 h 160727"/>
                <a:gd name="connsiteX29" fmla="*/ 91154 w 160653"/>
                <a:gd name="connsiteY29" fmla="*/ 21069 h 160727"/>
                <a:gd name="connsiteX30" fmla="*/ 69646 w 160653"/>
                <a:gd name="connsiteY30" fmla="*/ 21069 h 160727"/>
                <a:gd name="connsiteX31" fmla="*/ 69646 w 160653"/>
                <a:gd name="connsiteY31" fmla="*/ 59184 h 160727"/>
                <a:gd name="connsiteX32" fmla="*/ 59111 w 160653"/>
                <a:gd name="connsiteY32" fmla="*/ 69646 h 160727"/>
                <a:gd name="connsiteX33" fmla="*/ 20996 w 160653"/>
                <a:gd name="connsiteY33" fmla="*/ 69646 h 160727"/>
                <a:gd name="connsiteX34" fmla="*/ 20996 w 160653"/>
                <a:gd name="connsiteY34" fmla="*/ 91154 h 160727"/>
                <a:gd name="connsiteX35" fmla="*/ 59111 w 160653"/>
                <a:gd name="connsiteY35" fmla="*/ 91154 h 160727"/>
                <a:gd name="connsiteX36" fmla="*/ 69646 w 160653"/>
                <a:gd name="connsiteY36" fmla="*/ 101616 h 160727"/>
                <a:gd name="connsiteX37" fmla="*/ 69646 w 160653"/>
                <a:gd name="connsiteY37" fmla="*/ 139731 h 16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0653" h="160727">
                  <a:moveTo>
                    <a:pt x="101616" y="160727"/>
                  </a:moveTo>
                  <a:lnTo>
                    <a:pt x="59111" y="160727"/>
                  </a:lnTo>
                  <a:cubicBezTo>
                    <a:pt x="53332" y="160727"/>
                    <a:pt x="48650" y="156045"/>
                    <a:pt x="48650" y="150192"/>
                  </a:cubicBezTo>
                  <a:lnTo>
                    <a:pt x="48650" y="112077"/>
                  </a:lnTo>
                  <a:lnTo>
                    <a:pt x="10535" y="112077"/>
                  </a:lnTo>
                  <a:cubicBezTo>
                    <a:pt x="4755" y="112077"/>
                    <a:pt x="0" y="107395"/>
                    <a:pt x="0" y="101616"/>
                  </a:cubicBezTo>
                  <a:lnTo>
                    <a:pt x="0" y="59111"/>
                  </a:lnTo>
                  <a:cubicBezTo>
                    <a:pt x="0" y="53332"/>
                    <a:pt x="4682" y="48577"/>
                    <a:pt x="10535" y="48577"/>
                  </a:cubicBezTo>
                  <a:lnTo>
                    <a:pt x="48650" y="48577"/>
                  </a:lnTo>
                  <a:lnTo>
                    <a:pt x="48650" y="10462"/>
                  </a:lnTo>
                  <a:cubicBezTo>
                    <a:pt x="48650" y="4682"/>
                    <a:pt x="53332" y="0"/>
                    <a:pt x="59111" y="0"/>
                  </a:cubicBezTo>
                  <a:lnTo>
                    <a:pt x="101616" y="0"/>
                  </a:lnTo>
                  <a:cubicBezTo>
                    <a:pt x="107395" y="0"/>
                    <a:pt x="112077" y="4682"/>
                    <a:pt x="112077" y="10462"/>
                  </a:cubicBezTo>
                  <a:lnTo>
                    <a:pt x="112077" y="48577"/>
                  </a:lnTo>
                  <a:lnTo>
                    <a:pt x="150192" y="48577"/>
                  </a:lnTo>
                  <a:cubicBezTo>
                    <a:pt x="155972" y="48577"/>
                    <a:pt x="160654" y="53259"/>
                    <a:pt x="160654" y="59111"/>
                  </a:cubicBezTo>
                  <a:lnTo>
                    <a:pt x="160654" y="101616"/>
                  </a:lnTo>
                  <a:cubicBezTo>
                    <a:pt x="160654" y="107395"/>
                    <a:pt x="155972" y="112077"/>
                    <a:pt x="150192" y="112077"/>
                  </a:cubicBezTo>
                  <a:lnTo>
                    <a:pt x="112077" y="112077"/>
                  </a:lnTo>
                  <a:lnTo>
                    <a:pt x="112077" y="150192"/>
                  </a:lnTo>
                  <a:cubicBezTo>
                    <a:pt x="112077" y="155972"/>
                    <a:pt x="107395" y="160727"/>
                    <a:pt x="101616" y="160727"/>
                  </a:cubicBezTo>
                  <a:close/>
                  <a:moveTo>
                    <a:pt x="69646" y="139731"/>
                  </a:moveTo>
                  <a:lnTo>
                    <a:pt x="91154" y="139731"/>
                  </a:lnTo>
                  <a:lnTo>
                    <a:pt x="91154" y="101616"/>
                  </a:lnTo>
                  <a:cubicBezTo>
                    <a:pt x="91154" y="95836"/>
                    <a:pt x="95836" y="91154"/>
                    <a:pt x="101616" y="91154"/>
                  </a:cubicBezTo>
                  <a:lnTo>
                    <a:pt x="139731" y="91154"/>
                  </a:lnTo>
                  <a:lnTo>
                    <a:pt x="139731" y="69646"/>
                  </a:lnTo>
                  <a:lnTo>
                    <a:pt x="101616" y="69646"/>
                  </a:lnTo>
                  <a:cubicBezTo>
                    <a:pt x="95836" y="69646"/>
                    <a:pt x="91154" y="64964"/>
                    <a:pt x="91154" y="59184"/>
                  </a:cubicBezTo>
                  <a:lnTo>
                    <a:pt x="91154" y="21069"/>
                  </a:lnTo>
                  <a:lnTo>
                    <a:pt x="69646" y="21069"/>
                  </a:lnTo>
                  <a:lnTo>
                    <a:pt x="69646" y="59184"/>
                  </a:lnTo>
                  <a:cubicBezTo>
                    <a:pt x="69646" y="64964"/>
                    <a:pt x="64964" y="69646"/>
                    <a:pt x="59111" y="69646"/>
                  </a:cubicBezTo>
                  <a:lnTo>
                    <a:pt x="20996" y="69646"/>
                  </a:lnTo>
                  <a:lnTo>
                    <a:pt x="20996" y="91154"/>
                  </a:lnTo>
                  <a:lnTo>
                    <a:pt x="59111" y="91154"/>
                  </a:lnTo>
                  <a:cubicBezTo>
                    <a:pt x="64891" y="91154"/>
                    <a:pt x="69646" y="95836"/>
                    <a:pt x="69646" y="101616"/>
                  </a:cubicBezTo>
                  <a:lnTo>
                    <a:pt x="69646" y="13973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C2E92B19-3FDC-6EDA-4827-BFA92E21CF79}"/>
                </a:ext>
              </a:extLst>
            </p:cNvPr>
            <p:cNvSpPr/>
            <p:nvPr/>
          </p:nvSpPr>
          <p:spPr>
            <a:xfrm>
              <a:off x="6126737" y="2408433"/>
              <a:ext cx="570775" cy="20996"/>
            </a:xfrm>
            <a:custGeom>
              <a:avLst/>
              <a:gdLst>
                <a:gd name="connsiteX0" fmla="*/ 560240 w 570775"/>
                <a:gd name="connsiteY0" fmla="*/ 20996 h 20996"/>
                <a:gd name="connsiteX1" fmla="*/ 10462 w 570775"/>
                <a:gd name="connsiteY1" fmla="*/ 20996 h 20996"/>
                <a:gd name="connsiteX2" fmla="*/ 0 w 570775"/>
                <a:gd name="connsiteY2" fmla="*/ 10462 h 20996"/>
                <a:gd name="connsiteX3" fmla="*/ 10462 w 570775"/>
                <a:gd name="connsiteY3" fmla="*/ 0 h 20996"/>
                <a:gd name="connsiteX4" fmla="*/ 560240 w 570775"/>
                <a:gd name="connsiteY4" fmla="*/ 0 h 20996"/>
                <a:gd name="connsiteX5" fmla="*/ 570775 w 570775"/>
                <a:gd name="connsiteY5" fmla="*/ 10462 h 20996"/>
                <a:gd name="connsiteX6" fmla="*/ 560240 w 570775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775" h="20996">
                  <a:moveTo>
                    <a:pt x="560240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560240" y="0"/>
                  </a:lnTo>
                  <a:cubicBezTo>
                    <a:pt x="566020" y="0"/>
                    <a:pt x="570775" y="4682"/>
                    <a:pt x="570775" y="10462"/>
                  </a:cubicBezTo>
                  <a:cubicBezTo>
                    <a:pt x="570702" y="16314"/>
                    <a:pt x="566020" y="20996"/>
                    <a:pt x="560240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5423CDFC-D64A-F52C-89EF-13830F9F96FC}"/>
                </a:ext>
              </a:extLst>
            </p:cNvPr>
            <p:cNvSpPr/>
            <p:nvPr/>
          </p:nvSpPr>
          <p:spPr>
            <a:xfrm>
              <a:off x="6233108" y="2466959"/>
              <a:ext cx="357959" cy="20996"/>
            </a:xfrm>
            <a:custGeom>
              <a:avLst/>
              <a:gdLst>
                <a:gd name="connsiteX0" fmla="*/ 347425 w 357959"/>
                <a:gd name="connsiteY0" fmla="*/ 20996 h 20996"/>
                <a:gd name="connsiteX1" fmla="*/ 10461 w 357959"/>
                <a:gd name="connsiteY1" fmla="*/ 20996 h 20996"/>
                <a:gd name="connsiteX2" fmla="*/ 0 w 357959"/>
                <a:gd name="connsiteY2" fmla="*/ 10462 h 20996"/>
                <a:gd name="connsiteX3" fmla="*/ 10461 w 357959"/>
                <a:gd name="connsiteY3" fmla="*/ 0 h 20996"/>
                <a:gd name="connsiteX4" fmla="*/ 347425 w 357959"/>
                <a:gd name="connsiteY4" fmla="*/ 0 h 20996"/>
                <a:gd name="connsiteX5" fmla="*/ 357960 w 357959"/>
                <a:gd name="connsiteY5" fmla="*/ 10462 h 20996"/>
                <a:gd name="connsiteX6" fmla="*/ 347425 w 357959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959" h="20996">
                  <a:moveTo>
                    <a:pt x="347425" y="20996"/>
                  </a:moveTo>
                  <a:lnTo>
                    <a:pt x="10461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347425" y="0"/>
                  </a:lnTo>
                  <a:cubicBezTo>
                    <a:pt x="353204" y="0"/>
                    <a:pt x="357960" y="4682"/>
                    <a:pt x="357960" y="10462"/>
                  </a:cubicBezTo>
                  <a:cubicBezTo>
                    <a:pt x="357960" y="16241"/>
                    <a:pt x="353278" y="20996"/>
                    <a:pt x="34742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3" name="Graphic 48">
            <a:extLst>
              <a:ext uri="{FF2B5EF4-FFF2-40B4-BE49-F238E27FC236}">
                <a16:creationId xmlns:a16="http://schemas.microsoft.com/office/drawing/2014/main" id="{9184F8BC-A72C-993C-F2B3-5C6353178755}"/>
              </a:ext>
            </a:extLst>
          </p:cNvPr>
          <p:cNvGrpSpPr/>
          <p:nvPr/>
        </p:nvGrpSpPr>
        <p:grpSpPr>
          <a:xfrm>
            <a:off x="5912287" y="2035195"/>
            <a:ext cx="646931" cy="621765"/>
            <a:chOff x="5083511" y="1853533"/>
            <a:chExt cx="646931" cy="621765"/>
          </a:xfrm>
          <a:solidFill>
            <a:srgbClr val="374DF8"/>
          </a:solidFill>
        </p:grpSpPr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E7C27250-CE3F-8AFB-4399-876F76529DE1}"/>
                </a:ext>
              </a:extLst>
            </p:cNvPr>
            <p:cNvSpPr/>
            <p:nvPr/>
          </p:nvSpPr>
          <p:spPr>
            <a:xfrm>
              <a:off x="5085998" y="1980607"/>
              <a:ext cx="642030" cy="368348"/>
            </a:xfrm>
            <a:custGeom>
              <a:avLst/>
              <a:gdLst>
                <a:gd name="connsiteX0" fmla="*/ 631496 w 642030"/>
                <a:gd name="connsiteY0" fmla="*/ 368348 h 368348"/>
                <a:gd name="connsiteX1" fmla="*/ 569824 w 642030"/>
                <a:gd name="connsiteY1" fmla="*/ 368348 h 368348"/>
                <a:gd name="connsiteX2" fmla="*/ 560167 w 642030"/>
                <a:gd name="connsiteY2" fmla="*/ 361983 h 368348"/>
                <a:gd name="connsiteX3" fmla="*/ 522857 w 642030"/>
                <a:gd name="connsiteY3" fmla="*/ 337403 h 368348"/>
                <a:gd name="connsiteX4" fmla="*/ 485620 w 642030"/>
                <a:gd name="connsiteY4" fmla="*/ 361983 h 368348"/>
                <a:gd name="connsiteX5" fmla="*/ 475963 w 642030"/>
                <a:gd name="connsiteY5" fmla="*/ 368348 h 368348"/>
                <a:gd name="connsiteX6" fmla="*/ 165921 w 642030"/>
                <a:gd name="connsiteY6" fmla="*/ 368348 h 368348"/>
                <a:gd name="connsiteX7" fmla="*/ 156264 w 642030"/>
                <a:gd name="connsiteY7" fmla="*/ 361983 h 368348"/>
                <a:gd name="connsiteX8" fmla="*/ 119027 w 642030"/>
                <a:gd name="connsiteY8" fmla="*/ 337403 h 368348"/>
                <a:gd name="connsiteX9" fmla="*/ 81790 w 642030"/>
                <a:gd name="connsiteY9" fmla="*/ 361983 h 368348"/>
                <a:gd name="connsiteX10" fmla="*/ 72133 w 642030"/>
                <a:gd name="connsiteY10" fmla="*/ 368348 h 368348"/>
                <a:gd name="connsiteX11" fmla="*/ 10461 w 642030"/>
                <a:gd name="connsiteY11" fmla="*/ 368348 h 368348"/>
                <a:gd name="connsiteX12" fmla="*/ 0 w 642030"/>
                <a:gd name="connsiteY12" fmla="*/ 357813 h 368348"/>
                <a:gd name="connsiteX13" fmla="*/ 0 w 642030"/>
                <a:gd name="connsiteY13" fmla="*/ 192843 h 368348"/>
                <a:gd name="connsiteX14" fmla="*/ 3072 w 642030"/>
                <a:gd name="connsiteY14" fmla="*/ 185454 h 368348"/>
                <a:gd name="connsiteX15" fmla="*/ 185454 w 642030"/>
                <a:gd name="connsiteY15" fmla="*/ 3073 h 368348"/>
                <a:gd name="connsiteX16" fmla="*/ 192916 w 642030"/>
                <a:gd name="connsiteY16" fmla="*/ 0 h 368348"/>
                <a:gd name="connsiteX17" fmla="*/ 631569 w 642030"/>
                <a:gd name="connsiteY17" fmla="*/ 0 h 368348"/>
                <a:gd name="connsiteX18" fmla="*/ 642030 w 642030"/>
                <a:gd name="connsiteY18" fmla="*/ 10535 h 368348"/>
                <a:gd name="connsiteX19" fmla="*/ 642030 w 642030"/>
                <a:gd name="connsiteY19" fmla="*/ 357960 h 368348"/>
                <a:gd name="connsiteX20" fmla="*/ 631496 w 642030"/>
                <a:gd name="connsiteY20" fmla="*/ 368348 h 368348"/>
                <a:gd name="connsiteX21" fmla="*/ 576262 w 642030"/>
                <a:gd name="connsiteY21" fmla="*/ 347352 h 368348"/>
                <a:gd name="connsiteX22" fmla="*/ 620961 w 642030"/>
                <a:gd name="connsiteY22" fmla="*/ 347352 h 368348"/>
                <a:gd name="connsiteX23" fmla="*/ 620961 w 642030"/>
                <a:gd name="connsiteY23" fmla="*/ 20923 h 368348"/>
                <a:gd name="connsiteX24" fmla="*/ 197159 w 642030"/>
                <a:gd name="connsiteY24" fmla="*/ 20923 h 368348"/>
                <a:gd name="connsiteX25" fmla="*/ 20923 w 642030"/>
                <a:gd name="connsiteY25" fmla="*/ 197160 h 368348"/>
                <a:gd name="connsiteX26" fmla="*/ 20923 w 642030"/>
                <a:gd name="connsiteY26" fmla="*/ 347352 h 368348"/>
                <a:gd name="connsiteX27" fmla="*/ 65622 w 642030"/>
                <a:gd name="connsiteY27" fmla="*/ 347352 h 368348"/>
                <a:gd name="connsiteX28" fmla="*/ 119027 w 642030"/>
                <a:gd name="connsiteY28" fmla="*/ 316406 h 368348"/>
                <a:gd name="connsiteX29" fmla="*/ 172432 w 642030"/>
                <a:gd name="connsiteY29" fmla="*/ 347352 h 368348"/>
                <a:gd name="connsiteX30" fmla="*/ 469525 w 642030"/>
                <a:gd name="connsiteY30" fmla="*/ 347352 h 368348"/>
                <a:gd name="connsiteX31" fmla="*/ 522930 w 642030"/>
                <a:gd name="connsiteY31" fmla="*/ 316406 h 368348"/>
                <a:gd name="connsiteX32" fmla="*/ 576262 w 642030"/>
                <a:gd name="connsiteY32" fmla="*/ 347352 h 368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42030" h="368348">
                  <a:moveTo>
                    <a:pt x="631496" y="368348"/>
                  </a:moveTo>
                  <a:lnTo>
                    <a:pt x="569824" y="368348"/>
                  </a:lnTo>
                  <a:cubicBezTo>
                    <a:pt x="565654" y="368348"/>
                    <a:pt x="561850" y="365861"/>
                    <a:pt x="560167" y="361983"/>
                  </a:cubicBezTo>
                  <a:cubicBezTo>
                    <a:pt x="553729" y="347059"/>
                    <a:pt x="539098" y="337403"/>
                    <a:pt x="522857" y="337403"/>
                  </a:cubicBezTo>
                  <a:cubicBezTo>
                    <a:pt x="506616" y="337403"/>
                    <a:pt x="491984" y="347059"/>
                    <a:pt x="485620" y="361983"/>
                  </a:cubicBezTo>
                  <a:cubicBezTo>
                    <a:pt x="483937" y="365861"/>
                    <a:pt x="480133" y="368348"/>
                    <a:pt x="475963" y="368348"/>
                  </a:cubicBezTo>
                  <a:lnTo>
                    <a:pt x="165921" y="368348"/>
                  </a:lnTo>
                  <a:cubicBezTo>
                    <a:pt x="161678" y="368348"/>
                    <a:pt x="157947" y="365861"/>
                    <a:pt x="156264" y="361983"/>
                  </a:cubicBezTo>
                  <a:cubicBezTo>
                    <a:pt x="149900" y="347059"/>
                    <a:pt x="135268" y="337403"/>
                    <a:pt x="119027" y="337403"/>
                  </a:cubicBezTo>
                  <a:cubicBezTo>
                    <a:pt x="102786" y="337403"/>
                    <a:pt x="88155" y="347059"/>
                    <a:pt x="81790" y="361983"/>
                  </a:cubicBezTo>
                  <a:cubicBezTo>
                    <a:pt x="80107" y="365861"/>
                    <a:pt x="76376" y="368348"/>
                    <a:pt x="72133" y="368348"/>
                  </a:cubicBezTo>
                  <a:lnTo>
                    <a:pt x="10461" y="368348"/>
                  </a:lnTo>
                  <a:cubicBezTo>
                    <a:pt x="4682" y="368348"/>
                    <a:pt x="0" y="363666"/>
                    <a:pt x="0" y="357813"/>
                  </a:cubicBezTo>
                  <a:lnTo>
                    <a:pt x="0" y="192843"/>
                  </a:lnTo>
                  <a:cubicBezTo>
                    <a:pt x="0" y="190063"/>
                    <a:pt x="1097" y="187356"/>
                    <a:pt x="3072" y="185454"/>
                  </a:cubicBezTo>
                  <a:lnTo>
                    <a:pt x="185454" y="3073"/>
                  </a:lnTo>
                  <a:cubicBezTo>
                    <a:pt x="187430" y="1097"/>
                    <a:pt x="190063" y="0"/>
                    <a:pt x="192916" y="0"/>
                  </a:cubicBezTo>
                  <a:lnTo>
                    <a:pt x="631569" y="0"/>
                  </a:lnTo>
                  <a:cubicBezTo>
                    <a:pt x="637348" y="0"/>
                    <a:pt x="642030" y="4682"/>
                    <a:pt x="642030" y="10535"/>
                  </a:cubicBezTo>
                  <a:lnTo>
                    <a:pt x="642030" y="357960"/>
                  </a:lnTo>
                  <a:cubicBezTo>
                    <a:pt x="641957" y="363666"/>
                    <a:pt x="637275" y="368348"/>
                    <a:pt x="631496" y="368348"/>
                  </a:cubicBezTo>
                  <a:close/>
                  <a:moveTo>
                    <a:pt x="576262" y="347352"/>
                  </a:moveTo>
                  <a:lnTo>
                    <a:pt x="620961" y="347352"/>
                  </a:lnTo>
                  <a:lnTo>
                    <a:pt x="620961" y="20923"/>
                  </a:lnTo>
                  <a:lnTo>
                    <a:pt x="197159" y="20923"/>
                  </a:lnTo>
                  <a:lnTo>
                    <a:pt x="20923" y="197160"/>
                  </a:lnTo>
                  <a:lnTo>
                    <a:pt x="20923" y="347352"/>
                  </a:lnTo>
                  <a:lnTo>
                    <a:pt x="65622" y="347352"/>
                  </a:lnTo>
                  <a:cubicBezTo>
                    <a:pt x="76523" y="328331"/>
                    <a:pt x="96714" y="316406"/>
                    <a:pt x="119027" y="316406"/>
                  </a:cubicBezTo>
                  <a:cubicBezTo>
                    <a:pt x="141267" y="316406"/>
                    <a:pt x="161532" y="328331"/>
                    <a:pt x="172432" y="347352"/>
                  </a:cubicBezTo>
                  <a:lnTo>
                    <a:pt x="469525" y="347352"/>
                  </a:lnTo>
                  <a:cubicBezTo>
                    <a:pt x="480425" y="328331"/>
                    <a:pt x="500617" y="316406"/>
                    <a:pt x="522930" y="316406"/>
                  </a:cubicBezTo>
                  <a:cubicBezTo>
                    <a:pt x="545097" y="316406"/>
                    <a:pt x="565361" y="328404"/>
                    <a:pt x="576262" y="34735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0E7408CE-F043-77DA-CCE0-823DB906FA17}"/>
                </a:ext>
              </a:extLst>
            </p:cNvPr>
            <p:cNvSpPr/>
            <p:nvPr/>
          </p:nvSpPr>
          <p:spPr>
            <a:xfrm>
              <a:off x="5085925" y="1980534"/>
              <a:ext cx="225033" cy="236006"/>
            </a:xfrm>
            <a:custGeom>
              <a:avLst/>
              <a:gdLst>
                <a:gd name="connsiteX0" fmla="*/ 214571 w 225033"/>
                <a:gd name="connsiteY0" fmla="*/ 236006 h 236006"/>
                <a:gd name="connsiteX1" fmla="*/ 10461 w 225033"/>
                <a:gd name="connsiteY1" fmla="*/ 236006 h 236006"/>
                <a:gd name="connsiteX2" fmla="*/ 0 w 225033"/>
                <a:gd name="connsiteY2" fmla="*/ 225471 h 236006"/>
                <a:gd name="connsiteX3" fmla="*/ 10461 w 225033"/>
                <a:gd name="connsiteY3" fmla="*/ 214937 h 236006"/>
                <a:gd name="connsiteX4" fmla="*/ 204036 w 225033"/>
                <a:gd name="connsiteY4" fmla="*/ 214937 h 236006"/>
                <a:gd name="connsiteX5" fmla="*/ 204036 w 225033"/>
                <a:gd name="connsiteY5" fmla="*/ 10535 h 236006"/>
                <a:gd name="connsiteX6" fmla="*/ 214498 w 225033"/>
                <a:gd name="connsiteY6" fmla="*/ 0 h 236006"/>
                <a:gd name="connsiteX7" fmla="*/ 225033 w 225033"/>
                <a:gd name="connsiteY7" fmla="*/ 10535 h 236006"/>
                <a:gd name="connsiteX8" fmla="*/ 225033 w 225033"/>
                <a:gd name="connsiteY8" fmla="*/ 225545 h 236006"/>
                <a:gd name="connsiteX9" fmla="*/ 214571 w 225033"/>
                <a:gd name="connsiteY9" fmla="*/ 236006 h 236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033" h="236006">
                  <a:moveTo>
                    <a:pt x="214571" y="236006"/>
                  </a:moveTo>
                  <a:lnTo>
                    <a:pt x="10461" y="236006"/>
                  </a:lnTo>
                  <a:cubicBezTo>
                    <a:pt x="4682" y="236006"/>
                    <a:pt x="0" y="231324"/>
                    <a:pt x="0" y="225471"/>
                  </a:cubicBezTo>
                  <a:cubicBezTo>
                    <a:pt x="0" y="219692"/>
                    <a:pt x="4682" y="214937"/>
                    <a:pt x="10461" y="214937"/>
                  </a:cubicBezTo>
                  <a:lnTo>
                    <a:pt x="204036" y="214937"/>
                  </a:lnTo>
                  <a:lnTo>
                    <a:pt x="204036" y="10535"/>
                  </a:lnTo>
                  <a:cubicBezTo>
                    <a:pt x="204036" y="4755"/>
                    <a:pt x="208718" y="0"/>
                    <a:pt x="214498" y="0"/>
                  </a:cubicBezTo>
                  <a:cubicBezTo>
                    <a:pt x="220277" y="0"/>
                    <a:pt x="225033" y="4682"/>
                    <a:pt x="225033" y="10535"/>
                  </a:cubicBezTo>
                  <a:lnTo>
                    <a:pt x="225033" y="225545"/>
                  </a:lnTo>
                  <a:cubicBezTo>
                    <a:pt x="225106" y="231324"/>
                    <a:pt x="220424" y="236006"/>
                    <a:pt x="214571" y="23600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0593D78C-72C6-EB65-A834-588D425B7D20}"/>
                </a:ext>
              </a:extLst>
            </p:cNvPr>
            <p:cNvSpPr/>
            <p:nvPr/>
          </p:nvSpPr>
          <p:spPr>
            <a:xfrm>
              <a:off x="5143500" y="2297014"/>
              <a:ext cx="123050" cy="123050"/>
            </a:xfrm>
            <a:custGeom>
              <a:avLst/>
              <a:gdLst>
                <a:gd name="connsiteX0" fmla="*/ 61525 w 123050"/>
                <a:gd name="connsiteY0" fmla="*/ 123051 h 123050"/>
                <a:gd name="connsiteX1" fmla="*/ 0 w 123050"/>
                <a:gd name="connsiteY1" fmla="*/ 61526 h 123050"/>
                <a:gd name="connsiteX2" fmla="*/ 61525 w 123050"/>
                <a:gd name="connsiteY2" fmla="*/ 0 h 123050"/>
                <a:gd name="connsiteX3" fmla="*/ 123051 w 123050"/>
                <a:gd name="connsiteY3" fmla="*/ 61526 h 123050"/>
                <a:gd name="connsiteX4" fmla="*/ 61525 w 123050"/>
                <a:gd name="connsiteY4" fmla="*/ 123051 h 123050"/>
                <a:gd name="connsiteX5" fmla="*/ 61525 w 123050"/>
                <a:gd name="connsiteY5" fmla="*/ 20996 h 123050"/>
                <a:gd name="connsiteX6" fmla="*/ 20996 w 123050"/>
                <a:gd name="connsiteY6" fmla="*/ 61526 h 123050"/>
                <a:gd name="connsiteX7" fmla="*/ 61525 w 123050"/>
                <a:gd name="connsiteY7" fmla="*/ 102055 h 123050"/>
                <a:gd name="connsiteX8" fmla="*/ 102055 w 123050"/>
                <a:gd name="connsiteY8" fmla="*/ 61526 h 123050"/>
                <a:gd name="connsiteX9" fmla="*/ 61525 w 123050"/>
                <a:gd name="connsiteY9" fmla="*/ 20996 h 12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050" h="123050">
                  <a:moveTo>
                    <a:pt x="61525" y="123051"/>
                  </a:moveTo>
                  <a:cubicBezTo>
                    <a:pt x="27581" y="123051"/>
                    <a:pt x="0" y="95471"/>
                    <a:pt x="0" y="61526"/>
                  </a:cubicBezTo>
                  <a:cubicBezTo>
                    <a:pt x="0" y="27580"/>
                    <a:pt x="27581" y="0"/>
                    <a:pt x="61525" y="0"/>
                  </a:cubicBezTo>
                  <a:cubicBezTo>
                    <a:pt x="95471" y="0"/>
                    <a:pt x="123051" y="27580"/>
                    <a:pt x="123051" y="61526"/>
                  </a:cubicBezTo>
                  <a:cubicBezTo>
                    <a:pt x="123051" y="95471"/>
                    <a:pt x="95471" y="123051"/>
                    <a:pt x="61525" y="123051"/>
                  </a:cubicBezTo>
                  <a:close/>
                  <a:moveTo>
                    <a:pt x="61525" y="20996"/>
                  </a:moveTo>
                  <a:cubicBezTo>
                    <a:pt x="39139" y="20996"/>
                    <a:pt x="20996" y="39139"/>
                    <a:pt x="20996" y="61526"/>
                  </a:cubicBezTo>
                  <a:cubicBezTo>
                    <a:pt x="20996" y="83912"/>
                    <a:pt x="39213" y="102055"/>
                    <a:pt x="61525" y="102055"/>
                  </a:cubicBezTo>
                  <a:cubicBezTo>
                    <a:pt x="83912" y="102055"/>
                    <a:pt x="102055" y="83839"/>
                    <a:pt x="102055" y="61526"/>
                  </a:cubicBezTo>
                  <a:cubicBezTo>
                    <a:pt x="102055" y="39212"/>
                    <a:pt x="83838" y="20996"/>
                    <a:pt x="6152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8E0753C4-7BFD-F0D9-F693-B2BCC536647E}"/>
                </a:ext>
              </a:extLst>
            </p:cNvPr>
            <p:cNvSpPr/>
            <p:nvPr/>
          </p:nvSpPr>
          <p:spPr>
            <a:xfrm>
              <a:off x="5172104" y="2325691"/>
              <a:ext cx="65841" cy="65841"/>
            </a:xfrm>
            <a:custGeom>
              <a:avLst/>
              <a:gdLst>
                <a:gd name="connsiteX0" fmla="*/ 32921 w 65841"/>
                <a:gd name="connsiteY0" fmla="*/ 65842 h 65841"/>
                <a:gd name="connsiteX1" fmla="*/ 0 w 65841"/>
                <a:gd name="connsiteY1" fmla="*/ 32921 h 65841"/>
                <a:gd name="connsiteX2" fmla="*/ 32921 w 65841"/>
                <a:gd name="connsiteY2" fmla="*/ 0 h 65841"/>
                <a:gd name="connsiteX3" fmla="*/ 65842 w 65841"/>
                <a:gd name="connsiteY3" fmla="*/ 32921 h 65841"/>
                <a:gd name="connsiteX4" fmla="*/ 32921 w 65841"/>
                <a:gd name="connsiteY4" fmla="*/ 65842 h 65841"/>
                <a:gd name="connsiteX5" fmla="*/ 32921 w 65841"/>
                <a:gd name="connsiteY5" fmla="*/ 20923 h 65841"/>
                <a:gd name="connsiteX6" fmla="*/ 20996 w 65841"/>
                <a:gd name="connsiteY6" fmla="*/ 32848 h 65841"/>
                <a:gd name="connsiteX7" fmla="*/ 32921 w 65841"/>
                <a:gd name="connsiteY7" fmla="*/ 44772 h 65841"/>
                <a:gd name="connsiteX8" fmla="*/ 44846 w 65841"/>
                <a:gd name="connsiteY8" fmla="*/ 32848 h 65841"/>
                <a:gd name="connsiteX9" fmla="*/ 32921 w 65841"/>
                <a:gd name="connsiteY9" fmla="*/ 20923 h 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841" h="65841">
                  <a:moveTo>
                    <a:pt x="32921" y="65842"/>
                  </a:moveTo>
                  <a:cubicBezTo>
                    <a:pt x="14778" y="65842"/>
                    <a:pt x="0" y="51064"/>
                    <a:pt x="0" y="32921"/>
                  </a:cubicBezTo>
                  <a:cubicBezTo>
                    <a:pt x="0" y="14778"/>
                    <a:pt x="14778" y="0"/>
                    <a:pt x="32921" y="0"/>
                  </a:cubicBezTo>
                  <a:cubicBezTo>
                    <a:pt x="51064" y="0"/>
                    <a:pt x="65842" y="14778"/>
                    <a:pt x="65842" y="32921"/>
                  </a:cubicBezTo>
                  <a:cubicBezTo>
                    <a:pt x="65842" y="51064"/>
                    <a:pt x="51064" y="65842"/>
                    <a:pt x="32921" y="65842"/>
                  </a:cubicBezTo>
                  <a:close/>
                  <a:moveTo>
                    <a:pt x="32921" y="20923"/>
                  </a:moveTo>
                  <a:cubicBezTo>
                    <a:pt x="26337" y="20923"/>
                    <a:pt x="20996" y="26264"/>
                    <a:pt x="20996" y="32848"/>
                  </a:cubicBezTo>
                  <a:cubicBezTo>
                    <a:pt x="20996" y="39432"/>
                    <a:pt x="26337" y="44772"/>
                    <a:pt x="32921" y="44772"/>
                  </a:cubicBezTo>
                  <a:cubicBezTo>
                    <a:pt x="39505" y="44772"/>
                    <a:pt x="44846" y="39432"/>
                    <a:pt x="44846" y="32848"/>
                  </a:cubicBezTo>
                  <a:cubicBezTo>
                    <a:pt x="44846" y="26337"/>
                    <a:pt x="39505" y="20923"/>
                    <a:pt x="32921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DE0377D9-7813-E9EC-96CF-4B8929FDBFCF}"/>
                </a:ext>
              </a:extLst>
            </p:cNvPr>
            <p:cNvSpPr/>
            <p:nvPr/>
          </p:nvSpPr>
          <p:spPr>
            <a:xfrm>
              <a:off x="5547329" y="2297014"/>
              <a:ext cx="123050" cy="123050"/>
            </a:xfrm>
            <a:custGeom>
              <a:avLst/>
              <a:gdLst>
                <a:gd name="connsiteX0" fmla="*/ 61525 w 123050"/>
                <a:gd name="connsiteY0" fmla="*/ 123051 h 123050"/>
                <a:gd name="connsiteX1" fmla="*/ 0 w 123050"/>
                <a:gd name="connsiteY1" fmla="*/ 61526 h 123050"/>
                <a:gd name="connsiteX2" fmla="*/ 61525 w 123050"/>
                <a:gd name="connsiteY2" fmla="*/ 0 h 123050"/>
                <a:gd name="connsiteX3" fmla="*/ 123051 w 123050"/>
                <a:gd name="connsiteY3" fmla="*/ 61526 h 123050"/>
                <a:gd name="connsiteX4" fmla="*/ 61525 w 123050"/>
                <a:gd name="connsiteY4" fmla="*/ 123051 h 123050"/>
                <a:gd name="connsiteX5" fmla="*/ 61525 w 123050"/>
                <a:gd name="connsiteY5" fmla="*/ 20996 h 123050"/>
                <a:gd name="connsiteX6" fmla="*/ 20996 w 123050"/>
                <a:gd name="connsiteY6" fmla="*/ 61526 h 123050"/>
                <a:gd name="connsiteX7" fmla="*/ 61525 w 123050"/>
                <a:gd name="connsiteY7" fmla="*/ 102055 h 123050"/>
                <a:gd name="connsiteX8" fmla="*/ 102055 w 123050"/>
                <a:gd name="connsiteY8" fmla="*/ 61526 h 123050"/>
                <a:gd name="connsiteX9" fmla="*/ 61525 w 123050"/>
                <a:gd name="connsiteY9" fmla="*/ 20996 h 12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050" h="123050">
                  <a:moveTo>
                    <a:pt x="61525" y="123051"/>
                  </a:moveTo>
                  <a:cubicBezTo>
                    <a:pt x="27654" y="123051"/>
                    <a:pt x="0" y="95471"/>
                    <a:pt x="0" y="61526"/>
                  </a:cubicBezTo>
                  <a:cubicBezTo>
                    <a:pt x="0" y="27580"/>
                    <a:pt x="27580" y="0"/>
                    <a:pt x="61525" y="0"/>
                  </a:cubicBezTo>
                  <a:cubicBezTo>
                    <a:pt x="95470" y="0"/>
                    <a:pt x="123051" y="27580"/>
                    <a:pt x="123051" y="61526"/>
                  </a:cubicBezTo>
                  <a:cubicBezTo>
                    <a:pt x="123051" y="95471"/>
                    <a:pt x="95470" y="123051"/>
                    <a:pt x="61525" y="123051"/>
                  </a:cubicBezTo>
                  <a:close/>
                  <a:moveTo>
                    <a:pt x="61525" y="20996"/>
                  </a:moveTo>
                  <a:cubicBezTo>
                    <a:pt x="39212" y="20996"/>
                    <a:pt x="20996" y="39139"/>
                    <a:pt x="20996" y="61526"/>
                  </a:cubicBezTo>
                  <a:cubicBezTo>
                    <a:pt x="20996" y="83912"/>
                    <a:pt x="39139" y="102055"/>
                    <a:pt x="61525" y="102055"/>
                  </a:cubicBezTo>
                  <a:cubicBezTo>
                    <a:pt x="83912" y="102055"/>
                    <a:pt x="102055" y="83839"/>
                    <a:pt x="102055" y="61526"/>
                  </a:cubicBezTo>
                  <a:cubicBezTo>
                    <a:pt x="102055" y="39212"/>
                    <a:pt x="83912" y="20996"/>
                    <a:pt x="6152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196B56F4-6C2B-1997-6DF2-D188BA07040C}"/>
                </a:ext>
              </a:extLst>
            </p:cNvPr>
            <p:cNvSpPr/>
            <p:nvPr/>
          </p:nvSpPr>
          <p:spPr>
            <a:xfrm>
              <a:off x="5575934" y="2325691"/>
              <a:ext cx="65841" cy="65841"/>
            </a:xfrm>
            <a:custGeom>
              <a:avLst/>
              <a:gdLst>
                <a:gd name="connsiteX0" fmla="*/ 32921 w 65841"/>
                <a:gd name="connsiteY0" fmla="*/ 65842 h 65841"/>
                <a:gd name="connsiteX1" fmla="*/ 0 w 65841"/>
                <a:gd name="connsiteY1" fmla="*/ 32921 h 65841"/>
                <a:gd name="connsiteX2" fmla="*/ 32921 w 65841"/>
                <a:gd name="connsiteY2" fmla="*/ 0 h 65841"/>
                <a:gd name="connsiteX3" fmla="*/ 65842 w 65841"/>
                <a:gd name="connsiteY3" fmla="*/ 32921 h 65841"/>
                <a:gd name="connsiteX4" fmla="*/ 32921 w 65841"/>
                <a:gd name="connsiteY4" fmla="*/ 65842 h 65841"/>
                <a:gd name="connsiteX5" fmla="*/ 32921 w 65841"/>
                <a:gd name="connsiteY5" fmla="*/ 20923 h 65841"/>
                <a:gd name="connsiteX6" fmla="*/ 20996 w 65841"/>
                <a:gd name="connsiteY6" fmla="*/ 32848 h 65841"/>
                <a:gd name="connsiteX7" fmla="*/ 32921 w 65841"/>
                <a:gd name="connsiteY7" fmla="*/ 44772 h 65841"/>
                <a:gd name="connsiteX8" fmla="*/ 44845 w 65841"/>
                <a:gd name="connsiteY8" fmla="*/ 32848 h 65841"/>
                <a:gd name="connsiteX9" fmla="*/ 32921 w 65841"/>
                <a:gd name="connsiteY9" fmla="*/ 20923 h 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841" h="65841">
                  <a:moveTo>
                    <a:pt x="32921" y="65842"/>
                  </a:moveTo>
                  <a:cubicBezTo>
                    <a:pt x="14778" y="65842"/>
                    <a:pt x="0" y="51064"/>
                    <a:pt x="0" y="32921"/>
                  </a:cubicBezTo>
                  <a:cubicBezTo>
                    <a:pt x="0" y="14778"/>
                    <a:pt x="14778" y="0"/>
                    <a:pt x="32921" y="0"/>
                  </a:cubicBezTo>
                  <a:cubicBezTo>
                    <a:pt x="51064" y="0"/>
                    <a:pt x="65842" y="14778"/>
                    <a:pt x="65842" y="32921"/>
                  </a:cubicBezTo>
                  <a:cubicBezTo>
                    <a:pt x="65842" y="51064"/>
                    <a:pt x="51064" y="65842"/>
                    <a:pt x="32921" y="65842"/>
                  </a:cubicBezTo>
                  <a:close/>
                  <a:moveTo>
                    <a:pt x="32921" y="20923"/>
                  </a:moveTo>
                  <a:cubicBezTo>
                    <a:pt x="26337" y="20923"/>
                    <a:pt x="20996" y="26264"/>
                    <a:pt x="20996" y="32848"/>
                  </a:cubicBezTo>
                  <a:cubicBezTo>
                    <a:pt x="20996" y="39432"/>
                    <a:pt x="26337" y="44772"/>
                    <a:pt x="32921" y="44772"/>
                  </a:cubicBezTo>
                  <a:cubicBezTo>
                    <a:pt x="39505" y="44772"/>
                    <a:pt x="44845" y="39432"/>
                    <a:pt x="44845" y="32848"/>
                  </a:cubicBezTo>
                  <a:cubicBezTo>
                    <a:pt x="44845" y="26337"/>
                    <a:pt x="39505" y="20923"/>
                    <a:pt x="32921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A686CE13-6500-3B02-F50D-6A11CEF0470F}"/>
                </a:ext>
              </a:extLst>
            </p:cNvPr>
            <p:cNvSpPr/>
            <p:nvPr/>
          </p:nvSpPr>
          <p:spPr>
            <a:xfrm>
              <a:off x="5393186" y="2088515"/>
              <a:ext cx="163872" cy="163872"/>
            </a:xfrm>
            <a:custGeom>
              <a:avLst/>
              <a:gdLst>
                <a:gd name="connsiteX0" fmla="*/ 81937 w 163872"/>
                <a:gd name="connsiteY0" fmla="*/ 163873 h 163872"/>
                <a:gd name="connsiteX1" fmla="*/ 0 w 163872"/>
                <a:gd name="connsiteY1" fmla="*/ 81936 h 163872"/>
                <a:gd name="connsiteX2" fmla="*/ 81937 w 163872"/>
                <a:gd name="connsiteY2" fmla="*/ 0 h 163872"/>
                <a:gd name="connsiteX3" fmla="*/ 163873 w 163872"/>
                <a:gd name="connsiteY3" fmla="*/ 81936 h 163872"/>
                <a:gd name="connsiteX4" fmla="*/ 81937 w 163872"/>
                <a:gd name="connsiteY4" fmla="*/ 163873 h 163872"/>
                <a:gd name="connsiteX5" fmla="*/ 81937 w 163872"/>
                <a:gd name="connsiteY5" fmla="*/ 20996 h 163872"/>
                <a:gd name="connsiteX6" fmla="*/ 20996 w 163872"/>
                <a:gd name="connsiteY6" fmla="*/ 81936 h 163872"/>
                <a:gd name="connsiteX7" fmla="*/ 81937 w 163872"/>
                <a:gd name="connsiteY7" fmla="*/ 142877 h 163872"/>
                <a:gd name="connsiteX8" fmla="*/ 142877 w 163872"/>
                <a:gd name="connsiteY8" fmla="*/ 81936 h 163872"/>
                <a:gd name="connsiteX9" fmla="*/ 81937 w 163872"/>
                <a:gd name="connsiteY9" fmla="*/ 20996 h 16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872" h="163872">
                  <a:moveTo>
                    <a:pt x="81937" y="163873"/>
                  </a:moveTo>
                  <a:cubicBezTo>
                    <a:pt x="36725" y="163873"/>
                    <a:pt x="0" y="127075"/>
                    <a:pt x="0" y="81936"/>
                  </a:cubicBezTo>
                  <a:cubicBezTo>
                    <a:pt x="0" y="36798"/>
                    <a:pt x="36798" y="0"/>
                    <a:pt x="81937" y="0"/>
                  </a:cubicBezTo>
                  <a:cubicBezTo>
                    <a:pt x="127075" y="0"/>
                    <a:pt x="163873" y="36725"/>
                    <a:pt x="163873" y="81936"/>
                  </a:cubicBezTo>
                  <a:cubicBezTo>
                    <a:pt x="163800" y="127075"/>
                    <a:pt x="127075" y="163873"/>
                    <a:pt x="81937" y="163873"/>
                  </a:cubicBezTo>
                  <a:close/>
                  <a:moveTo>
                    <a:pt x="81937" y="20996"/>
                  </a:moveTo>
                  <a:cubicBezTo>
                    <a:pt x="48284" y="20996"/>
                    <a:pt x="20996" y="48284"/>
                    <a:pt x="20996" y="81936"/>
                  </a:cubicBezTo>
                  <a:cubicBezTo>
                    <a:pt x="20996" y="115589"/>
                    <a:pt x="48357" y="142877"/>
                    <a:pt x="81937" y="142877"/>
                  </a:cubicBezTo>
                  <a:cubicBezTo>
                    <a:pt x="115516" y="142877"/>
                    <a:pt x="142877" y="115516"/>
                    <a:pt x="142877" y="81936"/>
                  </a:cubicBezTo>
                  <a:cubicBezTo>
                    <a:pt x="142803" y="48284"/>
                    <a:pt x="115516" y="20996"/>
                    <a:pt x="8193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A2E03B04-1C84-88D7-ECE2-AEE5ACB00550}"/>
                </a:ext>
              </a:extLst>
            </p:cNvPr>
            <p:cNvSpPr/>
            <p:nvPr/>
          </p:nvSpPr>
          <p:spPr>
            <a:xfrm>
              <a:off x="5464588" y="2124435"/>
              <a:ext cx="20996" cy="92032"/>
            </a:xfrm>
            <a:custGeom>
              <a:avLst/>
              <a:gdLst>
                <a:gd name="connsiteX0" fmla="*/ 10535 w 20996"/>
                <a:gd name="connsiteY0" fmla="*/ 92032 h 92032"/>
                <a:gd name="connsiteX1" fmla="*/ 0 w 20996"/>
                <a:gd name="connsiteY1" fmla="*/ 81571 h 92032"/>
                <a:gd name="connsiteX2" fmla="*/ 0 w 20996"/>
                <a:gd name="connsiteY2" fmla="*/ 10462 h 92032"/>
                <a:gd name="connsiteX3" fmla="*/ 10535 w 20996"/>
                <a:gd name="connsiteY3" fmla="*/ 0 h 92032"/>
                <a:gd name="connsiteX4" fmla="*/ 20996 w 20996"/>
                <a:gd name="connsiteY4" fmla="*/ 10462 h 92032"/>
                <a:gd name="connsiteX5" fmla="*/ 20996 w 20996"/>
                <a:gd name="connsiteY5" fmla="*/ 81571 h 92032"/>
                <a:gd name="connsiteX6" fmla="*/ 10535 w 20996"/>
                <a:gd name="connsiteY6" fmla="*/ 92032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92032">
                  <a:moveTo>
                    <a:pt x="10535" y="92032"/>
                  </a:moveTo>
                  <a:cubicBezTo>
                    <a:pt x="4755" y="92032"/>
                    <a:pt x="0" y="87350"/>
                    <a:pt x="0" y="81571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6" y="4682"/>
                    <a:pt x="20996" y="10462"/>
                  </a:cubicBezTo>
                  <a:lnTo>
                    <a:pt x="20996" y="81571"/>
                  </a:lnTo>
                  <a:cubicBezTo>
                    <a:pt x="20996" y="87350"/>
                    <a:pt x="16314" y="92032"/>
                    <a:pt x="10535" y="9203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C31B0246-44D5-3D53-4D77-50D86CD67FE0}"/>
                </a:ext>
              </a:extLst>
            </p:cNvPr>
            <p:cNvSpPr/>
            <p:nvPr/>
          </p:nvSpPr>
          <p:spPr>
            <a:xfrm>
              <a:off x="5429034" y="2159990"/>
              <a:ext cx="92105" cy="20923"/>
            </a:xfrm>
            <a:custGeom>
              <a:avLst/>
              <a:gdLst>
                <a:gd name="connsiteX0" fmla="*/ 81571 w 92105"/>
                <a:gd name="connsiteY0" fmla="*/ 20923 h 20923"/>
                <a:gd name="connsiteX1" fmla="*/ 10461 w 92105"/>
                <a:gd name="connsiteY1" fmla="*/ 20923 h 20923"/>
                <a:gd name="connsiteX2" fmla="*/ 0 w 92105"/>
                <a:gd name="connsiteY2" fmla="*/ 10462 h 20923"/>
                <a:gd name="connsiteX3" fmla="*/ 10461 w 92105"/>
                <a:gd name="connsiteY3" fmla="*/ 0 h 20923"/>
                <a:gd name="connsiteX4" fmla="*/ 81571 w 92105"/>
                <a:gd name="connsiteY4" fmla="*/ 0 h 20923"/>
                <a:gd name="connsiteX5" fmla="*/ 92105 w 92105"/>
                <a:gd name="connsiteY5" fmla="*/ 10462 h 20923"/>
                <a:gd name="connsiteX6" fmla="*/ 81571 w 92105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105" h="20923">
                  <a:moveTo>
                    <a:pt x="81571" y="20923"/>
                  </a:moveTo>
                  <a:lnTo>
                    <a:pt x="10461" y="20923"/>
                  </a:lnTo>
                  <a:cubicBezTo>
                    <a:pt x="4682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81571" y="0"/>
                  </a:lnTo>
                  <a:cubicBezTo>
                    <a:pt x="87350" y="0"/>
                    <a:pt x="92105" y="4682"/>
                    <a:pt x="92105" y="10462"/>
                  </a:cubicBezTo>
                  <a:cubicBezTo>
                    <a:pt x="92105" y="16241"/>
                    <a:pt x="87350" y="20923"/>
                    <a:pt x="81571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DFBAC71A-22D7-7909-6F4B-F39EE6842AB2}"/>
                </a:ext>
              </a:extLst>
            </p:cNvPr>
            <p:cNvSpPr/>
            <p:nvPr/>
          </p:nvSpPr>
          <p:spPr>
            <a:xfrm>
              <a:off x="5330198" y="1906791"/>
              <a:ext cx="117637" cy="94738"/>
            </a:xfrm>
            <a:custGeom>
              <a:avLst/>
              <a:gdLst>
                <a:gd name="connsiteX0" fmla="*/ 107176 w 117637"/>
                <a:gd name="connsiteY0" fmla="*/ 94739 h 94738"/>
                <a:gd name="connsiteX1" fmla="*/ 10534 w 117637"/>
                <a:gd name="connsiteY1" fmla="*/ 94739 h 94738"/>
                <a:gd name="connsiteX2" fmla="*/ 0 w 117637"/>
                <a:gd name="connsiteY2" fmla="*/ 84277 h 94738"/>
                <a:gd name="connsiteX3" fmla="*/ 0 w 117637"/>
                <a:gd name="connsiteY3" fmla="*/ 47406 h 94738"/>
                <a:gd name="connsiteX4" fmla="*/ 47406 w 117637"/>
                <a:gd name="connsiteY4" fmla="*/ 0 h 94738"/>
                <a:gd name="connsiteX5" fmla="*/ 70231 w 117637"/>
                <a:gd name="connsiteY5" fmla="*/ 0 h 94738"/>
                <a:gd name="connsiteX6" fmla="*/ 117637 w 117637"/>
                <a:gd name="connsiteY6" fmla="*/ 47406 h 94738"/>
                <a:gd name="connsiteX7" fmla="*/ 117637 w 117637"/>
                <a:gd name="connsiteY7" fmla="*/ 84277 h 94738"/>
                <a:gd name="connsiteX8" fmla="*/ 107176 w 117637"/>
                <a:gd name="connsiteY8" fmla="*/ 94739 h 94738"/>
                <a:gd name="connsiteX9" fmla="*/ 20996 w 117637"/>
                <a:gd name="connsiteY9" fmla="*/ 73743 h 94738"/>
                <a:gd name="connsiteX10" fmla="*/ 96641 w 117637"/>
                <a:gd name="connsiteY10" fmla="*/ 73743 h 94738"/>
                <a:gd name="connsiteX11" fmla="*/ 96641 w 117637"/>
                <a:gd name="connsiteY11" fmla="*/ 47333 h 94738"/>
                <a:gd name="connsiteX12" fmla="*/ 70231 w 117637"/>
                <a:gd name="connsiteY12" fmla="*/ 20923 h 94738"/>
                <a:gd name="connsiteX13" fmla="*/ 47406 w 117637"/>
                <a:gd name="connsiteY13" fmla="*/ 20923 h 94738"/>
                <a:gd name="connsiteX14" fmla="*/ 20996 w 117637"/>
                <a:gd name="connsiteY14" fmla="*/ 47333 h 94738"/>
                <a:gd name="connsiteX15" fmla="*/ 20996 w 117637"/>
                <a:gd name="connsiteY15" fmla="*/ 73743 h 94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7637" h="94738">
                  <a:moveTo>
                    <a:pt x="107176" y="94739"/>
                  </a:moveTo>
                  <a:lnTo>
                    <a:pt x="10534" y="94739"/>
                  </a:lnTo>
                  <a:cubicBezTo>
                    <a:pt x="4755" y="94739"/>
                    <a:pt x="0" y="90057"/>
                    <a:pt x="0" y="84277"/>
                  </a:cubicBezTo>
                  <a:lnTo>
                    <a:pt x="0" y="47406"/>
                  </a:lnTo>
                  <a:cubicBezTo>
                    <a:pt x="0" y="21289"/>
                    <a:pt x="21289" y="0"/>
                    <a:pt x="47406" y="0"/>
                  </a:cubicBezTo>
                  <a:lnTo>
                    <a:pt x="70231" y="0"/>
                  </a:lnTo>
                  <a:cubicBezTo>
                    <a:pt x="96348" y="0"/>
                    <a:pt x="117637" y="21289"/>
                    <a:pt x="117637" y="47406"/>
                  </a:cubicBezTo>
                  <a:lnTo>
                    <a:pt x="117637" y="84277"/>
                  </a:lnTo>
                  <a:cubicBezTo>
                    <a:pt x="117637" y="90057"/>
                    <a:pt x="112955" y="94739"/>
                    <a:pt x="107176" y="94739"/>
                  </a:cubicBezTo>
                  <a:close/>
                  <a:moveTo>
                    <a:pt x="20996" y="73743"/>
                  </a:moveTo>
                  <a:lnTo>
                    <a:pt x="96641" y="73743"/>
                  </a:lnTo>
                  <a:lnTo>
                    <a:pt x="96641" y="47333"/>
                  </a:lnTo>
                  <a:cubicBezTo>
                    <a:pt x="96641" y="32775"/>
                    <a:pt x="84790" y="20923"/>
                    <a:pt x="70231" y="20923"/>
                  </a:cubicBezTo>
                  <a:lnTo>
                    <a:pt x="47406" y="20923"/>
                  </a:lnTo>
                  <a:cubicBezTo>
                    <a:pt x="32848" y="20923"/>
                    <a:pt x="20996" y="32775"/>
                    <a:pt x="20996" y="47333"/>
                  </a:cubicBezTo>
                  <a:lnTo>
                    <a:pt x="20996" y="7374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399F89BF-1F9A-3C8E-BC48-D10A8A0847EB}"/>
                </a:ext>
              </a:extLst>
            </p:cNvPr>
            <p:cNvSpPr/>
            <p:nvPr/>
          </p:nvSpPr>
          <p:spPr>
            <a:xfrm>
              <a:off x="5376287" y="1853533"/>
              <a:ext cx="20997" cy="46528"/>
            </a:xfrm>
            <a:custGeom>
              <a:avLst/>
              <a:gdLst>
                <a:gd name="connsiteX0" fmla="*/ 10535 w 20997"/>
                <a:gd name="connsiteY0" fmla="*/ 46528 h 46528"/>
                <a:gd name="connsiteX1" fmla="*/ 0 w 20997"/>
                <a:gd name="connsiteY1" fmla="*/ 35994 h 46528"/>
                <a:gd name="connsiteX2" fmla="*/ 0 w 20997"/>
                <a:gd name="connsiteY2" fmla="*/ 10535 h 46528"/>
                <a:gd name="connsiteX3" fmla="*/ 10535 w 20997"/>
                <a:gd name="connsiteY3" fmla="*/ 0 h 46528"/>
                <a:gd name="connsiteX4" fmla="*/ 20996 w 20997"/>
                <a:gd name="connsiteY4" fmla="*/ 10535 h 46528"/>
                <a:gd name="connsiteX5" fmla="*/ 20996 w 20997"/>
                <a:gd name="connsiteY5" fmla="*/ 36067 h 46528"/>
                <a:gd name="connsiteX6" fmla="*/ 10535 w 20997"/>
                <a:gd name="connsiteY6" fmla="*/ 46528 h 4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7" h="46528">
                  <a:moveTo>
                    <a:pt x="10535" y="46528"/>
                  </a:moveTo>
                  <a:cubicBezTo>
                    <a:pt x="4755" y="46528"/>
                    <a:pt x="0" y="41846"/>
                    <a:pt x="0" y="35994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535" y="0"/>
                  </a:cubicBezTo>
                  <a:cubicBezTo>
                    <a:pt x="16314" y="0"/>
                    <a:pt x="20996" y="4682"/>
                    <a:pt x="20996" y="10535"/>
                  </a:cubicBezTo>
                  <a:lnTo>
                    <a:pt x="20996" y="36067"/>
                  </a:lnTo>
                  <a:cubicBezTo>
                    <a:pt x="21069" y="41773"/>
                    <a:pt x="16387" y="46528"/>
                    <a:pt x="10535" y="46528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773178D8-9FCE-FB21-5DB3-E83D5104BCF8}"/>
                </a:ext>
              </a:extLst>
            </p:cNvPr>
            <p:cNvSpPr/>
            <p:nvPr/>
          </p:nvSpPr>
          <p:spPr>
            <a:xfrm>
              <a:off x="5408994" y="1864512"/>
              <a:ext cx="33715" cy="43084"/>
            </a:xfrm>
            <a:custGeom>
              <a:avLst/>
              <a:gdLst>
                <a:gd name="connsiteX0" fmla="*/ 10456 w 33715"/>
                <a:gd name="connsiteY0" fmla="*/ 43085 h 43084"/>
                <a:gd name="connsiteX1" fmla="*/ 5262 w 33715"/>
                <a:gd name="connsiteY1" fmla="*/ 41695 h 43084"/>
                <a:gd name="connsiteX2" fmla="*/ 1385 w 33715"/>
                <a:gd name="connsiteY2" fmla="*/ 27356 h 43084"/>
                <a:gd name="connsiteX3" fmla="*/ 14114 w 33715"/>
                <a:gd name="connsiteY3" fmla="*/ 5262 h 43084"/>
                <a:gd name="connsiteX4" fmla="*/ 28453 w 33715"/>
                <a:gd name="connsiteY4" fmla="*/ 1385 h 43084"/>
                <a:gd name="connsiteX5" fmla="*/ 32330 w 33715"/>
                <a:gd name="connsiteY5" fmla="*/ 15724 h 43084"/>
                <a:gd name="connsiteX6" fmla="*/ 19601 w 33715"/>
                <a:gd name="connsiteY6" fmla="*/ 37817 h 43084"/>
                <a:gd name="connsiteX7" fmla="*/ 10456 w 33715"/>
                <a:gd name="connsiteY7" fmla="*/ 43085 h 4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15" h="43084">
                  <a:moveTo>
                    <a:pt x="10456" y="43085"/>
                  </a:moveTo>
                  <a:cubicBezTo>
                    <a:pt x="8701" y="43085"/>
                    <a:pt x="6872" y="42646"/>
                    <a:pt x="5262" y="41695"/>
                  </a:cubicBezTo>
                  <a:cubicBezTo>
                    <a:pt x="214" y="38768"/>
                    <a:pt x="-1468" y="32404"/>
                    <a:pt x="1385" y="27356"/>
                  </a:cubicBezTo>
                  <a:lnTo>
                    <a:pt x="14114" y="5262"/>
                  </a:lnTo>
                  <a:cubicBezTo>
                    <a:pt x="17041" y="214"/>
                    <a:pt x="23405" y="-1468"/>
                    <a:pt x="28453" y="1385"/>
                  </a:cubicBezTo>
                  <a:cubicBezTo>
                    <a:pt x="33501" y="4311"/>
                    <a:pt x="35184" y="10676"/>
                    <a:pt x="32330" y="15724"/>
                  </a:cubicBezTo>
                  <a:lnTo>
                    <a:pt x="19601" y="37817"/>
                  </a:lnTo>
                  <a:cubicBezTo>
                    <a:pt x="17626" y="41183"/>
                    <a:pt x="14114" y="43085"/>
                    <a:pt x="10456" y="43085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9F04F3B4-A43C-6354-E6BE-40ABC7074F0E}"/>
                </a:ext>
              </a:extLst>
            </p:cNvPr>
            <p:cNvSpPr/>
            <p:nvPr/>
          </p:nvSpPr>
          <p:spPr>
            <a:xfrm>
              <a:off x="5433396" y="1896666"/>
              <a:ext cx="43144" cy="33755"/>
            </a:xfrm>
            <a:custGeom>
              <a:avLst/>
              <a:gdLst>
                <a:gd name="connsiteX0" fmla="*/ 10562 w 43144"/>
                <a:gd name="connsiteY0" fmla="*/ 33756 h 33755"/>
                <a:gd name="connsiteX1" fmla="*/ 1417 w 43144"/>
                <a:gd name="connsiteY1" fmla="*/ 28488 h 33755"/>
                <a:gd name="connsiteX2" fmla="*/ 5295 w 43144"/>
                <a:gd name="connsiteY2" fmla="*/ 14149 h 33755"/>
                <a:gd name="connsiteX3" fmla="*/ 27388 w 43144"/>
                <a:gd name="connsiteY3" fmla="*/ 1420 h 33755"/>
                <a:gd name="connsiteX4" fmla="*/ 41727 w 43144"/>
                <a:gd name="connsiteY4" fmla="*/ 5224 h 33755"/>
                <a:gd name="connsiteX5" fmla="*/ 37850 w 43144"/>
                <a:gd name="connsiteY5" fmla="*/ 19563 h 33755"/>
                <a:gd name="connsiteX6" fmla="*/ 15756 w 43144"/>
                <a:gd name="connsiteY6" fmla="*/ 32292 h 33755"/>
                <a:gd name="connsiteX7" fmla="*/ 10562 w 43144"/>
                <a:gd name="connsiteY7" fmla="*/ 33756 h 3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4" h="33755">
                  <a:moveTo>
                    <a:pt x="10562" y="33756"/>
                  </a:moveTo>
                  <a:cubicBezTo>
                    <a:pt x="6904" y="33756"/>
                    <a:pt x="3393" y="31854"/>
                    <a:pt x="1417" y="28488"/>
                  </a:cubicBezTo>
                  <a:cubicBezTo>
                    <a:pt x="-1509" y="23440"/>
                    <a:pt x="247" y="17076"/>
                    <a:pt x="5295" y="14149"/>
                  </a:cubicBezTo>
                  <a:lnTo>
                    <a:pt x="27388" y="1420"/>
                  </a:lnTo>
                  <a:cubicBezTo>
                    <a:pt x="32436" y="-1506"/>
                    <a:pt x="38801" y="249"/>
                    <a:pt x="41727" y="5224"/>
                  </a:cubicBezTo>
                  <a:cubicBezTo>
                    <a:pt x="44653" y="10272"/>
                    <a:pt x="42898" y="16637"/>
                    <a:pt x="37850" y="19563"/>
                  </a:cubicBezTo>
                  <a:lnTo>
                    <a:pt x="15756" y="32292"/>
                  </a:lnTo>
                  <a:cubicBezTo>
                    <a:pt x="14074" y="33317"/>
                    <a:pt x="12318" y="33756"/>
                    <a:pt x="10562" y="3375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FE4B8043-294D-7519-B449-C9B8980788E0}"/>
                </a:ext>
              </a:extLst>
            </p:cNvPr>
            <p:cNvSpPr/>
            <p:nvPr/>
          </p:nvSpPr>
          <p:spPr>
            <a:xfrm>
              <a:off x="5299426" y="1900527"/>
              <a:ext cx="43108" cy="33698"/>
            </a:xfrm>
            <a:custGeom>
              <a:avLst/>
              <a:gdLst>
                <a:gd name="connsiteX0" fmla="*/ 32601 w 43108"/>
                <a:gd name="connsiteY0" fmla="*/ 33699 h 33698"/>
                <a:gd name="connsiteX1" fmla="*/ 27334 w 43108"/>
                <a:gd name="connsiteY1" fmla="*/ 32309 h 33698"/>
                <a:gd name="connsiteX2" fmla="*/ 5240 w 43108"/>
                <a:gd name="connsiteY2" fmla="*/ 19579 h 33698"/>
                <a:gd name="connsiteX3" fmla="*/ 1436 w 43108"/>
                <a:gd name="connsiteY3" fmla="*/ 5240 h 33698"/>
                <a:gd name="connsiteX4" fmla="*/ 15775 w 43108"/>
                <a:gd name="connsiteY4" fmla="*/ 1436 h 33698"/>
                <a:gd name="connsiteX5" fmla="*/ 37868 w 43108"/>
                <a:gd name="connsiteY5" fmla="*/ 14165 h 33698"/>
                <a:gd name="connsiteX6" fmla="*/ 41673 w 43108"/>
                <a:gd name="connsiteY6" fmla="*/ 28504 h 33698"/>
                <a:gd name="connsiteX7" fmla="*/ 32601 w 43108"/>
                <a:gd name="connsiteY7" fmla="*/ 33699 h 33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08" h="33698">
                  <a:moveTo>
                    <a:pt x="32601" y="33699"/>
                  </a:moveTo>
                  <a:cubicBezTo>
                    <a:pt x="30845" y="33699"/>
                    <a:pt x="29016" y="33260"/>
                    <a:pt x="27334" y="32309"/>
                  </a:cubicBezTo>
                  <a:lnTo>
                    <a:pt x="5240" y="19579"/>
                  </a:lnTo>
                  <a:cubicBezTo>
                    <a:pt x="192" y="16653"/>
                    <a:pt x="-1490" y="10288"/>
                    <a:pt x="1436" y="5240"/>
                  </a:cubicBezTo>
                  <a:cubicBezTo>
                    <a:pt x="4362" y="192"/>
                    <a:pt x="10727" y="-1490"/>
                    <a:pt x="15775" y="1436"/>
                  </a:cubicBezTo>
                  <a:lnTo>
                    <a:pt x="37868" y="14165"/>
                  </a:lnTo>
                  <a:cubicBezTo>
                    <a:pt x="42916" y="17092"/>
                    <a:pt x="44599" y="23456"/>
                    <a:pt x="41673" y="28504"/>
                  </a:cubicBezTo>
                  <a:cubicBezTo>
                    <a:pt x="39697" y="31796"/>
                    <a:pt x="36186" y="33699"/>
                    <a:pt x="32601" y="3369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82138C63-7F59-61E3-F9DA-5E1023BA5A15}"/>
                </a:ext>
              </a:extLst>
            </p:cNvPr>
            <p:cNvSpPr/>
            <p:nvPr/>
          </p:nvSpPr>
          <p:spPr>
            <a:xfrm>
              <a:off x="5331558" y="1866671"/>
              <a:ext cx="33785" cy="43119"/>
            </a:xfrm>
            <a:custGeom>
              <a:avLst/>
              <a:gdLst>
                <a:gd name="connsiteX0" fmla="*/ 23294 w 33785"/>
                <a:gd name="connsiteY0" fmla="*/ 43120 h 43119"/>
                <a:gd name="connsiteX1" fmla="*/ 14223 w 33785"/>
                <a:gd name="connsiteY1" fmla="*/ 37852 h 43119"/>
                <a:gd name="connsiteX2" fmla="*/ 1420 w 33785"/>
                <a:gd name="connsiteY2" fmla="*/ 15759 h 43119"/>
                <a:gd name="connsiteX3" fmla="*/ 5224 w 33785"/>
                <a:gd name="connsiteY3" fmla="*/ 1420 h 43119"/>
                <a:gd name="connsiteX4" fmla="*/ 19563 w 33785"/>
                <a:gd name="connsiteY4" fmla="*/ 5224 h 43119"/>
                <a:gd name="connsiteX5" fmla="*/ 32366 w 33785"/>
                <a:gd name="connsiteY5" fmla="*/ 27318 h 43119"/>
                <a:gd name="connsiteX6" fmla="*/ 28562 w 33785"/>
                <a:gd name="connsiteY6" fmla="*/ 41657 h 43119"/>
                <a:gd name="connsiteX7" fmla="*/ 23294 w 33785"/>
                <a:gd name="connsiteY7" fmla="*/ 43120 h 4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85" h="43119">
                  <a:moveTo>
                    <a:pt x="23294" y="43120"/>
                  </a:moveTo>
                  <a:cubicBezTo>
                    <a:pt x="19636" y="43120"/>
                    <a:pt x="16125" y="41218"/>
                    <a:pt x="14223" y="37852"/>
                  </a:cubicBezTo>
                  <a:lnTo>
                    <a:pt x="1420" y="15759"/>
                  </a:lnTo>
                  <a:cubicBezTo>
                    <a:pt x="-1506" y="10711"/>
                    <a:pt x="249" y="4346"/>
                    <a:pt x="5224" y="1420"/>
                  </a:cubicBezTo>
                  <a:cubicBezTo>
                    <a:pt x="10272" y="-1506"/>
                    <a:pt x="16637" y="249"/>
                    <a:pt x="19563" y="5224"/>
                  </a:cubicBezTo>
                  <a:lnTo>
                    <a:pt x="32366" y="27318"/>
                  </a:lnTo>
                  <a:cubicBezTo>
                    <a:pt x="35292" y="32366"/>
                    <a:pt x="33536" y="38730"/>
                    <a:pt x="28562" y="41657"/>
                  </a:cubicBezTo>
                  <a:cubicBezTo>
                    <a:pt x="26879" y="42681"/>
                    <a:pt x="25050" y="43120"/>
                    <a:pt x="23294" y="43120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018EA3BE-8949-693D-563C-3743E922D851}"/>
                </a:ext>
              </a:extLst>
            </p:cNvPr>
            <p:cNvSpPr/>
            <p:nvPr/>
          </p:nvSpPr>
          <p:spPr>
            <a:xfrm>
              <a:off x="5119431" y="2037451"/>
              <a:ext cx="109297" cy="109370"/>
            </a:xfrm>
            <a:custGeom>
              <a:avLst/>
              <a:gdLst>
                <a:gd name="connsiteX0" fmla="*/ 10535 w 109297"/>
                <a:gd name="connsiteY0" fmla="*/ 109370 h 109370"/>
                <a:gd name="connsiteX1" fmla="*/ 0 w 109297"/>
                <a:gd name="connsiteY1" fmla="*/ 98836 h 109370"/>
                <a:gd name="connsiteX2" fmla="*/ 98836 w 109297"/>
                <a:gd name="connsiteY2" fmla="*/ 0 h 109370"/>
                <a:gd name="connsiteX3" fmla="*/ 109297 w 109297"/>
                <a:gd name="connsiteY3" fmla="*/ 10462 h 109370"/>
                <a:gd name="connsiteX4" fmla="*/ 98836 w 109297"/>
                <a:gd name="connsiteY4" fmla="*/ 20923 h 109370"/>
                <a:gd name="connsiteX5" fmla="*/ 20996 w 109297"/>
                <a:gd name="connsiteY5" fmla="*/ 98763 h 109370"/>
                <a:gd name="connsiteX6" fmla="*/ 10535 w 109297"/>
                <a:gd name="connsiteY6" fmla="*/ 109370 h 109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297" h="109370">
                  <a:moveTo>
                    <a:pt x="10535" y="109370"/>
                  </a:moveTo>
                  <a:cubicBezTo>
                    <a:pt x="4755" y="109370"/>
                    <a:pt x="0" y="104688"/>
                    <a:pt x="0" y="98836"/>
                  </a:cubicBezTo>
                  <a:cubicBezTo>
                    <a:pt x="0" y="44333"/>
                    <a:pt x="44334" y="0"/>
                    <a:pt x="98836" y="0"/>
                  </a:cubicBezTo>
                  <a:cubicBezTo>
                    <a:pt x="104615" y="0"/>
                    <a:pt x="109297" y="4682"/>
                    <a:pt x="109297" y="10462"/>
                  </a:cubicBezTo>
                  <a:cubicBezTo>
                    <a:pt x="109297" y="16241"/>
                    <a:pt x="104615" y="20923"/>
                    <a:pt x="98836" y="20923"/>
                  </a:cubicBezTo>
                  <a:cubicBezTo>
                    <a:pt x="55892" y="20923"/>
                    <a:pt x="20996" y="55819"/>
                    <a:pt x="20996" y="98763"/>
                  </a:cubicBezTo>
                  <a:cubicBezTo>
                    <a:pt x="20996" y="104615"/>
                    <a:pt x="16314" y="109370"/>
                    <a:pt x="10535" y="109370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0BBBE830-E325-BFED-5B8F-151900D53405}"/>
                </a:ext>
              </a:extLst>
            </p:cNvPr>
            <p:cNvSpPr/>
            <p:nvPr/>
          </p:nvSpPr>
          <p:spPr>
            <a:xfrm>
              <a:off x="5083511" y="2404921"/>
              <a:ext cx="646931" cy="20996"/>
            </a:xfrm>
            <a:custGeom>
              <a:avLst/>
              <a:gdLst>
                <a:gd name="connsiteX0" fmla="*/ 636397 w 646931"/>
                <a:gd name="connsiteY0" fmla="*/ 20996 h 20996"/>
                <a:gd name="connsiteX1" fmla="*/ 10461 w 646931"/>
                <a:gd name="connsiteY1" fmla="*/ 20996 h 20996"/>
                <a:gd name="connsiteX2" fmla="*/ 0 w 646931"/>
                <a:gd name="connsiteY2" fmla="*/ 10462 h 20996"/>
                <a:gd name="connsiteX3" fmla="*/ 10461 w 646931"/>
                <a:gd name="connsiteY3" fmla="*/ 0 h 20996"/>
                <a:gd name="connsiteX4" fmla="*/ 636397 w 646931"/>
                <a:gd name="connsiteY4" fmla="*/ 0 h 20996"/>
                <a:gd name="connsiteX5" fmla="*/ 646932 w 646931"/>
                <a:gd name="connsiteY5" fmla="*/ 10462 h 20996"/>
                <a:gd name="connsiteX6" fmla="*/ 636397 w 646931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6931" h="20996">
                  <a:moveTo>
                    <a:pt x="636397" y="20996"/>
                  </a:moveTo>
                  <a:lnTo>
                    <a:pt x="10461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636397" y="0"/>
                  </a:lnTo>
                  <a:cubicBezTo>
                    <a:pt x="642177" y="0"/>
                    <a:pt x="646932" y="4682"/>
                    <a:pt x="646932" y="10462"/>
                  </a:cubicBezTo>
                  <a:cubicBezTo>
                    <a:pt x="646859" y="16314"/>
                    <a:pt x="642177" y="20996"/>
                    <a:pt x="63639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2F3919D2-73BA-C13D-097E-34AF55B98D0D}"/>
                </a:ext>
              </a:extLst>
            </p:cNvPr>
            <p:cNvSpPr/>
            <p:nvPr/>
          </p:nvSpPr>
          <p:spPr>
            <a:xfrm>
              <a:off x="5212561" y="2454302"/>
              <a:ext cx="388759" cy="20996"/>
            </a:xfrm>
            <a:custGeom>
              <a:avLst/>
              <a:gdLst>
                <a:gd name="connsiteX0" fmla="*/ 378297 w 388759"/>
                <a:gd name="connsiteY0" fmla="*/ 20996 h 20996"/>
                <a:gd name="connsiteX1" fmla="*/ 10535 w 388759"/>
                <a:gd name="connsiteY1" fmla="*/ 20996 h 20996"/>
                <a:gd name="connsiteX2" fmla="*/ 0 w 388759"/>
                <a:gd name="connsiteY2" fmla="*/ 10462 h 20996"/>
                <a:gd name="connsiteX3" fmla="*/ 10535 w 388759"/>
                <a:gd name="connsiteY3" fmla="*/ 0 h 20996"/>
                <a:gd name="connsiteX4" fmla="*/ 378297 w 388759"/>
                <a:gd name="connsiteY4" fmla="*/ 0 h 20996"/>
                <a:gd name="connsiteX5" fmla="*/ 388759 w 388759"/>
                <a:gd name="connsiteY5" fmla="*/ 10462 h 20996"/>
                <a:gd name="connsiteX6" fmla="*/ 378297 w 388759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759" h="20996">
                  <a:moveTo>
                    <a:pt x="378297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378297" y="0"/>
                  </a:lnTo>
                  <a:cubicBezTo>
                    <a:pt x="384077" y="0"/>
                    <a:pt x="388759" y="4682"/>
                    <a:pt x="388759" y="10462"/>
                  </a:cubicBezTo>
                  <a:cubicBezTo>
                    <a:pt x="388759" y="16314"/>
                    <a:pt x="384077" y="20996"/>
                    <a:pt x="37829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2" name="Graphic 48">
            <a:extLst>
              <a:ext uri="{FF2B5EF4-FFF2-40B4-BE49-F238E27FC236}">
                <a16:creationId xmlns:a16="http://schemas.microsoft.com/office/drawing/2014/main" id="{677FE6B4-8E71-093D-7592-475790A03A1F}"/>
              </a:ext>
            </a:extLst>
          </p:cNvPr>
          <p:cNvGrpSpPr/>
          <p:nvPr/>
        </p:nvGrpSpPr>
        <p:grpSpPr>
          <a:xfrm>
            <a:off x="3878128" y="2033317"/>
            <a:ext cx="647079" cy="644151"/>
            <a:chOff x="4107077" y="1842340"/>
            <a:chExt cx="647079" cy="644151"/>
          </a:xfrm>
          <a:solidFill>
            <a:srgbClr val="374DF8"/>
          </a:solidFill>
        </p:grpSpPr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641F7D30-BD88-E525-7788-75C33746DE55}"/>
                </a:ext>
              </a:extLst>
            </p:cNvPr>
            <p:cNvSpPr/>
            <p:nvPr/>
          </p:nvSpPr>
          <p:spPr>
            <a:xfrm>
              <a:off x="4287045" y="1893696"/>
              <a:ext cx="467111" cy="592795"/>
            </a:xfrm>
            <a:custGeom>
              <a:avLst/>
              <a:gdLst>
                <a:gd name="connsiteX0" fmla="*/ 456649 w 467111"/>
                <a:gd name="connsiteY0" fmla="*/ 592795 h 592795"/>
                <a:gd name="connsiteX1" fmla="*/ 10461 w 467111"/>
                <a:gd name="connsiteY1" fmla="*/ 592795 h 592795"/>
                <a:gd name="connsiteX2" fmla="*/ 0 w 467111"/>
                <a:gd name="connsiteY2" fmla="*/ 582261 h 592795"/>
                <a:gd name="connsiteX3" fmla="*/ 0 w 467111"/>
                <a:gd name="connsiteY3" fmla="*/ 413706 h 592795"/>
                <a:gd name="connsiteX4" fmla="*/ 10461 w 467111"/>
                <a:gd name="connsiteY4" fmla="*/ 403171 h 592795"/>
                <a:gd name="connsiteX5" fmla="*/ 73962 w 467111"/>
                <a:gd name="connsiteY5" fmla="*/ 403171 h 592795"/>
                <a:gd name="connsiteX6" fmla="*/ 80034 w 467111"/>
                <a:gd name="connsiteY6" fmla="*/ 397099 h 592795"/>
                <a:gd name="connsiteX7" fmla="*/ 80034 w 467111"/>
                <a:gd name="connsiteY7" fmla="*/ 269659 h 592795"/>
                <a:gd name="connsiteX8" fmla="*/ 73962 w 467111"/>
                <a:gd name="connsiteY8" fmla="*/ 263587 h 592795"/>
                <a:gd name="connsiteX9" fmla="*/ 10461 w 467111"/>
                <a:gd name="connsiteY9" fmla="*/ 263587 h 592795"/>
                <a:gd name="connsiteX10" fmla="*/ 0 w 467111"/>
                <a:gd name="connsiteY10" fmla="*/ 253052 h 592795"/>
                <a:gd name="connsiteX11" fmla="*/ 0 w 467111"/>
                <a:gd name="connsiteY11" fmla="*/ 10462 h 592795"/>
                <a:gd name="connsiteX12" fmla="*/ 10461 w 467111"/>
                <a:gd name="connsiteY12" fmla="*/ 0 h 592795"/>
                <a:gd name="connsiteX13" fmla="*/ 118369 w 467111"/>
                <a:gd name="connsiteY13" fmla="*/ 0 h 592795"/>
                <a:gd name="connsiteX14" fmla="*/ 128830 w 467111"/>
                <a:gd name="connsiteY14" fmla="*/ 10462 h 592795"/>
                <a:gd name="connsiteX15" fmla="*/ 128830 w 467111"/>
                <a:gd name="connsiteY15" fmla="*/ 72206 h 592795"/>
                <a:gd name="connsiteX16" fmla="*/ 338280 w 467111"/>
                <a:gd name="connsiteY16" fmla="*/ 72206 h 592795"/>
                <a:gd name="connsiteX17" fmla="*/ 338280 w 467111"/>
                <a:gd name="connsiteY17" fmla="*/ 10462 h 592795"/>
                <a:gd name="connsiteX18" fmla="*/ 348742 w 467111"/>
                <a:gd name="connsiteY18" fmla="*/ 0 h 592795"/>
                <a:gd name="connsiteX19" fmla="*/ 456576 w 467111"/>
                <a:gd name="connsiteY19" fmla="*/ 0 h 592795"/>
                <a:gd name="connsiteX20" fmla="*/ 467111 w 467111"/>
                <a:gd name="connsiteY20" fmla="*/ 10462 h 592795"/>
                <a:gd name="connsiteX21" fmla="*/ 467111 w 467111"/>
                <a:gd name="connsiteY21" fmla="*/ 582261 h 592795"/>
                <a:gd name="connsiteX22" fmla="*/ 456649 w 467111"/>
                <a:gd name="connsiteY22" fmla="*/ 592795 h 592795"/>
                <a:gd name="connsiteX23" fmla="*/ 20996 w 467111"/>
                <a:gd name="connsiteY23" fmla="*/ 571799 h 592795"/>
                <a:gd name="connsiteX24" fmla="*/ 446188 w 467111"/>
                <a:gd name="connsiteY24" fmla="*/ 571799 h 592795"/>
                <a:gd name="connsiteX25" fmla="*/ 446188 w 467111"/>
                <a:gd name="connsiteY25" fmla="*/ 20996 h 592795"/>
                <a:gd name="connsiteX26" fmla="*/ 359350 w 467111"/>
                <a:gd name="connsiteY26" fmla="*/ 20996 h 592795"/>
                <a:gd name="connsiteX27" fmla="*/ 359350 w 467111"/>
                <a:gd name="connsiteY27" fmla="*/ 82741 h 592795"/>
                <a:gd name="connsiteX28" fmla="*/ 348815 w 467111"/>
                <a:gd name="connsiteY28" fmla="*/ 93203 h 592795"/>
                <a:gd name="connsiteX29" fmla="*/ 118369 w 467111"/>
                <a:gd name="connsiteY29" fmla="*/ 93203 h 592795"/>
                <a:gd name="connsiteX30" fmla="*/ 107834 w 467111"/>
                <a:gd name="connsiteY30" fmla="*/ 82741 h 592795"/>
                <a:gd name="connsiteX31" fmla="*/ 107834 w 467111"/>
                <a:gd name="connsiteY31" fmla="*/ 20996 h 592795"/>
                <a:gd name="connsiteX32" fmla="*/ 20996 w 467111"/>
                <a:gd name="connsiteY32" fmla="*/ 20996 h 592795"/>
                <a:gd name="connsiteX33" fmla="*/ 20996 w 467111"/>
                <a:gd name="connsiteY33" fmla="*/ 242664 h 592795"/>
                <a:gd name="connsiteX34" fmla="*/ 73962 w 467111"/>
                <a:gd name="connsiteY34" fmla="*/ 242664 h 592795"/>
                <a:gd name="connsiteX35" fmla="*/ 100957 w 467111"/>
                <a:gd name="connsiteY35" fmla="*/ 269659 h 592795"/>
                <a:gd name="connsiteX36" fmla="*/ 100957 w 467111"/>
                <a:gd name="connsiteY36" fmla="*/ 397172 h 592795"/>
                <a:gd name="connsiteX37" fmla="*/ 73962 w 467111"/>
                <a:gd name="connsiteY37" fmla="*/ 424240 h 592795"/>
                <a:gd name="connsiteX38" fmla="*/ 20996 w 467111"/>
                <a:gd name="connsiteY38" fmla="*/ 424240 h 592795"/>
                <a:gd name="connsiteX39" fmla="*/ 20996 w 467111"/>
                <a:gd name="connsiteY39" fmla="*/ 571799 h 59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67111" h="592795">
                  <a:moveTo>
                    <a:pt x="456649" y="592795"/>
                  </a:moveTo>
                  <a:lnTo>
                    <a:pt x="10461" y="592795"/>
                  </a:lnTo>
                  <a:cubicBezTo>
                    <a:pt x="4682" y="592795"/>
                    <a:pt x="0" y="588113"/>
                    <a:pt x="0" y="582261"/>
                  </a:cubicBezTo>
                  <a:lnTo>
                    <a:pt x="0" y="413706"/>
                  </a:lnTo>
                  <a:cubicBezTo>
                    <a:pt x="0" y="407926"/>
                    <a:pt x="4682" y="403171"/>
                    <a:pt x="10461" y="403171"/>
                  </a:cubicBezTo>
                  <a:lnTo>
                    <a:pt x="73962" y="403171"/>
                  </a:lnTo>
                  <a:cubicBezTo>
                    <a:pt x="77254" y="403171"/>
                    <a:pt x="80034" y="400391"/>
                    <a:pt x="80034" y="397099"/>
                  </a:cubicBezTo>
                  <a:lnTo>
                    <a:pt x="80034" y="269659"/>
                  </a:lnTo>
                  <a:cubicBezTo>
                    <a:pt x="80034" y="266367"/>
                    <a:pt x="77254" y="263587"/>
                    <a:pt x="73962" y="263587"/>
                  </a:cubicBezTo>
                  <a:lnTo>
                    <a:pt x="10461" y="263587"/>
                  </a:lnTo>
                  <a:cubicBezTo>
                    <a:pt x="4682" y="263587"/>
                    <a:pt x="0" y="258904"/>
                    <a:pt x="0" y="253052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1" y="0"/>
                  </a:cubicBezTo>
                  <a:lnTo>
                    <a:pt x="118369" y="0"/>
                  </a:lnTo>
                  <a:cubicBezTo>
                    <a:pt x="124148" y="0"/>
                    <a:pt x="128830" y="4682"/>
                    <a:pt x="128830" y="10462"/>
                  </a:cubicBezTo>
                  <a:lnTo>
                    <a:pt x="128830" y="72206"/>
                  </a:lnTo>
                  <a:lnTo>
                    <a:pt x="338280" y="72206"/>
                  </a:lnTo>
                  <a:lnTo>
                    <a:pt x="338280" y="10462"/>
                  </a:lnTo>
                  <a:cubicBezTo>
                    <a:pt x="338280" y="4682"/>
                    <a:pt x="342962" y="0"/>
                    <a:pt x="348742" y="0"/>
                  </a:cubicBezTo>
                  <a:lnTo>
                    <a:pt x="456576" y="0"/>
                  </a:lnTo>
                  <a:cubicBezTo>
                    <a:pt x="462355" y="0"/>
                    <a:pt x="467111" y="4682"/>
                    <a:pt x="467111" y="10462"/>
                  </a:cubicBezTo>
                  <a:lnTo>
                    <a:pt x="467111" y="582261"/>
                  </a:lnTo>
                  <a:cubicBezTo>
                    <a:pt x="467184" y="588113"/>
                    <a:pt x="462429" y="592795"/>
                    <a:pt x="456649" y="592795"/>
                  </a:cubicBezTo>
                  <a:close/>
                  <a:moveTo>
                    <a:pt x="20996" y="571799"/>
                  </a:moveTo>
                  <a:lnTo>
                    <a:pt x="446188" y="571799"/>
                  </a:lnTo>
                  <a:lnTo>
                    <a:pt x="446188" y="20996"/>
                  </a:lnTo>
                  <a:lnTo>
                    <a:pt x="359350" y="20996"/>
                  </a:lnTo>
                  <a:lnTo>
                    <a:pt x="359350" y="82741"/>
                  </a:lnTo>
                  <a:cubicBezTo>
                    <a:pt x="359350" y="88521"/>
                    <a:pt x="354668" y="93203"/>
                    <a:pt x="348815" y="93203"/>
                  </a:cubicBezTo>
                  <a:lnTo>
                    <a:pt x="118369" y="93203"/>
                  </a:lnTo>
                  <a:cubicBezTo>
                    <a:pt x="112589" y="93203"/>
                    <a:pt x="107834" y="88521"/>
                    <a:pt x="107834" y="82741"/>
                  </a:cubicBezTo>
                  <a:lnTo>
                    <a:pt x="107834" y="20996"/>
                  </a:lnTo>
                  <a:lnTo>
                    <a:pt x="20996" y="20996"/>
                  </a:lnTo>
                  <a:lnTo>
                    <a:pt x="20996" y="242664"/>
                  </a:lnTo>
                  <a:lnTo>
                    <a:pt x="73962" y="242664"/>
                  </a:lnTo>
                  <a:cubicBezTo>
                    <a:pt x="88886" y="242664"/>
                    <a:pt x="100957" y="254808"/>
                    <a:pt x="100957" y="269659"/>
                  </a:cubicBezTo>
                  <a:lnTo>
                    <a:pt x="100957" y="397172"/>
                  </a:lnTo>
                  <a:cubicBezTo>
                    <a:pt x="100957" y="412096"/>
                    <a:pt x="88813" y="424240"/>
                    <a:pt x="73962" y="424240"/>
                  </a:cubicBezTo>
                  <a:lnTo>
                    <a:pt x="20996" y="424240"/>
                  </a:lnTo>
                  <a:lnTo>
                    <a:pt x="20996" y="57179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C2D1CED4-455D-474F-3895-AB027B09FB1B}"/>
                </a:ext>
              </a:extLst>
            </p:cNvPr>
            <p:cNvSpPr/>
            <p:nvPr/>
          </p:nvSpPr>
          <p:spPr>
            <a:xfrm>
              <a:off x="4327208" y="1933860"/>
              <a:ext cx="386856" cy="512395"/>
            </a:xfrm>
            <a:custGeom>
              <a:avLst/>
              <a:gdLst>
                <a:gd name="connsiteX0" fmla="*/ 376249 w 386856"/>
                <a:gd name="connsiteY0" fmla="*/ 512395 h 512395"/>
                <a:gd name="connsiteX1" fmla="*/ 10535 w 386856"/>
                <a:gd name="connsiteY1" fmla="*/ 512395 h 512395"/>
                <a:gd name="connsiteX2" fmla="*/ 0 w 386856"/>
                <a:gd name="connsiteY2" fmla="*/ 501934 h 512395"/>
                <a:gd name="connsiteX3" fmla="*/ 0 w 386856"/>
                <a:gd name="connsiteY3" fmla="*/ 373542 h 512395"/>
                <a:gd name="connsiteX4" fmla="*/ 10535 w 386856"/>
                <a:gd name="connsiteY4" fmla="*/ 363008 h 512395"/>
                <a:gd name="connsiteX5" fmla="*/ 33799 w 386856"/>
                <a:gd name="connsiteY5" fmla="*/ 363008 h 512395"/>
                <a:gd name="connsiteX6" fmla="*/ 39871 w 386856"/>
                <a:gd name="connsiteY6" fmla="*/ 356936 h 512395"/>
                <a:gd name="connsiteX7" fmla="*/ 39871 w 386856"/>
                <a:gd name="connsiteY7" fmla="*/ 229495 h 512395"/>
                <a:gd name="connsiteX8" fmla="*/ 33799 w 386856"/>
                <a:gd name="connsiteY8" fmla="*/ 223423 h 512395"/>
                <a:gd name="connsiteX9" fmla="*/ 10535 w 386856"/>
                <a:gd name="connsiteY9" fmla="*/ 223423 h 512395"/>
                <a:gd name="connsiteX10" fmla="*/ 0 w 386856"/>
                <a:gd name="connsiteY10" fmla="*/ 212888 h 512395"/>
                <a:gd name="connsiteX11" fmla="*/ 0 w 386856"/>
                <a:gd name="connsiteY11" fmla="*/ 10535 h 512395"/>
                <a:gd name="connsiteX12" fmla="*/ 10535 w 386856"/>
                <a:gd name="connsiteY12" fmla="*/ 73 h 512395"/>
                <a:gd name="connsiteX13" fmla="*/ 78205 w 386856"/>
                <a:gd name="connsiteY13" fmla="*/ 73 h 512395"/>
                <a:gd name="connsiteX14" fmla="*/ 88667 w 386856"/>
                <a:gd name="connsiteY14" fmla="*/ 10535 h 512395"/>
                <a:gd name="connsiteX15" fmla="*/ 78205 w 386856"/>
                <a:gd name="connsiteY15" fmla="*/ 21069 h 512395"/>
                <a:gd name="connsiteX16" fmla="*/ 21069 w 386856"/>
                <a:gd name="connsiteY16" fmla="*/ 21069 h 512395"/>
                <a:gd name="connsiteX17" fmla="*/ 21069 w 386856"/>
                <a:gd name="connsiteY17" fmla="*/ 202500 h 512395"/>
                <a:gd name="connsiteX18" fmla="*/ 33872 w 386856"/>
                <a:gd name="connsiteY18" fmla="*/ 202500 h 512395"/>
                <a:gd name="connsiteX19" fmla="*/ 60867 w 386856"/>
                <a:gd name="connsiteY19" fmla="*/ 229495 h 512395"/>
                <a:gd name="connsiteX20" fmla="*/ 60867 w 386856"/>
                <a:gd name="connsiteY20" fmla="*/ 357009 h 512395"/>
                <a:gd name="connsiteX21" fmla="*/ 33872 w 386856"/>
                <a:gd name="connsiteY21" fmla="*/ 384077 h 512395"/>
                <a:gd name="connsiteX22" fmla="*/ 21069 w 386856"/>
                <a:gd name="connsiteY22" fmla="*/ 384077 h 512395"/>
                <a:gd name="connsiteX23" fmla="*/ 21069 w 386856"/>
                <a:gd name="connsiteY23" fmla="*/ 491399 h 512395"/>
                <a:gd name="connsiteX24" fmla="*/ 365788 w 386856"/>
                <a:gd name="connsiteY24" fmla="*/ 491399 h 512395"/>
                <a:gd name="connsiteX25" fmla="*/ 365788 w 386856"/>
                <a:gd name="connsiteY25" fmla="*/ 20996 h 512395"/>
                <a:gd name="connsiteX26" fmla="*/ 308652 w 386856"/>
                <a:gd name="connsiteY26" fmla="*/ 20996 h 512395"/>
                <a:gd name="connsiteX27" fmla="*/ 298190 w 386856"/>
                <a:gd name="connsiteY27" fmla="*/ 10462 h 512395"/>
                <a:gd name="connsiteX28" fmla="*/ 308652 w 386856"/>
                <a:gd name="connsiteY28" fmla="*/ 0 h 512395"/>
                <a:gd name="connsiteX29" fmla="*/ 376322 w 386856"/>
                <a:gd name="connsiteY29" fmla="*/ 0 h 512395"/>
                <a:gd name="connsiteX30" fmla="*/ 386857 w 386856"/>
                <a:gd name="connsiteY30" fmla="*/ 10462 h 512395"/>
                <a:gd name="connsiteX31" fmla="*/ 386857 w 386856"/>
                <a:gd name="connsiteY31" fmla="*/ 501861 h 512395"/>
                <a:gd name="connsiteX32" fmla="*/ 376249 w 386856"/>
                <a:gd name="connsiteY32" fmla="*/ 512395 h 512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86856" h="512395">
                  <a:moveTo>
                    <a:pt x="376249" y="512395"/>
                  </a:moveTo>
                  <a:lnTo>
                    <a:pt x="10535" y="512395"/>
                  </a:lnTo>
                  <a:cubicBezTo>
                    <a:pt x="4755" y="512395"/>
                    <a:pt x="0" y="507713"/>
                    <a:pt x="0" y="501934"/>
                  </a:cubicBezTo>
                  <a:lnTo>
                    <a:pt x="0" y="373542"/>
                  </a:lnTo>
                  <a:cubicBezTo>
                    <a:pt x="0" y="367763"/>
                    <a:pt x="4682" y="363008"/>
                    <a:pt x="10535" y="363008"/>
                  </a:cubicBezTo>
                  <a:lnTo>
                    <a:pt x="33799" y="363008"/>
                  </a:lnTo>
                  <a:cubicBezTo>
                    <a:pt x="37091" y="363008"/>
                    <a:pt x="39871" y="360228"/>
                    <a:pt x="39871" y="356936"/>
                  </a:cubicBezTo>
                  <a:lnTo>
                    <a:pt x="39871" y="229495"/>
                  </a:lnTo>
                  <a:cubicBezTo>
                    <a:pt x="39871" y="226203"/>
                    <a:pt x="37091" y="223423"/>
                    <a:pt x="33799" y="223423"/>
                  </a:cubicBezTo>
                  <a:lnTo>
                    <a:pt x="10535" y="223423"/>
                  </a:lnTo>
                  <a:cubicBezTo>
                    <a:pt x="4755" y="223423"/>
                    <a:pt x="0" y="218741"/>
                    <a:pt x="0" y="212888"/>
                  </a:cubicBezTo>
                  <a:lnTo>
                    <a:pt x="0" y="10535"/>
                  </a:lnTo>
                  <a:cubicBezTo>
                    <a:pt x="0" y="4755"/>
                    <a:pt x="4682" y="73"/>
                    <a:pt x="10535" y="73"/>
                  </a:cubicBezTo>
                  <a:lnTo>
                    <a:pt x="78205" y="73"/>
                  </a:lnTo>
                  <a:cubicBezTo>
                    <a:pt x="83985" y="73"/>
                    <a:pt x="88667" y="4755"/>
                    <a:pt x="88667" y="10535"/>
                  </a:cubicBezTo>
                  <a:cubicBezTo>
                    <a:pt x="88667" y="16314"/>
                    <a:pt x="83985" y="21069"/>
                    <a:pt x="78205" y="21069"/>
                  </a:cubicBezTo>
                  <a:lnTo>
                    <a:pt x="21069" y="21069"/>
                  </a:lnTo>
                  <a:lnTo>
                    <a:pt x="21069" y="202500"/>
                  </a:lnTo>
                  <a:lnTo>
                    <a:pt x="33872" y="202500"/>
                  </a:lnTo>
                  <a:cubicBezTo>
                    <a:pt x="48796" y="202500"/>
                    <a:pt x="60867" y="214644"/>
                    <a:pt x="60867" y="229495"/>
                  </a:cubicBezTo>
                  <a:lnTo>
                    <a:pt x="60867" y="357009"/>
                  </a:lnTo>
                  <a:cubicBezTo>
                    <a:pt x="60867" y="371933"/>
                    <a:pt x="48723" y="384077"/>
                    <a:pt x="33872" y="384077"/>
                  </a:cubicBezTo>
                  <a:lnTo>
                    <a:pt x="21069" y="384077"/>
                  </a:lnTo>
                  <a:lnTo>
                    <a:pt x="21069" y="491399"/>
                  </a:lnTo>
                  <a:lnTo>
                    <a:pt x="365788" y="491399"/>
                  </a:lnTo>
                  <a:lnTo>
                    <a:pt x="365788" y="20996"/>
                  </a:lnTo>
                  <a:lnTo>
                    <a:pt x="308652" y="20996"/>
                  </a:lnTo>
                  <a:cubicBezTo>
                    <a:pt x="302872" y="20996"/>
                    <a:pt x="298190" y="16314"/>
                    <a:pt x="298190" y="10462"/>
                  </a:cubicBezTo>
                  <a:cubicBezTo>
                    <a:pt x="298190" y="4682"/>
                    <a:pt x="302872" y="0"/>
                    <a:pt x="308652" y="0"/>
                  </a:cubicBezTo>
                  <a:lnTo>
                    <a:pt x="376322" y="0"/>
                  </a:lnTo>
                  <a:cubicBezTo>
                    <a:pt x="382102" y="0"/>
                    <a:pt x="386857" y="4682"/>
                    <a:pt x="386857" y="10462"/>
                  </a:cubicBezTo>
                  <a:lnTo>
                    <a:pt x="386857" y="501861"/>
                  </a:lnTo>
                  <a:cubicBezTo>
                    <a:pt x="386784" y="507713"/>
                    <a:pt x="382102" y="512395"/>
                    <a:pt x="376249" y="512395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39C2518E-D7B4-C58F-F5D9-2CD745B5C8DD}"/>
                </a:ext>
              </a:extLst>
            </p:cNvPr>
            <p:cNvSpPr/>
            <p:nvPr/>
          </p:nvSpPr>
          <p:spPr>
            <a:xfrm>
              <a:off x="4394879" y="1842340"/>
              <a:ext cx="251442" cy="144559"/>
            </a:xfrm>
            <a:custGeom>
              <a:avLst/>
              <a:gdLst>
                <a:gd name="connsiteX0" fmla="*/ 240981 w 251442"/>
                <a:gd name="connsiteY0" fmla="*/ 144559 h 144559"/>
                <a:gd name="connsiteX1" fmla="*/ 10535 w 251442"/>
                <a:gd name="connsiteY1" fmla="*/ 144559 h 144559"/>
                <a:gd name="connsiteX2" fmla="*/ 0 w 251442"/>
                <a:gd name="connsiteY2" fmla="*/ 134098 h 144559"/>
                <a:gd name="connsiteX3" fmla="*/ 0 w 251442"/>
                <a:gd name="connsiteY3" fmla="*/ 51357 h 144559"/>
                <a:gd name="connsiteX4" fmla="*/ 10535 w 251442"/>
                <a:gd name="connsiteY4" fmla="*/ 40895 h 144559"/>
                <a:gd name="connsiteX5" fmla="*/ 36725 w 251442"/>
                <a:gd name="connsiteY5" fmla="*/ 40895 h 144559"/>
                <a:gd name="connsiteX6" fmla="*/ 36725 w 251442"/>
                <a:gd name="connsiteY6" fmla="*/ 10535 h 144559"/>
                <a:gd name="connsiteX7" fmla="*/ 47187 w 251442"/>
                <a:gd name="connsiteY7" fmla="*/ 0 h 144559"/>
                <a:gd name="connsiteX8" fmla="*/ 204256 w 251442"/>
                <a:gd name="connsiteY8" fmla="*/ 0 h 144559"/>
                <a:gd name="connsiteX9" fmla="*/ 214717 w 251442"/>
                <a:gd name="connsiteY9" fmla="*/ 10535 h 144559"/>
                <a:gd name="connsiteX10" fmla="*/ 214717 w 251442"/>
                <a:gd name="connsiteY10" fmla="*/ 40895 h 144559"/>
                <a:gd name="connsiteX11" fmla="*/ 240908 w 251442"/>
                <a:gd name="connsiteY11" fmla="*/ 40895 h 144559"/>
                <a:gd name="connsiteX12" fmla="*/ 251442 w 251442"/>
                <a:gd name="connsiteY12" fmla="*/ 51357 h 144559"/>
                <a:gd name="connsiteX13" fmla="*/ 251442 w 251442"/>
                <a:gd name="connsiteY13" fmla="*/ 134098 h 144559"/>
                <a:gd name="connsiteX14" fmla="*/ 240981 w 251442"/>
                <a:gd name="connsiteY14" fmla="*/ 144559 h 144559"/>
                <a:gd name="connsiteX15" fmla="*/ 20996 w 251442"/>
                <a:gd name="connsiteY15" fmla="*/ 123563 h 144559"/>
                <a:gd name="connsiteX16" fmla="*/ 230446 w 251442"/>
                <a:gd name="connsiteY16" fmla="*/ 123563 h 144559"/>
                <a:gd name="connsiteX17" fmla="*/ 230446 w 251442"/>
                <a:gd name="connsiteY17" fmla="*/ 61818 h 144559"/>
                <a:gd name="connsiteX18" fmla="*/ 204256 w 251442"/>
                <a:gd name="connsiteY18" fmla="*/ 61818 h 144559"/>
                <a:gd name="connsiteX19" fmla="*/ 193794 w 251442"/>
                <a:gd name="connsiteY19" fmla="*/ 51357 h 144559"/>
                <a:gd name="connsiteX20" fmla="*/ 193794 w 251442"/>
                <a:gd name="connsiteY20" fmla="*/ 20996 h 144559"/>
                <a:gd name="connsiteX21" fmla="*/ 57648 w 251442"/>
                <a:gd name="connsiteY21" fmla="*/ 20996 h 144559"/>
                <a:gd name="connsiteX22" fmla="*/ 57648 w 251442"/>
                <a:gd name="connsiteY22" fmla="*/ 51357 h 144559"/>
                <a:gd name="connsiteX23" fmla="*/ 47187 w 251442"/>
                <a:gd name="connsiteY23" fmla="*/ 61818 h 144559"/>
                <a:gd name="connsiteX24" fmla="*/ 20996 w 251442"/>
                <a:gd name="connsiteY24" fmla="*/ 61818 h 144559"/>
                <a:gd name="connsiteX25" fmla="*/ 20996 w 251442"/>
                <a:gd name="connsiteY25" fmla="*/ 123563 h 144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1442" h="144559">
                  <a:moveTo>
                    <a:pt x="240981" y="144559"/>
                  </a:moveTo>
                  <a:lnTo>
                    <a:pt x="10535" y="144559"/>
                  </a:lnTo>
                  <a:cubicBezTo>
                    <a:pt x="4755" y="144559"/>
                    <a:pt x="0" y="139877"/>
                    <a:pt x="0" y="134098"/>
                  </a:cubicBezTo>
                  <a:lnTo>
                    <a:pt x="0" y="51357"/>
                  </a:lnTo>
                  <a:cubicBezTo>
                    <a:pt x="0" y="45577"/>
                    <a:pt x="4682" y="40895"/>
                    <a:pt x="10535" y="40895"/>
                  </a:cubicBezTo>
                  <a:lnTo>
                    <a:pt x="36725" y="40895"/>
                  </a:lnTo>
                  <a:lnTo>
                    <a:pt x="36725" y="10535"/>
                  </a:lnTo>
                  <a:cubicBezTo>
                    <a:pt x="36725" y="4755"/>
                    <a:pt x="41407" y="0"/>
                    <a:pt x="47187" y="0"/>
                  </a:cubicBezTo>
                  <a:lnTo>
                    <a:pt x="204256" y="0"/>
                  </a:lnTo>
                  <a:cubicBezTo>
                    <a:pt x="210035" y="0"/>
                    <a:pt x="214717" y="4682"/>
                    <a:pt x="214717" y="10535"/>
                  </a:cubicBezTo>
                  <a:lnTo>
                    <a:pt x="214717" y="40895"/>
                  </a:lnTo>
                  <a:lnTo>
                    <a:pt x="240908" y="40895"/>
                  </a:lnTo>
                  <a:cubicBezTo>
                    <a:pt x="246687" y="40895"/>
                    <a:pt x="251442" y="45577"/>
                    <a:pt x="251442" y="51357"/>
                  </a:cubicBezTo>
                  <a:lnTo>
                    <a:pt x="251442" y="134098"/>
                  </a:lnTo>
                  <a:cubicBezTo>
                    <a:pt x="251442" y="139877"/>
                    <a:pt x="246760" y="144559"/>
                    <a:pt x="240981" y="144559"/>
                  </a:cubicBezTo>
                  <a:close/>
                  <a:moveTo>
                    <a:pt x="20996" y="123563"/>
                  </a:moveTo>
                  <a:lnTo>
                    <a:pt x="230446" y="123563"/>
                  </a:lnTo>
                  <a:lnTo>
                    <a:pt x="230446" y="61818"/>
                  </a:lnTo>
                  <a:lnTo>
                    <a:pt x="204256" y="61818"/>
                  </a:lnTo>
                  <a:cubicBezTo>
                    <a:pt x="198476" y="61818"/>
                    <a:pt x="193794" y="57136"/>
                    <a:pt x="193794" y="51357"/>
                  </a:cubicBezTo>
                  <a:lnTo>
                    <a:pt x="193794" y="20996"/>
                  </a:lnTo>
                  <a:lnTo>
                    <a:pt x="57648" y="20996"/>
                  </a:lnTo>
                  <a:lnTo>
                    <a:pt x="57648" y="51357"/>
                  </a:lnTo>
                  <a:cubicBezTo>
                    <a:pt x="57648" y="57136"/>
                    <a:pt x="52966" y="61818"/>
                    <a:pt x="47187" y="61818"/>
                  </a:cubicBezTo>
                  <a:lnTo>
                    <a:pt x="20996" y="61818"/>
                  </a:lnTo>
                  <a:lnTo>
                    <a:pt x="20996" y="12356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2E8A8849-7D53-5982-43B6-5000629A1DC8}"/>
                </a:ext>
              </a:extLst>
            </p:cNvPr>
            <p:cNvSpPr/>
            <p:nvPr/>
          </p:nvSpPr>
          <p:spPr>
            <a:xfrm>
              <a:off x="4487058" y="1877967"/>
              <a:ext cx="67085" cy="67085"/>
            </a:xfrm>
            <a:custGeom>
              <a:avLst/>
              <a:gdLst>
                <a:gd name="connsiteX0" fmla="*/ 33579 w 67085"/>
                <a:gd name="connsiteY0" fmla="*/ 67085 h 67085"/>
                <a:gd name="connsiteX1" fmla="*/ 0 w 67085"/>
                <a:gd name="connsiteY1" fmla="*/ 33579 h 67085"/>
                <a:gd name="connsiteX2" fmla="*/ 33579 w 67085"/>
                <a:gd name="connsiteY2" fmla="*/ 0 h 67085"/>
                <a:gd name="connsiteX3" fmla="*/ 67085 w 67085"/>
                <a:gd name="connsiteY3" fmla="*/ 33579 h 67085"/>
                <a:gd name="connsiteX4" fmla="*/ 33579 w 67085"/>
                <a:gd name="connsiteY4" fmla="*/ 67085 h 67085"/>
                <a:gd name="connsiteX5" fmla="*/ 33579 w 67085"/>
                <a:gd name="connsiteY5" fmla="*/ 20996 h 67085"/>
                <a:gd name="connsiteX6" fmla="*/ 20996 w 67085"/>
                <a:gd name="connsiteY6" fmla="*/ 33579 h 67085"/>
                <a:gd name="connsiteX7" fmla="*/ 33579 w 67085"/>
                <a:gd name="connsiteY7" fmla="*/ 46089 h 67085"/>
                <a:gd name="connsiteX8" fmla="*/ 46089 w 67085"/>
                <a:gd name="connsiteY8" fmla="*/ 33579 h 67085"/>
                <a:gd name="connsiteX9" fmla="*/ 33579 w 67085"/>
                <a:gd name="connsiteY9" fmla="*/ 20996 h 6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085" h="67085">
                  <a:moveTo>
                    <a:pt x="33579" y="67085"/>
                  </a:moveTo>
                  <a:cubicBezTo>
                    <a:pt x="15070" y="67085"/>
                    <a:pt x="0" y="52088"/>
                    <a:pt x="0" y="33579"/>
                  </a:cubicBezTo>
                  <a:cubicBezTo>
                    <a:pt x="0" y="15070"/>
                    <a:pt x="15070" y="0"/>
                    <a:pt x="33579" y="0"/>
                  </a:cubicBezTo>
                  <a:cubicBezTo>
                    <a:pt x="52088" y="0"/>
                    <a:pt x="67085" y="15070"/>
                    <a:pt x="67085" y="33579"/>
                  </a:cubicBezTo>
                  <a:cubicBezTo>
                    <a:pt x="67085" y="52015"/>
                    <a:pt x="52015" y="67085"/>
                    <a:pt x="33579" y="67085"/>
                  </a:cubicBezTo>
                  <a:close/>
                  <a:moveTo>
                    <a:pt x="33579" y="20996"/>
                  </a:moveTo>
                  <a:cubicBezTo>
                    <a:pt x="26629" y="20996"/>
                    <a:pt x="20996" y="26629"/>
                    <a:pt x="20996" y="33579"/>
                  </a:cubicBezTo>
                  <a:cubicBezTo>
                    <a:pt x="20996" y="40456"/>
                    <a:pt x="26629" y="46089"/>
                    <a:pt x="33579" y="46089"/>
                  </a:cubicBezTo>
                  <a:cubicBezTo>
                    <a:pt x="40456" y="46089"/>
                    <a:pt x="46089" y="40456"/>
                    <a:pt x="46089" y="33579"/>
                  </a:cubicBezTo>
                  <a:cubicBezTo>
                    <a:pt x="46089" y="26629"/>
                    <a:pt x="40456" y="20996"/>
                    <a:pt x="3357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E80D2D21-B9EB-62BD-F0DF-7203258C5D3C}"/>
                </a:ext>
              </a:extLst>
            </p:cNvPr>
            <p:cNvSpPr/>
            <p:nvPr/>
          </p:nvSpPr>
          <p:spPr>
            <a:xfrm>
              <a:off x="4400220" y="2201470"/>
              <a:ext cx="244711" cy="20996"/>
            </a:xfrm>
            <a:custGeom>
              <a:avLst/>
              <a:gdLst>
                <a:gd name="connsiteX0" fmla="*/ 234177 w 244711"/>
                <a:gd name="connsiteY0" fmla="*/ 20996 h 20996"/>
                <a:gd name="connsiteX1" fmla="*/ 10535 w 244711"/>
                <a:gd name="connsiteY1" fmla="*/ 20996 h 20996"/>
                <a:gd name="connsiteX2" fmla="*/ 0 w 244711"/>
                <a:gd name="connsiteY2" fmla="*/ 10535 h 20996"/>
                <a:gd name="connsiteX3" fmla="*/ 10535 w 244711"/>
                <a:gd name="connsiteY3" fmla="*/ 0 h 20996"/>
                <a:gd name="connsiteX4" fmla="*/ 234177 w 244711"/>
                <a:gd name="connsiteY4" fmla="*/ 0 h 20996"/>
                <a:gd name="connsiteX5" fmla="*/ 244712 w 244711"/>
                <a:gd name="connsiteY5" fmla="*/ 10535 h 20996"/>
                <a:gd name="connsiteX6" fmla="*/ 234177 w 244711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711" h="20996">
                  <a:moveTo>
                    <a:pt x="234177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535" y="0"/>
                  </a:cubicBezTo>
                  <a:lnTo>
                    <a:pt x="234177" y="0"/>
                  </a:lnTo>
                  <a:cubicBezTo>
                    <a:pt x="239957" y="0"/>
                    <a:pt x="244712" y="4682"/>
                    <a:pt x="244712" y="10535"/>
                  </a:cubicBezTo>
                  <a:cubicBezTo>
                    <a:pt x="244639" y="16314"/>
                    <a:pt x="239957" y="20996"/>
                    <a:pt x="23417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0618EC80-2616-7A8E-883C-301142E77D73}"/>
                </a:ext>
              </a:extLst>
            </p:cNvPr>
            <p:cNvSpPr/>
            <p:nvPr/>
          </p:nvSpPr>
          <p:spPr>
            <a:xfrm>
              <a:off x="4472426" y="2279456"/>
              <a:ext cx="172505" cy="20923"/>
            </a:xfrm>
            <a:custGeom>
              <a:avLst/>
              <a:gdLst>
                <a:gd name="connsiteX0" fmla="*/ 161971 w 172505"/>
                <a:gd name="connsiteY0" fmla="*/ 20923 h 20923"/>
                <a:gd name="connsiteX1" fmla="*/ 10535 w 172505"/>
                <a:gd name="connsiteY1" fmla="*/ 20923 h 20923"/>
                <a:gd name="connsiteX2" fmla="*/ 0 w 172505"/>
                <a:gd name="connsiteY2" fmla="*/ 10462 h 20923"/>
                <a:gd name="connsiteX3" fmla="*/ 10535 w 172505"/>
                <a:gd name="connsiteY3" fmla="*/ 0 h 20923"/>
                <a:gd name="connsiteX4" fmla="*/ 161971 w 172505"/>
                <a:gd name="connsiteY4" fmla="*/ 0 h 20923"/>
                <a:gd name="connsiteX5" fmla="*/ 172505 w 172505"/>
                <a:gd name="connsiteY5" fmla="*/ 10462 h 20923"/>
                <a:gd name="connsiteX6" fmla="*/ 161971 w 172505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505" h="20923">
                  <a:moveTo>
                    <a:pt x="161971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61971" y="0"/>
                  </a:lnTo>
                  <a:cubicBezTo>
                    <a:pt x="167750" y="0"/>
                    <a:pt x="172505" y="4682"/>
                    <a:pt x="172505" y="10462"/>
                  </a:cubicBezTo>
                  <a:cubicBezTo>
                    <a:pt x="172432" y="16241"/>
                    <a:pt x="167750" y="20923"/>
                    <a:pt x="161971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89D499C8-E786-A1F0-91BA-0F0409C6F077}"/>
                </a:ext>
              </a:extLst>
            </p:cNvPr>
            <p:cNvSpPr/>
            <p:nvPr/>
          </p:nvSpPr>
          <p:spPr>
            <a:xfrm>
              <a:off x="4400220" y="2357369"/>
              <a:ext cx="244711" cy="20923"/>
            </a:xfrm>
            <a:custGeom>
              <a:avLst/>
              <a:gdLst>
                <a:gd name="connsiteX0" fmla="*/ 234177 w 244711"/>
                <a:gd name="connsiteY0" fmla="*/ 20923 h 20923"/>
                <a:gd name="connsiteX1" fmla="*/ 10535 w 244711"/>
                <a:gd name="connsiteY1" fmla="*/ 20923 h 20923"/>
                <a:gd name="connsiteX2" fmla="*/ 0 w 244711"/>
                <a:gd name="connsiteY2" fmla="*/ 10462 h 20923"/>
                <a:gd name="connsiteX3" fmla="*/ 10535 w 244711"/>
                <a:gd name="connsiteY3" fmla="*/ 0 h 20923"/>
                <a:gd name="connsiteX4" fmla="*/ 234177 w 244711"/>
                <a:gd name="connsiteY4" fmla="*/ 0 h 20923"/>
                <a:gd name="connsiteX5" fmla="*/ 244712 w 244711"/>
                <a:gd name="connsiteY5" fmla="*/ 10462 h 20923"/>
                <a:gd name="connsiteX6" fmla="*/ 234177 w 244711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711" h="20923">
                  <a:moveTo>
                    <a:pt x="234177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234177" y="0"/>
                  </a:lnTo>
                  <a:cubicBezTo>
                    <a:pt x="239957" y="0"/>
                    <a:pt x="244712" y="4682"/>
                    <a:pt x="244712" y="10462"/>
                  </a:cubicBezTo>
                  <a:cubicBezTo>
                    <a:pt x="244639" y="16168"/>
                    <a:pt x="239957" y="20923"/>
                    <a:pt x="234177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3BDDAB07-AFD7-8AE7-4623-3DA01820AC5C}"/>
                </a:ext>
              </a:extLst>
            </p:cNvPr>
            <p:cNvSpPr/>
            <p:nvPr/>
          </p:nvSpPr>
          <p:spPr>
            <a:xfrm>
              <a:off x="4420631" y="2123630"/>
              <a:ext cx="224300" cy="20996"/>
            </a:xfrm>
            <a:custGeom>
              <a:avLst/>
              <a:gdLst>
                <a:gd name="connsiteX0" fmla="*/ 213766 w 224300"/>
                <a:gd name="connsiteY0" fmla="*/ 20996 h 20996"/>
                <a:gd name="connsiteX1" fmla="*/ 10462 w 224300"/>
                <a:gd name="connsiteY1" fmla="*/ 20996 h 20996"/>
                <a:gd name="connsiteX2" fmla="*/ 0 w 224300"/>
                <a:gd name="connsiteY2" fmla="*/ 10535 h 20996"/>
                <a:gd name="connsiteX3" fmla="*/ 10462 w 224300"/>
                <a:gd name="connsiteY3" fmla="*/ 0 h 20996"/>
                <a:gd name="connsiteX4" fmla="*/ 213766 w 224300"/>
                <a:gd name="connsiteY4" fmla="*/ 0 h 20996"/>
                <a:gd name="connsiteX5" fmla="*/ 224301 w 224300"/>
                <a:gd name="connsiteY5" fmla="*/ 10535 h 20996"/>
                <a:gd name="connsiteX6" fmla="*/ 213766 w 22430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00" h="20996">
                  <a:moveTo>
                    <a:pt x="213766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213766" y="0"/>
                  </a:lnTo>
                  <a:cubicBezTo>
                    <a:pt x="219546" y="0"/>
                    <a:pt x="224301" y="4682"/>
                    <a:pt x="224301" y="10535"/>
                  </a:cubicBezTo>
                  <a:cubicBezTo>
                    <a:pt x="224228" y="16241"/>
                    <a:pt x="219546" y="20996"/>
                    <a:pt x="21376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4C90C1F9-733D-75BC-1756-5854D10FB991}"/>
                </a:ext>
              </a:extLst>
            </p:cNvPr>
            <p:cNvSpPr/>
            <p:nvPr/>
          </p:nvSpPr>
          <p:spPr>
            <a:xfrm>
              <a:off x="4485009" y="2045791"/>
              <a:ext cx="159922" cy="20923"/>
            </a:xfrm>
            <a:custGeom>
              <a:avLst/>
              <a:gdLst>
                <a:gd name="connsiteX0" fmla="*/ 149388 w 159922"/>
                <a:gd name="connsiteY0" fmla="*/ 20923 h 20923"/>
                <a:gd name="connsiteX1" fmla="*/ 10535 w 159922"/>
                <a:gd name="connsiteY1" fmla="*/ 20923 h 20923"/>
                <a:gd name="connsiteX2" fmla="*/ 0 w 159922"/>
                <a:gd name="connsiteY2" fmla="*/ 10462 h 20923"/>
                <a:gd name="connsiteX3" fmla="*/ 10535 w 159922"/>
                <a:gd name="connsiteY3" fmla="*/ 0 h 20923"/>
                <a:gd name="connsiteX4" fmla="*/ 149388 w 159922"/>
                <a:gd name="connsiteY4" fmla="*/ 0 h 20923"/>
                <a:gd name="connsiteX5" fmla="*/ 159922 w 159922"/>
                <a:gd name="connsiteY5" fmla="*/ 10462 h 20923"/>
                <a:gd name="connsiteX6" fmla="*/ 149388 w 159922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922" h="20923">
                  <a:moveTo>
                    <a:pt x="149388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49388" y="0"/>
                  </a:lnTo>
                  <a:cubicBezTo>
                    <a:pt x="155167" y="0"/>
                    <a:pt x="159922" y="4682"/>
                    <a:pt x="159922" y="10462"/>
                  </a:cubicBezTo>
                  <a:cubicBezTo>
                    <a:pt x="159849" y="16241"/>
                    <a:pt x="155167" y="20923"/>
                    <a:pt x="149388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2894F84F-6A17-ADB5-3259-B8912313306B}"/>
                </a:ext>
              </a:extLst>
            </p:cNvPr>
            <p:cNvSpPr/>
            <p:nvPr/>
          </p:nvSpPr>
          <p:spPr>
            <a:xfrm>
              <a:off x="4388514" y="2016381"/>
              <a:ext cx="20996" cy="80546"/>
            </a:xfrm>
            <a:custGeom>
              <a:avLst/>
              <a:gdLst>
                <a:gd name="connsiteX0" fmla="*/ 10535 w 20996"/>
                <a:gd name="connsiteY0" fmla="*/ 80546 h 80546"/>
                <a:gd name="connsiteX1" fmla="*/ 0 w 20996"/>
                <a:gd name="connsiteY1" fmla="*/ 70085 h 80546"/>
                <a:gd name="connsiteX2" fmla="*/ 0 w 20996"/>
                <a:gd name="connsiteY2" fmla="*/ 10462 h 80546"/>
                <a:gd name="connsiteX3" fmla="*/ 10535 w 20996"/>
                <a:gd name="connsiteY3" fmla="*/ 0 h 80546"/>
                <a:gd name="connsiteX4" fmla="*/ 20996 w 20996"/>
                <a:gd name="connsiteY4" fmla="*/ 10462 h 80546"/>
                <a:gd name="connsiteX5" fmla="*/ 20996 w 20996"/>
                <a:gd name="connsiteY5" fmla="*/ 70085 h 80546"/>
                <a:gd name="connsiteX6" fmla="*/ 10535 w 20996"/>
                <a:gd name="connsiteY6" fmla="*/ 80546 h 80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80546">
                  <a:moveTo>
                    <a:pt x="10535" y="80546"/>
                  </a:moveTo>
                  <a:cubicBezTo>
                    <a:pt x="4755" y="80546"/>
                    <a:pt x="0" y="75864"/>
                    <a:pt x="0" y="70085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6" y="4682"/>
                    <a:pt x="20996" y="10462"/>
                  </a:cubicBezTo>
                  <a:lnTo>
                    <a:pt x="20996" y="70085"/>
                  </a:lnTo>
                  <a:cubicBezTo>
                    <a:pt x="20996" y="75864"/>
                    <a:pt x="16314" y="80546"/>
                    <a:pt x="10535" y="8054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7E5086A1-40D3-9831-F0B6-A98DDE96BA55}"/>
                </a:ext>
              </a:extLst>
            </p:cNvPr>
            <p:cNvSpPr/>
            <p:nvPr/>
          </p:nvSpPr>
          <p:spPr>
            <a:xfrm>
              <a:off x="4358739" y="2046010"/>
              <a:ext cx="80547" cy="21069"/>
            </a:xfrm>
            <a:custGeom>
              <a:avLst/>
              <a:gdLst>
                <a:gd name="connsiteX0" fmla="*/ 70085 w 80547"/>
                <a:gd name="connsiteY0" fmla="*/ 21069 h 21069"/>
                <a:gd name="connsiteX1" fmla="*/ 10461 w 80547"/>
                <a:gd name="connsiteY1" fmla="*/ 21069 h 21069"/>
                <a:gd name="connsiteX2" fmla="*/ 0 w 80547"/>
                <a:gd name="connsiteY2" fmla="*/ 10535 h 21069"/>
                <a:gd name="connsiteX3" fmla="*/ 10461 w 80547"/>
                <a:gd name="connsiteY3" fmla="*/ 0 h 21069"/>
                <a:gd name="connsiteX4" fmla="*/ 70085 w 80547"/>
                <a:gd name="connsiteY4" fmla="*/ 0 h 21069"/>
                <a:gd name="connsiteX5" fmla="*/ 80546 w 80547"/>
                <a:gd name="connsiteY5" fmla="*/ 10535 h 21069"/>
                <a:gd name="connsiteX6" fmla="*/ 70085 w 80547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547" h="21069">
                  <a:moveTo>
                    <a:pt x="70085" y="21069"/>
                  </a:moveTo>
                  <a:lnTo>
                    <a:pt x="10461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1" y="0"/>
                  </a:cubicBezTo>
                  <a:lnTo>
                    <a:pt x="70085" y="0"/>
                  </a:lnTo>
                  <a:cubicBezTo>
                    <a:pt x="75864" y="0"/>
                    <a:pt x="80546" y="4682"/>
                    <a:pt x="80546" y="10535"/>
                  </a:cubicBezTo>
                  <a:cubicBezTo>
                    <a:pt x="80620" y="16387"/>
                    <a:pt x="75864" y="21069"/>
                    <a:pt x="70085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C644E2A4-5FDB-6752-9EAE-6F310B8DF12E}"/>
                </a:ext>
              </a:extLst>
            </p:cNvPr>
            <p:cNvSpPr/>
            <p:nvPr/>
          </p:nvSpPr>
          <p:spPr>
            <a:xfrm>
              <a:off x="4107077" y="2136360"/>
              <a:ext cx="280924" cy="209523"/>
            </a:xfrm>
            <a:custGeom>
              <a:avLst/>
              <a:gdLst>
                <a:gd name="connsiteX0" fmla="*/ 39066 w 280924"/>
                <a:gd name="connsiteY0" fmla="*/ 209523 h 209523"/>
                <a:gd name="connsiteX1" fmla="*/ 31604 w 280924"/>
                <a:gd name="connsiteY1" fmla="*/ 206451 h 209523"/>
                <a:gd name="connsiteX2" fmla="*/ 28897 w 280924"/>
                <a:gd name="connsiteY2" fmla="*/ 196282 h 209523"/>
                <a:gd name="connsiteX3" fmla="*/ 32848 w 280924"/>
                <a:gd name="connsiteY3" fmla="*/ 181577 h 209523"/>
                <a:gd name="connsiteX4" fmla="*/ 27068 w 280924"/>
                <a:gd name="connsiteY4" fmla="*/ 181577 h 209523"/>
                <a:gd name="connsiteX5" fmla="*/ 0 w 280924"/>
                <a:gd name="connsiteY5" fmla="*/ 154509 h 209523"/>
                <a:gd name="connsiteX6" fmla="*/ 0 w 280924"/>
                <a:gd name="connsiteY6" fmla="*/ 26995 h 209523"/>
                <a:gd name="connsiteX7" fmla="*/ 27068 w 280924"/>
                <a:gd name="connsiteY7" fmla="*/ 0 h 209523"/>
                <a:gd name="connsiteX8" fmla="*/ 253930 w 280924"/>
                <a:gd name="connsiteY8" fmla="*/ 0 h 209523"/>
                <a:gd name="connsiteX9" fmla="*/ 280925 w 280924"/>
                <a:gd name="connsiteY9" fmla="*/ 26995 h 209523"/>
                <a:gd name="connsiteX10" fmla="*/ 280925 w 280924"/>
                <a:gd name="connsiteY10" fmla="*/ 154509 h 209523"/>
                <a:gd name="connsiteX11" fmla="*/ 253930 w 280924"/>
                <a:gd name="connsiteY11" fmla="*/ 181577 h 209523"/>
                <a:gd name="connsiteX12" fmla="*/ 144706 w 280924"/>
                <a:gd name="connsiteY12" fmla="*/ 181577 h 209523"/>
                <a:gd name="connsiteX13" fmla="*/ 94081 w 280924"/>
                <a:gd name="connsiteY13" fmla="*/ 195184 h 209523"/>
                <a:gd name="connsiteX14" fmla="*/ 41773 w 280924"/>
                <a:gd name="connsiteY14" fmla="*/ 209157 h 209523"/>
                <a:gd name="connsiteX15" fmla="*/ 39066 w 280924"/>
                <a:gd name="connsiteY15" fmla="*/ 209523 h 209523"/>
                <a:gd name="connsiteX16" fmla="*/ 27141 w 280924"/>
                <a:gd name="connsiteY16" fmla="*/ 20923 h 209523"/>
                <a:gd name="connsiteX17" fmla="*/ 21069 w 280924"/>
                <a:gd name="connsiteY17" fmla="*/ 26995 h 209523"/>
                <a:gd name="connsiteX18" fmla="*/ 21069 w 280924"/>
                <a:gd name="connsiteY18" fmla="*/ 154509 h 209523"/>
                <a:gd name="connsiteX19" fmla="*/ 27141 w 280924"/>
                <a:gd name="connsiteY19" fmla="*/ 160581 h 209523"/>
                <a:gd name="connsiteX20" fmla="*/ 46601 w 280924"/>
                <a:gd name="connsiteY20" fmla="*/ 160581 h 209523"/>
                <a:gd name="connsiteX21" fmla="*/ 54941 w 280924"/>
                <a:gd name="connsiteY21" fmla="*/ 164678 h 209523"/>
                <a:gd name="connsiteX22" fmla="*/ 56770 w 280924"/>
                <a:gd name="connsiteY22" fmla="*/ 173822 h 209523"/>
                <a:gd name="connsiteX23" fmla="*/ 53990 w 280924"/>
                <a:gd name="connsiteY23" fmla="*/ 184211 h 209523"/>
                <a:gd name="connsiteX24" fmla="*/ 140682 w 280924"/>
                <a:gd name="connsiteY24" fmla="*/ 160947 h 209523"/>
                <a:gd name="connsiteX25" fmla="*/ 143389 w 280924"/>
                <a:gd name="connsiteY25" fmla="*/ 160581 h 209523"/>
                <a:gd name="connsiteX26" fmla="*/ 254003 w 280924"/>
                <a:gd name="connsiteY26" fmla="*/ 160581 h 209523"/>
                <a:gd name="connsiteX27" fmla="*/ 260075 w 280924"/>
                <a:gd name="connsiteY27" fmla="*/ 154509 h 209523"/>
                <a:gd name="connsiteX28" fmla="*/ 260075 w 280924"/>
                <a:gd name="connsiteY28" fmla="*/ 26995 h 209523"/>
                <a:gd name="connsiteX29" fmla="*/ 254003 w 280924"/>
                <a:gd name="connsiteY29" fmla="*/ 20923 h 209523"/>
                <a:gd name="connsiteX30" fmla="*/ 27141 w 280924"/>
                <a:gd name="connsiteY30" fmla="*/ 20923 h 20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0924" h="209523">
                  <a:moveTo>
                    <a:pt x="39066" y="209523"/>
                  </a:moveTo>
                  <a:cubicBezTo>
                    <a:pt x="36286" y="209523"/>
                    <a:pt x="33653" y="208426"/>
                    <a:pt x="31604" y="206451"/>
                  </a:cubicBezTo>
                  <a:cubicBezTo>
                    <a:pt x="28970" y="203817"/>
                    <a:pt x="27946" y="199940"/>
                    <a:pt x="28897" y="196282"/>
                  </a:cubicBezTo>
                  <a:lnTo>
                    <a:pt x="32848" y="181577"/>
                  </a:lnTo>
                  <a:lnTo>
                    <a:pt x="27068" y="181577"/>
                  </a:lnTo>
                  <a:cubicBezTo>
                    <a:pt x="12144" y="181577"/>
                    <a:pt x="0" y="169433"/>
                    <a:pt x="0" y="154509"/>
                  </a:cubicBezTo>
                  <a:lnTo>
                    <a:pt x="0" y="26995"/>
                  </a:lnTo>
                  <a:cubicBezTo>
                    <a:pt x="0" y="12071"/>
                    <a:pt x="12144" y="0"/>
                    <a:pt x="27068" y="0"/>
                  </a:cubicBezTo>
                  <a:lnTo>
                    <a:pt x="253930" y="0"/>
                  </a:lnTo>
                  <a:cubicBezTo>
                    <a:pt x="268854" y="0"/>
                    <a:pt x="280925" y="12144"/>
                    <a:pt x="280925" y="26995"/>
                  </a:cubicBezTo>
                  <a:lnTo>
                    <a:pt x="280925" y="154509"/>
                  </a:lnTo>
                  <a:cubicBezTo>
                    <a:pt x="280925" y="169433"/>
                    <a:pt x="268781" y="181577"/>
                    <a:pt x="253930" y="181577"/>
                  </a:cubicBezTo>
                  <a:lnTo>
                    <a:pt x="144706" y="181577"/>
                  </a:lnTo>
                  <a:lnTo>
                    <a:pt x="94081" y="195184"/>
                  </a:lnTo>
                  <a:lnTo>
                    <a:pt x="41773" y="209157"/>
                  </a:lnTo>
                  <a:cubicBezTo>
                    <a:pt x="40895" y="209377"/>
                    <a:pt x="40017" y="209523"/>
                    <a:pt x="39066" y="209523"/>
                  </a:cubicBezTo>
                  <a:close/>
                  <a:moveTo>
                    <a:pt x="27141" y="20923"/>
                  </a:moveTo>
                  <a:cubicBezTo>
                    <a:pt x="23849" y="20923"/>
                    <a:pt x="21069" y="23703"/>
                    <a:pt x="21069" y="26995"/>
                  </a:cubicBezTo>
                  <a:lnTo>
                    <a:pt x="21069" y="154509"/>
                  </a:lnTo>
                  <a:cubicBezTo>
                    <a:pt x="21069" y="157874"/>
                    <a:pt x="23776" y="160581"/>
                    <a:pt x="27141" y="160581"/>
                  </a:cubicBezTo>
                  <a:lnTo>
                    <a:pt x="46601" y="160581"/>
                  </a:lnTo>
                  <a:cubicBezTo>
                    <a:pt x="49893" y="160581"/>
                    <a:pt x="52966" y="162117"/>
                    <a:pt x="54941" y="164678"/>
                  </a:cubicBezTo>
                  <a:cubicBezTo>
                    <a:pt x="56917" y="167238"/>
                    <a:pt x="57575" y="170603"/>
                    <a:pt x="56770" y="173822"/>
                  </a:cubicBezTo>
                  <a:lnTo>
                    <a:pt x="53990" y="184211"/>
                  </a:lnTo>
                  <a:lnTo>
                    <a:pt x="140682" y="160947"/>
                  </a:lnTo>
                  <a:cubicBezTo>
                    <a:pt x="141560" y="160727"/>
                    <a:pt x="142511" y="160581"/>
                    <a:pt x="143389" y="160581"/>
                  </a:cubicBezTo>
                  <a:lnTo>
                    <a:pt x="254003" y="160581"/>
                  </a:lnTo>
                  <a:cubicBezTo>
                    <a:pt x="257295" y="160581"/>
                    <a:pt x="260075" y="157801"/>
                    <a:pt x="260075" y="154509"/>
                  </a:cubicBezTo>
                  <a:lnTo>
                    <a:pt x="260075" y="26995"/>
                  </a:lnTo>
                  <a:cubicBezTo>
                    <a:pt x="260075" y="23703"/>
                    <a:pt x="257295" y="20923"/>
                    <a:pt x="254003" y="20923"/>
                  </a:cubicBezTo>
                  <a:lnTo>
                    <a:pt x="27141" y="2092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E572548D-B69A-2D43-A9EC-0F5F8277FD37}"/>
                </a:ext>
              </a:extLst>
            </p:cNvPr>
            <p:cNvSpPr/>
            <p:nvPr/>
          </p:nvSpPr>
          <p:spPr>
            <a:xfrm>
              <a:off x="4172773" y="2177401"/>
              <a:ext cx="149753" cy="20923"/>
            </a:xfrm>
            <a:custGeom>
              <a:avLst/>
              <a:gdLst>
                <a:gd name="connsiteX0" fmla="*/ 139219 w 149753"/>
                <a:gd name="connsiteY0" fmla="*/ 20923 h 20923"/>
                <a:gd name="connsiteX1" fmla="*/ 10462 w 149753"/>
                <a:gd name="connsiteY1" fmla="*/ 20923 h 20923"/>
                <a:gd name="connsiteX2" fmla="*/ 0 w 149753"/>
                <a:gd name="connsiteY2" fmla="*/ 10462 h 20923"/>
                <a:gd name="connsiteX3" fmla="*/ 10462 w 149753"/>
                <a:gd name="connsiteY3" fmla="*/ 0 h 20923"/>
                <a:gd name="connsiteX4" fmla="*/ 139219 w 149753"/>
                <a:gd name="connsiteY4" fmla="*/ 0 h 20923"/>
                <a:gd name="connsiteX5" fmla="*/ 149753 w 149753"/>
                <a:gd name="connsiteY5" fmla="*/ 10462 h 20923"/>
                <a:gd name="connsiteX6" fmla="*/ 139219 w 149753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753" h="20923">
                  <a:moveTo>
                    <a:pt x="139219" y="20923"/>
                  </a:moveTo>
                  <a:lnTo>
                    <a:pt x="10462" y="20923"/>
                  </a:lnTo>
                  <a:cubicBezTo>
                    <a:pt x="4682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139219" y="0"/>
                  </a:lnTo>
                  <a:cubicBezTo>
                    <a:pt x="144998" y="0"/>
                    <a:pt x="149753" y="4682"/>
                    <a:pt x="149753" y="10462"/>
                  </a:cubicBezTo>
                  <a:cubicBezTo>
                    <a:pt x="149753" y="16168"/>
                    <a:pt x="144998" y="20923"/>
                    <a:pt x="139219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BF974408-67A9-64B3-11A1-5D3E62A8D937}"/>
                </a:ext>
              </a:extLst>
            </p:cNvPr>
            <p:cNvSpPr/>
            <p:nvPr/>
          </p:nvSpPr>
          <p:spPr>
            <a:xfrm>
              <a:off x="4189087" y="2212882"/>
              <a:ext cx="116979" cy="20996"/>
            </a:xfrm>
            <a:custGeom>
              <a:avLst/>
              <a:gdLst>
                <a:gd name="connsiteX0" fmla="*/ 106517 w 116979"/>
                <a:gd name="connsiteY0" fmla="*/ 20996 h 20996"/>
                <a:gd name="connsiteX1" fmla="*/ 10535 w 116979"/>
                <a:gd name="connsiteY1" fmla="*/ 20996 h 20996"/>
                <a:gd name="connsiteX2" fmla="*/ 0 w 116979"/>
                <a:gd name="connsiteY2" fmla="*/ 10462 h 20996"/>
                <a:gd name="connsiteX3" fmla="*/ 10535 w 116979"/>
                <a:gd name="connsiteY3" fmla="*/ 0 h 20996"/>
                <a:gd name="connsiteX4" fmla="*/ 106517 w 116979"/>
                <a:gd name="connsiteY4" fmla="*/ 0 h 20996"/>
                <a:gd name="connsiteX5" fmla="*/ 116979 w 116979"/>
                <a:gd name="connsiteY5" fmla="*/ 10462 h 20996"/>
                <a:gd name="connsiteX6" fmla="*/ 106517 w 116979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979" h="20996">
                  <a:moveTo>
                    <a:pt x="106517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06517" y="0"/>
                  </a:lnTo>
                  <a:cubicBezTo>
                    <a:pt x="112297" y="0"/>
                    <a:pt x="116979" y="4682"/>
                    <a:pt x="116979" y="10462"/>
                  </a:cubicBezTo>
                  <a:cubicBezTo>
                    <a:pt x="117052" y="16314"/>
                    <a:pt x="112370" y="20996"/>
                    <a:pt x="10651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875AF45C-63DA-2CD8-8B6C-5600B42E312E}"/>
                </a:ext>
              </a:extLst>
            </p:cNvPr>
            <p:cNvSpPr/>
            <p:nvPr/>
          </p:nvSpPr>
          <p:spPr>
            <a:xfrm>
              <a:off x="4172773" y="2248510"/>
              <a:ext cx="149753" cy="20996"/>
            </a:xfrm>
            <a:custGeom>
              <a:avLst/>
              <a:gdLst>
                <a:gd name="connsiteX0" fmla="*/ 139219 w 149753"/>
                <a:gd name="connsiteY0" fmla="*/ 20996 h 20996"/>
                <a:gd name="connsiteX1" fmla="*/ 10462 w 149753"/>
                <a:gd name="connsiteY1" fmla="*/ 20996 h 20996"/>
                <a:gd name="connsiteX2" fmla="*/ 0 w 149753"/>
                <a:gd name="connsiteY2" fmla="*/ 10462 h 20996"/>
                <a:gd name="connsiteX3" fmla="*/ 10462 w 149753"/>
                <a:gd name="connsiteY3" fmla="*/ 0 h 20996"/>
                <a:gd name="connsiteX4" fmla="*/ 139219 w 149753"/>
                <a:gd name="connsiteY4" fmla="*/ 0 h 20996"/>
                <a:gd name="connsiteX5" fmla="*/ 149753 w 149753"/>
                <a:gd name="connsiteY5" fmla="*/ 10462 h 20996"/>
                <a:gd name="connsiteX6" fmla="*/ 139219 w 149753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753" h="20996">
                  <a:moveTo>
                    <a:pt x="139219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139219" y="0"/>
                  </a:lnTo>
                  <a:cubicBezTo>
                    <a:pt x="144998" y="0"/>
                    <a:pt x="149753" y="4682"/>
                    <a:pt x="149753" y="10462"/>
                  </a:cubicBezTo>
                  <a:cubicBezTo>
                    <a:pt x="149753" y="16314"/>
                    <a:pt x="144998" y="20996"/>
                    <a:pt x="13921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8" name="Graphic 48">
            <a:extLst>
              <a:ext uri="{FF2B5EF4-FFF2-40B4-BE49-F238E27FC236}">
                <a16:creationId xmlns:a16="http://schemas.microsoft.com/office/drawing/2014/main" id="{B5DB01A6-3F69-0908-10DB-EF1286AA6754}"/>
              </a:ext>
            </a:extLst>
          </p:cNvPr>
          <p:cNvGrpSpPr/>
          <p:nvPr/>
        </p:nvGrpSpPr>
        <p:grpSpPr>
          <a:xfrm>
            <a:off x="1885794" y="2080040"/>
            <a:ext cx="619570" cy="647078"/>
            <a:chOff x="3144617" y="1840877"/>
            <a:chExt cx="619570" cy="647078"/>
          </a:xfrm>
          <a:solidFill>
            <a:srgbClr val="374DF8"/>
          </a:solidFill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2D15D3D8-812A-6D51-40CA-90DA00EB19F8}"/>
                </a:ext>
              </a:extLst>
            </p:cNvPr>
            <p:cNvSpPr/>
            <p:nvPr/>
          </p:nvSpPr>
          <p:spPr>
            <a:xfrm>
              <a:off x="3158133" y="1840877"/>
              <a:ext cx="592374" cy="592283"/>
            </a:xfrm>
            <a:custGeom>
              <a:avLst/>
              <a:gdLst>
                <a:gd name="connsiteX0" fmla="*/ 159575 w 592374"/>
                <a:gd name="connsiteY0" fmla="*/ 592283 h 592283"/>
                <a:gd name="connsiteX1" fmla="*/ 46693 w 592374"/>
                <a:gd name="connsiteY1" fmla="*/ 545682 h 592283"/>
                <a:gd name="connsiteX2" fmla="*/ 46693 w 592374"/>
                <a:gd name="connsiteY2" fmla="*/ 319845 h 592283"/>
                <a:gd name="connsiteX3" fmla="*/ 320009 w 592374"/>
                <a:gd name="connsiteY3" fmla="*/ 46601 h 592283"/>
                <a:gd name="connsiteX4" fmla="*/ 432891 w 592374"/>
                <a:gd name="connsiteY4" fmla="*/ 0 h 592283"/>
                <a:gd name="connsiteX5" fmla="*/ 545773 w 592374"/>
                <a:gd name="connsiteY5" fmla="*/ 46601 h 592283"/>
                <a:gd name="connsiteX6" fmla="*/ 592375 w 592374"/>
                <a:gd name="connsiteY6" fmla="*/ 159483 h 592283"/>
                <a:gd name="connsiteX7" fmla="*/ 545773 w 592374"/>
                <a:gd name="connsiteY7" fmla="*/ 272365 h 592283"/>
                <a:gd name="connsiteX8" fmla="*/ 272530 w 592374"/>
                <a:gd name="connsiteY8" fmla="*/ 545755 h 592283"/>
                <a:gd name="connsiteX9" fmla="*/ 159575 w 592374"/>
                <a:gd name="connsiteY9" fmla="*/ 592283 h 592283"/>
                <a:gd name="connsiteX10" fmla="*/ 432891 w 592374"/>
                <a:gd name="connsiteY10" fmla="*/ 20996 h 592283"/>
                <a:gd name="connsiteX11" fmla="*/ 334860 w 592374"/>
                <a:gd name="connsiteY11" fmla="*/ 61452 h 592283"/>
                <a:gd name="connsiteX12" fmla="*/ 61544 w 592374"/>
                <a:gd name="connsiteY12" fmla="*/ 334769 h 592283"/>
                <a:gd name="connsiteX13" fmla="*/ 61544 w 592374"/>
                <a:gd name="connsiteY13" fmla="*/ 530904 h 592283"/>
                <a:gd name="connsiteX14" fmla="*/ 159575 w 592374"/>
                <a:gd name="connsiteY14" fmla="*/ 571360 h 592283"/>
                <a:gd name="connsiteX15" fmla="*/ 257606 w 592374"/>
                <a:gd name="connsiteY15" fmla="*/ 530904 h 592283"/>
                <a:gd name="connsiteX16" fmla="*/ 530849 w 592374"/>
                <a:gd name="connsiteY16" fmla="*/ 257588 h 592283"/>
                <a:gd name="connsiteX17" fmla="*/ 571305 w 592374"/>
                <a:gd name="connsiteY17" fmla="*/ 159557 h 592283"/>
                <a:gd name="connsiteX18" fmla="*/ 530849 w 592374"/>
                <a:gd name="connsiteY18" fmla="*/ 61525 h 592283"/>
                <a:gd name="connsiteX19" fmla="*/ 432891 w 592374"/>
                <a:gd name="connsiteY19" fmla="*/ 20996 h 59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2374" h="592283">
                  <a:moveTo>
                    <a:pt x="159575" y="592283"/>
                  </a:moveTo>
                  <a:cubicBezTo>
                    <a:pt x="116778" y="592283"/>
                    <a:pt x="76687" y="575750"/>
                    <a:pt x="46693" y="545682"/>
                  </a:cubicBezTo>
                  <a:cubicBezTo>
                    <a:pt x="-15564" y="483425"/>
                    <a:pt x="-15564" y="382102"/>
                    <a:pt x="46693" y="319845"/>
                  </a:cubicBezTo>
                  <a:lnTo>
                    <a:pt x="320009" y="46601"/>
                  </a:lnTo>
                  <a:cubicBezTo>
                    <a:pt x="350004" y="16534"/>
                    <a:pt x="390094" y="0"/>
                    <a:pt x="432891" y="0"/>
                  </a:cubicBezTo>
                  <a:cubicBezTo>
                    <a:pt x="475688" y="0"/>
                    <a:pt x="515779" y="16534"/>
                    <a:pt x="545773" y="46601"/>
                  </a:cubicBezTo>
                  <a:cubicBezTo>
                    <a:pt x="575841" y="76669"/>
                    <a:pt x="592375" y="116759"/>
                    <a:pt x="592375" y="159483"/>
                  </a:cubicBezTo>
                  <a:cubicBezTo>
                    <a:pt x="592375" y="202281"/>
                    <a:pt x="575841" y="242371"/>
                    <a:pt x="545773" y="272365"/>
                  </a:cubicBezTo>
                  <a:lnTo>
                    <a:pt x="272530" y="545755"/>
                  </a:lnTo>
                  <a:cubicBezTo>
                    <a:pt x="242462" y="575750"/>
                    <a:pt x="202372" y="592283"/>
                    <a:pt x="159575" y="592283"/>
                  </a:cubicBezTo>
                  <a:close/>
                  <a:moveTo>
                    <a:pt x="432891" y="20996"/>
                  </a:moveTo>
                  <a:cubicBezTo>
                    <a:pt x="395727" y="20996"/>
                    <a:pt x="360904" y="35335"/>
                    <a:pt x="334860" y="61452"/>
                  </a:cubicBezTo>
                  <a:lnTo>
                    <a:pt x="61544" y="334769"/>
                  </a:lnTo>
                  <a:cubicBezTo>
                    <a:pt x="7480" y="388832"/>
                    <a:pt x="7480" y="476841"/>
                    <a:pt x="61544" y="530904"/>
                  </a:cubicBezTo>
                  <a:cubicBezTo>
                    <a:pt x="87588" y="556948"/>
                    <a:pt x="122484" y="571360"/>
                    <a:pt x="159575" y="571360"/>
                  </a:cubicBezTo>
                  <a:cubicBezTo>
                    <a:pt x="196739" y="571360"/>
                    <a:pt x="231562" y="557021"/>
                    <a:pt x="257606" y="530904"/>
                  </a:cubicBezTo>
                  <a:lnTo>
                    <a:pt x="530849" y="257588"/>
                  </a:lnTo>
                  <a:cubicBezTo>
                    <a:pt x="556966" y="231544"/>
                    <a:pt x="571305" y="196721"/>
                    <a:pt x="571305" y="159557"/>
                  </a:cubicBezTo>
                  <a:cubicBezTo>
                    <a:pt x="571305" y="122393"/>
                    <a:pt x="556966" y="87570"/>
                    <a:pt x="530849" y="61525"/>
                  </a:cubicBezTo>
                  <a:cubicBezTo>
                    <a:pt x="504878" y="35408"/>
                    <a:pt x="470055" y="20996"/>
                    <a:pt x="432891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C5B7E64F-66FB-5557-4200-D3DE0325950D}"/>
                </a:ext>
              </a:extLst>
            </p:cNvPr>
            <p:cNvSpPr/>
            <p:nvPr/>
          </p:nvSpPr>
          <p:spPr>
            <a:xfrm>
              <a:off x="3304832" y="1987484"/>
              <a:ext cx="299067" cy="299067"/>
            </a:xfrm>
            <a:custGeom>
              <a:avLst/>
              <a:gdLst>
                <a:gd name="connsiteX0" fmla="*/ 128757 w 299067"/>
                <a:gd name="connsiteY0" fmla="*/ 299068 h 299067"/>
                <a:gd name="connsiteX1" fmla="*/ 121368 w 299067"/>
                <a:gd name="connsiteY1" fmla="*/ 295995 h 299067"/>
                <a:gd name="connsiteX2" fmla="*/ 3073 w 299067"/>
                <a:gd name="connsiteY2" fmla="*/ 177773 h 299067"/>
                <a:gd name="connsiteX3" fmla="*/ 0 w 299067"/>
                <a:gd name="connsiteY3" fmla="*/ 170384 h 299067"/>
                <a:gd name="connsiteX4" fmla="*/ 3073 w 299067"/>
                <a:gd name="connsiteY4" fmla="*/ 162922 h 299067"/>
                <a:gd name="connsiteX5" fmla="*/ 162922 w 299067"/>
                <a:gd name="connsiteY5" fmla="*/ 3073 h 299067"/>
                <a:gd name="connsiteX6" fmla="*/ 177773 w 299067"/>
                <a:gd name="connsiteY6" fmla="*/ 3073 h 299067"/>
                <a:gd name="connsiteX7" fmla="*/ 295995 w 299067"/>
                <a:gd name="connsiteY7" fmla="*/ 121368 h 299067"/>
                <a:gd name="connsiteX8" fmla="*/ 299068 w 299067"/>
                <a:gd name="connsiteY8" fmla="*/ 128757 h 299067"/>
                <a:gd name="connsiteX9" fmla="*/ 295995 w 299067"/>
                <a:gd name="connsiteY9" fmla="*/ 136146 h 299067"/>
                <a:gd name="connsiteX10" fmla="*/ 136219 w 299067"/>
                <a:gd name="connsiteY10" fmla="*/ 295995 h 299067"/>
                <a:gd name="connsiteX11" fmla="*/ 128757 w 299067"/>
                <a:gd name="connsiteY11" fmla="*/ 299068 h 299067"/>
                <a:gd name="connsiteX12" fmla="*/ 25386 w 299067"/>
                <a:gd name="connsiteY12" fmla="*/ 170311 h 299067"/>
                <a:gd name="connsiteX13" fmla="*/ 128757 w 299067"/>
                <a:gd name="connsiteY13" fmla="*/ 273682 h 299067"/>
                <a:gd name="connsiteX14" fmla="*/ 273755 w 299067"/>
                <a:gd name="connsiteY14" fmla="*/ 128684 h 299067"/>
                <a:gd name="connsiteX15" fmla="*/ 170311 w 299067"/>
                <a:gd name="connsiteY15" fmla="*/ 25386 h 299067"/>
                <a:gd name="connsiteX16" fmla="*/ 25386 w 299067"/>
                <a:gd name="connsiteY16" fmla="*/ 170311 h 29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067" h="299067">
                  <a:moveTo>
                    <a:pt x="128757" y="299068"/>
                  </a:moveTo>
                  <a:cubicBezTo>
                    <a:pt x="126050" y="299068"/>
                    <a:pt x="123417" y="298044"/>
                    <a:pt x="121368" y="295995"/>
                  </a:cubicBezTo>
                  <a:lnTo>
                    <a:pt x="3073" y="177773"/>
                  </a:lnTo>
                  <a:cubicBezTo>
                    <a:pt x="1097" y="175798"/>
                    <a:pt x="0" y="173164"/>
                    <a:pt x="0" y="170384"/>
                  </a:cubicBezTo>
                  <a:cubicBezTo>
                    <a:pt x="0" y="167604"/>
                    <a:pt x="1097" y="164897"/>
                    <a:pt x="3073" y="162922"/>
                  </a:cubicBezTo>
                  <a:lnTo>
                    <a:pt x="162922" y="3073"/>
                  </a:lnTo>
                  <a:cubicBezTo>
                    <a:pt x="167019" y="-1024"/>
                    <a:pt x="173676" y="-1024"/>
                    <a:pt x="177773" y="3073"/>
                  </a:cubicBezTo>
                  <a:lnTo>
                    <a:pt x="295995" y="121368"/>
                  </a:lnTo>
                  <a:cubicBezTo>
                    <a:pt x="297971" y="123344"/>
                    <a:pt x="299068" y="125977"/>
                    <a:pt x="299068" y="128757"/>
                  </a:cubicBezTo>
                  <a:cubicBezTo>
                    <a:pt x="299068" y="131537"/>
                    <a:pt x="297971" y="134171"/>
                    <a:pt x="295995" y="136146"/>
                  </a:cubicBezTo>
                  <a:lnTo>
                    <a:pt x="136219" y="295995"/>
                  </a:lnTo>
                  <a:cubicBezTo>
                    <a:pt x="134171" y="298044"/>
                    <a:pt x="131464" y="299068"/>
                    <a:pt x="128757" y="299068"/>
                  </a:cubicBezTo>
                  <a:close/>
                  <a:moveTo>
                    <a:pt x="25386" y="170311"/>
                  </a:moveTo>
                  <a:lnTo>
                    <a:pt x="128757" y="273682"/>
                  </a:lnTo>
                  <a:lnTo>
                    <a:pt x="273755" y="128684"/>
                  </a:lnTo>
                  <a:lnTo>
                    <a:pt x="170311" y="25386"/>
                  </a:lnTo>
                  <a:lnTo>
                    <a:pt x="25386" y="17031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97488A3A-27C0-B713-A60C-6499F7D4BCBC}"/>
                </a:ext>
              </a:extLst>
            </p:cNvPr>
            <p:cNvSpPr/>
            <p:nvPr/>
          </p:nvSpPr>
          <p:spPr>
            <a:xfrm>
              <a:off x="3649496" y="1963269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556 h 53039"/>
                <a:gd name="connsiteX6" fmla="*/ 45193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360 h 53039"/>
                <a:gd name="connsiteX11" fmla="*/ 26465 w 53020"/>
                <a:gd name="connsiteY11" fmla="*/ 31970 h 53039"/>
                <a:gd name="connsiteX12" fmla="*/ 30342 w 53020"/>
                <a:gd name="connsiteY12" fmla="*/ 30360 h 53039"/>
                <a:gd name="connsiteX13" fmla="*/ 32025 w 53020"/>
                <a:gd name="connsiteY13" fmla="*/ 26483 h 53039"/>
                <a:gd name="connsiteX14" fmla="*/ 30415 w 53020"/>
                <a:gd name="connsiteY14" fmla="*/ 22606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969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828"/>
                  </a:cubicBezTo>
                  <a:cubicBezTo>
                    <a:pt x="50241" y="12803"/>
                    <a:pt x="53021" y="19460"/>
                    <a:pt x="53021" y="26556"/>
                  </a:cubicBezTo>
                  <a:cubicBezTo>
                    <a:pt x="53021" y="33652"/>
                    <a:pt x="50241" y="40310"/>
                    <a:pt x="45193" y="45285"/>
                  </a:cubicBezTo>
                  <a:cubicBezTo>
                    <a:pt x="40145" y="50259"/>
                    <a:pt x="33488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360"/>
                  </a:cubicBezTo>
                  <a:cubicBezTo>
                    <a:pt x="23612" y="31385"/>
                    <a:pt x="25002" y="31970"/>
                    <a:pt x="26465" y="31970"/>
                  </a:cubicBezTo>
                  <a:cubicBezTo>
                    <a:pt x="27269" y="31970"/>
                    <a:pt x="28952" y="31750"/>
                    <a:pt x="30342" y="30360"/>
                  </a:cubicBezTo>
                  <a:cubicBezTo>
                    <a:pt x="31439" y="29263"/>
                    <a:pt x="32025" y="27946"/>
                    <a:pt x="32025" y="26483"/>
                  </a:cubicBezTo>
                  <a:cubicBezTo>
                    <a:pt x="32025" y="25020"/>
                    <a:pt x="31439" y="23630"/>
                    <a:pt x="30415" y="22606"/>
                  </a:cubicBezTo>
                  <a:cubicBezTo>
                    <a:pt x="28879" y="21216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FC917FA7-399D-7074-01F6-92F279A55CC0}"/>
                </a:ext>
              </a:extLst>
            </p:cNvPr>
            <p:cNvSpPr/>
            <p:nvPr/>
          </p:nvSpPr>
          <p:spPr>
            <a:xfrm>
              <a:off x="3612240" y="1926178"/>
              <a:ext cx="53039" cy="52966"/>
            </a:xfrm>
            <a:custGeom>
              <a:avLst/>
              <a:gdLst>
                <a:gd name="connsiteX0" fmla="*/ 26556 w 53039"/>
                <a:gd name="connsiteY0" fmla="*/ 52966 h 52966"/>
                <a:gd name="connsiteX1" fmla="*/ 7828 w 53039"/>
                <a:gd name="connsiteY1" fmla="*/ 45285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10 h 52966"/>
                <a:gd name="connsiteX7" fmla="*/ 45285 w 53039"/>
                <a:gd name="connsiteY7" fmla="*/ 45211 h 52966"/>
                <a:gd name="connsiteX8" fmla="*/ 26556 w 53039"/>
                <a:gd name="connsiteY8" fmla="*/ 52966 h 52966"/>
                <a:gd name="connsiteX9" fmla="*/ 26556 w 53039"/>
                <a:gd name="connsiteY9" fmla="*/ 20996 h 52966"/>
                <a:gd name="connsiteX10" fmla="*/ 22606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434 h 52966"/>
                <a:gd name="connsiteX13" fmla="*/ 26483 w 53039"/>
                <a:gd name="connsiteY13" fmla="*/ 32043 h 52966"/>
                <a:gd name="connsiteX14" fmla="*/ 30360 w 53039"/>
                <a:gd name="connsiteY14" fmla="*/ 30434 h 52966"/>
                <a:gd name="connsiteX15" fmla="*/ 31970 w 53039"/>
                <a:gd name="connsiteY15" fmla="*/ 26483 h 52966"/>
                <a:gd name="connsiteX16" fmla="*/ 30360 w 53039"/>
                <a:gd name="connsiteY16" fmla="*/ 22606 h 52966"/>
                <a:gd name="connsiteX17" fmla="*/ 26556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556" y="52966"/>
                  </a:moveTo>
                  <a:cubicBezTo>
                    <a:pt x="19460" y="52966"/>
                    <a:pt x="12876" y="50259"/>
                    <a:pt x="7828" y="45285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3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186"/>
                    <a:pt x="33653" y="52966"/>
                    <a:pt x="26556" y="52966"/>
                  </a:cubicBezTo>
                  <a:close/>
                  <a:moveTo>
                    <a:pt x="26556" y="20996"/>
                  </a:moveTo>
                  <a:cubicBezTo>
                    <a:pt x="25093" y="20996"/>
                    <a:pt x="23703" y="21581"/>
                    <a:pt x="22606" y="22606"/>
                  </a:cubicBezTo>
                  <a:cubicBezTo>
                    <a:pt x="21582" y="23630"/>
                    <a:pt x="20996" y="25020"/>
                    <a:pt x="20996" y="26483"/>
                  </a:cubicBezTo>
                  <a:cubicBezTo>
                    <a:pt x="20996" y="27946"/>
                    <a:pt x="21582" y="29336"/>
                    <a:pt x="22606" y="30434"/>
                  </a:cubicBezTo>
                  <a:cubicBezTo>
                    <a:pt x="23630" y="31458"/>
                    <a:pt x="25020" y="32043"/>
                    <a:pt x="26483" y="32043"/>
                  </a:cubicBezTo>
                  <a:cubicBezTo>
                    <a:pt x="27361" y="32043"/>
                    <a:pt x="28970" y="31824"/>
                    <a:pt x="30360" y="30434"/>
                  </a:cubicBezTo>
                  <a:cubicBezTo>
                    <a:pt x="31385" y="29409"/>
                    <a:pt x="31970" y="28019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044" y="21143"/>
                    <a:pt x="27361" y="20996"/>
                    <a:pt x="2655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A2D39AB2-F8FC-8907-94E7-8730AF3B399F}"/>
                </a:ext>
              </a:extLst>
            </p:cNvPr>
            <p:cNvSpPr/>
            <p:nvPr/>
          </p:nvSpPr>
          <p:spPr>
            <a:xfrm>
              <a:off x="3575149" y="188901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556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85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556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287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969"/>
                    <a:pt x="45211" y="45285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23" y="25093"/>
                    <a:pt x="20923" y="26556"/>
                  </a:cubicBezTo>
                  <a:cubicBezTo>
                    <a:pt x="20923" y="28019"/>
                    <a:pt x="21508" y="29409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287" y="22606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A743B396-88D4-03F8-7E62-BEFDC7CCC12E}"/>
                </a:ext>
              </a:extLst>
            </p:cNvPr>
            <p:cNvSpPr/>
            <p:nvPr/>
          </p:nvSpPr>
          <p:spPr>
            <a:xfrm>
              <a:off x="3611893" y="2000872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755"/>
                  </a:cubicBezTo>
                  <a:cubicBezTo>
                    <a:pt x="50241" y="12729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6BB90EFA-24A1-7923-B3A8-42695FBCAA31}"/>
                </a:ext>
              </a:extLst>
            </p:cNvPr>
            <p:cNvSpPr/>
            <p:nvPr/>
          </p:nvSpPr>
          <p:spPr>
            <a:xfrm>
              <a:off x="3574710" y="1963635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483 h 53039"/>
                <a:gd name="connsiteX3" fmla="*/ 7828 w 53039"/>
                <a:gd name="connsiteY3" fmla="*/ 7755 h 53039"/>
                <a:gd name="connsiteX4" fmla="*/ 26556 w 53039"/>
                <a:gd name="connsiteY4" fmla="*/ 0 h 53039"/>
                <a:gd name="connsiteX5" fmla="*/ 45285 w 53039"/>
                <a:gd name="connsiteY5" fmla="*/ 7755 h 53039"/>
                <a:gd name="connsiteX6" fmla="*/ 53039 w 53039"/>
                <a:gd name="connsiteY6" fmla="*/ 26410 h 53039"/>
                <a:gd name="connsiteX7" fmla="*/ 45285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1069 h 53039"/>
                <a:gd name="connsiteX10" fmla="*/ 22679 w 53039"/>
                <a:gd name="connsiteY10" fmla="*/ 22679 h 53039"/>
                <a:gd name="connsiteX11" fmla="*/ 20996 w 53039"/>
                <a:gd name="connsiteY11" fmla="*/ 26556 h 53039"/>
                <a:gd name="connsiteX12" fmla="*/ 22606 w 53039"/>
                <a:gd name="connsiteY12" fmla="*/ 30434 h 53039"/>
                <a:gd name="connsiteX13" fmla="*/ 26483 w 53039"/>
                <a:gd name="connsiteY13" fmla="*/ 32043 h 53039"/>
                <a:gd name="connsiteX14" fmla="*/ 30433 w 53039"/>
                <a:gd name="connsiteY14" fmla="*/ 30434 h 53039"/>
                <a:gd name="connsiteX15" fmla="*/ 32043 w 53039"/>
                <a:gd name="connsiteY15" fmla="*/ 26556 h 53039"/>
                <a:gd name="connsiteX16" fmla="*/ 30433 w 53039"/>
                <a:gd name="connsiteY16" fmla="*/ 22679 h 53039"/>
                <a:gd name="connsiteX17" fmla="*/ 26483 w 53039"/>
                <a:gd name="connsiteY17" fmla="*/ 21069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84"/>
                  </a:cubicBezTo>
                  <a:cubicBezTo>
                    <a:pt x="2707" y="40310"/>
                    <a:pt x="0" y="33579"/>
                    <a:pt x="0" y="26483"/>
                  </a:cubicBezTo>
                  <a:cubicBezTo>
                    <a:pt x="0" y="19387"/>
                    <a:pt x="2780" y="12803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332"/>
                    <a:pt x="33579" y="53039"/>
                    <a:pt x="26483" y="53039"/>
                  </a:cubicBezTo>
                  <a:close/>
                  <a:moveTo>
                    <a:pt x="26483" y="21069"/>
                  </a:moveTo>
                  <a:cubicBezTo>
                    <a:pt x="25605" y="21069"/>
                    <a:pt x="23996" y="21289"/>
                    <a:pt x="22679" y="22679"/>
                  </a:cubicBezTo>
                  <a:cubicBezTo>
                    <a:pt x="21581" y="23776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24"/>
                    <a:pt x="25605" y="32043"/>
                    <a:pt x="26483" y="32043"/>
                  </a:cubicBezTo>
                  <a:cubicBezTo>
                    <a:pt x="27946" y="32043"/>
                    <a:pt x="29336" y="31458"/>
                    <a:pt x="30433" y="30434"/>
                  </a:cubicBezTo>
                  <a:cubicBezTo>
                    <a:pt x="31458" y="29409"/>
                    <a:pt x="32043" y="28019"/>
                    <a:pt x="32043" y="26556"/>
                  </a:cubicBezTo>
                  <a:cubicBezTo>
                    <a:pt x="32043" y="25093"/>
                    <a:pt x="31458" y="23703"/>
                    <a:pt x="30433" y="22679"/>
                  </a:cubicBezTo>
                  <a:cubicBezTo>
                    <a:pt x="29336" y="21655"/>
                    <a:pt x="27946" y="21069"/>
                    <a:pt x="26483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98B7E67D-6DA1-5BBC-062A-AFF01550D1F6}"/>
                </a:ext>
              </a:extLst>
            </p:cNvPr>
            <p:cNvSpPr/>
            <p:nvPr/>
          </p:nvSpPr>
          <p:spPr>
            <a:xfrm>
              <a:off x="3537546" y="192654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83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96 w 52947"/>
                <a:gd name="connsiteY10" fmla="*/ 26483 h 52966"/>
                <a:gd name="connsiteX11" fmla="*/ 22606 w 52947"/>
                <a:gd name="connsiteY11" fmla="*/ 30360 h 52966"/>
                <a:gd name="connsiteX12" fmla="*/ 26483 w 52947"/>
                <a:gd name="connsiteY12" fmla="*/ 31970 h 52966"/>
                <a:gd name="connsiteX13" fmla="*/ 30434 w 52947"/>
                <a:gd name="connsiteY13" fmla="*/ 30360 h 52966"/>
                <a:gd name="connsiteX14" fmla="*/ 30434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2555" y="28239"/>
                    <a:pt x="32555" y="24727"/>
                    <a:pt x="30434" y="22606"/>
                  </a:cubicBezTo>
                  <a:cubicBezTo>
                    <a:pt x="29409" y="21581"/>
                    <a:pt x="28019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8BDB916-B5B9-AB5E-AB56-FADF96627231}"/>
                </a:ext>
              </a:extLst>
            </p:cNvPr>
            <p:cNvSpPr/>
            <p:nvPr/>
          </p:nvSpPr>
          <p:spPr>
            <a:xfrm>
              <a:off x="3574344" y="2038402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556 h 53039"/>
                <a:gd name="connsiteX3" fmla="*/ 7755 w 53039"/>
                <a:gd name="connsiteY3" fmla="*/ 7755 h 53039"/>
                <a:gd name="connsiteX4" fmla="*/ 26483 w 53039"/>
                <a:gd name="connsiteY4" fmla="*/ 0 h 53039"/>
                <a:gd name="connsiteX5" fmla="*/ 45211 w 53039"/>
                <a:gd name="connsiteY5" fmla="*/ 7682 h 53039"/>
                <a:gd name="connsiteX6" fmla="*/ 53039 w 53039"/>
                <a:gd name="connsiteY6" fmla="*/ 26483 h 53039"/>
                <a:gd name="connsiteX7" fmla="*/ 45284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0996 h 53039"/>
                <a:gd name="connsiteX10" fmla="*/ 22606 w 53039"/>
                <a:gd name="connsiteY10" fmla="*/ 22606 h 53039"/>
                <a:gd name="connsiteX11" fmla="*/ 20996 w 53039"/>
                <a:gd name="connsiteY11" fmla="*/ 26483 h 53039"/>
                <a:gd name="connsiteX12" fmla="*/ 22606 w 53039"/>
                <a:gd name="connsiteY12" fmla="*/ 30360 h 53039"/>
                <a:gd name="connsiteX13" fmla="*/ 30434 w 53039"/>
                <a:gd name="connsiteY13" fmla="*/ 30360 h 53039"/>
                <a:gd name="connsiteX14" fmla="*/ 32043 w 53039"/>
                <a:gd name="connsiteY14" fmla="*/ 26483 h 53039"/>
                <a:gd name="connsiteX15" fmla="*/ 30434 w 53039"/>
                <a:gd name="connsiteY15" fmla="*/ 22533 h 53039"/>
                <a:gd name="connsiteX16" fmla="*/ 26483 w 53039"/>
                <a:gd name="connsiteY16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803" y="50259"/>
                    <a:pt x="7755" y="45284"/>
                  </a:cubicBezTo>
                  <a:cubicBezTo>
                    <a:pt x="2707" y="40310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803" y="2780"/>
                    <a:pt x="19460" y="0"/>
                    <a:pt x="26483" y="0"/>
                  </a:cubicBezTo>
                  <a:cubicBezTo>
                    <a:pt x="33506" y="0"/>
                    <a:pt x="40163" y="2707"/>
                    <a:pt x="45211" y="7682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4" y="45211"/>
                  </a:cubicBezTo>
                  <a:cubicBezTo>
                    <a:pt x="40163" y="50259"/>
                    <a:pt x="33506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4727" y="32482"/>
                    <a:pt x="28312" y="32482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533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8908123B-F708-5E12-B729-F33600608AD1}"/>
                </a:ext>
              </a:extLst>
            </p:cNvPr>
            <p:cNvSpPr/>
            <p:nvPr/>
          </p:nvSpPr>
          <p:spPr>
            <a:xfrm>
              <a:off x="3537180" y="2001238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483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79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043 h 53039"/>
                <a:gd name="connsiteX13" fmla="*/ 30360 w 52947"/>
                <a:gd name="connsiteY13" fmla="*/ 30434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043"/>
                    <a:pt x="26483" y="32043"/>
                  </a:cubicBezTo>
                  <a:cubicBezTo>
                    <a:pt x="27946" y="32043"/>
                    <a:pt x="29336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5424414C-65FC-CB28-DB2A-E008AA113E60}"/>
                </a:ext>
              </a:extLst>
            </p:cNvPr>
            <p:cNvSpPr/>
            <p:nvPr/>
          </p:nvSpPr>
          <p:spPr>
            <a:xfrm>
              <a:off x="3500035" y="1964147"/>
              <a:ext cx="52947" cy="52966"/>
            </a:xfrm>
            <a:custGeom>
              <a:avLst/>
              <a:gdLst>
                <a:gd name="connsiteX0" fmla="*/ 26465 w 52947"/>
                <a:gd name="connsiteY0" fmla="*/ 52966 h 52966"/>
                <a:gd name="connsiteX1" fmla="*/ 7736 w 52947"/>
                <a:gd name="connsiteY1" fmla="*/ 45211 h 52966"/>
                <a:gd name="connsiteX2" fmla="*/ 7736 w 52947"/>
                <a:gd name="connsiteY2" fmla="*/ 7755 h 52966"/>
                <a:gd name="connsiteX3" fmla="*/ 26465 w 52947"/>
                <a:gd name="connsiteY3" fmla="*/ 0 h 52966"/>
                <a:gd name="connsiteX4" fmla="*/ 45193 w 52947"/>
                <a:gd name="connsiteY4" fmla="*/ 7828 h 52966"/>
                <a:gd name="connsiteX5" fmla="*/ 52948 w 52947"/>
                <a:gd name="connsiteY5" fmla="*/ 26483 h 52966"/>
                <a:gd name="connsiteX6" fmla="*/ 45193 w 52947"/>
                <a:gd name="connsiteY6" fmla="*/ 45285 h 52966"/>
                <a:gd name="connsiteX7" fmla="*/ 26465 w 52947"/>
                <a:gd name="connsiteY7" fmla="*/ 52966 h 52966"/>
                <a:gd name="connsiteX8" fmla="*/ 26465 w 52947"/>
                <a:gd name="connsiteY8" fmla="*/ 20996 h 52966"/>
                <a:gd name="connsiteX9" fmla="*/ 22587 w 52947"/>
                <a:gd name="connsiteY9" fmla="*/ 22606 h 52966"/>
                <a:gd name="connsiteX10" fmla="*/ 22587 w 52947"/>
                <a:gd name="connsiteY10" fmla="*/ 30434 h 52966"/>
                <a:gd name="connsiteX11" fmla="*/ 26465 w 52947"/>
                <a:gd name="connsiteY11" fmla="*/ 31970 h 52966"/>
                <a:gd name="connsiteX12" fmla="*/ 30342 w 52947"/>
                <a:gd name="connsiteY12" fmla="*/ 30360 h 52966"/>
                <a:gd name="connsiteX13" fmla="*/ 31952 w 52947"/>
                <a:gd name="connsiteY13" fmla="*/ 26410 h 52966"/>
                <a:gd name="connsiteX14" fmla="*/ 30342 w 52947"/>
                <a:gd name="connsiteY14" fmla="*/ 22606 h 52966"/>
                <a:gd name="connsiteX15" fmla="*/ 26465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23"/>
                    <a:pt x="-2579" y="17997"/>
                    <a:pt x="7736" y="7755"/>
                  </a:cubicBezTo>
                  <a:cubicBezTo>
                    <a:pt x="12784" y="2707"/>
                    <a:pt x="19442" y="0"/>
                    <a:pt x="26465" y="0"/>
                  </a:cubicBezTo>
                  <a:cubicBezTo>
                    <a:pt x="33561" y="0"/>
                    <a:pt x="40218" y="2780"/>
                    <a:pt x="45193" y="7828"/>
                  </a:cubicBezTo>
                  <a:cubicBezTo>
                    <a:pt x="50168" y="12729"/>
                    <a:pt x="52948" y="19387"/>
                    <a:pt x="52948" y="26483"/>
                  </a:cubicBezTo>
                  <a:cubicBezTo>
                    <a:pt x="52948" y="33579"/>
                    <a:pt x="50241" y="40237"/>
                    <a:pt x="45193" y="45285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1970"/>
                    <a:pt x="26465" y="31970"/>
                  </a:cubicBezTo>
                  <a:cubicBezTo>
                    <a:pt x="27343" y="31970"/>
                    <a:pt x="28952" y="31750"/>
                    <a:pt x="30342" y="30360"/>
                  </a:cubicBezTo>
                  <a:cubicBezTo>
                    <a:pt x="31439" y="29263"/>
                    <a:pt x="31952" y="27873"/>
                    <a:pt x="31952" y="26410"/>
                  </a:cubicBezTo>
                  <a:cubicBezTo>
                    <a:pt x="31952" y="24947"/>
                    <a:pt x="31366" y="23630"/>
                    <a:pt x="30342" y="22606"/>
                  </a:cubicBezTo>
                  <a:cubicBezTo>
                    <a:pt x="28952" y="21143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B944B468-EA88-982B-9F1A-43C847718445}"/>
                </a:ext>
              </a:extLst>
            </p:cNvPr>
            <p:cNvSpPr/>
            <p:nvPr/>
          </p:nvSpPr>
          <p:spPr>
            <a:xfrm>
              <a:off x="3355759" y="2256997"/>
              <a:ext cx="52956" cy="52966"/>
            </a:xfrm>
            <a:custGeom>
              <a:avLst/>
              <a:gdLst>
                <a:gd name="connsiteX0" fmla="*/ 26474 w 52956"/>
                <a:gd name="connsiteY0" fmla="*/ 52966 h 52966"/>
                <a:gd name="connsiteX1" fmla="*/ 7746 w 52956"/>
                <a:gd name="connsiteY1" fmla="*/ 45211 h 52966"/>
                <a:gd name="connsiteX2" fmla="*/ 7672 w 52956"/>
                <a:gd name="connsiteY2" fmla="*/ 7755 h 52966"/>
                <a:gd name="connsiteX3" fmla="*/ 26474 w 52956"/>
                <a:gd name="connsiteY3" fmla="*/ 0 h 52966"/>
                <a:gd name="connsiteX4" fmla="*/ 45202 w 52956"/>
                <a:gd name="connsiteY4" fmla="*/ 7755 h 52966"/>
                <a:gd name="connsiteX5" fmla="*/ 52957 w 52956"/>
                <a:gd name="connsiteY5" fmla="*/ 26556 h 52966"/>
                <a:gd name="connsiteX6" fmla="*/ 45202 w 52956"/>
                <a:gd name="connsiteY6" fmla="*/ 45284 h 52966"/>
                <a:gd name="connsiteX7" fmla="*/ 26474 w 52956"/>
                <a:gd name="connsiteY7" fmla="*/ 52966 h 52966"/>
                <a:gd name="connsiteX8" fmla="*/ 26474 w 52956"/>
                <a:gd name="connsiteY8" fmla="*/ 20996 h 52966"/>
                <a:gd name="connsiteX9" fmla="*/ 22523 w 52956"/>
                <a:gd name="connsiteY9" fmla="*/ 22606 h 52966"/>
                <a:gd name="connsiteX10" fmla="*/ 22523 w 52956"/>
                <a:gd name="connsiteY10" fmla="*/ 30360 h 52966"/>
                <a:gd name="connsiteX11" fmla="*/ 26474 w 52956"/>
                <a:gd name="connsiteY11" fmla="*/ 31970 h 52966"/>
                <a:gd name="connsiteX12" fmla="*/ 30351 w 52956"/>
                <a:gd name="connsiteY12" fmla="*/ 30360 h 52966"/>
                <a:gd name="connsiteX13" fmla="*/ 32034 w 52956"/>
                <a:gd name="connsiteY13" fmla="*/ 26483 h 52966"/>
                <a:gd name="connsiteX14" fmla="*/ 30424 w 52956"/>
                <a:gd name="connsiteY14" fmla="*/ 22533 h 52966"/>
                <a:gd name="connsiteX15" fmla="*/ 26474 w 52956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56" h="52966">
                  <a:moveTo>
                    <a:pt x="26474" y="52966"/>
                  </a:moveTo>
                  <a:cubicBezTo>
                    <a:pt x="19378" y="52966"/>
                    <a:pt x="12720" y="50186"/>
                    <a:pt x="7746" y="45211"/>
                  </a:cubicBezTo>
                  <a:cubicBezTo>
                    <a:pt x="-2570" y="34969"/>
                    <a:pt x="-2570" y="18143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0250" y="12803"/>
                    <a:pt x="52957" y="19460"/>
                    <a:pt x="52957" y="26556"/>
                  </a:cubicBezTo>
                  <a:cubicBezTo>
                    <a:pt x="52957" y="33652"/>
                    <a:pt x="50177" y="40310"/>
                    <a:pt x="45202" y="45284"/>
                  </a:cubicBezTo>
                  <a:cubicBezTo>
                    <a:pt x="40228" y="50186"/>
                    <a:pt x="33570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548" y="21581"/>
                    <a:pt x="22523" y="22606"/>
                  </a:cubicBezTo>
                  <a:cubicBezTo>
                    <a:pt x="20402" y="24727"/>
                    <a:pt x="20402" y="28239"/>
                    <a:pt x="22523" y="30360"/>
                  </a:cubicBezTo>
                  <a:cubicBezTo>
                    <a:pt x="23548" y="31385"/>
                    <a:pt x="24938" y="31970"/>
                    <a:pt x="26474" y="31970"/>
                  </a:cubicBezTo>
                  <a:cubicBezTo>
                    <a:pt x="27352" y="31970"/>
                    <a:pt x="28961" y="31750"/>
                    <a:pt x="30351" y="30360"/>
                  </a:cubicBezTo>
                  <a:cubicBezTo>
                    <a:pt x="31449" y="29263"/>
                    <a:pt x="32034" y="27946"/>
                    <a:pt x="32034" y="26483"/>
                  </a:cubicBezTo>
                  <a:cubicBezTo>
                    <a:pt x="32034" y="25020"/>
                    <a:pt x="31449" y="23630"/>
                    <a:pt x="30424" y="22533"/>
                  </a:cubicBezTo>
                  <a:cubicBezTo>
                    <a:pt x="29034" y="21216"/>
                    <a:pt x="27352" y="20996"/>
                    <a:pt x="2647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A50A4E2E-4111-6880-BE2F-4D52CE1B8B31}"/>
                </a:ext>
              </a:extLst>
            </p:cNvPr>
            <p:cNvSpPr/>
            <p:nvPr/>
          </p:nvSpPr>
          <p:spPr>
            <a:xfrm>
              <a:off x="3318586" y="2219832"/>
              <a:ext cx="53039" cy="52966"/>
            </a:xfrm>
            <a:custGeom>
              <a:avLst/>
              <a:gdLst>
                <a:gd name="connsiteX0" fmla="*/ 26483 w 53039"/>
                <a:gd name="connsiteY0" fmla="*/ 52966 h 52966"/>
                <a:gd name="connsiteX1" fmla="*/ 7755 w 53039"/>
                <a:gd name="connsiteY1" fmla="*/ 45211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83 h 52966"/>
                <a:gd name="connsiteX7" fmla="*/ 45285 w 53039"/>
                <a:gd name="connsiteY7" fmla="*/ 45211 h 52966"/>
                <a:gd name="connsiteX8" fmla="*/ 26483 w 53039"/>
                <a:gd name="connsiteY8" fmla="*/ 52966 h 52966"/>
                <a:gd name="connsiteX9" fmla="*/ 26483 w 53039"/>
                <a:gd name="connsiteY9" fmla="*/ 20996 h 52966"/>
                <a:gd name="connsiteX10" fmla="*/ 22679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360 h 52966"/>
                <a:gd name="connsiteX13" fmla="*/ 26483 w 53039"/>
                <a:gd name="connsiteY13" fmla="*/ 31970 h 52966"/>
                <a:gd name="connsiteX14" fmla="*/ 30434 w 53039"/>
                <a:gd name="connsiteY14" fmla="*/ 30360 h 52966"/>
                <a:gd name="connsiteX15" fmla="*/ 32043 w 53039"/>
                <a:gd name="connsiteY15" fmla="*/ 26483 h 52966"/>
                <a:gd name="connsiteX16" fmla="*/ 30434 w 53039"/>
                <a:gd name="connsiteY16" fmla="*/ 22606 h 52966"/>
                <a:gd name="connsiteX17" fmla="*/ 26483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5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FFCE7078-5857-7F00-39AF-31A805D2F6A4}"/>
                </a:ext>
              </a:extLst>
            </p:cNvPr>
            <p:cNvSpPr/>
            <p:nvPr/>
          </p:nvSpPr>
          <p:spPr>
            <a:xfrm>
              <a:off x="3281504" y="2182668"/>
              <a:ext cx="52947" cy="52966"/>
            </a:xfrm>
            <a:custGeom>
              <a:avLst/>
              <a:gdLst>
                <a:gd name="connsiteX0" fmla="*/ 26474 w 52947"/>
                <a:gd name="connsiteY0" fmla="*/ 52966 h 52966"/>
                <a:gd name="connsiteX1" fmla="*/ 7746 w 52947"/>
                <a:gd name="connsiteY1" fmla="*/ 45284 h 52966"/>
                <a:gd name="connsiteX2" fmla="*/ 7672 w 52947"/>
                <a:gd name="connsiteY2" fmla="*/ 7755 h 52966"/>
                <a:gd name="connsiteX3" fmla="*/ 26474 w 52947"/>
                <a:gd name="connsiteY3" fmla="*/ 0 h 52966"/>
                <a:gd name="connsiteX4" fmla="*/ 45202 w 52947"/>
                <a:gd name="connsiteY4" fmla="*/ 7755 h 52966"/>
                <a:gd name="connsiteX5" fmla="*/ 45275 w 52947"/>
                <a:gd name="connsiteY5" fmla="*/ 45211 h 52966"/>
                <a:gd name="connsiteX6" fmla="*/ 26474 w 52947"/>
                <a:gd name="connsiteY6" fmla="*/ 52966 h 52966"/>
                <a:gd name="connsiteX7" fmla="*/ 26474 w 52947"/>
                <a:gd name="connsiteY7" fmla="*/ 20996 h 52966"/>
                <a:gd name="connsiteX8" fmla="*/ 22523 w 52947"/>
                <a:gd name="connsiteY8" fmla="*/ 22606 h 52966"/>
                <a:gd name="connsiteX9" fmla="*/ 22597 w 52947"/>
                <a:gd name="connsiteY9" fmla="*/ 30434 h 52966"/>
                <a:gd name="connsiteX10" fmla="*/ 26474 w 52947"/>
                <a:gd name="connsiteY10" fmla="*/ 31970 h 52966"/>
                <a:gd name="connsiteX11" fmla="*/ 30424 w 52947"/>
                <a:gd name="connsiteY11" fmla="*/ 30360 h 52966"/>
                <a:gd name="connsiteX12" fmla="*/ 30351 w 52947"/>
                <a:gd name="connsiteY12" fmla="*/ 22606 h 52966"/>
                <a:gd name="connsiteX13" fmla="*/ 26474 w 52947"/>
                <a:gd name="connsiteY13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47" h="52966">
                  <a:moveTo>
                    <a:pt x="26474" y="52966"/>
                  </a:moveTo>
                  <a:cubicBezTo>
                    <a:pt x="19378" y="52966"/>
                    <a:pt x="12720" y="50259"/>
                    <a:pt x="7746" y="45284"/>
                  </a:cubicBezTo>
                  <a:cubicBezTo>
                    <a:pt x="-2570" y="34896"/>
                    <a:pt x="-2570" y="18070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5517" y="18070"/>
                    <a:pt x="55517" y="34896"/>
                    <a:pt x="45275" y="45211"/>
                  </a:cubicBezTo>
                  <a:cubicBezTo>
                    <a:pt x="40154" y="50259"/>
                    <a:pt x="33497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621" y="21581"/>
                    <a:pt x="22523" y="22606"/>
                  </a:cubicBezTo>
                  <a:cubicBezTo>
                    <a:pt x="20402" y="24727"/>
                    <a:pt x="20402" y="28239"/>
                    <a:pt x="22597" y="30434"/>
                  </a:cubicBezTo>
                  <a:cubicBezTo>
                    <a:pt x="23621" y="31385"/>
                    <a:pt x="25011" y="31970"/>
                    <a:pt x="26474" y="31970"/>
                  </a:cubicBezTo>
                  <a:cubicBezTo>
                    <a:pt x="27937" y="31970"/>
                    <a:pt x="29400" y="31385"/>
                    <a:pt x="30424" y="30360"/>
                  </a:cubicBezTo>
                  <a:cubicBezTo>
                    <a:pt x="32546" y="28239"/>
                    <a:pt x="32546" y="24727"/>
                    <a:pt x="30351" y="22606"/>
                  </a:cubicBezTo>
                  <a:cubicBezTo>
                    <a:pt x="29327" y="21581"/>
                    <a:pt x="27937" y="20996"/>
                    <a:pt x="2647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BC8CDC26-9150-6A24-2C0A-98F7C5932A3C}"/>
                </a:ext>
              </a:extLst>
            </p:cNvPr>
            <p:cNvSpPr/>
            <p:nvPr/>
          </p:nvSpPr>
          <p:spPr>
            <a:xfrm>
              <a:off x="3318220" y="2294526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755 h 52966"/>
                <a:gd name="connsiteX6" fmla="*/ 52966 w 52966"/>
                <a:gd name="connsiteY6" fmla="*/ 26483 h 52966"/>
                <a:gd name="connsiteX7" fmla="*/ 45211 w 52966"/>
                <a:gd name="connsiteY7" fmla="*/ 45211 h 52966"/>
                <a:gd name="connsiteX8" fmla="*/ 26483 w 52966"/>
                <a:gd name="connsiteY8" fmla="*/ 52966 h 52966"/>
                <a:gd name="connsiteX9" fmla="*/ 26483 w 52966"/>
                <a:gd name="connsiteY9" fmla="*/ 20996 h 52966"/>
                <a:gd name="connsiteX10" fmla="*/ 22606 w 52966"/>
                <a:gd name="connsiteY10" fmla="*/ 22606 h 52966"/>
                <a:gd name="connsiteX11" fmla="*/ 20996 w 52966"/>
                <a:gd name="connsiteY11" fmla="*/ 26483 h 52966"/>
                <a:gd name="connsiteX12" fmla="*/ 22606 w 52966"/>
                <a:gd name="connsiteY12" fmla="*/ 30360 h 52966"/>
                <a:gd name="connsiteX13" fmla="*/ 26483 w 52966"/>
                <a:gd name="connsiteY13" fmla="*/ 31970 h 52966"/>
                <a:gd name="connsiteX14" fmla="*/ 30360 w 52966"/>
                <a:gd name="connsiteY14" fmla="*/ 30360 h 52966"/>
                <a:gd name="connsiteX15" fmla="*/ 31970 w 52966"/>
                <a:gd name="connsiteY15" fmla="*/ 26483 h 52966"/>
                <a:gd name="connsiteX16" fmla="*/ 30360 w 52966"/>
                <a:gd name="connsiteY16" fmla="*/ 22606 h 52966"/>
                <a:gd name="connsiteX17" fmla="*/ 26483 w 52966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460" y="52966"/>
                    <a:pt x="12803" y="50186"/>
                    <a:pt x="7755" y="45211"/>
                  </a:cubicBezTo>
                  <a:cubicBezTo>
                    <a:pt x="2707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803" y="2780"/>
                    <a:pt x="19387" y="0"/>
                    <a:pt x="26483" y="0"/>
                  </a:cubicBezTo>
                  <a:cubicBezTo>
                    <a:pt x="33579" y="0"/>
                    <a:pt x="40163" y="2780"/>
                    <a:pt x="45211" y="7755"/>
                  </a:cubicBezTo>
                  <a:cubicBezTo>
                    <a:pt x="50259" y="12729"/>
                    <a:pt x="52966" y="19387"/>
                    <a:pt x="52966" y="26483"/>
                  </a:cubicBezTo>
                  <a:cubicBezTo>
                    <a:pt x="52966" y="33579"/>
                    <a:pt x="50186" y="40237"/>
                    <a:pt x="45211" y="45211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630" y="31385"/>
                    <a:pt x="25020" y="31970"/>
                    <a:pt x="26483" y="31970"/>
                  </a:cubicBezTo>
                  <a:cubicBezTo>
                    <a:pt x="27946" y="31970"/>
                    <a:pt x="29336" y="31385"/>
                    <a:pt x="30360" y="30360"/>
                  </a:cubicBezTo>
                  <a:cubicBezTo>
                    <a:pt x="31385" y="29336"/>
                    <a:pt x="31970" y="27946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7AE00A5C-4239-1FE1-D5A5-F66EF56F09CB}"/>
                </a:ext>
              </a:extLst>
            </p:cNvPr>
            <p:cNvSpPr/>
            <p:nvPr/>
          </p:nvSpPr>
          <p:spPr>
            <a:xfrm>
              <a:off x="3281056" y="2257362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556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06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116 h 53039"/>
                <a:gd name="connsiteX13" fmla="*/ 30360 w 52947"/>
                <a:gd name="connsiteY13" fmla="*/ 30507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96" y="25020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116"/>
                    <a:pt x="26483" y="32116"/>
                  </a:cubicBezTo>
                  <a:cubicBezTo>
                    <a:pt x="27946" y="32116"/>
                    <a:pt x="29336" y="31531"/>
                    <a:pt x="30360" y="30507"/>
                  </a:cubicBezTo>
                  <a:cubicBezTo>
                    <a:pt x="32482" y="28385"/>
                    <a:pt x="32482" y="24874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9BA011EF-1157-9CB7-CC95-D28E3E357F87}"/>
                </a:ext>
              </a:extLst>
            </p:cNvPr>
            <p:cNvSpPr/>
            <p:nvPr/>
          </p:nvSpPr>
          <p:spPr>
            <a:xfrm>
              <a:off x="3243910" y="2220198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483 h 53039"/>
                <a:gd name="connsiteX6" fmla="*/ 45266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434 h 53039"/>
                <a:gd name="connsiteX11" fmla="*/ 26465 w 53020"/>
                <a:gd name="connsiteY11" fmla="*/ 32043 h 53039"/>
                <a:gd name="connsiteX12" fmla="*/ 30342 w 53020"/>
                <a:gd name="connsiteY12" fmla="*/ 30434 h 53039"/>
                <a:gd name="connsiteX13" fmla="*/ 31952 w 53020"/>
                <a:gd name="connsiteY13" fmla="*/ 26483 h 53039"/>
                <a:gd name="connsiteX14" fmla="*/ 30342 w 53020"/>
                <a:gd name="connsiteY14" fmla="*/ 22679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896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828"/>
                  </a:cubicBezTo>
                  <a:cubicBezTo>
                    <a:pt x="50241" y="12729"/>
                    <a:pt x="53021" y="19387"/>
                    <a:pt x="53021" y="26483"/>
                  </a:cubicBezTo>
                  <a:cubicBezTo>
                    <a:pt x="53021" y="33579"/>
                    <a:pt x="50241" y="40237"/>
                    <a:pt x="45266" y="45285"/>
                  </a:cubicBezTo>
                  <a:cubicBezTo>
                    <a:pt x="40218" y="50259"/>
                    <a:pt x="33561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2043"/>
                    <a:pt x="26465" y="32043"/>
                  </a:cubicBezTo>
                  <a:cubicBezTo>
                    <a:pt x="27343" y="32043"/>
                    <a:pt x="28952" y="31824"/>
                    <a:pt x="30342" y="30434"/>
                  </a:cubicBezTo>
                  <a:cubicBezTo>
                    <a:pt x="31439" y="29336"/>
                    <a:pt x="31952" y="27946"/>
                    <a:pt x="31952" y="26483"/>
                  </a:cubicBezTo>
                  <a:cubicBezTo>
                    <a:pt x="31952" y="25020"/>
                    <a:pt x="31366" y="23630"/>
                    <a:pt x="30342" y="22679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9B27F30C-06A8-5CEF-5AA8-1DCFC87C4701}"/>
                </a:ext>
              </a:extLst>
            </p:cNvPr>
            <p:cNvSpPr/>
            <p:nvPr/>
          </p:nvSpPr>
          <p:spPr>
            <a:xfrm>
              <a:off x="3280617" y="2332129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10 h 52966"/>
                <a:gd name="connsiteX3" fmla="*/ 7828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483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360 w 52947"/>
                <a:gd name="connsiteY14" fmla="*/ 22679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07" y="40163"/>
                    <a:pt x="0" y="33506"/>
                    <a:pt x="0" y="26410"/>
                  </a:cubicBezTo>
                  <a:cubicBezTo>
                    <a:pt x="0" y="19314"/>
                    <a:pt x="2780" y="12729"/>
                    <a:pt x="7828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23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143" y="24069"/>
                    <a:pt x="20923" y="25678"/>
                    <a:pt x="20923" y="26483"/>
                  </a:cubicBezTo>
                  <a:cubicBezTo>
                    <a:pt x="20923" y="27946"/>
                    <a:pt x="21508" y="29336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0D63AB7C-0DBA-D653-A145-FA71ACD47599}"/>
                </a:ext>
              </a:extLst>
            </p:cNvPr>
            <p:cNvSpPr/>
            <p:nvPr/>
          </p:nvSpPr>
          <p:spPr>
            <a:xfrm>
              <a:off x="3243544" y="2294965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755"/>
                  </a:cubicBezTo>
                  <a:cubicBezTo>
                    <a:pt x="50314" y="12803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879" y="21143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DDECC8F0-BDCF-A5AC-8722-26FF7D7F9543}"/>
                </a:ext>
              </a:extLst>
            </p:cNvPr>
            <p:cNvSpPr/>
            <p:nvPr/>
          </p:nvSpPr>
          <p:spPr>
            <a:xfrm>
              <a:off x="3206362" y="2257801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828 h 52966"/>
                <a:gd name="connsiteX6" fmla="*/ 52966 w 52966"/>
                <a:gd name="connsiteY6" fmla="*/ 26556 h 52966"/>
                <a:gd name="connsiteX7" fmla="*/ 45211 w 52966"/>
                <a:gd name="connsiteY7" fmla="*/ 45284 h 52966"/>
                <a:gd name="connsiteX8" fmla="*/ 26483 w 52966"/>
                <a:gd name="connsiteY8" fmla="*/ 52966 h 52966"/>
                <a:gd name="connsiteX9" fmla="*/ 26483 w 52966"/>
                <a:gd name="connsiteY9" fmla="*/ 20923 h 52966"/>
                <a:gd name="connsiteX10" fmla="*/ 22606 w 52966"/>
                <a:gd name="connsiteY10" fmla="*/ 22533 h 52966"/>
                <a:gd name="connsiteX11" fmla="*/ 20996 w 52966"/>
                <a:gd name="connsiteY11" fmla="*/ 26410 h 52966"/>
                <a:gd name="connsiteX12" fmla="*/ 22606 w 52966"/>
                <a:gd name="connsiteY12" fmla="*/ 30287 h 52966"/>
                <a:gd name="connsiteX13" fmla="*/ 26556 w 52966"/>
                <a:gd name="connsiteY13" fmla="*/ 31897 h 52966"/>
                <a:gd name="connsiteX14" fmla="*/ 30434 w 52966"/>
                <a:gd name="connsiteY14" fmla="*/ 30287 h 52966"/>
                <a:gd name="connsiteX15" fmla="*/ 32116 w 52966"/>
                <a:gd name="connsiteY15" fmla="*/ 26410 h 52966"/>
                <a:gd name="connsiteX16" fmla="*/ 30507 w 52966"/>
                <a:gd name="connsiteY16" fmla="*/ 22533 h 52966"/>
                <a:gd name="connsiteX17" fmla="*/ 26483 w 52966"/>
                <a:gd name="connsiteY17" fmla="*/ 20923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828"/>
                  </a:cubicBezTo>
                  <a:cubicBezTo>
                    <a:pt x="50186" y="12803"/>
                    <a:pt x="52966" y="19460"/>
                    <a:pt x="52966" y="26556"/>
                  </a:cubicBezTo>
                  <a:cubicBezTo>
                    <a:pt x="52966" y="33652"/>
                    <a:pt x="50186" y="40310"/>
                    <a:pt x="45211" y="45284"/>
                  </a:cubicBezTo>
                  <a:cubicBezTo>
                    <a:pt x="40237" y="50186"/>
                    <a:pt x="33579" y="52966"/>
                    <a:pt x="26483" y="52966"/>
                  </a:cubicBezTo>
                  <a:close/>
                  <a:moveTo>
                    <a:pt x="26483" y="20923"/>
                  </a:moveTo>
                  <a:cubicBezTo>
                    <a:pt x="25020" y="20923"/>
                    <a:pt x="23630" y="21508"/>
                    <a:pt x="22606" y="22533"/>
                  </a:cubicBezTo>
                  <a:cubicBezTo>
                    <a:pt x="21581" y="23557"/>
                    <a:pt x="20996" y="24947"/>
                    <a:pt x="20996" y="26410"/>
                  </a:cubicBezTo>
                  <a:cubicBezTo>
                    <a:pt x="20996" y="27873"/>
                    <a:pt x="21581" y="29263"/>
                    <a:pt x="22606" y="30287"/>
                  </a:cubicBezTo>
                  <a:cubicBezTo>
                    <a:pt x="23703" y="31385"/>
                    <a:pt x="25093" y="31897"/>
                    <a:pt x="26556" y="31897"/>
                  </a:cubicBezTo>
                  <a:cubicBezTo>
                    <a:pt x="27361" y="31897"/>
                    <a:pt x="29044" y="31677"/>
                    <a:pt x="30434" y="30287"/>
                  </a:cubicBezTo>
                  <a:cubicBezTo>
                    <a:pt x="31531" y="29190"/>
                    <a:pt x="32116" y="27873"/>
                    <a:pt x="32116" y="26410"/>
                  </a:cubicBezTo>
                  <a:cubicBezTo>
                    <a:pt x="32116" y="24947"/>
                    <a:pt x="31531" y="23557"/>
                    <a:pt x="30507" y="22533"/>
                  </a:cubicBezTo>
                  <a:cubicBezTo>
                    <a:pt x="28970" y="21143"/>
                    <a:pt x="27288" y="20923"/>
                    <a:pt x="26483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3E461C2E-C886-0D42-B81E-587087B4956E}"/>
                </a:ext>
              </a:extLst>
            </p:cNvPr>
            <p:cNvSpPr/>
            <p:nvPr/>
          </p:nvSpPr>
          <p:spPr>
            <a:xfrm>
              <a:off x="3410545" y="2096855"/>
              <a:ext cx="82082" cy="82082"/>
            </a:xfrm>
            <a:custGeom>
              <a:avLst/>
              <a:gdLst>
                <a:gd name="connsiteX0" fmla="*/ 71621 w 82082"/>
                <a:gd name="connsiteY0" fmla="*/ 82083 h 82082"/>
                <a:gd name="connsiteX1" fmla="*/ 64159 w 82082"/>
                <a:gd name="connsiteY1" fmla="*/ 79010 h 82082"/>
                <a:gd name="connsiteX2" fmla="*/ 3073 w 82082"/>
                <a:gd name="connsiteY2" fmla="*/ 17924 h 82082"/>
                <a:gd name="connsiteX3" fmla="*/ 3073 w 82082"/>
                <a:gd name="connsiteY3" fmla="*/ 3073 h 82082"/>
                <a:gd name="connsiteX4" fmla="*/ 17924 w 82082"/>
                <a:gd name="connsiteY4" fmla="*/ 3073 h 82082"/>
                <a:gd name="connsiteX5" fmla="*/ 79010 w 82082"/>
                <a:gd name="connsiteY5" fmla="*/ 64159 h 82082"/>
                <a:gd name="connsiteX6" fmla="*/ 79010 w 82082"/>
                <a:gd name="connsiteY6" fmla="*/ 79010 h 82082"/>
                <a:gd name="connsiteX7" fmla="*/ 71621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71621" y="82083"/>
                  </a:moveTo>
                  <a:cubicBezTo>
                    <a:pt x="68914" y="82083"/>
                    <a:pt x="66208" y="81059"/>
                    <a:pt x="64159" y="79010"/>
                  </a:cubicBezTo>
                  <a:lnTo>
                    <a:pt x="3073" y="17924"/>
                  </a:lnTo>
                  <a:cubicBezTo>
                    <a:pt x="-1024" y="13827"/>
                    <a:pt x="-1024" y="7169"/>
                    <a:pt x="3073" y="3073"/>
                  </a:cubicBezTo>
                  <a:cubicBezTo>
                    <a:pt x="7169" y="-1024"/>
                    <a:pt x="13827" y="-1024"/>
                    <a:pt x="17924" y="3073"/>
                  </a:cubicBezTo>
                  <a:lnTo>
                    <a:pt x="79010" y="64159"/>
                  </a:lnTo>
                  <a:cubicBezTo>
                    <a:pt x="83107" y="68256"/>
                    <a:pt x="83107" y="74913"/>
                    <a:pt x="79010" y="79010"/>
                  </a:cubicBezTo>
                  <a:cubicBezTo>
                    <a:pt x="76962" y="81059"/>
                    <a:pt x="74328" y="82083"/>
                    <a:pt x="71621" y="820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F2216E2D-9220-79AC-11A0-DF7CCA79A807}"/>
                </a:ext>
              </a:extLst>
            </p:cNvPr>
            <p:cNvSpPr/>
            <p:nvPr/>
          </p:nvSpPr>
          <p:spPr>
            <a:xfrm>
              <a:off x="3410618" y="2096855"/>
              <a:ext cx="82082" cy="82082"/>
            </a:xfrm>
            <a:custGeom>
              <a:avLst/>
              <a:gdLst>
                <a:gd name="connsiteX0" fmla="*/ 10462 w 82082"/>
                <a:gd name="connsiteY0" fmla="*/ 82083 h 82082"/>
                <a:gd name="connsiteX1" fmla="*/ 3073 w 82082"/>
                <a:gd name="connsiteY1" fmla="*/ 79010 h 82082"/>
                <a:gd name="connsiteX2" fmla="*/ 3073 w 82082"/>
                <a:gd name="connsiteY2" fmla="*/ 64159 h 82082"/>
                <a:gd name="connsiteX3" fmla="*/ 64159 w 82082"/>
                <a:gd name="connsiteY3" fmla="*/ 3073 h 82082"/>
                <a:gd name="connsiteX4" fmla="*/ 79010 w 82082"/>
                <a:gd name="connsiteY4" fmla="*/ 3073 h 82082"/>
                <a:gd name="connsiteX5" fmla="*/ 79010 w 82082"/>
                <a:gd name="connsiteY5" fmla="*/ 17924 h 82082"/>
                <a:gd name="connsiteX6" fmla="*/ 17924 w 82082"/>
                <a:gd name="connsiteY6" fmla="*/ 79010 h 82082"/>
                <a:gd name="connsiteX7" fmla="*/ 10462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10462" y="82083"/>
                  </a:moveTo>
                  <a:cubicBezTo>
                    <a:pt x="7755" y="82083"/>
                    <a:pt x="5121" y="81059"/>
                    <a:pt x="3073" y="79010"/>
                  </a:cubicBezTo>
                  <a:cubicBezTo>
                    <a:pt x="-1024" y="74913"/>
                    <a:pt x="-1024" y="68256"/>
                    <a:pt x="3073" y="64159"/>
                  </a:cubicBezTo>
                  <a:lnTo>
                    <a:pt x="64159" y="3073"/>
                  </a:lnTo>
                  <a:cubicBezTo>
                    <a:pt x="68256" y="-1024"/>
                    <a:pt x="74913" y="-1024"/>
                    <a:pt x="79010" y="3073"/>
                  </a:cubicBezTo>
                  <a:cubicBezTo>
                    <a:pt x="83107" y="7169"/>
                    <a:pt x="83107" y="13827"/>
                    <a:pt x="79010" y="17924"/>
                  </a:cubicBezTo>
                  <a:lnTo>
                    <a:pt x="17924" y="79010"/>
                  </a:lnTo>
                  <a:cubicBezTo>
                    <a:pt x="15802" y="81059"/>
                    <a:pt x="13168" y="82083"/>
                    <a:pt x="10462" y="820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EDCC4AF6-E657-B109-1738-FD880D49890D}"/>
                </a:ext>
              </a:extLst>
            </p:cNvPr>
            <p:cNvSpPr/>
            <p:nvPr/>
          </p:nvSpPr>
          <p:spPr>
            <a:xfrm>
              <a:off x="3144617" y="2412456"/>
              <a:ext cx="619570" cy="21069"/>
            </a:xfrm>
            <a:custGeom>
              <a:avLst/>
              <a:gdLst>
                <a:gd name="connsiteX0" fmla="*/ 609109 w 619570"/>
                <a:gd name="connsiteY0" fmla="*/ 21069 h 21069"/>
                <a:gd name="connsiteX1" fmla="*/ 10462 w 619570"/>
                <a:gd name="connsiteY1" fmla="*/ 21069 h 21069"/>
                <a:gd name="connsiteX2" fmla="*/ 0 w 619570"/>
                <a:gd name="connsiteY2" fmla="*/ 10535 h 21069"/>
                <a:gd name="connsiteX3" fmla="*/ 10462 w 619570"/>
                <a:gd name="connsiteY3" fmla="*/ 0 h 21069"/>
                <a:gd name="connsiteX4" fmla="*/ 609109 w 619570"/>
                <a:gd name="connsiteY4" fmla="*/ 0 h 21069"/>
                <a:gd name="connsiteX5" fmla="*/ 619571 w 619570"/>
                <a:gd name="connsiteY5" fmla="*/ 10535 h 21069"/>
                <a:gd name="connsiteX6" fmla="*/ 609109 w 619570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70" h="21069">
                  <a:moveTo>
                    <a:pt x="609109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609109" y="0"/>
                  </a:lnTo>
                  <a:cubicBezTo>
                    <a:pt x="614889" y="0"/>
                    <a:pt x="619571" y="4682"/>
                    <a:pt x="619571" y="10535"/>
                  </a:cubicBezTo>
                  <a:cubicBezTo>
                    <a:pt x="619571" y="16314"/>
                    <a:pt x="614889" y="21069"/>
                    <a:pt x="609109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96B966DE-5635-A69D-D788-94B09C1C40B3}"/>
                </a:ext>
              </a:extLst>
            </p:cNvPr>
            <p:cNvSpPr/>
            <p:nvPr/>
          </p:nvSpPr>
          <p:spPr>
            <a:xfrm>
              <a:off x="3250769" y="2466959"/>
              <a:ext cx="407267" cy="20996"/>
            </a:xfrm>
            <a:custGeom>
              <a:avLst/>
              <a:gdLst>
                <a:gd name="connsiteX0" fmla="*/ 396806 w 407267"/>
                <a:gd name="connsiteY0" fmla="*/ 20996 h 20996"/>
                <a:gd name="connsiteX1" fmla="*/ 10462 w 407267"/>
                <a:gd name="connsiteY1" fmla="*/ 20996 h 20996"/>
                <a:gd name="connsiteX2" fmla="*/ 0 w 407267"/>
                <a:gd name="connsiteY2" fmla="*/ 10462 h 20996"/>
                <a:gd name="connsiteX3" fmla="*/ 10462 w 407267"/>
                <a:gd name="connsiteY3" fmla="*/ 0 h 20996"/>
                <a:gd name="connsiteX4" fmla="*/ 396806 w 407267"/>
                <a:gd name="connsiteY4" fmla="*/ 0 h 20996"/>
                <a:gd name="connsiteX5" fmla="*/ 407268 w 407267"/>
                <a:gd name="connsiteY5" fmla="*/ 10462 h 20996"/>
                <a:gd name="connsiteX6" fmla="*/ 396806 w 40726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267" h="20996">
                  <a:moveTo>
                    <a:pt x="396806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396806" y="0"/>
                  </a:lnTo>
                  <a:cubicBezTo>
                    <a:pt x="402586" y="0"/>
                    <a:pt x="407268" y="4682"/>
                    <a:pt x="407268" y="10462"/>
                  </a:cubicBezTo>
                  <a:cubicBezTo>
                    <a:pt x="407268" y="16241"/>
                    <a:pt x="402586" y="20996"/>
                    <a:pt x="39680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A96DF94A-84B2-455E-646F-95E79711C68E}"/>
                </a:ext>
              </a:extLst>
            </p:cNvPr>
            <p:cNvSpPr/>
            <p:nvPr/>
          </p:nvSpPr>
          <p:spPr>
            <a:xfrm>
              <a:off x="3443905" y="2126483"/>
              <a:ext cx="306749" cy="306676"/>
            </a:xfrm>
            <a:custGeom>
              <a:avLst/>
              <a:gdLst>
                <a:gd name="connsiteX0" fmla="*/ 147120 w 306749"/>
                <a:gd name="connsiteY0" fmla="*/ 306676 h 306676"/>
                <a:gd name="connsiteX1" fmla="*/ 34238 w 306749"/>
                <a:gd name="connsiteY1" fmla="*/ 260075 h 306676"/>
                <a:gd name="connsiteX2" fmla="*/ 3073 w 306749"/>
                <a:gd name="connsiteY2" fmla="*/ 228910 h 306676"/>
                <a:gd name="connsiteX3" fmla="*/ 0 w 306749"/>
                <a:gd name="connsiteY3" fmla="*/ 221521 h 306676"/>
                <a:gd name="connsiteX4" fmla="*/ 3073 w 306749"/>
                <a:gd name="connsiteY4" fmla="*/ 214059 h 306676"/>
                <a:gd name="connsiteX5" fmla="*/ 214059 w 306749"/>
                <a:gd name="connsiteY5" fmla="*/ 3073 h 306676"/>
                <a:gd name="connsiteX6" fmla="*/ 221521 w 306749"/>
                <a:gd name="connsiteY6" fmla="*/ 0 h 306676"/>
                <a:gd name="connsiteX7" fmla="*/ 221521 w 306749"/>
                <a:gd name="connsiteY7" fmla="*/ 0 h 306676"/>
                <a:gd name="connsiteX8" fmla="*/ 228983 w 306749"/>
                <a:gd name="connsiteY8" fmla="*/ 3073 h 306676"/>
                <a:gd name="connsiteX9" fmla="*/ 260148 w 306749"/>
                <a:gd name="connsiteY9" fmla="*/ 34238 h 306676"/>
                <a:gd name="connsiteX10" fmla="*/ 306749 w 306749"/>
                <a:gd name="connsiteY10" fmla="*/ 147120 h 306676"/>
                <a:gd name="connsiteX11" fmla="*/ 260148 w 306749"/>
                <a:gd name="connsiteY11" fmla="*/ 260002 h 306676"/>
                <a:gd name="connsiteX12" fmla="*/ 147120 w 306749"/>
                <a:gd name="connsiteY12" fmla="*/ 306676 h 306676"/>
                <a:gd name="connsiteX13" fmla="*/ 25312 w 306749"/>
                <a:gd name="connsiteY13" fmla="*/ 221521 h 306676"/>
                <a:gd name="connsiteX14" fmla="*/ 49089 w 306749"/>
                <a:gd name="connsiteY14" fmla="*/ 245224 h 306676"/>
                <a:gd name="connsiteX15" fmla="*/ 147120 w 306749"/>
                <a:gd name="connsiteY15" fmla="*/ 285680 h 306676"/>
                <a:gd name="connsiteX16" fmla="*/ 245151 w 306749"/>
                <a:gd name="connsiteY16" fmla="*/ 245224 h 306676"/>
                <a:gd name="connsiteX17" fmla="*/ 285607 w 306749"/>
                <a:gd name="connsiteY17" fmla="*/ 147193 h 306676"/>
                <a:gd name="connsiteX18" fmla="*/ 245151 w 306749"/>
                <a:gd name="connsiteY18" fmla="*/ 49162 h 306676"/>
                <a:gd name="connsiteX19" fmla="*/ 221448 w 306749"/>
                <a:gd name="connsiteY19" fmla="*/ 25386 h 306676"/>
                <a:gd name="connsiteX20" fmla="*/ 25312 w 306749"/>
                <a:gd name="connsiteY20" fmla="*/ 221521 h 30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6749" h="306676">
                  <a:moveTo>
                    <a:pt x="147120" y="306676"/>
                  </a:moveTo>
                  <a:cubicBezTo>
                    <a:pt x="104396" y="306676"/>
                    <a:pt x="64305" y="290143"/>
                    <a:pt x="34238" y="260075"/>
                  </a:cubicBezTo>
                  <a:lnTo>
                    <a:pt x="3073" y="228910"/>
                  </a:lnTo>
                  <a:cubicBezTo>
                    <a:pt x="1097" y="226935"/>
                    <a:pt x="0" y="224301"/>
                    <a:pt x="0" y="221521"/>
                  </a:cubicBezTo>
                  <a:cubicBezTo>
                    <a:pt x="0" y="218741"/>
                    <a:pt x="1097" y="216034"/>
                    <a:pt x="3073" y="214059"/>
                  </a:cubicBezTo>
                  <a:lnTo>
                    <a:pt x="214059" y="3073"/>
                  </a:lnTo>
                  <a:cubicBezTo>
                    <a:pt x="216034" y="1097"/>
                    <a:pt x="218668" y="0"/>
                    <a:pt x="221521" y="0"/>
                  </a:cubicBezTo>
                  <a:lnTo>
                    <a:pt x="221521" y="0"/>
                  </a:lnTo>
                  <a:cubicBezTo>
                    <a:pt x="224301" y="0"/>
                    <a:pt x="227008" y="1097"/>
                    <a:pt x="228983" y="3073"/>
                  </a:cubicBezTo>
                  <a:lnTo>
                    <a:pt x="260148" y="34238"/>
                  </a:lnTo>
                  <a:cubicBezTo>
                    <a:pt x="290216" y="64232"/>
                    <a:pt x="306749" y="104396"/>
                    <a:pt x="306749" y="147120"/>
                  </a:cubicBezTo>
                  <a:cubicBezTo>
                    <a:pt x="306749" y="189917"/>
                    <a:pt x="290216" y="230007"/>
                    <a:pt x="260148" y="260002"/>
                  </a:cubicBezTo>
                  <a:cubicBezTo>
                    <a:pt x="229934" y="290143"/>
                    <a:pt x="189844" y="306676"/>
                    <a:pt x="147120" y="306676"/>
                  </a:cubicBezTo>
                  <a:close/>
                  <a:moveTo>
                    <a:pt x="25312" y="221521"/>
                  </a:moveTo>
                  <a:lnTo>
                    <a:pt x="49089" y="245224"/>
                  </a:lnTo>
                  <a:cubicBezTo>
                    <a:pt x="75133" y="271341"/>
                    <a:pt x="109956" y="285680"/>
                    <a:pt x="147120" y="285680"/>
                  </a:cubicBezTo>
                  <a:cubicBezTo>
                    <a:pt x="184284" y="285680"/>
                    <a:pt x="219107" y="271341"/>
                    <a:pt x="245151" y="245224"/>
                  </a:cubicBezTo>
                  <a:cubicBezTo>
                    <a:pt x="271268" y="219180"/>
                    <a:pt x="285607" y="184357"/>
                    <a:pt x="285607" y="147193"/>
                  </a:cubicBezTo>
                  <a:cubicBezTo>
                    <a:pt x="285607" y="110029"/>
                    <a:pt x="271268" y="75206"/>
                    <a:pt x="245151" y="49162"/>
                  </a:cubicBezTo>
                  <a:lnTo>
                    <a:pt x="221448" y="25386"/>
                  </a:lnTo>
                  <a:lnTo>
                    <a:pt x="25312" y="22152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7E07CC6A-8DF9-5726-16C4-11206C2CA4F5}"/>
                </a:ext>
              </a:extLst>
            </p:cNvPr>
            <p:cNvSpPr/>
            <p:nvPr/>
          </p:nvSpPr>
          <p:spPr>
            <a:xfrm>
              <a:off x="3158133" y="1840950"/>
              <a:ext cx="306694" cy="306603"/>
            </a:xfrm>
            <a:custGeom>
              <a:avLst/>
              <a:gdLst>
                <a:gd name="connsiteX0" fmla="*/ 85247 w 306694"/>
                <a:gd name="connsiteY0" fmla="*/ 306603 h 306603"/>
                <a:gd name="connsiteX1" fmla="*/ 85247 w 306694"/>
                <a:gd name="connsiteY1" fmla="*/ 306603 h 306603"/>
                <a:gd name="connsiteX2" fmla="*/ 77858 w 306694"/>
                <a:gd name="connsiteY2" fmla="*/ 303531 h 306603"/>
                <a:gd name="connsiteX3" fmla="*/ 46693 w 306694"/>
                <a:gd name="connsiteY3" fmla="*/ 272365 h 306603"/>
                <a:gd name="connsiteX4" fmla="*/ 46693 w 306694"/>
                <a:gd name="connsiteY4" fmla="*/ 46601 h 306603"/>
                <a:gd name="connsiteX5" fmla="*/ 159575 w 306694"/>
                <a:gd name="connsiteY5" fmla="*/ 0 h 306603"/>
                <a:gd name="connsiteX6" fmla="*/ 159575 w 306694"/>
                <a:gd name="connsiteY6" fmla="*/ 0 h 306603"/>
                <a:gd name="connsiteX7" fmla="*/ 272457 w 306694"/>
                <a:gd name="connsiteY7" fmla="*/ 46601 h 306603"/>
                <a:gd name="connsiteX8" fmla="*/ 303622 w 306694"/>
                <a:gd name="connsiteY8" fmla="*/ 77766 h 306603"/>
                <a:gd name="connsiteX9" fmla="*/ 306695 w 306694"/>
                <a:gd name="connsiteY9" fmla="*/ 85155 h 306603"/>
                <a:gd name="connsiteX10" fmla="*/ 303622 w 306694"/>
                <a:gd name="connsiteY10" fmla="*/ 92544 h 306603"/>
                <a:gd name="connsiteX11" fmla="*/ 92709 w 306694"/>
                <a:gd name="connsiteY11" fmla="*/ 303531 h 306603"/>
                <a:gd name="connsiteX12" fmla="*/ 85247 w 306694"/>
                <a:gd name="connsiteY12" fmla="*/ 306603 h 306603"/>
                <a:gd name="connsiteX13" fmla="*/ 159575 w 306694"/>
                <a:gd name="connsiteY13" fmla="*/ 20923 h 306603"/>
                <a:gd name="connsiteX14" fmla="*/ 61544 w 306694"/>
                <a:gd name="connsiteY14" fmla="*/ 61379 h 306603"/>
                <a:gd name="connsiteX15" fmla="*/ 61544 w 306694"/>
                <a:gd name="connsiteY15" fmla="*/ 257441 h 306603"/>
                <a:gd name="connsiteX16" fmla="*/ 85320 w 306694"/>
                <a:gd name="connsiteY16" fmla="*/ 281218 h 306603"/>
                <a:gd name="connsiteX17" fmla="*/ 281455 w 306694"/>
                <a:gd name="connsiteY17" fmla="*/ 85082 h 306603"/>
                <a:gd name="connsiteX18" fmla="*/ 257679 w 306694"/>
                <a:gd name="connsiteY18" fmla="*/ 61379 h 306603"/>
                <a:gd name="connsiteX19" fmla="*/ 159575 w 306694"/>
                <a:gd name="connsiteY19" fmla="*/ 20923 h 30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6694" h="306603">
                  <a:moveTo>
                    <a:pt x="85247" y="306603"/>
                  </a:moveTo>
                  <a:lnTo>
                    <a:pt x="85247" y="306603"/>
                  </a:lnTo>
                  <a:cubicBezTo>
                    <a:pt x="82467" y="306603"/>
                    <a:pt x="79760" y="305506"/>
                    <a:pt x="77858" y="303531"/>
                  </a:cubicBezTo>
                  <a:lnTo>
                    <a:pt x="46693" y="272365"/>
                  </a:lnTo>
                  <a:cubicBezTo>
                    <a:pt x="-15564" y="210108"/>
                    <a:pt x="-15564" y="108858"/>
                    <a:pt x="46693" y="46601"/>
                  </a:cubicBezTo>
                  <a:cubicBezTo>
                    <a:pt x="76761" y="16534"/>
                    <a:pt x="116851" y="0"/>
                    <a:pt x="159575" y="0"/>
                  </a:cubicBezTo>
                  <a:cubicBezTo>
                    <a:pt x="159575" y="0"/>
                    <a:pt x="159575" y="0"/>
                    <a:pt x="159575" y="0"/>
                  </a:cubicBezTo>
                  <a:cubicBezTo>
                    <a:pt x="202372" y="0"/>
                    <a:pt x="242462" y="16534"/>
                    <a:pt x="272457" y="46601"/>
                  </a:cubicBezTo>
                  <a:lnTo>
                    <a:pt x="303622" y="77766"/>
                  </a:lnTo>
                  <a:cubicBezTo>
                    <a:pt x="305597" y="79742"/>
                    <a:pt x="306695" y="82375"/>
                    <a:pt x="306695" y="85155"/>
                  </a:cubicBezTo>
                  <a:cubicBezTo>
                    <a:pt x="306695" y="87935"/>
                    <a:pt x="305597" y="90642"/>
                    <a:pt x="303622" y="92544"/>
                  </a:cubicBezTo>
                  <a:lnTo>
                    <a:pt x="92709" y="303531"/>
                  </a:lnTo>
                  <a:cubicBezTo>
                    <a:pt x="90734" y="305506"/>
                    <a:pt x="88100" y="306603"/>
                    <a:pt x="85247" y="306603"/>
                  </a:cubicBezTo>
                  <a:close/>
                  <a:moveTo>
                    <a:pt x="159575" y="20923"/>
                  </a:moveTo>
                  <a:cubicBezTo>
                    <a:pt x="122411" y="20923"/>
                    <a:pt x="87588" y="35262"/>
                    <a:pt x="61544" y="61379"/>
                  </a:cubicBezTo>
                  <a:cubicBezTo>
                    <a:pt x="7480" y="115443"/>
                    <a:pt x="7480" y="203378"/>
                    <a:pt x="61544" y="257441"/>
                  </a:cubicBezTo>
                  <a:lnTo>
                    <a:pt x="85320" y="281218"/>
                  </a:lnTo>
                  <a:lnTo>
                    <a:pt x="281455" y="85082"/>
                  </a:lnTo>
                  <a:lnTo>
                    <a:pt x="257679" y="61379"/>
                  </a:lnTo>
                  <a:cubicBezTo>
                    <a:pt x="231562" y="35335"/>
                    <a:pt x="196739" y="20923"/>
                    <a:pt x="159575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98805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1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6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1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6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1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6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1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6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1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5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600"/>
                            </p:stCondLst>
                            <p:childTnLst>
                              <p:par>
                                <p:cTn id="1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9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600"/>
                            </p:stCondLst>
                            <p:childTnLst>
                              <p:par>
                                <p:cTn id="1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600"/>
                            </p:stCondLst>
                            <p:childTnLst>
                              <p:par>
                                <p:cTn id="14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7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1600"/>
                            </p:stCondLst>
                            <p:childTnLst>
                              <p:par>
                                <p:cTn id="15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5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3600"/>
                            </p:stCondLst>
                            <p:childTnLst>
                              <p:par>
                                <p:cTn id="15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9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600"/>
                            </p:stCondLst>
                            <p:childTnLst>
                              <p:par>
                                <p:cTn id="16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7600"/>
                            </p:stCondLst>
                            <p:childTnLst>
                              <p:par>
                                <p:cTn id="16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7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9600"/>
                            </p:stCondLst>
                            <p:childTnLst>
                              <p:par>
                                <p:cTn id="16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1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12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13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14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BAAD03A-988E-6CB7-8B3D-6D8D277461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05C4C19-A190-8A8C-3A43-6B4CBCDD6F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E87C176-FBB0-7FFC-4909-E3FDEFC4CF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961EFE-0905-90A7-3DB9-AEED1A1937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31842" y="120688"/>
            <a:ext cx="9677343" cy="6451562"/>
          </a:xfrm>
          <a:prstGeom prst="roundRect">
            <a:avLst>
              <a:gd name="adj" fmla="val 3577"/>
            </a:avLst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8947CA-FCBB-96D5-F9DD-3D2F237EBBB2}"/>
              </a:ext>
            </a:extLst>
          </p:cNvPr>
          <p:cNvSpPr txBox="1"/>
          <p:nvPr/>
        </p:nvSpPr>
        <p:spPr>
          <a:xfrm>
            <a:off x="1325092" y="120688"/>
            <a:ext cx="4428475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F64F72-9BE7-1E49-C037-92E8992C8D4F}"/>
              </a:ext>
            </a:extLst>
          </p:cNvPr>
          <p:cNvSpPr txBox="1"/>
          <p:nvPr/>
        </p:nvSpPr>
        <p:spPr>
          <a:xfrm>
            <a:off x="971549" y="1805765"/>
            <a:ext cx="4629617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50000"/>
              </a:lnSpc>
            </a:pP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74540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13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14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15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657454C-9368-3D3A-9D0E-B891B70881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D9A883F-DBC3-83B3-5B8C-7A97C03DD6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2FF6460-BB32-39DE-9059-8B8D297A6F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A8A5C1-F5B7-520B-A72F-4777011AF2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376" y="1322830"/>
            <a:ext cx="9282545" cy="52205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79866D-CCEC-0B2C-D9E4-A4CEDA04A728}"/>
              </a:ext>
            </a:extLst>
          </p:cNvPr>
          <p:cNvSpPr txBox="1"/>
          <p:nvPr/>
        </p:nvSpPr>
        <p:spPr>
          <a:xfrm>
            <a:off x="6535960" y="254507"/>
            <a:ext cx="546258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51B285-9DE3-1706-4215-CACCC73C1761}"/>
              </a:ext>
            </a:extLst>
          </p:cNvPr>
          <p:cNvSpPr txBox="1"/>
          <p:nvPr/>
        </p:nvSpPr>
        <p:spPr>
          <a:xfrm>
            <a:off x="3710763" y="1171182"/>
            <a:ext cx="7979395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7F70E5-6E48-5BBE-9263-4424519D0EB4}"/>
              </a:ext>
            </a:extLst>
          </p:cNvPr>
          <p:cNvSpPr txBox="1"/>
          <p:nvPr/>
        </p:nvSpPr>
        <p:spPr>
          <a:xfrm>
            <a:off x="6634838" y="4190980"/>
            <a:ext cx="1677751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4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600+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B649CF-F66B-FD26-5F0A-32FF99A42B37}"/>
              </a:ext>
            </a:extLst>
          </p:cNvPr>
          <p:cNvSpPr txBox="1"/>
          <p:nvPr/>
        </p:nvSpPr>
        <p:spPr>
          <a:xfrm>
            <a:off x="9292870" y="4190979"/>
            <a:ext cx="1677751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4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100%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C4C2D2-566F-F29C-17C9-F13ED2E1212C}"/>
              </a:ext>
            </a:extLst>
          </p:cNvPr>
          <p:cNvSpPr txBox="1"/>
          <p:nvPr/>
        </p:nvSpPr>
        <p:spPr>
          <a:xfrm>
            <a:off x="8759159" y="5061766"/>
            <a:ext cx="2819966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34EEF8-1D82-C255-3D96-AD5048FB0C4E}"/>
              </a:ext>
            </a:extLst>
          </p:cNvPr>
          <p:cNvSpPr txBox="1"/>
          <p:nvPr/>
        </p:nvSpPr>
        <p:spPr>
          <a:xfrm>
            <a:off x="6221247" y="5085393"/>
            <a:ext cx="2819966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</a:t>
            </a:r>
          </a:p>
        </p:txBody>
      </p:sp>
      <p:grpSp>
        <p:nvGrpSpPr>
          <p:cNvPr id="16" name="Graphic 48">
            <a:extLst>
              <a:ext uri="{FF2B5EF4-FFF2-40B4-BE49-F238E27FC236}">
                <a16:creationId xmlns:a16="http://schemas.microsoft.com/office/drawing/2014/main" id="{27D652FF-6310-5FFA-A47E-7B4828993F77}"/>
              </a:ext>
            </a:extLst>
          </p:cNvPr>
          <p:cNvGrpSpPr/>
          <p:nvPr/>
        </p:nvGrpSpPr>
        <p:grpSpPr>
          <a:xfrm>
            <a:off x="9897002" y="3949671"/>
            <a:ext cx="646932" cy="546486"/>
            <a:chOff x="3130864" y="5796211"/>
            <a:chExt cx="646932" cy="546486"/>
          </a:xfrm>
          <a:solidFill>
            <a:srgbClr val="374DF8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038BA9-503A-7B1D-F97D-83D2E324D26A}"/>
                </a:ext>
              </a:extLst>
            </p:cNvPr>
            <p:cNvSpPr/>
            <p:nvPr/>
          </p:nvSpPr>
          <p:spPr>
            <a:xfrm>
              <a:off x="3130864" y="5796211"/>
              <a:ext cx="404336" cy="411730"/>
            </a:xfrm>
            <a:custGeom>
              <a:avLst/>
              <a:gdLst>
                <a:gd name="connsiteX0" fmla="*/ 110907 w 404336"/>
                <a:gd name="connsiteY0" fmla="*/ 411731 h 411730"/>
                <a:gd name="connsiteX1" fmla="*/ 83839 w 404336"/>
                <a:gd name="connsiteY1" fmla="*/ 406317 h 411730"/>
                <a:gd name="connsiteX2" fmla="*/ 0 w 404336"/>
                <a:gd name="connsiteY2" fmla="*/ 265708 h 411730"/>
                <a:gd name="connsiteX3" fmla="*/ 52600 w 404336"/>
                <a:gd name="connsiteY3" fmla="*/ 181870 h 411730"/>
                <a:gd name="connsiteX4" fmla="*/ 36067 w 404336"/>
                <a:gd name="connsiteY4" fmla="*/ 133659 h 411730"/>
                <a:gd name="connsiteX5" fmla="*/ 101908 w 404336"/>
                <a:gd name="connsiteY5" fmla="*/ 49601 h 411730"/>
                <a:gd name="connsiteX6" fmla="*/ 204622 w 404336"/>
                <a:gd name="connsiteY6" fmla="*/ 0 h 411730"/>
                <a:gd name="connsiteX7" fmla="*/ 382321 w 404336"/>
                <a:gd name="connsiteY7" fmla="*/ 86326 h 411730"/>
                <a:gd name="connsiteX8" fmla="*/ 403829 w 404336"/>
                <a:gd name="connsiteY8" fmla="*/ 153558 h 411730"/>
                <a:gd name="connsiteX9" fmla="*/ 398489 w 404336"/>
                <a:gd name="connsiteY9" fmla="*/ 166141 h 411730"/>
                <a:gd name="connsiteX10" fmla="*/ 385247 w 404336"/>
                <a:gd name="connsiteY10" fmla="*/ 162703 h 411730"/>
                <a:gd name="connsiteX11" fmla="*/ 371421 w 404336"/>
                <a:gd name="connsiteY11" fmla="*/ 146169 h 411730"/>
                <a:gd name="connsiteX12" fmla="*/ 287143 w 404336"/>
                <a:gd name="connsiteY12" fmla="*/ 111273 h 411730"/>
                <a:gd name="connsiteX13" fmla="*/ 202866 w 404336"/>
                <a:gd name="connsiteY13" fmla="*/ 146169 h 411730"/>
                <a:gd name="connsiteX14" fmla="*/ 202866 w 404336"/>
                <a:gd name="connsiteY14" fmla="*/ 314724 h 411730"/>
                <a:gd name="connsiteX15" fmla="*/ 265489 w 404336"/>
                <a:gd name="connsiteY15" fmla="*/ 347645 h 411730"/>
                <a:gd name="connsiteX16" fmla="*/ 273243 w 404336"/>
                <a:gd name="connsiteY16" fmla="*/ 353790 h 411730"/>
                <a:gd name="connsiteX17" fmla="*/ 272365 w 404336"/>
                <a:gd name="connsiteY17" fmla="*/ 363666 h 411730"/>
                <a:gd name="connsiteX18" fmla="*/ 269366 w 404336"/>
                <a:gd name="connsiteY18" fmla="*/ 368275 h 411730"/>
                <a:gd name="connsiteX19" fmla="*/ 261611 w 404336"/>
                <a:gd name="connsiteY19" fmla="*/ 372957 h 411730"/>
                <a:gd name="connsiteX20" fmla="*/ 258904 w 404336"/>
                <a:gd name="connsiteY20" fmla="*/ 373616 h 411730"/>
                <a:gd name="connsiteX21" fmla="*/ 210108 w 404336"/>
                <a:gd name="connsiteY21" fmla="*/ 378444 h 411730"/>
                <a:gd name="connsiteX22" fmla="*/ 184942 w 404336"/>
                <a:gd name="connsiteY22" fmla="*/ 388686 h 411730"/>
                <a:gd name="connsiteX23" fmla="*/ 110907 w 404336"/>
                <a:gd name="connsiteY23" fmla="*/ 411731 h 411730"/>
                <a:gd name="connsiteX24" fmla="*/ 204622 w 404336"/>
                <a:gd name="connsiteY24" fmla="*/ 21069 h 411730"/>
                <a:gd name="connsiteX25" fmla="*/ 118515 w 404336"/>
                <a:gd name="connsiteY25" fmla="*/ 62989 h 411730"/>
                <a:gd name="connsiteX26" fmla="*/ 113028 w 404336"/>
                <a:gd name="connsiteY26" fmla="*/ 67817 h 411730"/>
                <a:gd name="connsiteX27" fmla="*/ 57136 w 404336"/>
                <a:gd name="connsiteY27" fmla="*/ 133732 h 411730"/>
                <a:gd name="connsiteX28" fmla="*/ 77254 w 404336"/>
                <a:gd name="connsiteY28" fmla="*/ 177334 h 411730"/>
                <a:gd name="connsiteX29" fmla="*/ 80254 w 404336"/>
                <a:gd name="connsiteY29" fmla="*/ 186479 h 411730"/>
                <a:gd name="connsiteX30" fmla="*/ 74474 w 404336"/>
                <a:gd name="connsiteY30" fmla="*/ 194234 h 411730"/>
                <a:gd name="connsiteX31" fmla="*/ 20996 w 404336"/>
                <a:gd name="connsiteY31" fmla="*/ 265781 h 411730"/>
                <a:gd name="connsiteX32" fmla="*/ 92252 w 404336"/>
                <a:gd name="connsiteY32" fmla="*/ 387150 h 411730"/>
                <a:gd name="connsiteX33" fmla="*/ 110907 w 404336"/>
                <a:gd name="connsiteY33" fmla="*/ 390808 h 411730"/>
                <a:gd name="connsiteX34" fmla="*/ 175871 w 404336"/>
                <a:gd name="connsiteY34" fmla="*/ 369884 h 411730"/>
                <a:gd name="connsiteX35" fmla="*/ 210182 w 404336"/>
                <a:gd name="connsiteY35" fmla="*/ 357594 h 411730"/>
                <a:gd name="connsiteX36" fmla="*/ 226569 w 404336"/>
                <a:gd name="connsiteY36" fmla="*/ 357228 h 411730"/>
                <a:gd name="connsiteX37" fmla="*/ 187942 w 404336"/>
                <a:gd name="connsiteY37" fmla="*/ 329867 h 411730"/>
                <a:gd name="connsiteX38" fmla="*/ 187942 w 404336"/>
                <a:gd name="connsiteY38" fmla="*/ 131611 h 411730"/>
                <a:gd name="connsiteX39" fmla="*/ 287070 w 404336"/>
                <a:gd name="connsiteY39" fmla="*/ 90569 h 411730"/>
                <a:gd name="connsiteX40" fmla="*/ 370323 w 404336"/>
                <a:gd name="connsiteY40" fmla="*/ 117930 h 411730"/>
                <a:gd name="connsiteX41" fmla="*/ 362349 w 404336"/>
                <a:gd name="connsiteY41" fmla="*/ 92983 h 411730"/>
                <a:gd name="connsiteX42" fmla="*/ 300677 w 404336"/>
                <a:gd name="connsiteY42" fmla="*/ 45212 h 411730"/>
                <a:gd name="connsiteX43" fmla="*/ 204622 w 404336"/>
                <a:gd name="connsiteY43" fmla="*/ 21069 h 41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4336" h="411730">
                  <a:moveTo>
                    <a:pt x="110907" y="411731"/>
                  </a:moveTo>
                  <a:cubicBezTo>
                    <a:pt x="101104" y="411731"/>
                    <a:pt x="92032" y="409902"/>
                    <a:pt x="83839" y="406317"/>
                  </a:cubicBezTo>
                  <a:cubicBezTo>
                    <a:pt x="32921" y="384077"/>
                    <a:pt x="0" y="292484"/>
                    <a:pt x="0" y="265708"/>
                  </a:cubicBezTo>
                  <a:cubicBezTo>
                    <a:pt x="0" y="222619"/>
                    <a:pt x="20557" y="199866"/>
                    <a:pt x="52600" y="181870"/>
                  </a:cubicBezTo>
                  <a:cubicBezTo>
                    <a:pt x="42724" y="170311"/>
                    <a:pt x="36067" y="156923"/>
                    <a:pt x="36067" y="133659"/>
                  </a:cubicBezTo>
                  <a:cubicBezTo>
                    <a:pt x="36067" y="101762"/>
                    <a:pt x="64744" y="65476"/>
                    <a:pt x="101908" y="49601"/>
                  </a:cubicBezTo>
                  <a:cubicBezTo>
                    <a:pt x="120198" y="19314"/>
                    <a:pt x="159995" y="0"/>
                    <a:pt x="204622" y="0"/>
                  </a:cubicBezTo>
                  <a:cubicBezTo>
                    <a:pt x="261245" y="0"/>
                    <a:pt x="367690" y="40383"/>
                    <a:pt x="382321" y="86326"/>
                  </a:cubicBezTo>
                  <a:lnTo>
                    <a:pt x="403829" y="153558"/>
                  </a:lnTo>
                  <a:cubicBezTo>
                    <a:pt x="405439" y="158533"/>
                    <a:pt x="403098" y="163873"/>
                    <a:pt x="398489" y="166141"/>
                  </a:cubicBezTo>
                  <a:cubicBezTo>
                    <a:pt x="393807" y="168409"/>
                    <a:pt x="388174" y="167019"/>
                    <a:pt x="385247" y="162703"/>
                  </a:cubicBezTo>
                  <a:cubicBezTo>
                    <a:pt x="381224" y="156923"/>
                    <a:pt x="376542" y="151290"/>
                    <a:pt x="371421" y="146169"/>
                  </a:cubicBezTo>
                  <a:cubicBezTo>
                    <a:pt x="348961" y="123710"/>
                    <a:pt x="318967" y="111273"/>
                    <a:pt x="287143" y="111273"/>
                  </a:cubicBezTo>
                  <a:cubicBezTo>
                    <a:pt x="255320" y="111273"/>
                    <a:pt x="225325" y="123636"/>
                    <a:pt x="202866" y="146169"/>
                  </a:cubicBezTo>
                  <a:cubicBezTo>
                    <a:pt x="156411" y="192697"/>
                    <a:pt x="156411" y="268269"/>
                    <a:pt x="202866" y="314724"/>
                  </a:cubicBezTo>
                  <a:cubicBezTo>
                    <a:pt x="220058" y="331916"/>
                    <a:pt x="241712" y="343329"/>
                    <a:pt x="265489" y="347645"/>
                  </a:cubicBezTo>
                  <a:cubicBezTo>
                    <a:pt x="268927" y="348303"/>
                    <a:pt x="271853" y="350571"/>
                    <a:pt x="273243" y="353790"/>
                  </a:cubicBezTo>
                  <a:cubicBezTo>
                    <a:pt x="274633" y="357009"/>
                    <a:pt x="274341" y="360740"/>
                    <a:pt x="272365" y="363666"/>
                  </a:cubicBezTo>
                  <a:lnTo>
                    <a:pt x="269366" y="368275"/>
                  </a:lnTo>
                  <a:cubicBezTo>
                    <a:pt x="267610" y="370909"/>
                    <a:pt x="264757" y="372664"/>
                    <a:pt x="261611" y="372957"/>
                  </a:cubicBezTo>
                  <a:cubicBezTo>
                    <a:pt x="261099" y="373031"/>
                    <a:pt x="260148" y="373250"/>
                    <a:pt x="258904" y="373616"/>
                  </a:cubicBezTo>
                  <a:cubicBezTo>
                    <a:pt x="252686" y="375444"/>
                    <a:pt x="242225" y="378444"/>
                    <a:pt x="210108" y="378444"/>
                  </a:cubicBezTo>
                  <a:cubicBezTo>
                    <a:pt x="206158" y="378444"/>
                    <a:pt x="194380" y="384150"/>
                    <a:pt x="184942" y="388686"/>
                  </a:cubicBezTo>
                  <a:cubicBezTo>
                    <a:pt x="163727" y="399001"/>
                    <a:pt x="137317" y="411731"/>
                    <a:pt x="110907" y="411731"/>
                  </a:cubicBezTo>
                  <a:close/>
                  <a:moveTo>
                    <a:pt x="204622" y="21069"/>
                  </a:moveTo>
                  <a:cubicBezTo>
                    <a:pt x="166580" y="21069"/>
                    <a:pt x="131976" y="37896"/>
                    <a:pt x="118515" y="62989"/>
                  </a:cubicBezTo>
                  <a:cubicBezTo>
                    <a:pt x="117345" y="65184"/>
                    <a:pt x="115369" y="66939"/>
                    <a:pt x="113028" y="67817"/>
                  </a:cubicBezTo>
                  <a:cubicBezTo>
                    <a:pt x="79595" y="80766"/>
                    <a:pt x="57136" y="112297"/>
                    <a:pt x="57136" y="133732"/>
                  </a:cubicBezTo>
                  <a:cubicBezTo>
                    <a:pt x="57136" y="155460"/>
                    <a:pt x="63281" y="163654"/>
                    <a:pt x="77254" y="177334"/>
                  </a:cubicBezTo>
                  <a:cubicBezTo>
                    <a:pt x="79669" y="179748"/>
                    <a:pt x="80839" y="183114"/>
                    <a:pt x="80254" y="186479"/>
                  </a:cubicBezTo>
                  <a:cubicBezTo>
                    <a:pt x="79742" y="189844"/>
                    <a:pt x="77547" y="192770"/>
                    <a:pt x="74474" y="194234"/>
                  </a:cubicBezTo>
                  <a:cubicBezTo>
                    <a:pt x="40602" y="210767"/>
                    <a:pt x="20996" y="227813"/>
                    <a:pt x="20996" y="265781"/>
                  </a:cubicBezTo>
                  <a:cubicBezTo>
                    <a:pt x="20996" y="286924"/>
                    <a:pt x="51357" y="369300"/>
                    <a:pt x="92252" y="387150"/>
                  </a:cubicBezTo>
                  <a:cubicBezTo>
                    <a:pt x="97812" y="389564"/>
                    <a:pt x="103957" y="390808"/>
                    <a:pt x="110907" y="390808"/>
                  </a:cubicBezTo>
                  <a:cubicBezTo>
                    <a:pt x="132488" y="390808"/>
                    <a:pt x="156557" y="379176"/>
                    <a:pt x="175871" y="369884"/>
                  </a:cubicBezTo>
                  <a:cubicBezTo>
                    <a:pt x="190722" y="362715"/>
                    <a:pt x="201403" y="357594"/>
                    <a:pt x="210182" y="357594"/>
                  </a:cubicBezTo>
                  <a:cubicBezTo>
                    <a:pt x="216546" y="357594"/>
                    <a:pt x="221960" y="357448"/>
                    <a:pt x="226569" y="357228"/>
                  </a:cubicBezTo>
                  <a:cubicBezTo>
                    <a:pt x="212376" y="350425"/>
                    <a:pt x="199281" y="341207"/>
                    <a:pt x="187942" y="329867"/>
                  </a:cubicBezTo>
                  <a:cubicBezTo>
                    <a:pt x="133293" y="275219"/>
                    <a:pt x="133293" y="186259"/>
                    <a:pt x="187942" y="131611"/>
                  </a:cubicBezTo>
                  <a:cubicBezTo>
                    <a:pt x="214425" y="105128"/>
                    <a:pt x="249613" y="90569"/>
                    <a:pt x="287070" y="90569"/>
                  </a:cubicBezTo>
                  <a:cubicBezTo>
                    <a:pt x="317430" y="90569"/>
                    <a:pt x="346401" y="100153"/>
                    <a:pt x="370323" y="117930"/>
                  </a:cubicBezTo>
                  <a:lnTo>
                    <a:pt x="362349" y="92983"/>
                  </a:lnTo>
                  <a:cubicBezTo>
                    <a:pt x="357740" y="78425"/>
                    <a:pt x="334110" y="60209"/>
                    <a:pt x="300677" y="45212"/>
                  </a:cubicBezTo>
                  <a:cubicBezTo>
                    <a:pt x="267537" y="30287"/>
                    <a:pt x="230739" y="21069"/>
                    <a:pt x="204622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052F8C6-E30B-1E44-6134-93F1311209D1}"/>
                </a:ext>
              </a:extLst>
            </p:cNvPr>
            <p:cNvSpPr/>
            <p:nvPr/>
          </p:nvSpPr>
          <p:spPr>
            <a:xfrm>
              <a:off x="3277819" y="5886707"/>
              <a:ext cx="280284" cy="280339"/>
            </a:xfrm>
            <a:custGeom>
              <a:avLst/>
              <a:gdLst>
                <a:gd name="connsiteX0" fmla="*/ 140115 w 280284"/>
                <a:gd name="connsiteY0" fmla="*/ 280339 h 280339"/>
                <a:gd name="connsiteX1" fmla="*/ 40987 w 280284"/>
                <a:gd name="connsiteY1" fmla="*/ 239298 h 280339"/>
                <a:gd name="connsiteX2" fmla="*/ 40987 w 280284"/>
                <a:gd name="connsiteY2" fmla="*/ 41041 h 280339"/>
                <a:gd name="connsiteX3" fmla="*/ 140115 w 280284"/>
                <a:gd name="connsiteY3" fmla="*/ 0 h 280339"/>
                <a:gd name="connsiteX4" fmla="*/ 239243 w 280284"/>
                <a:gd name="connsiteY4" fmla="*/ 41041 h 280339"/>
                <a:gd name="connsiteX5" fmla="*/ 280285 w 280284"/>
                <a:gd name="connsiteY5" fmla="*/ 140170 h 280339"/>
                <a:gd name="connsiteX6" fmla="*/ 239243 w 280284"/>
                <a:gd name="connsiteY6" fmla="*/ 239298 h 280339"/>
                <a:gd name="connsiteX7" fmla="*/ 140115 w 280284"/>
                <a:gd name="connsiteY7" fmla="*/ 280339 h 280339"/>
                <a:gd name="connsiteX8" fmla="*/ 140115 w 280284"/>
                <a:gd name="connsiteY8" fmla="*/ 20996 h 280339"/>
                <a:gd name="connsiteX9" fmla="*/ 55837 w 280284"/>
                <a:gd name="connsiteY9" fmla="*/ 55892 h 280339"/>
                <a:gd name="connsiteX10" fmla="*/ 55837 w 280284"/>
                <a:gd name="connsiteY10" fmla="*/ 224447 h 280339"/>
                <a:gd name="connsiteX11" fmla="*/ 140115 w 280284"/>
                <a:gd name="connsiteY11" fmla="*/ 259343 h 280339"/>
                <a:gd name="connsiteX12" fmla="*/ 224392 w 280284"/>
                <a:gd name="connsiteY12" fmla="*/ 224447 h 280339"/>
                <a:gd name="connsiteX13" fmla="*/ 259289 w 280284"/>
                <a:gd name="connsiteY13" fmla="*/ 140170 h 280339"/>
                <a:gd name="connsiteX14" fmla="*/ 224392 w 280284"/>
                <a:gd name="connsiteY14" fmla="*/ 55819 h 280339"/>
                <a:gd name="connsiteX15" fmla="*/ 140115 w 280284"/>
                <a:gd name="connsiteY15" fmla="*/ 20996 h 2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284" h="280339">
                  <a:moveTo>
                    <a:pt x="140115" y="280339"/>
                  </a:moveTo>
                  <a:cubicBezTo>
                    <a:pt x="102658" y="280339"/>
                    <a:pt x="67470" y="265781"/>
                    <a:pt x="40987" y="239298"/>
                  </a:cubicBezTo>
                  <a:cubicBezTo>
                    <a:pt x="-13662" y="184650"/>
                    <a:pt x="-13662" y="95690"/>
                    <a:pt x="40987" y="41041"/>
                  </a:cubicBezTo>
                  <a:cubicBezTo>
                    <a:pt x="67470" y="14558"/>
                    <a:pt x="102658" y="0"/>
                    <a:pt x="140115" y="0"/>
                  </a:cubicBezTo>
                  <a:cubicBezTo>
                    <a:pt x="177572" y="0"/>
                    <a:pt x="212760" y="14558"/>
                    <a:pt x="239243" y="41041"/>
                  </a:cubicBezTo>
                  <a:cubicBezTo>
                    <a:pt x="265726" y="67524"/>
                    <a:pt x="280285" y="102713"/>
                    <a:pt x="280285" y="140170"/>
                  </a:cubicBezTo>
                  <a:cubicBezTo>
                    <a:pt x="280285" y="177626"/>
                    <a:pt x="265726" y="212815"/>
                    <a:pt x="239243" y="239298"/>
                  </a:cubicBezTo>
                  <a:cubicBezTo>
                    <a:pt x="212760" y="265781"/>
                    <a:pt x="177572" y="280339"/>
                    <a:pt x="140115" y="280339"/>
                  </a:cubicBezTo>
                  <a:close/>
                  <a:moveTo>
                    <a:pt x="140115" y="20996"/>
                  </a:moveTo>
                  <a:cubicBezTo>
                    <a:pt x="108291" y="20996"/>
                    <a:pt x="78297" y="33360"/>
                    <a:pt x="55837" y="55892"/>
                  </a:cubicBezTo>
                  <a:cubicBezTo>
                    <a:pt x="9382" y="102421"/>
                    <a:pt x="9382" y="177992"/>
                    <a:pt x="55837" y="224447"/>
                  </a:cubicBezTo>
                  <a:cubicBezTo>
                    <a:pt x="78370" y="246979"/>
                    <a:pt x="108291" y="259343"/>
                    <a:pt x="140115" y="259343"/>
                  </a:cubicBezTo>
                  <a:cubicBezTo>
                    <a:pt x="171938" y="259343"/>
                    <a:pt x="201860" y="246907"/>
                    <a:pt x="224392" y="224447"/>
                  </a:cubicBezTo>
                  <a:cubicBezTo>
                    <a:pt x="246925" y="201915"/>
                    <a:pt x="259289" y="171993"/>
                    <a:pt x="259289" y="140170"/>
                  </a:cubicBezTo>
                  <a:cubicBezTo>
                    <a:pt x="259289" y="108346"/>
                    <a:pt x="246852" y="78351"/>
                    <a:pt x="224392" y="55819"/>
                  </a:cubicBezTo>
                  <a:cubicBezTo>
                    <a:pt x="201860" y="33360"/>
                    <a:pt x="171938" y="20996"/>
                    <a:pt x="14011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74E695-FAD1-FFA8-5CEB-F710880820C3}"/>
                </a:ext>
              </a:extLst>
            </p:cNvPr>
            <p:cNvSpPr/>
            <p:nvPr/>
          </p:nvSpPr>
          <p:spPr>
            <a:xfrm>
              <a:off x="3314489" y="5923505"/>
              <a:ext cx="206743" cy="206743"/>
            </a:xfrm>
            <a:custGeom>
              <a:avLst/>
              <a:gdLst>
                <a:gd name="connsiteX0" fmla="*/ 103372 w 206743"/>
                <a:gd name="connsiteY0" fmla="*/ 206743 h 206743"/>
                <a:gd name="connsiteX1" fmla="*/ 30287 w 206743"/>
                <a:gd name="connsiteY1" fmla="*/ 176456 h 206743"/>
                <a:gd name="connsiteX2" fmla="*/ 0 w 206743"/>
                <a:gd name="connsiteY2" fmla="*/ 103372 h 206743"/>
                <a:gd name="connsiteX3" fmla="*/ 30287 w 206743"/>
                <a:gd name="connsiteY3" fmla="*/ 30287 h 206743"/>
                <a:gd name="connsiteX4" fmla="*/ 103372 w 206743"/>
                <a:gd name="connsiteY4" fmla="*/ 0 h 206743"/>
                <a:gd name="connsiteX5" fmla="*/ 176456 w 206743"/>
                <a:gd name="connsiteY5" fmla="*/ 30287 h 206743"/>
                <a:gd name="connsiteX6" fmla="*/ 206743 w 206743"/>
                <a:gd name="connsiteY6" fmla="*/ 103372 h 206743"/>
                <a:gd name="connsiteX7" fmla="*/ 176456 w 206743"/>
                <a:gd name="connsiteY7" fmla="*/ 176456 h 206743"/>
                <a:gd name="connsiteX8" fmla="*/ 103372 w 206743"/>
                <a:gd name="connsiteY8" fmla="*/ 206743 h 206743"/>
                <a:gd name="connsiteX9" fmla="*/ 103372 w 206743"/>
                <a:gd name="connsiteY9" fmla="*/ 20996 h 206743"/>
                <a:gd name="connsiteX10" fmla="*/ 45138 w 206743"/>
                <a:gd name="connsiteY10" fmla="*/ 45138 h 206743"/>
                <a:gd name="connsiteX11" fmla="*/ 20996 w 206743"/>
                <a:gd name="connsiteY11" fmla="*/ 103372 h 206743"/>
                <a:gd name="connsiteX12" fmla="*/ 45138 w 206743"/>
                <a:gd name="connsiteY12" fmla="*/ 161605 h 206743"/>
                <a:gd name="connsiteX13" fmla="*/ 103372 w 206743"/>
                <a:gd name="connsiteY13" fmla="*/ 185747 h 206743"/>
                <a:gd name="connsiteX14" fmla="*/ 161678 w 206743"/>
                <a:gd name="connsiteY14" fmla="*/ 161605 h 206743"/>
                <a:gd name="connsiteX15" fmla="*/ 185820 w 206743"/>
                <a:gd name="connsiteY15" fmla="*/ 103372 h 206743"/>
                <a:gd name="connsiteX16" fmla="*/ 161678 w 206743"/>
                <a:gd name="connsiteY16" fmla="*/ 45138 h 206743"/>
                <a:gd name="connsiteX17" fmla="*/ 103372 w 206743"/>
                <a:gd name="connsiteY17" fmla="*/ 20996 h 2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6743" h="206743">
                  <a:moveTo>
                    <a:pt x="103372" y="206743"/>
                  </a:moveTo>
                  <a:cubicBezTo>
                    <a:pt x="75791" y="206743"/>
                    <a:pt x="49820" y="195989"/>
                    <a:pt x="30287" y="176456"/>
                  </a:cubicBezTo>
                  <a:cubicBezTo>
                    <a:pt x="10754" y="156923"/>
                    <a:pt x="0" y="130952"/>
                    <a:pt x="0" y="103372"/>
                  </a:cubicBezTo>
                  <a:cubicBezTo>
                    <a:pt x="0" y="75718"/>
                    <a:pt x="10754" y="49820"/>
                    <a:pt x="30287" y="30287"/>
                  </a:cubicBezTo>
                  <a:cubicBezTo>
                    <a:pt x="49820" y="10754"/>
                    <a:pt x="75791" y="0"/>
                    <a:pt x="103372" y="0"/>
                  </a:cubicBezTo>
                  <a:cubicBezTo>
                    <a:pt x="130952" y="0"/>
                    <a:pt x="156923" y="10754"/>
                    <a:pt x="176456" y="30287"/>
                  </a:cubicBezTo>
                  <a:cubicBezTo>
                    <a:pt x="195989" y="49820"/>
                    <a:pt x="206743" y="75791"/>
                    <a:pt x="206743" y="103372"/>
                  </a:cubicBezTo>
                  <a:cubicBezTo>
                    <a:pt x="206743" y="130952"/>
                    <a:pt x="195989" y="156923"/>
                    <a:pt x="176456" y="176456"/>
                  </a:cubicBezTo>
                  <a:cubicBezTo>
                    <a:pt x="156996" y="195989"/>
                    <a:pt x="131025" y="206743"/>
                    <a:pt x="103372" y="206743"/>
                  </a:cubicBezTo>
                  <a:close/>
                  <a:moveTo>
                    <a:pt x="103372" y="20996"/>
                  </a:moveTo>
                  <a:cubicBezTo>
                    <a:pt x="81351" y="20996"/>
                    <a:pt x="60721" y="29555"/>
                    <a:pt x="45138" y="45138"/>
                  </a:cubicBezTo>
                  <a:cubicBezTo>
                    <a:pt x="29556" y="60721"/>
                    <a:pt x="20996" y="81351"/>
                    <a:pt x="20996" y="103372"/>
                  </a:cubicBezTo>
                  <a:cubicBezTo>
                    <a:pt x="20996" y="125392"/>
                    <a:pt x="29556" y="146096"/>
                    <a:pt x="45138" y="161605"/>
                  </a:cubicBezTo>
                  <a:cubicBezTo>
                    <a:pt x="60721" y="177188"/>
                    <a:pt x="81351" y="185747"/>
                    <a:pt x="103372" y="185747"/>
                  </a:cubicBezTo>
                  <a:cubicBezTo>
                    <a:pt x="125392" y="185747"/>
                    <a:pt x="146096" y="177188"/>
                    <a:pt x="161678" y="161605"/>
                  </a:cubicBezTo>
                  <a:cubicBezTo>
                    <a:pt x="177261" y="146023"/>
                    <a:pt x="185820" y="125392"/>
                    <a:pt x="185820" y="103372"/>
                  </a:cubicBezTo>
                  <a:cubicBezTo>
                    <a:pt x="185820" y="81351"/>
                    <a:pt x="177261" y="60647"/>
                    <a:pt x="161678" y="45138"/>
                  </a:cubicBezTo>
                  <a:cubicBezTo>
                    <a:pt x="146096" y="29555"/>
                    <a:pt x="125392" y="20996"/>
                    <a:pt x="10337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2C4A2C9-83F8-5E3F-3204-F775051A15E9}"/>
                </a:ext>
              </a:extLst>
            </p:cNvPr>
            <p:cNvSpPr/>
            <p:nvPr/>
          </p:nvSpPr>
          <p:spPr>
            <a:xfrm>
              <a:off x="3484333" y="6093350"/>
              <a:ext cx="76330" cy="76257"/>
            </a:xfrm>
            <a:custGeom>
              <a:avLst/>
              <a:gdLst>
                <a:gd name="connsiteX0" fmla="*/ 38289 w 76330"/>
                <a:gd name="connsiteY0" fmla="*/ 76258 h 76257"/>
                <a:gd name="connsiteX1" fmla="*/ 38289 w 76330"/>
                <a:gd name="connsiteY1" fmla="*/ 76258 h 76257"/>
                <a:gd name="connsiteX2" fmla="*/ 30900 w 76330"/>
                <a:gd name="connsiteY2" fmla="*/ 73185 h 76257"/>
                <a:gd name="connsiteX3" fmla="*/ 3100 w 76330"/>
                <a:gd name="connsiteY3" fmla="*/ 45385 h 76257"/>
                <a:gd name="connsiteX4" fmla="*/ 28 w 76330"/>
                <a:gd name="connsiteY4" fmla="*/ 37191 h 76257"/>
                <a:gd name="connsiteX5" fmla="*/ 4271 w 76330"/>
                <a:gd name="connsiteY5" fmla="*/ 29510 h 76257"/>
                <a:gd name="connsiteX6" fmla="*/ 17878 w 76330"/>
                <a:gd name="connsiteY6" fmla="*/ 17805 h 76257"/>
                <a:gd name="connsiteX7" fmla="*/ 29656 w 76330"/>
                <a:gd name="connsiteY7" fmla="*/ 4197 h 76257"/>
                <a:gd name="connsiteX8" fmla="*/ 37338 w 76330"/>
                <a:gd name="connsiteY8" fmla="*/ 28 h 76257"/>
                <a:gd name="connsiteX9" fmla="*/ 45532 w 76330"/>
                <a:gd name="connsiteY9" fmla="*/ 3100 h 76257"/>
                <a:gd name="connsiteX10" fmla="*/ 73258 w 76330"/>
                <a:gd name="connsiteY10" fmla="*/ 30827 h 76257"/>
                <a:gd name="connsiteX11" fmla="*/ 73258 w 76330"/>
                <a:gd name="connsiteY11" fmla="*/ 45678 h 76257"/>
                <a:gd name="connsiteX12" fmla="*/ 45751 w 76330"/>
                <a:gd name="connsiteY12" fmla="*/ 73185 h 76257"/>
                <a:gd name="connsiteX13" fmla="*/ 38289 w 76330"/>
                <a:gd name="connsiteY13" fmla="*/ 76258 h 76257"/>
                <a:gd name="connsiteX14" fmla="*/ 26145 w 76330"/>
                <a:gd name="connsiteY14" fmla="*/ 38801 h 76257"/>
                <a:gd name="connsiteX15" fmla="*/ 38216 w 76330"/>
                <a:gd name="connsiteY15" fmla="*/ 50872 h 76257"/>
                <a:gd name="connsiteX16" fmla="*/ 50872 w 76330"/>
                <a:gd name="connsiteY16" fmla="*/ 38216 h 76257"/>
                <a:gd name="connsiteX17" fmla="*/ 38801 w 76330"/>
                <a:gd name="connsiteY17" fmla="*/ 26144 h 76257"/>
                <a:gd name="connsiteX18" fmla="*/ 32656 w 76330"/>
                <a:gd name="connsiteY18" fmla="*/ 32656 h 76257"/>
                <a:gd name="connsiteX19" fmla="*/ 26145 w 76330"/>
                <a:gd name="connsiteY19" fmla="*/ 38801 h 7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330" h="76257">
                  <a:moveTo>
                    <a:pt x="38289" y="76258"/>
                  </a:moveTo>
                  <a:lnTo>
                    <a:pt x="38289" y="76258"/>
                  </a:lnTo>
                  <a:cubicBezTo>
                    <a:pt x="35509" y="76258"/>
                    <a:pt x="32802" y="75160"/>
                    <a:pt x="30900" y="73185"/>
                  </a:cubicBezTo>
                  <a:lnTo>
                    <a:pt x="3100" y="45385"/>
                  </a:lnTo>
                  <a:cubicBezTo>
                    <a:pt x="905" y="43190"/>
                    <a:pt x="-192" y="40191"/>
                    <a:pt x="28" y="37191"/>
                  </a:cubicBezTo>
                  <a:cubicBezTo>
                    <a:pt x="247" y="34119"/>
                    <a:pt x="1783" y="31339"/>
                    <a:pt x="4271" y="29510"/>
                  </a:cubicBezTo>
                  <a:cubicBezTo>
                    <a:pt x="8953" y="26072"/>
                    <a:pt x="13489" y="22121"/>
                    <a:pt x="17878" y="17805"/>
                  </a:cubicBezTo>
                  <a:cubicBezTo>
                    <a:pt x="22048" y="13635"/>
                    <a:pt x="25998" y="9026"/>
                    <a:pt x="29656" y="4197"/>
                  </a:cubicBezTo>
                  <a:cubicBezTo>
                    <a:pt x="31485" y="1783"/>
                    <a:pt x="34265" y="247"/>
                    <a:pt x="37338" y="28"/>
                  </a:cubicBezTo>
                  <a:cubicBezTo>
                    <a:pt x="40410" y="-192"/>
                    <a:pt x="43337" y="905"/>
                    <a:pt x="45532" y="3100"/>
                  </a:cubicBezTo>
                  <a:lnTo>
                    <a:pt x="73258" y="30827"/>
                  </a:lnTo>
                  <a:cubicBezTo>
                    <a:pt x="77355" y="34923"/>
                    <a:pt x="77355" y="41581"/>
                    <a:pt x="73258" y="45678"/>
                  </a:cubicBezTo>
                  <a:lnTo>
                    <a:pt x="45751" y="73185"/>
                  </a:lnTo>
                  <a:cubicBezTo>
                    <a:pt x="43703" y="75087"/>
                    <a:pt x="41069" y="76258"/>
                    <a:pt x="38289" y="76258"/>
                  </a:cubicBezTo>
                  <a:close/>
                  <a:moveTo>
                    <a:pt x="26145" y="38801"/>
                  </a:moveTo>
                  <a:lnTo>
                    <a:pt x="38216" y="50872"/>
                  </a:lnTo>
                  <a:lnTo>
                    <a:pt x="50872" y="38216"/>
                  </a:lnTo>
                  <a:lnTo>
                    <a:pt x="38801" y="26144"/>
                  </a:lnTo>
                  <a:cubicBezTo>
                    <a:pt x="36826" y="28412"/>
                    <a:pt x="34777" y="30607"/>
                    <a:pt x="32656" y="32656"/>
                  </a:cubicBezTo>
                  <a:cubicBezTo>
                    <a:pt x="30534" y="34777"/>
                    <a:pt x="28413" y="36826"/>
                    <a:pt x="26145" y="3880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7B5348-0B48-03EC-A771-A62C3A7A6C25}"/>
                </a:ext>
              </a:extLst>
            </p:cNvPr>
            <p:cNvSpPr/>
            <p:nvPr/>
          </p:nvSpPr>
          <p:spPr>
            <a:xfrm>
              <a:off x="3493579" y="6102522"/>
              <a:ext cx="238493" cy="238493"/>
            </a:xfrm>
            <a:custGeom>
              <a:avLst/>
              <a:gdLst>
                <a:gd name="connsiteX0" fmla="*/ 182309 w 238493"/>
                <a:gd name="connsiteY0" fmla="*/ 238493 h 238493"/>
                <a:gd name="connsiteX1" fmla="*/ 142511 w 238493"/>
                <a:gd name="connsiteY1" fmla="*/ 222033 h 238493"/>
                <a:gd name="connsiteX2" fmla="*/ 3073 w 238493"/>
                <a:gd name="connsiteY2" fmla="*/ 82595 h 238493"/>
                <a:gd name="connsiteX3" fmla="*/ 0 w 238493"/>
                <a:gd name="connsiteY3" fmla="*/ 75132 h 238493"/>
                <a:gd name="connsiteX4" fmla="*/ 3073 w 238493"/>
                <a:gd name="connsiteY4" fmla="*/ 67743 h 238493"/>
                <a:gd name="connsiteX5" fmla="*/ 67744 w 238493"/>
                <a:gd name="connsiteY5" fmla="*/ 3072 h 238493"/>
                <a:gd name="connsiteX6" fmla="*/ 75133 w 238493"/>
                <a:gd name="connsiteY6" fmla="*/ 0 h 238493"/>
                <a:gd name="connsiteX7" fmla="*/ 82595 w 238493"/>
                <a:gd name="connsiteY7" fmla="*/ 3072 h 238493"/>
                <a:gd name="connsiteX8" fmla="*/ 222033 w 238493"/>
                <a:gd name="connsiteY8" fmla="*/ 142511 h 238493"/>
                <a:gd name="connsiteX9" fmla="*/ 238494 w 238493"/>
                <a:gd name="connsiteY9" fmla="*/ 182308 h 238493"/>
                <a:gd name="connsiteX10" fmla="*/ 222033 w 238493"/>
                <a:gd name="connsiteY10" fmla="*/ 222033 h 238493"/>
                <a:gd name="connsiteX11" fmla="*/ 182309 w 238493"/>
                <a:gd name="connsiteY11" fmla="*/ 238493 h 238493"/>
                <a:gd name="connsiteX12" fmla="*/ 25312 w 238493"/>
                <a:gd name="connsiteY12" fmla="*/ 75132 h 238493"/>
                <a:gd name="connsiteX13" fmla="*/ 157362 w 238493"/>
                <a:gd name="connsiteY13" fmla="*/ 207182 h 238493"/>
                <a:gd name="connsiteX14" fmla="*/ 182309 w 238493"/>
                <a:gd name="connsiteY14" fmla="*/ 217497 h 238493"/>
                <a:gd name="connsiteX15" fmla="*/ 207182 w 238493"/>
                <a:gd name="connsiteY15" fmla="*/ 207255 h 238493"/>
                <a:gd name="connsiteX16" fmla="*/ 217497 w 238493"/>
                <a:gd name="connsiteY16" fmla="*/ 182308 h 238493"/>
                <a:gd name="connsiteX17" fmla="*/ 207182 w 238493"/>
                <a:gd name="connsiteY17" fmla="*/ 157361 h 238493"/>
                <a:gd name="connsiteX18" fmla="*/ 75133 w 238493"/>
                <a:gd name="connsiteY18" fmla="*/ 25312 h 238493"/>
                <a:gd name="connsiteX19" fmla="*/ 25312 w 238493"/>
                <a:gd name="connsiteY19" fmla="*/ 75132 h 23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8493" h="238493">
                  <a:moveTo>
                    <a:pt x="182309" y="238493"/>
                  </a:moveTo>
                  <a:cubicBezTo>
                    <a:pt x="167238" y="238493"/>
                    <a:pt x="153119" y="232641"/>
                    <a:pt x="142511" y="222033"/>
                  </a:cubicBezTo>
                  <a:lnTo>
                    <a:pt x="3073" y="82595"/>
                  </a:lnTo>
                  <a:cubicBezTo>
                    <a:pt x="1097" y="80619"/>
                    <a:pt x="0" y="77986"/>
                    <a:pt x="0" y="75132"/>
                  </a:cubicBezTo>
                  <a:cubicBezTo>
                    <a:pt x="0" y="72352"/>
                    <a:pt x="1097" y="69646"/>
                    <a:pt x="3073" y="67743"/>
                  </a:cubicBezTo>
                  <a:lnTo>
                    <a:pt x="67744" y="3072"/>
                  </a:lnTo>
                  <a:cubicBezTo>
                    <a:pt x="69719" y="1097"/>
                    <a:pt x="72353" y="0"/>
                    <a:pt x="75133" y="0"/>
                  </a:cubicBezTo>
                  <a:cubicBezTo>
                    <a:pt x="77913" y="0"/>
                    <a:pt x="80620" y="1097"/>
                    <a:pt x="82595" y="3072"/>
                  </a:cubicBezTo>
                  <a:lnTo>
                    <a:pt x="222033" y="142511"/>
                  </a:lnTo>
                  <a:cubicBezTo>
                    <a:pt x="232641" y="153119"/>
                    <a:pt x="238494" y="167238"/>
                    <a:pt x="238494" y="182308"/>
                  </a:cubicBezTo>
                  <a:cubicBezTo>
                    <a:pt x="238494" y="197379"/>
                    <a:pt x="232641" y="211498"/>
                    <a:pt x="222033" y="222033"/>
                  </a:cubicBezTo>
                  <a:cubicBezTo>
                    <a:pt x="211498" y="232641"/>
                    <a:pt x="197379" y="238493"/>
                    <a:pt x="182309" y="238493"/>
                  </a:cubicBezTo>
                  <a:close/>
                  <a:moveTo>
                    <a:pt x="25312" y="75132"/>
                  </a:moveTo>
                  <a:lnTo>
                    <a:pt x="157362" y="207182"/>
                  </a:lnTo>
                  <a:cubicBezTo>
                    <a:pt x="164019" y="213839"/>
                    <a:pt x="172871" y="217497"/>
                    <a:pt x="182309" y="217497"/>
                  </a:cubicBezTo>
                  <a:cubicBezTo>
                    <a:pt x="191746" y="217497"/>
                    <a:pt x="200598" y="213839"/>
                    <a:pt x="207182" y="207255"/>
                  </a:cubicBezTo>
                  <a:cubicBezTo>
                    <a:pt x="213839" y="200598"/>
                    <a:pt x="217497" y="191746"/>
                    <a:pt x="217497" y="182308"/>
                  </a:cubicBezTo>
                  <a:cubicBezTo>
                    <a:pt x="217497" y="172871"/>
                    <a:pt x="213839" y="164019"/>
                    <a:pt x="207182" y="157361"/>
                  </a:cubicBezTo>
                  <a:lnTo>
                    <a:pt x="75133" y="25312"/>
                  </a:lnTo>
                  <a:lnTo>
                    <a:pt x="25312" y="75132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6F0DCB-D171-AE59-C4B5-CFA2FC9EE750}"/>
                </a:ext>
              </a:extLst>
            </p:cNvPr>
            <p:cNvSpPr/>
            <p:nvPr/>
          </p:nvSpPr>
          <p:spPr>
            <a:xfrm>
              <a:off x="3647045" y="6256080"/>
              <a:ext cx="53743" cy="53697"/>
            </a:xfrm>
            <a:custGeom>
              <a:avLst/>
              <a:gdLst>
                <a:gd name="connsiteX0" fmla="*/ 26867 w 53743"/>
                <a:gd name="connsiteY0" fmla="*/ 53697 h 53697"/>
                <a:gd name="connsiteX1" fmla="*/ 7846 w 53743"/>
                <a:gd name="connsiteY1" fmla="*/ 45869 h 53697"/>
                <a:gd name="connsiteX2" fmla="*/ 7846 w 53743"/>
                <a:gd name="connsiteY2" fmla="*/ 7828 h 53697"/>
                <a:gd name="connsiteX3" fmla="*/ 26867 w 53743"/>
                <a:gd name="connsiteY3" fmla="*/ 0 h 53697"/>
                <a:gd name="connsiteX4" fmla="*/ 45888 w 53743"/>
                <a:gd name="connsiteY4" fmla="*/ 7828 h 53697"/>
                <a:gd name="connsiteX5" fmla="*/ 45961 w 53743"/>
                <a:gd name="connsiteY5" fmla="*/ 45869 h 53697"/>
                <a:gd name="connsiteX6" fmla="*/ 26867 w 53743"/>
                <a:gd name="connsiteY6" fmla="*/ 53697 h 53697"/>
                <a:gd name="connsiteX7" fmla="*/ 26867 w 53743"/>
                <a:gd name="connsiteY7" fmla="*/ 20923 h 53697"/>
                <a:gd name="connsiteX8" fmla="*/ 22697 w 53743"/>
                <a:gd name="connsiteY8" fmla="*/ 22679 h 53697"/>
                <a:gd name="connsiteX9" fmla="*/ 22770 w 53743"/>
                <a:gd name="connsiteY9" fmla="*/ 31019 h 53697"/>
                <a:gd name="connsiteX10" fmla="*/ 26940 w 53743"/>
                <a:gd name="connsiteY10" fmla="*/ 32701 h 53697"/>
                <a:gd name="connsiteX11" fmla="*/ 31110 w 53743"/>
                <a:gd name="connsiteY11" fmla="*/ 30945 h 53697"/>
                <a:gd name="connsiteX12" fmla="*/ 31110 w 53743"/>
                <a:gd name="connsiteY12" fmla="*/ 22605 h 53697"/>
                <a:gd name="connsiteX13" fmla="*/ 26867 w 53743"/>
                <a:gd name="connsiteY13" fmla="*/ 20923 h 5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43" h="53697">
                  <a:moveTo>
                    <a:pt x="26867" y="53697"/>
                  </a:moveTo>
                  <a:cubicBezTo>
                    <a:pt x="19698" y="53697"/>
                    <a:pt x="12967" y="50917"/>
                    <a:pt x="7846" y="45869"/>
                  </a:cubicBezTo>
                  <a:cubicBezTo>
                    <a:pt x="-2615" y="35335"/>
                    <a:pt x="-2615" y="18289"/>
                    <a:pt x="7846" y="7828"/>
                  </a:cubicBezTo>
                  <a:cubicBezTo>
                    <a:pt x="12967" y="2780"/>
                    <a:pt x="19698" y="0"/>
                    <a:pt x="26867" y="0"/>
                  </a:cubicBezTo>
                  <a:cubicBezTo>
                    <a:pt x="34037" y="0"/>
                    <a:pt x="40767" y="2780"/>
                    <a:pt x="45888" y="7828"/>
                  </a:cubicBezTo>
                  <a:cubicBezTo>
                    <a:pt x="56350" y="18289"/>
                    <a:pt x="56350" y="35335"/>
                    <a:pt x="45961" y="45869"/>
                  </a:cubicBezTo>
                  <a:cubicBezTo>
                    <a:pt x="40767" y="50917"/>
                    <a:pt x="34037" y="53697"/>
                    <a:pt x="26867" y="53697"/>
                  </a:cubicBezTo>
                  <a:close/>
                  <a:moveTo>
                    <a:pt x="26867" y="20923"/>
                  </a:moveTo>
                  <a:cubicBezTo>
                    <a:pt x="25258" y="20923"/>
                    <a:pt x="23794" y="21508"/>
                    <a:pt x="22697" y="22679"/>
                  </a:cubicBezTo>
                  <a:cubicBezTo>
                    <a:pt x="20429" y="24947"/>
                    <a:pt x="20429" y="28678"/>
                    <a:pt x="22770" y="31019"/>
                  </a:cubicBezTo>
                  <a:cubicBezTo>
                    <a:pt x="23868" y="32116"/>
                    <a:pt x="25331" y="32701"/>
                    <a:pt x="26940" y="32701"/>
                  </a:cubicBezTo>
                  <a:cubicBezTo>
                    <a:pt x="28550" y="32701"/>
                    <a:pt x="30013" y="32116"/>
                    <a:pt x="31110" y="30945"/>
                  </a:cubicBezTo>
                  <a:cubicBezTo>
                    <a:pt x="33378" y="28678"/>
                    <a:pt x="33378" y="24947"/>
                    <a:pt x="31110" y="22605"/>
                  </a:cubicBezTo>
                  <a:cubicBezTo>
                    <a:pt x="29940" y="21581"/>
                    <a:pt x="28477" y="20923"/>
                    <a:pt x="26867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ECE2341-8F36-F8E6-5B71-305A193BF428}"/>
                </a:ext>
              </a:extLst>
            </p:cNvPr>
            <p:cNvSpPr/>
            <p:nvPr/>
          </p:nvSpPr>
          <p:spPr>
            <a:xfrm>
              <a:off x="3427737" y="6026365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4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4"/>
                    <a:pt x="24288" y="27654"/>
                  </a:cubicBezTo>
                  <a:cubicBezTo>
                    <a:pt x="26117" y="27654"/>
                    <a:pt x="27580" y="26117"/>
                    <a:pt x="27580" y="24288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EF07289-26F9-EEC5-74E9-7B030962B0EB}"/>
                </a:ext>
              </a:extLst>
            </p:cNvPr>
            <p:cNvSpPr/>
            <p:nvPr/>
          </p:nvSpPr>
          <p:spPr>
            <a:xfrm>
              <a:off x="3358091" y="5974935"/>
              <a:ext cx="48576" cy="48576"/>
            </a:xfrm>
            <a:custGeom>
              <a:avLst/>
              <a:gdLst>
                <a:gd name="connsiteX0" fmla="*/ 24288 w 48576"/>
                <a:gd name="connsiteY0" fmla="*/ 48576 h 48576"/>
                <a:gd name="connsiteX1" fmla="*/ 0 w 48576"/>
                <a:gd name="connsiteY1" fmla="*/ 24288 h 48576"/>
                <a:gd name="connsiteX2" fmla="*/ 24288 w 48576"/>
                <a:gd name="connsiteY2" fmla="*/ 0 h 48576"/>
                <a:gd name="connsiteX3" fmla="*/ 48577 w 48576"/>
                <a:gd name="connsiteY3" fmla="*/ 24288 h 48576"/>
                <a:gd name="connsiteX4" fmla="*/ 24288 w 48576"/>
                <a:gd name="connsiteY4" fmla="*/ 48576 h 48576"/>
                <a:gd name="connsiteX5" fmla="*/ 24288 w 48576"/>
                <a:gd name="connsiteY5" fmla="*/ 20996 h 48576"/>
                <a:gd name="connsiteX6" fmla="*/ 20996 w 48576"/>
                <a:gd name="connsiteY6" fmla="*/ 24288 h 48576"/>
                <a:gd name="connsiteX7" fmla="*/ 24288 w 48576"/>
                <a:gd name="connsiteY7" fmla="*/ 27580 h 48576"/>
                <a:gd name="connsiteX8" fmla="*/ 27580 w 48576"/>
                <a:gd name="connsiteY8" fmla="*/ 24288 h 48576"/>
                <a:gd name="connsiteX9" fmla="*/ 24288 w 48576"/>
                <a:gd name="connsiteY9" fmla="*/ 20996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576">
                  <a:moveTo>
                    <a:pt x="24288" y="48576"/>
                  </a:moveTo>
                  <a:cubicBezTo>
                    <a:pt x="10900" y="48576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676"/>
                    <a:pt x="37676" y="48576"/>
                    <a:pt x="24288" y="48576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580"/>
                    <a:pt x="24288" y="27580"/>
                  </a:cubicBezTo>
                  <a:cubicBezTo>
                    <a:pt x="26117" y="27580"/>
                    <a:pt x="27580" y="26117"/>
                    <a:pt x="27580" y="24288"/>
                  </a:cubicBezTo>
                  <a:cubicBezTo>
                    <a:pt x="27580" y="22459"/>
                    <a:pt x="26190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9216FEA-7DAB-EAD2-691D-6A62DE097F59}"/>
                </a:ext>
              </a:extLst>
            </p:cNvPr>
            <p:cNvSpPr/>
            <p:nvPr/>
          </p:nvSpPr>
          <p:spPr>
            <a:xfrm>
              <a:off x="3276374" y="5847714"/>
              <a:ext cx="48649" cy="48649"/>
            </a:xfrm>
            <a:custGeom>
              <a:avLst/>
              <a:gdLst>
                <a:gd name="connsiteX0" fmla="*/ 24288 w 48649"/>
                <a:gd name="connsiteY0" fmla="*/ 48649 h 48649"/>
                <a:gd name="connsiteX1" fmla="*/ 0 w 48649"/>
                <a:gd name="connsiteY1" fmla="*/ 24288 h 48649"/>
                <a:gd name="connsiteX2" fmla="*/ 24288 w 48649"/>
                <a:gd name="connsiteY2" fmla="*/ 0 h 48649"/>
                <a:gd name="connsiteX3" fmla="*/ 48650 w 48649"/>
                <a:gd name="connsiteY3" fmla="*/ 24288 h 48649"/>
                <a:gd name="connsiteX4" fmla="*/ 24288 w 48649"/>
                <a:gd name="connsiteY4" fmla="*/ 48649 h 48649"/>
                <a:gd name="connsiteX5" fmla="*/ 24288 w 48649"/>
                <a:gd name="connsiteY5" fmla="*/ 20996 h 48649"/>
                <a:gd name="connsiteX6" fmla="*/ 20996 w 48649"/>
                <a:gd name="connsiteY6" fmla="*/ 24288 h 48649"/>
                <a:gd name="connsiteX7" fmla="*/ 24288 w 48649"/>
                <a:gd name="connsiteY7" fmla="*/ 27653 h 48649"/>
                <a:gd name="connsiteX8" fmla="*/ 27654 w 48649"/>
                <a:gd name="connsiteY8" fmla="*/ 24288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654" y="26117"/>
                    <a:pt x="27654" y="24288"/>
                  </a:cubicBezTo>
                  <a:cubicBezTo>
                    <a:pt x="27580" y="22459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4A65062-D8AD-F120-1C2F-D9C82EE3C694}"/>
                </a:ext>
              </a:extLst>
            </p:cNvPr>
            <p:cNvSpPr/>
            <p:nvPr/>
          </p:nvSpPr>
          <p:spPr>
            <a:xfrm>
              <a:off x="3203655" y="5890072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1069 h 48649"/>
                <a:gd name="connsiteX6" fmla="*/ 20996 w 48576"/>
                <a:gd name="connsiteY6" fmla="*/ 24362 h 48649"/>
                <a:gd name="connsiteX7" fmla="*/ 24288 w 48576"/>
                <a:gd name="connsiteY7" fmla="*/ 27727 h 48649"/>
                <a:gd name="connsiteX8" fmla="*/ 27580 w 48576"/>
                <a:gd name="connsiteY8" fmla="*/ 24362 h 48649"/>
                <a:gd name="connsiteX9" fmla="*/ 24288 w 48576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533"/>
                    <a:pt x="20996" y="24362"/>
                  </a:cubicBezTo>
                  <a:cubicBezTo>
                    <a:pt x="20996" y="26191"/>
                    <a:pt x="22459" y="27727"/>
                    <a:pt x="24288" y="27727"/>
                  </a:cubicBezTo>
                  <a:cubicBezTo>
                    <a:pt x="26117" y="27727"/>
                    <a:pt x="27580" y="26264"/>
                    <a:pt x="27580" y="24362"/>
                  </a:cubicBezTo>
                  <a:cubicBezTo>
                    <a:pt x="27580" y="22533"/>
                    <a:pt x="26117" y="21069"/>
                    <a:pt x="2428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9DE1E2D-B1A3-E2DF-093B-480271590E31}"/>
                </a:ext>
              </a:extLst>
            </p:cNvPr>
            <p:cNvSpPr/>
            <p:nvPr/>
          </p:nvSpPr>
          <p:spPr>
            <a:xfrm>
              <a:off x="3233943" y="6017220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1069 h 48649"/>
                <a:gd name="connsiteX6" fmla="*/ 20996 w 48649"/>
                <a:gd name="connsiteY6" fmla="*/ 24435 h 48649"/>
                <a:gd name="connsiteX7" fmla="*/ 24288 w 48649"/>
                <a:gd name="connsiteY7" fmla="*/ 27727 h 48649"/>
                <a:gd name="connsiteX8" fmla="*/ 27654 w 48649"/>
                <a:gd name="connsiteY8" fmla="*/ 24435 h 48649"/>
                <a:gd name="connsiteX9" fmla="*/ 24288 w 48649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650" y="37822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606"/>
                    <a:pt x="20996" y="24435"/>
                  </a:cubicBezTo>
                  <a:cubicBezTo>
                    <a:pt x="20996" y="26264"/>
                    <a:pt x="22459" y="27727"/>
                    <a:pt x="24288" y="27727"/>
                  </a:cubicBezTo>
                  <a:cubicBezTo>
                    <a:pt x="26117" y="27727"/>
                    <a:pt x="27654" y="26264"/>
                    <a:pt x="27654" y="24435"/>
                  </a:cubicBezTo>
                  <a:cubicBezTo>
                    <a:pt x="27654" y="22533"/>
                    <a:pt x="26117" y="21069"/>
                    <a:pt x="2428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67AE186-52B6-D152-9CB7-D996A6EC74EB}"/>
                </a:ext>
              </a:extLst>
            </p:cNvPr>
            <p:cNvSpPr/>
            <p:nvPr/>
          </p:nvSpPr>
          <p:spPr>
            <a:xfrm>
              <a:off x="3167369" y="6035436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0996 h 48649"/>
                <a:gd name="connsiteX6" fmla="*/ 20996 w 48649"/>
                <a:gd name="connsiteY6" fmla="*/ 24362 h 48649"/>
                <a:gd name="connsiteX7" fmla="*/ 24288 w 48649"/>
                <a:gd name="connsiteY7" fmla="*/ 27654 h 48649"/>
                <a:gd name="connsiteX8" fmla="*/ 27654 w 48649"/>
                <a:gd name="connsiteY8" fmla="*/ 24362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74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533"/>
                    <a:pt x="20996" y="24362"/>
                  </a:cubicBezTo>
                  <a:cubicBezTo>
                    <a:pt x="20996" y="26191"/>
                    <a:pt x="22459" y="27654"/>
                    <a:pt x="24288" y="27654"/>
                  </a:cubicBezTo>
                  <a:cubicBezTo>
                    <a:pt x="26117" y="27654"/>
                    <a:pt x="27654" y="26191"/>
                    <a:pt x="27654" y="24362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6F66BC-128C-C0A0-19BA-81444E6A2972}"/>
                </a:ext>
              </a:extLst>
            </p:cNvPr>
            <p:cNvSpPr/>
            <p:nvPr/>
          </p:nvSpPr>
          <p:spPr>
            <a:xfrm>
              <a:off x="3209727" y="6120226"/>
              <a:ext cx="48576" cy="48649"/>
            </a:xfrm>
            <a:custGeom>
              <a:avLst/>
              <a:gdLst>
                <a:gd name="connsiteX0" fmla="*/ 24288 w 48576"/>
                <a:gd name="connsiteY0" fmla="*/ 48649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49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3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650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580" y="26117"/>
                    <a:pt x="27580" y="24288"/>
                  </a:cubicBezTo>
                  <a:cubicBezTo>
                    <a:pt x="27654" y="22533"/>
                    <a:pt x="26117" y="20996"/>
                    <a:pt x="2428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BBD9062-9863-4C72-5740-96086E836591}"/>
                </a:ext>
              </a:extLst>
            </p:cNvPr>
            <p:cNvSpPr/>
            <p:nvPr/>
          </p:nvSpPr>
          <p:spPr>
            <a:xfrm>
              <a:off x="3361163" y="5835643"/>
              <a:ext cx="48649" cy="48576"/>
            </a:xfrm>
            <a:custGeom>
              <a:avLst/>
              <a:gdLst>
                <a:gd name="connsiteX0" fmla="*/ 24288 w 48649"/>
                <a:gd name="connsiteY0" fmla="*/ 48577 h 48576"/>
                <a:gd name="connsiteX1" fmla="*/ 0 w 48649"/>
                <a:gd name="connsiteY1" fmla="*/ 24288 h 48576"/>
                <a:gd name="connsiteX2" fmla="*/ 24288 w 48649"/>
                <a:gd name="connsiteY2" fmla="*/ 0 h 48576"/>
                <a:gd name="connsiteX3" fmla="*/ 48650 w 48649"/>
                <a:gd name="connsiteY3" fmla="*/ 24288 h 48576"/>
                <a:gd name="connsiteX4" fmla="*/ 24288 w 48649"/>
                <a:gd name="connsiteY4" fmla="*/ 48577 h 48576"/>
                <a:gd name="connsiteX5" fmla="*/ 24288 w 48649"/>
                <a:gd name="connsiteY5" fmla="*/ 20923 h 48576"/>
                <a:gd name="connsiteX6" fmla="*/ 20996 w 48649"/>
                <a:gd name="connsiteY6" fmla="*/ 24215 h 48576"/>
                <a:gd name="connsiteX7" fmla="*/ 24288 w 48649"/>
                <a:gd name="connsiteY7" fmla="*/ 27507 h 48576"/>
                <a:gd name="connsiteX8" fmla="*/ 27654 w 48649"/>
                <a:gd name="connsiteY8" fmla="*/ 24215 h 48576"/>
                <a:gd name="connsiteX9" fmla="*/ 24288 w 48649"/>
                <a:gd name="connsiteY9" fmla="*/ 20923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576">
                  <a:moveTo>
                    <a:pt x="24288" y="48577"/>
                  </a:moveTo>
                  <a:cubicBezTo>
                    <a:pt x="10900" y="48577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676"/>
                    <a:pt x="37676" y="48577"/>
                    <a:pt x="24288" y="48577"/>
                  </a:cubicBezTo>
                  <a:close/>
                  <a:moveTo>
                    <a:pt x="24288" y="20923"/>
                  </a:moveTo>
                  <a:cubicBezTo>
                    <a:pt x="22459" y="20923"/>
                    <a:pt x="20996" y="22386"/>
                    <a:pt x="20996" y="24215"/>
                  </a:cubicBezTo>
                  <a:cubicBezTo>
                    <a:pt x="20996" y="26044"/>
                    <a:pt x="22459" y="27507"/>
                    <a:pt x="24288" y="27507"/>
                  </a:cubicBezTo>
                  <a:cubicBezTo>
                    <a:pt x="26117" y="27507"/>
                    <a:pt x="27654" y="25971"/>
                    <a:pt x="27654" y="24215"/>
                  </a:cubicBezTo>
                  <a:cubicBezTo>
                    <a:pt x="27580" y="22459"/>
                    <a:pt x="26117" y="20923"/>
                    <a:pt x="24288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97E8AC3-3B34-0A17-95A0-AE5745D8561B}"/>
                </a:ext>
              </a:extLst>
            </p:cNvPr>
            <p:cNvSpPr/>
            <p:nvPr/>
          </p:nvSpPr>
          <p:spPr>
            <a:xfrm>
              <a:off x="3422159" y="5975648"/>
              <a:ext cx="48864" cy="39230"/>
            </a:xfrm>
            <a:custGeom>
              <a:avLst/>
              <a:gdLst>
                <a:gd name="connsiteX0" fmla="*/ 38498 w 48864"/>
                <a:gd name="connsiteY0" fmla="*/ 39231 h 39230"/>
                <a:gd name="connsiteX1" fmla="*/ 28110 w 48864"/>
                <a:gd name="connsiteY1" fmla="*/ 30379 h 39230"/>
                <a:gd name="connsiteX2" fmla="*/ 24086 w 48864"/>
                <a:gd name="connsiteY2" fmla="*/ 22478 h 39230"/>
                <a:gd name="connsiteX3" fmla="*/ 13332 w 48864"/>
                <a:gd name="connsiteY3" fmla="*/ 21454 h 39230"/>
                <a:gd name="connsiteX4" fmla="*/ 383 w 48864"/>
                <a:gd name="connsiteY4" fmla="*/ 14211 h 39230"/>
                <a:gd name="connsiteX5" fmla="*/ 7626 w 48864"/>
                <a:gd name="connsiteY5" fmla="*/ 1262 h 39230"/>
                <a:gd name="connsiteX6" fmla="*/ 35352 w 48864"/>
                <a:gd name="connsiteY6" fmla="*/ 4774 h 39230"/>
                <a:gd name="connsiteX7" fmla="*/ 48740 w 48864"/>
                <a:gd name="connsiteY7" fmla="*/ 27087 h 39230"/>
                <a:gd name="connsiteX8" fmla="*/ 39961 w 48864"/>
                <a:gd name="connsiteY8" fmla="*/ 39085 h 39230"/>
                <a:gd name="connsiteX9" fmla="*/ 38498 w 48864"/>
                <a:gd name="connsiteY9" fmla="*/ 39231 h 3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64" h="39230">
                  <a:moveTo>
                    <a:pt x="38498" y="39231"/>
                  </a:moveTo>
                  <a:cubicBezTo>
                    <a:pt x="33450" y="39231"/>
                    <a:pt x="28915" y="35573"/>
                    <a:pt x="28110" y="30379"/>
                  </a:cubicBezTo>
                  <a:cubicBezTo>
                    <a:pt x="27159" y="24453"/>
                    <a:pt x="24891" y="22990"/>
                    <a:pt x="24086" y="22478"/>
                  </a:cubicBezTo>
                  <a:cubicBezTo>
                    <a:pt x="20501" y="20210"/>
                    <a:pt x="14649" y="21161"/>
                    <a:pt x="13332" y="21454"/>
                  </a:cubicBezTo>
                  <a:cubicBezTo>
                    <a:pt x="7772" y="22990"/>
                    <a:pt x="1919" y="19771"/>
                    <a:pt x="383" y="14211"/>
                  </a:cubicBezTo>
                  <a:cubicBezTo>
                    <a:pt x="-1153" y="8651"/>
                    <a:pt x="2066" y="2799"/>
                    <a:pt x="7626" y="1262"/>
                  </a:cubicBezTo>
                  <a:cubicBezTo>
                    <a:pt x="9235" y="823"/>
                    <a:pt x="23428" y="-2835"/>
                    <a:pt x="35352" y="4774"/>
                  </a:cubicBezTo>
                  <a:cubicBezTo>
                    <a:pt x="40400" y="7993"/>
                    <a:pt x="46765" y="14504"/>
                    <a:pt x="48740" y="27087"/>
                  </a:cubicBezTo>
                  <a:cubicBezTo>
                    <a:pt x="49618" y="32793"/>
                    <a:pt x="45741" y="38207"/>
                    <a:pt x="39961" y="39085"/>
                  </a:cubicBezTo>
                  <a:cubicBezTo>
                    <a:pt x="39596" y="39231"/>
                    <a:pt x="39083" y="39231"/>
                    <a:pt x="38498" y="3923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34BD330-ECD8-F9C9-D74E-A2FF92A49EA3}"/>
                </a:ext>
              </a:extLst>
            </p:cNvPr>
            <p:cNvSpPr/>
            <p:nvPr/>
          </p:nvSpPr>
          <p:spPr>
            <a:xfrm>
              <a:off x="3372747" y="6032391"/>
              <a:ext cx="48888" cy="39258"/>
            </a:xfrm>
            <a:custGeom>
              <a:avLst/>
              <a:gdLst>
                <a:gd name="connsiteX0" fmla="*/ 10510 w 48888"/>
                <a:gd name="connsiteY0" fmla="*/ 39259 h 39258"/>
                <a:gd name="connsiteX1" fmla="*/ 8901 w 48888"/>
                <a:gd name="connsiteY1" fmla="*/ 39112 h 39258"/>
                <a:gd name="connsiteX2" fmla="*/ 122 w 48888"/>
                <a:gd name="connsiteY2" fmla="*/ 27115 h 39258"/>
                <a:gd name="connsiteX3" fmla="*/ 13510 w 48888"/>
                <a:gd name="connsiteY3" fmla="*/ 4801 h 39258"/>
                <a:gd name="connsiteX4" fmla="*/ 41237 w 48888"/>
                <a:gd name="connsiteY4" fmla="*/ 1290 h 39258"/>
                <a:gd name="connsiteX5" fmla="*/ 48479 w 48888"/>
                <a:gd name="connsiteY5" fmla="*/ 14239 h 39258"/>
                <a:gd name="connsiteX6" fmla="*/ 35604 w 48888"/>
                <a:gd name="connsiteY6" fmla="*/ 21555 h 39258"/>
                <a:gd name="connsiteX7" fmla="*/ 24776 w 48888"/>
                <a:gd name="connsiteY7" fmla="*/ 22579 h 39258"/>
                <a:gd name="connsiteX8" fmla="*/ 20826 w 48888"/>
                <a:gd name="connsiteY8" fmla="*/ 30480 h 39258"/>
                <a:gd name="connsiteX9" fmla="*/ 10510 w 48888"/>
                <a:gd name="connsiteY9" fmla="*/ 39259 h 3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88" h="39258">
                  <a:moveTo>
                    <a:pt x="10510" y="39259"/>
                  </a:moveTo>
                  <a:cubicBezTo>
                    <a:pt x="9998" y="39259"/>
                    <a:pt x="9413" y="39186"/>
                    <a:pt x="8901" y="39112"/>
                  </a:cubicBezTo>
                  <a:cubicBezTo>
                    <a:pt x="3195" y="38234"/>
                    <a:pt x="-756" y="32821"/>
                    <a:pt x="122" y="27115"/>
                  </a:cubicBezTo>
                  <a:cubicBezTo>
                    <a:pt x="2097" y="14531"/>
                    <a:pt x="8462" y="8020"/>
                    <a:pt x="13510" y="4801"/>
                  </a:cubicBezTo>
                  <a:cubicBezTo>
                    <a:pt x="25435" y="-2880"/>
                    <a:pt x="39700" y="851"/>
                    <a:pt x="41237" y="1290"/>
                  </a:cubicBezTo>
                  <a:cubicBezTo>
                    <a:pt x="46797" y="2826"/>
                    <a:pt x="50089" y="8679"/>
                    <a:pt x="48479" y="14239"/>
                  </a:cubicBezTo>
                  <a:cubicBezTo>
                    <a:pt x="46943" y="19799"/>
                    <a:pt x="41163" y="23018"/>
                    <a:pt x="35604" y="21555"/>
                  </a:cubicBezTo>
                  <a:cubicBezTo>
                    <a:pt x="33848" y="21116"/>
                    <a:pt x="28141" y="20311"/>
                    <a:pt x="24776" y="22579"/>
                  </a:cubicBezTo>
                  <a:cubicBezTo>
                    <a:pt x="24045" y="23091"/>
                    <a:pt x="21704" y="24554"/>
                    <a:pt x="20826" y="30480"/>
                  </a:cubicBezTo>
                  <a:cubicBezTo>
                    <a:pt x="20094" y="35528"/>
                    <a:pt x="15632" y="39259"/>
                    <a:pt x="10510" y="3925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42B70D0-A1D0-B2D2-1BFA-EFDEBF5DB314}"/>
                </a:ext>
              </a:extLst>
            </p:cNvPr>
            <p:cNvSpPr/>
            <p:nvPr/>
          </p:nvSpPr>
          <p:spPr>
            <a:xfrm>
              <a:off x="3250696" y="6321702"/>
              <a:ext cx="527100" cy="20996"/>
            </a:xfrm>
            <a:custGeom>
              <a:avLst/>
              <a:gdLst>
                <a:gd name="connsiteX0" fmla="*/ 516712 w 527100"/>
                <a:gd name="connsiteY0" fmla="*/ 20996 h 20996"/>
                <a:gd name="connsiteX1" fmla="*/ 10535 w 527100"/>
                <a:gd name="connsiteY1" fmla="*/ 20996 h 20996"/>
                <a:gd name="connsiteX2" fmla="*/ 0 w 527100"/>
                <a:gd name="connsiteY2" fmla="*/ 10461 h 20996"/>
                <a:gd name="connsiteX3" fmla="*/ 10535 w 527100"/>
                <a:gd name="connsiteY3" fmla="*/ 0 h 20996"/>
                <a:gd name="connsiteX4" fmla="*/ 516638 w 527100"/>
                <a:gd name="connsiteY4" fmla="*/ 0 h 20996"/>
                <a:gd name="connsiteX5" fmla="*/ 527100 w 527100"/>
                <a:gd name="connsiteY5" fmla="*/ 10461 h 20996"/>
                <a:gd name="connsiteX6" fmla="*/ 516712 w 52710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100" h="20996">
                  <a:moveTo>
                    <a:pt x="516712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516638" y="0"/>
                  </a:lnTo>
                  <a:cubicBezTo>
                    <a:pt x="522418" y="0"/>
                    <a:pt x="527100" y="4682"/>
                    <a:pt x="527100" y="10461"/>
                  </a:cubicBezTo>
                  <a:cubicBezTo>
                    <a:pt x="527173" y="16314"/>
                    <a:pt x="522491" y="20996"/>
                    <a:pt x="51671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225C10C-47AA-D666-2528-7B68BED5F31B}"/>
                </a:ext>
              </a:extLst>
            </p:cNvPr>
            <p:cNvSpPr/>
            <p:nvPr/>
          </p:nvSpPr>
          <p:spPr>
            <a:xfrm>
              <a:off x="3370089" y="6192725"/>
              <a:ext cx="123782" cy="123782"/>
            </a:xfrm>
            <a:custGeom>
              <a:avLst/>
              <a:gdLst>
                <a:gd name="connsiteX0" fmla="*/ 61891 w 123782"/>
                <a:gd name="connsiteY0" fmla="*/ 123783 h 123782"/>
                <a:gd name="connsiteX1" fmla="*/ 0 w 123782"/>
                <a:gd name="connsiteY1" fmla="*/ 61891 h 123782"/>
                <a:gd name="connsiteX2" fmla="*/ 61891 w 123782"/>
                <a:gd name="connsiteY2" fmla="*/ 0 h 123782"/>
                <a:gd name="connsiteX3" fmla="*/ 123783 w 123782"/>
                <a:gd name="connsiteY3" fmla="*/ 61891 h 123782"/>
                <a:gd name="connsiteX4" fmla="*/ 61891 w 123782"/>
                <a:gd name="connsiteY4" fmla="*/ 123783 h 123782"/>
                <a:gd name="connsiteX5" fmla="*/ 61891 w 123782"/>
                <a:gd name="connsiteY5" fmla="*/ 21069 h 123782"/>
                <a:gd name="connsiteX6" fmla="*/ 20996 w 123782"/>
                <a:gd name="connsiteY6" fmla="*/ 61965 h 123782"/>
                <a:gd name="connsiteX7" fmla="*/ 61891 w 123782"/>
                <a:gd name="connsiteY7" fmla="*/ 102859 h 123782"/>
                <a:gd name="connsiteX8" fmla="*/ 102786 w 123782"/>
                <a:gd name="connsiteY8" fmla="*/ 61965 h 123782"/>
                <a:gd name="connsiteX9" fmla="*/ 61891 w 123782"/>
                <a:gd name="connsiteY9" fmla="*/ 21069 h 12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82" h="123782">
                  <a:moveTo>
                    <a:pt x="61891" y="123783"/>
                  </a:moveTo>
                  <a:cubicBezTo>
                    <a:pt x="27727" y="123783"/>
                    <a:pt x="0" y="96056"/>
                    <a:pt x="0" y="61891"/>
                  </a:cubicBezTo>
                  <a:cubicBezTo>
                    <a:pt x="0" y="27800"/>
                    <a:pt x="27800" y="0"/>
                    <a:pt x="61891" y="0"/>
                  </a:cubicBezTo>
                  <a:cubicBezTo>
                    <a:pt x="95983" y="0"/>
                    <a:pt x="123783" y="27727"/>
                    <a:pt x="123783" y="61891"/>
                  </a:cubicBezTo>
                  <a:cubicBezTo>
                    <a:pt x="123783" y="96056"/>
                    <a:pt x="95983" y="123783"/>
                    <a:pt x="61891" y="123783"/>
                  </a:cubicBezTo>
                  <a:close/>
                  <a:moveTo>
                    <a:pt x="61891" y="21069"/>
                  </a:moveTo>
                  <a:cubicBezTo>
                    <a:pt x="39359" y="21069"/>
                    <a:pt x="20996" y="39432"/>
                    <a:pt x="20996" y="61965"/>
                  </a:cubicBezTo>
                  <a:cubicBezTo>
                    <a:pt x="20996" y="84497"/>
                    <a:pt x="39359" y="102859"/>
                    <a:pt x="61891" y="102859"/>
                  </a:cubicBezTo>
                  <a:cubicBezTo>
                    <a:pt x="84424" y="102859"/>
                    <a:pt x="102786" y="84497"/>
                    <a:pt x="102786" y="61965"/>
                  </a:cubicBezTo>
                  <a:cubicBezTo>
                    <a:pt x="102786" y="39359"/>
                    <a:pt x="84424" y="21069"/>
                    <a:pt x="61891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1BA72FA-115D-F011-56F1-4F7ABCA72862}"/>
                </a:ext>
              </a:extLst>
            </p:cNvPr>
            <p:cNvSpPr/>
            <p:nvPr/>
          </p:nvSpPr>
          <p:spPr>
            <a:xfrm>
              <a:off x="3420787" y="6224183"/>
              <a:ext cx="20996" cy="65841"/>
            </a:xfrm>
            <a:custGeom>
              <a:avLst/>
              <a:gdLst>
                <a:gd name="connsiteX0" fmla="*/ 10462 w 20996"/>
                <a:gd name="connsiteY0" fmla="*/ 65842 h 65841"/>
                <a:gd name="connsiteX1" fmla="*/ 0 w 20996"/>
                <a:gd name="connsiteY1" fmla="*/ 55380 h 65841"/>
                <a:gd name="connsiteX2" fmla="*/ 0 w 20996"/>
                <a:gd name="connsiteY2" fmla="*/ 10462 h 65841"/>
                <a:gd name="connsiteX3" fmla="*/ 10462 w 20996"/>
                <a:gd name="connsiteY3" fmla="*/ 0 h 65841"/>
                <a:gd name="connsiteX4" fmla="*/ 20996 w 20996"/>
                <a:gd name="connsiteY4" fmla="*/ 10462 h 65841"/>
                <a:gd name="connsiteX5" fmla="*/ 20996 w 20996"/>
                <a:gd name="connsiteY5" fmla="*/ 55380 h 65841"/>
                <a:gd name="connsiteX6" fmla="*/ 10462 w 20996"/>
                <a:gd name="connsiteY6" fmla="*/ 65842 h 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65841">
                  <a:moveTo>
                    <a:pt x="10462" y="65842"/>
                  </a:moveTo>
                  <a:cubicBezTo>
                    <a:pt x="4682" y="65842"/>
                    <a:pt x="0" y="61160"/>
                    <a:pt x="0" y="55380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96" y="4682"/>
                    <a:pt x="20996" y="10462"/>
                  </a:cubicBezTo>
                  <a:lnTo>
                    <a:pt x="20996" y="55380"/>
                  </a:lnTo>
                  <a:cubicBezTo>
                    <a:pt x="20923" y="61160"/>
                    <a:pt x="16241" y="65842"/>
                    <a:pt x="10462" y="6584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DC04E1-6C21-94D7-3973-934480540005}"/>
                </a:ext>
              </a:extLst>
            </p:cNvPr>
            <p:cNvSpPr/>
            <p:nvPr/>
          </p:nvSpPr>
          <p:spPr>
            <a:xfrm>
              <a:off x="3398327" y="6246569"/>
              <a:ext cx="65914" cy="20996"/>
            </a:xfrm>
            <a:custGeom>
              <a:avLst/>
              <a:gdLst>
                <a:gd name="connsiteX0" fmla="*/ 55380 w 65914"/>
                <a:gd name="connsiteY0" fmla="*/ 20997 h 20996"/>
                <a:gd name="connsiteX1" fmla="*/ 10462 w 65914"/>
                <a:gd name="connsiteY1" fmla="*/ 20997 h 20996"/>
                <a:gd name="connsiteX2" fmla="*/ 0 w 65914"/>
                <a:gd name="connsiteY2" fmla="*/ 10462 h 20996"/>
                <a:gd name="connsiteX3" fmla="*/ 10462 w 65914"/>
                <a:gd name="connsiteY3" fmla="*/ 0 h 20996"/>
                <a:gd name="connsiteX4" fmla="*/ 55380 w 65914"/>
                <a:gd name="connsiteY4" fmla="*/ 0 h 20996"/>
                <a:gd name="connsiteX5" fmla="*/ 65915 w 65914"/>
                <a:gd name="connsiteY5" fmla="*/ 10462 h 20996"/>
                <a:gd name="connsiteX6" fmla="*/ 55380 w 65914"/>
                <a:gd name="connsiteY6" fmla="*/ 20997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14" h="20996">
                  <a:moveTo>
                    <a:pt x="55380" y="20997"/>
                  </a:moveTo>
                  <a:lnTo>
                    <a:pt x="10462" y="20997"/>
                  </a:lnTo>
                  <a:cubicBezTo>
                    <a:pt x="4682" y="20997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55380" y="0"/>
                  </a:lnTo>
                  <a:cubicBezTo>
                    <a:pt x="61160" y="0"/>
                    <a:pt x="65915" y="4682"/>
                    <a:pt x="65915" y="10462"/>
                  </a:cubicBezTo>
                  <a:cubicBezTo>
                    <a:pt x="65842" y="16314"/>
                    <a:pt x="61160" y="20997"/>
                    <a:pt x="55380" y="20997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48">
            <a:extLst>
              <a:ext uri="{FF2B5EF4-FFF2-40B4-BE49-F238E27FC236}">
                <a16:creationId xmlns:a16="http://schemas.microsoft.com/office/drawing/2014/main" id="{EC2E8C09-1085-A789-4B77-84A924459D44}"/>
              </a:ext>
            </a:extLst>
          </p:cNvPr>
          <p:cNvGrpSpPr/>
          <p:nvPr/>
        </p:nvGrpSpPr>
        <p:grpSpPr>
          <a:xfrm>
            <a:off x="7369543" y="4009061"/>
            <a:ext cx="650955" cy="472817"/>
            <a:chOff x="3128962" y="3880581"/>
            <a:chExt cx="650955" cy="472817"/>
          </a:xfrm>
          <a:solidFill>
            <a:srgbClr val="374DF8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873DA73-D550-FAD8-660A-AE6DA9033E97}"/>
                </a:ext>
              </a:extLst>
            </p:cNvPr>
            <p:cNvSpPr/>
            <p:nvPr/>
          </p:nvSpPr>
          <p:spPr>
            <a:xfrm>
              <a:off x="3342508" y="3953007"/>
              <a:ext cx="223643" cy="356277"/>
            </a:xfrm>
            <a:custGeom>
              <a:avLst/>
              <a:gdLst>
                <a:gd name="connsiteX0" fmla="*/ 213181 w 223643"/>
                <a:gd name="connsiteY0" fmla="*/ 356277 h 356277"/>
                <a:gd name="connsiteX1" fmla="*/ 10535 w 223643"/>
                <a:gd name="connsiteY1" fmla="*/ 356277 h 356277"/>
                <a:gd name="connsiteX2" fmla="*/ 0 w 223643"/>
                <a:gd name="connsiteY2" fmla="*/ 345816 h 356277"/>
                <a:gd name="connsiteX3" fmla="*/ 0 w 223643"/>
                <a:gd name="connsiteY3" fmla="*/ 10462 h 356277"/>
                <a:gd name="connsiteX4" fmla="*/ 10535 w 223643"/>
                <a:gd name="connsiteY4" fmla="*/ 0 h 356277"/>
                <a:gd name="connsiteX5" fmla="*/ 213181 w 223643"/>
                <a:gd name="connsiteY5" fmla="*/ 0 h 356277"/>
                <a:gd name="connsiteX6" fmla="*/ 223643 w 223643"/>
                <a:gd name="connsiteY6" fmla="*/ 10462 h 356277"/>
                <a:gd name="connsiteX7" fmla="*/ 223643 w 223643"/>
                <a:gd name="connsiteY7" fmla="*/ 345816 h 356277"/>
                <a:gd name="connsiteX8" fmla="*/ 213181 w 223643"/>
                <a:gd name="connsiteY8" fmla="*/ 356277 h 356277"/>
                <a:gd name="connsiteX9" fmla="*/ 21069 w 223643"/>
                <a:gd name="connsiteY9" fmla="*/ 335281 h 356277"/>
                <a:gd name="connsiteX10" fmla="*/ 202719 w 223643"/>
                <a:gd name="connsiteY10" fmla="*/ 335281 h 356277"/>
                <a:gd name="connsiteX11" fmla="*/ 202719 w 223643"/>
                <a:gd name="connsiteY11" fmla="*/ 20923 h 356277"/>
                <a:gd name="connsiteX12" fmla="*/ 21069 w 223643"/>
                <a:gd name="connsiteY12" fmla="*/ 20923 h 356277"/>
                <a:gd name="connsiteX13" fmla="*/ 21069 w 223643"/>
                <a:gd name="connsiteY13" fmla="*/ 335281 h 356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3643" h="356277">
                  <a:moveTo>
                    <a:pt x="213181" y="356277"/>
                  </a:moveTo>
                  <a:lnTo>
                    <a:pt x="10535" y="356277"/>
                  </a:lnTo>
                  <a:cubicBezTo>
                    <a:pt x="4755" y="356277"/>
                    <a:pt x="0" y="351595"/>
                    <a:pt x="0" y="345816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lnTo>
                    <a:pt x="213181" y="0"/>
                  </a:lnTo>
                  <a:cubicBezTo>
                    <a:pt x="218960" y="0"/>
                    <a:pt x="223643" y="4682"/>
                    <a:pt x="223643" y="10462"/>
                  </a:cubicBezTo>
                  <a:lnTo>
                    <a:pt x="223643" y="345816"/>
                  </a:lnTo>
                  <a:cubicBezTo>
                    <a:pt x="223716" y="351522"/>
                    <a:pt x="219034" y="356277"/>
                    <a:pt x="213181" y="356277"/>
                  </a:cubicBezTo>
                  <a:close/>
                  <a:moveTo>
                    <a:pt x="21069" y="335281"/>
                  </a:moveTo>
                  <a:lnTo>
                    <a:pt x="202719" y="335281"/>
                  </a:lnTo>
                  <a:lnTo>
                    <a:pt x="202719" y="20923"/>
                  </a:lnTo>
                  <a:lnTo>
                    <a:pt x="21069" y="20923"/>
                  </a:lnTo>
                  <a:lnTo>
                    <a:pt x="21069" y="33528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6BD0444-B6BF-392B-93FB-30062357CAE7}"/>
                </a:ext>
              </a:extLst>
            </p:cNvPr>
            <p:cNvSpPr/>
            <p:nvPr/>
          </p:nvSpPr>
          <p:spPr>
            <a:xfrm>
              <a:off x="3400010" y="4187843"/>
              <a:ext cx="108786" cy="121441"/>
            </a:xfrm>
            <a:custGeom>
              <a:avLst/>
              <a:gdLst>
                <a:gd name="connsiteX0" fmla="*/ 98324 w 108786"/>
                <a:gd name="connsiteY0" fmla="*/ 121442 h 121441"/>
                <a:gd name="connsiteX1" fmla="*/ 10462 w 108786"/>
                <a:gd name="connsiteY1" fmla="*/ 121442 h 121441"/>
                <a:gd name="connsiteX2" fmla="*/ 0 w 108786"/>
                <a:gd name="connsiteY2" fmla="*/ 110980 h 121441"/>
                <a:gd name="connsiteX3" fmla="*/ 0 w 108786"/>
                <a:gd name="connsiteY3" fmla="*/ 10461 h 121441"/>
                <a:gd name="connsiteX4" fmla="*/ 10462 w 108786"/>
                <a:gd name="connsiteY4" fmla="*/ 0 h 121441"/>
                <a:gd name="connsiteX5" fmla="*/ 98324 w 108786"/>
                <a:gd name="connsiteY5" fmla="*/ 0 h 121441"/>
                <a:gd name="connsiteX6" fmla="*/ 108785 w 108786"/>
                <a:gd name="connsiteY6" fmla="*/ 10461 h 121441"/>
                <a:gd name="connsiteX7" fmla="*/ 108785 w 108786"/>
                <a:gd name="connsiteY7" fmla="*/ 110980 h 121441"/>
                <a:gd name="connsiteX8" fmla="*/ 98324 w 108786"/>
                <a:gd name="connsiteY8" fmla="*/ 121442 h 121441"/>
                <a:gd name="connsiteX9" fmla="*/ 20996 w 108786"/>
                <a:gd name="connsiteY9" fmla="*/ 100445 h 121441"/>
                <a:gd name="connsiteX10" fmla="*/ 87862 w 108786"/>
                <a:gd name="connsiteY10" fmla="*/ 100445 h 121441"/>
                <a:gd name="connsiteX11" fmla="*/ 87862 w 108786"/>
                <a:gd name="connsiteY11" fmla="*/ 20923 h 121441"/>
                <a:gd name="connsiteX12" fmla="*/ 20996 w 108786"/>
                <a:gd name="connsiteY12" fmla="*/ 20923 h 121441"/>
                <a:gd name="connsiteX13" fmla="*/ 20996 w 108786"/>
                <a:gd name="connsiteY13" fmla="*/ 100445 h 121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786" h="121441">
                  <a:moveTo>
                    <a:pt x="98324" y="121442"/>
                  </a:moveTo>
                  <a:lnTo>
                    <a:pt x="10462" y="121442"/>
                  </a:lnTo>
                  <a:cubicBezTo>
                    <a:pt x="4682" y="121442"/>
                    <a:pt x="0" y="116759"/>
                    <a:pt x="0" y="110980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98324" y="0"/>
                  </a:lnTo>
                  <a:cubicBezTo>
                    <a:pt x="104103" y="0"/>
                    <a:pt x="108785" y="4682"/>
                    <a:pt x="108785" y="10461"/>
                  </a:cubicBezTo>
                  <a:lnTo>
                    <a:pt x="108785" y="110980"/>
                  </a:lnTo>
                  <a:cubicBezTo>
                    <a:pt x="108858" y="116686"/>
                    <a:pt x="104103" y="121442"/>
                    <a:pt x="98324" y="121442"/>
                  </a:cubicBezTo>
                  <a:close/>
                  <a:moveTo>
                    <a:pt x="20996" y="100445"/>
                  </a:moveTo>
                  <a:lnTo>
                    <a:pt x="87862" y="100445"/>
                  </a:lnTo>
                  <a:lnTo>
                    <a:pt x="87862" y="20923"/>
                  </a:lnTo>
                  <a:lnTo>
                    <a:pt x="20996" y="20923"/>
                  </a:lnTo>
                  <a:lnTo>
                    <a:pt x="20996" y="100445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C293F05-5ADD-E341-CDB5-C28239F8986B}"/>
                </a:ext>
              </a:extLst>
            </p:cNvPr>
            <p:cNvSpPr/>
            <p:nvPr/>
          </p:nvSpPr>
          <p:spPr>
            <a:xfrm>
              <a:off x="3384720" y="3991269"/>
              <a:ext cx="61598" cy="53112"/>
            </a:xfrm>
            <a:custGeom>
              <a:avLst/>
              <a:gdLst>
                <a:gd name="connsiteX0" fmla="*/ 51064 w 61598"/>
                <a:gd name="connsiteY0" fmla="*/ 53112 h 53112"/>
                <a:gd name="connsiteX1" fmla="*/ 10462 w 61598"/>
                <a:gd name="connsiteY1" fmla="*/ 53112 h 53112"/>
                <a:gd name="connsiteX2" fmla="*/ 0 w 61598"/>
                <a:gd name="connsiteY2" fmla="*/ 42651 h 53112"/>
                <a:gd name="connsiteX3" fmla="*/ 0 w 61598"/>
                <a:gd name="connsiteY3" fmla="*/ 10535 h 53112"/>
                <a:gd name="connsiteX4" fmla="*/ 10462 w 61598"/>
                <a:gd name="connsiteY4" fmla="*/ 0 h 53112"/>
                <a:gd name="connsiteX5" fmla="*/ 51064 w 61598"/>
                <a:gd name="connsiteY5" fmla="*/ 0 h 53112"/>
                <a:gd name="connsiteX6" fmla="*/ 61599 w 61598"/>
                <a:gd name="connsiteY6" fmla="*/ 10535 h 53112"/>
                <a:gd name="connsiteX7" fmla="*/ 61599 w 61598"/>
                <a:gd name="connsiteY7" fmla="*/ 42651 h 53112"/>
                <a:gd name="connsiteX8" fmla="*/ 51064 w 61598"/>
                <a:gd name="connsiteY8" fmla="*/ 53112 h 53112"/>
                <a:gd name="connsiteX9" fmla="*/ 20996 w 61598"/>
                <a:gd name="connsiteY9" fmla="*/ 32116 h 53112"/>
                <a:gd name="connsiteX10" fmla="*/ 40602 w 61598"/>
                <a:gd name="connsiteY10" fmla="*/ 32116 h 53112"/>
                <a:gd name="connsiteX11" fmla="*/ 40602 w 61598"/>
                <a:gd name="connsiteY11" fmla="*/ 20996 h 53112"/>
                <a:gd name="connsiteX12" fmla="*/ 20996 w 61598"/>
                <a:gd name="connsiteY12" fmla="*/ 20996 h 53112"/>
                <a:gd name="connsiteX13" fmla="*/ 20996 w 61598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98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99" y="4682"/>
                    <a:pt x="61599" y="10535"/>
                  </a:cubicBezTo>
                  <a:lnTo>
                    <a:pt x="61599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96"/>
                  </a:lnTo>
                  <a:lnTo>
                    <a:pt x="20996" y="20996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208DEC-7ECF-4A71-8993-7838020D8E44}"/>
                </a:ext>
              </a:extLst>
            </p:cNvPr>
            <p:cNvSpPr/>
            <p:nvPr/>
          </p:nvSpPr>
          <p:spPr>
            <a:xfrm>
              <a:off x="3462487" y="3991269"/>
              <a:ext cx="61526" cy="53112"/>
            </a:xfrm>
            <a:custGeom>
              <a:avLst/>
              <a:gdLst>
                <a:gd name="connsiteX0" fmla="*/ 51064 w 61526"/>
                <a:gd name="connsiteY0" fmla="*/ 53112 h 53112"/>
                <a:gd name="connsiteX1" fmla="*/ 10462 w 61526"/>
                <a:gd name="connsiteY1" fmla="*/ 53112 h 53112"/>
                <a:gd name="connsiteX2" fmla="*/ 0 w 61526"/>
                <a:gd name="connsiteY2" fmla="*/ 42651 h 53112"/>
                <a:gd name="connsiteX3" fmla="*/ 0 w 61526"/>
                <a:gd name="connsiteY3" fmla="*/ 10535 h 53112"/>
                <a:gd name="connsiteX4" fmla="*/ 10462 w 61526"/>
                <a:gd name="connsiteY4" fmla="*/ 0 h 53112"/>
                <a:gd name="connsiteX5" fmla="*/ 51064 w 61526"/>
                <a:gd name="connsiteY5" fmla="*/ 0 h 53112"/>
                <a:gd name="connsiteX6" fmla="*/ 61525 w 61526"/>
                <a:gd name="connsiteY6" fmla="*/ 10535 h 53112"/>
                <a:gd name="connsiteX7" fmla="*/ 61525 w 61526"/>
                <a:gd name="connsiteY7" fmla="*/ 42651 h 53112"/>
                <a:gd name="connsiteX8" fmla="*/ 51064 w 61526"/>
                <a:gd name="connsiteY8" fmla="*/ 53112 h 53112"/>
                <a:gd name="connsiteX9" fmla="*/ 20996 w 61526"/>
                <a:gd name="connsiteY9" fmla="*/ 32116 h 53112"/>
                <a:gd name="connsiteX10" fmla="*/ 40602 w 61526"/>
                <a:gd name="connsiteY10" fmla="*/ 32116 h 53112"/>
                <a:gd name="connsiteX11" fmla="*/ 40602 w 61526"/>
                <a:gd name="connsiteY11" fmla="*/ 20996 h 53112"/>
                <a:gd name="connsiteX12" fmla="*/ 20996 w 61526"/>
                <a:gd name="connsiteY12" fmla="*/ 20996 h 53112"/>
                <a:gd name="connsiteX13" fmla="*/ 20996 w 61526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26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25" y="4682"/>
                    <a:pt x="61525" y="10535"/>
                  </a:cubicBezTo>
                  <a:lnTo>
                    <a:pt x="61525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96"/>
                  </a:lnTo>
                  <a:lnTo>
                    <a:pt x="20996" y="20996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07CAC53-2D84-D1D5-9916-8CCFB983411E}"/>
                </a:ext>
              </a:extLst>
            </p:cNvPr>
            <p:cNvSpPr/>
            <p:nvPr/>
          </p:nvSpPr>
          <p:spPr>
            <a:xfrm>
              <a:off x="3384720" y="4050234"/>
              <a:ext cx="61598" cy="53112"/>
            </a:xfrm>
            <a:custGeom>
              <a:avLst/>
              <a:gdLst>
                <a:gd name="connsiteX0" fmla="*/ 51064 w 61598"/>
                <a:gd name="connsiteY0" fmla="*/ 53112 h 53112"/>
                <a:gd name="connsiteX1" fmla="*/ 10462 w 61598"/>
                <a:gd name="connsiteY1" fmla="*/ 53112 h 53112"/>
                <a:gd name="connsiteX2" fmla="*/ 0 w 61598"/>
                <a:gd name="connsiteY2" fmla="*/ 42651 h 53112"/>
                <a:gd name="connsiteX3" fmla="*/ 0 w 61598"/>
                <a:gd name="connsiteY3" fmla="*/ 10461 h 53112"/>
                <a:gd name="connsiteX4" fmla="*/ 10462 w 61598"/>
                <a:gd name="connsiteY4" fmla="*/ 0 h 53112"/>
                <a:gd name="connsiteX5" fmla="*/ 51064 w 61598"/>
                <a:gd name="connsiteY5" fmla="*/ 0 h 53112"/>
                <a:gd name="connsiteX6" fmla="*/ 61599 w 61598"/>
                <a:gd name="connsiteY6" fmla="*/ 10461 h 53112"/>
                <a:gd name="connsiteX7" fmla="*/ 61599 w 61598"/>
                <a:gd name="connsiteY7" fmla="*/ 42651 h 53112"/>
                <a:gd name="connsiteX8" fmla="*/ 51064 w 61598"/>
                <a:gd name="connsiteY8" fmla="*/ 53112 h 53112"/>
                <a:gd name="connsiteX9" fmla="*/ 20996 w 61598"/>
                <a:gd name="connsiteY9" fmla="*/ 32116 h 53112"/>
                <a:gd name="connsiteX10" fmla="*/ 40602 w 61598"/>
                <a:gd name="connsiteY10" fmla="*/ 32116 h 53112"/>
                <a:gd name="connsiteX11" fmla="*/ 40602 w 61598"/>
                <a:gd name="connsiteY11" fmla="*/ 20923 h 53112"/>
                <a:gd name="connsiteX12" fmla="*/ 20996 w 61598"/>
                <a:gd name="connsiteY12" fmla="*/ 20923 h 53112"/>
                <a:gd name="connsiteX13" fmla="*/ 20996 w 61598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98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99" y="4682"/>
                    <a:pt x="61599" y="10461"/>
                  </a:cubicBezTo>
                  <a:lnTo>
                    <a:pt x="61599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23"/>
                  </a:lnTo>
                  <a:lnTo>
                    <a:pt x="20996" y="20923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5BB93B7-C10D-1859-B3EE-C793020DE0C9}"/>
                </a:ext>
              </a:extLst>
            </p:cNvPr>
            <p:cNvSpPr/>
            <p:nvPr/>
          </p:nvSpPr>
          <p:spPr>
            <a:xfrm>
              <a:off x="3462487" y="4050234"/>
              <a:ext cx="61526" cy="53112"/>
            </a:xfrm>
            <a:custGeom>
              <a:avLst/>
              <a:gdLst>
                <a:gd name="connsiteX0" fmla="*/ 51064 w 61526"/>
                <a:gd name="connsiteY0" fmla="*/ 53112 h 53112"/>
                <a:gd name="connsiteX1" fmla="*/ 10462 w 61526"/>
                <a:gd name="connsiteY1" fmla="*/ 53112 h 53112"/>
                <a:gd name="connsiteX2" fmla="*/ 0 w 61526"/>
                <a:gd name="connsiteY2" fmla="*/ 42651 h 53112"/>
                <a:gd name="connsiteX3" fmla="*/ 0 w 61526"/>
                <a:gd name="connsiteY3" fmla="*/ 10461 h 53112"/>
                <a:gd name="connsiteX4" fmla="*/ 10462 w 61526"/>
                <a:gd name="connsiteY4" fmla="*/ 0 h 53112"/>
                <a:gd name="connsiteX5" fmla="*/ 51064 w 61526"/>
                <a:gd name="connsiteY5" fmla="*/ 0 h 53112"/>
                <a:gd name="connsiteX6" fmla="*/ 61525 w 61526"/>
                <a:gd name="connsiteY6" fmla="*/ 10461 h 53112"/>
                <a:gd name="connsiteX7" fmla="*/ 61525 w 61526"/>
                <a:gd name="connsiteY7" fmla="*/ 42651 h 53112"/>
                <a:gd name="connsiteX8" fmla="*/ 51064 w 61526"/>
                <a:gd name="connsiteY8" fmla="*/ 53112 h 53112"/>
                <a:gd name="connsiteX9" fmla="*/ 20996 w 61526"/>
                <a:gd name="connsiteY9" fmla="*/ 32116 h 53112"/>
                <a:gd name="connsiteX10" fmla="*/ 40602 w 61526"/>
                <a:gd name="connsiteY10" fmla="*/ 32116 h 53112"/>
                <a:gd name="connsiteX11" fmla="*/ 40602 w 61526"/>
                <a:gd name="connsiteY11" fmla="*/ 20923 h 53112"/>
                <a:gd name="connsiteX12" fmla="*/ 20996 w 61526"/>
                <a:gd name="connsiteY12" fmla="*/ 20923 h 53112"/>
                <a:gd name="connsiteX13" fmla="*/ 20996 w 61526"/>
                <a:gd name="connsiteY13" fmla="*/ 32116 h 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26" h="53112">
                  <a:moveTo>
                    <a:pt x="51064" y="53112"/>
                  </a:moveTo>
                  <a:lnTo>
                    <a:pt x="10462" y="53112"/>
                  </a:lnTo>
                  <a:cubicBezTo>
                    <a:pt x="4682" y="53112"/>
                    <a:pt x="0" y="48430"/>
                    <a:pt x="0" y="42651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25" y="4682"/>
                    <a:pt x="61525" y="10461"/>
                  </a:cubicBezTo>
                  <a:lnTo>
                    <a:pt x="61525" y="42651"/>
                  </a:lnTo>
                  <a:cubicBezTo>
                    <a:pt x="61599" y="48430"/>
                    <a:pt x="56917" y="53112"/>
                    <a:pt x="51064" y="53112"/>
                  </a:cubicBezTo>
                  <a:close/>
                  <a:moveTo>
                    <a:pt x="20996" y="32116"/>
                  </a:moveTo>
                  <a:lnTo>
                    <a:pt x="40602" y="32116"/>
                  </a:lnTo>
                  <a:lnTo>
                    <a:pt x="40602" y="20923"/>
                  </a:lnTo>
                  <a:lnTo>
                    <a:pt x="20996" y="20923"/>
                  </a:lnTo>
                  <a:lnTo>
                    <a:pt x="20996" y="321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1469A43-D09C-8CDE-2484-0C4D18FF6840}"/>
                </a:ext>
              </a:extLst>
            </p:cNvPr>
            <p:cNvSpPr/>
            <p:nvPr/>
          </p:nvSpPr>
          <p:spPr>
            <a:xfrm>
              <a:off x="3384720" y="4109125"/>
              <a:ext cx="61598" cy="53185"/>
            </a:xfrm>
            <a:custGeom>
              <a:avLst/>
              <a:gdLst>
                <a:gd name="connsiteX0" fmla="*/ 51064 w 61598"/>
                <a:gd name="connsiteY0" fmla="*/ 53186 h 53185"/>
                <a:gd name="connsiteX1" fmla="*/ 10462 w 61598"/>
                <a:gd name="connsiteY1" fmla="*/ 53186 h 53185"/>
                <a:gd name="connsiteX2" fmla="*/ 0 w 61598"/>
                <a:gd name="connsiteY2" fmla="*/ 42651 h 53185"/>
                <a:gd name="connsiteX3" fmla="*/ 0 w 61598"/>
                <a:gd name="connsiteY3" fmla="*/ 10535 h 53185"/>
                <a:gd name="connsiteX4" fmla="*/ 10462 w 61598"/>
                <a:gd name="connsiteY4" fmla="*/ 0 h 53185"/>
                <a:gd name="connsiteX5" fmla="*/ 51064 w 61598"/>
                <a:gd name="connsiteY5" fmla="*/ 0 h 53185"/>
                <a:gd name="connsiteX6" fmla="*/ 61599 w 61598"/>
                <a:gd name="connsiteY6" fmla="*/ 10535 h 53185"/>
                <a:gd name="connsiteX7" fmla="*/ 61599 w 61598"/>
                <a:gd name="connsiteY7" fmla="*/ 42651 h 53185"/>
                <a:gd name="connsiteX8" fmla="*/ 51064 w 61598"/>
                <a:gd name="connsiteY8" fmla="*/ 53186 h 53185"/>
                <a:gd name="connsiteX9" fmla="*/ 20996 w 61598"/>
                <a:gd name="connsiteY9" fmla="*/ 32189 h 53185"/>
                <a:gd name="connsiteX10" fmla="*/ 40602 w 61598"/>
                <a:gd name="connsiteY10" fmla="*/ 32189 h 53185"/>
                <a:gd name="connsiteX11" fmla="*/ 40602 w 61598"/>
                <a:gd name="connsiteY11" fmla="*/ 21069 h 53185"/>
                <a:gd name="connsiteX12" fmla="*/ 20996 w 61598"/>
                <a:gd name="connsiteY12" fmla="*/ 21069 h 53185"/>
                <a:gd name="connsiteX13" fmla="*/ 20996 w 61598"/>
                <a:gd name="connsiteY13" fmla="*/ 32189 h 5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98" h="53185">
                  <a:moveTo>
                    <a:pt x="51064" y="53186"/>
                  </a:moveTo>
                  <a:lnTo>
                    <a:pt x="10462" y="53186"/>
                  </a:lnTo>
                  <a:cubicBezTo>
                    <a:pt x="4682" y="53186"/>
                    <a:pt x="0" y="48503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99" y="4682"/>
                    <a:pt x="61599" y="10535"/>
                  </a:cubicBezTo>
                  <a:lnTo>
                    <a:pt x="61599" y="42651"/>
                  </a:lnTo>
                  <a:cubicBezTo>
                    <a:pt x="61599" y="48430"/>
                    <a:pt x="56917" y="53186"/>
                    <a:pt x="51064" y="53186"/>
                  </a:cubicBezTo>
                  <a:close/>
                  <a:moveTo>
                    <a:pt x="20996" y="32189"/>
                  </a:moveTo>
                  <a:lnTo>
                    <a:pt x="40602" y="32189"/>
                  </a:lnTo>
                  <a:lnTo>
                    <a:pt x="40602" y="21069"/>
                  </a:lnTo>
                  <a:lnTo>
                    <a:pt x="20996" y="21069"/>
                  </a:lnTo>
                  <a:lnTo>
                    <a:pt x="20996" y="3218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AD67D8-09FD-6732-D17A-0F2E3552AF98}"/>
                </a:ext>
              </a:extLst>
            </p:cNvPr>
            <p:cNvSpPr/>
            <p:nvPr/>
          </p:nvSpPr>
          <p:spPr>
            <a:xfrm>
              <a:off x="3462487" y="4109125"/>
              <a:ext cx="61526" cy="53185"/>
            </a:xfrm>
            <a:custGeom>
              <a:avLst/>
              <a:gdLst>
                <a:gd name="connsiteX0" fmla="*/ 51064 w 61526"/>
                <a:gd name="connsiteY0" fmla="*/ 53186 h 53185"/>
                <a:gd name="connsiteX1" fmla="*/ 10462 w 61526"/>
                <a:gd name="connsiteY1" fmla="*/ 53186 h 53185"/>
                <a:gd name="connsiteX2" fmla="*/ 0 w 61526"/>
                <a:gd name="connsiteY2" fmla="*/ 42651 h 53185"/>
                <a:gd name="connsiteX3" fmla="*/ 0 w 61526"/>
                <a:gd name="connsiteY3" fmla="*/ 10535 h 53185"/>
                <a:gd name="connsiteX4" fmla="*/ 10462 w 61526"/>
                <a:gd name="connsiteY4" fmla="*/ 0 h 53185"/>
                <a:gd name="connsiteX5" fmla="*/ 51064 w 61526"/>
                <a:gd name="connsiteY5" fmla="*/ 0 h 53185"/>
                <a:gd name="connsiteX6" fmla="*/ 61525 w 61526"/>
                <a:gd name="connsiteY6" fmla="*/ 10535 h 53185"/>
                <a:gd name="connsiteX7" fmla="*/ 61525 w 61526"/>
                <a:gd name="connsiteY7" fmla="*/ 42651 h 53185"/>
                <a:gd name="connsiteX8" fmla="*/ 51064 w 61526"/>
                <a:gd name="connsiteY8" fmla="*/ 53186 h 53185"/>
                <a:gd name="connsiteX9" fmla="*/ 20996 w 61526"/>
                <a:gd name="connsiteY9" fmla="*/ 32189 h 53185"/>
                <a:gd name="connsiteX10" fmla="*/ 40602 w 61526"/>
                <a:gd name="connsiteY10" fmla="*/ 32189 h 53185"/>
                <a:gd name="connsiteX11" fmla="*/ 40602 w 61526"/>
                <a:gd name="connsiteY11" fmla="*/ 21069 h 53185"/>
                <a:gd name="connsiteX12" fmla="*/ 20996 w 61526"/>
                <a:gd name="connsiteY12" fmla="*/ 21069 h 53185"/>
                <a:gd name="connsiteX13" fmla="*/ 20996 w 61526"/>
                <a:gd name="connsiteY13" fmla="*/ 32189 h 5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526" h="53185">
                  <a:moveTo>
                    <a:pt x="51064" y="53186"/>
                  </a:moveTo>
                  <a:lnTo>
                    <a:pt x="10462" y="53186"/>
                  </a:lnTo>
                  <a:cubicBezTo>
                    <a:pt x="4682" y="53186"/>
                    <a:pt x="0" y="48503"/>
                    <a:pt x="0" y="42651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51064" y="0"/>
                  </a:lnTo>
                  <a:cubicBezTo>
                    <a:pt x="56843" y="0"/>
                    <a:pt x="61525" y="4682"/>
                    <a:pt x="61525" y="10535"/>
                  </a:cubicBezTo>
                  <a:lnTo>
                    <a:pt x="61525" y="42651"/>
                  </a:lnTo>
                  <a:cubicBezTo>
                    <a:pt x="61599" y="48430"/>
                    <a:pt x="56917" y="53186"/>
                    <a:pt x="51064" y="53186"/>
                  </a:cubicBezTo>
                  <a:close/>
                  <a:moveTo>
                    <a:pt x="20996" y="32189"/>
                  </a:moveTo>
                  <a:lnTo>
                    <a:pt x="40602" y="32189"/>
                  </a:lnTo>
                  <a:lnTo>
                    <a:pt x="40602" y="21069"/>
                  </a:lnTo>
                  <a:lnTo>
                    <a:pt x="20996" y="21069"/>
                  </a:lnTo>
                  <a:lnTo>
                    <a:pt x="20996" y="3218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99E912F-0AF0-7888-AF5D-E00EF657ACBF}"/>
                </a:ext>
              </a:extLst>
            </p:cNvPr>
            <p:cNvSpPr/>
            <p:nvPr/>
          </p:nvSpPr>
          <p:spPr>
            <a:xfrm>
              <a:off x="3443905" y="3899236"/>
              <a:ext cx="20996" cy="48942"/>
            </a:xfrm>
            <a:custGeom>
              <a:avLst/>
              <a:gdLst>
                <a:gd name="connsiteX0" fmla="*/ 10535 w 20996"/>
                <a:gd name="connsiteY0" fmla="*/ 48942 h 48942"/>
                <a:gd name="connsiteX1" fmla="*/ 0 w 20996"/>
                <a:gd name="connsiteY1" fmla="*/ 38481 h 48942"/>
                <a:gd name="connsiteX2" fmla="*/ 0 w 20996"/>
                <a:gd name="connsiteY2" fmla="*/ 10462 h 48942"/>
                <a:gd name="connsiteX3" fmla="*/ 10535 w 20996"/>
                <a:gd name="connsiteY3" fmla="*/ 0 h 48942"/>
                <a:gd name="connsiteX4" fmla="*/ 20996 w 20996"/>
                <a:gd name="connsiteY4" fmla="*/ 10462 h 48942"/>
                <a:gd name="connsiteX5" fmla="*/ 20996 w 20996"/>
                <a:gd name="connsiteY5" fmla="*/ 38481 h 48942"/>
                <a:gd name="connsiteX6" fmla="*/ 10535 w 20996"/>
                <a:gd name="connsiteY6" fmla="*/ 48942 h 4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48942">
                  <a:moveTo>
                    <a:pt x="10535" y="48942"/>
                  </a:moveTo>
                  <a:cubicBezTo>
                    <a:pt x="4755" y="48942"/>
                    <a:pt x="0" y="44260"/>
                    <a:pt x="0" y="38481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6" y="4682"/>
                    <a:pt x="20996" y="10462"/>
                  </a:cubicBezTo>
                  <a:lnTo>
                    <a:pt x="20996" y="38481"/>
                  </a:lnTo>
                  <a:cubicBezTo>
                    <a:pt x="20996" y="44260"/>
                    <a:pt x="16314" y="48942"/>
                    <a:pt x="10535" y="4894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56004EF-6CF0-5686-2D02-F88D4F95351F}"/>
                </a:ext>
              </a:extLst>
            </p:cNvPr>
            <p:cNvSpPr/>
            <p:nvPr/>
          </p:nvSpPr>
          <p:spPr>
            <a:xfrm>
              <a:off x="3429858" y="3913137"/>
              <a:ext cx="49016" cy="20996"/>
            </a:xfrm>
            <a:custGeom>
              <a:avLst/>
              <a:gdLst>
                <a:gd name="connsiteX0" fmla="*/ 38554 w 49016"/>
                <a:gd name="connsiteY0" fmla="*/ 20996 h 20996"/>
                <a:gd name="connsiteX1" fmla="*/ 10462 w 49016"/>
                <a:gd name="connsiteY1" fmla="*/ 20996 h 20996"/>
                <a:gd name="connsiteX2" fmla="*/ 0 w 49016"/>
                <a:gd name="connsiteY2" fmla="*/ 10535 h 20996"/>
                <a:gd name="connsiteX3" fmla="*/ 10462 w 49016"/>
                <a:gd name="connsiteY3" fmla="*/ 0 h 20996"/>
                <a:gd name="connsiteX4" fmla="*/ 38554 w 49016"/>
                <a:gd name="connsiteY4" fmla="*/ 0 h 20996"/>
                <a:gd name="connsiteX5" fmla="*/ 49016 w 49016"/>
                <a:gd name="connsiteY5" fmla="*/ 10535 h 20996"/>
                <a:gd name="connsiteX6" fmla="*/ 38554 w 4901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16" h="20996">
                  <a:moveTo>
                    <a:pt x="3855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38554" y="0"/>
                  </a:lnTo>
                  <a:cubicBezTo>
                    <a:pt x="44333" y="0"/>
                    <a:pt x="49016" y="4682"/>
                    <a:pt x="49016" y="10535"/>
                  </a:cubicBezTo>
                  <a:cubicBezTo>
                    <a:pt x="49089" y="16314"/>
                    <a:pt x="44333" y="20996"/>
                    <a:pt x="3855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21D8B53-ADE5-2DDD-23D3-D0E8C7D0D511}"/>
                </a:ext>
              </a:extLst>
            </p:cNvPr>
            <p:cNvSpPr/>
            <p:nvPr/>
          </p:nvSpPr>
          <p:spPr>
            <a:xfrm>
              <a:off x="3211117" y="3989373"/>
              <a:ext cx="152460" cy="319912"/>
            </a:xfrm>
            <a:custGeom>
              <a:avLst/>
              <a:gdLst>
                <a:gd name="connsiteX0" fmla="*/ 141926 w 152460"/>
                <a:gd name="connsiteY0" fmla="*/ 319912 h 319912"/>
                <a:gd name="connsiteX1" fmla="*/ 10462 w 152460"/>
                <a:gd name="connsiteY1" fmla="*/ 319912 h 319912"/>
                <a:gd name="connsiteX2" fmla="*/ 0 w 152460"/>
                <a:gd name="connsiteY2" fmla="*/ 309451 h 319912"/>
                <a:gd name="connsiteX3" fmla="*/ 0 w 152460"/>
                <a:gd name="connsiteY3" fmla="*/ 91953 h 319912"/>
                <a:gd name="connsiteX4" fmla="*/ 4975 w 152460"/>
                <a:gd name="connsiteY4" fmla="*/ 83028 h 319912"/>
                <a:gd name="connsiteX5" fmla="*/ 136439 w 152460"/>
                <a:gd name="connsiteY5" fmla="*/ 1604 h 319912"/>
                <a:gd name="connsiteX6" fmla="*/ 147047 w 152460"/>
                <a:gd name="connsiteY6" fmla="*/ 1311 h 319912"/>
                <a:gd name="connsiteX7" fmla="*/ 152460 w 152460"/>
                <a:gd name="connsiteY7" fmla="*/ 10456 h 319912"/>
                <a:gd name="connsiteX8" fmla="*/ 152460 w 152460"/>
                <a:gd name="connsiteY8" fmla="*/ 309377 h 319912"/>
                <a:gd name="connsiteX9" fmla="*/ 141926 w 152460"/>
                <a:gd name="connsiteY9" fmla="*/ 319912 h 319912"/>
                <a:gd name="connsiteX10" fmla="*/ 20923 w 152460"/>
                <a:gd name="connsiteY10" fmla="*/ 298916 h 319912"/>
                <a:gd name="connsiteX11" fmla="*/ 131391 w 152460"/>
                <a:gd name="connsiteY11" fmla="*/ 298916 h 319912"/>
                <a:gd name="connsiteX12" fmla="*/ 131391 w 152460"/>
                <a:gd name="connsiteY12" fmla="*/ 29330 h 319912"/>
                <a:gd name="connsiteX13" fmla="*/ 20923 w 152460"/>
                <a:gd name="connsiteY13" fmla="*/ 97733 h 319912"/>
                <a:gd name="connsiteX14" fmla="*/ 20923 w 152460"/>
                <a:gd name="connsiteY14" fmla="*/ 298916 h 31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460" h="319912">
                  <a:moveTo>
                    <a:pt x="141926" y="319912"/>
                  </a:moveTo>
                  <a:lnTo>
                    <a:pt x="10462" y="319912"/>
                  </a:lnTo>
                  <a:cubicBezTo>
                    <a:pt x="4682" y="319912"/>
                    <a:pt x="0" y="315230"/>
                    <a:pt x="0" y="309451"/>
                  </a:cubicBezTo>
                  <a:lnTo>
                    <a:pt x="0" y="91953"/>
                  </a:lnTo>
                  <a:cubicBezTo>
                    <a:pt x="0" y="88295"/>
                    <a:pt x="1902" y="84930"/>
                    <a:pt x="4975" y="83028"/>
                  </a:cubicBezTo>
                  <a:lnTo>
                    <a:pt x="136439" y="1604"/>
                  </a:lnTo>
                  <a:cubicBezTo>
                    <a:pt x="139658" y="-445"/>
                    <a:pt x="143755" y="-518"/>
                    <a:pt x="147047" y="1311"/>
                  </a:cubicBezTo>
                  <a:cubicBezTo>
                    <a:pt x="150412" y="3140"/>
                    <a:pt x="152460" y="6651"/>
                    <a:pt x="152460" y="10456"/>
                  </a:cubicBezTo>
                  <a:lnTo>
                    <a:pt x="152460" y="309377"/>
                  </a:lnTo>
                  <a:cubicBezTo>
                    <a:pt x="152460" y="315157"/>
                    <a:pt x="147705" y="319912"/>
                    <a:pt x="141926" y="319912"/>
                  </a:cubicBezTo>
                  <a:close/>
                  <a:moveTo>
                    <a:pt x="20923" y="298916"/>
                  </a:moveTo>
                  <a:lnTo>
                    <a:pt x="131391" y="298916"/>
                  </a:lnTo>
                  <a:lnTo>
                    <a:pt x="131391" y="29330"/>
                  </a:lnTo>
                  <a:lnTo>
                    <a:pt x="20923" y="97733"/>
                  </a:lnTo>
                  <a:lnTo>
                    <a:pt x="20923" y="29891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6690A8B-DEC6-4503-F9F8-AB39049155B1}"/>
                </a:ext>
              </a:extLst>
            </p:cNvPr>
            <p:cNvSpPr/>
            <p:nvPr/>
          </p:nvSpPr>
          <p:spPr>
            <a:xfrm>
              <a:off x="3564395" y="4121197"/>
              <a:ext cx="53770" cy="49673"/>
            </a:xfrm>
            <a:custGeom>
              <a:avLst/>
              <a:gdLst>
                <a:gd name="connsiteX0" fmla="*/ 43309 w 53770"/>
                <a:gd name="connsiteY0" fmla="*/ 49674 h 49673"/>
                <a:gd name="connsiteX1" fmla="*/ 10535 w 53770"/>
                <a:gd name="connsiteY1" fmla="*/ 49674 h 49673"/>
                <a:gd name="connsiteX2" fmla="*/ 0 w 53770"/>
                <a:gd name="connsiteY2" fmla="*/ 39212 h 49673"/>
                <a:gd name="connsiteX3" fmla="*/ 0 w 53770"/>
                <a:gd name="connsiteY3" fmla="*/ 10461 h 49673"/>
                <a:gd name="connsiteX4" fmla="*/ 10535 w 53770"/>
                <a:gd name="connsiteY4" fmla="*/ 0 h 49673"/>
                <a:gd name="connsiteX5" fmla="*/ 43309 w 53770"/>
                <a:gd name="connsiteY5" fmla="*/ 0 h 49673"/>
                <a:gd name="connsiteX6" fmla="*/ 53771 w 53770"/>
                <a:gd name="connsiteY6" fmla="*/ 10461 h 49673"/>
                <a:gd name="connsiteX7" fmla="*/ 53771 w 53770"/>
                <a:gd name="connsiteY7" fmla="*/ 39212 h 49673"/>
                <a:gd name="connsiteX8" fmla="*/ 43309 w 53770"/>
                <a:gd name="connsiteY8" fmla="*/ 49674 h 49673"/>
                <a:gd name="connsiteX9" fmla="*/ 20996 w 53770"/>
                <a:gd name="connsiteY9" fmla="*/ 28678 h 49673"/>
                <a:gd name="connsiteX10" fmla="*/ 32775 w 53770"/>
                <a:gd name="connsiteY10" fmla="*/ 28678 h 49673"/>
                <a:gd name="connsiteX11" fmla="*/ 32775 w 53770"/>
                <a:gd name="connsiteY11" fmla="*/ 20923 h 49673"/>
                <a:gd name="connsiteX12" fmla="*/ 20996 w 53770"/>
                <a:gd name="connsiteY12" fmla="*/ 20923 h 49673"/>
                <a:gd name="connsiteX13" fmla="*/ 20996 w 53770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673">
                  <a:moveTo>
                    <a:pt x="43309" y="49674"/>
                  </a:moveTo>
                  <a:lnTo>
                    <a:pt x="10535" y="49674"/>
                  </a:lnTo>
                  <a:cubicBezTo>
                    <a:pt x="4755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535" y="0"/>
                  </a:cubicBezTo>
                  <a:lnTo>
                    <a:pt x="43309" y="0"/>
                  </a:lnTo>
                  <a:cubicBezTo>
                    <a:pt x="49089" y="0"/>
                    <a:pt x="53771" y="4682"/>
                    <a:pt x="53771" y="10461"/>
                  </a:cubicBezTo>
                  <a:lnTo>
                    <a:pt x="53771" y="39212"/>
                  </a:lnTo>
                  <a:cubicBezTo>
                    <a:pt x="53771" y="44992"/>
                    <a:pt x="49089" y="49674"/>
                    <a:pt x="43309" y="49674"/>
                  </a:cubicBezTo>
                  <a:close/>
                  <a:moveTo>
                    <a:pt x="20996" y="28678"/>
                  </a:moveTo>
                  <a:lnTo>
                    <a:pt x="32775" y="28678"/>
                  </a:lnTo>
                  <a:lnTo>
                    <a:pt x="32775" y="20923"/>
                  </a:lnTo>
                  <a:lnTo>
                    <a:pt x="20996" y="20923"/>
                  </a:lnTo>
                  <a:lnTo>
                    <a:pt x="20996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A520397-475A-2A9D-BF30-59AC3E972BFF}"/>
                </a:ext>
              </a:extLst>
            </p:cNvPr>
            <p:cNvSpPr/>
            <p:nvPr/>
          </p:nvSpPr>
          <p:spPr>
            <a:xfrm>
              <a:off x="3624823" y="4121197"/>
              <a:ext cx="53697" cy="49673"/>
            </a:xfrm>
            <a:custGeom>
              <a:avLst/>
              <a:gdLst>
                <a:gd name="connsiteX0" fmla="*/ 43236 w 53697"/>
                <a:gd name="connsiteY0" fmla="*/ 49674 h 49673"/>
                <a:gd name="connsiteX1" fmla="*/ 10462 w 53697"/>
                <a:gd name="connsiteY1" fmla="*/ 49674 h 49673"/>
                <a:gd name="connsiteX2" fmla="*/ 0 w 53697"/>
                <a:gd name="connsiteY2" fmla="*/ 39212 h 49673"/>
                <a:gd name="connsiteX3" fmla="*/ 0 w 53697"/>
                <a:gd name="connsiteY3" fmla="*/ 10461 h 49673"/>
                <a:gd name="connsiteX4" fmla="*/ 10462 w 53697"/>
                <a:gd name="connsiteY4" fmla="*/ 0 h 49673"/>
                <a:gd name="connsiteX5" fmla="*/ 43236 w 53697"/>
                <a:gd name="connsiteY5" fmla="*/ 0 h 49673"/>
                <a:gd name="connsiteX6" fmla="*/ 53698 w 53697"/>
                <a:gd name="connsiteY6" fmla="*/ 10461 h 49673"/>
                <a:gd name="connsiteX7" fmla="*/ 53698 w 53697"/>
                <a:gd name="connsiteY7" fmla="*/ 39212 h 49673"/>
                <a:gd name="connsiteX8" fmla="*/ 43236 w 53697"/>
                <a:gd name="connsiteY8" fmla="*/ 49674 h 49673"/>
                <a:gd name="connsiteX9" fmla="*/ 20996 w 53697"/>
                <a:gd name="connsiteY9" fmla="*/ 28678 h 49673"/>
                <a:gd name="connsiteX10" fmla="*/ 32775 w 53697"/>
                <a:gd name="connsiteY10" fmla="*/ 28678 h 49673"/>
                <a:gd name="connsiteX11" fmla="*/ 32775 w 53697"/>
                <a:gd name="connsiteY11" fmla="*/ 20923 h 49673"/>
                <a:gd name="connsiteX12" fmla="*/ 20996 w 53697"/>
                <a:gd name="connsiteY12" fmla="*/ 20923 h 49673"/>
                <a:gd name="connsiteX13" fmla="*/ 20996 w 53697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673">
                  <a:moveTo>
                    <a:pt x="43236" y="49674"/>
                  </a:moveTo>
                  <a:lnTo>
                    <a:pt x="10462" y="49674"/>
                  </a:lnTo>
                  <a:cubicBezTo>
                    <a:pt x="4682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12"/>
                  </a:lnTo>
                  <a:cubicBezTo>
                    <a:pt x="53698" y="44992"/>
                    <a:pt x="49016" y="49674"/>
                    <a:pt x="43236" y="49674"/>
                  </a:cubicBezTo>
                  <a:close/>
                  <a:moveTo>
                    <a:pt x="20996" y="28678"/>
                  </a:moveTo>
                  <a:lnTo>
                    <a:pt x="32775" y="28678"/>
                  </a:lnTo>
                  <a:lnTo>
                    <a:pt x="32775" y="20923"/>
                  </a:lnTo>
                  <a:lnTo>
                    <a:pt x="20996" y="20923"/>
                  </a:lnTo>
                  <a:lnTo>
                    <a:pt x="20996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05688E3-C148-8A16-91EE-8708938BA5F2}"/>
                </a:ext>
              </a:extLst>
            </p:cNvPr>
            <p:cNvSpPr/>
            <p:nvPr/>
          </p:nvSpPr>
          <p:spPr>
            <a:xfrm>
              <a:off x="3564395" y="4209132"/>
              <a:ext cx="53770" cy="49820"/>
            </a:xfrm>
            <a:custGeom>
              <a:avLst/>
              <a:gdLst>
                <a:gd name="connsiteX0" fmla="*/ 43309 w 53770"/>
                <a:gd name="connsiteY0" fmla="*/ 49820 h 49820"/>
                <a:gd name="connsiteX1" fmla="*/ 10535 w 53770"/>
                <a:gd name="connsiteY1" fmla="*/ 49820 h 49820"/>
                <a:gd name="connsiteX2" fmla="*/ 0 w 53770"/>
                <a:gd name="connsiteY2" fmla="*/ 39286 h 49820"/>
                <a:gd name="connsiteX3" fmla="*/ 0 w 53770"/>
                <a:gd name="connsiteY3" fmla="*/ 10461 h 49820"/>
                <a:gd name="connsiteX4" fmla="*/ 10535 w 53770"/>
                <a:gd name="connsiteY4" fmla="*/ 0 h 49820"/>
                <a:gd name="connsiteX5" fmla="*/ 43309 w 53770"/>
                <a:gd name="connsiteY5" fmla="*/ 0 h 49820"/>
                <a:gd name="connsiteX6" fmla="*/ 53771 w 53770"/>
                <a:gd name="connsiteY6" fmla="*/ 10461 h 49820"/>
                <a:gd name="connsiteX7" fmla="*/ 53771 w 53770"/>
                <a:gd name="connsiteY7" fmla="*/ 39286 h 49820"/>
                <a:gd name="connsiteX8" fmla="*/ 43309 w 53770"/>
                <a:gd name="connsiteY8" fmla="*/ 49820 h 49820"/>
                <a:gd name="connsiteX9" fmla="*/ 20996 w 53770"/>
                <a:gd name="connsiteY9" fmla="*/ 28824 h 49820"/>
                <a:gd name="connsiteX10" fmla="*/ 32775 w 53770"/>
                <a:gd name="connsiteY10" fmla="*/ 28824 h 49820"/>
                <a:gd name="connsiteX11" fmla="*/ 32775 w 53770"/>
                <a:gd name="connsiteY11" fmla="*/ 20996 h 49820"/>
                <a:gd name="connsiteX12" fmla="*/ 20996 w 53770"/>
                <a:gd name="connsiteY12" fmla="*/ 20996 h 49820"/>
                <a:gd name="connsiteX13" fmla="*/ 20996 w 53770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820">
                  <a:moveTo>
                    <a:pt x="43309" y="49820"/>
                  </a:moveTo>
                  <a:lnTo>
                    <a:pt x="10535" y="49820"/>
                  </a:lnTo>
                  <a:cubicBezTo>
                    <a:pt x="4755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535" y="0"/>
                  </a:cubicBezTo>
                  <a:lnTo>
                    <a:pt x="43309" y="0"/>
                  </a:lnTo>
                  <a:cubicBezTo>
                    <a:pt x="49089" y="0"/>
                    <a:pt x="53771" y="4682"/>
                    <a:pt x="53771" y="10461"/>
                  </a:cubicBezTo>
                  <a:lnTo>
                    <a:pt x="53771" y="39286"/>
                  </a:lnTo>
                  <a:cubicBezTo>
                    <a:pt x="53771" y="45138"/>
                    <a:pt x="49089" y="49820"/>
                    <a:pt x="43309" y="49820"/>
                  </a:cubicBezTo>
                  <a:close/>
                  <a:moveTo>
                    <a:pt x="20996" y="28824"/>
                  </a:moveTo>
                  <a:lnTo>
                    <a:pt x="32775" y="28824"/>
                  </a:lnTo>
                  <a:lnTo>
                    <a:pt x="32775" y="20996"/>
                  </a:lnTo>
                  <a:lnTo>
                    <a:pt x="20996" y="20996"/>
                  </a:lnTo>
                  <a:lnTo>
                    <a:pt x="20996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E1EC81E-0882-04F8-E9F4-9DEFA2166749}"/>
                </a:ext>
              </a:extLst>
            </p:cNvPr>
            <p:cNvSpPr/>
            <p:nvPr/>
          </p:nvSpPr>
          <p:spPr>
            <a:xfrm>
              <a:off x="3624823" y="4209132"/>
              <a:ext cx="53697" cy="49820"/>
            </a:xfrm>
            <a:custGeom>
              <a:avLst/>
              <a:gdLst>
                <a:gd name="connsiteX0" fmla="*/ 43236 w 53697"/>
                <a:gd name="connsiteY0" fmla="*/ 49820 h 49820"/>
                <a:gd name="connsiteX1" fmla="*/ 10462 w 53697"/>
                <a:gd name="connsiteY1" fmla="*/ 49820 h 49820"/>
                <a:gd name="connsiteX2" fmla="*/ 0 w 53697"/>
                <a:gd name="connsiteY2" fmla="*/ 39286 h 49820"/>
                <a:gd name="connsiteX3" fmla="*/ 0 w 53697"/>
                <a:gd name="connsiteY3" fmla="*/ 10461 h 49820"/>
                <a:gd name="connsiteX4" fmla="*/ 10462 w 53697"/>
                <a:gd name="connsiteY4" fmla="*/ 0 h 49820"/>
                <a:gd name="connsiteX5" fmla="*/ 43236 w 53697"/>
                <a:gd name="connsiteY5" fmla="*/ 0 h 49820"/>
                <a:gd name="connsiteX6" fmla="*/ 53698 w 53697"/>
                <a:gd name="connsiteY6" fmla="*/ 10461 h 49820"/>
                <a:gd name="connsiteX7" fmla="*/ 53698 w 53697"/>
                <a:gd name="connsiteY7" fmla="*/ 39286 h 49820"/>
                <a:gd name="connsiteX8" fmla="*/ 43236 w 53697"/>
                <a:gd name="connsiteY8" fmla="*/ 49820 h 49820"/>
                <a:gd name="connsiteX9" fmla="*/ 20996 w 53697"/>
                <a:gd name="connsiteY9" fmla="*/ 28824 h 49820"/>
                <a:gd name="connsiteX10" fmla="*/ 32775 w 53697"/>
                <a:gd name="connsiteY10" fmla="*/ 28824 h 49820"/>
                <a:gd name="connsiteX11" fmla="*/ 32775 w 53697"/>
                <a:gd name="connsiteY11" fmla="*/ 20996 h 49820"/>
                <a:gd name="connsiteX12" fmla="*/ 20996 w 53697"/>
                <a:gd name="connsiteY12" fmla="*/ 20996 h 49820"/>
                <a:gd name="connsiteX13" fmla="*/ 20996 w 53697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820">
                  <a:moveTo>
                    <a:pt x="43236" y="49820"/>
                  </a:moveTo>
                  <a:lnTo>
                    <a:pt x="10462" y="49820"/>
                  </a:lnTo>
                  <a:cubicBezTo>
                    <a:pt x="4682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86"/>
                  </a:lnTo>
                  <a:cubicBezTo>
                    <a:pt x="53698" y="45138"/>
                    <a:pt x="49016" y="49820"/>
                    <a:pt x="43236" y="49820"/>
                  </a:cubicBezTo>
                  <a:close/>
                  <a:moveTo>
                    <a:pt x="20996" y="28824"/>
                  </a:moveTo>
                  <a:lnTo>
                    <a:pt x="32775" y="28824"/>
                  </a:lnTo>
                  <a:lnTo>
                    <a:pt x="32775" y="20996"/>
                  </a:lnTo>
                  <a:lnTo>
                    <a:pt x="20996" y="20996"/>
                  </a:lnTo>
                  <a:lnTo>
                    <a:pt x="20996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5C5DD45-4C07-4015-6157-665A7E982B01}"/>
                </a:ext>
              </a:extLst>
            </p:cNvPr>
            <p:cNvSpPr/>
            <p:nvPr/>
          </p:nvSpPr>
          <p:spPr>
            <a:xfrm>
              <a:off x="3230285" y="4121197"/>
              <a:ext cx="53770" cy="49673"/>
            </a:xfrm>
            <a:custGeom>
              <a:avLst/>
              <a:gdLst>
                <a:gd name="connsiteX0" fmla="*/ 43236 w 53770"/>
                <a:gd name="connsiteY0" fmla="*/ 49674 h 49673"/>
                <a:gd name="connsiteX1" fmla="*/ 10462 w 53770"/>
                <a:gd name="connsiteY1" fmla="*/ 49674 h 49673"/>
                <a:gd name="connsiteX2" fmla="*/ 0 w 53770"/>
                <a:gd name="connsiteY2" fmla="*/ 39212 h 49673"/>
                <a:gd name="connsiteX3" fmla="*/ 0 w 53770"/>
                <a:gd name="connsiteY3" fmla="*/ 10461 h 49673"/>
                <a:gd name="connsiteX4" fmla="*/ 10462 w 53770"/>
                <a:gd name="connsiteY4" fmla="*/ 0 h 49673"/>
                <a:gd name="connsiteX5" fmla="*/ 43236 w 53770"/>
                <a:gd name="connsiteY5" fmla="*/ 0 h 49673"/>
                <a:gd name="connsiteX6" fmla="*/ 53771 w 53770"/>
                <a:gd name="connsiteY6" fmla="*/ 10461 h 49673"/>
                <a:gd name="connsiteX7" fmla="*/ 53771 w 53770"/>
                <a:gd name="connsiteY7" fmla="*/ 39212 h 49673"/>
                <a:gd name="connsiteX8" fmla="*/ 43236 w 53770"/>
                <a:gd name="connsiteY8" fmla="*/ 49674 h 49673"/>
                <a:gd name="connsiteX9" fmla="*/ 20923 w 53770"/>
                <a:gd name="connsiteY9" fmla="*/ 28678 h 49673"/>
                <a:gd name="connsiteX10" fmla="*/ 32701 w 53770"/>
                <a:gd name="connsiteY10" fmla="*/ 28678 h 49673"/>
                <a:gd name="connsiteX11" fmla="*/ 32701 w 53770"/>
                <a:gd name="connsiteY11" fmla="*/ 20923 h 49673"/>
                <a:gd name="connsiteX12" fmla="*/ 20923 w 53770"/>
                <a:gd name="connsiteY12" fmla="*/ 20923 h 49673"/>
                <a:gd name="connsiteX13" fmla="*/ 20923 w 53770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673">
                  <a:moveTo>
                    <a:pt x="43236" y="49674"/>
                  </a:moveTo>
                  <a:lnTo>
                    <a:pt x="10462" y="49674"/>
                  </a:lnTo>
                  <a:cubicBezTo>
                    <a:pt x="4682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771" y="4682"/>
                    <a:pt x="53771" y="10461"/>
                  </a:cubicBezTo>
                  <a:lnTo>
                    <a:pt x="53771" y="39212"/>
                  </a:lnTo>
                  <a:cubicBezTo>
                    <a:pt x="53698" y="44992"/>
                    <a:pt x="49016" y="49674"/>
                    <a:pt x="43236" y="49674"/>
                  </a:cubicBezTo>
                  <a:close/>
                  <a:moveTo>
                    <a:pt x="20923" y="28678"/>
                  </a:moveTo>
                  <a:lnTo>
                    <a:pt x="32701" y="28678"/>
                  </a:lnTo>
                  <a:lnTo>
                    <a:pt x="32701" y="20923"/>
                  </a:lnTo>
                  <a:lnTo>
                    <a:pt x="20923" y="20923"/>
                  </a:lnTo>
                  <a:lnTo>
                    <a:pt x="20923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1541149-6B1E-18FF-64CB-FEAF87F81217}"/>
                </a:ext>
              </a:extLst>
            </p:cNvPr>
            <p:cNvSpPr/>
            <p:nvPr/>
          </p:nvSpPr>
          <p:spPr>
            <a:xfrm>
              <a:off x="3290640" y="4121197"/>
              <a:ext cx="53697" cy="49673"/>
            </a:xfrm>
            <a:custGeom>
              <a:avLst/>
              <a:gdLst>
                <a:gd name="connsiteX0" fmla="*/ 43236 w 53697"/>
                <a:gd name="connsiteY0" fmla="*/ 49674 h 49673"/>
                <a:gd name="connsiteX1" fmla="*/ 10462 w 53697"/>
                <a:gd name="connsiteY1" fmla="*/ 49674 h 49673"/>
                <a:gd name="connsiteX2" fmla="*/ 0 w 53697"/>
                <a:gd name="connsiteY2" fmla="*/ 39212 h 49673"/>
                <a:gd name="connsiteX3" fmla="*/ 0 w 53697"/>
                <a:gd name="connsiteY3" fmla="*/ 10461 h 49673"/>
                <a:gd name="connsiteX4" fmla="*/ 10462 w 53697"/>
                <a:gd name="connsiteY4" fmla="*/ 0 h 49673"/>
                <a:gd name="connsiteX5" fmla="*/ 43236 w 53697"/>
                <a:gd name="connsiteY5" fmla="*/ 0 h 49673"/>
                <a:gd name="connsiteX6" fmla="*/ 53698 w 53697"/>
                <a:gd name="connsiteY6" fmla="*/ 10461 h 49673"/>
                <a:gd name="connsiteX7" fmla="*/ 53698 w 53697"/>
                <a:gd name="connsiteY7" fmla="*/ 39212 h 49673"/>
                <a:gd name="connsiteX8" fmla="*/ 43236 w 53697"/>
                <a:gd name="connsiteY8" fmla="*/ 49674 h 49673"/>
                <a:gd name="connsiteX9" fmla="*/ 20996 w 53697"/>
                <a:gd name="connsiteY9" fmla="*/ 28678 h 49673"/>
                <a:gd name="connsiteX10" fmla="*/ 32701 w 53697"/>
                <a:gd name="connsiteY10" fmla="*/ 28678 h 49673"/>
                <a:gd name="connsiteX11" fmla="*/ 32701 w 53697"/>
                <a:gd name="connsiteY11" fmla="*/ 20923 h 49673"/>
                <a:gd name="connsiteX12" fmla="*/ 20996 w 53697"/>
                <a:gd name="connsiteY12" fmla="*/ 20923 h 49673"/>
                <a:gd name="connsiteX13" fmla="*/ 20996 w 53697"/>
                <a:gd name="connsiteY13" fmla="*/ 28678 h 4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673">
                  <a:moveTo>
                    <a:pt x="43236" y="49674"/>
                  </a:moveTo>
                  <a:lnTo>
                    <a:pt x="10462" y="49674"/>
                  </a:lnTo>
                  <a:cubicBezTo>
                    <a:pt x="4682" y="49674"/>
                    <a:pt x="0" y="44992"/>
                    <a:pt x="0" y="39212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12"/>
                  </a:lnTo>
                  <a:cubicBezTo>
                    <a:pt x="53698" y="44992"/>
                    <a:pt x="49016" y="49674"/>
                    <a:pt x="43236" y="49674"/>
                  </a:cubicBezTo>
                  <a:close/>
                  <a:moveTo>
                    <a:pt x="20996" y="28678"/>
                  </a:moveTo>
                  <a:lnTo>
                    <a:pt x="32701" y="28678"/>
                  </a:lnTo>
                  <a:lnTo>
                    <a:pt x="32701" y="20923"/>
                  </a:lnTo>
                  <a:lnTo>
                    <a:pt x="20996" y="20923"/>
                  </a:lnTo>
                  <a:lnTo>
                    <a:pt x="20996" y="2867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F0CE2B-308E-EE2C-FE7C-C73C3587835F}"/>
                </a:ext>
              </a:extLst>
            </p:cNvPr>
            <p:cNvSpPr/>
            <p:nvPr/>
          </p:nvSpPr>
          <p:spPr>
            <a:xfrm>
              <a:off x="3230285" y="4209132"/>
              <a:ext cx="53770" cy="49820"/>
            </a:xfrm>
            <a:custGeom>
              <a:avLst/>
              <a:gdLst>
                <a:gd name="connsiteX0" fmla="*/ 43236 w 53770"/>
                <a:gd name="connsiteY0" fmla="*/ 49820 h 49820"/>
                <a:gd name="connsiteX1" fmla="*/ 10462 w 53770"/>
                <a:gd name="connsiteY1" fmla="*/ 49820 h 49820"/>
                <a:gd name="connsiteX2" fmla="*/ 0 w 53770"/>
                <a:gd name="connsiteY2" fmla="*/ 39286 h 49820"/>
                <a:gd name="connsiteX3" fmla="*/ 0 w 53770"/>
                <a:gd name="connsiteY3" fmla="*/ 10461 h 49820"/>
                <a:gd name="connsiteX4" fmla="*/ 10462 w 53770"/>
                <a:gd name="connsiteY4" fmla="*/ 0 h 49820"/>
                <a:gd name="connsiteX5" fmla="*/ 43236 w 53770"/>
                <a:gd name="connsiteY5" fmla="*/ 0 h 49820"/>
                <a:gd name="connsiteX6" fmla="*/ 53771 w 53770"/>
                <a:gd name="connsiteY6" fmla="*/ 10461 h 49820"/>
                <a:gd name="connsiteX7" fmla="*/ 53771 w 53770"/>
                <a:gd name="connsiteY7" fmla="*/ 39286 h 49820"/>
                <a:gd name="connsiteX8" fmla="*/ 43236 w 53770"/>
                <a:gd name="connsiteY8" fmla="*/ 49820 h 49820"/>
                <a:gd name="connsiteX9" fmla="*/ 20923 w 53770"/>
                <a:gd name="connsiteY9" fmla="*/ 28824 h 49820"/>
                <a:gd name="connsiteX10" fmla="*/ 32701 w 53770"/>
                <a:gd name="connsiteY10" fmla="*/ 28824 h 49820"/>
                <a:gd name="connsiteX11" fmla="*/ 32701 w 53770"/>
                <a:gd name="connsiteY11" fmla="*/ 20996 h 49820"/>
                <a:gd name="connsiteX12" fmla="*/ 20923 w 53770"/>
                <a:gd name="connsiteY12" fmla="*/ 20996 h 49820"/>
                <a:gd name="connsiteX13" fmla="*/ 20923 w 53770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70" h="49820">
                  <a:moveTo>
                    <a:pt x="43236" y="49820"/>
                  </a:moveTo>
                  <a:lnTo>
                    <a:pt x="10462" y="49820"/>
                  </a:lnTo>
                  <a:cubicBezTo>
                    <a:pt x="4682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771" y="4682"/>
                    <a:pt x="53771" y="10461"/>
                  </a:cubicBezTo>
                  <a:lnTo>
                    <a:pt x="53771" y="39286"/>
                  </a:lnTo>
                  <a:cubicBezTo>
                    <a:pt x="53698" y="45138"/>
                    <a:pt x="49016" y="49820"/>
                    <a:pt x="43236" y="49820"/>
                  </a:cubicBezTo>
                  <a:close/>
                  <a:moveTo>
                    <a:pt x="20923" y="28824"/>
                  </a:moveTo>
                  <a:lnTo>
                    <a:pt x="32701" y="28824"/>
                  </a:lnTo>
                  <a:lnTo>
                    <a:pt x="32701" y="20996"/>
                  </a:lnTo>
                  <a:lnTo>
                    <a:pt x="20923" y="20996"/>
                  </a:lnTo>
                  <a:lnTo>
                    <a:pt x="20923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0617468-3CE4-DB42-E6BA-827B93787020}"/>
                </a:ext>
              </a:extLst>
            </p:cNvPr>
            <p:cNvSpPr/>
            <p:nvPr/>
          </p:nvSpPr>
          <p:spPr>
            <a:xfrm>
              <a:off x="3290640" y="4209132"/>
              <a:ext cx="53697" cy="49820"/>
            </a:xfrm>
            <a:custGeom>
              <a:avLst/>
              <a:gdLst>
                <a:gd name="connsiteX0" fmla="*/ 43236 w 53697"/>
                <a:gd name="connsiteY0" fmla="*/ 49820 h 49820"/>
                <a:gd name="connsiteX1" fmla="*/ 10462 w 53697"/>
                <a:gd name="connsiteY1" fmla="*/ 49820 h 49820"/>
                <a:gd name="connsiteX2" fmla="*/ 0 w 53697"/>
                <a:gd name="connsiteY2" fmla="*/ 39286 h 49820"/>
                <a:gd name="connsiteX3" fmla="*/ 0 w 53697"/>
                <a:gd name="connsiteY3" fmla="*/ 10461 h 49820"/>
                <a:gd name="connsiteX4" fmla="*/ 10462 w 53697"/>
                <a:gd name="connsiteY4" fmla="*/ 0 h 49820"/>
                <a:gd name="connsiteX5" fmla="*/ 43236 w 53697"/>
                <a:gd name="connsiteY5" fmla="*/ 0 h 49820"/>
                <a:gd name="connsiteX6" fmla="*/ 53698 w 53697"/>
                <a:gd name="connsiteY6" fmla="*/ 10461 h 49820"/>
                <a:gd name="connsiteX7" fmla="*/ 53698 w 53697"/>
                <a:gd name="connsiteY7" fmla="*/ 39286 h 49820"/>
                <a:gd name="connsiteX8" fmla="*/ 43236 w 53697"/>
                <a:gd name="connsiteY8" fmla="*/ 49820 h 49820"/>
                <a:gd name="connsiteX9" fmla="*/ 20996 w 53697"/>
                <a:gd name="connsiteY9" fmla="*/ 28824 h 49820"/>
                <a:gd name="connsiteX10" fmla="*/ 32701 w 53697"/>
                <a:gd name="connsiteY10" fmla="*/ 28824 h 49820"/>
                <a:gd name="connsiteX11" fmla="*/ 32701 w 53697"/>
                <a:gd name="connsiteY11" fmla="*/ 20996 h 49820"/>
                <a:gd name="connsiteX12" fmla="*/ 20996 w 53697"/>
                <a:gd name="connsiteY12" fmla="*/ 20996 h 49820"/>
                <a:gd name="connsiteX13" fmla="*/ 20996 w 53697"/>
                <a:gd name="connsiteY13" fmla="*/ 28824 h 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97" h="49820">
                  <a:moveTo>
                    <a:pt x="43236" y="49820"/>
                  </a:moveTo>
                  <a:lnTo>
                    <a:pt x="10462" y="49820"/>
                  </a:lnTo>
                  <a:cubicBezTo>
                    <a:pt x="4682" y="49820"/>
                    <a:pt x="0" y="45138"/>
                    <a:pt x="0" y="39286"/>
                  </a:cubicBezTo>
                  <a:lnTo>
                    <a:pt x="0" y="10461"/>
                  </a:lnTo>
                  <a:cubicBezTo>
                    <a:pt x="0" y="4682"/>
                    <a:pt x="4682" y="0"/>
                    <a:pt x="10462" y="0"/>
                  </a:cubicBezTo>
                  <a:lnTo>
                    <a:pt x="43236" y="0"/>
                  </a:lnTo>
                  <a:cubicBezTo>
                    <a:pt x="49016" y="0"/>
                    <a:pt x="53698" y="4682"/>
                    <a:pt x="53698" y="10461"/>
                  </a:cubicBezTo>
                  <a:lnTo>
                    <a:pt x="53698" y="39286"/>
                  </a:lnTo>
                  <a:cubicBezTo>
                    <a:pt x="53698" y="45138"/>
                    <a:pt x="49016" y="49820"/>
                    <a:pt x="43236" y="49820"/>
                  </a:cubicBezTo>
                  <a:close/>
                  <a:moveTo>
                    <a:pt x="20996" y="28824"/>
                  </a:moveTo>
                  <a:lnTo>
                    <a:pt x="32701" y="28824"/>
                  </a:lnTo>
                  <a:lnTo>
                    <a:pt x="32701" y="20996"/>
                  </a:lnTo>
                  <a:lnTo>
                    <a:pt x="20996" y="20996"/>
                  </a:lnTo>
                  <a:lnTo>
                    <a:pt x="20996" y="2882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55EE3F1-088F-4A98-E297-F52525C07F95}"/>
                </a:ext>
              </a:extLst>
            </p:cNvPr>
            <p:cNvSpPr/>
            <p:nvPr/>
          </p:nvSpPr>
          <p:spPr>
            <a:xfrm>
              <a:off x="3400595" y="3880581"/>
              <a:ext cx="107541" cy="93349"/>
            </a:xfrm>
            <a:custGeom>
              <a:avLst/>
              <a:gdLst>
                <a:gd name="connsiteX0" fmla="*/ 97080 w 107541"/>
                <a:gd name="connsiteY0" fmla="*/ 93349 h 93349"/>
                <a:gd name="connsiteX1" fmla="*/ 10535 w 107541"/>
                <a:gd name="connsiteY1" fmla="*/ 93349 h 93349"/>
                <a:gd name="connsiteX2" fmla="*/ 0 w 107541"/>
                <a:gd name="connsiteY2" fmla="*/ 82888 h 93349"/>
                <a:gd name="connsiteX3" fmla="*/ 0 w 107541"/>
                <a:gd name="connsiteY3" fmla="*/ 10535 h 93349"/>
                <a:gd name="connsiteX4" fmla="*/ 10535 w 107541"/>
                <a:gd name="connsiteY4" fmla="*/ 0 h 93349"/>
                <a:gd name="connsiteX5" fmla="*/ 97080 w 107541"/>
                <a:gd name="connsiteY5" fmla="*/ 0 h 93349"/>
                <a:gd name="connsiteX6" fmla="*/ 107542 w 107541"/>
                <a:gd name="connsiteY6" fmla="*/ 10535 h 93349"/>
                <a:gd name="connsiteX7" fmla="*/ 107542 w 107541"/>
                <a:gd name="connsiteY7" fmla="*/ 82888 h 93349"/>
                <a:gd name="connsiteX8" fmla="*/ 97080 w 107541"/>
                <a:gd name="connsiteY8" fmla="*/ 93349 h 93349"/>
                <a:gd name="connsiteX9" fmla="*/ 20996 w 107541"/>
                <a:gd name="connsiteY9" fmla="*/ 72353 h 93349"/>
                <a:gd name="connsiteX10" fmla="*/ 86545 w 107541"/>
                <a:gd name="connsiteY10" fmla="*/ 72353 h 93349"/>
                <a:gd name="connsiteX11" fmla="*/ 86545 w 107541"/>
                <a:gd name="connsiteY11" fmla="*/ 20996 h 93349"/>
                <a:gd name="connsiteX12" fmla="*/ 20996 w 107541"/>
                <a:gd name="connsiteY12" fmla="*/ 20996 h 93349"/>
                <a:gd name="connsiteX13" fmla="*/ 20996 w 107541"/>
                <a:gd name="connsiteY13" fmla="*/ 72353 h 9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541" h="93349">
                  <a:moveTo>
                    <a:pt x="97080" y="93349"/>
                  </a:moveTo>
                  <a:lnTo>
                    <a:pt x="10535" y="93349"/>
                  </a:lnTo>
                  <a:cubicBezTo>
                    <a:pt x="4755" y="93349"/>
                    <a:pt x="0" y="88667"/>
                    <a:pt x="0" y="82888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535" y="0"/>
                  </a:cubicBezTo>
                  <a:lnTo>
                    <a:pt x="97080" y="0"/>
                  </a:lnTo>
                  <a:cubicBezTo>
                    <a:pt x="102859" y="0"/>
                    <a:pt x="107542" y="4682"/>
                    <a:pt x="107542" y="10535"/>
                  </a:cubicBezTo>
                  <a:lnTo>
                    <a:pt x="107542" y="82888"/>
                  </a:lnTo>
                  <a:cubicBezTo>
                    <a:pt x="107542" y="88667"/>
                    <a:pt x="102859" y="93349"/>
                    <a:pt x="97080" y="93349"/>
                  </a:cubicBezTo>
                  <a:close/>
                  <a:moveTo>
                    <a:pt x="20996" y="72353"/>
                  </a:moveTo>
                  <a:lnTo>
                    <a:pt x="86545" y="72353"/>
                  </a:lnTo>
                  <a:lnTo>
                    <a:pt x="86545" y="20996"/>
                  </a:lnTo>
                  <a:lnTo>
                    <a:pt x="20996" y="20996"/>
                  </a:lnTo>
                  <a:lnTo>
                    <a:pt x="20996" y="7235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F0C6E9-24DF-1D16-06B0-B5C65EEDBF75}"/>
                </a:ext>
              </a:extLst>
            </p:cNvPr>
            <p:cNvSpPr/>
            <p:nvPr/>
          </p:nvSpPr>
          <p:spPr>
            <a:xfrm>
              <a:off x="3128962" y="4288508"/>
              <a:ext cx="650955" cy="20922"/>
            </a:xfrm>
            <a:custGeom>
              <a:avLst/>
              <a:gdLst>
                <a:gd name="connsiteX0" fmla="*/ 640348 w 650955"/>
                <a:gd name="connsiteY0" fmla="*/ 20923 h 20922"/>
                <a:gd name="connsiteX1" fmla="*/ 10535 w 650955"/>
                <a:gd name="connsiteY1" fmla="*/ 20923 h 20922"/>
                <a:gd name="connsiteX2" fmla="*/ 0 w 650955"/>
                <a:gd name="connsiteY2" fmla="*/ 10461 h 20922"/>
                <a:gd name="connsiteX3" fmla="*/ 10535 w 650955"/>
                <a:gd name="connsiteY3" fmla="*/ 0 h 20922"/>
                <a:gd name="connsiteX4" fmla="*/ 640421 w 650955"/>
                <a:gd name="connsiteY4" fmla="*/ 0 h 20922"/>
                <a:gd name="connsiteX5" fmla="*/ 650956 w 650955"/>
                <a:gd name="connsiteY5" fmla="*/ 10461 h 20922"/>
                <a:gd name="connsiteX6" fmla="*/ 640348 w 650955"/>
                <a:gd name="connsiteY6" fmla="*/ 20923 h 2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955" h="20922">
                  <a:moveTo>
                    <a:pt x="640348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640421" y="0"/>
                  </a:lnTo>
                  <a:cubicBezTo>
                    <a:pt x="646200" y="0"/>
                    <a:pt x="650956" y="4682"/>
                    <a:pt x="650956" y="10461"/>
                  </a:cubicBezTo>
                  <a:cubicBezTo>
                    <a:pt x="650956" y="16241"/>
                    <a:pt x="646127" y="20923"/>
                    <a:pt x="640348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277E4D7-9733-5AA1-8835-6F7134945BD7}"/>
                </a:ext>
              </a:extLst>
            </p:cNvPr>
            <p:cNvSpPr/>
            <p:nvPr/>
          </p:nvSpPr>
          <p:spPr>
            <a:xfrm>
              <a:off x="3128962" y="4332329"/>
              <a:ext cx="650955" cy="21069"/>
            </a:xfrm>
            <a:custGeom>
              <a:avLst/>
              <a:gdLst>
                <a:gd name="connsiteX0" fmla="*/ 640348 w 650955"/>
                <a:gd name="connsiteY0" fmla="*/ 21069 h 21069"/>
                <a:gd name="connsiteX1" fmla="*/ 10535 w 650955"/>
                <a:gd name="connsiteY1" fmla="*/ 21069 h 21069"/>
                <a:gd name="connsiteX2" fmla="*/ 0 w 650955"/>
                <a:gd name="connsiteY2" fmla="*/ 10535 h 21069"/>
                <a:gd name="connsiteX3" fmla="*/ 10535 w 650955"/>
                <a:gd name="connsiteY3" fmla="*/ 0 h 21069"/>
                <a:gd name="connsiteX4" fmla="*/ 640421 w 650955"/>
                <a:gd name="connsiteY4" fmla="*/ 0 h 21069"/>
                <a:gd name="connsiteX5" fmla="*/ 650956 w 650955"/>
                <a:gd name="connsiteY5" fmla="*/ 10535 h 21069"/>
                <a:gd name="connsiteX6" fmla="*/ 640348 w 650955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955" h="21069">
                  <a:moveTo>
                    <a:pt x="640348" y="21069"/>
                  </a:moveTo>
                  <a:lnTo>
                    <a:pt x="10535" y="21069"/>
                  </a:lnTo>
                  <a:cubicBezTo>
                    <a:pt x="4682" y="21069"/>
                    <a:pt x="0" y="16314"/>
                    <a:pt x="0" y="10535"/>
                  </a:cubicBezTo>
                  <a:cubicBezTo>
                    <a:pt x="0" y="4755"/>
                    <a:pt x="4682" y="0"/>
                    <a:pt x="10535" y="0"/>
                  </a:cubicBezTo>
                  <a:lnTo>
                    <a:pt x="640421" y="0"/>
                  </a:lnTo>
                  <a:cubicBezTo>
                    <a:pt x="646200" y="0"/>
                    <a:pt x="650956" y="4682"/>
                    <a:pt x="650956" y="10535"/>
                  </a:cubicBezTo>
                  <a:cubicBezTo>
                    <a:pt x="650882" y="16314"/>
                    <a:pt x="646127" y="21069"/>
                    <a:pt x="64034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E632258-E9A2-7A19-295D-05F1F4AAD563}"/>
                </a:ext>
              </a:extLst>
            </p:cNvPr>
            <p:cNvSpPr/>
            <p:nvPr/>
          </p:nvSpPr>
          <p:spPr>
            <a:xfrm>
              <a:off x="3545155" y="3989446"/>
              <a:ext cx="152534" cy="319838"/>
            </a:xfrm>
            <a:custGeom>
              <a:avLst/>
              <a:gdLst>
                <a:gd name="connsiteX0" fmla="*/ 142072 w 152534"/>
                <a:gd name="connsiteY0" fmla="*/ 319839 h 319838"/>
                <a:gd name="connsiteX1" fmla="*/ 10535 w 152534"/>
                <a:gd name="connsiteY1" fmla="*/ 319839 h 319838"/>
                <a:gd name="connsiteX2" fmla="*/ 0 w 152534"/>
                <a:gd name="connsiteY2" fmla="*/ 309377 h 319838"/>
                <a:gd name="connsiteX3" fmla="*/ 0 w 152534"/>
                <a:gd name="connsiteY3" fmla="*/ 10456 h 319838"/>
                <a:gd name="connsiteX4" fmla="*/ 5414 w 152534"/>
                <a:gd name="connsiteY4" fmla="*/ 1311 h 319838"/>
                <a:gd name="connsiteX5" fmla="*/ 16022 w 152534"/>
                <a:gd name="connsiteY5" fmla="*/ 1604 h 319838"/>
                <a:gd name="connsiteX6" fmla="*/ 147559 w 152534"/>
                <a:gd name="connsiteY6" fmla="*/ 83028 h 319838"/>
                <a:gd name="connsiteX7" fmla="*/ 152533 w 152534"/>
                <a:gd name="connsiteY7" fmla="*/ 91953 h 319838"/>
                <a:gd name="connsiteX8" fmla="*/ 152533 w 152534"/>
                <a:gd name="connsiteY8" fmla="*/ 309450 h 319838"/>
                <a:gd name="connsiteX9" fmla="*/ 142072 w 152534"/>
                <a:gd name="connsiteY9" fmla="*/ 319839 h 319838"/>
                <a:gd name="connsiteX10" fmla="*/ 21069 w 152534"/>
                <a:gd name="connsiteY10" fmla="*/ 298843 h 319838"/>
                <a:gd name="connsiteX11" fmla="*/ 131610 w 152534"/>
                <a:gd name="connsiteY11" fmla="*/ 298843 h 319838"/>
                <a:gd name="connsiteX12" fmla="*/ 131610 w 152534"/>
                <a:gd name="connsiteY12" fmla="*/ 97659 h 319838"/>
                <a:gd name="connsiteX13" fmla="*/ 21069 w 152534"/>
                <a:gd name="connsiteY13" fmla="*/ 29257 h 319838"/>
                <a:gd name="connsiteX14" fmla="*/ 21069 w 152534"/>
                <a:gd name="connsiteY14" fmla="*/ 298843 h 31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534" h="319838">
                  <a:moveTo>
                    <a:pt x="142072" y="319839"/>
                  </a:moveTo>
                  <a:lnTo>
                    <a:pt x="10535" y="319839"/>
                  </a:lnTo>
                  <a:cubicBezTo>
                    <a:pt x="4755" y="319839"/>
                    <a:pt x="0" y="315157"/>
                    <a:pt x="0" y="309377"/>
                  </a:cubicBezTo>
                  <a:lnTo>
                    <a:pt x="0" y="10456"/>
                  </a:lnTo>
                  <a:cubicBezTo>
                    <a:pt x="0" y="6651"/>
                    <a:pt x="2048" y="3140"/>
                    <a:pt x="5414" y="1311"/>
                  </a:cubicBezTo>
                  <a:cubicBezTo>
                    <a:pt x="8706" y="-518"/>
                    <a:pt x="12803" y="-445"/>
                    <a:pt x="16022" y="1604"/>
                  </a:cubicBezTo>
                  <a:lnTo>
                    <a:pt x="147559" y="83028"/>
                  </a:lnTo>
                  <a:cubicBezTo>
                    <a:pt x="150631" y="84930"/>
                    <a:pt x="152533" y="88295"/>
                    <a:pt x="152533" y="91953"/>
                  </a:cubicBezTo>
                  <a:lnTo>
                    <a:pt x="152533" y="309450"/>
                  </a:lnTo>
                  <a:cubicBezTo>
                    <a:pt x="152607" y="315084"/>
                    <a:pt x="147851" y="319839"/>
                    <a:pt x="142072" y="319839"/>
                  </a:cubicBezTo>
                  <a:close/>
                  <a:moveTo>
                    <a:pt x="21069" y="298843"/>
                  </a:moveTo>
                  <a:lnTo>
                    <a:pt x="131610" y="298843"/>
                  </a:lnTo>
                  <a:lnTo>
                    <a:pt x="131610" y="97659"/>
                  </a:lnTo>
                  <a:lnTo>
                    <a:pt x="21069" y="29257"/>
                  </a:lnTo>
                  <a:lnTo>
                    <a:pt x="21069" y="29884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7994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14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15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16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3AA2B28-C9B6-A6AA-7EDF-5F5C2C88AD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E3009B2-A92F-7E0D-4203-C52C5AB9EC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CEF6BA5-A7C3-24C7-6033-15ED56AF88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4" name="Freeform 7">
            <a:extLst>
              <a:ext uri="{FF2B5EF4-FFF2-40B4-BE49-F238E27FC236}">
                <a16:creationId xmlns:a16="http://schemas.microsoft.com/office/drawing/2014/main" id="{C3AC0AC4-EEBB-F819-7630-89E564D0DB31}"/>
              </a:ext>
            </a:extLst>
          </p:cNvPr>
          <p:cNvSpPr/>
          <p:nvPr/>
        </p:nvSpPr>
        <p:spPr bwMode="auto">
          <a:xfrm>
            <a:off x="571772" y="6444134"/>
            <a:ext cx="102445" cy="102445"/>
          </a:xfrm>
          <a:custGeom>
            <a:avLst/>
            <a:gdLst>
              <a:gd name="T0" fmla="*/ 1 w 53"/>
              <a:gd name="T1" fmla="*/ 0 h 53"/>
              <a:gd name="T2" fmla="*/ 23 w 53"/>
              <a:gd name="T3" fmla="*/ 37 h 53"/>
              <a:gd name="T4" fmla="*/ 32 w 53"/>
              <a:gd name="T5" fmla="*/ 40 h 53"/>
              <a:gd name="T6" fmla="*/ 53 w 53"/>
              <a:gd name="T7" fmla="*/ 53 h 53"/>
              <a:gd name="T8" fmla="*/ 6 w 53"/>
              <a:gd name="T9" fmla="*/ 53 h 53"/>
              <a:gd name="T10" fmla="*/ 0 w 53"/>
              <a:gd name="T11" fmla="*/ 47 h 53"/>
              <a:gd name="T12" fmla="*/ 1 w 53"/>
              <a:gd name="T13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52">
                <a:moveTo>
                  <a:pt x="1" y="0"/>
                </a:moveTo>
                <a:cubicBezTo>
                  <a:pt x="6" y="14"/>
                  <a:pt x="11" y="28"/>
                  <a:pt x="23" y="37"/>
                </a:cubicBezTo>
                <a:cubicBezTo>
                  <a:pt x="26" y="37"/>
                  <a:pt x="29" y="39"/>
                  <a:pt x="32" y="40"/>
                </a:cubicBezTo>
                <a:cubicBezTo>
                  <a:pt x="38" y="46"/>
                  <a:pt x="48" y="44"/>
                  <a:pt x="53" y="53"/>
                </a:cubicBezTo>
                <a:cubicBezTo>
                  <a:pt x="37" y="53"/>
                  <a:pt x="22" y="52"/>
                  <a:pt x="6" y="53"/>
                </a:cubicBezTo>
                <a:cubicBezTo>
                  <a:pt x="1" y="53"/>
                  <a:pt x="0" y="52"/>
                  <a:pt x="0" y="47"/>
                </a:cubicBezTo>
                <a:cubicBezTo>
                  <a:pt x="1" y="32"/>
                  <a:pt x="1" y="16"/>
                  <a:pt x="1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8DEAD48-EBE7-6824-166C-439CF928160D}"/>
              </a:ext>
            </a:extLst>
          </p:cNvPr>
          <p:cNvGrpSpPr/>
          <p:nvPr/>
        </p:nvGrpSpPr>
        <p:grpSpPr>
          <a:xfrm flipH="1">
            <a:off x="6410528" y="1217256"/>
            <a:ext cx="5428047" cy="5329324"/>
            <a:chOff x="1467508" y="2505260"/>
            <a:chExt cx="4116182" cy="4041319"/>
          </a:xfrm>
        </p:grpSpPr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8D4B875A-A78E-9CED-A121-546E225F3A70}"/>
                </a:ext>
              </a:extLst>
            </p:cNvPr>
            <p:cNvSpPr/>
            <p:nvPr/>
          </p:nvSpPr>
          <p:spPr bwMode="auto">
            <a:xfrm>
              <a:off x="2107131" y="6533445"/>
              <a:ext cx="664578" cy="13134"/>
            </a:xfrm>
            <a:custGeom>
              <a:avLst/>
              <a:gdLst>
                <a:gd name="T0" fmla="*/ 0 w 340"/>
                <a:gd name="T1" fmla="*/ 7 h 7"/>
                <a:gd name="T2" fmla="*/ 2 w 340"/>
                <a:gd name="T3" fmla="*/ 4 h 7"/>
                <a:gd name="T4" fmla="*/ 17 w 340"/>
                <a:gd name="T5" fmla="*/ 1 h 7"/>
                <a:gd name="T6" fmla="*/ 325 w 340"/>
                <a:gd name="T7" fmla="*/ 1 h 7"/>
                <a:gd name="T8" fmla="*/ 340 w 340"/>
                <a:gd name="T9" fmla="*/ 4 h 7"/>
                <a:gd name="T10" fmla="*/ 340 w 340"/>
                <a:gd name="T11" fmla="*/ 7 h 7"/>
                <a:gd name="T12" fmla="*/ 0 w 34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7">
                  <a:moveTo>
                    <a:pt x="0" y="7"/>
                  </a:moveTo>
                  <a:cubicBezTo>
                    <a:pt x="0" y="6"/>
                    <a:pt x="1" y="5"/>
                    <a:pt x="2" y="4"/>
                  </a:cubicBezTo>
                  <a:cubicBezTo>
                    <a:pt x="6" y="1"/>
                    <a:pt x="11" y="1"/>
                    <a:pt x="17" y="1"/>
                  </a:cubicBezTo>
                  <a:cubicBezTo>
                    <a:pt x="120" y="1"/>
                    <a:pt x="222" y="1"/>
                    <a:pt x="325" y="1"/>
                  </a:cubicBezTo>
                  <a:cubicBezTo>
                    <a:pt x="330" y="1"/>
                    <a:pt x="336" y="0"/>
                    <a:pt x="340" y="4"/>
                  </a:cubicBezTo>
                  <a:cubicBezTo>
                    <a:pt x="340" y="5"/>
                    <a:pt x="340" y="6"/>
                    <a:pt x="340" y="7"/>
                  </a:cubicBezTo>
                  <a:cubicBezTo>
                    <a:pt x="227" y="7"/>
                    <a:pt x="113" y="7"/>
                    <a:pt x="0" y="7"/>
                  </a:cubicBezTo>
                  <a:close/>
                </a:path>
              </a:pathLst>
            </a:custGeom>
            <a:solidFill>
              <a:srgbClr val="849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540945C7-F6FC-C42B-4E9B-851A43A98CB4}"/>
                </a:ext>
              </a:extLst>
            </p:cNvPr>
            <p:cNvSpPr/>
            <p:nvPr/>
          </p:nvSpPr>
          <p:spPr bwMode="auto">
            <a:xfrm>
              <a:off x="2970033" y="3030618"/>
              <a:ext cx="2343098" cy="1291068"/>
            </a:xfrm>
            <a:custGeom>
              <a:avLst/>
              <a:gdLst>
                <a:gd name="T0" fmla="*/ 1018 w 1200"/>
                <a:gd name="T1" fmla="*/ 662 h 662"/>
                <a:gd name="T2" fmla="*/ 1001 w 1200"/>
                <a:gd name="T3" fmla="*/ 661 h 662"/>
                <a:gd name="T4" fmla="*/ 81 w 1200"/>
                <a:gd name="T5" fmla="*/ 661 h 662"/>
                <a:gd name="T6" fmla="*/ 6 w 1200"/>
                <a:gd name="T7" fmla="*/ 615 h 662"/>
                <a:gd name="T8" fmla="*/ 0 w 1200"/>
                <a:gd name="T9" fmla="*/ 586 h 662"/>
                <a:gd name="T10" fmla="*/ 1 w 1200"/>
                <a:gd name="T11" fmla="*/ 77 h 662"/>
                <a:gd name="T12" fmla="*/ 76 w 1200"/>
                <a:gd name="T13" fmla="*/ 3 h 662"/>
                <a:gd name="T14" fmla="*/ 458 w 1200"/>
                <a:gd name="T15" fmla="*/ 2 h 662"/>
                <a:gd name="T16" fmla="*/ 471 w 1200"/>
                <a:gd name="T17" fmla="*/ 0 h 662"/>
                <a:gd name="T18" fmla="*/ 487 w 1200"/>
                <a:gd name="T19" fmla="*/ 3 h 662"/>
                <a:gd name="T20" fmla="*/ 1121 w 1200"/>
                <a:gd name="T21" fmla="*/ 3 h 662"/>
                <a:gd name="T22" fmla="*/ 1187 w 1200"/>
                <a:gd name="T23" fmla="*/ 36 h 662"/>
                <a:gd name="T24" fmla="*/ 1200 w 1200"/>
                <a:gd name="T25" fmla="*/ 80 h 662"/>
                <a:gd name="T26" fmla="*/ 1200 w 1200"/>
                <a:gd name="T27" fmla="*/ 581 h 662"/>
                <a:gd name="T28" fmla="*/ 1181 w 1200"/>
                <a:gd name="T29" fmla="*/ 633 h 662"/>
                <a:gd name="T30" fmla="*/ 1145 w 1200"/>
                <a:gd name="T31" fmla="*/ 657 h 662"/>
                <a:gd name="T32" fmla="*/ 1111 w 1200"/>
                <a:gd name="T33" fmla="*/ 662 h 662"/>
                <a:gd name="T34" fmla="*/ 1018 w 1200"/>
                <a:gd name="T35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0" h="662">
                  <a:moveTo>
                    <a:pt x="1018" y="662"/>
                  </a:moveTo>
                  <a:cubicBezTo>
                    <a:pt x="1012" y="661"/>
                    <a:pt x="1006" y="661"/>
                    <a:pt x="1001" y="661"/>
                  </a:cubicBezTo>
                  <a:cubicBezTo>
                    <a:pt x="694" y="661"/>
                    <a:pt x="387" y="661"/>
                    <a:pt x="81" y="661"/>
                  </a:cubicBezTo>
                  <a:cubicBezTo>
                    <a:pt x="47" y="661"/>
                    <a:pt x="21" y="647"/>
                    <a:pt x="6" y="615"/>
                  </a:cubicBezTo>
                  <a:cubicBezTo>
                    <a:pt x="2" y="606"/>
                    <a:pt x="0" y="596"/>
                    <a:pt x="0" y="586"/>
                  </a:cubicBezTo>
                  <a:cubicBezTo>
                    <a:pt x="0" y="416"/>
                    <a:pt x="0" y="247"/>
                    <a:pt x="1" y="77"/>
                  </a:cubicBezTo>
                  <a:cubicBezTo>
                    <a:pt x="1" y="35"/>
                    <a:pt x="34" y="3"/>
                    <a:pt x="76" y="3"/>
                  </a:cubicBezTo>
                  <a:cubicBezTo>
                    <a:pt x="203" y="3"/>
                    <a:pt x="331" y="3"/>
                    <a:pt x="458" y="2"/>
                  </a:cubicBezTo>
                  <a:cubicBezTo>
                    <a:pt x="463" y="2"/>
                    <a:pt x="467" y="5"/>
                    <a:pt x="471" y="0"/>
                  </a:cubicBezTo>
                  <a:cubicBezTo>
                    <a:pt x="476" y="4"/>
                    <a:pt x="481" y="3"/>
                    <a:pt x="487" y="3"/>
                  </a:cubicBezTo>
                  <a:cubicBezTo>
                    <a:pt x="698" y="3"/>
                    <a:pt x="910" y="2"/>
                    <a:pt x="1121" y="3"/>
                  </a:cubicBezTo>
                  <a:cubicBezTo>
                    <a:pt x="1148" y="3"/>
                    <a:pt x="1172" y="13"/>
                    <a:pt x="1187" y="36"/>
                  </a:cubicBezTo>
                  <a:cubicBezTo>
                    <a:pt x="1196" y="49"/>
                    <a:pt x="1200" y="65"/>
                    <a:pt x="1200" y="80"/>
                  </a:cubicBezTo>
                  <a:cubicBezTo>
                    <a:pt x="1200" y="247"/>
                    <a:pt x="1200" y="414"/>
                    <a:pt x="1200" y="581"/>
                  </a:cubicBezTo>
                  <a:cubicBezTo>
                    <a:pt x="1200" y="600"/>
                    <a:pt x="1196" y="618"/>
                    <a:pt x="1181" y="633"/>
                  </a:cubicBezTo>
                  <a:cubicBezTo>
                    <a:pt x="1170" y="643"/>
                    <a:pt x="1160" y="655"/>
                    <a:pt x="1145" y="657"/>
                  </a:cubicBezTo>
                  <a:cubicBezTo>
                    <a:pt x="1133" y="658"/>
                    <a:pt x="1122" y="662"/>
                    <a:pt x="1111" y="662"/>
                  </a:cubicBezTo>
                  <a:cubicBezTo>
                    <a:pt x="1080" y="661"/>
                    <a:pt x="1049" y="661"/>
                    <a:pt x="1018" y="66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2C470F88-167E-DF2B-BD63-BD8BACB9A375}"/>
                </a:ext>
              </a:extLst>
            </p:cNvPr>
            <p:cNvSpPr/>
            <p:nvPr/>
          </p:nvSpPr>
          <p:spPr bwMode="auto">
            <a:xfrm>
              <a:off x="1841825" y="4610634"/>
              <a:ext cx="939078" cy="1930692"/>
            </a:xfrm>
            <a:custGeom>
              <a:avLst/>
              <a:gdLst>
                <a:gd name="T0" fmla="*/ 476 w 481"/>
                <a:gd name="T1" fmla="*/ 989 h 989"/>
                <a:gd name="T2" fmla="*/ 138 w 481"/>
                <a:gd name="T3" fmla="*/ 989 h 989"/>
                <a:gd name="T4" fmla="*/ 137 w 481"/>
                <a:gd name="T5" fmla="*/ 815 h 989"/>
                <a:gd name="T6" fmla="*/ 129 w 481"/>
                <a:gd name="T7" fmla="*/ 717 h 989"/>
                <a:gd name="T8" fmla="*/ 125 w 481"/>
                <a:gd name="T9" fmla="*/ 710 h 989"/>
                <a:gd name="T10" fmla="*/ 131 w 481"/>
                <a:gd name="T11" fmla="*/ 705 h 989"/>
                <a:gd name="T12" fmla="*/ 143 w 481"/>
                <a:gd name="T13" fmla="*/ 703 h 989"/>
                <a:gd name="T14" fmla="*/ 159 w 481"/>
                <a:gd name="T15" fmla="*/ 683 h 989"/>
                <a:gd name="T16" fmla="*/ 136 w 481"/>
                <a:gd name="T17" fmla="*/ 667 h 989"/>
                <a:gd name="T18" fmla="*/ 123 w 481"/>
                <a:gd name="T19" fmla="*/ 666 h 989"/>
                <a:gd name="T20" fmla="*/ 114 w 481"/>
                <a:gd name="T21" fmla="*/ 606 h 989"/>
                <a:gd name="T22" fmla="*/ 64 w 481"/>
                <a:gd name="T23" fmla="*/ 310 h 989"/>
                <a:gd name="T24" fmla="*/ 62 w 481"/>
                <a:gd name="T25" fmla="*/ 305 h 989"/>
                <a:gd name="T26" fmla="*/ 57 w 481"/>
                <a:gd name="T27" fmla="*/ 284 h 989"/>
                <a:gd name="T28" fmla="*/ 42 w 481"/>
                <a:gd name="T29" fmla="*/ 230 h 989"/>
                <a:gd name="T30" fmla="*/ 30 w 481"/>
                <a:gd name="T31" fmla="*/ 197 h 989"/>
                <a:gd name="T32" fmla="*/ 8 w 481"/>
                <a:gd name="T33" fmla="*/ 138 h 989"/>
                <a:gd name="T34" fmla="*/ 1 w 481"/>
                <a:gd name="T35" fmla="*/ 116 h 989"/>
                <a:gd name="T36" fmla="*/ 11 w 481"/>
                <a:gd name="T37" fmla="*/ 119 h 989"/>
                <a:gd name="T38" fmla="*/ 50 w 481"/>
                <a:gd name="T39" fmla="*/ 146 h 989"/>
                <a:gd name="T40" fmla="*/ 67 w 481"/>
                <a:gd name="T41" fmla="*/ 143 h 989"/>
                <a:gd name="T42" fmla="*/ 149 w 481"/>
                <a:gd name="T43" fmla="*/ 23 h 989"/>
                <a:gd name="T44" fmla="*/ 159 w 481"/>
                <a:gd name="T45" fmla="*/ 9 h 989"/>
                <a:gd name="T46" fmla="*/ 176 w 481"/>
                <a:gd name="T47" fmla="*/ 9 h 989"/>
                <a:gd name="T48" fmla="*/ 207 w 481"/>
                <a:gd name="T49" fmla="*/ 53 h 989"/>
                <a:gd name="T50" fmla="*/ 264 w 481"/>
                <a:gd name="T51" fmla="*/ 135 h 989"/>
                <a:gd name="T52" fmla="*/ 277 w 481"/>
                <a:gd name="T53" fmla="*/ 136 h 989"/>
                <a:gd name="T54" fmla="*/ 346 w 481"/>
                <a:gd name="T55" fmla="*/ 47 h 989"/>
                <a:gd name="T56" fmla="*/ 389 w 481"/>
                <a:gd name="T57" fmla="*/ 16 h 989"/>
                <a:gd name="T58" fmla="*/ 407 w 481"/>
                <a:gd name="T59" fmla="*/ 19 h 989"/>
                <a:gd name="T60" fmla="*/ 429 w 481"/>
                <a:gd name="T61" fmla="*/ 88 h 989"/>
                <a:gd name="T62" fmla="*/ 443 w 481"/>
                <a:gd name="T63" fmla="*/ 198 h 989"/>
                <a:gd name="T64" fmla="*/ 453 w 481"/>
                <a:gd name="T65" fmla="*/ 376 h 989"/>
                <a:gd name="T66" fmla="*/ 455 w 481"/>
                <a:gd name="T67" fmla="*/ 406 h 989"/>
                <a:gd name="T68" fmla="*/ 444 w 481"/>
                <a:gd name="T69" fmla="*/ 422 h 989"/>
                <a:gd name="T70" fmla="*/ 399 w 481"/>
                <a:gd name="T71" fmla="*/ 477 h 989"/>
                <a:gd name="T72" fmla="*/ 393 w 481"/>
                <a:gd name="T73" fmla="*/ 494 h 989"/>
                <a:gd name="T74" fmla="*/ 465 w 481"/>
                <a:gd name="T75" fmla="*/ 616 h 989"/>
                <a:gd name="T76" fmla="*/ 477 w 481"/>
                <a:gd name="T77" fmla="*/ 620 h 989"/>
                <a:gd name="T78" fmla="*/ 480 w 481"/>
                <a:gd name="T79" fmla="*/ 842 h 989"/>
                <a:gd name="T80" fmla="*/ 476 w 481"/>
                <a:gd name="T81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1" h="989">
                  <a:moveTo>
                    <a:pt x="476" y="989"/>
                  </a:moveTo>
                  <a:cubicBezTo>
                    <a:pt x="363" y="989"/>
                    <a:pt x="250" y="989"/>
                    <a:pt x="138" y="989"/>
                  </a:cubicBezTo>
                  <a:cubicBezTo>
                    <a:pt x="144" y="931"/>
                    <a:pt x="140" y="873"/>
                    <a:pt x="137" y="815"/>
                  </a:cubicBezTo>
                  <a:cubicBezTo>
                    <a:pt x="135" y="783"/>
                    <a:pt x="132" y="750"/>
                    <a:pt x="129" y="717"/>
                  </a:cubicBezTo>
                  <a:cubicBezTo>
                    <a:pt x="129" y="714"/>
                    <a:pt x="130" y="710"/>
                    <a:pt x="125" y="710"/>
                  </a:cubicBezTo>
                  <a:cubicBezTo>
                    <a:pt x="125" y="705"/>
                    <a:pt x="128" y="706"/>
                    <a:pt x="131" y="705"/>
                  </a:cubicBezTo>
                  <a:cubicBezTo>
                    <a:pt x="135" y="704"/>
                    <a:pt x="139" y="704"/>
                    <a:pt x="143" y="703"/>
                  </a:cubicBezTo>
                  <a:cubicBezTo>
                    <a:pt x="156" y="700"/>
                    <a:pt x="161" y="694"/>
                    <a:pt x="159" y="683"/>
                  </a:cubicBezTo>
                  <a:cubicBezTo>
                    <a:pt x="157" y="671"/>
                    <a:pt x="149" y="665"/>
                    <a:pt x="136" y="667"/>
                  </a:cubicBezTo>
                  <a:cubicBezTo>
                    <a:pt x="132" y="667"/>
                    <a:pt x="127" y="670"/>
                    <a:pt x="123" y="666"/>
                  </a:cubicBezTo>
                  <a:cubicBezTo>
                    <a:pt x="117" y="646"/>
                    <a:pt x="117" y="626"/>
                    <a:pt x="114" y="606"/>
                  </a:cubicBezTo>
                  <a:cubicBezTo>
                    <a:pt x="102" y="507"/>
                    <a:pt x="86" y="408"/>
                    <a:pt x="64" y="310"/>
                  </a:cubicBezTo>
                  <a:cubicBezTo>
                    <a:pt x="64" y="308"/>
                    <a:pt x="63" y="307"/>
                    <a:pt x="62" y="305"/>
                  </a:cubicBezTo>
                  <a:cubicBezTo>
                    <a:pt x="59" y="298"/>
                    <a:pt x="60" y="291"/>
                    <a:pt x="57" y="284"/>
                  </a:cubicBezTo>
                  <a:cubicBezTo>
                    <a:pt x="54" y="266"/>
                    <a:pt x="49" y="247"/>
                    <a:pt x="42" y="230"/>
                  </a:cubicBezTo>
                  <a:cubicBezTo>
                    <a:pt x="37" y="219"/>
                    <a:pt x="33" y="209"/>
                    <a:pt x="30" y="197"/>
                  </a:cubicBezTo>
                  <a:cubicBezTo>
                    <a:pt x="26" y="176"/>
                    <a:pt x="16" y="157"/>
                    <a:pt x="8" y="138"/>
                  </a:cubicBezTo>
                  <a:cubicBezTo>
                    <a:pt x="5" y="131"/>
                    <a:pt x="0" y="124"/>
                    <a:pt x="1" y="116"/>
                  </a:cubicBezTo>
                  <a:cubicBezTo>
                    <a:pt x="5" y="112"/>
                    <a:pt x="8" y="117"/>
                    <a:pt x="11" y="119"/>
                  </a:cubicBezTo>
                  <a:cubicBezTo>
                    <a:pt x="24" y="128"/>
                    <a:pt x="38" y="136"/>
                    <a:pt x="50" y="146"/>
                  </a:cubicBezTo>
                  <a:cubicBezTo>
                    <a:pt x="57" y="151"/>
                    <a:pt x="62" y="151"/>
                    <a:pt x="67" y="143"/>
                  </a:cubicBezTo>
                  <a:cubicBezTo>
                    <a:pt x="94" y="103"/>
                    <a:pt x="122" y="63"/>
                    <a:pt x="149" y="23"/>
                  </a:cubicBezTo>
                  <a:cubicBezTo>
                    <a:pt x="152" y="18"/>
                    <a:pt x="155" y="13"/>
                    <a:pt x="159" y="9"/>
                  </a:cubicBezTo>
                  <a:cubicBezTo>
                    <a:pt x="166" y="0"/>
                    <a:pt x="169" y="0"/>
                    <a:pt x="176" y="9"/>
                  </a:cubicBezTo>
                  <a:cubicBezTo>
                    <a:pt x="186" y="24"/>
                    <a:pt x="197" y="39"/>
                    <a:pt x="207" y="53"/>
                  </a:cubicBezTo>
                  <a:cubicBezTo>
                    <a:pt x="226" y="81"/>
                    <a:pt x="245" y="108"/>
                    <a:pt x="264" y="135"/>
                  </a:cubicBezTo>
                  <a:cubicBezTo>
                    <a:pt x="270" y="144"/>
                    <a:pt x="271" y="144"/>
                    <a:pt x="277" y="136"/>
                  </a:cubicBezTo>
                  <a:cubicBezTo>
                    <a:pt x="300" y="106"/>
                    <a:pt x="323" y="76"/>
                    <a:pt x="346" y="47"/>
                  </a:cubicBezTo>
                  <a:cubicBezTo>
                    <a:pt x="357" y="32"/>
                    <a:pt x="373" y="24"/>
                    <a:pt x="389" y="16"/>
                  </a:cubicBezTo>
                  <a:cubicBezTo>
                    <a:pt x="395" y="13"/>
                    <a:pt x="402" y="14"/>
                    <a:pt x="407" y="19"/>
                  </a:cubicBezTo>
                  <a:cubicBezTo>
                    <a:pt x="418" y="41"/>
                    <a:pt x="425" y="64"/>
                    <a:pt x="429" y="88"/>
                  </a:cubicBezTo>
                  <a:cubicBezTo>
                    <a:pt x="437" y="124"/>
                    <a:pt x="441" y="161"/>
                    <a:pt x="443" y="198"/>
                  </a:cubicBezTo>
                  <a:cubicBezTo>
                    <a:pt x="448" y="257"/>
                    <a:pt x="451" y="317"/>
                    <a:pt x="453" y="376"/>
                  </a:cubicBezTo>
                  <a:cubicBezTo>
                    <a:pt x="453" y="386"/>
                    <a:pt x="455" y="396"/>
                    <a:pt x="455" y="406"/>
                  </a:cubicBezTo>
                  <a:cubicBezTo>
                    <a:pt x="454" y="414"/>
                    <a:pt x="451" y="419"/>
                    <a:pt x="444" y="422"/>
                  </a:cubicBezTo>
                  <a:cubicBezTo>
                    <a:pt x="418" y="431"/>
                    <a:pt x="403" y="450"/>
                    <a:pt x="399" y="477"/>
                  </a:cubicBezTo>
                  <a:cubicBezTo>
                    <a:pt x="399" y="483"/>
                    <a:pt x="395" y="488"/>
                    <a:pt x="393" y="494"/>
                  </a:cubicBezTo>
                  <a:cubicBezTo>
                    <a:pt x="367" y="550"/>
                    <a:pt x="406" y="611"/>
                    <a:pt x="465" y="616"/>
                  </a:cubicBezTo>
                  <a:cubicBezTo>
                    <a:pt x="469" y="616"/>
                    <a:pt x="474" y="616"/>
                    <a:pt x="477" y="620"/>
                  </a:cubicBezTo>
                  <a:cubicBezTo>
                    <a:pt x="479" y="694"/>
                    <a:pt x="481" y="768"/>
                    <a:pt x="480" y="842"/>
                  </a:cubicBezTo>
                  <a:cubicBezTo>
                    <a:pt x="480" y="891"/>
                    <a:pt x="480" y="940"/>
                    <a:pt x="476" y="989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19C0BAE2-23AC-2A22-F75F-20482017BF2E}"/>
                </a:ext>
              </a:extLst>
            </p:cNvPr>
            <p:cNvSpPr/>
            <p:nvPr/>
          </p:nvSpPr>
          <p:spPr bwMode="auto">
            <a:xfrm>
              <a:off x="3945885" y="4412311"/>
              <a:ext cx="786724" cy="1007375"/>
            </a:xfrm>
            <a:custGeom>
              <a:avLst/>
              <a:gdLst>
                <a:gd name="T0" fmla="*/ 0 w 403"/>
                <a:gd name="T1" fmla="*/ 396 h 516"/>
                <a:gd name="T2" fmla="*/ 35 w 403"/>
                <a:gd name="T3" fmla="*/ 331 h 516"/>
                <a:gd name="T4" fmla="*/ 38 w 403"/>
                <a:gd name="T5" fmla="*/ 313 h 516"/>
                <a:gd name="T6" fmla="*/ 57 w 403"/>
                <a:gd name="T7" fmla="*/ 223 h 516"/>
                <a:gd name="T8" fmla="*/ 99 w 403"/>
                <a:gd name="T9" fmla="*/ 94 h 516"/>
                <a:gd name="T10" fmla="*/ 113 w 403"/>
                <a:gd name="T11" fmla="*/ 91 h 516"/>
                <a:gd name="T12" fmla="*/ 123 w 403"/>
                <a:gd name="T13" fmla="*/ 109 h 516"/>
                <a:gd name="T14" fmla="*/ 117 w 403"/>
                <a:gd name="T15" fmla="*/ 178 h 516"/>
                <a:gd name="T16" fmla="*/ 111 w 403"/>
                <a:gd name="T17" fmla="*/ 201 h 516"/>
                <a:gd name="T18" fmla="*/ 118 w 403"/>
                <a:gd name="T19" fmla="*/ 205 h 516"/>
                <a:gd name="T20" fmla="*/ 156 w 403"/>
                <a:gd name="T21" fmla="*/ 181 h 516"/>
                <a:gd name="T22" fmla="*/ 307 w 403"/>
                <a:gd name="T23" fmla="*/ 13 h 516"/>
                <a:gd name="T24" fmla="*/ 314 w 403"/>
                <a:gd name="T25" fmla="*/ 6 h 516"/>
                <a:gd name="T26" fmla="*/ 336 w 403"/>
                <a:gd name="T27" fmla="*/ 5 h 516"/>
                <a:gd name="T28" fmla="*/ 336 w 403"/>
                <a:gd name="T29" fmla="*/ 24 h 516"/>
                <a:gd name="T30" fmla="*/ 265 w 403"/>
                <a:gd name="T31" fmla="*/ 133 h 516"/>
                <a:gd name="T32" fmla="*/ 258 w 403"/>
                <a:gd name="T33" fmla="*/ 146 h 516"/>
                <a:gd name="T34" fmla="*/ 338 w 403"/>
                <a:gd name="T35" fmla="*/ 47 h 516"/>
                <a:gd name="T36" fmla="*/ 364 w 403"/>
                <a:gd name="T37" fmla="*/ 15 h 516"/>
                <a:gd name="T38" fmla="*/ 377 w 403"/>
                <a:gd name="T39" fmla="*/ 5 h 516"/>
                <a:gd name="T40" fmla="*/ 397 w 403"/>
                <a:gd name="T41" fmla="*/ 7 h 516"/>
                <a:gd name="T42" fmla="*/ 401 w 403"/>
                <a:gd name="T43" fmla="*/ 26 h 516"/>
                <a:gd name="T44" fmla="*/ 391 w 403"/>
                <a:gd name="T45" fmla="*/ 48 h 516"/>
                <a:gd name="T46" fmla="*/ 363 w 403"/>
                <a:gd name="T47" fmla="*/ 95 h 516"/>
                <a:gd name="T48" fmla="*/ 369 w 403"/>
                <a:gd name="T49" fmla="*/ 92 h 516"/>
                <a:gd name="T50" fmla="*/ 389 w 403"/>
                <a:gd name="T51" fmla="*/ 91 h 516"/>
                <a:gd name="T52" fmla="*/ 390 w 403"/>
                <a:gd name="T53" fmla="*/ 111 h 516"/>
                <a:gd name="T54" fmla="*/ 324 w 403"/>
                <a:gd name="T55" fmla="*/ 214 h 516"/>
                <a:gd name="T56" fmla="*/ 324 w 403"/>
                <a:gd name="T57" fmla="*/ 218 h 516"/>
                <a:gd name="T58" fmla="*/ 361 w 403"/>
                <a:gd name="T59" fmla="*/ 183 h 516"/>
                <a:gd name="T60" fmla="*/ 381 w 403"/>
                <a:gd name="T61" fmla="*/ 178 h 516"/>
                <a:gd name="T62" fmla="*/ 386 w 403"/>
                <a:gd name="T63" fmla="*/ 199 h 516"/>
                <a:gd name="T64" fmla="*/ 376 w 403"/>
                <a:gd name="T65" fmla="*/ 217 h 516"/>
                <a:gd name="T66" fmla="*/ 258 w 403"/>
                <a:gd name="T67" fmla="*/ 369 h 516"/>
                <a:gd name="T68" fmla="*/ 167 w 403"/>
                <a:gd name="T69" fmla="*/ 441 h 516"/>
                <a:gd name="T70" fmla="*/ 157 w 403"/>
                <a:gd name="T71" fmla="*/ 454 h 516"/>
                <a:gd name="T72" fmla="*/ 137 w 403"/>
                <a:gd name="T73" fmla="*/ 516 h 516"/>
                <a:gd name="T74" fmla="*/ 53 w 403"/>
                <a:gd name="T75" fmla="*/ 443 h 516"/>
                <a:gd name="T76" fmla="*/ 0 w 403"/>
                <a:gd name="T77" fmla="*/ 39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2" h="516">
                  <a:moveTo>
                    <a:pt x="0" y="396"/>
                  </a:moveTo>
                  <a:cubicBezTo>
                    <a:pt x="12" y="374"/>
                    <a:pt x="23" y="352"/>
                    <a:pt x="35" y="331"/>
                  </a:cubicBezTo>
                  <a:cubicBezTo>
                    <a:pt x="38" y="325"/>
                    <a:pt x="38" y="319"/>
                    <a:pt x="38" y="313"/>
                  </a:cubicBezTo>
                  <a:cubicBezTo>
                    <a:pt x="37" y="281"/>
                    <a:pt x="48" y="252"/>
                    <a:pt x="57" y="223"/>
                  </a:cubicBezTo>
                  <a:cubicBezTo>
                    <a:pt x="71" y="180"/>
                    <a:pt x="85" y="137"/>
                    <a:pt x="99" y="94"/>
                  </a:cubicBezTo>
                  <a:cubicBezTo>
                    <a:pt x="102" y="83"/>
                    <a:pt x="105" y="82"/>
                    <a:pt x="113" y="91"/>
                  </a:cubicBezTo>
                  <a:cubicBezTo>
                    <a:pt x="118" y="96"/>
                    <a:pt x="121" y="102"/>
                    <a:pt x="123" y="109"/>
                  </a:cubicBezTo>
                  <a:cubicBezTo>
                    <a:pt x="128" y="133"/>
                    <a:pt x="127" y="156"/>
                    <a:pt x="117" y="178"/>
                  </a:cubicBezTo>
                  <a:cubicBezTo>
                    <a:pt x="114" y="185"/>
                    <a:pt x="110" y="192"/>
                    <a:pt x="111" y="201"/>
                  </a:cubicBezTo>
                  <a:cubicBezTo>
                    <a:pt x="112" y="205"/>
                    <a:pt x="113" y="207"/>
                    <a:pt x="118" y="205"/>
                  </a:cubicBezTo>
                  <a:cubicBezTo>
                    <a:pt x="131" y="198"/>
                    <a:pt x="145" y="192"/>
                    <a:pt x="156" y="181"/>
                  </a:cubicBezTo>
                  <a:cubicBezTo>
                    <a:pt x="206" y="125"/>
                    <a:pt x="257" y="69"/>
                    <a:pt x="307" y="13"/>
                  </a:cubicBezTo>
                  <a:cubicBezTo>
                    <a:pt x="309" y="11"/>
                    <a:pt x="312" y="8"/>
                    <a:pt x="314" y="6"/>
                  </a:cubicBezTo>
                  <a:cubicBezTo>
                    <a:pt x="321" y="0"/>
                    <a:pt x="329" y="0"/>
                    <a:pt x="336" y="5"/>
                  </a:cubicBezTo>
                  <a:cubicBezTo>
                    <a:pt x="343" y="11"/>
                    <a:pt x="341" y="18"/>
                    <a:pt x="336" y="24"/>
                  </a:cubicBezTo>
                  <a:cubicBezTo>
                    <a:pt x="312" y="61"/>
                    <a:pt x="288" y="97"/>
                    <a:pt x="265" y="133"/>
                  </a:cubicBezTo>
                  <a:cubicBezTo>
                    <a:pt x="262" y="137"/>
                    <a:pt x="260" y="141"/>
                    <a:pt x="258" y="146"/>
                  </a:cubicBezTo>
                  <a:cubicBezTo>
                    <a:pt x="285" y="113"/>
                    <a:pt x="311" y="80"/>
                    <a:pt x="338" y="47"/>
                  </a:cubicBezTo>
                  <a:cubicBezTo>
                    <a:pt x="347" y="37"/>
                    <a:pt x="355" y="26"/>
                    <a:pt x="364" y="15"/>
                  </a:cubicBezTo>
                  <a:cubicBezTo>
                    <a:pt x="368" y="11"/>
                    <a:pt x="371" y="7"/>
                    <a:pt x="377" y="5"/>
                  </a:cubicBezTo>
                  <a:cubicBezTo>
                    <a:pt x="384" y="3"/>
                    <a:pt x="391" y="2"/>
                    <a:pt x="397" y="7"/>
                  </a:cubicBezTo>
                  <a:cubicBezTo>
                    <a:pt x="403" y="12"/>
                    <a:pt x="403" y="19"/>
                    <a:pt x="401" y="26"/>
                  </a:cubicBezTo>
                  <a:cubicBezTo>
                    <a:pt x="399" y="34"/>
                    <a:pt x="395" y="41"/>
                    <a:pt x="391" y="48"/>
                  </a:cubicBezTo>
                  <a:cubicBezTo>
                    <a:pt x="382" y="63"/>
                    <a:pt x="373" y="79"/>
                    <a:pt x="363" y="95"/>
                  </a:cubicBezTo>
                  <a:cubicBezTo>
                    <a:pt x="367" y="97"/>
                    <a:pt x="367" y="94"/>
                    <a:pt x="369" y="92"/>
                  </a:cubicBezTo>
                  <a:cubicBezTo>
                    <a:pt x="375" y="86"/>
                    <a:pt x="382" y="85"/>
                    <a:pt x="389" y="91"/>
                  </a:cubicBezTo>
                  <a:cubicBezTo>
                    <a:pt x="396" y="97"/>
                    <a:pt x="395" y="104"/>
                    <a:pt x="390" y="111"/>
                  </a:cubicBezTo>
                  <a:cubicBezTo>
                    <a:pt x="368" y="146"/>
                    <a:pt x="346" y="180"/>
                    <a:pt x="324" y="214"/>
                  </a:cubicBezTo>
                  <a:cubicBezTo>
                    <a:pt x="324" y="215"/>
                    <a:pt x="323" y="216"/>
                    <a:pt x="324" y="218"/>
                  </a:cubicBezTo>
                  <a:cubicBezTo>
                    <a:pt x="336" y="207"/>
                    <a:pt x="349" y="195"/>
                    <a:pt x="361" y="183"/>
                  </a:cubicBezTo>
                  <a:cubicBezTo>
                    <a:pt x="367" y="178"/>
                    <a:pt x="373" y="173"/>
                    <a:pt x="381" y="178"/>
                  </a:cubicBezTo>
                  <a:cubicBezTo>
                    <a:pt x="389" y="183"/>
                    <a:pt x="388" y="191"/>
                    <a:pt x="386" y="199"/>
                  </a:cubicBezTo>
                  <a:cubicBezTo>
                    <a:pt x="385" y="206"/>
                    <a:pt x="381" y="211"/>
                    <a:pt x="376" y="217"/>
                  </a:cubicBezTo>
                  <a:cubicBezTo>
                    <a:pt x="337" y="267"/>
                    <a:pt x="299" y="320"/>
                    <a:pt x="258" y="369"/>
                  </a:cubicBezTo>
                  <a:cubicBezTo>
                    <a:pt x="233" y="398"/>
                    <a:pt x="200" y="421"/>
                    <a:pt x="167" y="441"/>
                  </a:cubicBezTo>
                  <a:cubicBezTo>
                    <a:pt x="162" y="445"/>
                    <a:pt x="159" y="448"/>
                    <a:pt x="157" y="454"/>
                  </a:cubicBezTo>
                  <a:cubicBezTo>
                    <a:pt x="151" y="475"/>
                    <a:pt x="144" y="496"/>
                    <a:pt x="137" y="516"/>
                  </a:cubicBezTo>
                  <a:cubicBezTo>
                    <a:pt x="109" y="492"/>
                    <a:pt x="81" y="467"/>
                    <a:pt x="53" y="443"/>
                  </a:cubicBezTo>
                  <a:cubicBezTo>
                    <a:pt x="35" y="427"/>
                    <a:pt x="18" y="411"/>
                    <a:pt x="0" y="396"/>
                  </a:cubicBezTo>
                  <a:close/>
                </a:path>
              </a:pathLst>
            </a:custGeom>
            <a:solidFill>
              <a:srgbClr val="F49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AC9A6D60-C272-599A-F99F-33C66D3F9D69}"/>
                </a:ext>
              </a:extLst>
            </p:cNvPr>
            <p:cNvSpPr/>
            <p:nvPr/>
          </p:nvSpPr>
          <p:spPr bwMode="auto">
            <a:xfrm>
              <a:off x="2368497" y="4365028"/>
              <a:ext cx="604162" cy="1456556"/>
            </a:xfrm>
            <a:custGeom>
              <a:avLst/>
              <a:gdLst>
                <a:gd name="T0" fmla="*/ 207 w 309"/>
                <a:gd name="T1" fmla="*/ 746 h 746"/>
                <a:gd name="T2" fmla="*/ 118 w 309"/>
                <a:gd name="T3" fmla="*/ 688 h 746"/>
                <a:gd name="T4" fmla="*/ 113 w 309"/>
                <a:gd name="T5" fmla="*/ 642 h 746"/>
                <a:gd name="T6" fmla="*/ 134 w 309"/>
                <a:gd name="T7" fmla="*/ 579 h 746"/>
                <a:gd name="T8" fmla="*/ 173 w 309"/>
                <a:gd name="T9" fmla="*/ 545 h 746"/>
                <a:gd name="T10" fmla="*/ 181 w 309"/>
                <a:gd name="T11" fmla="*/ 533 h 746"/>
                <a:gd name="T12" fmla="*/ 173 w 309"/>
                <a:gd name="T13" fmla="*/ 363 h 746"/>
                <a:gd name="T14" fmla="*/ 161 w 309"/>
                <a:gd name="T15" fmla="*/ 241 h 746"/>
                <a:gd name="T16" fmla="*/ 134 w 309"/>
                <a:gd name="T17" fmla="*/ 145 h 746"/>
                <a:gd name="T18" fmla="*/ 114 w 309"/>
                <a:gd name="T19" fmla="*/ 111 h 746"/>
                <a:gd name="T20" fmla="*/ 96 w 309"/>
                <a:gd name="T21" fmla="*/ 86 h 746"/>
                <a:gd name="T22" fmla="*/ 29 w 309"/>
                <a:gd name="T23" fmla="*/ 39 h 746"/>
                <a:gd name="T24" fmla="*/ 7 w 309"/>
                <a:gd name="T25" fmla="*/ 32 h 746"/>
                <a:gd name="T26" fmla="*/ 0 w 309"/>
                <a:gd name="T27" fmla="*/ 22 h 746"/>
                <a:gd name="T28" fmla="*/ 0 w 309"/>
                <a:gd name="T29" fmla="*/ 21 h 746"/>
                <a:gd name="T30" fmla="*/ 23 w 309"/>
                <a:gd name="T31" fmla="*/ 4 h 746"/>
                <a:gd name="T32" fmla="*/ 141 w 309"/>
                <a:gd name="T33" fmla="*/ 95 h 746"/>
                <a:gd name="T34" fmla="*/ 163 w 309"/>
                <a:gd name="T35" fmla="*/ 137 h 746"/>
                <a:gd name="T36" fmla="*/ 204 w 309"/>
                <a:gd name="T37" fmla="*/ 393 h 746"/>
                <a:gd name="T38" fmla="*/ 210 w 309"/>
                <a:gd name="T39" fmla="*/ 534 h 746"/>
                <a:gd name="T40" fmla="*/ 219 w 309"/>
                <a:gd name="T41" fmla="*/ 546 h 746"/>
                <a:gd name="T42" fmla="*/ 250 w 309"/>
                <a:gd name="T43" fmla="*/ 571 h 746"/>
                <a:gd name="T44" fmla="*/ 276 w 309"/>
                <a:gd name="T45" fmla="*/ 608 h 746"/>
                <a:gd name="T46" fmla="*/ 219 w 309"/>
                <a:gd name="T47" fmla="*/ 743 h 746"/>
                <a:gd name="T48" fmla="*/ 207 w 309"/>
                <a:gd name="T49" fmla="*/ 746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9" h="746">
                  <a:moveTo>
                    <a:pt x="207" y="746"/>
                  </a:moveTo>
                  <a:cubicBezTo>
                    <a:pt x="165" y="745"/>
                    <a:pt x="134" y="727"/>
                    <a:pt x="118" y="688"/>
                  </a:cubicBezTo>
                  <a:cubicBezTo>
                    <a:pt x="111" y="673"/>
                    <a:pt x="108" y="657"/>
                    <a:pt x="113" y="642"/>
                  </a:cubicBezTo>
                  <a:cubicBezTo>
                    <a:pt x="119" y="620"/>
                    <a:pt x="125" y="599"/>
                    <a:pt x="134" y="579"/>
                  </a:cubicBezTo>
                  <a:cubicBezTo>
                    <a:pt x="141" y="561"/>
                    <a:pt x="155" y="551"/>
                    <a:pt x="173" y="545"/>
                  </a:cubicBezTo>
                  <a:cubicBezTo>
                    <a:pt x="180" y="543"/>
                    <a:pt x="182" y="540"/>
                    <a:pt x="181" y="533"/>
                  </a:cubicBezTo>
                  <a:cubicBezTo>
                    <a:pt x="178" y="476"/>
                    <a:pt x="177" y="420"/>
                    <a:pt x="173" y="363"/>
                  </a:cubicBezTo>
                  <a:cubicBezTo>
                    <a:pt x="170" y="322"/>
                    <a:pt x="167" y="281"/>
                    <a:pt x="161" y="241"/>
                  </a:cubicBezTo>
                  <a:cubicBezTo>
                    <a:pt x="156" y="208"/>
                    <a:pt x="148" y="175"/>
                    <a:pt x="134" y="145"/>
                  </a:cubicBezTo>
                  <a:cubicBezTo>
                    <a:pt x="125" y="135"/>
                    <a:pt x="121" y="122"/>
                    <a:pt x="114" y="111"/>
                  </a:cubicBezTo>
                  <a:cubicBezTo>
                    <a:pt x="108" y="102"/>
                    <a:pt x="102" y="94"/>
                    <a:pt x="96" y="86"/>
                  </a:cubicBezTo>
                  <a:cubicBezTo>
                    <a:pt x="77" y="65"/>
                    <a:pt x="57" y="46"/>
                    <a:pt x="29" y="39"/>
                  </a:cubicBezTo>
                  <a:cubicBezTo>
                    <a:pt x="22" y="36"/>
                    <a:pt x="14" y="35"/>
                    <a:pt x="7" y="32"/>
                  </a:cubicBezTo>
                  <a:cubicBezTo>
                    <a:pt x="4" y="29"/>
                    <a:pt x="1" y="27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2" y="4"/>
                    <a:pt x="8" y="0"/>
                    <a:pt x="23" y="4"/>
                  </a:cubicBezTo>
                  <a:cubicBezTo>
                    <a:pt x="77" y="16"/>
                    <a:pt x="113" y="50"/>
                    <a:pt x="141" y="95"/>
                  </a:cubicBezTo>
                  <a:cubicBezTo>
                    <a:pt x="149" y="108"/>
                    <a:pt x="156" y="123"/>
                    <a:pt x="163" y="137"/>
                  </a:cubicBezTo>
                  <a:cubicBezTo>
                    <a:pt x="195" y="219"/>
                    <a:pt x="198" y="306"/>
                    <a:pt x="204" y="393"/>
                  </a:cubicBezTo>
                  <a:cubicBezTo>
                    <a:pt x="207" y="440"/>
                    <a:pt x="208" y="487"/>
                    <a:pt x="210" y="534"/>
                  </a:cubicBezTo>
                  <a:cubicBezTo>
                    <a:pt x="211" y="541"/>
                    <a:pt x="212" y="544"/>
                    <a:pt x="219" y="546"/>
                  </a:cubicBezTo>
                  <a:cubicBezTo>
                    <a:pt x="232" y="551"/>
                    <a:pt x="244" y="559"/>
                    <a:pt x="250" y="571"/>
                  </a:cubicBezTo>
                  <a:cubicBezTo>
                    <a:pt x="258" y="584"/>
                    <a:pt x="267" y="596"/>
                    <a:pt x="276" y="608"/>
                  </a:cubicBezTo>
                  <a:cubicBezTo>
                    <a:pt x="309" y="661"/>
                    <a:pt x="280" y="731"/>
                    <a:pt x="219" y="743"/>
                  </a:cubicBezTo>
                  <a:cubicBezTo>
                    <a:pt x="215" y="744"/>
                    <a:pt x="211" y="745"/>
                    <a:pt x="207" y="746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CC5B0C57-ABD8-5138-496C-AFB96BD6198F}"/>
                </a:ext>
              </a:extLst>
            </p:cNvPr>
            <p:cNvSpPr/>
            <p:nvPr/>
          </p:nvSpPr>
          <p:spPr bwMode="auto">
            <a:xfrm>
              <a:off x="2988420" y="5239750"/>
              <a:ext cx="221964" cy="973227"/>
            </a:xfrm>
            <a:custGeom>
              <a:avLst/>
              <a:gdLst>
                <a:gd name="T0" fmla="*/ 114 w 114"/>
                <a:gd name="T1" fmla="*/ 490 h 499"/>
                <a:gd name="T2" fmla="*/ 109 w 114"/>
                <a:gd name="T3" fmla="*/ 499 h 499"/>
                <a:gd name="T4" fmla="*/ 103 w 114"/>
                <a:gd name="T5" fmla="*/ 492 h 499"/>
                <a:gd name="T6" fmla="*/ 92 w 114"/>
                <a:gd name="T7" fmla="*/ 417 h 499"/>
                <a:gd name="T8" fmla="*/ 71 w 114"/>
                <a:gd name="T9" fmla="*/ 280 h 499"/>
                <a:gd name="T10" fmla="*/ 35 w 114"/>
                <a:gd name="T11" fmla="*/ 103 h 499"/>
                <a:gd name="T12" fmla="*/ 5 w 114"/>
                <a:gd name="T13" fmla="*/ 14 h 499"/>
                <a:gd name="T14" fmla="*/ 6 w 114"/>
                <a:gd name="T15" fmla="*/ 2 h 499"/>
                <a:gd name="T16" fmla="*/ 15 w 114"/>
                <a:gd name="T17" fmla="*/ 9 h 499"/>
                <a:gd name="T18" fmla="*/ 50 w 114"/>
                <a:gd name="T19" fmla="*/ 119 h 499"/>
                <a:gd name="T20" fmla="*/ 92 w 114"/>
                <a:gd name="T21" fmla="*/ 339 h 499"/>
                <a:gd name="T22" fmla="*/ 114 w 114"/>
                <a:gd name="T23" fmla="*/ 488 h 499"/>
                <a:gd name="T24" fmla="*/ 114 w 114"/>
                <a:gd name="T25" fmla="*/ 49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499">
                  <a:moveTo>
                    <a:pt x="114" y="490"/>
                  </a:moveTo>
                  <a:cubicBezTo>
                    <a:pt x="114" y="495"/>
                    <a:pt x="114" y="498"/>
                    <a:pt x="109" y="499"/>
                  </a:cubicBezTo>
                  <a:cubicBezTo>
                    <a:pt x="104" y="499"/>
                    <a:pt x="103" y="496"/>
                    <a:pt x="103" y="492"/>
                  </a:cubicBezTo>
                  <a:cubicBezTo>
                    <a:pt x="99" y="467"/>
                    <a:pt x="95" y="442"/>
                    <a:pt x="92" y="417"/>
                  </a:cubicBezTo>
                  <a:cubicBezTo>
                    <a:pt x="85" y="372"/>
                    <a:pt x="79" y="326"/>
                    <a:pt x="71" y="280"/>
                  </a:cubicBezTo>
                  <a:cubicBezTo>
                    <a:pt x="61" y="221"/>
                    <a:pt x="50" y="161"/>
                    <a:pt x="35" y="103"/>
                  </a:cubicBezTo>
                  <a:cubicBezTo>
                    <a:pt x="27" y="73"/>
                    <a:pt x="19" y="42"/>
                    <a:pt x="5" y="14"/>
                  </a:cubicBezTo>
                  <a:cubicBezTo>
                    <a:pt x="3" y="10"/>
                    <a:pt x="0" y="5"/>
                    <a:pt x="6" y="2"/>
                  </a:cubicBezTo>
                  <a:cubicBezTo>
                    <a:pt x="11" y="0"/>
                    <a:pt x="13" y="5"/>
                    <a:pt x="15" y="9"/>
                  </a:cubicBezTo>
                  <a:cubicBezTo>
                    <a:pt x="32" y="44"/>
                    <a:pt x="42" y="81"/>
                    <a:pt x="50" y="119"/>
                  </a:cubicBezTo>
                  <a:cubicBezTo>
                    <a:pt x="67" y="191"/>
                    <a:pt x="81" y="265"/>
                    <a:pt x="92" y="339"/>
                  </a:cubicBezTo>
                  <a:cubicBezTo>
                    <a:pt x="99" y="388"/>
                    <a:pt x="106" y="438"/>
                    <a:pt x="114" y="488"/>
                  </a:cubicBezTo>
                  <a:cubicBezTo>
                    <a:pt x="114" y="489"/>
                    <a:pt x="114" y="490"/>
                    <a:pt x="114" y="490"/>
                  </a:cubicBezTo>
                  <a:close/>
                </a:path>
              </a:pathLst>
            </a:custGeom>
            <a:solidFill>
              <a:srgbClr val="374D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6ECAE453-52F6-B355-E65D-8E98E784625B}"/>
                </a:ext>
              </a:extLst>
            </p:cNvPr>
            <p:cNvSpPr/>
            <p:nvPr/>
          </p:nvSpPr>
          <p:spPr bwMode="auto">
            <a:xfrm>
              <a:off x="5544288" y="3521828"/>
              <a:ext cx="39402" cy="40716"/>
            </a:xfrm>
            <a:custGeom>
              <a:avLst/>
              <a:gdLst>
                <a:gd name="T0" fmla="*/ 20 w 20"/>
                <a:gd name="T1" fmla="*/ 11 h 21"/>
                <a:gd name="T2" fmla="*/ 10 w 20"/>
                <a:gd name="T3" fmla="*/ 21 h 21"/>
                <a:gd name="T4" fmla="*/ 0 w 20"/>
                <a:gd name="T5" fmla="*/ 11 h 21"/>
                <a:gd name="T6" fmla="*/ 10 w 20"/>
                <a:gd name="T7" fmla="*/ 1 h 21"/>
                <a:gd name="T8" fmla="*/ 20 w 20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cubicBezTo>
                    <a:pt x="19" y="17"/>
                    <a:pt x="16" y="21"/>
                    <a:pt x="10" y="21"/>
                  </a:cubicBezTo>
                  <a:cubicBezTo>
                    <a:pt x="4" y="20"/>
                    <a:pt x="0" y="17"/>
                    <a:pt x="0" y="11"/>
                  </a:cubicBezTo>
                  <a:cubicBezTo>
                    <a:pt x="0" y="5"/>
                    <a:pt x="3" y="0"/>
                    <a:pt x="10" y="1"/>
                  </a:cubicBezTo>
                  <a:cubicBezTo>
                    <a:pt x="17" y="1"/>
                    <a:pt x="19" y="5"/>
                    <a:pt x="20" y="11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446873EB-1A7F-D877-254A-36CDC1992AA1}"/>
                </a:ext>
              </a:extLst>
            </p:cNvPr>
            <p:cNvSpPr/>
            <p:nvPr/>
          </p:nvSpPr>
          <p:spPr bwMode="auto">
            <a:xfrm>
              <a:off x="5544288" y="2654987"/>
              <a:ext cx="39402" cy="39402"/>
            </a:xfrm>
            <a:custGeom>
              <a:avLst/>
              <a:gdLst>
                <a:gd name="T0" fmla="*/ 20 w 20"/>
                <a:gd name="T1" fmla="*/ 10 h 20"/>
                <a:gd name="T2" fmla="*/ 10 w 20"/>
                <a:gd name="T3" fmla="*/ 20 h 20"/>
                <a:gd name="T4" fmla="*/ 0 w 20"/>
                <a:gd name="T5" fmla="*/ 10 h 20"/>
                <a:gd name="T6" fmla="*/ 10 w 20"/>
                <a:gd name="T7" fmla="*/ 0 h 20"/>
                <a:gd name="T8" fmla="*/ 20 w 20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20" y="17"/>
                    <a:pt x="17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3"/>
                    <a:pt x="20" y="1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14CAC19B-5E88-9E79-5FCE-67A3BBD05396}"/>
                </a:ext>
              </a:extLst>
            </p:cNvPr>
            <p:cNvSpPr/>
            <p:nvPr/>
          </p:nvSpPr>
          <p:spPr bwMode="auto">
            <a:xfrm>
              <a:off x="5544288" y="3305118"/>
              <a:ext cx="39402" cy="40716"/>
            </a:xfrm>
            <a:custGeom>
              <a:avLst/>
              <a:gdLst>
                <a:gd name="T0" fmla="*/ 20 w 20"/>
                <a:gd name="T1" fmla="*/ 10 h 21"/>
                <a:gd name="T2" fmla="*/ 10 w 20"/>
                <a:gd name="T3" fmla="*/ 20 h 21"/>
                <a:gd name="T4" fmla="*/ 0 w 20"/>
                <a:gd name="T5" fmla="*/ 10 h 21"/>
                <a:gd name="T6" fmla="*/ 10 w 20"/>
                <a:gd name="T7" fmla="*/ 0 h 21"/>
                <a:gd name="T8" fmla="*/ 20 w 20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20" y="10"/>
                  </a:moveTo>
                  <a:cubicBezTo>
                    <a:pt x="19" y="16"/>
                    <a:pt x="16" y="21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19" y="4"/>
                    <a:pt x="20" y="1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EB794B74-2F4C-C583-2E4C-3BD885D4C7A8}"/>
                </a:ext>
              </a:extLst>
            </p:cNvPr>
            <p:cNvSpPr/>
            <p:nvPr/>
          </p:nvSpPr>
          <p:spPr bwMode="auto">
            <a:xfrm>
              <a:off x="4695835" y="2871698"/>
              <a:ext cx="39402" cy="39402"/>
            </a:xfrm>
            <a:custGeom>
              <a:avLst/>
              <a:gdLst>
                <a:gd name="T0" fmla="*/ 10 w 20"/>
                <a:gd name="T1" fmla="*/ 0 h 20"/>
                <a:gd name="T2" fmla="*/ 20 w 20"/>
                <a:gd name="T3" fmla="*/ 10 h 20"/>
                <a:gd name="T4" fmla="*/ 10 w 20"/>
                <a:gd name="T5" fmla="*/ 20 h 20"/>
                <a:gd name="T6" fmla="*/ 0 w 20"/>
                <a:gd name="T7" fmla="*/ 10 h 20"/>
                <a:gd name="T8" fmla="*/ 10 w 20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16" y="1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ubicBezTo>
                    <a:pt x="3" y="20"/>
                    <a:pt x="0" y="16"/>
                    <a:pt x="0" y="10"/>
                  </a:cubicBezTo>
                  <a:cubicBezTo>
                    <a:pt x="0" y="3"/>
                    <a:pt x="5" y="1"/>
                    <a:pt x="10" y="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746ACBAF-1FF4-3154-5160-4F2261F94B0C}"/>
                </a:ext>
              </a:extLst>
            </p:cNvPr>
            <p:cNvSpPr/>
            <p:nvPr/>
          </p:nvSpPr>
          <p:spPr bwMode="auto">
            <a:xfrm>
              <a:off x="5121375" y="2870384"/>
              <a:ext cx="36775" cy="40716"/>
            </a:xfrm>
            <a:custGeom>
              <a:avLst/>
              <a:gdLst>
                <a:gd name="T0" fmla="*/ 8 w 19"/>
                <a:gd name="T1" fmla="*/ 21 h 21"/>
                <a:gd name="T2" fmla="*/ 0 w 19"/>
                <a:gd name="T3" fmla="*/ 10 h 21"/>
                <a:gd name="T4" fmla="*/ 10 w 19"/>
                <a:gd name="T5" fmla="*/ 1 h 21"/>
                <a:gd name="T6" fmla="*/ 19 w 19"/>
                <a:gd name="T7" fmla="*/ 12 h 21"/>
                <a:gd name="T8" fmla="*/ 8 w 19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8" y="21"/>
                  </a:moveTo>
                  <a:cubicBezTo>
                    <a:pt x="1" y="21"/>
                    <a:pt x="0" y="16"/>
                    <a:pt x="0" y="10"/>
                  </a:cubicBezTo>
                  <a:cubicBezTo>
                    <a:pt x="1" y="4"/>
                    <a:pt x="4" y="0"/>
                    <a:pt x="10" y="1"/>
                  </a:cubicBezTo>
                  <a:cubicBezTo>
                    <a:pt x="17" y="2"/>
                    <a:pt x="19" y="6"/>
                    <a:pt x="19" y="12"/>
                  </a:cubicBezTo>
                  <a:cubicBezTo>
                    <a:pt x="19" y="19"/>
                    <a:pt x="15" y="21"/>
                    <a:pt x="8" y="21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EC6380B1-8978-E391-AF17-7A506728D3CE}"/>
                </a:ext>
              </a:extLst>
            </p:cNvPr>
            <p:cNvSpPr/>
            <p:nvPr/>
          </p:nvSpPr>
          <p:spPr bwMode="auto">
            <a:xfrm>
              <a:off x="4908605" y="2871698"/>
              <a:ext cx="36775" cy="39402"/>
            </a:xfrm>
            <a:custGeom>
              <a:avLst/>
              <a:gdLst>
                <a:gd name="T0" fmla="*/ 19 w 19"/>
                <a:gd name="T1" fmla="*/ 11 h 20"/>
                <a:gd name="T2" fmla="*/ 9 w 19"/>
                <a:gd name="T3" fmla="*/ 20 h 20"/>
                <a:gd name="T4" fmla="*/ 0 w 19"/>
                <a:gd name="T5" fmla="*/ 10 h 20"/>
                <a:gd name="T6" fmla="*/ 10 w 19"/>
                <a:gd name="T7" fmla="*/ 0 h 20"/>
                <a:gd name="T8" fmla="*/ 19 w 19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9" y="11"/>
                  </a:moveTo>
                  <a:cubicBezTo>
                    <a:pt x="19" y="18"/>
                    <a:pt x="15" y="20"/>
                    <a:pt x="9" y="20"/>
                  </a:cubicBezTo>
                  <a:cubicBezTo>
                    <a:pt x="2" y="20"/>
                    <a:pt x="0" y="16"/>
                    <a:pt x="0" y="10"/>
                  </a:cubicBezTo>
                  <a:cubicBezTo>
                    <a:pt x="0" y="3"/>
                    <a:pt x="5" y="0"/>
                    <a:pt x="10" y="0"/>
                  </a:cubicBezTo>
                  <a:cubicBezTo>
                    <a:pt x="17" y="0"/>
                    <a:pt x="19" y="5"/>
                    <a:pt x="19" y="11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55ABB511-ACBE-9B60-1F8D-AB5833AF886E}"/>
                </a:ext>
              </a:extLst>
            </p:cNvPr>
            <p:cNvSpPr/>
            <p:nvPr/>
          </p:nvSpPr>
          <p:spPr bwMode="auto">
            <a:xfrm>
              <a:off x="5334145" y="2871698"/>
              <a:ext cx="36775" cy="39402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0 h 20"/>
                <a:gd name="T4" fmla="*/ 9 w 19"/>
                <a:gd name="T5" fmla="*/ 0 h 20"/>
                <a:gd name="T6" fmla="*/ 19 w 19"/>
                <a:gd name="T7" fmla="*/ 10 h 20"/>
                <a:gd name="T8" fmla="*/ 9 w 19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2" y="20"/>
                    <a:pt x="0" y="16"/>
                    <a:pt x="0" y="10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1"/>
                    <a:pt x="19" y="4"/>
                    <a:pt x="19" y="10"/>
                  </a:cubicBezTo>
                  <a:cubicBezTo>
                    <a:pt x="19" y="17"/>
                    <a:pt x="16" y="20"/>
                    <a:pt x="9" y="2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24C9476E-0D1C-71C7-1EDE-F7E3C082F6A5}"/>
                </a:ext>
              </a:extLst>
            </p:cNvPr>
            <p:cNvSpPr/>
            <p:nvPr/>
          </p:nvSpPr>
          <p:spPr bwMode="auto">
            <a:xfrm>
              <a:off x="5121375" y="2654987"/>
              <a:ext cx="36775" cy="39402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9 h 20"/>
                <a:gd name="T4" fmla="*/ 9 w 19"/>
                <a:gd name="T5" fmla="*/ 0 h 20"/>
                <a:gd name="T6" fmla="*/ 19 w 19"/>
                <a:gd name="T7" fmla="*/ 11 h 20"/>
                <a:gd name="T8" fmla="*/ 9 w 19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2" y="20"/>
                    <a:pt x="0" y="16"/>
                    <a:pt x="0" y="9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15" y="0"/>
                    <a:pt x="19" y="4"/>
                    <a:pt x="19" y="11"/>
                  </a:cubicBezTo>
                  <a:cubicBezTo>
                    <a:pt x="19" y="17"/>
                    <a:pt x="15" y="20"/>
                    <a:pt x="9" y="2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4ABC0F2D-DC4A-714C-B2DC-D323C6F61AE4}"/>
                </a:ext>
              </a:extLst>
            </p:cNvPr>
            <p:cNvSpPr/>
            <p:nvPr/>
          </p:nvSpPr>
          <p:spPr bwMode="auto">
            <a:xfrm>
              <a:off x="5334145" y="2654987"/>
              <a:ext cx="36775" cy="39402"/>
            </a:xfrm>
            <a:custGeom>
              <a:avLst/>
              <a:gdLst>
                <a:gd name="T0" fmla="*/ 19 w 19"/>
                <a:gd name="T1" fmla="*/ 10 h 20"/>
                <a:gd name="T2" fmla="*/ 9 w 19"/>
                <a:gd name="T3" fmla="*/ 20 h 20"/>
                <a:gd name="T4" fmla="*/ 0 w 19"/>
                <a:gd name="T5" fmla="*/ 11 h 20"/>
                <a:gd name="T6" fmla="*/ 9 w 19"/>
                <a:gd name="T7" fmla="*/ 0 h 20"/>
                <a:gd name="T8" fmla="*/ 19 w 19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9" y="10"/>
                  </a:moveTo>
                  <a:cubicBezTo>
                    <a:pt x="19" y="17"/>
                    <a:pt x="15" y="20"/>
                    <a:pt x="9" y="20"/>
                  </a:cubicBezTo>
                  <a:cubicBezTo>
                    <a:pt x="3" y="20"/>
                    <a:pt x="0" y="17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FE402FDF-37EE-7FC9-AAED-05AD38F12D02}"/>
                </a:ext>
              </a:extLst>
            </p:cNvPr>
            <p:cNvSpPr/>
            <p:nvPr/>
          </p:nvSpPr>
          <p:spPr bwMode="auto">
            <a:xfrm>
              <a:off x="5334145" y="3521828"/>
              <a:ext cx="36775" cy="40716"/>
            </a:xfrm>
            <a:custGeom>
              <a:avLst/>
              <a:gdLst>
                <a:gd name="T0" fmla="*/ 0 w 19"/>
                <a:gd name="T1" fmla="*/ 12 h 21"/>
                <a:gd name="T2" fmla="*/ 8 w 19"/>
                <a:gd name="T3" fmla="*/ 0 h 21"/>
                <a:gd name="T4" fmla="*/ 19 w 19"/>
                <a:gd name="T5" fmla="*/ 10 h 21"/>
                <a:gd name="T6" fmla="*/ 9 w 19"/>
                <a:gd name="T7" fmla="*/ 21 h 21"/>
                <a:gd name="T8" fmla="*/ 0 w 19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0" y="12"/>
                  </a:moveTo>
                  <a:cubicBezTo>
                    <a:pt x="0" y="5"/>
                    <a:pt x="2" y="0"/>
                    <a:pt x="8" y="0"/>
                  </a:cubicBezTo>
                  <a:cubicBezTo>
                    <a:pt x="15" y="1"/>
                    <a:pt x="18" y="4"/>
                    <a:pt x="19" y="10"/>
                  </a:cubicBezTo>
                  <a:cubicBezTo>
                    <a:pt x="19" y="16"/>
                    <a:pt x="16" y="20"/>
                    <a:pt x="9" y="21"/>
                  </a:cubicBezTo>
                  <a:cubicBezTo>
                    <a:pt x="3" y="21"/>
                    <a:pt x="0" y="16"/>
                    <a:pt x="0" y="12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D94E15A6-D4C7-C806-0DCB-7BC714A75F76}"/>
                </a:ext>
              </a:extLst>
            </p:cNvPr>
            <p:cNvSpPr/>
            <p:nvPr/>
          </p:nvSpPr>
          <p:spPr bwMode="auto">
            <a:xfrm>
              <a:off x="5544288" y="3088408"/>
              <a:ext cx="39402" cy="39402"/>
            </a:xfrm>
            <a:custGeom>
              <a:avLst/>
              <a:gdLst>
                <a:gd name="T0" fmla="*/ 20 w 20"/>
                <a:gd name="T1" fmla="*/ 10 h 20"/>
                <a:gd name="T2" fmla="*/ 10 w 20"/>
                <a:gd name="T3" fmla="*/ 20 h 20"/>
                <a:gd name="T4" fmla="*/ 0 w 20"/>
                <a:gd name="T5" fmla="*/ 11 h 20"/>
                <a:gd name="T6" fmla="*/ 11 w 20"/>
                <a:gd name="T7" fmla="*/ 1 h 20"/>
                <a:gd name="T8" fmla="*/ 20 w 20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19" y="17"/>
                    <a:pt x="16" y="20"/>
                    <a:pt x="10" y="20"/>
                  </a:cubicBezTo>
                  <a:cubicBezTo>
                    <a:pt x="3" y="20"/>
                    <a:pt x="0" y="17"/>
                    <a:pt x="0" y="11"/>
                  </a:cubicBezTo>
                  <a:cubicBezTo>
                    <a:pt x="0" y="5"/>
                    <a:pt x="5" y="0"/>
                    <a:pt x="11" y="1"/>
                  </a:cubicBezTo>
                  <a:cubicBezTo>
                    <a:pt x="16" y="1"/>
                    <a:pt x="20" y="4"/>
                    <a:pt x="20" y="1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BE065D47-A8CC-BFFC-1AF3-4F915D4B5F8B}"/>
                </a:ext>
              </a:extLst>
            </p:cNvPr>
            <p:cNvSpPr/>
            <p:nvPr/>
          </p:nvSpPr>
          <p:spPr bwMode="auto">
            <a:xfrm>
              <a:off x="5334145" y="3088408"/>
              <a:ext cx="36775" cy="40716"/>
            </a:xfrm>
            <a:custGeom>
              <a:avLst/>
              <a:gdLst>
                <a:gd name="T0" fmla="*/ 9 w 19"/>
                <a:gd name="T1" fmla="*/ 20 h 21"/>
                <a:gd name="T2" fmla="*/ 0 w 19"/>
                <a:gd name="T3" fmla="*/ 10 h 21"/>
                <a:gd name="T4" fmla="*/ 10 w 19"/>
                <a:gd name="T5" fmla="*/ 1 h 21"/>
                <a:gd name="T6" fmla="*/ 19 w 19"/>
                <a:gd name="T7" fmla="*/ 11 h 21"/>
                <a:gd name="T8" fmla="*/ 9 w 19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9" y="20"/>
                  </a:moveTo>
                  <a:cubicBezTo>
                    <a:pt x="1" y="20"/>
                    <a:pt x="0" y="16"/>
                    <a:pt x="0" y="10"/>
                  </a:cubicBezTo>
                  <a:cubicBezTo>
                    <a:pt x="0" y="3"/>
                    <a:pt x="5" y="0"/>
                    <a:pt x="10" y="1"/>
                  </a:cubicBezTo>
                  <a:cubicBezTo>
                    <a:pt x="15" y="1"/>
                    <a:pt x="19" y="5"/>
                    <a:pt x="19" y="11"/>
                  </a:cubicBezTo>
                  <a:cubicBezTo>
                    <a:pt x="18" y="18"/>
                    <a:pt x="15" y="21"/>
                    <a:pt x="9" y="2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962B9188-7C69-4386-C299-11DC0F655B0D}"/>
                </a:ext>
              </a:extLst>
            </p:cNvPr>
            <p:cNvSpPr/>
            <p:nvPr/>
          </p:nvSpPr>
          <p:spPr bwMode="auto">
            <a:xfrm>
              <a:off x="5546915" y="2871698"/>
              <a:ext cx="36775" cy="39402"/>
            </a:xfrm>
            <a:custGeom>
              <a:avLst/>
              <a:gdLst>
                <a:gd name="T0" fmla="*/ 10 w 19"/>
                <a:gd name="T1" fmla="*/ 0 h 20"/>
                <a:gd name="T2" fmla="*/ 19 w 19"/>
                <a:gd name="T3" fmla="*/ 11 h 20"/>
                <a:gd name="T4" fmla="*/ 8 w 19"/>
                <a:gd name="T5" fmla="*/ 20 h 20"/>
                <a:gd name="T6" fmla="*/ 0 w 19"/>
                <a:gd name="T7" fmla="*/ 10 h 20"/>
                <a:gd name="T8" fmla="*/ 10 w 1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0" y="0"/>
                  </a:moveTo>
                  <a:cubicBezTo>
                    <a:pt x="16" y="1"/>
                    <a:pt x="19" y="4"/>
                    <a:pt x="19" y="11"/>
                  </a:cubicBezTo>
                  <a:cubicBezTo>
                    <a:pt x="18" y="17"/>
                    <a:pt x="14" y="20"/>
                    <a:pt x="8" y="20"/>
                  </a:cubicBezTo>
                  <a:cubicBezTo>
                    <a:pt x="2" y="20"/>
                    <a:pt x="0" y="16"/>
                    <a:pt x="0" y="10"/>
                  </a:cubicBezTo>
                  <a:cubicBezTo>
                    <a:pt x="0" y="4"/>
                    <a:pt x="3" y="1"/>
                    <a:pt x="10" y="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386A8341-B08E-A416-D5B6-9937893BB664}"/>
                </a:ext>
              </a:extLst>
            </p:cNvPr>
            <p:cNvSpPr/>
            <p:nvPr/>
          </p:nvSpPr>
          <p:spPr bwMode="auto">
            <a:xfrm>
              <a:off x="4695835" y="2657614"/>
              <a:ext cx="39402" cy="39402"/>
            </a:xfrm>
            <a:custGeom>
              <a:avLst/>
              <a:gdLst>
                <a:gd name="T0" fmla="*/ 10 w 20"/>
                <a:gd name="T1" fmla="*/ 19 h 20"/>
                <a:gd name="T2" fmla="*/ 0 w 20"/>
                <a:gd name="T3" fmla="*/ 9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0" y="19"/>
                  </a:moveTo>
                  <a:cubicBezTo>
                    <a:pt x="2" y="19"/>
                    <a:pt x="0" y="15"/>
                    <a:pt x="0" y="9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19" y="16"/>
                    <a:pt x="16" y="20"/>
                    <a:pt x="10" y="19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36A7B504-212D-CE3B-227B-CAE1CA7DEC66}"/>
                </a:ext>
              </a:extLst>
            </p:cNvPr>
            <p:cNvSpPr/>
            <p:nvPr/>
          </p:nvSpPr>
          <p:spPr bwMode="auto">
            <a:xfrm>
              <a:off x="5334145" y="3305118"/>
              <a:ext cx="36775" cy="39402"/>
            </a:xfrm>
            <a:custGeom>
              <a:avLst/>
              <a:gdLst>
                <a:gd name="T0" fmla="*/ 19 w 19"/>
                <a:gd name="T1" fmla="*/ 11 h 20"/>
                <a:gd name="T2" fmla="*/ 10 w 19"/>
                <a:gd name="T3" fmla="*/ 20 h 20"/>
                <a:gd name="T4" fmla="*/ 0 w 19"/>
                <a:gd name="T5" fmla="*/ 10 h 20"/>
                <a:gd name="T6" fmla="*/ 9 w 19"/>
                <a:gd name="T7" fmla="*/ 0 h 20"/>
                <a:gd name="T8" fmla="*/ 19 w 19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9" y="11"/>
                  </a:moveTo>
                  <a:cubicBezTo>
                    <a:pt x="18" y="16"/>
                    <a:pt x="15" y="20"/>
                    <a:pt x="10" y="20"/>
                  </a:cubicBezTo>
                  <a:cubicBezTo>
                    <a:pt x="3" y="20"/>
                    <a:pt x="0" y="16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6" y="0"/>
                    <a:pt x="18" y="5"/>
                    <a:pt x="19" y="11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58B087F1-CB31-5E1C-D014-0DA8CA0CBE6A}"/>
                </a:ext>
              </a:extLst>
            </p:cNvPr>
            <p:cNvSpPr/>
            <p:nvPr/>
          </p:nvSpPr>
          <p:spPr bwMode="auto">
            <a:xfrm>
              <a:off x="4908605" y="2657614"/>
              <a:ext cx="36775" cy="36775"/>
            </a:xfrm>
            <a:custGeom>
              <a:avLst/>
              <a:gdLst>
                <a:gd name="T0" fmla="*/ 19 w 19"/>
                <a:gd name="T1" fmla="*/ 10 h 19"/>
                <a:gd name="T2" fmla="*/ 10 w 19"/>
                <a:gd name="T3" fmla="*/ 19 h 19"/>
                <a:gd name="T4" fmla="*/ 0 w 19"/>
                <a:gd name="T5" fmla="*/ 9 h 19"/>
                <a:gd name="T6" fmla="*/ 10 w 19"/>
                <a:gd name="T7" fmla="*/ 0 h 19"/>
                <a:gd name="T8" fmla="*/ 19 w 1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cubicBezTo>
                    <a:pt x="19" y="16"/>
                    <a:pt x="16" y="19"/>
                    <a:pt x="10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2"/>
                    <a:pt x="4" y="0"/>
                    <a:pt x="10" y="0"/>
                  </a:cubicBezTo>
                  <a:cubicBezTo>
                    <a:pt x="16" y="0"/>
                    <a:pt x="19" y="4"/>
                    <a:pt x="19" y="1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7FD0C2FC-7D3A-824E-ABC1-B640221892AE}"/>
                </a:ext>
              </a:extLst>
            </p:cNvPr>
            <p:cNvSpPr/>
            <p:nvPr/>
          </p:nvSpPr>
          <p:spPr bwMode="auto">
            <a:xfrm>
              <a:off x="1593594" y="4359775"/>
              <a:ext cx="376945" cy="927257"/>
            </a:xfrm>
            <a:custGeom>
              <a:avLst/>
              <a:gdLst>
                <a:gd name="T0" fmla="*/ 22 w 193"/>
                <a:gd name="T1" fmla="*/ 87 h 475"/>
                <a:gd name="T2" fmla="*/ 84 w 193"/>
                <a:gd name="T3" fmla="*/ 8 h 475"/>
                <a:gd name="T4" fmla="*/ 103 w 193"/>
                <a:gd name="T5" fmla="*/ 4 h 475"/>
                <a:gd name="T6" fmla="*/ 111 w 193"/>
                <a:gd name="T7" fmla="*/ 21 h 475"/>
                <a:gd name="T8" fmla="*/ 102 w 193"/>
                <a:gd name="T9" fmla="*/ 34 h 475"/>
                <a:gd name="T10" fmla="*/ 66 w 193"/>
                <a:gd name="T11" fmla="*/ 69 h 475"/>
                <a:gd name="T12" fmla="*/ 52 w 193"/>
                <a:gd name="T13" fmla="*/ 128 h 475"/>
                <a:gd name="T14" fmla="*/ 84 w 193"/>
                <a:gd name="T15" fmla="*/ 213 h 475"/>
                <a:gd name="T16" fmla="*/ 141 w 193"/>
                <a:gd name="T17" fmla="*/ 288 h 475"/>
                <a:gd name="T18" fmla="*/ 160 w 193"/>
                <a:gd name="T19" fmla="*/ 327 h 475"/>
                <a:gd name="T20" fmla="*/ 172 w 193"/>
                <a:gd name="T21" fmla="*/ 357 h 475"/>
                <a:gd name="T22" fmla="*/ 179 w 193"/>
                <a:gd name="T23" fmla="*/ 397 h 475"/>
                <a:gd name="T24" fmla="*/ 186 w 193"/>
                <a:gd name="T25" fmla="*/ 412 h 475"/>
                <a:gd name="T26" fmla="*/ 190 w 193"/>
                <a:gd name="T27" fmla="*/ 432 h 475"/>
                <a:gd name="T28" fmla="*/ 176 w 193"/>
                <a:gd name="T29" fmla="*/ 455 h 475"/>
                <a:gd name="T30" fmla="*/ 150 w 193"/>
                <a:gd name="T31" fmla="*/ 453 h 475"/>
                <a:gd name="T32" fmla="*/ 136 w 193"/>
                <a:gd name="T33" fmla="*/ 415 h 475"/>
                <a:gd name="T34" fmla="*/ 142 w 193"/>
                <a:gd name="T35" fmla="*/ 373 h 475"/>
                <a:gd name="T36" fmla="*/ 95 w 193"/>
                <a:gd name="T37" fmla="*/ 283 h 475"/>
                <a:gd name="T38" fmla="*/ 75 w 193"/>
                <a:gd name="T39" fmla="*/ 259 h 475"/>
                <a:gd name="T40" fmla="*/ 51 w 193"/>
                <a:gd name="T41" fmla="*/ 414 h 475"/>
                <a:gd name="T42" fmla="*/ 55 w 193"/>
                <a:gd name="T43" fmla="*/ 431 h 475"/>
                <a:gd name="T44" fmla="*/ 50 w 193"/>
                <a:gd name="T45" fmla="*/ 469 h 475"/>
                <a:gd name="T46" fmla="*/ 17 w 193"/>
                <a:gd name="T47" fmla="*/ 471 h 475"/>
                <a:gd name="T48" fmla="*/ 1 w 193"/>
                <a:gd name="T49" fmla="*/ 451 h 475"/>
                <a:gd name="T50" fmla="*/ 13 w 193"/>
                <a:gd name="T51" fmla="*/ 428 h 475"/>
                <a:gd name="T52" fmla="*/ 17 w 193"/>
                <a:gd name="T53" fmla="*/ 422 h 475"/>
                <a:gd name="T54" fmla="*/ 43 w 193"/>
                <a:gd name="T55" fmla="*/ 268 h 475"/>
                <a:gd name="T56" fmla="*/ 30 w 193"/>
                <a:gd name="T57" fmla="*/ 174 h 475"/>
                <a:gd name="T58" fmla="*/ 19 w 193"/>
                <a:gd name="T59" fmla="*/ 103 h 475"/>
                <a:gd name="T60" fmla="*/ 22 w 193"/>
                <a:gd name="T61" fmla="*/ 8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3" h="475">
                  <a:moveTo>
                    <a:pt x="22" y="87"/>
                  </a:moveTo>
                  <a:cubicBezTo>
                    <a:pt x="33" y="53"/>
                    <a:pt x="56" y="28"/>
                    <a:pt x="84" y="8"/>
                  </a:cubicBezTo>
                  <a:cubicBezTo>
                    <a:pt x="90" y="4"/>
                    <a:pt x="96" y="0"/>
                    <a:pt x="103" y="4"/>
                  </a:cubicBezTo>
                  <a:cubicBezTo>
                    <a:pt x="110" y="7"/>
                    <a:pt x="111" y="14"/>
                    <a:pt x="111" y="21"/>
                  </a:cubicBezTo>
                  <a:cubicBezTo>
                    <a:pt x="111" y="28"/>
                    <a:pt x="106" y="31"/>
                    <a:pt x="102" y="34"/>
                  </a:cubicBezTo>
                  <a:cubicBezTo>
                    <a:pt x="88" y="44"/>
                    <a:pt x="76" y="55"/>
                    <a:pt x="66" y="69"/>
                  </a:cubicBezTo>
                  <a:cubicBezTo>
                    <a:pt x="54" y="87"/>
                    <a:pt x="47" y="106"/>
                    <a:pt x="52" y="128"/>
                  </a:cubicBezTo>
                  <a:cubicBezTo>
                    <a:pt x="58" y="158"/>
                    <a:pt x="64" y="188"/>
                    <a:pt x="84" y="213"/>
                  </a:cubicBezTo>
                  <a:cubicBezTo>
                    <a:pt x="104" y="238"/>
                    <a:pt x="124" y="262"/>
                    <a:pt x="141" y="288"/>
                  </a:cubicBezTo>
                  <a:cubicBezTo>
                    <a:pt x="149" y="300"/>
                    <a:pt x="155" y="313"/>
                    <a:pt x="160" y="327"/>
                  </a:cubicBezTo>
                  <a:cubicBezTo>
                    <a:pt x="163" y="337"/>
                    <a:pt x="167" y="348"/>
                    <a:pt x="172" y="357"/>
                  </a:cubicBezTo>
                  <a:cubicBezTo>
                    <a:pt x="175" y="371"/>
                    <a:pt x="179" y="384"/>
                    <a:pt x="179" y="397"/>
                  </a:cubicBezTo>
                  <a:cubicBezTo>
                    <a:pt x="180" y="403"/>
                    <a:pt x="185" y="407"/>
                    <a:pt x="186" y="412"/>
                  </a:cubicBezTo>
                  <a:cubicBezTo>
                    <a:pt x="192" y="418"/>
                    <a:pt x="190" y="425"/>
                    <a:pt x="190" y="432"/>
                  </a:cubicBezTo>
                  <a:cubicBezTo>
                    <a:pt x="193" y="445"/>
                    <a:pt x="190" y="450"/>
                    <a:pt x="176" y="455"/>
                  </a:cubicBezTo>
                  <a:cubicBezTo>
                    <a:pt x="167" y="457"/>
                    <a:pt x="158" y="454"/>
                    <a:pt x="150" y="453"/>
                  </a:cubicBezTo>
                  <a:cubicBezTo>
                    <a:pt x="133" y="447"/>
                    <a:pt x="126" y="429"/>
                    <a:pt x="136" y="415"/>
                  </a:cubicBezTo>
                  <a:cubicBezTo>
                    <a:pt x="146" y="401"/>
                    <a:pt x="144" y="387"/>
                    <a:pt x="142" y="373"/>
                  </a:cubicBezTo>
                  <a:cubicBezTo>
                    <a:pt x="135" y="338"/>
                    <a:pt x="115" y="310"/>
                    <a:pt x="95" y="283"/>
                  </a:cubicBezTo>
                  <a:cubicBezTo>
                    <a:pt x="89" y="275"/>
                    <a:pt x="83" y="268"/>
                    <a:pt x="75" y="259"/>
                  </a:cubicBezTo>
                  <a:cubicBezTo>
                    <a:pt x="73" y="313"/>
                    <a:pt x="60" y="363"/>
                    <a:pt x="51" y="414"/>
                  </a:cubicBezTo>
                  <a:cubicBezTo>
                    <a:pt x="50" y="420"/>
                    <a:pt x="52" y="426"/>
                    <a:pt x="55" y="431"/>
                  </a:cubicBezTo>
                  <a:cubicBezTo>
                    <a:pt x="62" y="445"/>
                    <a:pt x="60" y="457"/>
                    <a:pt x="50" y="469"/>
                  </a:cubicBezTo>
                  <a:cubicBezTo>
                    <a:pt x="39" y="475"/>
                    <a:pt x="28" y="475"/>
                    <a:pt x="17" y="471"/>
                  </a:cubicBezTo>
                  <a:cubicBezTo>
                    <a:pt x="6" y="469"/>
                    <a:pt x="2" y="461"/>
                    <a:pt x="1" y="451"/>
                  </a:cubicBezTo>
                  <a:cubicBezTo>
                    <a:pt x="0" y="441"/>
                    <a:pt x="2" y="432"/>
                    <a:pt x="13" y="428"/>
                  </a:cubicBezTo>
                  <a:cubicBezTo>
                    <a:pt x="16" y="426"/>
                    <a:pt x="17" y="425"/>
                    <a:pt x="17" y="422"/>
                  </a:cubicBezTo>
                  <a:cubicBezTo>
                    <a:pt x="26" y="370"/>
                    <a:pt x="39" y="320"/>
                    <a:pt x="43" y="268"/>
                  </a:cubicBezTo>
                  <a:cubicBezTo>
                    <a:pt x="45" y="235"/>
                    <a:pt x="39" y="205"/>
                    <a:pt x="30" y="174"/>
                  </a:cubicBezTo>
                  <a:cubicBezTo>
                    <a:pt x="23" y="151"/>
                    <a:pt x="17" y="127"/>
                    <a:pt x="19" y="103"/>
                  </a:cubicBezTo>
                  <a:cubicBezTo>
                    <a:pt x="15" y="97"/>
                    <a:pt x="19" y="92"/>
                    <a:pt x="22" y="87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BF48706D-40A3-E82A-49A3-13DC37279491}"/>
                </a:ext>
              </a:extLst>
            </p:cNvPr>
            <p:cNvSpPr/>
            <p:nvPr/>
          </p:nvSpPr>
          <p:spPr bwMode="auto">
            <a:xfrm>
              <a:off x="1627742" y="5239750"/>
              <a:ext cx="395333" cy="763083"/>
            </a:xfrm>
            <a:custGeom>
              <a:avLst/>
              <a:gdLst>
                <a:gd name="T0" fmla="*/ 132 w 203"/>
                <a:gd name="T1" fmla="*/ 0 h 391"/>
                <a:gd name="T2" fmla="*/ 159 w 203"/>
                <a:gd name="T3" fmla="*/ 2 h 391"/>
                <a:gd name="T4" fmla="*/ 162 w 203"/>
                <a:gd name="T5" fmla="*/ 19 h 391"/>
                <a:gd name="T6" fmla="*/ 125 w 203"/>
                <a:gd name="T7" fmla="*/ 274 h 391"/>
                <a:gd name="T8" fmla="*/ 148 w 203"/>
                <a:gd name="T9" fmla="*/ 341 h 391"/>
                <a:gd name="T10" fmla="*/ 179 w 203"/>
                <a:gd name="T11" fmla="*/ 353 h 391"/>
                <a:gd name="T12" fmla="*/ 199 w 203"/>
                <a:gd name="T13" fmla="*/ 355 h 391"/>
                <a:gd name="T14" fmla="*/ 202 w 203"/>
                <a:gd name="T15" fmla="*/ 384 h 391"/>
                <a:gd name="T16" fmla="*/ 124 w 203"/>
                <a:gd name="T17" fmla="*/ 363 h 391"/>
                <a:gd name="T18" fmla="*/ 105 w 203"/>
                <a:gd name="T19" fmla="*/ 340 h 391"/>
                <a:gd name="T20" fmla="*/ 21 w 203"/>
                <a:gd name="T21" fmla="*/ 384 h 391"/>
                <a:gd name="T22" fmla="*/ 18 w 203"/>
                <a:gd name="T23" fmla="*/ 354 h 391"/>
                <a:gd name="T24" fmla="*/ 39 w 203"/>
                <a:gd name="T25" fmla="*/ 353 h 391"/>
                <a:gd name="T26" fmla="*/ 87 w 203"/>
                <a:gd name="T27" fmla="*/ 293 h 391"/>
                <a:gd name="T28" fmla="*/ 73 w 203"/>
                <a:gd name="T29" fmla="*/ 243 h 391"/>
                <a:gd name="T30" fmla="*/ 11 w 203"/>
                <a:gd name="T31" fmla="*/ 35 h 391"/>
                <a:gd name="T32" fmla="*/ 0 w 203"/>
                <a:gd name="T33" fmla="*/ 20 h 391"/>
                <a:gd name="T34" fmla="*/ 32 w 203"/>
                <a:gd name="T35" fmla="*/ 15 h 391"/>
                <a:gd name="T36" fmla="*/ 42 w 203"/>
                <a:gd name="T37" fmla="*/ 28 h 391"/>
                <a:gd name="T38" fmla="*/ 57 w 203"/>
                <a:gd name="T39" fmla="*/ 77 h 391"/>
                <a:gd name="T40" fmla="*/ 97 w 203"/>
                <a:gd name="T41" fmla="*/ 207 h 391"/>
                <a:gd name="T42" fmla="*/ 97 w 203"/>
                <a:gd name="T43" fmla="*/ 210 h 391"/>
                <a:gd name="T44" fmla="*/ 125 w 203"/>
                <a:gd name="T45" fmla="*/ 16 h 391"/>
                <a:gd name="T46" fmla="*/ 132 w 203"/>
                <a:gd name="T47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3" h="391">
                  <a:moveTo>
                    <a:pt x="132" y="0"/>
                  </a:moveTo>
                  <a:cubicBezTo>
                    <a:pt x="141" y="1"/>
                    <a:pt x="150" y="1"/>
                    <a:pt x="159" y="2"/>
                  </a:cubicBezTo>
                  <a:cubicBezTo>
                    <a:pt x="164" y="7"/>
                    <a:pt x="162" y="13"/>
                    <a:pt x="162" y="19"/>
                  </a:cubicBezTo>
                  <a:cubicBezTo>
                    <a:pt x="150" y="104"/>
                    <a:pt x="138" y="189"/>
                    <a:pt x="125" y="274"/>
                  </a:cubicBezTo>
                  <a:cubicBezTo>
                    <a:pt x="121" y="301"/>
                    <a:pt x="132" y="322"/>
                    <a:pt x="148" y="341"/>
                  </a:cubicBezTo>
                  <a:cubicBezTo>
                    <a:pt x="156" y="350"/>
                    <a:pt x="167" y="352"/>
                    <a:pt x="179" y="353"/>
                  </a:cubicBezTo>
                  <a:cubicBezTo>
                    <a:pt x="186" y="353"/>
                    <a:pt x="193" y="352"/>
                    <a:pt x="199" y="355"/>
                  </a:cubicBezTo>
                  <a:cubicBezTo>
                    <a:pt x="202" y="364"/>
                    <a:pt x="203" y="374"/>
                    <a:pt x="202" y="384"/>
                  </a:cubicBezTo>
                  <a:cubicBezTo>
                    <a:pt x="172" y="391"/>
                    <a:pt x="146" y="382"/>
                    <a:pt x="124" y="363"/>
                  </a:cubicBezTo>
                  <a:cubicBezTo>
                    <a:pt x="117" y="357"/>
                    <a:pt x="110" y="350"/>
                    <a:pt x="105" y="340"/>
                  </a:cubicBezTo>
                  <a:cubicBezTo>
                    <a:pt x="84" y="369"/>
                    <a:pt x="57" y="386"/>
                    <a:pt x="21" y="384"/>
                  </a:cubicBezTo>
                  <a:cubicBezTo>
                    <a:pt x="19" y="374"/>
                    <a:pt x="20" y="364"/>
                    <a:pt x="18" y="354"/>
                  </a:cubicBezTo>
                  <a:cubicBezTo>
                    <a:pt x="25" y="354"/>
                    <a:pt x="32" y="355"/>
                    <a:pt x="39" y="353"/>
                  </a:cubicBezTo>
                  <a:cubicBezTo>
                    <a:pt x="65" y="348"/>
                    <a:pt x="90" y="319"/>
                    <a:pt x="87" y="293"/>
                  </a:cubicBezTo>
                  <a:cubicBezTo>
                    <a:pt x="86" y="276"/>
                    <a:pt x="78" y="259"/>
                    <a:pt x="73" y="243"/>
                  </a:cubicBezTo>
                  <a:cubicBezTo>
                    <a:pt x="52" y="174"/>
                    <a:pt x="32" y="104"/>
                    <a:pt x="11" y="35"/>
                  </a:cubicBezTo>
                  <a:cubicBezTo>
                    <a:pt x="9" y="29"/>
                    <a:pt x="8" y="22"/>
                    <a:pt x="0" y="20"/>
                  </a:cubicBezTo>
                  <a:cubicBezTo>
                    <a:pt x="11" y="20"/>
                    <a:pt x="22" y="20"/>
                    <a:pt x="32" y="15"/>
                  </a:cubicBezTo>
                  <a:cubicBezTo>
                    <a:pt x="38" y="17"/>
                    <a:pt x="40" y="23"/>
                    <a:pt x="42" y="28"/>
                  </a:cubicBezTo>
                  <a:cubicBezTo>
                    <a:pt x="49" y="44"/>
                    <a:pt x="53" y="60"/>
                    <a:pt x="57" y="77"/>
                  </a:cubicBezTo>
                  <a:cubicBezTo>
                    <a:pt x="71" y="120"/>
                    <a:pt x="84" y="164"/>
                    <a:pt x="97" y="207"/>
                  </a:cubicBezTo>
                  <a:cubicBezTo>
                    <a:pt x="97" y="209"/>
                    <a:pt x="98" y="210"/>
                    <a:pt x="97" y="210"/>
                  </a:cubicBezTo>
                  <a:cubicBezTo>
                    <a:pt x="106" y="146"/>
                    <a:pt x="116" y="81"/>
                    <a:pt x="125" y="16"/>
                  </a:cubicBezTo>
                  <a:cubicBezTo>
                    <a:pt x="126" y="11"/>
                    <a:pt x="126" y="4"/>
                    <a:pt x="132" y="0"/>
                  </a:cubicBezTo>
                  <a:close/>
                </a:path>
              </a:pathLst>
            </a:custGeom>
            <a:solidFill>
              <a:srgbClr val="BED3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40D28843-33A2-12D8-FB5D-C22B84D5194E}"/>
                </a:ext>
              </a:extLst>
            </p:cNvPr>
            <p:cNvSpPr/>
            <p:nvPr/>
          </p:nvSpPr>
          <p:spPr bwMode="auto">
            <a:xfrm>
              <a:off x="1525297" y="5913522"/>
              <a:ext cx="151041" cy="93252"/>
            </a:xfrm>
            <a:custGeom>
              <a:avLst/>
              <a:gdLst>
                <a:gd name="T0" fmla="*/ 70 w 77"/>
                <a:gd name="T1" fmla="*/ 9 h 48"/>
                <a:gd name="T2" fmla="*/ 73 w 77"/>
                <a:gd name="T3" fmla="*/ 39 h 48"/>
                <a:gd name="T4" fmla="*/ 51 w 77"/>
                <a:gd name="T5" fmla="*/ 48 h 48"/>
                <a:gd name="T6" fmla="*/ 20 w 77"/>
                <a:gd name="T7" fmla="*/ 46 h 48"/>
                <a:gd name="T8" fmla="*/ 0 w 77"/>
                <a:gd name="T9" fmla="*/ 23 h 48"/>
                <a:gd name="T10" fmla="*/ 21 w 77"/>
                <a:gd name="T11" fmla="*/ 4 h 48"/>
                <a:gd name="T12" fmla="*/ 70 w 77"/>
                <a:gd name="T13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8">
                  <a:moveTo>
                    <a:pt x="70" y="9"/>
                  </a:moveTo>
                  <a:cubicBezTo>
                    <a:pt x="77" y="18"/>
                    <a:pt x="77" y="28"/>
                    <a:pt x="73" y="39"/>
                  </a:cubicBezTo>
                  <a:cubicBezTo>
                    <a:pt x="68" y="46"/>
                    <a:pt x="60" y="48"/>
                    <a:pt x="51" y="48"/>
                  </a:cubicBezTo>
                  <a:cubicBezTo>
                    <a:pt x="41" y="47"/>
                    <a:pt x="30" y="47"/>
                    <a:pt x="20" y="46"/>
                  </a:cubicBezTo>
                  <a:cubicBezTo>
                    <a:pt x="7" y="45"/>
                    <a:pt x="0" y="37"/>
                    <a:pt x="0" y="23"/>
                  </a:cubicBezTo>
                  <a:cubicBezTo>
                    <a:pt x="1" y="11"/>
                    <a:pt x="8" y="3"/>
                    <a:pt x="21" y="4"/>
                  </a:cubicBezTo>
                  <a:cubicBezTo>
                    <a:pt x="37" y="5"/>
                    <a:pt x="54" y="0"/>
                    <a:pt x="70" y="9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14D2D763-CE68-886A-22E1-E837AFBF0F65}"/>
                </a:ext>
              </a:extLst>
            </p:cNvPr>
            <p:cNvSpPr/>
            <p:nvPr/>
          </p:nvSpPr>
          <p:spPr bwMode="auto">
            <a:xfrm>
              <a:off x="2009940" y="5901701"/>
              <a:ext cx="153668" cy="105072"/>
            </a:xfrm>
            <a:custGeom>
              <a:avLst/>
              <a:gdLst>
                <a:gd name="T0" fmla="*/ 6 w 79"/>
                <a:gd name="T1" fmla="*/ 45 h 54"/>
                <a:gd name="T2" fmla="*/ 4 w 79"/>
                <a:gd name="T3" fmla="*/ 17 h 54"/>
                <a:gd name="T4" fmla="*/ 38 w 79"/>
                <a:gd name="T5" fmla="*/ 5 h 54"/>
                <a:gd name="T6" fmla="*/ 50 w 79"/>
                <a:gd name="T7" fmla="*/ 3 h 54"/>
                <a:gd name="T8" fmla="*/ 76 w 79"/>
                <a:gd name="T9" fmla="*/ 22 h 54"/>
                <a:gd name="T10" fmla="*/ 59 w 79"/>
                <a:gd name="T11" fmla="*/ 45 h 54"/>
                <a:gd name="T12" fmla="*/ 39 w 79"/>
                <a:gd name="T13" fmla="*/ 49 h 54"/>
                <a:gd name="T14" fmla="*/ 6 w 79"/>
                <a:gd name="T15" fmla="*/ 4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54">
                  <a:moveTo>
                    <a:pt x="6" y="45"/>
                  </a:moveTo>
                  <a:cubicBezTo>
                    <a:pt x="2" y="36"/>
                    <a:pt x="0" y="27"/>
                    <a:pt x="4" y="17"/>
                  </a:cubicBezTo>
                  <a:cubicBezTo>
                    <a:pt x="9" y="6"/>
                    <a:pt x="23" y="1"/>
                    <a:pt x="38" y="5"/>
                  </a:cubicBezTo>
                  <a:cubicBezTo>
                    <a:pt x="42" y="4"/>
                    <a:pt x="46" y="4"/>
                    <a:pt x="50" y="3"/>
                  </a:cubicBezTo>
                  <a:cubicBezTo>
                    <a:pt x="65" y="0"/>
                    <a:pt x="74" y="7"/>
                    <a:pt x="76" y="22"/>
                  </a:cubicBezTo>
                  <a:cubicBezTo>
                    <a:pt x="79" y="33"/>
                    <a:pt x="73" y="42"/>
                    <a:pt x="59" y="45"/>
                  </a:cubicBezTo>
                  <a:cubicBezTo>
                    <a:pt x="53" y="46"/>
                    <a:pt x="46" y="47"/>
                    <a:pt x="39" y="49"/>
                  </a:cubicBezTo>
                  <a:cubicBezTo>
                    <a:pt x="28" y="51"/>
                    <a:pt x="16" y="54"/>
                    <a:pt x="6" y="45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1C6D21B7-4260-0E32-45B0-2584D1E04DF7}"/>
                </a:ext>
              </a:extLst>
            </p:cNvPr>
            <p:cNvSpPr/>
            <p:nvPr/>
          </p:nvSpPr>
          <p:spPr bwMode="auto">
            <a:xfrm>
              <a:off x="1571266" y="4529203"/>
              <a:ext cx="65670" cy="55163"/>
            </a:xfrm>
            <a:custGeom>
              <a:avLst/>
              <a:gdLst>
                <a:gd name="T0" fmla="*/ 34 w 34"/>
                <a:gd name="T1" fmla="*/ 0 h 28"/>
                <a:gd name="T2" fmla="*/ 31 w 34"/>
                <a:gd name="T3" fmla="*/ 16 h 28"/>
                <a:gd name="T4" fmla="*/ 0 w 34"/>
                <a:gd name="T5" fmla="*/ 28 h 28"/>
                <a:gd name="T6" fmla="*/ 25 w 34"/>
                <a:gd name="T7" fmla="*/ 6 h 28"/>
                <a:gd name="T8" fmla="*/ 34 w 3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8">
                  <a:moveTo>
                    <a:pt x="34" y="0"/>
                  </a:moveTo>
                  <a:cubicBezTo>
                    <a:pt x="33" y="5"/>
                    <a:pt x="32" y="10"/>
                    <a:pt x="31" y="16"/>
                  </a:cubicBezTo>
                  <a:cubicBezTo>
                    <a:pt x="20" y="18"/>
                    <a:pt x="11" y="25"/>
                    <a:pt x="0" y="28"/>
                  </a:cubicBezTo>
                  <a:cubicBezTo>
                    <a:pt x="5" y="17"/>
                    <a:pt x="17" y="14"/>
                    <a:pt x="25" y="6"/>
                  </a:cubicBezTo>
                  <a:cubicBezTo>
                    <a:pt x="28" y="3"/>
                    <a:pt x="31" y="2"/>
                    <a:pt x="34" y="0"/>
                  </a:cubicBezTo>
                  <a:close/>
                </a:path>
              </a:pathLst>
            </a:custGeom>
            <a:solidFill>
              <a:srgbClr val="4D85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5" name="Freeform 39">
              <a:extLst>
                <a:ext uri="{FF2B5EF4-FFF2-40B4-BE49-F238E27FC236}">
                  <a16:creationId xmlns:a16="http://schemas.microsoft.com/office/drawing/2014/main" id="{377F1B60-3023-253F-3311-45C9DA0C4CE6}"/>
                </a:ext>
              </a:extLst>
            </p:cNvPr>
            <p:cNvSpPr/>
            <p:nvPr/>
          </p:nvSpPr>
          <p:spPr bwMode="auto">
            <a:xfrm>
              <a:off x="1467508" y="3201360"/>
              <a:ext cx="1252980" cy="1425035"/>
            </a:xfrm>
            <a:custGeom>
              <a:avLst/>
              <a:gdLst>
                <a:gd name="T0" fmla="*/ 182 w 642"/>
                <a:gd name="T1" fmla="*/ 555 h 730"/>
                <a:gd name="T2" fmla="*/ 102 w 642"/>
                <a:gd name="T3" fmla="*/ 461 h 730"/>
                <a:gd name="T4" fmla="*/ 83 w 642"/>
                <a:gd name="T5" fmla="*/ 386 h 730"/>
                <a:gd name="T6" fmla="*/ 74 w 642"/>
                <a:gd name="T7" fmla="*/ 379 h 730"/>
                <a:gd name="T8" fmla="*/ 42 w 642"/>
                <a:gd name="T9" fmla="*/ 368 h 730"/>
                <a:gd name="T10" fmla="*/ 17 w 642"/>
                <a:gd name="T11" fmla="*/ 249 h 730"/>
                <a:gd name="T12" fmla="*/ 73 w 642"/>
                <a:gd name="T13" fmla="*/ 230 h 730"/>
                <a:gd name="T14" fmla="*/ 78 w 642"/>
                <a:gd name="T15" fmla="*/ 251 h 730"/>
                <a:gd name="T16" fmla="*/ 85 w 642"/>
                <a:gd name="T17" fmla="*/ 294 h 730"/>
                <a:gd name="T18" fmla="*/ 105 w 642"/>
                <a:gd name="T19" fmla="*/ 253 h 730"/>
                <a:gd name="T20" fmla="*/ 118 w 642"/>
                <a:gd name="T21" fmla="*/ 170 h 730"/>
                <a:gd name="T22" fmla="*/ 117 w 642"/>
                <a:gd name="T23" fmla="*/ 94 h 730"/>
                <a:gd name="T24" fmla="*/ 126 w 642"/>
                <a:gd name="T25" fmla="*/ 77 h 730"/>
                <a:gd name="T26" fmla="*/ 180 w 642"/>
                <a:gd name="T27" fmla="*/ 14 h 730"/>
                <a:gd name="T28" fmla="*/ 198 w 642"/>
                <a:gd name="T29" fmla="*/ 10 h 730"/>
                <a:gd name="T30" fmla="*/ 286 w 642"/>
                <a:gd name="T31" fmla="*/ 39 h 730"/>
                <a:gd name="T32" fmla="*/ 446 w 642"/>
                <a:gd name="T33" fmla="*/ 17 h 730"/>
                <a:gd name="T34" fmla="*/ 472 w 642"/>
                <a:gd name="T35" fmla="*/ 4 h 730"/>
                <a:gd name="T36" fmla="*/ 489 w 642"/>
                <a:gd name="T37" fmla="*/ 9 h 730"/>
                <a:gd name="T38" fmla="*/ 532 w 642"/>
                <a:gd name="T39" fmla="*/ 73 h 730"/>
                <a:gd name="T40" fmla="*/ 537 w 642"/>
                <a:gd name="T41" fmla="*/ 94 h 730"/>
                <a:gd name="T42" fmla="*/ 545 w 642"/>
                <a:gd name="T43" fmla="*/ 238 h 730"/>
                <a:gd name="T44" fmla="*/ 572 w 642"/>
                <a:gd name="T45" fmla="*/ 299 h 730"/>
                <a:gd name="T46" fmla="*/ 575 w 642"/>
                <a:gd name="T47" fmla="*/ 312 h 730"/>
                <a:gd name="T48" fmla="*/ 582 w 642"/>
                <a:gd name="T49" fmla="*/ 319 h 730"/>
                <a:gd name="T50" fmla="*/ 589 w 642"/>
                <a:gd name="T51" fmla="*/ 312 h 730"/>
                <a:gd name="T52" fmla="*/ 586 w 642"/>
                <a:gd name="T53" fmla="*/ 295 h 730"/>
                <a:gd name="T54" fmla="*/ 603 w 642"/>
                <a:gd name="T55" fmla="*/ 260 h 730"/>
                <a:gd name="T56" fmla="*/ 613 w 642"/>
                <a:gd name="T57" fmla="*/ 258 h 730"/>
                <a:gd name="T58" fmla="*/ 615 w 642"/>
                <a:gd name="T59" fmla="*/ 257 h 730"/>
                <a:gd name="T60" fmla="*/ 586 w 642"/>
                <a:gd name="T61" fmla="*/ 260 h 730"/>
                <a:gd name="T62" fmla="*/ 576 w 642"/>
                <a:gd name="T63" fmla="*/ 263 h 730"/>
                <a:gd name="T64" fmla="*/ 582 w 642"/>
                <a:gd name="T65" fmla="*/ 224 h 730"/>
                <a:gd name="T66" fmla="*/ 629 w 642"/>
                <a:gd name="T67" fmla="*/ 253 h 730"/>
                <a:gd name="T68" fmla="*/ 608 w 642"/>
                <a:gd name="T69" fmla="*/ 363 h 730"/>
                <a:gd name="T70" fmla="*/ 577 w 642"/>
                <a:gd name="T71" fmla="*/ 380 h 730"/>
                <a:gd name="T72" fmla="*/ 570 w 642"/>
                <a:gd name="T73" fmla="*/ 385 h 730"/>
                <a:gd name="T74" fmla="*/ 480 w 642"/>
                <a:gd name="T75" fmla="*/ 547 h 730"/>
                <a:gd name="T76" fmla="*/ 459 w 642"/>
                <a:gd name="T77" fmla="*/ 593 h 730"/>
                <a:gd name="T78" fmla="*/ 462 w 642"/>
                <a:gd name="T79" fmla="*/ 617 h 730"/>
                <a:gd name="T80" fmla="*/ 462 w 642"/>
                <a:gd name="T81" fmla="*/ 616 h 730"/>
                <a:gd name="T82" fmla="*/ 467 w 642"/>
                <a:gd name="T83" fmla="*/ 647 h 730"/>
                <a:gd name="T84" fmla="*/ 425 w 642"/>
                <a:gd name="T85" fmla="*/ 704 h 730"/>
                <a:gd name="T86" fmla="*/ 319 w 642"/>
                <a:gd name="T87" fmla="*/ 722 h 730"/>
                <a:gd name="T88" fmla="*/ 233 w 642"/>
                <a:gd name="T89" fmla="*/ 697 h 730"/>
                <a:gd name="T90" fmla="*/ 194 w 642"/>
                <a:gd name="T91" fmla="*/ 667 h 730"/>
                <a:gd name="T92" fmla="*/ 188 w 642"/>
                <a:gd name="T93" fmla="*/ 655 h 730"/>
                <a:gd name="T94" fmla="*/ 215 w 642"/>
                <a:gd name="T95" fmla="*/ 641 h 730"/>
                <a:gd name="T96" fmla="*/ 302 w 642"/>
                <a:gd name="T97" fmla="*/ 614 h 730"/>
                <a:gd name="T98" fmla="*/ 231 w 642"/>
                <a:gd name="T99" fmla="*/ 595 h 730"/>
                <a:gd name="T100" fmla="*/ 192 w 642"/>
                <a:gd name="T101" fmla="*/ 566 h 730"/>
                <a:gd name="T102" fmla="*/ 182 w 642"/>
                <a:gd name="T103" fmla="*/ 555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2" h="730">
                  <a:moveTo>
                    <a:pt x="182" y="555"/>
                  </a:moveTo>
                  <a:cubicBezTo>
                    <a:pt x="150" y="529"/>
                    <a:pt x="121" y="499"/>
                    <a:pt x="102" y="461"/>
                  </a:cubicBezTo>
                  <a:cubicBezTo>
                    <a:pt x="90" y="438"/>
                    <a:pt x="83" y="413"/>
                    <a:pt x="83" y="386"/>
                  </a:cubicBezTo>
                  <a:cubicBezTo>
                    <a:pt x="82" y="380"/>
                    <a:pt x="82" y="378"/>
                    <a:pt x="74" y="379"/>
                  </a:cubicBezTo>
                  <a:cubicBezTo>
                    <a:pt x="61" y="382"/>
                    <a:pt x="51" y="376"/>
                    <a:pt x="42" y="368"/>
                  </a:cubicBezTo>
                  <a:cubicBezTo>
                    <a:pt x="12" y="342"/>
                    <a:pt x="0" y="285"/>
                    <a:pt x="17" y="249"/>
                  </a:cubicBezTo>
                  <a:cubicBezTo>
                    <a:pt x="29" y="224"/>
                    <a:pt x="49" y="217"/>
                    <a:pt x="73" y="230"/>
                  </a:cubicBezTo>
                  <a:cubicBezTo>
                    <a:pt x="78" y="236"/>
                    <a:pt x="77" y="244"/>
                    <a:pt x="78" y="251"/>
                  </a:cubicBezTo>
                  <a:cubicBezTo>
                    <a:pt x="80" y="265"/>
                    <a:pt x="83" y="278"/>
                    <a:pt x="85" y="294"/>
                  </a:cubicBezTo>
                  <a:cubicBezTo>
                    <a:pt x="95" y="280"/>
                    <a:pt x="100" y="267"/>
                    <a:pt x="105" y="253"/>
                  </a:cubicBezTo>
                  <a:cubicBezTo>
                    <a:pt x="113" y="226"/>
                    <a:pt x="117" y="198"/>
                    <a:pt x="118" y="170"/>
                  </a:cubicBezTo>
                  <a:cubicBezTo>
                    <a:pt x="119" y="144"/>
                    <a:pt x="118" y="119"/>
                    <a:pt x="117" y="94"/>
                  </a:cubicBezTo>
                  <a:cubicBezTo>
                    <a:pt x="117" y="86"/>
                    <a:pt x="120" y="81"/>
                    <a:pt x="126" y="77"/>
                  </a:cubicBezTo>
                  <a:cubicBezTo>
                    <a:pt x="151" y="62"/>
                    <a:pt x="169" y="41"/>
                    <a:pt x="180" y="14"/>
                  </a:cubicBezTo>
                  <a:cubicBezTo>
                    <a:pt x="184" y="5"/>
                    <a:pt x="191" y="6"/>
                    <a:pt x="198" y="10"/>
                  </a:cubicBezTo>
                  <a:cubicBezTo>
                    <a:pt x="226" y="23"/>
                    <a:pt x="255" y="34"/>
                    <a:pt x="286" y="39"/>
                  </a:cubicBezTo>
                  <a:cubicBezTo>
                    <a:pt x="342" y="48"/>
                    <a:pt x="395" y="39"/>
                    <a:pt x="446" y="17"/>
                  </a:cubicBezTo>
                  <a:cubicBezTo>
                    <a:pt x="455" y="13"/>
                    <a:pt x="464" y="9"/>
                    <a:pt x="472" y="4"/>
                  </a:cubicBezTo>
                  <a:cubicBezTo>
                    <a:pt x="479" y="0"/>
                    <a:pt x="485" y="1"/>
                    <a:pt x="489" y="9"/>
                  </a:cubicBezTo>
                  <a:cubicBezTo>
                    <a:pt x="499" y="33"/>
                    <a:pt x="513" y="54"/>
                    <a:pt x="532" y="73"/>
                  </a:cubicBezTo>
                  <a:cubicBezTo>
                    <a:pt x="538" y="79"/>
                    <a:pt x="537" y="86"/>
                    <a:pt x="537" y="94"/>
                  </a:cubicBezTo>
                  <a:cubicBezTo>
                    <a:pt x="534" y="142"/>
                    <a:pt x="533" y="191"/>
                    <a:pt x="545" y="238"/>
                  </a:cubicBezTo>
                  <a:cubicBezTo>
                    <a:pt x="550" y="260"/>
                    <a:pt x="559" y="281"/>
                    <a:pt x="572" y="299"/>
                  </a:cubicBezTo>
                  <a:cubicBezTo>
                    <a:pt x="574" y="303"/>
                    <a:pt x="573" y="308"/>
                    <a:pt x="575" y="312"/>
                  </a:cubicBezTo>
                  <a:cubicBezTo>
                    <a:pt x="576" y="316"/>
                    <a:pt x="578" y="319"/>
                    <a:pt x="582" y="319"/>
                  </a:cubicBezTo>
                  <a:cubicBezTo>
                    <a:pt x="586" y="319"/>
                    <a:pt x="588" y="315"/>
                    <a:pt x="589" y="312"/>
                  </a:cubicBezTo>
                  <a:cubicBezTo>
                    <a:pt x="591" y="306"/>
                    <a:pt x="589" y="300"/>
                    <a:pt x="586" y="295"/>
                  </a:cubicBezTo>
                  <a:cubicBezTo>
                    <a:pt x="577" y="281"/>
                    <a:pt x="585" y="262"/>
                    <a:pt x="603" y="260"/>
                  </a:cubicBezTo>
                  <a:cubicBezTo>
                    <a:pt x="606" y="259"/>
                    <a:pt x="610" y="260"/>
                    <a:pt x="613" y="258"/>
                  </a:cubicBezTo>
                  <a:cubicBezTo>
                    <a:pt x="614" y="258"/>
                    <a:pt x="614" y="258"/>
                    <a:pt x="615" y="257"/>
                  </a:cubicBezTo>
                  <a:cubicBezTo>
                    <a:pt x="606" y="250"/>
                    <a:pt x="597" y="251"/>
                    <a:pt x="586" y="260"/>
                  </a:cubicBezTo>
                  <a:cubicBezTo>
                    <a:pt x="583" y="262"/>
                    <a:pt x="581" y="267"/>
                    <a:pt x="576" y="263"/>
                  </a:cubicBezTo>
                  <a:cubicBezTo>
                    <a:pt x="575" y="250"/>
                    <a:pt x="574" y="236"/>
                    <a:pt x="582" y="224"/>
                  </a:cubicBezTo>
                  <a:cubicBezTo>
                    <a:pt x="606" y="221"/>
                    <a:pt x="621" y="229"/>
                    <a:pt x="629" y="253"/>
                  </a:cubicBezTo>
                  <a:cubicBezTo>
                    <a:pt x="642" y="293"/>
                    <a:pt x="635" y="331"/>
                    <a:pt x="608" y="363"/>
                  </a:cubicBezTo>
                  <a:cubicBezTo>
                    <a:pt x="600" y="373"/>
                    <a:pt x="589" y="379"/>
                    <a:pt x="577" y="380"/>
                  </a:cubicBezTo>
                  <a:cubicBezTo>
                    <a:pt x="573" y="380"/>
                    <a:pt x="570" y="381"/>
                    <a:pt x="570" y="385"/>
                  </a:cubicBezTo>
                  <a:cubicBezTo>
                    <a:pt x="571" y="456"/>
                    <a:pt x="534" y="507"/>
                    <a:pt x="480" y="547"/>
                  </a:cubicBezTo>
                  <a:cubicBezTo>
                    <a:pt x="463" y="560"/>
                    <a:pt x="456" y="573"/>
                    <a:pt x="459" y="593"/>
                  </a:cubicBezTo>
                  <a:cubicBezTo>
                    <a:pt x="461" y="601"/>
                    <a:pt x="458" y="609"/>
                    <a:pt x="462" y="617"/>
                  </a:cubicBezTo>
                  <a:cubicBezTo>
                    <a:pt x="462" y="617"/>
                    <a:pt x="462" y="616"/>
                    <a:pt x="462" y="616"/>
                  </a:cubicBezTo>
                  <a:cubicBezTo>
                    <a:pt x="466" y="626"/>
                    <a:pt x="465" y="637"/>
                    <a:pt x="467" y="647"/>
                  </a:cubicBezTo>
                  <a:cubicBezTo>
                    <a:pt x="465" y="675"/>
                    <a:pt x="447" y="691"/>
                    <a:pt x="425" y="704"/>
                  </a:cubicBezTo>
                  <a:cubicBezTo>
                    <a:pt x="392" y="723"/>
                    <a:pt x="357" y="730"/>
                    <a:pt x="319" y="722"/>
                  </a:cubicBezTo>
                  <a:cubicBezTo>
                    <a:pt x="289" y="717"/>
                    <a:pt x="260" y="710"/>
                    <a:pt x="233" y="697"/>
                  </a:cubicBezTo>
                  <a:cubicBezTo>
                    <a:pt x="218" y="690"/>
                    <a:pt x="205" y="680"/>
                    <a:pt x="194" y="667"/>
                  </a:cubicBezTo>
                  <a:cubicBezTo>
                    <a:pt x="191" y="664"/>
                    <a:pt x="188" y="660"/>
                    <a:pt x="188" y="655"/>
                  </a:cubicBezTo>
                  <a:cubicBezTo>
                    <a:pt x="196" y="648"/>
                    <a:pt x="206" y="645"/>
                    <a:pt x="215" y="641"/>
                  </a:cubicBezTo>
                  <a:cubicBezTo>
                    <a:pt x="244" y="629"/>
                    <a:pt x="275" y="621"/>
                    <a:pt x="302" y="614"/>
                  </a:cubicBezTo>
                  <a:cubicBezTo>
                    <a:pt x="280" y="613"/>
                    <a:pt x="254" y="612"/>
                    <a:pt x="231" y="595"/>
                  </a:cubicBezTo>
                  <a:cubicBezTo>
                    <a:pt x="219" y="585"/>
                    <a:pt x="205" y="576"/>
                    <a:pt x="192" y="566"/>
                  </a:cubicBezTo>
                  <a:cubicBezTo>
                    <a:pt x="188" y="563"/>
                    <a:pt x="184" y="560"/>
                    <a:pt x="182" y="555"/>
                  </a:cubicBezTo>
                  <a:close/>
                </a:path>
              </a:pathLst>
            </a:custGeom>
            <a:solidFill>
              <a:srgbClr val="F49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6" name="Freeform 40">
              <a:extLst>
                <a:ext uri="{FF2B5EF4-FFF2-40B4-BE49-F238E27FC236}">
                  <a16:creationId xmlns:a16="http://schemas.microsoft.com/office/drawing/2014/main" id="{FA5D2667-957F-34B8-F94A-7027ED0B758B}"/>
                </a:ext>
              </a:extLst>
            </p:cNvPr>
            <p:cNvSpPr/>
            <p:nvPr/>
          </p:nvSpPr>
          <p:spPr bwMode="auto">
            <a:xfrm>
              <a:off x="1576519" y="2870384"/>
              <a:ext cx="1046777" cy="919377"/>
            </a:xfrm>
            <a:custGeom>
              <a:avLst/>
              <a:gdLst>
                <a:gd name="T0" fmla="*/ 514 w 536"/>
                <a:gd name="T1" fmla="*/ 470 h 471"/>
                <a:gd name="T2" fmla="*/ 487 w 536"/>
                <a:gd name="T3" fmla="*/ 416 h 471"/>
                <a:gd name="T4" fmla="*/ 477 w 536"/>
                <a:gd name="T5" fmla="*/ 266 h 471"/>
                <a:gd name="T6" fmla="*/ 467 w 536"/>
                <a:gd name="T7" fmla="*/ 238 h 471"/>
                <a:gd name="T8" fmla="*/ 430 w 536"/>
                <a:gd name="T9" fmla="*/ 181 h 471"/>
                <a:gd name="T10" fmla="*/ 418 w 536"/>
                <a:gd name="T11" fmla="*/ 176 h 471"/>
                <a:gd name="T12" fmla="*/ 291 w 536"/>
                <a:gd name="T13" fmla="*/ 215 h 471"/>
                <a:gd name="T14" fmla="*/ 140 w 536"/>
                <a:gd name="T15" fmla="*/ 182 h 471"/>
                <a:gd name="T16" fmla="*/ 127 w 536"/>
                <a:gd name="T17" fmla="*/ 187 h 471"/>
                <a:gd name="T18" fmla="*/ 71 w 536"/>
                <a:gd name="T19" fmla="*/ 250 h 471"/>
                <a:gd name="T20" fmla="*/ 64 w 536"/>
                <a:gd name="T21" fmla="*/ 262 h 471"/>
                <a:gd name="T22" fmla="*/ 56 w 536"/>
                <a:gd name="T23" fmla="*/ 411 h 471"/>
                <a:gd name="T24" fmla="*/ 28 w 536"/>
                <a:gd name="T25" fmla="*/ 471 h 471"/>
                <a:gd name="T26" fmla="*/ 17 w 536"/>
                <a:gd name="T27" fmla="*/ 400 h 471"/>
                <a:gd name="T28" fmla="*/ 17 w 536"/>
                <a:gd name="T29" fmla="*/ 277 h 471"/>
                <a:gd name="T30" fmla="*/ 13 w 536"/>
                <a:gd name="T31" fmla="*/ 267 h 471"/>
                <a:gd name="T32" fmla="*/ 4 w 536"/>
                <a:gd name="T33" fmla="*/ 249 h 471"/>
                <a:gd name="T34" fmla="*/ 22 w 536"/>
                <a:gd name="T35" fmla="*/ 117 h 471"/>
                <a:gd name="T36" fmla="*/ 104 w 536"/>
                <a:gd name="T37" fmla="*/ 32 h 471"/>
                <a:gd name="T38" fmla="*/ 111 w 536"/>
                <a:gd name="T39" fmla="*/ 28 h 471"/>
                <a:gd name="T40" fmla="*/ 283 w 536"/>
                <a:gd name="T41" fmla="*/ 3 h 471"/>
                <a:gd name="T42" fmla="*/ 454 w 536"/>
                <a:gd name="T43" fmla="*/ 59 h 471"/>
                <a:gd name="T44" fmla="*/ 530 w 536"/>
                <a:gd name="T45" fmla="*/ 193 h 471"/>
                <a:gd name="T46" fmla="*/ 533 w 536"/>
                <a:gd name="T47" fmla="*/ 254 h 471"/>
                <a:gd name="T48" fmla="*/ 531 w 536"/>
                <a:gd name="T49" fmla="*/ 263 h 471"/>
                <a:gd name="T50" fmla="*/ 526 w 536"/>
                <a:gd name="T51" fmla="*/ 289 h 471"/>
                <a:gd name="T52" fmla="*/ 526 w 536"/>
                <a:gd name="T53" fmla="*/ 386 h 471"/>
                <a:gd name="T54" fmla="*/ 526 w 536"/>
                <a:gd name="T55" fmla="*/ 394 h 471"/>
                <a:gd name="T56" fmla="*/ 521 w 536"/>
                <a:gd name="T57" fmla="*/ 434 h 471"/>
                <a:gd name="T58" fmla="*/ 514 w 536"/>
                <a:gd name="T59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6" h="471">
                  <a:moveTo>
                    <a:pt x="514" y="470"/>
                  </a:moveTo>
                  <a:cubicBezTo>
                    <a:pt x="499" y="455"/>
                    <a:pt x="493" y="436"/>
                    <a:pt x="487" y="416"/>
                  </a:cubicBezTo>
                  <a:cubicBezTo>
                    <a:pt x="474" y="367"/>
                    <a:pt x="474" y="317"/>
                    <a:pt x="477" y="266"/>
                  </a:cubicBezTo>
                  <a:cubicBezTo>
                    <a:pt x="478" y="254"/>
                    <a:pt x="476" y="246"/>
                    <a:pt x="467" y="238"/>
                  </a:cubicBezTo>
                  <a:cubicBezTo>
                    <a:pt x="451" y="222"/>
                    <a:pt x="439" y="202"/>
                    <a:pt x="430" y="181"/>
                  </a:cubicBezTo>
                  <a:cubicBezTo>
                    <a:pt x="427" y="174"/>
                    <a:pt x="425" y="173"/>
                    <a:pt x="418" y="176"/>
                  </a:cubicBezTo>
                  <a:cubicBezTo>
                    <a:pt x="378" y="198"/>
                    <a:pt x="336" y="212"/>
                    <a:pt x="291" y="215"/>
                  </a:cubicBezTo>
                  <a:cubicBezTo>
                    <a:pt x="237" y="218"/>
                    <a:pt x="187" y="206"/>
                    <a:pt x="140" y="182"/>
                  </a:cubicBezTo>
                  <a:cubicBezTo>
                    <a:pt x="132" y="178"/>
                    <a:pt x="130" y="179"/>
                    <a:pt x="127" y="187"/>
                  </a:cubicBezTo>
                  <a:cubicBezTo>
                    <a:pt x="115" y="214"/>
                    <a:pt x="96" y="235"/>
                    <a:pt x="71" y="250"/>
                  </a:cubicBezTo>
                  <a:cubicBezTo>
                    <a:pt x="65" y="253"/>
                    <a:pt x="64" y="256"/>
                    <a:pt x="64" y="262"/>
                  </a:cubicBezTo>
                  <a:cubicBezTo>
                    <a:pt x="67" y="312"/>
                    <a:pt x="68" y="362"/>
                    <a:pt x="56" y="411"/>
                  </a:cubicBezTo>
                  <a:cubicBezTo>
                    <a:pt x="50" y="432"/>
                    <a:pt x="43" y="452"/>
                    <a:pt x="28" y="471"/>
                  </a:cubicBezTo>
                  <a:cubicBezTo>
                    <a:pt x="22" y="446"/>
                    <a:pt x="19" y="423"/>
                    <a:pt x="17" y="400"/>
                  </a:cubicBezTo>
                  <a:cubicBezTo>
                    <a:pt x="12" y="359"/>
                    <a:pt x="11" y="317"/>
                    <a:pt x="17" y="277"/>
                  </a:cubicBezTo>
                  <a:cubicBezTo>
                    <a:pt x="18" y="272"/>
                    <a:pt x="18" y="269"/>
                    <a:pt x="13" y="267"/>
                  </a:cubicBezTo>
                  <a:cubicBezTo>
                    <a:pt x="5" y="264"/>
                    <a:pt x="5" y="256"/>
                    <a:pt x="4" y="249"/>
                  </a:cubicBezTo>
                  <a:cubicBezTo>
                    <a:pt x="0" y="204"/>
                    <a:pt x="3" y="159"/>
                    <a:pt x="22" y="117"/>
                  </a:cubicBezTo>
                  <a:cubicBezTo>
                    <a:pt x="40" y="79"/>
                    <a:pt x="67" y="51"/>
                    <a:pt x="104" y="32"/>
                  </a:cubicBezTo>
                  <a:cubicBezTo>
                    <a:pt x="106" y="31"/>
                    <a:pt x="109" y="30"/>
                    <a:pt x="111" y="28"/>
                  </a:cubicBezTo>
                  <a:cubicBezTo>
                    <a:pt x="166" y="4"/>
                    <a:pt x="224" y="0"/>
                    <a:pt x="283" y="3"/>
                  </a:cubicBezTo>
                  <a:cubicBezTo>
                    <a:pt x="345" y="7"/>
                    <a:pt x="404" y="20"/>
                    <a:pt x="454" y="59"/>
                  </a:cubicBezTo>
                  <a:cubicBezTo>
                    <a:pt x="498" y="93"/>
                    <a:pt x="522" y="139"/>
                    <a:pt x="530" y="193"/>
                  </a:cubicBezTo>
                  <a:cubicBezTo>
                    <a:pt x="534" y="213"/>
                    <a:pt x="536" y="234"/>
                    <a:pt x="533" y="254"/>
                  </a:cubicBezTo>
                  <a:cubicBezTo>
                    <a:pt x="533" y="257"/>
                    <a:pt x="533" y="262"/>
                    <a:pt x="531" y="263"/>
                  </a:cubicBezTo>
                  <a:cubicBezTo>
                    <a:pt x="520" y="270"/>
                    <a:pt x="525" y="280"/>
                    <a:pt x="526" y="289"/>
                  </a:cubicBezTo>
                  <a:cubicBezTo>
                    <a:pt x="529" y="322"/>
                    <a:pt x="529" y="354"/>
                    <a:pt x="526" y="386"/>
                  </a:cubicBezTo>
                  <a:cubicBezTo>
                    <a:pt x="526" y="389"/>
                    <a:pt x="526" y="392"/>
                    <a:pt x="526" y="394"/>
                  </a:cubicBezTo>
                  <a:cubicBezTo>
                    <a:pt x="524" y="408"/>
                    <a:pt x="523" y="421"/>
                    <a:pt x="521" y="434"/>
                  </a:cubicBezTo>
                  <a:cubicBezTo>
                    <a:pt x="523" y="447"/>
                    <a:pt x="521" y="459"/>
                    <a:pt x="514" y="470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7" name="Freeform 42">
              <a:extLst>
                <a:ext uri="{FF2B5EF4-FFF2-40B4-BE49-F238E27FC236}">
                  <a16:creationId xmlns:a16="http://schemas.microsoft.com/office/drawing/2014/main" id="{F8981C2A-48B8-C756-7B31-0EEA8AB7E9C4}"/>
                </a:ext>
              </a:extLst>
            </p:cNvPr>
            <p:cNvSpPr/>
            <p:nvPr/>
          </p:nvSpPr>
          <p:spPr bwMode="auto">
            <a:xfrm>
              <a:off x="1531864" y="2505260"/>
              <a:ext cx="727621" cy="17075"/>
            </a:xfrm>
            <a:custGeom>
              <a:avLst/>
              <a:gdLst>
                <a:gd name="T0" fmla="*/ 373 w 373"/>
                <a:gd name="T1" fmla="*/ 4 h 9"/>
                <a:gd name="T2" fmla="*/ 363 w 373"/>
                <a:gd name="T3" fmla="*/ 8 h 9"/>
                <a:gd name="T4" fmla="*/ 10 w 373"/>
                <a:gd name="T5" fmla="*/ 8 h 9"/>
                <a:gd name="T6" fmla="*/ 3 w 373"/>
                <a:gd name="T7" fmla="*/ 7 h 9"/>
                <a:gd name="T8" fmla="*/ 0 w 373"/>
                <a:gd name="T9" fmla="*/ 4 h 9"/>
                <a:gd name="T10" fmla="*/ 3 w 373"/>
                <a:gd name="T11" fmla="*/ 2 h 9"/>
                <a:gd name="T12" fmla="*/ 11 w 373"/>
                <a:gd name="T13" fmla="*/ 1 h 9"/>
                <a:gd name="T14" fmla="*/ 362 w 373"/>
                <a:gd name="T15" fmla="*/ 1 h 9"/>
                <a:gd name="T16" fmla="*/ 373 w 373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9">
                  <a:moveTo>
                    <a:pt x="373" y="4"/>
                  </a:moveTo>
                  <a:cubicBezTo>
                    <a:pt x="371" y="9"/>
                    <a:pt x="367" y="8"/>
                    <a:pt x="363" y="8"/>
                  </a:cubicBezTo>
                  <a:cubicBezTo>
                    <a:pt x="246" y="8"/>
                    <a:pt x="128" y="8"/>
                    <a:pt x="10" y="8"/>
                  </a:cubicBezTo>
                  <a:cubicBezTo>
                    <a:pt x="8" y="8"/>
                    <a:pt x="5" y="8"/>
                    <a:pt x="3" y="7"/>
                  </a:cubicBezTo>
                  <a:cubicBezTo>
                    <a:pt x="1" y="7"/>
                    <a:pt x="0" y="5"/>
                    <a:pt x="0" y="4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5" y="1"/>
                    <a:pt x="8" y="1"/>
                    <a:pt x="11" y="1"/>
                  </a:cubicBezTo>
                  <a:cubicBezTo>
                    <a:pt x="128" y="1"/>
                    <a:pt x="245" y="1"/>
                    <a:pt x="362" y="1"/>
                  </a:cubicBezTo>
                  <a:cubicBezTo>
                    <a:pt x="366" y="1"/>
                    <a:pt x="371" y="0"/>
                    <a:pt x="373" y="4"/>
                  </a:cubicBezTo>
                  <a:close/>
                </a:path>
              </a:pathLst>
            </a:custGeom>
            <a:solidFill>
              <a:srgbClr val="D4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8" name="Freeform 45">
              <a:extLst>
                <a:ext uri="{FF2B5EF4-FFF2-40B4-BE49-F238E27FC236}">
                  <a16:creationId xmlns:a16="http://schemas.microsoft.com/office/drawing/2014/main" id="{725509AE-0378-9C8C-C8EB-A97649741CCD}"/>
                </a:ext>
              </a:extLst>
            </p:cNvPr>
            <p:cNvSpPr/>
            <p:nvPr/>
          </p:nvSpPr>
          <p:spPr bwMode="auto">
            <a:xfrm>
              <a:off x="3596522" y="4630334"/>
              <a:ext cx="87998" cy="90625"/>
            </a:xfrm>
            <a:custGeom>
              <a:avLst/>
              <a:gdLst>
                <a:gd name="T0" fmla="*/ 0 w 45"/>
                <a:gd name="T1" fmla="*/ 23 h 46"/>
                <a:gd name="T2" fmla="*/ 22 w 45"/>
                <a:gd name="T3" fmla="*/ 0 h 46"/>
                <a:gd name="T4" fmla="*/ 45 w 45"/>
                <a:gd name="T5" fmla="*/ 23 h 46"/>
                <a:gd name="T6" fmla="*/ 22 w 45"/>
                <a:gd name="T7" fmla="*/ 46 h 46"/>
                <a:gd name="T8" fmla="*/ 0 w 45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0" y="23"/>
                  </a:moveTo>
                  <a:cubicBezTo>
                    <a:pt x="0" y="9"/>
                    <a:pt x="8" y="0"/>
                    <a:pt x="22" y="0"/>
                  </a:cubicBezTo>
                  <a:cubicBezTo>
                    <a:pt x="36" y="0"/>
                    <a:pt x="45" y="9"/>
                    <a:pt x="45" y="23"/>
                  </a:cubicBezTo>
                  <a:cubicBezTo>
                    <a:pt x="45" y="34"/>
                    <a:pt x="34" y="46"/>
                    <a:pt x="22" y="46"/>
                  </a:cubicBezTo>
                  <a:cubicBezTo>
                    <a:pt x="9" y="46"/>
                    <a:pt x="0" y="37"/>
                    <a:pt x="0" y="23"/>
                  </a:cubicBezTo>
                  <a:close/>
                </a:path>
              </a:pathLst>
            </a:custGeom>
            <a:solidFill>
              <a:srgbClr val="47DB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9" name="Freeform 46">
              <a:extLst>
                <a:ext uri="{FF2B5EF4-FFF2-40B4-BE49-F238E27FC236}">
                  <a16:creationId xmlns:a16="http://schemas.microsoft.com/office/drawing/2014/main" id="{F26CAC5E-288F-4D04-161B-C01E62D155BA}"/>
                </a:ext>
              </a:extLst>
            </p:cNvPr>
            <p:cNvSpPr/>
            <p:nvPr/>
          </p:nvSpPr>
          <p:spPr bwMode="auto">
            <a:xfrm>
              <a:off x="3698967" y="3176406"/>
              <a:ext cx="458376" cy="815619"/>
            </a:xfrm>
            <a:custGeom>
              <a:avLst/>
              <a:gdLst>
                <a:gd name="T0" fmla="*/ 0 w 235"/>
                <a:gd name="T1" fmla="*/ 0 h 418"/>
                <a:gd name="T2" fmla="*/ 137 w 235"/>
                <a:gd name="T3" fmla="*/ 57 h 418"/>
                <a:gd name="T4" fmla="*/ 231 w 235"/>
                <a:gd name="T5" fmla="*/ 272 h 418"/>
                <a:gd name="T6" fmla="*/ 175 w 235"/>
                <a:gd name="T7" fmla="*/ 418 h 418"/>
                <a:gd name="T8" fmla="*/ 168 w 235"/>
                <a:gd name="T9" fmla="*/ 413 h 418"/>
                <a:gd name="T10" fmla="*/ 134 w 235"/>
                <a:gd name="T11" fmla="*/ 385 h 418"/>
                <a:gd name="T12" fmla="*/ 40 w 235"/>
                <a:gd name="T13" fmla="*/ 346 h 418"/>
                <a:gd name="T14" fmla="*/ 13 w 235"/>
                <a:gd name="T15" fmla="*/ 309 h 418"/>
                <a:gd name="T16" fmla="*/ 15 w 235"/>
                <a:gd name="T17" fmla="*/ 298 h 418"/>
                <a:gd name="T18" fmla="*/ 50 w 235"/>
                <a:gd name="T19" fmla="*/ 293 h 418"/>
                <a:gd name="T20" fmla="*/ 75 w 235"/>
                <a:gd name="T21" fmla="*/ 275 h 418"/>
                <a:gd name="T22" fmla="*/ 86 w 235"/>
                <a:gd name="T23" fmla="*/ 120 h 418"/>
                <a:gd name="T24" fmla="*/ 43 w 235"/>
                <a:gd name="T25" fmla="*/ 45 h 418"/>
                <a:gd name="T26" fmla="*/ 34 w 235"/>
                <a:gd name="T27" fmla="*/ 33 h 418"/>
                <a:gd name="T28" fmla="*/ 8 w 235"/>
                <a:gd name="T29" fmla="*/ 9 h 418"/>
                <a:gd name="T30" fmla="*/ 0 w 235"/>
                <a:gd name="T3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5" h="418">
                  <a:moveTo>
                    <a:pt x="0" y="0"/>
                  </a:moveTo>
                  <a:cubicBezTo>
                    <a:pt x="52" y="4"/>
                    <a:pt x="98" y="24"/>
                    <a:pt x="137" y="57"/>
                  </a:cubicBezTo>
                  <a:cubicBezTo>
                    <a:pt x="204" y="113"/>
                    <a:pt x="235" y="185"/>
                    <a:pt x="231" y="272"/>
                  </a:cubicBezTo>
                  <a:cubicBezTo>
                    <a:pt x="229" y="326"/>
                    <a:pt x="209" y="375"/>
                    <a:pt x="175" y="418"/>
                  </a:cubicBezTo>
                  <a:cubicBezTo>
                    <a:pt x="171" y="418"/>
                    <a:pt x="170" y="415"/>
                    <a:pt x="168" y="413"/>
                  </a:cubicBezTo>
                  <a:cubicBezTo>
                    <a:pt x="160" y="399"/>
                    <a:pt x="149" y="390"/>
                    <a:pt x="134" y="385"/>
                  </a:cubicBezTo>
                  <a:cubicBezTo>
                    <a:pt x="101" y="375"/>
                    <a:pt x="72" y="356"/>
                    <a:pt x="40" y="346"/>
                  </a:cubicBezTo>
                  <a:cubicBezTo>
                    <a:pt x="22" y="340"/>
                    <a:pt x="14" y="326"/>
                    <a:pt x="13" y="309"/>
                  </a:cubicBezTo>
                  <a:cubicBezTo>
                    <a:pt x="13" y="305"/>
                    <a:pt x="13" y="301"/>
                    <a:pt x="15" y="298"/>
                  </a:cubicBezTo>
                  <a:cubicBezTo>
                    <a:pt x="26" y="291"/>
                    <a:pt x="38" y="293"/>
                    <a:pt x="50" y="293"/>
                  </a:cubicBezTo>
                  <a:cubicBezTo>
                    <a:pt x="69" y="292"/>
                    <a:pt x="69" y="293"/>
                    <a:pt x="75" y="275"/>
                  </a:cubicBezTo>
                  <a:cubicBezTo>
                    <a:pt x="92" y="224"/>
                    <a:pt x="100" y="173"/>
                    <a:pt x="86" y="120"/>
                  </a:cubicBezTo>
                  <a:cubicBezTo>
                    <a:pt x="78" y="91"/>
                    <a:pt x="65" y="66"/>
                    <a:pt x="43" y="45"/>
                  </a:cubicBezTo>
                  <a:cubicBezTo>
                    <a:pt x="40" y="41"/>
                    <a:pt x="36" y="38"/>
                    <a:pt x="34" y="33"/>
                  </a:cubicBezTo>
                  <a:cubicBezTo>
                    <a:pt x="28" y="23"/>
                    <a:pt x="19" y="15"/>
                    <a:pt x="8" y="9"/>
                  </a:cubicBezTo>
                  <a:cubicBezTo>
                    <a:pt x="4" y="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0" name="Freeform 47">
              <a:extLst>
                <a:ext uri="{FF2B5EF4-FFF2-40B4-BE49-F238E27FC236}">
                  <a16:creationId xmlns:a16="http://schemas.microsoft.com/office/drawing/2014/main" id="{C50E568D-EC81-6CA4-7D28-543BD7267E34}"/>
                </a:ext>
              </a:extLst>
            </p:cNvPr>
            <p:cNvSpPr/>
            <p:nvPr/>
          </p:nvSpPr>
          <p:spPr bwMode="auto">
            <a:xfrm>
              <a:off x="3219578" y="3842297"/>
              <a:ext cx="820873" cy="361184"/>
            </a:xfrm>
            <a:custGeom>
              <a:avLst/>
              <a:gdLst>
                <a:gd name="T0" fmla="*/ 286 w 420"/>
                <a:gd name="T1" fmla="*/ 2 h 185"/>
                <a:gd name="T2" fmla="*/ 334 w 420"/>
                <a:gd name="T3" fmla="*/ 22 h 185"/>
                <a:gd name="T4" fmla="*/ 388 w 420"/>
                <a:gd name="T5" fmla="*/ 45 h 185"/>
                <a:gd name="T6" fmla="*/ 420 w 420"/>
                <a:gd name="T7" fmla="*/ 77 h 185"/>
                <a:gd name="T8" fmla="*/ 264 w 420"/>
                <a:gd name="T9" fmla="*/ 170 h 185"/>
                <a:gd name="T10" fmla="*/ 29 w 420"/>
                <a:gd name="T11" fmla="*/ 91 h 185"/>
                <a:gd name="T12" fmla="*/ 0 w 420"/>
                <a:gd name="T13" fmla="*/ 52 h 185"/>
                <a:gd name="T14" fmla="*/ 18 w 420"/>
                <a:gd name="T15" fmla="*/ 41 h 185"/>
                <a:gd name="T16" fmla="*/ 108 w 420"/>
                <a:gd name="T17" fmla="*/ 5 h 185"/>
                <a:gd name="T18" fmla="*/ 125 w 420"/>
                <a:gd name="T19" fmla="*/ 2 h 185"/>
                <a:gd name="T20" fmla="*/ 142 w 420"/>
                <a:gd name="T21" fmla="*/ 34 h 185"/>
                <a:gd name="T22" fmla="*/ 208 w 420"/>
                <a:gd name="T23" fmla="*/ 60 h 185"/>
                <a:gd name="T24" fmla="*/ 260 w 420"/>
                <a:gd name="T25" fmla="*/ 46 h 185"/>
                <a:gd name="T26" fmla="*/ 283 w 420"/>
                <a:gd name="T27" fmla="*/ 11 h 185"/>
                <a:gd name="T28" fmla="*/ 286 w 420"/>
                <a:gd name="T29" fmla="*/ 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185">
                  <a:moveTo>
                    <a:pt x="286" y="2"/>
                  </a:moveTo>
                  <a:cubicBezTo>
                    <a:pt x="303" y="6"/>
                    <a:pt x="318" y="15"/>
                    <a:pt x="334" y="22"/>
                  </a:cubicBezTo>
                  <a:cubicBezTo>
                    <a:pt x="351" y="31"/>
                    <a:pt x="370" y="37"/>
                    <a:pt x="388" y="45"/>
                  </a:cubicBezTo>
                  <a:cubicBezTo>
                    <a:pt x="403" y="51"/>
                    <a:pt x="413" y="63"/>
                    <a:pt x="420" y="77"/>
                  </a:cubicBezTo>
                  <a:cubicBezTo>
                    <a:pt x="380" y="128"/>
                    <a:pt x="327" y="159"/>
                    <a:pt x="264" y="170"/>
                  </a:cubicBezTo>
                  <a:cubicBezTo>
                    <a:pt x="172" y="185"/>
                    <a:pt x="93" y="158"/>
                    <a:pt x="29" y="91"/>
                  </a:cubicBezTo>
                  <a:cubicBezTo>
                    <a:pt x="17" y="80"/>
                    <a:pt x="7" y="67"/>
                    <a:pt x="0" y="52"/>
                  </a:cubicBezTo>
                  <a:cubicBezTo>
                    <a:pt x="5" y="46"/>
                    <a:pt x="11" y="43"/>
                    <a:pt x="18" y="41"/>
                  </a:cubicBezTo>
                  <a:cubicBezTo>
                    <a:pt x="48" y="30"/>
                    <a:pt x="78" y="17"/>
                    <a:pt x="108" y="5"/>
                  </a:cubicBezTo>
                  <a:cubicBezTo>
                    <a:pt x="113" y="3"/>
                    <a:pt x="119" y="0"/>
                    <a:pt x="125" y="2"/>
                  </a:cubicBezTo>
                  <a:cubicBezTo>
                    <a:pt x="130" y="13"/>
                    <a:pt x="133" y="25"/>
                    <a:pt x="142" y="34"/>
                  </a:cubicBezTo>
                  <a:cubicBezTo>
                    <a:pt x="159" y="55"/>
                    <a:pt x="182" y="63"/>
                    <a:pt x="208" y="60"/>
                  </a:cubicBezTo>
                  <a:cubicBezTo>
                    <a:pt x="227" y="59"/>
                    <a:pt x="244" y="55"/>
                    <a:pt x="260" y="46"/>
                  </a:cubicBezTo>
                  <a:cubicBezTo>
                    <a:pt x="274" y="38"/>
                    <a:pt x="283" y="27"/>
                    <a:pt x="283" y="11"/>
                  </a:cubicBezTo>
                  <a:cubicBezTo>
                    <a:pt x="283" y="8"/>
                    <a:pt x="283" y="5"/>
                    <a:pt x="286" y="2"/>
                  </a:cubicBezTo>
                  <a:close/>
                </a:path>
              </a:pathLst>
            </a:custGeom>
            <a:solidFill>
              <a:srgbClr val="4D84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1" name="Freeform 48">
              <a:extLst>
                <a:ext uri="{FF2B5EF4-FFF2-40B4-BE49-F238E27FC236}">
                  <a16:creationId xmlns:a16="http://schemas.microsoft.com/office/drawing/2014/main" id="{7FB8493F-8887-3310-7B0D-DB3A8B3AC724}"/>
                </a:ext>
              </a:extLst>
            </p:cNvPr>
            <p:cNvSpPr/>
            <p:nvPr/>
          </p:nvSpPr>
          <p:spPr bwMode="auto">
            <a:xfrm>
              <a:off x="3319396" y="3143570"/>
              <a:ext cx="573954" cy="663265"/>
            </a:xfrm>
            <a:custGeom>
              <a:avLst/>
              <a:gdLst>
                <a:gd name="T0" fmla="*/ 194 w 294"/>
                <a:gd name="T1" fmla="*/ 17 h 340"/>
                <a:gd name="T2" fmla="*/ 286 w 294"/>
                <a:gd name="T3" fmla="*/ 148 h 340"/>
                <a:gd name="T4" fmla="*/ 279 w 294"/>
                <a:gd name="T5" fmla="*/ 270 h 340"/>
                <a:gd name="T6" fmla="*/ 267 w 294"/>
                <a:gd name="T7" fmla="*/ 305 h 340"/>
                <a:gd name="T8" fmla="*/ 256 w 294"/>
                <a:gd name="T9" fmla="*/ 313 h 340"/>
                <a:gd name="T10" fmla="*/ 210 w 294"/>
                <a:gd name="T11" fmla="*/ 315 h 340"/>
                <a:gd name="T12" fmla="*/ 208 w 294"/>
                <a:gd name="T13" fmla="*/ 306 h 340"/>
                <a:gd name="T14" fmla="*/ 215 w 294"/>
                <a:gd name="T15" fmla="*/ 296 h 340"/>
                <a:gd name="T16" fmla="*/ 227 w 294"/>
                <a:gd name="T17" fmla="*/ 274 h 340"/>
                <a:gd name="T18" fmla="*/ 247 w 294"/>
                <a:gd name="T19" fmla="*/ 245 h 340"/>
                <a:gd name="T20" fmla="*/ 254 w 294"/>
                <a:gd name="T21" fmla="*/ 235 h 340"/>
                <a:gd name="T22" fmla="*/ 259 w 294"/>
                <a:gd name="T23" fmla="*/ 198 h 340"/>
                <a:gd name="T24" fmla="*/ 242 w 294"/>
                <a:gd name="T25" fmla="*/ 183 h 340"/>
                <a:gd name="T26" fmla="*/ 230 w 294"/>
                <a:gd name="T27" fmla="*/ 171 h 340"/>
                <a:gd name="T28" fmla="*/ 214 w 294"/>
                <a:gd name="T29" fmla="*/ 109 h 340"/>
                <a:gd name="T30" fmla="*/ 201 w 294"/>
                <a:gd name="T31" fmla="*/ 98 h 340"/>
                <a:gd name="T32" fmla="*/ 137 w 294"/>
                <a:gd name="T33" fmla="*/ 101 h 340"/>
                <a:gd name="T34" fmla="*/ 118 w 294"/>
                <a:gd name="T35" fmla="*/ 108 h 340"/>
                <a:gd name="T36" fmla="*/ 93 w 294"/>
                <a:gd name="T37" fmla="*/ 151 h 340"/>
                <a:gd name="T38" fmla="*/ 86 w 294"/>
                <a:gd name="T39" fmla="*/ 236 h 340"/>
                <a:gd name="T40" fmla="*/ 102 w 294"/>
                <a:gd name="T41" fmla="*/ 312 h 340"/>
                <a:gd name="T42" fmla="*/ 98 w 294"/>
                <a:gd name="T43" fmla="*/ 331 h 340"/>
                <a:gd name="T44" fmla="*/ 26 w 294"/>
                <a:gd name="T45" fmla="*/ 339 h 340"/>
                <a:gd name="T46" fmla="*/ 12 w 294"/>
                <a:gd name="T47" fmla="*/ 329 h 340"/>
                <a:gd name="T48" fmla="*/ 7 w 294"/>
                <a:gd name="T49" fmla="*/ 201 h 340"/>
                <a:gd name="T50" fmla="*/ 14 w 294"/>
                <a:gd name="T51" fmla="*/ 190 h 340"/>
                <a:gd name="T52" fmla="*/ 33 w 294"/>
                <a:gd name="T53" fmla="*/ 101 h 340"/>
                <a:gd name="T54" fmla="*/ 30 w 294"/>
                <a:gd name="T55" fmla="*/ 92 h 340"/>
                <a:gd name="T56" fmla="*/ 69 w 294"/>
                <a:gd name="T57" fmla="*/ 35 h 340"/>
                <a:gd name="T58" fmla="*/ 182 w 294"/>
                <a:gd name="T59" fmla="*/ 14 h 340"/>
                <a:gd name="T60" fmla="*/ 194 w 294"/>
                <a:gd name="T61" fmla="*/ 1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40">
                  <a:moveTo>
                    <a:pt x="194" y="17"/>
                  </a:moveTo>
                  <a:cubicBezTo>
                    <a:pt x="241" y="49"/>
                    <a:pt x="274" y="92"/>
                    <a:pt x="286" y="148"/>
                  </a:cubicBezTo>
                  <a:cubicBezTo>
                    <a:pt x="294" y="189"/>
                    <a:pt x="290" y="230"/>
                    <a:pt x="279" y="270"/>
                  </a:cubicBezTo>
                  <a:cubicBezTo>
                    <a:pt x="276" y="282"/>
                    <a:pt x="272" y="294"/>
                    <a:pt x="267" y="305"/>
                  </a:cubicBezTo>
                  <a:cubicBezTo>
                    <a:pt x="265" y="311"/>
                    <a:pt x="262" y="313"/>
                    <a:pt x="256" y="313"/>
                  </a:cubicBezTo>
                  <a:cubicBezTo>
                    <a:pt x="241" y="313"/>
                    <a:pt x="226" y="312"/>
                    <a:pt x="210" y="315"/>
                  </a:cubicBezTo>
                  <a:cubicBezTo>
                    <a:pt x="207" y="312"/>
                    <a:pt x="207" y="309"/>
                    <a:pt x="208" y="306"/>
                  </a:cubicBezTo>
                  <a:cubicBezTo>
                    <a:pt x="209" y="302"/>
                    <a:pt x="212" y="299"/>
                    <a:pt x="215" y="296"/>
                  </a:cubicBezTo>
                  <a:cubicBezTo>
                    <a:pt x="221" y="290"/>
                    <a:pt x="225" y="282"/>
                    <a:pt x="227" y="274"/>
                  </a:cubicBezTo>
                  <a:cubicBezTo>
                    <a:pt x="231" y="262"/>
                    <a:pt x="233" y="250"/>
                    <a:pt x="247" y="245"/>
                  </a:cubicBezTo>
                  <a:cubicBezTo>
                    <a:pt x="251" y="244"/>
                    <a:pt x="252" y="239"/>
                    <a:pt x="254" y="235"/>
                  </a:cubicBezTo>
                  <a:cubicBezTo>
                    <a:pt x="259" y="223"/>
                    <a:pt x="260" y="211"/>
                    <a:pt x="259" y="198"/>
                  </a:cubicBezTo>
                  <a:cubicBezTo>
                    <a:pt x="257" y="186"/>
                    <a:pt x="255" y="183"/>
                    <a:pt x="242" y="183"/>
                  </a:cubicBezTo>
                  <a:cubicBezTo>
                    <a:pt x="234" y="182"/>
                    <a:pt x="232" y="177"/>
                    <a:pt x="230" y="171"/>
                  </a:cubicBezTo>
                  <a:cubicBezTo>
                    <a:pt x="222" y="151"/>
                    <a:pt x="217" y="130"/>
                    <a:pt x="214" y="109"/>
                  </a:cubicBezTo>
                  <a:cubicBezTo>
                    <a:pt x="212" y="97"/>
                    <a:pt x="212" y="96"/>
                    <a:pt x="201" y="98"/>
                  </a:cubicBezTo>
                  <a:cubicBezTo>
                    <a:pt x="180" y="102"/>
                    <a:pt x="158" y="104"/>
                    <a:pt x="137" y="101"/>
                  </a:cubicBezTo>
                  <a:cubicBezTo>
                    <a:pt x="129" y="99"/>
                    <a:pt x="123" y="103"/>
                    <a:pt x="118" y="108"/>
                  </a:cubicBezTo>
                  <a:cubicBezTo>
                    <a:pt x="105" y="119"/>
                    <a:pt x="98" y="135"/>
                    <a:pt x="93" y="151"/>
                  </a:cubicBezTo>
                  <a:cubicBezTo>
                    <a:pt x="84" y="179"/>
                    <a:pt x="81" y="207"/>
                    <a:pt x="86" y="236"/>
                  </a:cubicBezTo>
                  <a:cubicBezTo>
                    <a:pt x="88" y="262"/>
                    <a:pt x="92" y="287"/>
                    <a:pt x="102" y="312"/>
                  </a:cubicBezTo>
                  <a:cubicBezTo>
                    <a:pt x="105" y="318"/>
                    <a:pt x="106" y="326"/>
                    <a:pt x="98" y="331"/>
                  </a:cubicBezTo>
                  <a:cubicBezTo>
                    <a:pt x="74" y="334"/>
                    <a:pt x="50" y="337"/>
                    <a:pt x="26" y="339"/>
                  </a:cubicBezTo>
                  <a:cubicBezTo>
                    <a:pt x="18" y="340"/>
                    <a:pt x="13" y="338"/>
                    <a:pt x="12" y="329"/>
                  </a:cubicBezTo>
                  <a:cubicBezTo>
                    <a:pt x="7" y="287"/>
                    <a:pt x="0" y="244"/>
                    <a:pt x="7" y="201"/>
                  </a:cubicBezTo>
                  <a:cubicBezTo>
                    <a:pt x="8" y="196"/>
                    <a:pt x="11" y="193"/>
                    <a:pt x="14" y="190"/>
                  </a:cubicBezTo>
                  <a:cubicBezTo>
                    <a:pt x="38" y="164"/>
                    <a:pt x="41" y="134"/>
                    <a:pt x="33" y="101"/>
                  </a:cubicBezTo>
                  <a:cubicBezTo>
                    <a:pt x="32" y="98"/>
                    <a:pt x="30" y="95"/>
                    <a:pt x="30" y="92"/>
                  </a:cubicBezTo>
                  <a:cubicBezTo>
                    <a:pt x="38" y="69"/>
                    <a:pt x="50" y="50"/>
                    <a:pt x="69" y="35"/>
                  </a:cubicBezTo>
                  <a:cubicBezTo>
                    <a:pt x="102" y="3"/>
                    <a:pt x="140" y="0"/>
                    <a:pt x="182" y="14"/>
                  </a:cubicBezTo>
                  <a:cubicBezTo>
                    <a:pt x="186" y="15"/>
                    <a:pt x="190" y="16"/>
                    <a:pt x="194" y="17"/>
                  </a:cubicBezTo>
                  <a:close/>
                </a:path>
              </a:pathLst>
            </a:custGeom>
            <a:solidFill>
              <a:srgbClr val="284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2" name="Freeform 49">
              <a:extLst>
                <a:ext uri="{FF2B5EF4-FFF2-40B4-BE49-F238E27FC236}">
                  <a16:creationId xmlns:a16="http://schemas.microsoft.com/office/drawing/2014/main" id="{AD6319C5-E935-A88E-A690-C1E8E54E7F1E}"/>
                </a:ext>
              </a:extLst>
            </p:cNvPr>
            <p:cNvSpPr/>
            <p:nvPr/>
          </p:nvSpPr>
          <p:spPr bwMode="auto">
            <a:xfrm>
              <a:off x="3026508" y="3205300"/>
              <a:ext cx="376945" cy="376945"/>
            </a:xfrm>
            <a:custGeom>
              <a:avLst/>
              <a:gdLst>
                <a:gd name="T0" fmla="*/ 182 w 193"/>
                <a:gd name="T1" fmla="*/ 58 h 193"/>
                <a:gd name="T2" fmla="*/ 188 w 193"/>
                <a:gd name="T3" fmla="*/ 120 h 193"/>
                <a:gd name="T4" fmla="*/ 160 w 193"/>
                <a:gd name="T5" fmla="*/ 167 h 193"/>
                <a:gd name="T6" fmla="*/ 122 w 193"/>
                <a:gd name="T7" fmla="*/ 189 h 193"/>
                <a:gd name="T8" fmla="*/ 79 w 193"/>
                <a:gd name="T9" fmla="*/ 190 h 193"/>
                <a:gd name="T10" fmla="*/ 66 w 193"/>
                <a:gd name="T11" fmla="*/ 183 h 193"/>
                <a:gd name="T12" fmla="*/ 15 w 193"/>
                <a:gd name="T13" fmla="*/ 131 h 193"/>
                <a:gd name="T14" fmla="*/ 45 w 193"/>
                <a:gd name="T15" fmla="*/ 25 h 193"/>
                <a:gd name="T16" fmla="*/ 158 w 193"/>
                <a:gd name="T17" fmla="*/ 28 h 193"/>
                <a:gd name="T18" fmla="*/ 165 w 193"/>
                <a:gd name="T19" fmla="*/ 33 h 193"/>
                <a:gd name="T20" fmla="*/ 182 w 193"/>
                <a:gd name="T21" fmla="*/ 5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3" h="193">
                  <a:moveTo>
                    <a:pt x="182" y="58"/>
                  </a:moveTo>
                  <a:cubicBezTo>
                    <a:pt x="190" y="78"/>
                    <a:pt x="193" y="99"/>
                    <a:pt x="188" y="120"/>
                  </a:cubicBezTo>
                  <a:cubicBezTo>
                    <a:pt x="184" y="139"/>
                    <a:pt x="173" y="154"/>
                    <a:pt x="160" y="167"/>
                  </a:cubicBezTo>
                  <a:cubicBezTo>
                    <a:pt x="151" y="181"/>
                    <a:pt x="136" y="185"/>
                    <a:pt x="122" y="189"/>
                  </a:cubicBezTo>
                  <a:cubicBezTo>
                    <a:pt x="108" y="193"/>
                    <a:pt x="93" y="191"/>
                    <a:pt x="79" y="190"/>
                  </a:cubicBezTo>
                  <a:cubicBezTo>
                    <a:pt x="74" y="189"/>
                    <a:pt x="70" y="187"/>
                    <a:pt x="66" y="183"/>
                  </a:cubicBezTo>
                  <a:cubicBezTo>
                    <a:pt x="43" y="172"/>
                    <a:pt x="25" y="156"/>
                    <a:pt x="15" y="131"/>
                  </a:cubicBezTo>
                  <a:cubicBezTo>
                    <a:pt x="0" y="93"/>
                    <a:pt x="13" y="49"/>
                    <a:pt x="45" y="25"/>
                  </a:cubicBezTo>
                  <a:cubicBezTo>
                    <a:pt x="79" y="0"/>
                    <a:pt x="124" y="1"/>
                    <a:pt x="158" y="28"/>
                  </a:cubicBezTo>
                  <a:cubicBezTo>
                    <a:pt x="160" y="30"/>
                    <a:pt x="162" y="32"/>
                    <a:pt x="165" y="33"/>
                  </a:cubicBezTo>
                  <a:cubicBezTo>
                    <a:pt x="175" y="38"/>
                    <a:pt x="180" y="48"/>
                    <a:pt x="182" y="58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3" name="Freeform 50">
              <a:extLst>
                <a:ext uri="{FF2B5EF4-FFF2-40B4-BE49-F238E27FC236}">
                  <a16:creationId xmlns:a16="http://schemas.microsoft.com/office/drawing/2014/main" id="{32C1FA59-2ED0-3EC8-3FB6-5314129E715D}"/>
                </a:ext>
              </a:extLst>
            </p:cNvPr>
            <p:cNvSpPr/>
            <p:nvPr/>
          </p:nvSpPr>
          <p:spPr bwMode="auto">
            <a:xfrm>
              <a:off x="3126326" y="3532335"/>
              <a:ext cx="386138" cy="411093"/>
            </a:xfrm>
            <a:custGeom>
              <a:avLst/>
              <a:gdLst>
                <a:gd name="T0" fmla="*/ 15 w 198"/>
                <a:gd name="T1" fmla="*/ 16 h 211"/>
                <a:gd name="T2" fmla="*/ 109 w 198"/>
                <a:gd name="T3" fmla="*/ 0 h 211"/>
                <a:gd name="T4" fmla="*/ 107 w 198"/>
                <a:gd name="T5" fmla="*/ 28 h 211"/>
                <a:gd name="T6" fmla="*/ 114 w 198"/>
                <a:gd name="T7" fmla="*/ 131 h 211"/>
                <a:gd name="T8" fmla="*/ 123 w 198"/>
                <a:gd name="T9" fmla="*/ 137 h 211"/>
                <a:gd name="T10" fmla="*/ 197 w 198"/>
                <a:gd name="T11" fmla="*/ 129 h 211"/>
                <a:gd name="T12" fmla="*/ 173 w 198"/>
                <a:gd name="T13" fmla="*/ 161 h 211"/>
                <a:gd name="T14" fmla="*/ 65 w 198"/>
                <a:gd name="T15" fmla="*/ 203 h 211"/>
                <a:gd name="T16" fmla="*/ 48 w 198"/>
                <a:gd name="T17" fmla="*/ 211 h 211"/>
                <a:gd name="T18" fmla="*/ 15 w 198"/>
                <a:gd name="T19" fmla="*/ 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11">
                  <a:moveTo>
                    <a:pt x="15" y="16"/>
                  </a:moveTo>
                  <a:cubicBezTo>
                    <a:pt x="49" y="26"/>
                    <a:pt x="81" y="22"/>
                    <a:pt x="109" y="0"/>
                  </a:cubicBezTo>
                  <a:cubicBezTo>
                    <a:pt x="108" y="9"/>
                    <a:pt x="107" y="19"/>
                    <a:pt x="107" y="28"/>
                  </a:cubicBezTo>
                  <a:cubicBezTo>
                    <a:pt x="106" y="62"/>
                    <a:pt x="111" y="96"/>
                    <a:pt x="114" y="131"/>
                  </a:cubicBezTo>
                  <a:cubicBezTo>
                    <a:pt x="114" y="137"/>
                    <a:pt x="117" y="138"/>
                    <a:pt x="123" y="137"/>
                  </a:cubicBezTo>
                  <a:cubicBezTo>
                    <a:pt x="148" y="134"/>
                    <a:pt x="173" y="132"/>
                    <a:pt x="197" y="129"/>
                  </a:cubicBezTo>
                  <a:cubicBezTo>
                    <a:pt x="198" y="144"/>
                    <a:pt x="187" y="159"/>
                    <a:pt x="173" y="161"/>
                  </a:cubicBezTo>
                  <a:cubicBezTo>
                    <a:pt x="136" y="174"/>
                    <a:pt x="102" y="191"/>
                    <a:pt x="65" y="203"/>
                  </a:cubicBezTo>
                  <a:cubicBezTo>
                    <a:pt x="59" y="205"/>
                    <a:pt x="55" y="211"/>
                    <a:pt x="48" y="211"/>
                  </a:cubicBezTo>
                  <a:cubicBezTo>
                    <a:pt x="10" y="151"/>
                    <a:pt x="0" y="85"/>
                    <a:pt x="15" y="16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4" name="Freeform 51">
              <a:extLst>
                <a:ext uri="{FF2B5EF4-FFF2-40B4-BE49-F238E27FC236}">
                  <a16:creationId xmlns:a16="http://schemas.microsoft.com/office/drawing/2014/main" id="{2794EB12-93DB-23CF-A0A9-502CAC816C25}"/>
                </a:ext>
              </a:extLst>
            </p:cNvPr>
            <p:cNvSpPr/>
            <p:nvPr/>
          </p:nvSpPr>
          <p:spPr bwMode="auto">
            <a:xfrm>
              <a:off x="4270294" y="3625587"/>
              <a:ext cx="851080" cy="24955"/>
            </a:xfrm>
            <a:custGeom>
              <a:avLst/>
              <a:gdLst>
                <a:gd name="T0" fmla="*/ 436 w 436"/>
                <a:gd name="T1" fmla="*/ 4 h 13"/>
                <a:gd name="T2" fmla="*/ 423 w 436"/>
                <a:gd name="T3" fmla="*/ 7 h 13"/>
                <a:gd name="T4" fmla="*/ 111 w 436"/>
                <a:gd name="T5" fmla="*/ 10 h 13"/>
                <a:gd name="T6" fmla="*/ 9 w 436"/>
                <a:gd name="T7" fmla="*/ 11 h 13"/>
                <a:gd name="T8" fmla="*/ 0 w 436"/>
                <a:gd name="T9" fmla="*/ 8 h 13"/>
                <a:gd name="T10" fmla="*/ 9 w 436"/>
                <a:gd name="T11" fmla="*/ 5 h 13"/>
                <a:gd name="T12" fmla="*/ 217 w 436"/>
                <a:gd name="T13" fmla="*/ 3 h 13"/>
                <a:gd name="T14" fmla="*/ 424 w 436"/>
                <a:gd name="T15" fmla="*/ 2 h 13"/>
                <a:gd name="T16" fmla="*/ 436 w 436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13">
                  <a:moveTo>
                    <a:pt x="436" y="4"/>
                  </a:moveTo>
                  <a:cubicBezTo>
                    <a:pt x="432" y="9"/>
                    <a:pt x="427" y="7"/>
                    <a:pt x="423" y="7"/>
                  </a:cubicBezTo>
                  <a:cubicBezTo>
                    <a:pt x="319" y="8"/>
                    <a:pt x="215" y="9"/>
                    <a:pt x="111" y="10"/>
                  </a:cubicBezTo>
                  <a:cubicBezTo>
                    <a:pt x="77" y="10"/>
                    <a:pt x="43" y="10"/>
                    <a:pt x="9" y="11"/>
                  </a:cubicBezTo>
                  <a:cubicBezTo>
                    <a:pt x="6" y="11"/>
                    <a:pt x="0" y="13"/>
                    <a:pt x="0" y="8"/>
                  </a:cubicBezTo>
                  <a:cubicBezTo>
                    <a:pt x="0" y="3"/>
                    <a:pt x="6" y="5"/>
                    <a:pt x="9" y="5"/>
                  </a:cubicBezTo>
                  <a:cubicBezTo>
                    <a:pt x="79" y="4"/>
                    <a:pt x="148" y="4"/>
                    <a:pt x="217" y="3"/>
                  </a:cubicBezTo>
                  <a:cubicBezTo>
                    <a:pt x="286" y="3"/>
                    <a:pt x="355" y="2"/>
                    <a:pt x="424" y="2"/>
                  </a:cubicBezTo>
                  <a:cubicBezTo>
                    <a:pt x="428" y="2"/>
                    <a:pt x="432" y="0"/>
                    <a:pt x="43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5" name="Freeform 52">
              <a:extLst>
                <a:ext uri="{FF2B5EF4-FFF2-40B4-BE49-F238E27FC236}">
                  <a16:creationId xmlns:a16="http://schemas.microsoft.com/office/drawing/2014/main" id="{8AB149EF-F025-B9A2-C531-E10D2A87CAE1}"/>
                </a:ext>
              </a:extLst>
            </p:cNvPr>
            <p:cNvSpPr/>
            <p:nvPr/>
          </p:nvSpPr>
          <p:spPr bwMode="auto">
            <a:xfrm>
              <a:off x="4266354" y="3324819"/>
              <a:ext cx="851080" cy="21014"/>
            </a:xfrm>
            <a:custGeom>
              <a:avLst/>
              <a:gdLst>
                <a:gd name="T0" fmla="*/ 0 w 436"/>
                <a:gd name="T1" fmla="*/ 6 h 11"/>
                <a:gd name="T2" fmla="*/ 14 w 436"/>
                <a:gd name="T3" fmla="*/ 4 h 11"/>
                <a:gd name="T4" fmla="*/ 425 w 436"/>
                <a:gd name="T5" fmla="*/ 0 h 11"/>
                <a:gd name="T6" fmla="*/ 433 w 436"/>
                <a:gd name="T7" fmla="*/ 1 h 11"/>
                <a:gd name="T8" fmla="*/ 436 w 436"/>
                <a:gd name="T9" fmla="*/ 3 h 11"/>
                <a:gd name="T10" fmla="*/ 432 w 436"/>
                <a:gd name="T11" fmla="*/ 6 h 11"/>
                <a:gd name="T12" fmla="*/ 426 w 436"/>
                <a:gd name="T13" fmla="*/ 6 h 11"/>
                <a:gd name="T14" fmla="*/ 12 w 436"/>
                <a:gd name="T15" fmla="*/ 9 h 11"/>
                <a:gd name="T16" fmla="*/ 0 w 436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11">
                  <a:moveTo>
                    <a:pt x="0" y="6"/>
                  </a:moveTo>
                  <a:cubicBezTo>
                    <a:pt x="5" y="2"/>
                    <a:pt x="9" y="4"/>
                    <a:pt x="14" y="4"/>
                  </a:cubicBezTo>
                  <a:cubicBezTo>
                    <a:pt x="151" y="3"/>
                    <a:pt x="288" y="1"/>
                    <a:pt x="425" y="0"/>
                  </a:cubicBezTo>
                  <a:cubicBezTo>
                    <a:pt x="427" y="0"/>
                    <a:pt x="430" y="0"/>
                    <a:pt x="433" y="1"/>
                  </a:cubicBezTo>
                  <a:cubicBezTo>
                    <a:pt x="434" y="1"/>
                    <a:pt x="436" y="2"/>
                    <a:pt x="436" y="3"/>
                  </a:cubicBezTo>
                  <a:cubicBezTo>
                    <a:pt x="436" y="6"/>
                    <a:pt x="434" y="6"/>
                    <a:pt x="432" y="6"/>
                  </a:cubicBezTo>
                  <a:cubicBezTo>
                    <a:pt x="430" y="6"/>
                    <a:pt x="428" y="6"/>
                    <a:pt x="426" y="6"/>
                  </a:cubicBezTo>
                  <a:cubicBezTo>
                    <a:pt x="288" y="7"/>
                    <a:pt x="150" y="8"/>
                    <a:pt x="12" y="9"/>
                  </a:cubicBezTo>
                  <a:cubicBezTo>
                    <a:pt x="8" y="9"/>
                    <a:pt x="4" y="11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6" name="Freeform 53">
              <a:extLst>
                <a:ext uri="{FF2B5EF4-FFF2-40B4-BE49-F238E27FC236}">
                  <a16:creationId xmlns:a16="http://schemas.microsoft.com/office/drawing/2014/main" id="{8456C167-2C84-4FF4-6ECD-921D07505C72}"/>
                </a:ext>
              </a:extLst>
            </p:cNvPr>
            <p:cNvSpPr/>
            <p:nvPr/>
          </p:nvSpPr>
          <p:spPr bwMode="auto">
            <a:xfrm>
              <a:off x="4271607" y="3904027"/>
              <a:ext cx="596282" cy="10507"/>
            </a:xfrm>
            <a:custGeom>
              <a:avLst/>
              <a:gdLst>
                <a:gd name="T0" fmla="*/ 305 w 305"/>
                <a:gd name="T1" fmla="*/ 5 h 5"/>
                <a:gd name="T2" fmla="*/ 0 w 305"/>
                <a:gd name="T3" fmla="*/ 5 h 5"/>
                <a:gd name="T4" fmla="*/ 0 w 305"/>
                <a:gd name="T5" fmla="*/ 2 h 5"/>
                <a:gd name="T6" fmla="*/ 305 w 305"/>
                <a:gd name="T7" fmla="*/ 0 h 5"/>
                <a:gd name="T8" fmla="*/ 305 w 30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5">
                  <a:moveTo>
                    <a:pt x="305" y="5"/>
                  </a:moveTo>
                  <a:cubicBezTo>
                    <a:pt x="204" y="5"/>
                    <a:pt x="102" y="5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02" y="0"/>
                    <a:pt x="204" y="0"/>
                    <a:pt x="305" y="0"/>
                  </a:cubicBezTo>
                  <a:cubicBezTo>
                    <a:pt x="305" y="1"/>
                    <a:pt x="305" y="3"/>
                    <a:pt x="30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7" name="Freeform 54">
              <a:extLst>
                <a:ext uri="{FF2B5EF4-FFF2-40B4-BE49-F238E27FC236}">
                  <a16:creationId xmlns:a16="http://schemas.microsoft.com/office/drawing/2014/main" id="{E02634BF-3763-B0C8-A3DE-3F3E206D17F2}"/>
                </a:ext>
              </a:extLst>
            </p:cNvPr>
            <p:cNvSpPr/>
            <p:nvPr/>
          </p:nvSpPr>
          <p:spPr bwMode="auto">
            <a:xfrm>
              <a:off x="3348291" y="3211867"/>
              <a:ext cx="106385" cy="107698"/>
            </a:xfrm>
            <a:custGeom>
              <a:avLst/>
              <a:gdLst>
                <a:gd name="T0" fmla="*/ 17 w 54"/>
                <a:gd name="T1" fmla="*/ 55 h 55"/>
                <a:gd name="T2" fmla="*/ 0 w 54"/>
                <a:gd name="T3" fmla="*/ 30 h 55"/>
                <a:gd name="T4" fmla="*/ 54 w 54"/>
                <a:gd name="T5" fmla="*/ 0 h 55"/>
                <a:gd name="T6" fmla="*/ 17 w 54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5">
                  <a:moveTo>
                    <a:pt x="17" y="55"/>
                  </a:moveTo>
                  <a:cubicBezTo>
                    <a:pt x="12" y="47"/>
                    <a:pt x="6" y="39"/>
                    <a:pt x="0" y="30"/>
                  </a:cubicBezTo>
                  <a:cubicBezTo>
                    <a:pt x="17" y="18"/>
                    <a:pt x="34" y="7"/>
                    <a:pt x="54" y="0"/>
                  </a:cubicBezTo>
                  <a:cubicBezTo>
                    <a:pt x="39" y="17"/>
                    <a:pt x="27" y="35"/>
                    <a:pt x="17" y="55"/>
                  </a:cubicBezTo>
                  <a:close/>
                </a:path>
              </a:pathLst>
            </a:custGeom>
            <a:solidFill>
              <a:srgbClr val="374DF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8" name="Freeform 55">
              <a:extLst>
                <a:ext uri="{FF2B5EF4-FFF2-40B4-BE49-F238E27FC236}">
                  <a16:creationId xmlns:a16="http://schemas.microsoft.com/office/drawing/2014/main" id="{1CE8DD95-8E4D-07F4-07F0-CC46DBC2BDFC}"/>
                </a:ext>
              </a:extLst>
            </p:cNvPr>
            <p:cNvSpPr/>
            <p:nvPr/>
          </p:nvSpPr>
          <p:spPr bwMode="auto">
            <a:xfrm>
              <a:off x="1676337" y="4400490"/>
              <a:ext cx="954839" cy="514851"/>
            </a:xfrm>
            <a:custGeom>
              <a:avLst/>
              <a:gdLst>
                <a:gd name="T0" fmla="*/ 82 w 489"/>
                <a:gd name="T1" fmla="*/ 41 h 264"/>
                <a:gd name="T2" fmla="*/ 146 w 489"/>
                <a:gd name="T3" fmla="*/ 89 h 264"/>
                <a:gd name="T4" fmla="*/ 244 w 489"/>
                <a:gd name="T5" fmla="*/ 108 h 264"/>
                <a:gd name="T6" fmla="*/ 346 w 489"/>
                <a:gd name="T7" fmla="*/ 62 h 264"/>
                <a:gd name="T8" fmla="*/ 357 w 489"/>
                <a:gd name="T9" fmla="*/ 35 h 264"/>
                <a:gd name="T10" fmla="*/ 361 w 489"/>
                <a:gd name="T11" fmla="*/ 11 h 264"/>
                <a:gd name="T12" fmla="*/ 383 w 489"/>
                <a:gd name="T13" fmla="*/ 18 h 264"/>
                <a:gd name="T14" fmla="*/ 443 w 489"/>
                <a:gd name="T15" fmla="*/ 59 h 264"/>
                <a:gd name="T16" fmla="*/ 453 w 489"/>
                <a:gd name="T17" fmla="*/ 66 h 264"/>
                <a:gd name="T18" fmla="*/ 489 w 489"/>
                <a:gd name="T19" fmla="*/ 127 h 264"/>
                <a:gd name="T20" fmla="*/ 473 w 489"/>
                <a:gd name="T21" fmla="*/ 127 h 264"/>
                <a:gd name="T22" fmla="*/ 425 w 489"/>
                <a:gd name="T23" fmla="*/ 165 h 264"/>
                <a:gd name="T24" fmla="*/ 360 w 489"/>
                <a:gd name="T25" fmla="*/ 251 h 264"/>
                <a:gd name="T26" fmla="*/ 350 w 489"/>
                <a:gd name="T27" fmla="*/ 251 h 264"/>
                <a:gd name="T28" fmla="*/ 294 w 489"/>
                <a:gd name="T29" fmla="*/ 169 h 264"/>
                <a:gd name="T30" fmla="*/ 258 w 489"/>
                <a:gd name="T31" fmla="*/ 117 h 264"/>
                <a:gd name="T32" fmla="*/ 247 w 489"/>
                <a:gd name="T33" fmla="*/ 117 h 264"/>
                <a:gd name="T34" fmla="*/ 193 w 489"/>
                <a:gd name="T35" fmla="*/ 196 h 264"/>
                <a:gd name="T36" fmla="*/ 151 w 489"/>
                <a:gd name="T37" fmla="*/ 257 h 264"/>
                <a:gd name="T38" fmla="*/ 139 w 489"/>
                <a:gd name="T39" fmla="*/ 259 h 264"/>
                <a:gd name="T40" fmla="*/ 86 w 489"/>
                <a:gd name="T41" fmla="*/ 223 h 264"/>
                <a:gd name="T42" fmla="*/ 74 w 489"/>
                <a:gd name="T43" fmla="*/ 207 h 264"/>
                <a:gd name="T44" fmla="*/ 12 w 489"/>
                <a:gd name="T45" fmla="*/ 115 h 264"/>
                <a:gd name="T46" fmla="*/ 7 w 489"/>
                <a:gd name="T47" fmla="*/ 107 h 264"/>
                <a:gd name="T48" fmla="*/ 45 w 489"/>
                <a:gd name="T49" fmla="*/ 21 h 264"/>
                <a:gd name="T50" fmla="*/ 69 w 489"/>
                <a:gd name="T51" fmla="*/ 0 h 264"/>
                <a:gd name="T52" fmla="*/ 72 w 489"/>
                <a:gd name="T53" fmla="*/ 14 h 264"/>
                <a:gd name="T54" fmla="*/ 82 w 489"/>
                <a:gd name="T55" fmla="*/ 4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9" h="264">
                  <a:moveTo>
                    <a:pt x="82" y="41"/>
                  </a:moveTo>
                  <a:cubicBezTo>
                    <a:pt x="97" y="66"/>
                    <a:pt x="121" y="79"/>
                    <a:pt x="146" y="89"/>
                  </a:cubicBezTo>
                  <a:cubicBezTo>
                    <a:pt x="178" y="101"/>
                    <a:pt x="210" y="109"/>
                    <a:pt x="244" y="108"/>
                  </a:cubicBezTo>
                  <a:cubicBezTo>
                    <a:pt x="283" y="108"/>
                    <a:pt x="319" y="94"/>
                    <a:pt x="346" y="62"/>
                  </a:cubicBezTo>
                  <a:cubicBezTo>
                    <a:pt x="352" y="54"/>
                    <a:pt x="357" y="45"/>
                    <a:pt x="357" y="35"/>
                  </a:cubicBezTo>
                  <a:cubicBezTo>
                    <a:pt x="360" y="27"/>
                    <a:pt x="356" y="18"/>
                    <a:pt x="361" y="11"/>
                  </a:cubicBezTo>
                  <a:cubicBezTo>
                    <a:pt x="369" y="14"/>
                    <a:pt x="377" y="14"/>
                    <a:pt x="383" y="18"/>
                  </a:cubicBezTo>
                  <a:cubicBezTo>
                    <a:pt x="405" y="29"/>
                    <a:pt x="424" y="44"/>
                    <a:pt x="443" y="59"/>
                  </a:cubicBezTo>
                  <a:cubicBezTo>
                    <a:pt x="446" y="61"/>
                    <a:pt x="449" y="65"/>
                    <a:pt x="453" y="66"/>
                  </a:cubicBezTo>
                  <a:cubicBezTo>
                    <a:pt x="468" y="85"/>
                    <a:pt x="481" y="105"/>
                    <a:pt x="489" y="127"/>
                  </a:cubicBezTo>
                  <a:cubicBezTo>
                    <a:pt x="484" y="125"/>
                    <a:pt x="479" y="124"/>
                    <a:pt x="473" y="127"/>
                  </a:cubicBezTo>
                  <a:cubicBezTo>
                    <a:pt x="455" y="137"/>
                    <a:pt x="438" y="148"/>
                    <a:pt x="425" y="165"/>
                  </a:cubicBezTo>
                  <a:cubicBezTo>
                    <a:pt x="404" y="194"/>
                    <a:pt x="381" y="222"/>
                    <a:pt x="360" y="251"/>
                  </a:cubicBezTo>
                  <a:cubicBezTo>
                    <a:pt x="355" y="258"/>
                    <a:pt x="353" y="255"/>
                    <a:pt x="350" y="251"/>
                  </a:cubicBezTo>
                  <a:cubicBezTo>
                    <a:pt x="331" y="224"/>
                    <a:pt x="313" y="196"/>
                    <a:pt x="294" y="169"/>
                  </a:cubicBezTo>
                  <a:cubicBezTo>
                    <a:pt x="282" y="152"/>
                    <a:pt x="269" y="135"/>
                    <a:pt x="258" y="117"/>
                  </a:cubicBezTo>
                  <a:cubicBezTo>
                    <a:pt x="254" y="112"/>
                    <a:pt x="252" y="110"/>
                    <a:pt x="247" y="117"/>
                  </a:cubicBezTo>
                  <a:cubicBezTo>
                    <a:pt x="229" y="143"/>
                    <a:pt x="211" y="170"/>
                    <a:pt x="193" y="196"/>
                  </a:cubicBezTo>
                  <a:cubicBezTo>
                    <a:pt x="179" y="216"/>
                    <a:pt x="165" y="237"/>
                    <a:pt x="151" y="257"/>
                  </a:cubicBezTo>
                  <a:cubicBezTo>
                    <a:pt x="147" y="264"/>
                    <a:pt x="144" y="263"/>
                    <a:pt x="139" y="259"/>
                  </a:cubicBezTo>
                  <a:cubicBezTo>
                    <a:pt x="121" y="247"/>
                    <a:pt x="103" y="235"/>
                    <a:pt x="86" y="223"/>
                  </a:cubicBezTo>
                  <a:cubicBezTo>
                    <a:pt x="79" y="220"/>
                    <a:pt x="77" y="213"/>
                    <a:pt x="74" y="207"/>
                  </a:cubicBezTo>
                  <a:cubicBezTo>
                    <a:pt x="56" y="174"/>
                    <a:pt x="36" y="144"/>
                    <a:pt x="12" y="115"/>
                  </a:cubicBezTo>
                  <a:cubicBezTo>
                    <a:pt x="10" y="113"/>
                    <a:pt x="9" y="110"/>
                    <a:pt x="7" y="107"/>
                  </a:cubicBezTo>
                  <a:cubicBezTo>
                    <a:pt x="0" y="69"/>
                    <a:pt x="20" y="44"/>
                    <a:pt x="45" y="21"/>
                  </a:cubicBezTo>
                  <a:cubicBezTo>
                    <a:pt x="53" y="14"/>
                    <a:pt x="63" y="9"/>
                    <a:pt x="69" y="0"/>
                  </a:cubicBezTo>
                  <a:cubicBezTo>
                    <a:pt x="72" y="4"/>
                    <a:pt x="69" y="10"/>
                    <a:pt x="72" y="14"/>
                  </a:cubicBezTo>
                  <a:cubicBezTo>
                    <a:pt x="78" y="22"/>
                    <a:pt x="79" y="32"/>
                    <a:pt x="82" y="41"/>
                  </a:cubicBezTo>
                  <a:close/>
                </a:path>
              </a:pathLst>
            </a:custGeom>
            <a:solidFill>
              <a:srgbClr val="40BA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9" name="Freeform 56">
              <a:extLst>
                <a:ext uri="{FF2B5EF4-FFF2-40B4-BE49-F238E27FC236}">
                  <a16:creationId xmlns:a16="http://schemas.microsoft.com/office/drawing/2014/main" id="{F75DE46E-9B98-37FC-33E1-0588506C23A0}"/>
                </a:ext>
              </a:extLst>
            </p:cNvPr>
            <p:cNvSpPr/>
            <p:nvPr/>
          </p:nvSpPr>
          <p:spPr bwMode="auto">
            <a:xfrm>
              <a:off x="1857586" y="5202975"/>
              <a:ext cx="225904" cy="736815"/>
            </a:xfrm>
            <a:custGeom>
              <a:avLst/>
              <a:gdLst>
                <a:gd name="T0" fmla="*/ 116 w 116"/>
                <a:gd name="T1" fmla="*/ 363 h 378"/>
                <a:gd name="T2" fmla="*/ 82 w 116"/>
                <a:gd name="T3" fmla="*/ 375 h 378"/>
                <a:gd name="T4" fmla="*/ 34 w 116"/>
                <a:gd name="T5" fmla="*/ 367 h 378"/>
                <a:gd name="T6" fmla="*/ 4 w 116"/>
                <a:gd name="T7" fmla="*/ 293 h 378"/>
                <a:gd name="T8" fmla="*/ 19 w 116"/>
                <a:gd name="T9" fmla="*/ 191 h 378"/>
                <a:gd name="T10" fmla="*/ 33 w 116"/>
                <a:gd name="T11" fmla="*/ 87 h 378"/>
                <a:gd name="T12" fmla="*/ 41 w 116"/>
                <a:gd name="T13" fmla="*/ 21 h 378"/>
                <a:gd name="T14" fmla="*/ 55 w 116"/>
                <a:gd name="T15" fmla="*/ 0 h 378"/>
                <a:gd name="T16" fmla="*/ 60 w 116"/>
                <a:gd name="T17" fmla="*/ 9 h 378"/>
                <a:gd name="T18" fmla="*/ 112 w 116"/>
                <a:gd name="T19" fmla="*/ 327 h 378"/>
                <a:gd name="T20" fmla="*/ 116 w 116"/>
                <a:gd name="T21" fmla="*/ 36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378">
                  <a:moveTo>
                    <a:pt x="116" y="363"/>
                  </a:moveTo>
                  <a:cubicBezTo>
                    <a:pt x="104" y="366"/>
                    <a:pt x="91" y="364"/>
                    <a:pt x="82" y="375"/>
                  </a:cubicBezTo>
                  <a:cubicBezTo>
                    <a:pt x="65" y="375"/>
                    <a:pt x="49" y="378"/>
                    <a:pt x="34" y="367"/>
                  </a:cubicBezTo>
                  <a:cubicBezTo>
                    <a:pt x="14" y="354"/>
                    <a:pt x="0" y="316"/>
                    <a:pt x="4" y="293"/>
                  </a:cubicBezTo>
                  <a:cubicBezTo>
                    <a:pt x="9" y="259"/>
                    <a:pt x="14" y="225"/>
                    <a:pt x="19" y="191"/>
                  </a:cubicBezTo>
                  <a:cubicBezTo>
                    <a:pt x="23" y="156"/>
                    <a:pt x="29" y="121"/>
                    <a:pt x="33" y="87"/>
                  </a:cubicBezTo>
                  <a:cubicBezTo>
                    <a:pt x="36" y="65"/>
                    <a:pt x="42" y="43"/>
                    <a:pt x="41" y="21"/>
                  </a:cubicBezTo>
                  <a:cubicBezTo>
                    <a:pt x="50" y="17"/>
                    <a:pt x="56" y="11"/>
                    <a:pt x="55" y="0"/>
                  </a:cubicBezTo>
                  <a:cubicBezTo>
                    <a:pt x="59" y="2"/>
                    <a:pt x="59" y="6"/>
                    <a:pt x="60" y="9"/>
                  </a:cubicBezTo>
                  <a:cubicBezTo>
                    <a:pt x="83" y="114"/>
                    <a:pt x="100" y="220"/>
                    <a:pt x="112" y="327"/>
                  </a:cubicBezTo>
                  <a:cubicBezTo>
                    <a:pt x="113" y="339"/>
                    <a:pt x="115" y="351"/>
                    <a:pt x="116" y="363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0" name="Freeform 57">
              <a:extLst>
                <a:ext uri="{FF2B5EF4-FFF2-40B4-BE49-F238E27FC236}">
                  <a16:creationId xmlns:a16="http://schemas.microsoft.com/office/drawing/2014/main" id="{5B99FF1D-393A-3D85-B474-7DCBD9EAD53C}"/>
                </a:ext>
              </a:extLst>
            </p:cNvPr>
            <p:cNvSpPr/>
            <p:nvPr/>
          </p:nvSpPr>
          <p:spPr bwMode="auto">
            <a:xfrm>
              <a:off x="1689471" y="4609320"/>
              <a:ext cx="219337" cy="388765"/>
            </a:xfrm>
            <a:custGeom>
              <a:avLst/>
              <a:gdLst>
                <a:gd name="T0" fmla="*/ 0 w 112"/>
                <a:gd name="T1" fmla="*/ 0 h 199"/>
                <a:gd name="T2" fmla="*/ 63 w 112"/>
                <a:gd name="T3" fmla="*/ 88 h 199"/>
                <a:gd name="T4" fmla="*/ 79 w 112"/>
                <a:gd name="T5" fmla="*/ 116 h 199"/>
                <a:gd name="T6" fmla="*/ 109 w 112"/>
                <a:gd name="T7" fmla="*/ 187 h 199"/>
                <a:gd name="T8" fmla="*/ 111 w 112"/>
                <a:gd name="T9" fmla="*/ 199 h 199"/>
                <a:gd name="T10" fmla="*/ 41 w 112"/>
                <a:gd name="T11" fmla="*/ 97 h 199"/>
                <a:gd name="T12" fmla="*/ 0 w 112"/>
                <a:gd name="T1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99">
                  <a:moveTo>
                    <a:pt x="0" y="0"/>
                  </a:moveTo>
                  <a:cubicBezTo>
                    <a:pt x="26" y="26"/>
                    <a:pt x="45" y="57"/>
                    <a:pt x="63" y="88"/>
                  </a:cubicBezTo>
                  <a:cubicBezTo>
                    <a:pt x="69" y="97"/>
                    <a:pt x="74" y="107"/>
                    <a:pt x="79" y="116"/>
                  </a:cubicBezTo>
                  <a:cubicBezTo>
                    <a:pt x="89" y="140"/>
                    <a:pt x="99" y="163"/>
                    <a:pt x="109" y="187"/>
                  </a:cubicBezTo>
                  <a:cubicBezTo>
                    <a:pt x="110" y="190"/>
                    <a:pt x="112" y="194"/>
                    <a:pt x="111" y="199"/>
                  </a:cubicBezTo>
                  <a:cubicBezTo>
                    <a:pt x="93" y="161"/>
                    <a:pt x="67" y="128"/>
                    <a:pt x="41" y="97"/>
                  </a:cubicBezTo>
                  <a:cubicBezTo>
                    <a:pt x="16" y="68"/>
                    <a:pt x="5" y="36"/>
                    <a:pt x="0" y="0"/>
                  </a:cubicBezTo>
                  <a:close/>
                </a:path>
              </a:pathLst>
            </a:custGeom>
            <a:solidFill>
              <a:srgbClr val="FD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1" name="Freeform 58">
              <a:extLst>
                <a:ext uri="{FF2B5EF4-FFF2-40B4-BE49-F238E27FC236}">
                  <a16:creationId xmlns:a16="http://schemas.microsoft.com/office/drawing/2014/main" id="{F0F8F9EE-39DC-FBBC-29E1-EB71BD5F48F3}"/>
                </a:ext>
              </a:extLst>
            </p:cNvPr>
            <p:cNvSpPr/>
            <p:nvPr/>
          </p:nvSpPr>
          <p:spPr bwMode="auto">
            <a:xfrm>
              <a:off x="1929823" y="5055874"/>
              <a:ext cx="31521" cy="107698"/>
            </a:xfrm>
            <a:custGeom>
              <a:avLst/>
              <a:gdLst>
                <a:gd name="T0" fmla="*/ 14 w 16"/>
                <a:gd name="T1" fmla="*/ 55 h 55"/>
                <a:gd name="T2" fmla="*/ 4 w 16"/>
                <a:gd name="T3" fmla="*/ 36 h 55"/>
                <a:gd name="T4" fmla="*/ 0 w 16"/>
                <a:gd name="T5" fmla="*/ 0 h 55"/>
                <a:gd name="T6" fmla="*/ 15 w 16"/>
                <a:gd name="T7" fmla="*/ 52 h 55"/>
                <a:gd name="T8" fmla="*/ 14 w 16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5">
                  <a:moveTo>
                    <a:pt x="14" y="55"/>
                  </a:moveTo>
                  <a:cubicBezTo>
                    <a:pt x="5" y="51"/>
                    <a:pt x="4" y="45"/>
                    <a:pt x="4" y="36"/>
                  </a:cubicBezTo>
                  <a:cubicBezTo>
                    <a:pt x="4" y="24"/>
                    <a:pt x="1" y="12"/>
                    <a:pt x="0" y="0"/>
                  </a:cubicBezTo>
                  <a:cubicBezTo>
                    <a:pt x="7" y="17"/>
                    <a:pt x="10" y="35"/>
                    <a:pt x="15" y="52"/>
                  </a:cubicBezTo>
                  <a:cubicBezTo>
                    <a:pt x="16" y="53"/>
                    <a:pt x="15" y="54"/>
                    <a:pt x="14" y="55"/>
                  </a:cubicBezTo>
                  <a:close/>
                </a:path>
              </a:pathLst>
            </a:custGeom>
            <a:solidFill>
              <a:srgbClr val="EFF2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2" name="Freeform 59">
              <a:extLst>
                <a:ext uri="{FF2B5EF4-FFF2-40B4-BE49-F238E27FC236}">
                  <a16:creationId xmlns:a16="http://schemas.microsoft.com/office/drawing/2014/main" id="{7D7FA2C9-E2A7-E2A5-3019-FEDDA837ED93}"/>
                </a:ext>
              </a:extLst>
            </p:cNvPr>
            <p:cNvSpPr/>
            <p:nvPr/>
          </p:nvSpPr>
          <p:spPr bwMode="auto">
            <a:xfrm>
              <a:off x="1816871" y="4284912"/>
              <a:ext cx="254799" cy="195696"/>
            </a:xfrm>
            <a:custGeom>
              <a:avLst/>
              <a:gdLst>
                <a:gd name="T0" fmla="*/ 10 w 131"/>
                <a:gd name="T1" fmla="*/ 100 h 100"/>
                <a:gd name="T2" fmla="*/ 0 w 131"/>
                <a:gd name="T3" fmla="*/ 73 h 100"/>
                <a:gd name="T4" fmla="*/ 3 w 131"/>
                <a:gd name="T5" fmla="*/ 0 h 100"/>
                <a:gd name="T6" fmla="*/ 56 w 131"/>
                <a:gd name="T7" fmla="*/ 39 h 100"/>
                <a:gd name="T8" fmla="*/ 106 w 131"/>
                <a:gd name="T9" fmla="*/ 55 h 100"/>
                <a:gd name="T10" fmla="*/ 131 w 131"/>
                <a:gd name="T11" fmla="*/ 58 h 100"/>
                <a:gd name="T12" fmla="*/ 10 w 131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00">
                  <a:moveTo>
                    <a:pt x="10" y="100"/>
                  </a:moveTo>
                  <a:cubicBezTo>
                    <a:pt x="3" y="92"/>
                    <a:pt x="1" y="83"/>
                    <a:pt x="0" y="73"/>
                  </a:cubicBezTo>
                  <a:cubicBezTo>
                    <a:pt x="2" y="49"/>
                    <a:pt x="3" y="25"/>
                    <a:pt x="3" y="0"/>
                  </a:cubicBezTo>
                  <a:cubicBezTo>
                    <a:pt x="21" y="13"/>
                    <a:pt x="39" y="26"/>
                    <a:pt x="56" y="39"/>
                  </a:cubicBezTo>
                  <a:cubicBezTo>
                    <a:pt x="71" y="50"/>
                    <a:pt x="88" y="54"/>
                    <a:pt x="106" y="55"/>
                  </a:cubicBezTo>
                  <a:cubicBezTo>
                    <a:pt x="114" y="55"/>
                    <a:pt x="122" y="59"/>
                    <a:pt x="131" y="58"/>
                  </a:cubicBezTo>
                  <a:cubicBezTo>
                    <a:pt x="90" y="72"/>
                    <a:pt x="48" y="81"/>
                    <a:pt x="10" y="100"/>
                  </a:cubicBezTo>
                  <a:close/>
                </a:path>
              </a:pathLst>
            </a:custGeom>
            <a:solidFill>
              <a:srgbClr val="D5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3" name="Freeform 60">
              <a:extLst>
                <a:ext uri="{FF2B5EF4-FFF2-40B4-BE49-F238E27FC236}">
                  <a16:creationId xmlns:a16="http://schemas.microsoft.com/office/drawing/2014/main" id="{634E72D0-C1CD-A45F-716D-ADFAA12B4801}"/>
                </a:ext>
              </a:extLst>
            </p:cNvPr>
            <p:cNvSpPr/>
            <p:nvPr/>
          </p:nvSpPr>
          <p:spPr bwMode="auto">
            <a:xfrm>
              <a:off x="2623296" y="5568099"/>
              <a:ext cx="277127" cy="185189"/>
            </a:xfrm>
            <a:custGeom>
              <a:avLst/>
              <a:gdLst>
                <a:gd name="T0" fmla="*/ 0 w 142"/>
                <a:gd name="T1" fmla="*/ 20 h 95"/>
                <a:gd name="T2" fmla="*/ 76 w 142"/>
                <a:gd name="T3" fmla="*/ 62 h 95"/>
                <a:gd name="T4" fmla="*/ 134 w 142"/>
                <a:gd name="T5" fmla="*/ 0 h 95"/>
                <a:gd name="T6" fmla="*/ 117 w 142"/>
                <a:gd name="T7" fmla="*/ 70 h 95"/>
                <a:gd name="T8" fmla="*/ 46 w 142"/>
                <a:gd name="T9" fmla="*/ 86 h 95"/>
                <a:gd name="T10" fmla="*/ 0 w 142"/>
                <a:gd name="T11" fmla="*/ 2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95">
                  <a:moveTo>
                    <a:pt x="0" y="20"/>
                  </a:moveTo>
                  <a:cubicBezTo>
                    <a:pt x="17" y="53"/>
                    <a:pt x="42" y="68"/>
                    <a:pt x="76" y="62"/>
                  </a:cubicBezTo>
                  <a:cubicBezTo>
                    <a:pt x="109" y="57"/>
                    <a:pt x="128" y="34"/>
                    <a:pt x="134" y="0"/>
                  </a:cubicBezTo>
                  <a:cubicBezTo>
                    <a:pt x="142" y="26"/>
                    <a:pt x="136" y="52"/>
                    <a:pt x="117" y="70"/>
                  </a:cubicBezTo>
                  <a:cubicBezTo>
                    <a:pt x="97" y="89"/>
                    <a:pt x="72" y="95"/>
                    <a:pt x="46" y="86"/>
                  </a:cubicBezTo>
                  <a:cubicBezTo>
                    <a:pt x="20" y="77"/>
                    <a:pt x="4" y="56"/>
                    <a:pt x="0" y="20"/>
                  </a:cubicBezTo>
                  <a:close/>
                </a:path>
              </a:pathLst>
            </a:custGeom>
            <a:solidFill>
              <a:srgbClr val="F9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4" name="Freeform 61">
              <a:extLst>
                <a:ext uri="{FF2B5EF4-FFF2-40B4-BE49-F238E27FC236}">
                  <a16:creationId xmlns:a16="http://schemas.microsoft.com/office/drawing/2014/main" id="{26F5247F-AE87-0120-05D9-933043D673CA}"/>
                </a:ext>
              </a:extLst>
            </p:cNvPr>
            <p:cNvSpPr/>
            <p:nvPr/>
          </p:nvSpPr>
          <p:spPr bwMode="auto">
            <a:xfrm>
              <a:off x="2423660" y="4435952"/>
              <a:ext cx="136593" cy="93252"/>
            </a:xfrm>
            <a:custGeom>
              <a:avLst/>
              <a:gdLst>
                <a:gd name="T0" fmla="*/ 70 w 70"/>
                <a:gd name="T1" fmla="*/ 48 h 48"/>
                <a:gd name="T2" fmla="*/ 26 w 70"/>
                <a:gd name="T3" fmla="*/ 19 h 48"/>
                <a:gd name="T4" fmla="*/ 0 w 70"/>
                <a:gd name="T5" fmla="*/ 0 h 48"/>
                <a:gd name="T6" fmla="*/ 46 w 70"/>
                <a:gd name="T7" fmla="*/ 24 h 48"/>
                <a:gd name="T8" fmla="*/ 70 w 70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48">
                  <a:moveTo>
                    <a:pt x="70" y="48"/>
                  </a:moveTo>
                  <a:cubicBezTo>
                    <a:pt x="53" y="41"/>
                    <a:pt x="41" y="28"/>
                    <a:pt x="26" y="19"/>
                  </a:cubicBezTo>
                  <a:cubicBezTo>
                    <a:pt x="17" y="13"/>
                    <a:pt x="9" y="7"/>
                    <a:pt x="0" y="0"/>
                  </a:cubicBezTo>
                  <a:cubicBezTo>
                    <a:pt x="18" y="3"/>
                    <a:pt x="32" y="13"/>
                    <a:pt x="46" y="24"/>
                  </a:cubicBezTo>
                  <a:cubicBezTo>
                    <a:pt x="55" y="31"/>
                    <a:pt x="63" y="39"/>
                    <a:pt x="70" y="48"/>
                  </a:cubicBezTo>
                  <a:close/>
                </a:path>
              </a:pathLst>
            </a:custGeom>
            <a:solidFill>
              <a:srgbClr val="02D0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5" name="Freeform 62">
              <a:extLst>
                <a:ext uri="{FF2B5EF4-FFF2-40B4-BE49-F238E27FC236}">
                  <a16:creationId xmlns:a16="http://schemas.microsoft.com/office/drawing/2014/main" id="{709F92C2-AD18-8ACA-5DC4-63963D3C9665}"/>
                </a:ext>
              </a:extLst>
            </p:cNvPr>
            <p:cNvSpPr/>
            <p:nvPr/>
          </p:nvSpPr>
          <p:spPr bwMode="auto">
            <a:xfrm>
              <a:off x="2364557" y="4404430"/>
              <a:ext cx="18388" cy="64357"/>
            </a:xfrm>
            <a:custGeom>
              <a:avLst/>
              <a:gdLst>
                <a:gd name="T0" fmla="*/ 8 w 9"/>
                <a:gd name="T1" fmla="*/ 9 h 33"/>
                <a:gd name="T2" fmla="*/ 4 w 9"/>
                <a:gd name="T3" fmla="*/ 33 h 33"/>
                <a:gd name="T4" fmla="*/ 2 w 9"/>
                <a:gd name="T5" fmla="*/ 0 h 33"/>
                <a:gd name="T6" fmla="*/ 8 w 9"/>
                <a:gd name="T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3">
                  <a:moveTo>
                    <a:pt x="8" y="9"/>
                  </a:moveTo>
                  <a:cubicBezTo>
                    <a:pt x="8" y="17"/>
                    <a:pt x="9" y="25"/>
                    <a:pt x="4" y="33"/>
                  </a:cubicBezTo>
                  <a:cubicBezTo>
                    <a:pt x="3" y="22"/>
                    <a:pt x="0" y="11"/>
                    <a:pt x="2" y="0"/>
                  </a:cubicBezTo>
                  <a:cubicBezTo>
                    <a:pt x="4" y="3"/>
                    <a:pt x="6" y="6"/>
                    <a:pt x="8" y="9"/>
                  </a:cubicBezTo>
                  <a:close/>
                </a:path>
              </a:pathLst>
            </a:custGeom>
            <a:solidFill>
              <a:srgbClr val="00CD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6" name="Freeform 63">
              <a:extLst>
                <a:ext uri="{FF2B5EF4-FFF2-40B4-BE49-F238E27FC236}">
                  <a16:creationId xmlns:a16="http://schemas.microsoft.com/office/drawing/2014/main" id="{AC378720-0DC8-E526-7C69-418D7B341183}"/>
                </a:ext>
              </a:extLst>
            </p:cNvPr>
            <p:cNvSpPr/>
            <p:nvPr/>
          </p:nvSpPr>
          <p:spPr bwMode="auto">
            <a:xfrm>
              <a:off x="1684218" y="4847045"/>
              <a:ext cx="200950" cy="823500"/>
            </a:xfrm>
            <a:custGeom>
              <a:avLst/>
              <a:gdLst>
                <a:gd name="T0" fmla="*/ 103 w 103"/>
                <a:gd name="T1" fmla="*/ 201 h 422"/>
                <a:gd name="T2" fmla="*/ 90 w 103"/>
                <a:gd name="T3" fmla="*/ 286 h 422"/>
                <a:gd name="T4" fmla="*/ 72 w 103"/>
                <a:gd name="T5" fmla="*/ 408 h 422"/>
                <a:gd name="T6" fmla="*/ 68 w 103"/>
                <a:gd name="T7" fmla="*/ 422 h 422"/>
                <a:gd name="T8" fmla="*/ 55 w 103"/>
                <a:gd name="T9" fmla="*/ 378 h 422"/>
                <a:gd name="T10" fmla="*/ 10 w 103"/>
                <a:gd name="T11" fmla="*/ 229 h 422"/>
                <a:gd name="T12" fmla="*/ 3 w 103"/>
                <a:gd name="T13" fmla="*/ 216 h 422"/>
                <a:gd name="T14" fmla="*/ 4 w 103"/>
                <a:gd name="T15" fmla="*/ 179 h 422"/>
                <a:gd name="T16" fmla="*/ 2 w 103"/>
                <a:gd name="T17" fmla="*/ 166 h 422"/>
                <a:gd name="T18" fmla="*/ 25 w 103"/>
                <a:gd name="T19" fmla="*/ 32 h 422"/>
                <a:gd name="T20" fmla="*/ 27 w 103"/>
                <a:gd name="T21" fmla="*/ 0 h 422"/>
                <a:gd name="T22" fmla="*/ 99 w 103"/>
                <a:gd name="T23" fmla="*/ 126 h 422"/>
                <a:gd name="T24" fmla="*/ 101 w 103"/>
                <a:gd name="T25" fmla="*/ 151 h 422"/>
                <a:gd name="T26" fmla="*/ 97 w 103"/>
                <a:gd name="T27" fmla="*/ 160 h 422"/>
                <a:gd name="T28" fmla="*/ 103 w 103"/>
                <a:gd name="T29" fmla="*/ 20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422">
                  <a:moveTo>
                    <a:pt x="103" y="201"/>
                  </a:moveTo>
                  <a:cubicBezTo>
                    <a:pt x="96" y="229"/>
                    <a:pt x="94" y="257"/>
                    <a:pt x="90" y="286"/>
                  </a:cubicBezTo>
                  <a:cubicBezTo>
                    <a:pt x="83" y="326"/>
                    <a:pt x="77" y="367"/>
                    <a:pt x="72" y="408"/>
                  </a:cubicBezTo>
                  <a:cubicBezTo>
                    <a:pt x="71" y="412"/>
                    <a:pt x="71" y="417"/>
                    <a:pt x="68" y="422"/>
                  </a:cubicBezTo>
                  <a:cubicBezTo>
                    <a:pt x="64" y="407"/>
                    <a:pt x="60" y="393"/>
                    <a:pt x="55" y="378"/>
                  </a:cubicBezTo>
                  <a:cubicBezTo>
                    <a:pt x="40" y="329"/>
                    <a:pt x="25" y="279"/>
                    <a:pt x="10" y="229"/>
                  </a:cubicBezTo>
                  <a:cubicBezTo>
                    <a:pt x="9" y="224"/>
                    <a:pt x="6" y="220"/>
                    <a:pt x="3" y="216"/>
                  </a:cubicBezTo>
                  <a:cubicBezTo>
                    <a:pt x="12" y="205"/>
                    <a:pt x="13" y="191"/>
                    <a:pt x="4" y="179"/>
                  </a:cubicBezTo>
                  <a:cubicBezTo>
                    <a:pt x="0" y="175"/>
                    <a:pt x="1" y="170"/>
                    <a:pt x="2" y="166"/>
                  </a:cubicBezTo>
                  <a:cubicBezTo>
                    <a:pt x="10" y="121"/>
                    <a:pt x="21" y="77"/>
                    <a:pt x="25" y="32"/>
                  </a:cubicBezTo>
                  <a:cubicBezTo>
                    <a:pt x="25" y="22"/>
                    <a:pt x="26" y="12"/>
                    <a:pt x="27" y="0"/>
                  </a:cubicBezTo>
                  <a:cubicBezTo>
                    <a:pt x="57" y="40"/>
                    <a:pt x="90" y="76"/>
                    <a:pt x="99" y="126"/>
                  </a:cubicBezTo>
                  <a:cubicBezTo>
                    <a:pt x="101" y="134"/>
                    <a:pt x="101" y="142"/>
                    <a:pt x="101" y="151"/>
                  </a:cubicBezTo>
                  <a:cubicBezTo>
                    <a:pt x="101" y="154"/>
                    <a:pt x="100" y="157"/>
                    <a:pt x="97" y="160"/>
                  </a:cubicBezTo>
                  <a:cubicBezTo>
                    <a:pt x="84" y="173"/>
                    <a:pt x="87" y="192"/>
                    <a:pt x="103" y="20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7" name="Freeform 64">
              <a:extLst>
                <a:ext uri="{FF2B5EF4-FFF2-40B4-BE49-F238E27FC236}">
                  <a16:creationId xmlns:a16="http://schemas.microsoft.com/office/drawing/2014/main" id="{0E385F5E-E2ED-0C9D-8C66-46A7B68B6663}"/>
                </a:ext>
              </a:extLst>
            </p:cNvPr>
            <p:cNvSpPr/>
            <p:nvPr/>
          </p:nvSpPr>
          <p:spPr bwMode="auto">
            <a:xfrm>
              <a:off x="1939017" y="4060321"/>
              <a:ext cx="330976" cy="151041"/>
            </a:xfrm>
            <a:custGeom>
              <a:avLst/>
              <a:gdLst>
                <a:gd name="T0" fmla="*/ 86 w 169"/>
                <a:gd name="T1" fmla="*/ 4 h 77"/>
                <a:gd name="T2" fmla="*/ 159 w 169"/>
                <a:gd name="T3" fmla="*/ 3 h 77"/>
                <a:gd name="T4" fmla="*/ 167 w 169"/>
                <a:gd name="T5" fmla="*/ 14 h 77"/>
                <a:gd name="T6" fmla="*/ 92 w 169"/>
                <a:gd name="T7" fmla="*/ 75 h 77"/>
                <a:gd name="T8" fmla="*/ 12 w 169"/>
                <a:gd name="T9" fmla="*/ 30 h 77"/>
                <a:gd name="T10" fmla="*/ 4 w 169"/>
                <a:gd name="T11" fmla="*/ 6 h 77"/>
                <a:gd name="T12" fmla="*/ 27 w 169"/>
                <a:gd name="T13" fmla="*/ 4 h 77"/>
                <a:gd name="T14" fmla="*/ 86 w 169"/>
                <a:gd name="T15" fmla="*/ 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77">
                  <a:moveTo>
                    <a:pt x="86" y="4"/>
                  </a:moveTo>
                  <a:cubicBezTo>
                    <a:pt x="110" y="4"/>
                    <a:pt x="135" y="4"/>
                    <a:pt x="159" y="3"/>
                  </a:cubicBezTo>
                  <a:cubicBezTo>
                    <a:pt x="169" y="3"/>
                    <a:pt x="169" y="7"/>
                    <a:pt x="167" y="14"/>
                  </a:cubicBezTo>
                  <a:cubicBezTo>
                    <a:pt x="154" y="49"/>
                    <a:pt x="131" y="73"/>
                    <a:pt x="92" y="75"/>
                  </a:cubicBezTo>
                  <a:cubicBezTo>
                    <a:pt x="57" y="77"/>
                    <a:pt x="30" y="61"/>
                    <a:pt x="12" y="30"/>
                  </a:cubicBezTo>
                  <a:cubicBezTo>
                    <a:pt x="8" y="22"/>
                    <a:pt x="0" y="13"/>
                    <a:pt x="4" y="6"/>
                  </a:cubicBezTo>
                  <a:cubicBezTo>
                    <a:pt x="6" y="0"/>
                    <a:pt x="19" y="4"/>
                    <a:pt x="27" y="4"/>
                  </a:cubicBezTo>
                  <a:cubicBezTo>
                    <a:pt x="46" y="3"/>
                    <a:pt x="66" y="4"/>
                    <a:pt x="86" y="4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8" name="Freeform 65">
              <a:extLst>
                <a:ext uri="{FF2B5EF4-FFF2-40B4-BE49-F238E27FC236}">
                  <a16:creationId xmlns:a16="http://schemas.microsoft.com/office/drawing/2014/main" id="{B2F04011-7885-0769-15AB-9907502E8CBD}"/>
                </a:ext>
              </a:extLst>
            </p:cNvPr>
            <p:cNvSpPr/>
            <p:nvPr/>
          </p:nvSpPr>
          <p:spPr bwMode="auto">
            <a:xfrm>
              <a:off x="2216143" y="3492934"/>
              <a:ext cx="244292" cy="89311"/>
            </a:xfrm>
            <a:custGeom>
              <a:avLst/>
              <a:gdLst>
                <a:gd name="T0" fmla="*/ 72 w 125"/>
                <a:gd name="T1" fmla="*/ 43 h 46"/>
                <a:gd name="T2" fmla="*/ 33 w 125"/>
                <a:gd name="T3" fmla="*/ 45 h 46"/>
                <a:gd name="T4" fmla="*/ 17 w 125"/>
                <a:gd name="T5" fmla="*/ 42 h 46"/>
                <a:gd name="T6" fmla="*/ 12 w 125"/>
                <a:gd name="T7" fmla="*/ 11 h 46"/>
                <a:gd name="T8" fmla="*/ 25 w 125"/>
                <a:gd name="T9" fmla="*/ 4 h 46"/>
                <a:gd name="T10" fmla="*/ 102 w 125"/>
                <a:gd name="T11" fmla="*/ 9 h 46"/>
                <a:gd name="T12" fmla="*/ 119 w 125"/>
                <a:gd name="T13" fmla="*/ 19 h 46"/>
                <a:gd name="T14" fmla="*/ 122 w 125"/>
                <a:gd name="T15" fmla="*/ 36 h 46"/>
                <a:gd name="T16" fmla="*/ 106 w 125"/>
                <a:gd name="T17" fmla="*/ 44 h 46"/>
                <a:gd name="T18" fmla="*/ 72 w 125"/>
                <a:gd name="T19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46">
                  <a:moveTo>
                    <a:pt x="72" y="43"/>
                  </a:moveTo>
                  <a:cubicBezTo>
                    <a:pt x="61" y="43"/>
                    <a:pt x="47" y="44"/>
                    <a:pt x="33" y="45"/>
                  </a:cubicBezTo>
                  <a:cubicBezTo>
                    <a:pt x="28" y="45"/>
                    <a:pt x="22" y="44"/>
                    <a:pt x="17" y="42"/>
                  </a:cubicBezTo>
                  <a:cubicBezTo>
                    <a:pt x="3" y="37"/>
                    <a:pt x="0" y="21"/>
                    <a:pt x="12" y="11"/>
                  </a:cubicBezTo>
                  <a:cubicBezTo>
                    <a:pt x="15" y="7"/>
                    <a:pt x="20" y="5"/>
                    <a:pt x="25" y="4"/>
                  </a:cubicBezTo>
                  <a:cubicBezTo>
                    <a:pt x="51" y="2"/>
                    <a:pt x="77" y="0"/>
                    <a:pt x="102" y="9"/>
                  </a:cubicBezTo>
                  <a:cubicBezTo>
                    <a:pt x="108" y="11"/>
                    <a:pt x="114" y="14"/>
                    <a:pt x="119" y="19"/>
                  </a:cubicBezTo>
                  <a:cubicBezTo>
                    <a:pt x="124" y="24"/>
                    <a:pt x="125" y="30"/>
                    <a:pt x="122" y="36"/>
                  </a:cubicBezTo>
                  <a:cubicBezTo>
                    <a:pt x="119" y="42"/>
                    <a:pt x="114" y="46"/>
                    <a:pt x="106" y="44"/>
                  </a:cubicBezTo>
                  <a:cubicBezTo>
                    <a:pt x="96" y="42"/>
                    <a:pt x="85" y="43"/>
                    <a:pt x="72" y="43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9" name="Freeform 66">
              <a:extLst>
                <a:ext uri="{FF2B5EF4-FFF2-40B4-BE49-F238E27FC236}">
                  <a16:creationId xmlns:a16="http://schemas.microsoft.com/office/drawing/2014/main" id="{83C9C79A-F609-5E04-36D5-7EA19E733B98}"/>
                </a:ext>
              </a:extLst>
            </p:cNvPr>
            <p:cNvSpPr/>
            <p:nvPr/>
          </p:nvSpPr>
          <p:spPr bwMode="auto">
            <a:xfrm>
              <a:off x="1756455" y="3496874"/>
              <a:ext cx="236411" cy="85371"/>
            </a:xfrm>
            <a:custGeom>
              <a:avLst/>
              <a:gdLst>
                <a:gd name="T0" fmla="*/ 74 w 121"/>
                <a:gd name="T1" fmla="*/ 0 h 44"/>
                <a:gd name="T2" fmla="*/ 101 w 121"/>
                <a:gd name="T3" fmla="*/ 2 h 44"/>
                <a:gd name="T4" fmla="*/ 121 w 121"/>
                <a:gd name="T5" fmla="*/ 25 h 44"/>
                <a:gd name="T6" fmla="*/ 98 w 121"/>
                <a:gd name="T7" fmla="*/ 43 h 44"/>
                <a:gd name="T8" fmla="*/ 43 w 121"/>
                <a:gd name="T9" fmla="*/ 41 h 44"/>
                <a:gd name="T10" fmla="*/ 20 w 121"/>
                <a:gd name="T11" fmla="*/ 42 h 44"/>
                <a:gd name="T12" fmla="*/ 4 w 121"/>
                <a:gd name="T13" fmla="*/ 34 h 44"/>
                <a:gd name="T14" fmla="*/ 8 w 121"/>
                <a:gd name="T15" fmla="*/ 16 h 44"/>
                <a:gd name="T16" fmla="*/ 44 w 121"/>
                <a:gd name="T17" fmla="*/ 2 h 44"/>
                <a:gd name="T18" fmla="*/ 74 w 121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44">
                  <a:moveTo>
                    <a:pt x="74" y="0"/>
                  </a:moveTo>
                  <a:cubicBezTo>
                    <a:pt x="83" y="1"/>
                    <a:pt x="92" y="0"/>
                    <a:pt x="101" y="2"/>
                  </a:cubicBezTo>
                  <a:cubicBezTo>
                    <a:pt x="113" y="5"/>
                    <a:pt x="121" y="14"/>
                    <a:pt x="121" y="25"/>
                  </a:cubicBezTo>
                  <a:cubicBezTo>
                    <a:pt x="120" y="35"/>
                    <a:pt x="111" y="43"/>
                    <a:pt x="98" y="43"/>
                  </a:cubicBezTo>
                  <a:cubicBezTo>
                    <a:pt x="80" y="43"/>
                    <a:pt x="61" y="41"/>
                    <a:pt x="43" y="41"/>
                  </a:cubicBezTo>
                  <a:cubicBezTo>
                    <a:pt x="35" y="41"/>
                    <a:pt x="28" y="41"/>
                    <a:pt x="20" y="42"/>
                  </a:cubicBezTo>
                  <a:cubicBezTo>
                    <a:pt x="12" y="44"/>
                    <a:pt x="7" y="40"/>
                    <a:pt x="4" y="34"/>
                  </a:cubicBezTo>
                  <a:cubicBezTo>
                    <a:pt x="0" y="27"/>
                    <a:pt x="2" y="20"/>
                    <a:pt x="8" y="16"/>
                  </a:cubicBezTo>
                  <a:cubicBezTo>
                    <a:pt x="18" y="7"/>
                    <a:pt x="31" y="4"/>
                    <a:pt x="44" y="2"/>
                  </a:cubicBezTo>
                  <a:cubicBezTo>
                    <a:pt x="54" y="1"/>
                    <a:pt x="64" y="1"/>
                    <a:pt x="74" y="0"/>
                  </a:cubicBezTo>
                  <a:close/>
                </a:path>
              </a:pathLst>
            </a:custGeom>
            <a:solidFill>
              <a:srgbClr val="183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0" name="Freeform 67">
              <a:extLst>
                <a:ext uri="{FF2B5EF4-FFF2-40B4-BE49-F238E27FC236}">
                  <a16:creationId xmlns:a16="http://schemas.microsoft.com/office/drawing/2014/main" id="{E79F26C5-4976-BC53-714F-AFAF65364E39}"/>
                </a:ext>
              </a:extLst>
            </p:cNvPr>
            <p:cNvSpPr/>
            <p:nvPr/>
          </p:nvSpPr>
          <p:spPr bwMode="auto">
            <a:xfrm>
              <a:off x="2000747" y="3904027"/>
              <a:ext cx="208830" cy="70923"/>
            </a:xfrm>
            <a:custGeom>
              <a:avLst/>
              <a:gdLst>
                <a:gd name="T0" fmla="*/ 55 w 107"/>
                <a:gd name="T1" fmla="*/ 36 h 36"/>
                <a:gd name="T2" fmla="*/ 7 w 107"/>
                <a:gd name="T3" fmla="*/ 19 h 36"/>
                <a:gd name="T4" fmla="*/ 4 w 107"/>
                <a:gd name="T5" fmla="*/ 5 h 36"/>
                <a:gd name="T6" fmla="*/ 17 w 107"/>
                <a:gd name="T7" fmla="*/ 6 h 36"/>
                <a:gd name="T8" fmla="*/ 90 w 107"/>
                <a:gd name="T9" fmla="*/ 6 h 36"/>
                <a:gd name="T10" fmla="*/ 102 w 107"/>
                <a:gd name="T11" fmla="*/ 6 h 36"/>
                <a:gd name="T12" fmla="*/ 100 w 107"/>
                <a:gd name="T13" fmla="*/ 19 h 36"/>
                <a:gd name="T14" fmla="*/ 55 w 107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36">
                  <a:moveTo>
                    <a:pt x="55" y="36"/>
                  </a:moveTo>
                  <a:cubicBezTo>
                    <a:pt x="38" y="35"/>
                    <a:pt x="21" y="30"/>
                    <a:pt x="7" y="19"/>
                  </a:cubicBezTo>
                  <a:cubicBezTo>
                    <a:pt x="2" y="15"/>
                    <a:pt x="0" y="10"/>
                    <a:pt x="4" y="5"/>
                  </a:cubicBezTo>
                  <a:cubicBezTo>
                    <a:pt x="8" y="0"/>
                    <a:pt x="12" y="3"/>
                    <a:pt x="17" y="6"/>
                  </a:cubicBezTo>
                  <a:cubicBezTo>
                    <a:pt x="45" y="26"/>
                    <a:pt x="65" y="24"/>
                    <a:pt x="90" y="6"/>
                  </a:cubicBezTo>
                  <a:cubicBezTo>
                    <a:pt x="95" y="3"/>
                    <a:pt x="98" y="0"/>
                    <a:pt x="102" y="6"/>
                  </a:cubicBezTo>
                  <a:cubicBezTo>
                    <a:pt x="107" y="11"/>
                    <a:pt x="104" y="15"/>
                    <a:pt x="100" y="19"/>
                  </a:cubicBezTo>
                  <a:cubicBezTo>
                    <a:pt x="89" y="28"/>
                    <a:pt x="68" y="36"/>
                    <a:pt x="55" y="36"/>
                  </a:cubicBezTo>
                  <a:close/>
                </a:path>
              </a:pathLst>
            </a:custGeom>
            <a:solidFill>
              <a:srgbClr val="D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1" name="Freeform 68">
              <a:extLst>
                <a:ext uri="{FF2B5EF4-FFF2-40B4-BE49-F238E27FC236}">
                  <a16:creationId xmlns:a16="http://schemas.microsoft.com/office/drawing/2014/main" id="{4D707C0B-BEB9-A6E7-2F08-150BD8AD3600}"/>
                </a:ext>
              </a:extLst>
            </p:cNvPr>
            <p:cNvSpPr/>
            <p:nvPr/>
          </p:nvSpPr>
          <p:spPr bwMode="auto">
            <a:xfrm>
              <a:off x="1513476" y="3686003"/>
              <a:ext cx="103759" cy="149727"/>
            </a:xfrm>
            <a:custGeom>
              <a:avLst/>
              <a:gdLst>
                <a:gd name="T0" fmla="*/ 15 w 53"/>
                <a:gd name="T1" fmla="*/ 3 h 77"/>
                <a:gd name="T2" fmla="*/ 50 w 53"/>
                <a:gd name="T3" fmla="*/ 43 h 77"/>
                <a:gd name="T4" fmla="*/ 51 w 53"/>
                <a:gd name="T5" fmla="*/ 52 h 77"/>
                <a:gd name="T6" fmla="*/ 41 w 53"/>
                <a:gd name="T7" fmla="*/ 74 h 77"/>
                <a:gd name="T8" fmla="*/ 33 w 53"/>
                <a:gd name="T9" fmla="*/ 71 h 77"/>
                <a:gd name="T10" fmla="*/ 33 w 53"/>
                <a:gd name="T11" fmla="*/ 46 h 77"/>
                <a:gd name="T12" fmla="*/ 32 w 53"/>
                <a:gd name="T13" fmla="*/ 24 h 77"/>
                <a:gd name="T14" fmla="*/ 12 w 53"/>
                <a:gd name="T15" fmla="*/ 14 h 77"/>
                <a:gd name="T16" fmla="*/ 0 w 53"/>
                <a:gd name="T17" fmla="*/ 10 h 77"/>
                <a:gd name="T18" fmla="*/ 12 w 53"/>
                <a:gd name="T19" fmla="*/ 3 h 77"/>
                <a:gd name="T20" fmla="*/ 15 w 53"/>
                <a:gd name="T21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77">
                  <a:moveTo>
                    <a:pt x="15" y="3"/>
                  </a:moveTo>
                  <a:cubicBezTo>
                    <a:pt x="34" y="0"/>
                    <a:pt x="53" y="22"/>
                    <a:pt x="50" y="43"/>
                  </a:cubicBezTo>
                  <a:cubicBezTo>
                    <a:pt x="50" y="47"/>
                    <a:pt x="51" y="49"/>
                    <a:pt x="51" y="52"/>
                  </a:cubicBezTo>
                  <a:cubicBezTo>
                    <a:pt x="52" y="61"/>
                    <a:pt x="50" y="69"/>
                    <a:pt x="41" y="74"/>
                  </a:cubicBezTo>
                  <a:cubicBezTo>
                    <a:pt x="38" y="77"/>
                    <a:pt x="35" y="74"/>
                    <a:pt x="33" y="71"/>
                  </a:cubicBezTo>
                  <a:cubicBezTo>
                    <a:pt x="27" y="63"/>
                    <a:pt x="26" y="53"/>
                    <a:pt x="33" y="46"/>
                  </a:cubicBezTo>
                  <a:cubicBezTo>
                    <a:pt x="41" y="38"/>
                    <a:pt x="37" y="31"/>
                    <a:pt x="32" y="24"/>
                  </a:cubicBezTo>
                  <a:cubicBezTo>
                    <a:pt x="28" y="17"/>
                    <a:pt x="21" y="13"/>
                    <a:pt x="12" y="14"/>
                  </a:cubicBezTo>
                  <a:cubicBezTo>
                    <a:pt x="7" y="15"/>
                    <a:pt x="1" y="17"/>
                    <a:pt x="0" y="10"/>
                  </a:cubicBezTo>
                  <a:cubicBezTo>
                    <a:pt x="0" y="3"/>
                    <a:pt x="6" y="3"/>
                    <a:pt x="12" y="3"/>
                  </a:cubicBezTo>
                  <a:cubicBezTo>
                    <a:pt x="13" y="3"/>
                    <a:pt x="14" y="3"/>
                    <a:pt x="15" y="3"/>
                  </a:cubicBezTo>
                  <a:close/>
                </a:path>
              </a:pathLst>
            </a:custGeom>
            <a:solidFill>
              <a:srgbClr val="D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2" name="Freeform 69">
              <a:extLst>
                <a:ext uri="{FF2B5EF4-FFF2-40B4-BE49-F238E27FC236}">
                  <a16:creationId xmlns:a16="http://schemas.microsoft.com/office/drawing/2014/main" id="{0BDACEE3-43A7-2F59-59B9-F13381F6CCA9}"/>
                </a:ext>
              </a:extLst>
            </p:cNvPr>
            <p:cNvSpPr/>
            <p:nvPr/>
          </p:nvSpPr>
          <p:spPr bwMode="auto">
            <a:xfrm>
              <a:off x="2279186" y="3691257"/>
              <a:ext cx="72237" cy="98505"/>
            </a:xfrm>
            <a:custGeom>
              <a:avLst/>
              <a:gdLst>
                <a:gd name="T0" fmla="*/ 36 w 37"/>
                <a:gd name="T1" fmla="*/ 26 h 50"/>
                <a:gd name="T2" fmla="*/ 36 w 37"/>
                <a:gd name="T3" fmla="*/ 28 h 50"/>
                <a:gd name="T4" fmla="*/ 19 w 37"/>
                <a:gd name="T5" fmla="*/ 50 h 50"/>
                <a:gd name="T6" fmla="*/ 1 w 37"/>
                <a:gd name="T7" fmla="*/ 30 h 50"/>
                <a:gd name="T8" fmla="*/ 0 w 37"/>
                <a:gd name="T9" fmla="*/ 26 h 50"/>
                <a:gd name="T10" fmla="*/ 19 w 37"/>
                <a:gd name="T11" fmla="*/ 0 h 50"/>
                <a:gd name="T12" fmla="*/ 36 w 37"/>
                <a:gd name="T13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0">
                  <a:moveTo>
                    <a:pt x="36" y="26"/>
                  </a:moveTo>
                  <a:cubicBezTo>
                    <a:pt x="36" y="27"/>
                    <a:pt x="36" y="28"/>
                    <a:pt x="36" y="28"/>
                  </a:cubicBezTo>
                  <a:cubicBezTo>
                    <a:pt x="35" y="41"/>
                    <a:pt x="28" y="50"/>
                    <a:pt x="19" y="50"/>
                  </a:cubicBezTo>
                  <a:cubicBezTo>
                    <a:pt x="10" y="50"/>
                    <a:pt x="3" y="42"/>
                    <a:pt x="1" y="30"/>
                  </a:cubicBezTo>
                  <a:cubicBezTo>
                    <a:pt x="0" y="29"/>
                    <a:pt x="0" y="28"/>
                    <a:pt x="0" y="26"/>
                  </a:cubicBezTo>
                  <a:cubicBezTo>
                    <a:pt x="0" y="13"/>
                    <a:pt x="9" y="0"/>
                    <a:pt x="19" y="0"/>
                  </a:cubicBezTo>
                  <a:cubicBezTo>
                    <a:pt x="28" y="1"/>
                    <a:pt x="37" y="13"/>
                    <a:pt x="36" y="26"/>
                  </a:cubicBezTo>
                  <a:close/>
                </a:path>
              </a:pathLst>
            </a:custGeom>
            <a:solidFill>
              <a:srgbClr val="101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3" name="Freeform 70">
              <a:extLst>
                <a:ext uri="{FF2B5EF4-FFF2-40B4-BE49-F238E27FC236}">
                  <a16:creationId xmlns:a16="http://schemas.microsoft.com/office/drawing/2014/main" id="{5550D4A6-7220-619A-EEBC-7F0129D1EF0B}"/>
                </a:ext>
              </a:extLst>
            </p:cNvPr>
            <p:cNvSpPr/>
            <p:nvPr/>
          </p:nvSpPr>
          <p:spPr bwMode="auto">
            <a:xfrm>
              <a:off x="2579954" y="3682063"/>
              <a:ext cx="99818" cy="149727"/>
            </a:xfrm>
            <a:custGeom>
              <a:avLst/>
              <a:gdLst>
                <a:gd name="T0" fmla="*/ 0 w 51"/>
                <a:gd name="T1" fmla="*/ 54 h 77"/>
                <a:gd name="T2" fmla="*/ 7 w 51"/>
                <a:gd name="T3" fmla="*/ 18 h 77"/>
                <a:gd name="T4" fmla="*/ 42 w 51"/>
                <a:gd name="T5" fmla="*/ 4 h 77"/>
                <a:gd name="T6" fmla="*/ 50 w 51"/>
                <a:gd name="T7" fmla="*/ 11 h 77"/>
                <a:gd name="T8" fmla="*/ 41 w 51"/>
                <a:gd name="T9" fmla="*/ 16 h 77"/>
                <a:gd name="T10" fmla="*/ 15 w 51"/>
                <a:gd name="T11" fmla="*/ 34 h 77"/>
                <a:gd name="T12" fmla="*/ 17 w 51"/>
                <a:gd name="T13" fmla="*/ 46 h 77"/>
                <a:gd name="T14" fmla="*/ 23 w 51"/>
                <a:gd name="T15" fmla="*/ 67 h 77"/>
                <a:gd name="T16" fmla="*/ 12 w 51"/>
                <a:gd name="T17" fmla="*/ 77 h 77"/>
                <a:gd name="T18" fmla="*/ 1 w 51"/>
                <a:gd name="T19" fmla="*/ 66 h 77"/>
                <a:gd name="T20" fmla="*/ 0 w 51"/>
                <a:gd name="T21" fmla="*/ 5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7">
                  <a:moveTo>
                    <a:pt x="0" y="54"/>
                  </a:moveTo>
                  <a:cubicBezTo>
                    <a:pt x="3" y="42"/>
                    <a:pt x="5" y="30"/>
                    <a:pt x="7" y="18"/>
                  </a:cubicBezTo>
                  <a:cubicBezTo>
                    <a:pt x="16" y="8"/>
                    <a:pt x="27" y="0"/>
                    <a:pt x="42" y="4"/>
                  </a:cubicBezTo>
                  <a:cubicBezTo>
                    <a:pt x="46" y="6"/>
                    <a:pt x="51" y="6"/>
                    <a:pt x="50" y="11"/>
                  </a:cubicBezTo>
                  <a:cubicBezTo>
                    <a:pt x="50" y="16"/>
                    <a:pt x="45" y="16"/>
                    <a:pt x="41" y="16"/>
                  </a:cubicBezTo>
                  <a:cubicBezTo>
                    <a:pt x="24" y="17"/>
                    <a:pt x="19" y="20"/>
                    <a:pt x="15" y="34"/>
                  </a:cubicBezTo>
                  <a:cubicBezTo>
                    <a:pt x="13" y="38"/>
                    <a:pt x="12" y="42"/>
                    <a:pt x="17" y="46"/>
                  </a:cubicBezTo>
                  <a:cubicBezTo>
                    <a:pt x="23" y="51"/>
                    <a:pt x="24" y="59"/>
                    <a:pt x="23" y="67"/>
                  </a:cubicBezTo>
                  <a:cubicBezTo>
                    <a:pt x="22" y="72"/>
                    <a:pt x="18" y="77"/>
                    <a:pt x="12" y="77"/>
                  </a:cubicBezTo>
                  <a:cubicBezTo>
                    <a:pt x="6" y="76"/>
                    <a:pt x="2" y="72"/>
                    <a:pt x="1" y="66"/>
                  </a:cubicBezTo>
                  <a:cubicBezTo>
                    <a:pt x="0" y="62"/>
                    <a:pt x="1" y="58"/>
                    <a:pt x="0" y="54"/>
                  </a:cubicBezTo>
                  <a:close/>
                </a:path>
              </a:pathLst>
            </a:custGeom>
            <a:solidFill>
              <a:srgbClr val="D5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4" name="Freeform 71">
              <a:extLst>
                <a:ext uri="{FF2B5EF4-FFF2-40B4-BE49-F238E27FC236}">
                  <a16:creationId xmlns:a16="http://schemas.microsoft.com/office/drawing/2014/main" id="{1C7A21F6-5C3F-6F78-0570-74DE34CD67A7}"/>
                </a:ext>
              </a:extLst>
            </p:cNvPr>
            <p:cNvSpPr/>
            <p:nvPr/>
          </p:nvSpPr>
          <p:spPr bwMode="auto">
            <a:xfrm>
              <a:off x="1857586" y="3691257"/>
              <a:ext cx="72237" cy="98505"/>
            </a:xfrm>
            <a:custGeom>
              <a:avLst/>
              <a:gdLst>
                <a:gd name="T0" fmla="*/ 0 w 37"/>
                <a:gd name="T1" fmla="*/ 25 h 50"/>
                <a:gd name="T2" fmla="*/ 0 w 37"/>
                <a:gd name="T3" fmla="*/ 21 h 50"/>
                <a:gd name="T4" fmla="*/ 18 w 37"/>
                <a:gd name="T5" fmla="*/ 0 h 50"/>
                <a:gd name="T6" fmla="*/ 35 w 37"/>
                <a:gd name="T7" fmla="*/ 20 h 50"/>
                <a:gd name="T8" fmla="*/ 36 w 37"/>
                <a:gd name="T9" fmla="*/ 22 h 50"/>
                <a:gd name="T10" fmla="*/ 19 w 37"/>
                <a:gd name="T11" fmla="*/ 50 h 50"/>
                <a:gd name="T12" fmla="*/ 0 w 37"/>
                <a:gd name="T13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0">
                  <a:moveTo>
                    <a:pt x="0" y="25"/>
                  </a:moveTo>
                  <a:cubicBezTo>
                    <a:pt x="0" y="24"/>
                    <a:pt x="0" y="22"/>
                    <a:pt x="0" y="21"/>
                  </a:cubicBezTo>
                  <a:cubicBezTo>
                    <a:pt x="1" y="10"/>
                    <a:pt x="9" y="1"/>
                    <a:pt x="18" y="0"/>
                  </a:cubicBezTo>
                  <a:cubicBezTo>
                    <a:pt x="26" y="0"/>
                    <a:pt x="33" y="8"/>
                    <a:pt x="35" y="20"/>
                  </a:cubicBezTo>
                  <a:cubicBezTo>
                    <a:pt x="35" y="21"/>
                    <a:pt x="35" y="21"/>
                    <a:pt x="36" y="22"/>
                  </a:cubicBezTo>
                  <a:cubicBezTo>
                    <a:pt x="37" y="36"/>
                    <a:pt x="29" y="49"/>
                    <a:pt x="19" y="50"/>
                  </a:cubicBezTo>
                  <a:cubicBezTo>
                    <a:pt x="8" y="50"/>
                    <a:pt x="0" y="40"/>
                    <a:pt x="0" y="25"/>
                  </a:cubicBezTo>
                  <a:close/>
                </a:path>
              </a:pathLst>
            </a:custGeom>
            <a:solidFill>
              <a:srgbClr val="0F1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5" name="Freeform 73">
              <a:extLst>
                <a:ext uri="{FF2B5EF4-FFF2-40B4-BE49-F238E27FC236}">
                  <a16:creationId xmlns:a16="http://schemas.microsoft.com/office/drawing/2014/main" id="{6331AB0B-B9AB-BFF4-D7DD-E9D1C7D8B326}"/>
                </a:ext>
              </a:extLst>
            </p:cNvPr>
            <p:cNvSpPr/>
            <p:nvPr/>
          </p:nvSpPr>
          <p:spPr bwMode="auto">
            <a:xfrm>
              <a:off x="3463869" y="3323506"/>
              <a:ext cx="373004" cy="656698"/>
            </a:xfrm>
            <a:custGeom>
              <a:avLst/>
              <a:gdLst>
                <a:gd name="T0" fmla="*/ 0 w 191"/>
                <a:gd name="T1" fmla="*/ 268 h 337"/>
                <a:gd name="T2" fmla="*/ 24 w 191"/>
                <a:gd name="T3" fmla="*/ 236 h 337"/>
                <a:gd name="T4" fmla="*/ 25 w 191"/>
                <a:gd name="T5" fmla="*/ 221 h 337"/>
                <a:gd name="T6" fmla="*/ 9 w 191"/>
                <a:gd name="T7" fmla="*/ 144 h 337"/>
                <a:gd name="T8" fmla="*/ 14 w 191"/>
                <a:gd name="T9" fmla="*/ 98 h 337"/>
                <a:gd name="T10" fmla="*/ 18 w 191"/>
                <a:gd name="T11" fmla="*/ 87 h 337"/>
                <a:gd name="T12" fmla="*/ 46 w 191"/>
                <a:gd name="T13" fmla="*/ 86 h 337"/>
                <a:gd name="T14" fmla="*/ 22 w 191"/>
                <a:gd name="T15" fmla="*/ 77 h 337"/>
                <a:gd name="T16" fmla="*/ 23 w 191"/>
                <a:gd name="T17" fmla="*/ 60 h 337"/>
                <a:gd name="T18" fmla="*/ 43 w 191"/>
                <a:gd name="T19" fmla="*/ 13 h 337"/>
                <a:gd name="T20" fmla="*/ 63 w 191"/>
                <a:gd name="T21" fmla="*/ 6 h 337"/>
                <a:gd name="T22" fmla="*/ 134 w 191"/>
                <a:gd name="T23" fmla="*/ 2 h 337"/>
                <a:gd name="T24" fmla="*/ 143 w 191"/>
                <a:gd name="T25" fmla="*/ 8 h 337"/>
                <a:gd name="T26" fmla="*/ 159 w 191"/>
                <a:gd name="T27" fmla="*/ 79 h 337"/>
                <a:gd name="T28" fmla="*/ 171 w 191"/>
                <a:gd name="T29" fmla="*/ 87 h 337"/>
                <a:gd name="T30" fmla="*/ 185 w 191"/>
                <a:gd name="T31" fmla="*/ 94 h 337"/>
                <a:gd name="T32" fmla="*/ 179 w 191"/>
                <a:gd name="T33" fmla="*/ 152 h 337"/>
                <a:gd name="T34" fmla="*/ 172 w 191"/>
                <a:gd name="T35" fmla="*/ 158 h 337"/>
                <a:gd name="T36" fmla="*/ 158 w 191"/>
                <a:gd name="T37" fmla="*/ 177 h 337"/>
                <a:gd name="T38" fmla="*/ 136 w 191"/>
                <a:gd name="T39" fmla="*/ 214 h 337"/>
                <a:gd name="T40" fmla="*/ 90 w 191"/>
                <a:gd name="T41" fmla="*/ 235 h 337"/>
                <a:gd name="T42" fmla="*/ 129 w 191"/>
                <a:gd name="T43" fmla="*/ 232 h 337"/>
                <a:gd name="T44" fmla="*/ 136 w 191"/>
                <a:gd name="T45" fmla="*/ 234 h 337"/>
                <a:gd name="T46" fmla="*/ 161 w 191"/>
                <a:gd name="T47" fmla="*/ 268 h 337"/>
                <a:gd name="T48" fmla="*/ 134 w 191"/>
                <a:gd name="T49" fmla="*/ 316 h 337"/>
                <a:gd name="T50" fmla="*/ 40 w 191"/>
                <a:gd name="T51" fmla="*/ 322 h 337"/>
                <a:gd name="T52" fmla="*/ 0 w 191"/>
                <a:gd name="T53" fmla="*/ 26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" h="337">
                  <a:moveTo>
                    <a:pt x="0" y="268"/>
                  </a:moveTo>
                  <a:cubicBezTo>
                    <a:pt x="13" y="261"/>
                    <a:pt x="21" y="251"/>
                    <a:pt x="24" y="236"/>
                  </a:cubicBezTo>
                  <a:cubicBezTo>
                    <a:pt x="29" y="232"/>
                    <a:pt x="27" y="225"/>
                    <a:pt x="25" y="221"/>
                  </a:cubicBezTo>
                  <a:cubicBezTo>
                    <a:pt x="14" y="196"/>
                    <a:pt x="11" y="170"/>
                    <a:pt x="9" y="144"/>
                  </a:cubicBezTo>
                  <a:cubicBezTo>
                    <a:pt x="9" y="128"/>
                    <a:pt x="11" y="113"/>
                    <a:pt x="14" y="98"/>
                  </a:cubicBezTo>
                  <a:cubicBezTo>
                    <a:pt x="15" y="94"/>
                    <a:pt x="16" y="90"/>
                    <a:pt x="18" y="87"/>
                  </a:cubicBezTo>
                  <a:cubicBezTo>
                    <a:pt x="27" y="81"/>
                    <a:pt x="36" y="85"/>
                    <a:pt x="46" y="86"/>
                  </a:cubicBezTo>
                  <a:cubicBezTo>
                    <a:pt x="38" y="80"/>
                    <a:pt x="28" y="83"/>
                    <a:pt x="22" y="77"/>
                  </a:cubicBezTo>
                  <a:cubicBezTo>
                    <a:pt x="19" y="71"/>
                    <a:pt x="22" y="66"/>
                    <a:pt x="23" y="60"/>
                  </a:cubicBezTo>
                  <a:cubicBezTo>
                    <a:pt x="27" y="43"/>
                    <a:pt x="33" y="27"/>
                    <a:pt x="43" y="13"/>
                  </a:cubicBezTo>
                  <a:cubicBezTo>
                    <a:pt x="48" y="6"/>
                    <a:pt x="55" y="5"/>
                    <a:pt x="63" y="6"/>
                  </a:cubicBezTo>
                  <a:cubicBezTo>
                    <a:pt x="87" y="8"/>
                    <a:pt x="110" y="7"/>
                    <a:pt x="134" y="2"/>
                  </a:cubicBezTo>
                  <a:cubicBezTo>
                    <a:pt x="141" y="0"/>
                    <a:pt x="142" y="2"/>
                    <a:pt x="143" y="8"/>
                  </a:cubicBezTo>
                  <a:cubicBezTo>
                    <a:pt x="144" y="33"/>
                    <a:pt x="151" y="56"/>
                    <a:pt x="159" y="79"/>
                  </a:cubicBezTo>
                  <a:cubicBezTo>
                    <a:pt x="161" y="85"/>
                    <a:pt x="162" y="91"/>
                    <a:pt x="171" y="87"/>
                  </a:cubicBezTo>
                  <a:cubicBezTo>
                    <a:pt x="178" y="84"/>
                    <a:pt x="183" y="88"/>
                    <a:pt x="185" y="94"/>
                  </a:cubicBezTo>
                  <a:cubicBezTo>
                    <a:pt x="191" y="115"/>
                    <a:pt x="189" y="134"/>
                    <a:pt x="179" y="152"/>
                  </a:cubicBezTo>
                  <a:cubicBezTo>
                    <a:pt x="177" y="155"/>
                    <a:pt x="175" y="158"/>
                    <a:pt x="172" y="158"/>
                  </a:cubicBezTo>
                  <a:cubicBezTo>
                    <a:pt x="162" y="160"/>
                    <a:pt x="160" y="168"/>
                    <a:pt x="158" y="177"/>
                  </a:cubicBezTo>
                  <a:cubicBezTo>
                    <a:pt x="155" y="191"/>
                    <a:pt x="147" y="204"/>
                    <a:pt x="136" y="214"/>
                  </a:cubicBezTo>
                  <a:cubicBezTo>
                    <a:pt x="123" y="230"/>
                    <a:pt x="106" y="235"/>
                    <a:pt x="90" y="235"/>
                  </a:cubicBezTo>
                  <a:cubicBezTo>
                    <a:pt x="101" y="236"/>
                    <a:pt x="115" y="236"/>
                    <a:pt x="129" y="232"/>
                  </a:cubicBezTo>
                  <a:cubicBezTo>
                    <a:pt x="132" y="232"/>
                    <a:pt x="134" y="232"/>
                    <a:pt x="136" y="234"/>
                  </a:cubicBezTo>
                  <a:cubicBezTo>
                    <a:pt x="137" y="250"/>
                    <a:pt x="144" y="263"/>
                    <a:pt x="161" y="268"/>
                  </a:cubicBezTo>
                  <a:cubicBezTo>
                    <a:pt x="164" y="291"/>
                    <a:pt x="154" y="307"/>
                    <a:pt x="134" y="316"/>
                  </a:cubicBezTo>
                  <a:cubicBezTo>
                    <a:pt x="104" y="330"/>
                    <a:pt x="72" y="337"/>
                    <a:pt x="40" y="322"/>
                  </a:cubicBezTo>
                  <a:cubicBezTo>
                    <a:pt x="18" y="312"/>
                    <a:pt x="2" y="294"/>
                    <a:pt x="0" y="268"/>
                  </a:cubicBezTo>
                  <a:close/>
                </a:path>
              </a:pathLst>
            </a:custGeom>
            <a:solidFill>
              <a:srgbClr val="FEA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6" name="Freeform 74">
              <a:extLst>
                <a:ext uri="{FF2B5EF4-FFF2-40B4-BE49-F238E27FC236}">
                  <a16:creationId xmlns:a16="http://schemas.microsoft.com/office/drawing/2014/main" id="{C47A7305-0D06-AC84-DB68-F85F008AAE4A}"/>
                </a:ext>
              </a:extLst>
            </p:cNvPr>
            <p:cNvSpPr/>
            <p:nvPr/>
          </p:nvSpPr>
          <p:spPr bwMode="auto">
            <a:xfrm>
              <a:off x="3624104" y="3741166"/>
              <a:ext cx="105072" cy="53850"/>
            </a:xfrm>
            <a:custGeom>
              <a:avLst/>
              <a:gdLst>
                <a:gd name="T0" fmla="*/ 54 w 54"/>
                <a:gd name="T1" fmla="*/ 20 h 28"/>
                <a:gd name="T2" fmla="*/ 0 w 54"/>
                <a:gd name="T3" fmla="*/ 21 h 28"/>
                <a:gd name="T4" fmla="*/ 54 w 54"/>
                <a:gd name="T5" fmla="*/ 0 h 28"/>
                <a:gd name="T6" fmla="*/ 54 w 54"/>
                <a:gd name="T7" fmla="*/ 9 h 28"/>
                <a:gd name="T8" fmla="*/ 54 w 54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54" y="20"/>
                  </a:moveTo>
                  <a:cubicBezTo>
                    <a:pt x="37" y="24"/>
                    <a:pt x="19" y="28"/>
                    <a:pt x="0" y="21"/>
                  </a:cubicBezTo>
                  <a:cubicBezTo>
                    <a:pt x="21" y="19"/>
                    <a:pt x="38" y="11"/>
                    <a:pt x="54" y="0"/>
                  </a:cubicBezTo>
                  <a:cubicBezTo>
                    <a:pt x="54" y="3"/>
                    <a:pt x="54" y="6"/>
                    <a:pt x="54" y="9"/>
                  </a:cubicBezTo>
                  <a:cubicBezTo>
                    <a:pt x="54" y="12"/>
                    <a:pt x="54" y="16"/>
                    <a:pt x="54" y="20"/>
                  </a:cubicBezTo>
                  <a:close/>
                </a:path>
              </a:pathLst>
            </a:custGeom>
            <a:solidFill>
              <a:srgbClr val="E2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7" name="Freeform 75">
              <a:extLst>
                <a:ext uri="{FF2B5EF4-FFF2-40B4-BE49-F238E27FC236}">
                  <a16:creationId xmlns:a16="http://schemas.microsoft.com/office/drawing/2014/main" id="{4E656F40-891F-AF08-7FDC-29DEB1CB0C7B}"/>
                </a:ext>
              </a:extLst>
            </p:cNvPr>
            <p:cNvSpPr/>
            <p:nvPr/>
          </p:nvSpPr>
          <p:spPr bwMode="auto">
            <a:xfrm>
              <a:off x="3470436" y="3348460"/>
              <a:ext cx="77491" cy="256113"/>
            </a:xfrm>
            <a:custGeom>
              <a:avLst/>
              <a:gdLst>
                <a:gd name="T0" fmla="*/ 40 w 40"/>
                <a:gd name="T1" fmla="*/ 0 h 131"/>
                <a:gd name="T2" fmla="*/ 21 w 40"/>
                <a:gd name="T3" fmla="*/ 57 h 131"/>
                <a:gd name="T4" fmla="*/ 19 w 40"/>
                <a:gd name="T5" fmla="*/ 65 h 131"/>
                <a:gd name="T6" fmla="*/ 17 w 40"/>
                <a:gd name="T7" fmla="*/ 73 h 131"/>
                <a:gd name="T8" fmla="*/ 8 w 40"/>
                <a:gd name="T9" fmla="*/ 125 h 131"/>
                <a:gd name="T10" fmla="*/ 6 w 40"/>
                <a:gd name="T11" fmla="*/ 131 h 131"/>
                <a:gd name="T12" fmla="*/ 28 w 40"/>
                <a:gd name="T13" fmla="*/ 13 h 131"/>
                <a:gd name="T14" fmla="*/ 40 w 40"/>
                <a:gd name="T1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31">
                  <a:moveTo>
                    <a:pt x="40" y="0"/>
                  </a:moveTo>
                  <a:cubicBezTo>
                    <a:pt x="33" y="19"/>
                    <a:pt x="24" y="37"/>
                    <a:pt x="21" y="57"/>
                  </a:cubicBezTo>
                  <a:cubicBezTo>
                    <a:pt x="20" y="60"/>
                    <a:pt x="20" y="63"/>
                    <a:pt x="19" y="65"/>
                  </a:cubicBezTo>
                  <a:cubicBezTo>
                    <a:pt x="20" y="68"/>
                    <a:pt x="19" y="71"/>
                    <a:pt x="17" y="73"/>
                  </a:cubicBezTo>
                  <a:cubicBezTo>
                    <a:pt x="13" y="90"/>
                    <a:pt x="10" y="107"/>
                    <a:pt x="8" y="125"/>
                  </a:cubicBezTo>
                  <a:cubicBezTo>
                    <a:pt x="8" y="127"/>
                    <a:pt x="8" y="129"/>
                    <a:pt x="6" y="131"/>
                  </a:cubicBezTo>
                  <a:cubicBezTo>
                    <a:pt x="0" y="89"/>
                    <a:pt x="5" y="49"/>
                    <a:pt x="28" y="13"/>
                  </a:cubicBezTo>
                  <a:cubicBezTo>
                    <a:pt x="32" y="8"/>
                    <a:pt x="35" y="3"/>
                    <a:pt x="40" y="0"/>
                  </a:cubicBezTo>
                  <a:close/>
                </a:path>
              </a:pathLst>
            </a:custGeom>
            <a:solidFill>
              <a:srgbClr val="E2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8" name="Freeform 76">
              <a:extLst>
                <a:ext uri="{FF2B5EF4-FFF2-40B4-BE49-F238E27FC236}">
                  <a16:creationId xmlns:a16="http://schemas.microsoft.com/office/drawing/2014/main" id="{02AFBD21-FBD6-BD76-1BD3-9B8785052DC8}"/>
                </a:ext>
              </a:extLst>
            </p:cNvPr>
            <p:cNvSpPr/>
            <p:nvPr/>
          </p:nvSpPr>
          <p:spPr bwMode="auto">
            <a:xfrm>
              <a:off x="3125013" y="3299865"/>
              <a:ext cx="193070" cy="193070"/>
            </a:xfrm>
            <a:custGeom>
              <a:avLst/>
              <a:gdLst>
                <a:gd name="T0" fmla="*/ 47 w 99"/>
                <a:gd name="T1" fmla="*/ 0 h 99"/>
                <a:gd name="T2" fmla="*/ 64 w 99"/>
                <a:gd name="T3" fmla="*/ 11 h 99"/>
                <a:gd name="T4" fmla="*/ 64 w 99"/>
                <a:gd name="T5" fmla="*/ 18 h 99"/>
                <a:gd name="T6" fmla="*/ 82 w 99"/>
                <a:gd name="T7" fmla="*/ 35 h 99"/>
                <a:gd name="T8" fmla="*/ 99 w 99"/>
                <a:gd name="T9" fmla="*/ 50 h 99"/>
                <a:gd name="T10" fmla="*/ 82 w 99"/>
                <a:gd name="T11" fmla="*/ 64 h 99"/>
                <a:gd name="T12" fmla="*/ 76 w 99"/>
                <a:gd name="T13" fmla="*/ 64 h 99"/>
                <a:gd name="T14" fmla="*/ 65 w 99"/>
                <a:gd name="T15" fmla="*/ 75 h 99"/>
                <a:gd name="T16" fmla="*/ 65 w 99"/>
                <a:gd name="T17" fmla="*/ 85 h 99"/>
                <a:gd name="T18" fmla="*/ 51 w 99"/>
                <a:gd name="T19" fmla="*/ 99 h 99"/>
                <a:gd name="T20" fmla="*/ 35 w 99"/>
                <a:gd name="T21" fmla="*/ 86 h 99"/>
                <a:gd name="T22" fmla="*/ 34 w 99"/>
                <a:gd name="T23" fmla="*/ 66 h 99"/>
                <a:gd name="T24" fmla="*/ 14 w 99"/>
                <a:gd name="T25" fmla="*/ 65 h 99"/>
                <a:gd name="T26" fmla="*/ 1 w 99"/>
                <a:gd name="T27" fmla="*/ 51 h 99"/>
                <a:gd name="T28" fmla="*/ 14 w 99"/>
                <a:gd name="T29" fmla="*/ 35 h 99"/>
                <a:gd name="T30" fmla="*/ 33 w 99"/>
                <a:gd name="T31" fmla="*/ 33 h 99"/>
                <a:gd name="T32" fmla="*/ 35 w 99"/>
                <a:gd name="T33" fmla="*/ 14 h 99"/>
                <a:gd name="T34" fmla="*/ 47 w 99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99">
                  <a:moveTo>
                    <a:pt x="47" y="0"/>
                  </a:moveTo>
                  <a:cubicBezTo>
                    <a:pt x="57" y="0"/>
                    <a:pt x="61" y="4"/>
                    <a:pt x="64" y="11"/>
                  </a:cubicBezTo>
                  <a:cubicBezTo>
                    <a:pt x="64" y="13"/>
                    <a:pt x="64" y="15"/>
                    <a:pt x="64" y="18"/>
                  </a:cubicBezTo>
                  <a:cubicBezTo>
                    <a:pt x="65" y="34"/>
                    <a:pt x="65" y="34"/>
                    <a:pt x="82" y="35"/>
                  </a:cubicBezTo>
                  <a:cubicBezTo>
                    <a:pt x="93" y="35"/>
                    <a:pt x="99" y="40"/>
                    <a:pt x="99" y="50"/>
                  </a:cubicBezTo>
                  <a:cubicBezTo>
                    <a:pt x="99" y="59"/>
                    <a:pt x="93" y="64"/>
                    <a:pt x="82" y="64"/>
                  </a:cubicBezTo>
                  <a:cubicBezTo>
                    <a:pt x="80" y="64"/>
                    <a:pt x="78" y="65"/>
                    <a:pt x="76" y="64"/>
                  </a:cubicBezTo>
                  <a:cubicBezTo>
                    <a:pt x="67" y="63"/>
                    <a:pt x="63" y="66"/>
                    <a:pt x="65" y="75"/>
                  </a:cubicBezTo>
                  <a:cubicBezTo>
                    <a:pt x="65" y="79"/>
                    <a:pt x="65" y="82"/>
                    <a:pt x="65" y="85"/>
                  </a:cubicBezTo>
                  <a:cubicBezTo>
                    <a:pt x="64" y="94"/>
                    <a:pt x="59" y="99"/>
                    <a:pt x="51" y="99"/>
                  </a:cubicBezTo>
                  <a:cubicBezTo>
                    <a:pt x="42" y="99"/>
                    <a:pt x="37" y="94"/>
                    <a:pt x="35" y="86"/>
                  </a:cubicBezTo>
                  <a:cubicBezTo>
                    <a:pt x="34" y="79"/>
                    <a:pt x="38" y="71"/>
                    <a:pt x="34" y="66"/>
                  </a:cubicBezTo>
                  <a:cubicBezTo>
                    <a:pt x="29" y="62"/>
                    <a:pt x="21" y="65"/>
                    <a:pt x="14" y="65"/>
                  </a:cubicBezTo>
                  <a:cubicBezTo>
                    <a:pt x="6" y="64"/>
                    <a:pt x="1" y="59"/>
                    <a:pt x="1" y="51"/>
                  </a:cubicBezTo>
                  <a:cubicBezTo>
                    <a:pt x="0" y="42"/>
                    <a:pt x="5" y="37"/>
                    <a:pt x="14" y="35"/>
                  </a:cubicBezTo>
                  <a:cubicBezTo>
                    <a:pt x="20" y="34"/>
                    <a:pt x="29" y="38"/>
                    <a:pt x="33" y="33"/>
                  </a:cubicBezTo>
                  <a:cubicBezTo>
                    <a:pt x="38" y="29"/>
                    <a:pt x="34" y="20"/>
                    <a:pt x="35" y="14"/>
                  </a:cubicBezTo>
                  <a:cubicBezTo>
                    <a:pt x="36" y="5"/>
                    <a:pt x="41" y="1"/>
                    <a:pt x="4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9" name="Freeform 77">
              <a:extLst>
                <a:ext uri="{FF2B5EF4-FFF2-40B4-BE49-F238E27FC236}">
                  <a16:creationId xmlns:a16="http://schemas.microsoft.com/office/drawing/2014/main" id="{DC079684-92DB-F81E-E3E8-36FD6053D8E8}"/>
                </a:ext>
              </a:extLst>
            </p:cNvPr>
            <p:cNvSpPr/>
            <p:nvPr/>
          </p:nvSpPr>
          <p:spPr bwMode="auto">
            <a:xfrm>
              <a:off x="3551866" y="3649228"/>
              <a:ext cx="127400" cy="56476"/>
            </a:xfrm>
            <a:custGeom>
              <a:avLst/>
              <a:gdLst>
                <a:gd name="T0" fmla="*/ 33 w 65"/>
                <a:gd name="T1" fmla="*/ 1 h 29"/>
                <a:gd name="T2" fmla="*/ 54 w 65"/>
                <a:gd name="T3" fmla="*/ 1 h 29"/>
                <a:gd name="T4" fmla="*/ 60 w 65"/>
                <a:gd name="T5" fmla="*/ 11 h 29"/>
                <a:gd name="T6" fmla="*/ 32 w 65"/>
                <a:gd name="T7" fmla="*/ 28 h 29"/>
                <a:gd name="T8" fmla="*/ 2 w 65"/>
                <a:gd name="T9" fmla="*/ 8 h 29"/>
                <a:gd name="T10" fmla="*/ 7 w 65"/>
                <a:gd name="T11" fmla="*/ 1 h 29"/>
                <a:gd name="T12" fmla="*/ 33 w 65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8">
                  <a:moveTo>
                    <a:pt x="33" y="1"/>
                  </a:moveTo>
                  <a:cubicBezTo>
                    <a:pt x="40" y="1"/>
                    <a:pt x="47" y="2"/>
                    <a:pt x="54" y="1"/>
                  </a:cubicBezTo>
                  <a:cubicBezTo>
                    <a:pt x="65" y="0"/>
                    <a:pt x="64" y="5"/>
                    <a:pt x="60" y="11"/>
                  </a:cubicBezTo>
                  <a:cubicBezTo>
                    <a:pt x="54" y="22"/>
                    <a:pt x="45" y="29"/>
                    <a:pt x="32" y="28"/>
                  </a:cubicBezTo>
                  <a:cubicBezTo>
                    <a:pt x="18" y="28"/>
                    <a:pt x="9" y="20"/>
                    <a:pt x="2" y="8"/>
                  </a:cubicBezTo>
                  <a:cubicBezTo>
                    <a:pt x="0" y="3"/>
                    <a:pt x="1" y="1"/>
                    <a:pt x="7" y="1"/>
                  </a:cubicBezTo>
                  <a:cubicBezTo>
                    <a:pt x="16" y="1"/>
                    <a:pt x="24" y="1"/>
                    <a:pt x="33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0" name="Freeform 78">
              <a:extLst>
                <a:ext uri="{FF2B5EF4-FFF2-40B4-BE49-F238E27FC236}">
                  <a16:creationId xmlns:a16="http://schemas.microsoft.com/office/drawing/2014/main" id="{16E9E26C-6C29-D206-21AE-7FC7D3EE4C35}"/>
                </a:ext>
              </a:extLst>
            </p:cNvPr>
            <p:cNvSpPr/>
            <p:nvPr/>
          </p:nvSpPr>
          <p:spPr bwMode="auto">
            <a:xfrm>
              <a:off x="3660879" y="3471919"/>
              <a:ext cx="98505" cy="30209"/>
            </a:xfrm>
            <a:custGeom>
              <a:avLst/>
              <a:gdLst>
                <a:gd name="T0" fmla="*/ 50 w 50"/>
                <a:gd name="T1" fmla="*/ 12 h 16"/>
                <a:gd name="T2" fmla="*/ 45 w 50"/>
                <a:gd name="T3" fmla="*/ 14 h 16"/>
                <a:gd name="T4" fmla="*/ 8 w 50"/>
                <a:gd name="T5" fmla="*/ 14 h 16"/>
                <a:gd name="T6" fmla="*/ 1 w 50"/>
                <a:gd name="T7" fmla="*/ 13 h 16"/>
                <a:gd name="T8" fmla="*/ 4 w 50"/>
                <a:gd name="T9" fmla="*/ 7 h 16"/>
                <a:gd name="T10" fmla="*/ 48 w 50"/>
                <a:gd name="T11" fmla="*/ 9 h 16"/>
                <a:gd name="T12" fmla="*/ 50 w 50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6">
                  <a:moveTo>
                    <a:pt x="50" y="12"/>
                  </a:moveTo>
                  <a:cubicBezTo>
                    <a:pt x="49" y="15"/>
                    <a:pt x="47" y="15"/>
                    <a:pt x="45" y="14"/>
                  </a:cubicBezTo>
                  <a:cubicBezTo>
                    <a:pt x="33" y="8"/>
                    <a:pt x="20" y="9"/>
                    <a:pt x="8" y="14"/>
                  </a:cubicBezTo>
                  <a:cubicBezTo>
                    <a:pt x="6" y="15"/>
                    <a:pt x="3" y="16"/>
                    <a:pt x="1" y="13"/>
                  </a:cubicBezTo>
                  <a:cubicBezTo>
                    <a:pt x="0" y="10"/>
                    <a:pt x="2" y="8"/>
                    <a:pt x="4" y="7"/>
                  </a:cubicBezTo>
                  <a:cubicBezTo>
                    <a:pt x="13" y="0"/>
                    <a:pt x="40" y="1"/>
                    <a:pt x="48" y="9"/>
                  </a:cubicBezTo>
                  <a:cubicBezTo>
                    <a:pt x="48" y="10"/>
                    <a:pt x="49" y="11"/>
                    <a:pt x="50" y="12"/>
                  </a:cubicBezTo>
                  <a:close/>
                </a:path>
              </a:pathLst>
            </a:custGeom>
            <a:solidFill>
              <a:srgbClr val="2F5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1" name="Freeform 79">
              <a:extLst>
                <a:ext uri="{FF2B5EF4-FFF2-40B4-BE49-F238E27FC236}">
                  <a16:creationId xmlns:a16="http://schemas.microsoft.com/office/drawing/2014/main" id="{6442405F-1933-F633-B5CE-B8DDD328B57E}"/>
                </a:ext>
              </a:extLst>
            </p:cNvPr>
            <p:cNvSpPr/>
            <p:nvPr/>
          </p:nvSpPr>
          <p:spPr bwMode="auto">
            <a:xfrm>
              <a:off x="3503271" y="3474546"/>
              <a:ext cx="64357" cy="27582"/>
            </a:xfrm>
            <a:custGeom>
              <a:avLst/>
              <a:gdLst>
                <a:gd name="T0" fmla="*/ 0 w 33"/>
                <a:gd name="T1" fmla="*/ 8 h 14"/>
                <a:gd name="T2" fmla="*/ 2 w 33"/>
                <a:gd name="T3" fmla="*/ 0 h 14"/>
                <a:gd name="T4" fmla="*/ 28 w 33"/>
                <a:gd name="T5" fmla="*/ 4 h 14"/>
                <a:gd name="T6" fmla="*/ 31 w 33"/>
                <a:gd name="T7" fmla="*/ 11 h 14"/>
                <a:gd name="T8" fmla="*/ 24 w 33"/>
                <a:gd name="T9" fmla="*/ 12 h 14"/>
                <a:gd name="T10" fmla="*/ 0 w 33"/>
                <a:gd name="T1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0" y="8"/>
                  </a:moveTo>
                  <a:cubicBezTo>
                    <a:pt x="0" y="5"/>
                    <a:pt x="1" y="2"/>
                    <a:pt x="2" y="0"/>
                  </a:cubicBezTo>
                  <a:cubicBezTo>
                    <a:pt x="11" y="0"/>
                    <a:pt x="20" y="1"/>
                    <a:pt x="28" y="4"/>
                  </a:cubicBezTo>
                  <a:cubicBezTo>
                    <a:pt x="31" y="5"/>
                    <a:pt x="33" y="8"/>
                    <a:pt x="31" y="11"/>
                  </a:cubicBezTo>
                  <a:cubicBezTo>
                    <a:pt x="30" y="14"/>
                    <a:pt x="27" y="13"/>
                    <a:pt x="24" y="12"/>
                  </a:cubicBezTo>
                  <a:cubicBezTo>
                    <a:pt x="17" y="8"/>
                    <a:pt x="9" y="8"/>
                    <a:pt x="0" y="8"/>
                  </a:cubicBezTo>
                  <a:close/>
                </a:path>
              </a:pathLst>
            </a:custGeom>
            <a:solidFill>
              <a:srgbClr val="345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2" name="Freeform 80">
              <a:extLst>
                <a:ext uri="{FF2B5EF4-FFF2-40B4-BE49-F238E27FC236}">
                  <a16:creationId xmlns:a16="http://schemas.microsoft.com/office/drawing/2014/main" id="{88B61AE2-82D0-19CF-D1FC-45BD5B06B591}"/>
                </a:ext>
              </a:extLst>
            </p:cNvPr>
            <p:cNvSpPr/>
            <p:nvPr/>
          </p:nvSpPr>
          <p:spPr bwMode="auto">
            <a:xfrm>
              <a:off x="3684520" y="3517889"/>
              <a:ext cx="21014" cy="36775"/>
            </a:xfrm>
            <a:custGeom>
              <a:avLst/>
              <a:gdLst>
                <a:gd name="T0" fmla="*/ 0 w 11"/>
                <a:gd name="T1" fmla="*/ 9 h 19"/>
                <a:gd name="T2" fmla="*/ 6 w 11"/>
                <a:gd name="T3" fmla="*/ 0 h 19"/>
                <a:gd name="T4" fmla="*/ 10 w 11"/>
                <a:gd name="T5" fmla="*/ 11 h 19"/>
                <a:gd name="T6" fmla="*/ 6 w 11"/>
                <a:gd name="T7" fmla="*/ 19 h 19"/>
                <a:gd name="T8" fmla="*/ 0 w 11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0" y="9"/>
                  </a:moveTo>
                  <a:cubicBezTo>
                    <a:pt x="1" y="5"/>
                    <a:pt x="1" y="0"/>
                    <a:pt x="6" y="0"/>
                  </a:cubicBezTo>
                  <a:cubicBezTo>
                    <a:pt x="11" y="1"/>
                    <a:pt x="10" y="7"/>
                    <a:pt x="10" y="11"/>
                  </a:cubicBezTo>
                  <a:cubicBezTo>
                    <a:pt x="10" y="14"/>
                    <a:pt x="10" y="19"/>
                    <a:pt x="6" y="19"/>
                  </a:cubicBezTo>
                  <a:cubicBezTo>
                    <a:pt x="0" y="18"/>
                    <a:pt x="1" y="13"/>
                    <a:pt x="0" y="9"/>
                  </a:cubicBezTo>
                  <a:close/>
                </a:path>
              </a:pathLst>
            </a:custGeom>
            <a:solidFill>
              <a:srgbClr val="121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3" name="Freeform 81">
              <a:extLst>
                <a:ext uri="{FF2B5EF4-FFF2-40B4-BE49-F238E27FC236}">
                  <a16:creationId xmlns:a16="http://schemas.microsoft.com/office/drawing/2014/main" id="{D1A4FC2D-D880-1E3D-897D-A17BF0AF4B51}"/>
                </a:ext>
              </a:extLst>
            </p:cNvPr>
            <p:cNvSpPr/>
            <p:nvPr/>
          </p:nvSpPr>
          <p:spPr bwMode="auto">
            <a:xfrm>
              <a:off x="3528225" y="3517889"/>
              <a:ext cx="22328" cy="35462"/>
            </a:xfrm>
            <a:custGeom>
              <a:avLst/>
              <a:gdLst>
                <a:gd name="T0" fmla="*/ 10 w 11"/>
                <a:gd name="T1" fmla="*/ 9 h 18"/>
                <a:gd name="T2" fmla="*/ 6 w 11"/>
                <a:gd name="T3" fmla="*/ 18 h 18"/>
                <a:gd name="T4" fmla="*/ 1 w 11"/>
                <a:gd name="T5" fmla="*/ 9 h 18"/>
                <a:gd name="T6" fmla="*/ 6 w 11"/>
                <a:gd name="T7" fmla="*/ 0 h 18"/>
                <a:gd name="T8" fmla="*/ 10 w 11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10" y="9"/>
                  </a:moveTo>
                  <a:cubicBezTo>
                    <a:pt x="10" y="13"/>
                    <a:pt x="11" y="18"/>
                    <a:pt x="6" y="18"/>
                  </a:cubicBezTo>
                  <a:cubicBezTo>
                    <a:pt x="0" y="18"/>
                    <a:pt x="1" y="13"/>
                    <a:pt x="1" y="9"/>
                  </a:cubicBezTo>
                  <a:cubicBezTo>
                    <a:pt x="1" y="5"/>
                    <a:pt x="1" y="0"/>
                    <a:pt x="6" y="0"/>
                  </a:cubicBezTo>
                  <a:cubicBezTo>
                    <a:pt x="11" y="1"/>
                    <a:pt x="10" y="6"/>
                    <a:pt x="10" y="9"/>
                  </a:cubicBezTo>
                  <a:close/>
                </a:path>
              </a:pathLst>
            </a:custGeom>
            <a:solidFill>
              <a:srgbClr val="0B1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6D2E0C8A-C6E4-10E2-85AF-1EE41BB2DD92}"/>
              </a:ext>
            </a:extLst>
          </p:cNvPr>
          <p:cNvSpPr/>
          <p:nvPr/>
        </p:nvSpPr>
        <p:spPr>
          <a:xfrm>
            <a:off x="1441139" y="1825417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08AD69CB-2E0D-05CA-AC52-B211B9C4F9B5}"/>
              </a:ext>
            </a:extLst>
          </p:cNvPr>
          <p:cNvSpPr/>
          <p:nvPr/>
        </p:nvSpPr>
        <p:spPr>
          <a:xfrm>
            <a:off x="3484201" y="1825417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807F3E8C-CFC8-8DE2-EBB1-FDCDE6C3BF83}"/>
              </a:ext>
            </a:extLst>
          </p:cNvPr>
          <p:cNvSpPr/>
          <p:nvPr/>
        </p:nvSpPr>
        <p:spPr>
          <a:xfrm>
            <a:off x="1441139" y="3806617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119C9196-3E16-B82E-4A57-E2F13EBBBAC9}"/>
              </a:ext>
            </a:extLst>
          </p:cNvPr>
          <p:cNvSpPr/>
          <p:nvPr/>
        </p:nvSpPr>
        <p:spPr>
          <a:xfrm>
            <a:off x="3484201" y="3806617"/>
            <a:ext cx="1742288" cy="1683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7912EB-C3B1-1D8C-85AD-13BF13021C2E}"/>
              </a:ext>
            </a:extLst>
          </p:cNvPr>
          <p:cNvSpPr txBox="1"/>
          <p:nvPr/>
        </p:nvSpPr>
        <p:spPr>
          <a:xfrm>
            <a:off x="1427879" y="2973182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7D5A5F8-0FF7-0A91-0E6D-F044D2B07FC9}"/>
              </a:ext>
            </a:extLst>
          </p:cNvPr>
          <p:cNvSpPr txBox="1"/>
          <p:nvPr/>
        </p:nvSpPr>
        <p:spPr>
          <a:xfrm>
            <a:off x="3466521" y="2973182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5833CC6-12DA-C906-F4BC-39714E58CF1F}"/>
              </a:ext>
            </a:extLst>
          </p:cNvPr>
          <p:cNvSpPr txBox="1"/>
          <p:nvPr/>
        </p:nvSpPr>
        <p:spPr>
          <a:xfrm>
            <a:off x="1445559" y="4984862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F14FBAD-646D-242F-9500-B861742E95BE}"/>
              </a:ext>
            </a:extLst>
          </p:cNvPr>
          <p:cNvSpPr txBox="1"/>
          <p:nvPr/>
        </p:nvSpPr>
        <p:spPr>
          <a:xfrm>
            <a:off x="3484201" y="4984862"/>
            <a:ext cx="17422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sz="16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sz="1600" dirty="0"/>
          </a:p>
        </p:txBody>
      </p:sp>
      <p:grpSp>
        <p:nvGrpSpPr>
          <p:cNvPr id="108" name="Graphic 48">
            <a:extLst>
              <a:ext uri="{FF2B5EF4-FFF2-40B4-BE49-F238E27FC236}">
                <a16:creationId xmlns:a16="http://schemas.microsoft.com/office/drawing/2014/main" id="{ABF6CA46-F7FA-4311-93F9-333A3C5F060E}"/>
              </a:ext>
            </a:extLst>
          </p:cNvPr>
          <p:cNvGrpSpPr/>
          <p:nvPr/>
        </p:nvGrpSpPr>
        <p:grpSpPr>
          <a:xfrm>
            <a:off x="2011606" y="4161257"/>
            <a:ext cx="601354" cy="647005"/>
            <a:chOff x="7058837" y="3793451"/>
            <a:chExt cx="601354" cy="647005"/>
          </a:xfrm>
          <a:solidFill>
            <a:srgbClr val="374DF8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A6BC425-4564-9016-58C1-88CAA70A5B26}"/>
                </a:ext>
              </a:extLst>
            </p:cNvPr>
            <p:cNvSpPr/>
            <p:nvPr/>
          </p:nvSpPr>
          <p:spPr>
            <a:xfrm>
              <a:off x="7058837" y="3793451"/>
              <a:ext cx="601354" cy="601354"/>
            </a:xfrm>
            <a:custGeom>
              <a:avLst/>
              <a:gdLst>
                <a:gd name="connsiteX0" fmla="*/ 300678 w 601354"/>
                <a:gd name="connsiteY0" fmla="*/ 601355 h 601354"/>
                <a:gd name="connsiteX1" fmla="*/ 88081 w 601354"/>
                <a:gd name="connsiteY1" fmla="*/ 513273 h 601354"/>
                <a:gd name="connsiteX2" fmla="*/ 0 w 601354"/>
                <a:gd name="connsiteY2" fmla="*/ 300677 h 601354"/>
                <a:gd name="connsiteX3" fmla="*/ 88081 w 601354"/>
                <a:gd name="connsiteY3" fmla="*/ 88082 h 601354"/>
                <a:gd name="connsiteX4" fmla="*/ 300678 w 601354"/>
                <a:gd name="connsiteY4" fmla="*/ 0 h 601354"/>
                <a:gd name="connsiteX5" fmla="*/ 513273 w 601354"/>
                <a:gd name="connsiteY5" fmla="*/ 88082 h 601354"/>
                <a:gd name="connsiteX6" fmla="*/ 601355 w 601354"/>
                <a:gd name="connsiteY6" fmla="*/ 300677 h 601354"/>
                <a:gd name="connsiteX7" fmla="*/ 513273 w 601354"/>
                <a:gd name="connsiteY7" fmla="*/ 513273 h 601354"/>
                <a:gd name="connsiteX8" fmla="*/ 300678 w 601354"/>
                <a:gd name="connsiteY8" fmla="*/ 601355 h 601354"/>
                <a:gd name="connsiteX9" fmla="*/ 300678 w 601354"/>
                <a:gd name="connsiteY9" fmla="*/ 20996 h 601354"/>
                <a:gd name="connsiteX10" fmla="*/ 20996 w 601354"/>
                <a:gd name="connsiteY10" fmla="*/ 300677 h 601354"/>
                <a:gd name="connsiteX11" fmla="*/ 300678 w 601354"/>
                <a:gd name="connsiteY11" fmla="*/ 580359 h 601354"/>
                <a:gd name="connsiteX12" fmla="*/ 580285 w 601354"/>
                <a:gd name="connsiteY12" fmla="*/ 300677 h 601354"/>
                <a:gd name="connsiteX13" fmla="*/ 300678 w 601354"/>
                <a:gd name="connsiteY13" fmla="*/ 20996 h 60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1354" h="601354">
                  <a:moveTo>
                    <a:pt x="300678" y="601355"/>
                  </a:moveTo>
                  <a:cubicBezTo>
                    <a:pt x="220350" y="601355"/>
                    <a:pt x="144852" y="570117"/>
                    <a:pt x="88081" y="513273"/>
                  </a:cubicBezTo>
                  <a:cubicBezTo>
                    <a:pt x="31312" y="456503"/>
                    <a:pt x="0" y="381005"/>
                    <a:pt x="0" y="300677"/>
                  </a:cubicBezTo>
                  <a:cubicBezTo>
                    <a:pt x="0" y="220350"/>
                    <a:pt x="31312" y="144852"/>
                    <a:pt x="88081" y="88082"/>
                  </a:cubicBezTo>
                  <a:cubicBezTo>
                    <a:pt x="144852" y="31311"/>
                    <a:pt x="220350" y="0"/>
                    <a:pt x="300678" y="0"/>
                  </a:cubicBezTo>
                  <a:cubicBezTo>
                    <a:pt x="381004" y="0"/>
                    <a:pt x="456430" y="31311"/>
                    <a:pt x="513273" y="88082"/>
                  </a:cubicBezTo>
                  <a:cubicBezTo>
                    <a:pt x="570043" y="144852"/>
                    <a:pt x="601355" y="220350"/>
                    <a:pt x="601355" y="300677"/>
                  </a:cubicBezTo>
                  <a:cubicBezTo>
                    <a:pt x="601355" y="381005"/>
                    <a:pt x="570116" y="456503"/>
                    <a:pt x="513273" y="513273"/>
                  </a:cubicBezTo>
                  <a:cubicBezTo>
                    <a:pt x="456503" y="570044"/>
                    <a:pt x="381004" y="601355"/>
                    <a:pt x="300678" y="601355"/>
                  </a:cubicBezTo>
                  <a:close/>
                  <a:moveTo>
                    <a:pt x="300678" y="20996"/>
                  </a:moveTo>
                  <a:cubicBezTo>
                    <a:pt x="146461" y="20996"/>
                    <a:pt x="20996" y="146462"/>
                    <a:pt x="20996" y="300677"/>
                  </a:cubicBezTo>
                  <a:cubicBezTo>
                    <a:pt x="20996" y="454893"/>
                    <a:pt x="146461" y="580359"/>
                    <a:pt x="300678" y="580359"/>
                  </a:cubicBezTo>
                  <a:cubicBezTo>
                    <a:pt x="454893" y="580359"/>
                    <a:pt x="580285" y="454893"/>
                    <a:pt x="580285" y="300677"/>
                  </a:cubicBezTo>
                  <a:cubicBezTo>
                    <a:pt x="580285" y="146462"/>
                    <a:pt x="454893" y="20996"/>
                    <a:pt x="30067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8FC4D63-70E3-764A-D2A5-69DE25042C63}"/>
                </a:ext>
              </a:extLst>
            </p:cNvPr>
            <p:cNvSpPr/>
            <p:nvPr/>
          </p:nvSpPr>
          <p:spPr>
            <a:xfrm>
              <a:off x="7125337" y="3859951"/>
              <a:ext cx="468354" cy="468354"/>
            </a:xfrm>
            <a:custGeom>
              <a:avLst/>
              <a:gdLst>
                <a:gd name="connsiteX0" fmla="*/ 234177 w 468354"/>
                <a:gd name="connsiteY0" fmla="*/ 468355 h 468354"/>
                <a:gd name="connsiteX1" fmla="*/ 0 w 468354"/>
                <a:gd name="connsiteY1" fmla="*/ 234177 h 468354"/>
                <a:gd name="connsiteX2" fmla="*/ 234177 w 468354"/>
                <a:gd name="connsiteY2" fmla="*/ 0 h 468354"/>
                <a:gd name="connsiteX3" fmla="*/ 468354 w 468354"/>
                <a:gd name="connsiteY3" fmla="*/ 234177 h 468354"/>
                <a:gd name="connsiteX4" fmla="*/ 234177 w 468354"/>
                <a:gd name="connsiteY4" fmla="*/ 468355 h 468354"/>
                <a:gd name="connsiteX5" fmla="*/ 234177 w 468354"/>
                <a:gd name="connsiteY5" fmla="*/ 20996 h 468354"/>
                <a:gd name="connsiteX6" fmla="*/ 20996 w 468354"/>
                <a:gd name="connsiteY6" fmla="*/ 234177 h 468354"/>
                <a:gd name="connsiteX7" fmla="*/ 234177 w 468354"/>
                <a:gd name="connsiteY7" fmla="*/ 447358 h 468354"/>
                <a:gd name="connsiteX8" fmla="*/ 447358 w 468354"/>
                <a:gd name="connsiteY8" fmla="*/ 234177 h 468354"/>
                <a:gd name="connsiteX9" fmla="*/ 234177 w 468354"/>
                <a:gd name="connsiteY9" fmla="*/ 20996 h 46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354" h="468354">
                  <a:moveTo>
                    <a:pt x="234177" y="468355"/>
                  </a:moveTo>
                  <a:cubicBezTo>
                    <a:pt x="105054" y="468355"/>
                    <a:pt x="0" y="363300"/>
                    <a:pt x="0" y="234177"/>
                  </a:cubicBezTo>
                  <a:cubicBezTo>
                    <a:pt x="0" y="105054"/>
                    <a:pt x="105054" y="0"/>
                    <a:pt x="234177" y="0"/>
                  </a:cubicBezTo>
                  <a:cubicBezTo>
                    <a:pt x="363300" y="0"/>
                    <a:pt x="468354" y="105054"/>
                    <a:pt x="468354" y="234177"/>
                  </a:cubicBezTo>
                  <a:cubicBezTo>
                    <a:pt x="468354" y="363300"/>
                    <a:pt x="363300" y="468355"/>
                    <a:pt x="234177" y="468355"/>
                  </a:cubicBezTo>
                  <a:close/>
                  <a:moveTo>
                    <a:pt x="234177" y="20996"/>
                  </a:moveTo>
                  <a:cubicBezTo>
                    <a:pt x="116613" y="20996"/>
                    <a:pt x="20996" y="116613"/>
                    <a:pt x="20996" y="234177"/>
                  </a:cubicBezTo>
                  <a:cubicBezTo>
                    <a:pt x="20996" y="351742"/>
                    <a:pt x="116613" y="447358"/>
                    <a:pt x="234177" y="447358"/>
                  </a:cubicBezTo>
                  <a:cubicBezTo>
                    <a:pt x="351741" y="447358"/>
                    <a:pt x="447358" y="351742"/>
                    <a:pt x="447358" y="234177"/>
                  </a:cubicBezTo>
                  <a:cubicBezTo>
                    <a:pt x="447358" y="116613"/>
                    <a:pt x="351741" y="20996"/>
                    <a:pt x="23417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E9F2310-05CD-D2D5-837B-ED6D137EF4EE}"/>
                </a:ext>
              </a:extLst>
            </p:cNvPr>
            <p:cNvSpPr/>
            <p:nvPr/>
          </p:nvSpPr>
          <p:spPr>
            <a:xfrm>
              <a:off x="7355045" y="3898267"/>
              <a:ext cx="84726" cy="57812"/>
            </a:xfrm>
            <a:custGeom>
              <a:avLst/>
              <a:gdLst>
                <a:gd name="connsiteX0" fmla="*/ 10468 w 84726"/>
                <a:gd name="connsiteY0" fmla="*/ 57813 h 57812"/>
                <a:gd name="connsiteX1" fmla="*/ 7761 w 84726"/>
                <a:gd name="connsiteY1" fmla="*/ 57447 h 57812"/>
                <a:gd name="connsiteX2" fmla="*/ 372 w 84726"/>
                <a:gd name="connsiteY2" fmla="*/ 44571 h 57812"/>
                <a:gd name="connsiteX3" fmla="*/ 74554 w 84726"/>
                <a:gd name="connsiteY3" fmla="*/ 18 h 57812"/>
                <a:gd name="connsiteX4" fmla="*/ 84723 w 84726"/>
                <a:gd name="connsiteY4" fmla="*/ 10845 h 57812"/>
                <a:gd name="connsiteX5" fmla="*/ 73896 w 84726"/>
                <a:gd name="connsiteY5" fmla="*/ 21014 h 57812"/>
                <a:gd name="connsiteX6" fmla="*/ 20637 w 84726"/>
                <a:gd name="connsiteY6" fmla="*/ 49985 h 57812"/>
                <a:gd name="connsiteX7" fmla="*/ 10468 w 84726"/>
                <a:gd name="connsiteY7" fmla="*/ 57813 h 57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26" h="57812">
                  <a:moveTo>
                    <a:pt x="10468" y="57813"/>
                  </a:moveTo>
                  <a:cubicBezTo>
                    <a:pt x="9590" y="57813"/>
                    <a:pt x="8639" y="57666"/>
                    <a:pt x="7761" y="57447"/>
                  </a:cubicBezTo>
                  <a:cubicBezTo>
                    <a:pt x="2201" y="55910"/>
                    <a:pt x="-1164" y="50204"/>
                    <a:pt x="372" y="44571"/>
                  </a:cubicBezTo>
                  <a:cubicBezTo>
                    <a:pt x="12736" y="-1445"/>
                    <a:pt x="72067" y="-55"/>
                    <a:pt x="74554" y="18"/>
                  </a:cubicBezTo>
                  <a:cubicBezTo>
                    <a:pt x="80334" y="238"/>
                    <a:pt x="84869" y="5066"/>
                    <a:pt x="84723" y="10845"/>
                  </a:cubicBezTo>
                  <a:cubicBezTo>
                    <a:pt x="84503" y="16625"/>
                    <a:pt x="79602" y="21161"/>
                    <a:pt x="73896" y="21014"/>
                  </a:cubicBezTo>
                  <a:cubicBezTo>
                    <a:pt x="73237" y="21014"/>
                    <a:pt x="28685" y="20136"/>
                    <a:pt x="20637" y="49985"/>
                  </a:cubicBezTo>
                  <a:cubicBezTo>
                    <a:pt x="19320" y="54740"/>
                    <a:pt x="15077" y="57813"/>
                    <a:pt x="10468" y="5781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980D11-9E65-E5FF-D043-7F496FA50CA2}"/>
                </a:ext>
              </a:extLst>
            </p:cNvPr>
            <p:cNvSpPr/>
            <p:nvPr/>
          </p:nvSpPr>
          <p:spPr>
            <a:xfrm>
              <a:off x="7304196" y="4026146"/>
              <a:ext cx="84657" cy="57740"/>
            </a:xfrm>
            <a:custGeom>
              <a:avLst/>
              <a:gdLst>
                <a:gd name="connsiteX0" fmla="*/ 10473 w 84657"/>
                <a:gd name="connsiteY0" fmla="*/ 57741 h 57740"/>
                <a:gd name="connsiteX1" fmla="*/ 7766 w 84657"/>
                <a:gd name="connsiteY1" fmla="*/ 57375 h 57740"/>
                <a:gd name="connsiteX2" fmla="*/ 377 w 84657"/>
                <a:gd name="connsiteY2" fmla="*/ 44499 h 57740"/>
                <a:gd name="connsiteX3" fmla="*/ 74486 w 84657"/>
                <a:gd name="connsiteY3" fmla="*/ 19 h 57740"/>
                <a:gd name="connsiteX4" fmla="*/ 84655 w 84657"/>
                <a:gd name="connsiteY4" fmla="*/ 10847 h 57740"/>
                <a:gd name="connsiteX5" fmla="*/ 73827 w 84657"/>
                <a:gd name="connsiteY5" fmla="*/ 21015 h 57740"/>
                <a:gd name="connsiteX6" fmla="*/ 20642 w 84657"/>
                <a:gd name="connsiteY6" fmla="*/ 49986 h 57740"/>
                <a:gd name="connsiteX7" fmla="*/ 10473 w 8465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10473" y="57741"/>
                  </a:moveTo>
                  <a:cubicBezTo>
                    <a:pt x="9595" y="57741"/>
                    <a:pt x="8644" y="57667"/>
                    <a:pt x="7766" y="57375"/>
                  </a:cubicBezTo>
                  <a:cubicBezTo>
                    <a:pt x="2133" y="55839"/>
                    <a:pt x="-1159" y="50132"/>
                    <a:pt x="377" y="44499"/>
                  </a:cubicBezTo>
                  <a:cubicBezTo>
                    <a:pt x="12741" y="-1517"/>
                    <a:pt x="71998" y="-54"/>
                    <a:pt x="74486" y="19"/>
                  </a:cubicBezTo>
                  <a:cubicBezTo>
                    <a:pt x="80265" y="239"/>
                    <a:pt x="84801" y="5067"/>
                    <a:pt x="84655" y="10847"/>
                  </a:cubicBezTo>
                  <a:cubicBezTo>
                    <a:pt x="84435" y="16626"/>
                    <a:pt x="79607" y="21162"/>
                    <a:pt x="73827" y="21015"/>
                  </a:cubicBezTo>
                  <a:cubicBezTo>
                    <a:pt x="73169" y="21015"/>
                    <a:pt x="28689" y="20138"/>
                    <a:pt x="20642" y="49986"/>
                  </a:cubicBezTo>
                  <a:cubicBezTo>
                    <a:pt x="19325" y="54668"/>
                    <a:pt x="15155" y="57741"/>
                    <a:pt x="10473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DA2ADF5-8F3A-3B60-AF59-1AF23A1266F1}"/>
                </a:ext>
              </a:extLst>
            </p:cNvPr>
            <p:cNvSpPr/>
            <p:nvPr/>
          </p:nvSpPr>
          <p:spPr>
            <a:xfrm>
              <a:off x="7325053" y="3971716"/>
              <a:ext cx="84627" cy="57740"/>
            </a:xfrm>
            <a:custGeom>
              <a:avLst/>
              <a:gdLst>
                <a:gd name="connsiteX0" fmla="*/ 74112 w 84627"/>
                <a:gd name="connsiteY0" fmla="*/ 57741 h 57740"/>
                <a:gd name="connsiteX1" fmla="*/ 64016 w 84627"/>
                <a:gd name="connsiteY1" fmla="*/ 49986 h 57740"/>
                <a:gd name="connsiteX2" fmla="*/ 10831 w 84627"/>
                <a:gd name="connsiteY2" fmla="*/ 21016 h 57740"/>
                <a:gd name="connsiteX3" fmla="*/ 4 w 84627"/>
                <a:gd name="connsiteY3" fmla="*/ 10847 h 57740"/>
                <a:gd name="connsiteX4" fmla="*/ 10173 w 84627"/>
                <a:gd name="connsiteY4" fmla="*/ 19 h 57740"/>
                <a:gd name="connsiteX5" fmla="*/ 84281 w 84627"/>
                <a:gd name="connsiteY5" fmla="*/ 44572 h 57740"/>
                <a:gd name="connsiteX6" fmla="*/ 76819 w 84627"/>
                <a:gd name="connsiteY6" fmla="*/ 57448 h 57740"/>
                <a:gd name="connsiteX7" fmla="*/ 74112 w 8462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27" h="57740">
                  <a:moveTo>
                    <a:pt x="74112" y="57741"/>
                  </a:moveTo>
                  <a:cubicBezTo>
                    <a:pt x="69503" y="57741"/>
                    <a:pt x="65260" y="54668"/>
                    <a:pt x="64016" y="49986"/>
                  </a:cubicBezTo>
                  <a:cubicBezTo>
                    <a:pt x="56042" y="20065"/>
                    <a:pt x="11270" y="21016"/>
                    <a:pt x="10831" y="21016"/>
                  </a:cubicBezTo>
                  <a:cubicBezTo>
                    <a:pt x="5051" y="21162"/>
                    <a:pt x="223" y="16626"/>
                    <a:pt x="4" y="10847"/>
                  </a:cubicBezTo>
                  <a:cubicBezTo>
                    <a:pt x="-143" y="5067"/>
                    <a:pt x="4320" y="239"/>
                    <a:pt x="10173" y="19"/>
                  </a:cubicBezTo>
                  <a:cubicBezTo>
                    <a:pt x="12660" y="-54"/>
                    <a:pt x="71990" y="-1517"/>
                    <a:pt x="84281" y="44572"/>
                  </a:cubicBezTo>
                  <a:cubicBezTo>
                    <a:pt x="85744" y="50205"/>
                    <a:pt x="82452" y="55912"/>
                    <a:pt x="76819" y="57448"/>
                  </a:cubicBezTo>
                  <a:cubicBezTo>
                    <a:pt x="75941" y="57594"/>
                    <a:pt x="75063" y="57741"/>
                    <a:pt x="74112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559B31B-B3EF-885D-9971-F3D41099DFBD}"/>
                </a:ext>
              </a:extLst>
            </p:cNvPr>
            <p:cNvSpPr/>
            <p:nvPr/>
          </p:nvSpPr>
          <p:spPr>
            <a:xfrm>
              <a:off x="7226215" y="4034925"/>
              <a:ext cx="84726" cy="57813"/>
            </a:xfrm>
            <a:custGeom>
              <a:avLst/>
              <a:gdLst>
                <a:gd name="connsiteX0" fmla="*/ 10468 w 84726"/>
                <a:gd name="connsiteY0" fmla="*/ 57814 h 57813"/>
                <a:gd name="connsiteX1" fmla="*/ 7761 w 84726"/>
                <a:gd name="connsiteY1" fmla="*/ 57448 h 57813"/>
                <a:gd name="connsiteX2" fmla="*/ 372 w 84726"/>
                <a:gd name="connsiteY2" fmla="*/ 44572 h 57813"/>
                <a:gd name="connsiteX3" fmla="*/ 74554 w 84726"/>
                <a:gd name="connsiteY3" fmla="*/ 19 h 57813"/>
                <a:gd name="connsiteX4" fmla="*/ 84723 w 84726"/>
                <a:gd name="connsiteY4" fmla="*/ 10847 h 57813"/>
                <a:gd name="connsiteX5" fmla="*/ 73895 w 84726"/>
                <a:gd name="connsiteY5" fmla="*/ 21015 h 57813"/>
                <a:gd name="connsiteX6" fmla="*/ 20637 w 84726"/>
                <a:gd name="connsiteY6" fmla="*/ 49986 h 57813"/>
                <a:gd name="connsiteX7" fmla="*/ 10468 w 84726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26" h="57813">
                  <a:moveTo>
                    <a:pt x="10468" y="57814"/>
                  </a:moveTo>
                  <a:cubicBezTo>
                    <a:pt x="9590" y="57814"/>
                    <a:pt x="8639" y="57667"/>
                    <a:pt x="7761" y="57448"/>
                  </a:cubicBezTo>
                  <a:cubicBezTo>
                    <a:pt x="2201" y="55912"/>
                    <a:pt x="-1164" y="50205"/>
                    <a:pt x="372" y="44572"/>
                  </a:cubicBezTo>
                  <a:cubicBezTo>
                    <a:pt x="12736" y="-1517"/>
                    <a:pt x="72066" y="-54"/>
                    <a:pt x="74554" y="19"/>
                  </a:cubicBezTo>
                  <a:cubicBezTo>
                    <a:pt x="80333" y="239"/>
                    <a:pt x="84869" y="5067"/>
                    <a:pt x="84723" y="10847"/>
                  </a:cubicBezTo>
                  <a:cubicBezTo>
                    <a:pt x="84503" y="16626"/>
                    <a:pt x="79675" y="21162"/>
                    <a:pt x="73895" y="21015"/>
                  </a:cubicBezTo>
                  <a:cubicBezTo>
                    <a:pt x="73456" y="21015"/>
                    <a:pt x="28684" y="20064"/>
                    <a:pt x="20637" y="49986"/>
                  </a:cubicBezTo>
                  <a:cubicBezTo>
                    <a:pt x="19320" y="54668"/>
                    <a:pt x="15077" y="57814"/>
                    <a:pt x="10468" y="5781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5F5116D-C51C-CE31-E578-15898B31CED0}"/>
                </a:ext>
              </a:extLst>
            </p:cNvPr>
            <p:cNvSpPr/>
            <p:nvPr/>
          </p:nvSpPr>
          <p:spPr>
            <a:xfrm>
              <a:off x="7428059" y="4022415"/>
              <a:ext cx="84653" cy="57740"/>
            </a:xfrm>
            <a:custGeom>
              <a:avLst/>
              <a:gdLst>
                <a:gd name="connsiteX0" fmla="*/ 74185 w 84653"/>
                <a:gd name="connsiteY0" fmla="*/ 57741 h 57740"/>
                <a:gd name="connsiteX1" fmla="*/ 64089 w 84653"/>
                <a:gd name="connsiteY1" fmla="*/ 49986 h 57740"/>
                <a:gd name="connsiteX2" fmla="*/ 10831 w 84653"/>
                <a:gd name="connsiteY2" fmla="*/ 21016 h 57740"/>
                <a:gd name="connsiteX3" fmla="*/ 4 w 84653"/>
                <a:gd name="connsiteY3" fmla="*/ 10847 h 57740"/>
                <a:gd name="connsiteX4" fmla="*/ 10099 w 84653"/>
                <a:gd name="connsiteY4" fmla="*/ 19 h 57740"/>
                <a:gd name="connsiteX5" fmla="*/ 84281 w 84653"/>
                <a:gd name="connsiteY5" fmla="*/ 44499 h 57740"/>
                <a:gd name="connsiteX6" fmla="*/ 76892 w 84653"/>
                <a:gd name="connsiteY6" fmla="*/ 57375 h 57740"/>
                <a:gd name="connsiteX7" fmla="*/ 74185 w 84653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3" h="57740">
                  <a:moveTo>
                    <a:pt x="74185" y="57741"/>
                  </a:moveTo>
                  <a:cubicBezTo>
                    <a:pt x="69576" y="57741"/>
                    <a:pt x="65333" y="54668"/>
                    <a:pt x="64089" y="49986"/>
                  </a:cubicBezTo>
                  <a:cubicBezTo>
                    <a:pt x="56042" y="20064"/>
                    <a:pt x="11343" y="21016"/>
                    <a:pt x="10831" y="21016"/>
                  </a:cubicBezTo>
                  <a:cubicBezTo>
                    <a:pt x="5051" y="21162"/>
                    <a:pt x="223" y="16626"/>
                    <a:pt x="4" y="10847"/>
                  </a:cubicBezTo>
                  <a:cubicBezTo>
                    <a:pt x="-143" y="5067"/>
                    <a:pt x="4320" y="239"/>
                    <a:pt x="10099" y="19"/>
                  </a:cubicBezTo>
                  <a:cubicBezTo>
                    <a:pt x="12586" y="-54"/>
                    <a:pt x="71917" y="-1517"/>
                    <a:pt x="84281" y="44499"/>
                  </a:cubicBezTo>
                  <a:cubicBezTo>
                    <a:pt x="85817" y="50059"/>
                    <a:pt x="82452" y="55838"/>
                    <a:pt x="76892" y="57375"/>
                  </a:cubicBezTo>
                  <a:cubicBezTo>
                    <a:pt x="76014" y="57594"/>
                    <a:pt x="75136" y="57741"/>
                    <a:pt x="74185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64FB3C8-33D0-B07D-3444-FE11A05E4594}"/>
                </a:ext>
              </a:extLst>
            </p:cNvPr>
            <p:cNvSpPr/>
            <p:nvPr/>
          </p:nvSpPr>
          <p:spPr>
            <a:xfrm>
              <a:off x="7374654" y="4138077"/>
              <a:ext cx="84554" cy="57813"/>
            </a:xfrm>
            <a:custGeom>
              <a:avLst/>
              <a:gdLst>
                <a:gd name="connsiteX0" fmla="*/ 74112 w 84554"/>
                <a:gd name="connsiteY0" fmla="*/ 57814 h 57813"/>
                <a:gd name="connsiteX1" fmla="*/ 64016 w 84554"/>
                <a:gd name="connsiteY1" fmla="*/ 49986 h 57813"/>
                <a:gd name="connsiteX2" fmla="*/ 10831 w 84554"/>
                <a:gd name="connsiteY2" fmla="*/ 21015 h 57813"/>
                <a:gd name="connsiteX3" fmla="*/ 3 w 84554"/>
                <a:gd name="connsiteY3" fmla="*/ 10846 h 57813"/>
                <a:gd name="connsiteX4" fmla="*/ 10099 w 84554"/>
                <a:gd name="connsiteY4" fmla="*/ 19 h 57813"/>
                <a:gd name="connsiteX5" fmla="*/ 84208 w 84554"/>
                <a:gd name="connsiteY5" fmla="*/ 44572 h 57813"/>
                <a:gd name="connsiteX6" fmla="*/ 76746 w 84554"/>
                <a:gd name="connsiteY6" fmla="*/ 57448 h 57813"/>
                <a:gd name="connsiteX7" fmla="*/ 74112 w 84554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54" h="57813">
                  <a:moveTo>
                    <a:pt x="74112" y="57814"/>
                  </a:moveTo>
                  <a:cubicBezTo>
                    <a:pt x="69503" y="57814"/>
                    <a:pt x="65260" y="54741"/>
                    <a:pt x="64016" y="49986"/>
                  </a:cubicBezTo>
                  <a:cubicBezTo>
                    <a:pt x="56042" y="20064"/>
                    <a:pt x="11270" y="21015"/>
                    <a:pt x="10831" y="21015"/>
                  </a:cubicBezTo>
                  <a:cubicBezTo>
                    <a:pt x="5051" y="21162"/>
                    <a:pt x="223" y="16626"/>
                    <a:pt x="3" y="10846"/>
                  </a:cubicBezTo>
                  <a:cubicBezTo>
                    <a:pt x="-143" y="5067"/>
                    <a:pt x="4320" y="239"/>
                    <a:pt x="10099" y="19"/>
                  </a:cubicBezTo>
                  <a:cubicBezTo>
                    <a:pt x="12587" y="-54"/>
                    <a:pt x="71917" y="-1517"/>
                    <a:pt x="84208" y="44572"/>
                  </a:cubicBezTo>
                  <a:cubicBezTo>
                    <a:pt x="85671" y="50205"/>
                    <a:pt x="82379" y="55912"/>
                    <a:pt x="76746" y="57448"/>
                  </a:cubicBezTo>
                  <a:cubicBezTo>
                    <a:pt x="75941" y="57667"/>
                    <a:pt x="74990" y="57814"/>
                    <a:pt x="74112" y="5781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806649C-BE43-8F39-61D6-F5126BF23FD1}"/>
                </a:ext>
              </a:extLst>
            </p:cNvPr>
            <p:cNvSpPr/>
            <p:nvPr/>
          </p:nvSpPr>
          <p:spPr>
            <a:xfrm>
              <a:off x="7267913" y="4087744"/>
              <a:ext cx="84657" cy="57740"/>
            </a:xfrm>
            <a:custGeom>
              <a:avLst/>
              <a:gdLst>
                <a:gd name="connsiteX0" fmla="*/ 74189 w 84657"/>
                <a:gd name="connsiteY0" fmla="*/ 57740 h 57740"/>
                <a:gd name="connsiteX1" fmla="*/ 64020 w 84657"/>
                <a:gd name="connsiteY1" fmla="*/ 49986 h 57740"/>
                <a:gd name="connsiteX2" fmla="*/ 10835 w 84657"/>
                <a:gd name="connsiteY2" fmla="*/ 21015 h 57740"/>
                <a:gd name="connsiteX3" fmla="*/ 8 w 84657"/>
                <a:gd name="connsiteY3" fmla="*/ 10846 h 57740"/>
                <a:gd name="connsiteX4" fmla="*/ 10103 w 84657"/>
                <a:gd name="connsiteY4" fmla="*/ 19 h 57740"/>
                <a:gd name="connsiteX5" fmla="*/ 84285 w 84657"/>
                <a:gd name="connsiteY5" fmla="*/ 44572 h 57740"/>
                <a:gd name="connsiteX6" fmla="*/ 76896 w 84657"/>
                <a:gd name="connsiteY6" fmla="*/ 57448 h 57740"/>
                <a:gd name="connsiteX7" fmla="*/ 74189 w 84657"/>
                <a:gd name="connsiteY7" fmla="*/ 57740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74189" y="57740"/>
                  </a:moveTo>
                  <a:cubicBezTo>
                    <a:pt x="69581" y="57740"/>
                    <a:pt x="65337" y="54668"/>
                    <a:pt x="64020" y="49986"/>
                  </a:cubicBezTo>
                  <a:cubicBezTo>
                    <a:pt x="55973" y="20064"/>
                    <a:pt x="11274" y="21015"/>
                    <a:pt x="10835" y="21015"/>
                  </a:cubicBezTo>
                  <a:cubicBezTo>
                    <a:pt x="5056" y="21162"/>
                    <a:pt x="227" y="16626"/>
                    <a:pt x="8" y="10846"/>
                  </a:cubicBezTo>
                  <a:cubicBezTo>
                    <a:pt x="-212" y="5067"/>
                    <a:pt x="4324" y="239"/>
                    <a:pt x="10103" y="19"/>
                  </a:cubicBezTo>
                  <a:cubicBezTo>
                    <a:pt x="12664" y="-54"/>
                    <a:pt x="71922" y="-1517"/>
                    <a:pt x="84285" y="44572"/>
                  </a:cubicBezTo>
                  <a:cubicBezTo>
                    <a:pt x="85821" y="50205"/>
                    <a:pt x="82456" y="55912"/>
                    <a:pt x="76896" y="57448"/>
                  </a:cubicBezTo>
                  <a:cubicBezTo>
                    <a:pt x="75945" y="57594"/>
                    <a:pt x="75067" y="57740"/>
                    <a:pt x="74189" y="57740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F2BF965-9628-7BB4-6C1E-93627DEE4229}"/>
                </a:ext>
              </a:extLst>
            </p:cNvPr>
            <p:cNvSpPr/>
            <p:nvPr/>
          </p:nvSpPr>
          <p:spPr>
            <a:xfrm>
              <a:off x="7367481" y="4213575"/>
              <a:ext cx="84730" cy="57740"/>
            </a:xfrm>
            <a:custGeom>
              <a:avLst/>
              <a:gdLst>
                <a:gd name="connsiteX0" fmla="*/ 74116 w 84730"/>
                <a:gd name="connsiteY0" fmla="*/ 57741 h 57740"/>
                <a:gd name="connsiteX1" fmla="*/ 64020 w 84730"/>
                <a:gd name="connsiteY1" fmla="*/ 49986 h 57740"/>
                <a:gd name="connsiteX2" fmla="*/ 10835 w 84730"/>
                <a:gd name="connsiteY2" fmla="*/ 21016 h 57740"/>
                <a:gd name="connsiteX3" fmla="*/ 8 w 84730"/>
                <a:gd name="connsiteY3" fmla="*/ 10847 h 57740"/>
                <a:gd name="connsiteX4" fmla="*/ 10177 w 84730"/>
                <a:gd name="connsiteY4" fmla="*/ 19 h 57740"/>
                <a:gd name="connsiteX5" fmla="*/ 84358 w 84730"/>
                <a:gd name="connsiteY5" fmla="*/ 44572 h 57740"/>
                <a:gd name="connsiteX6" fmla="*/ 76969 w 84730"/>
                <a:gd name="connsiteY6" fmla="*/ 57448 h 57740"/>
                <a:gd name="connsiteX7" fmla="*/ 74116 w 84730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30" h="57740">
                  <a:moveTo>
                    <a:pt x="74116" y="57741"/>
                  </a:moveTo>
                  <a:cubicBezTo>
                    <a:pt x="69507" y="57741"/>
                    <a:pt x="65264" y="54668"/>
                    <a:pt x="64020" y="49986"/>
                  </a:cubicBezTo>
                  <a:cubicBezTo>
                    <a:pt x="55900" y="19845"/>
                    <a:pt x="11274" y="21016"/>
                    <a:pt x="10835" y="21016"/>
                  </a:cubicBezTo>
                  <a:cubicBezTo>
                    <a:pt x="5056" y="21235"/>
                    <a:pt x="154" y="16699"/>
                    <a:pt x="8" y="10847"/>
                  </a:cubicBezTo>
                  <a:cubicBezTo>
                    <a:pt x="-212" y="5067"/>
                    <a:pt x="4324" y="166"/>
                    <a:pt x="10177" y="19"/>
                  </a:cubicBezTo>
                  <a:cubicBezTo>
                    <a:pt x="12664" y="-54"/>
                    <a:pt x="71995" y="-1517"/>
                    <a:pt x="84358" y="44572"/>
                  </a:cubicBezTo>
                  <a:cubicBezTo>
                    <a:pt x="85894" y="50205"/>
                    <a:pt x="82530" y="55912"/>
                    <a:pt x="76969" y="57448"/>
                  </a:cubicBezTo>
                  <a:cubicBezTo>
                    <a:pt x="75945" y="57667"/>
                    <a:pt x="74994" y="57741"/>
                    <a:pt x="74116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7E84AED8-B65B-E484-F3D3-386DA708D4FA}"/>
                </a:ext>
              </a:extLst>
            </p:cNvPr>
            <p:cNvSpPr/>
            <p:nvPr/>
          </p:nvSpPr>
          <p:spPr>
            <a:xfrm>
              <a:off x="7251160" y="4211454"/>
              <a:ext cx="84730" cy="57740"/>
            </a:xfrm>
            <a:custGeom>
              <a:avLst/>
              <a:gdLst>
                <a:gd name="connsiteX0" fmla="*/ 74116 w 84730"/>
                <a:gd name="connsiteY0" fmla="*/ 57740 h 57740"/>
                <a:gd name="connsiteX1" fmla="*/ 64020 w 84730"/>
                <a:gd name="connsiteY1" fmla="*/ 49986 h 57740"/>
                <a:gd name="connsiteX2" fmla="*/ 10835 w 84730"/>
                <a:gd name="connsiteY2" fmla="*/ 21015 h 57740"/>
                <a:gd name="connsiteX3" fmla="*/ 10469 w 84730"/>
                <a:gd name="connsiteY3" fmla="*/ 21015 h 57740"/>
                <a:gd name="connsiteX4" fmla="*/ 8 w 84730"/>
                <a:gd name="connsiteY4" fmla="*/ 10846 h 57740"/>
                <a:gd name="connsiteX5" fmla="*/ 10177 w 84730"/>
                <a:gd name="connsiteY5" fmla="*/ 19 h 57740"/>
                <a:gd name="connsiteX6" fmla="*/ 84358 w 84730"/>
                <a:gd name="connsiteY6" fmla="*/ 44572 h 57740"/>
                <a:gd name="connsiteX7" fmla="*/ 76969 w 84730"/>
                <a:gd name="connsiteY7" fmla="*/ 57448 h 57740"/>
                <a:gd name="connsiteX8" fmla="*/ 74116 w 84730"/>
                <a:gd name="connsiteY8" fmla="*/ 57740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730" h="57740">
                  <a:moveTo>
                    <a:pt x="74116" y="57740"/>
                  </a:moveTo>
                  <a:cubicBezTo>
                    <a:pt x="69507" y="57740"/>
                    <a:pt x="65264" y="54668"/>
                    <a:pt x="64020" y="49986"/>
                  </a:cubicBezTo>
                  <a:cubicBezTo>
                    <a:pt x="55900" y="19845"/>
                    <a:pt x="11274" y="21015"/>
                    <a:pt x="10835" y="21015"/>
                  </a:cubicBezTo>
                  <a:cubicBezTo>
                    <a:pt x="10689" y="21015"/>
                    <a:pt x="10615" y="21015"/>
                    <a:pt x="10469" y="21015"/>
                  </a:cubicBezTo>
                  <a:cubicBezTo>
                    <a:pt x="4836" y="21015"/>
                    <a:pt x="154" y="16553"/>
                    <a:pt x="8" y="10846"/>
                  </a:cubicBezTo>
                  <a:cubicBezTo>
                    <a:pt x="-212" y="5067"/>
                    <a:pt x="4397" y="166"/>
                    <a:pt x="10177" y="19"/>
                  </a:cubicBezTo>
                  <a:cubicBezTo>
                    <a:pt x="12664" y="-54"/>
                    <a:pt x="71995" y="-1517"/>
                    <a:pt x="84358" y="44572"/>
                  </a:cubicBezTo>
                  <a:cubicBezTo>
                    <a:pt x="85895" y="50132"/>
                    <a:pt x="82529" y="55912"/>
                    <a:pt x="76969" y="57448"/>
                  </a:cubicBezTo>
                  <a:cubicBezTo>
                    <a:pt x="75945" y="57667"/>
                    <a:pt x="74994" y="57740"/>
                    <a:pt x="74116" y="57740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501B142-E970-A547-12CA-B0C8EDBC5E08}"/>
                </a:ext>
              </a:extLst>
            </p:cNvPr>
            <p:cNvSpPr/>
            <p:nvPr/>
          </p:nvSpPr>
          <p:spPr>
            <a:xfrm>
              <a:off x="7247352" y="3918531"/>
              <a:ext cx="84731" cy="57813"/>
            </a:xfrm>
            <a:custGeom>
              <a:avLst/>
              <a:gdLst>
                <a:gd name="connsiteX0" fmla="*/ 10473 w 84731"/>
                <a:gd name="connsiteY0" fmla="*/ 57814 h 57813"/>
                <a:gd name="connsiteX1" fmla="*/ 7766 w 84731"/>
                <a:gd name="connsiteY1" fmla="*/ 57448 h 57813"/>
                <a:gd name="connsiteX2" fmla="*/ 377 w 84731"/>
                <a:gd name="connsiteY2" fmla="*/ 44572 h 57813"/>
                <a:gd name="connsiteX3" fmla="*/ 74559 w 84731"/>
                <a:gd name="connsiteY3" fmla="*/ 19 h 57813"/>
                <a:gd name="connsiteX4" fmla="*/ 84728 w 84731"/>
                <a:gd name="connsiteY4" fmla="*/ 10847 h 57813"/>
                <a:gd name="connsiteX5" fmla="*/ 73901 w 84731"/>
                <a:gd name="connsiteY5" fmla="*/ 21015 h 57813"/>
                <a:gd name="connsiteX6" fmla="*/ 20715 w 84731"/>
                <a:gd name="connsiteY6" fmla="*/ 49986 h 57813"/>
                <a:gd name="connsiteX7" fmla="*/ 10473 w 84731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31" h="57813">
                  <a:moveTo>
                    <a:pt x="10473" y="57814"/>
                  </a:moveTo>
                  <a:cubicBezTo>
                    <a:pt x="9595" y="57814"/>
                    <a:pt x="8644" y="57667"/>
                    <a:pt x="7766" y="57448"/>
                  </a:cubicBezTo>
                  <a:cubicBezTo>
                    <a:pt x="2133" y="55912"/>
                    <a:pt x="-1159" y="50205"/>
                    <a:pt x="377" y="44572"/>
                  </a:cubicBezTo>
                  <a:cubicBezTo>
                    <a:pt x="12741" y="-1517"/>
                    <a:pt x="71998" y="-54"/>
                    <a:pt x="74559" y="19"/>
                  </a:cubicBezTo>
                  <a:cubicBezTo>
                    <a:pt x="80338" y="239"/>
                    <a:pt x="84874" y="5067"/>
                    <a:pt x="84728" y="10847"/>
                  </a:cubicBezTo>
                  <a:cubicBezTo>
                    <a:pt x="84509" y="16626"/>
                    <a:pt x="79680" y="21162"/>
                    <a:pt x="73901" y="21015"/>
                  </a:cubicBezTo>
                  <a:cubicBezTo>
                    <a:pt x="73242" y="21015"/>
                    <a:pt x="28689" y="20138"/>
                    <a:pt x="20715" y="49986"/>
                  </a:cubicBezTo>
                  <a:cubicBezTo>
                    <a:pt x="19325" y="54741"/>
                    <a:pt x="15082" y="57814"/>
                    <a:pt x="10473" y="5781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FEA4FD8-CA25-8381-B21B-E25DFCCE6A78}"/>
                </a:ext>
              </a:extLst>
            </p:cNvPr>
            <p:cNvSpPr/>
            <p:nvPr/>
          </p:nvSpPr>
          <p:spPr>
            <a:xfrm>
              <a:off x="7179905" y="4105083"/>
              <a:ext cx="84657" cy="57740"/>
            </a:xfrm>
            <a:custGeom>
              <a:avLst/>
              <a:gdLst>
                <a:gd name="connsiteX0" fmla="*/ 74189 w 84657"/>
                <a:gd name="connsiteY0" fmla="*/ 57741 h 57740"/>
                <a:gd name="connsiteX1" fmla="*/ 64020 w 84657"/>
                <a:gd name="connsiteY1" fmla="*/ 49986 h 57740"/>
                <a:gd name="connsiteX2" fmla="*/ 10835 w 84657"/>
                <a:gd name="connsiteY2" fmla="*/ 21015 h 57740"/>
                <a:gd name="connsiteX3" fmla="*/ 8 w 84657"/>
                <a:gd name="connsiteY3" fmla="*/ 10847 h 57740"/>
                <a:gd name="connsiteX4" fmla="*/ 10103 w 84657"/>
                <a:gd name="connsiteY4" fmla="*/ 19 h 57740"/>
                <a:gd name="connsiteX5" fmla="*/ 84285 w 84657"/>
                <a:gd name="connsiteY5" fmla="*/ 44572 h 57740"/>
                <a:gd name="connsiteX6" fmla="*/ 76896 w 84657"/>
                <a:gd name="connsiteY6" fmla="*/ 57448 h 57740"/>
                <a:gd name="connsiteX7" fmla="*/ 74189 w 8465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74189" y="57741"/>
                  </a:moveTo>
                  <a:cubicBezTo>
                    <a:pt x="69580" y="57741"/>
                    <a:pt x="65337" y="54668"/>
                    <a:pt x="64020" y="49986"/>
                  </a:cubicBezTo>
                  <a:cubicBezTo>
                    <a:pt x="55973" y="20064"/>
                    <a:pt x="11274" y="21015"/>
                    <a:pt x="10835" y="21015"/>
                  </a:cubicBezTo>
                  <a:cubicBezTo>
                    <a:pt x="5056" y="21162"/>
                    <a:pt x="227" y="16626"/>
                    <a:pt x="8" y="10847"/>
                  </a:cubicBezTo>
                  <a:cubicBezTo>
                    <a:pt x="-212" y="5067"/>
                    <a:pt x="4324" y="239"/>
                    <a:pt x="10103" y="19"/>
                  </a:cubicBezTo>
                  <a:cubicBezTo>
                    <a:pt x="12591" y="-54"/>
                    <a:pt x="71922" y="-1517"/>
                    <a:pt x="84285" y="44572"/>
                  </a:cubicBezTo>
                  <a:cubicBezTo>
                    <a:pt x="85822" y="50205"/>
                    <a:pt x="82456" y="55912"/>
                    <a:pt x="76896" y="57448"/>
                  </a:cubicBezTo>
                  <a:cubicBezTo>
                    <a:pt x="76018" y="57594"/>
                    <a:pt x="75067" y="57741"/>
                    <a:pt x="74189" y="5774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53F1F79-5842-947E-0B59-10CE0B8BE892}"/>
                </a:ext>
              </a:extLst>
            </p:cNvPr>
            <p:cNvSpPr/>
            <p:nvPr/>
          </p:nvSpPr>
          <p:spPr>
            <a:xfrm>
              <a:off x="7132141" y="4373810"/>
              <a:ext cx="454746" cy="20996"/>
            </a:xfrm>
            <a:custGeom>
              <a:avLst/>
              <a:gdLst>
                <a:gd name="connsiteX0" fmla="*/ 444285 w 454746"/>
                <a:gd name="connsiteY0" fmla="*/ 20996 h 20996"/>
                <a:gd name="connsiteX1" fmla="*/ 10535 w 454746"/>
                <a:gd name="connsiteY1" fmla="*/ 20996 h 20996"/>
                <a:gd name="connsiteX2" fmla="*/ 0 w 454746"/>
                <a:gd name="connsiteY2" fmla="*/ 10535 h 20996"/>
                <a:gd name="connsiteX3" fmla="*/ 10535 w 454746"/>
                <a:gd name="connsiteY3" fmla="*/ 0 h 20996"/>
                <a:gd name="connsiteX4" fmla="*/ 444285 w 454746"/>
                <a:gd name="connsiteY4" fmla="*/ 0 h 20996"/>
                <a:gd name="connsiteX5" fmla="*/ 454747 w 454746"/>
                <a:gd name="connsiteY5" fmla="*/ 10535 h 20996"/>
                <a:gd name="connsiteX6" fmla="*/ 444285 w 45474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746" h="20996">
                  <a:moveTo>
                    <a:pt x="444285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535" y="0"/>
                  </a:cubicBezTo>
                  <a:lnTo>
                    <a:pt x="444285" y="0"/>
                  </a:lnTo>
                  <a:cubicBezTo>
                    <a:pt x="450065" y="0"/>
                    <a:pt x="454747" y="4682"/>
                    <a:pt x="454747" y="10535"/>
                  </a:cubicBezTo>
                  <a:cubicBezTo>
                    <a:pt x="454747" y="16241"/>
                    <a:pt x="450065" y="20996"/>
                    <a:pt x="44428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39EBE714-940A-7B69-001A-82650F4B54A9}"/>
                </a:ext>
              </a:extLst>
            </p:cNvPr>
            <p:cNvSpPr/>
            <p:nvPr/>
          </p:nvSpPr>
          <p:spPr>
            <a:xfrm>
              <a:off x="7246632" y="4419460"/>
              <a:ext cx="225837" cy="20996"/>
            </a:xfrm>
            <a:custGeom>
              <a:avLst/>
              <a:gdLst>
                <a:gd name="connsiteX0" fmla="*/ 215303 w 225837"/>
                <a:gd name="connsiteY0" fmla="*/ 20996 h 20996"/>
                <a:gd name="connsiteX1" fmla="*/ 10462 w 225837"/>
                <a:gd name="connsiteY1" fmla="*/ 20996 h 20996"/>
                <a:gd name="connsiteX2" fmla="*/ 0 w 225837"/>
                <a:gd name="connsiteY2" fmla="*/ 10461 h 20996"/>
                <a:gd name="connsiteX3" fmla="*/ 10462 w 225837"/>
                <a:gd name="connsiteY3" fmla="*/ 0 h 20996"/>
                <a:gd name="connsiteX4" fmla="*/ 215303 w 225837"/>
                <a:gd name="connsiteY4" fmla="*/ 0 h 20996"/>
                <a:gd name="connsiteX5" fmla="*/ 225837 w 225837"/>
                <a:gd name="connsiteY5" fmla="*/ 10461 h 20996"/>
                <a:gd name="connsiteX6" fmla="*/ 215303 w 22583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837" h="20996">
                  <a:moveTo>
                    <a:pt x="215303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215303" y="0"/>
                  </a:lnTo>
                  <a:cubicBezTo>
                    <a:pt x="221082" y="0"/>
                    <a:pt x="225837" y="4682"/>
                    <a:pt x="225837" y="10461"/>
                  </a:cubicBezTo>
                  <a:cubicBezTo>
                    <a:pt x="225764" y="16314"/>
                    <a:pt x="221082" y="20996"/>
                    <a:pt x="21530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4" name="Graphic 48">
            <a:extLst>
              <a:ext uri="{FF2B5EF4-FFF2-40B4-BE49-F238E27FC236}">
                <a16:creationId xmlns:a16="http://schemas.microsoft.com/office/drawing/2014/main" id="{D47FC112-1A0F-3256-575F-BB0201F50F0E}"/>
              </a:ext>
            </a:extLst>
          </p:cNvPr>
          <p:cNvGrpSpPr/>
          <p:nvPr/>
        </p:nvGrpSpPr>
        <p:grpSpPr>
          <a:xfrm>
            <a:off x="2038910" y="2165686"/>
            <a:ext cx="647078" cy="509322"/>
            <a:chOff x="7035865" y="2886005"/>
            <a:chExt cx="647078" cy="509322"/>
          </a:xfrm>
          <a:solidFill>
            <a:srgbClr val="374DF8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AD0269C-F25A-E0B5-DAB3-63CA6F3F464C}"/>
                </a:ext>
              </a:extLst>
            </p:cNvPr>
            <p:cNvSpPr/>
            <p:nvPr/>
          </p:nvSpPr>
          <p:spPr>
            <a:xfrm>
              <a:off x="7099881" y="2886005"/>
              <a:ext cx="294599" cy="142949"/>
            </a:xfrm>
            <a:custGeom>
              <a:avLst/>
              <a:gdLst>
                <a:gd name="connsiteX0" fmla="*/ 257511 w 294599"/>
                <a:gd name="connsiteY0" fmla="*/ 142950 h 142949"/>
                <a:gd name="connsiteX1" fmla="*/ 36942 w 294599"/>
                <a:gd name="connsiteY1" fmla="*/ 142950 h 142949"/>
                <a:gd name="connsiteX2" fmla="*/ 27943 w 294599"/>
                <a:gd name="connsiteY2" fmla="*/ 137829 h 142949"/>
                <a:gd name="connsiteX3" fmla="*/ 27358 w 294599"/>
                <a:gd name="connsiteY3" fmla="*/ 136658 h 142949"/>
                <a:gd name="connsiteX4" fmla="*/ 25529 w 294599"/>
                <a:gd name="connsiteY4" fmla="*/ 132269 h 142949"/>
                <a:gd name="connsiteX5" fmla="*/ 22603 w 294599"/>
                <a:gd name="connsiteY5" fmla="*/ 122539 h 142949"/>
                <a:gd name="connsiteX6" fmla="*/ 14994 w 294599"/>
                <a:gd name="connsiteY6" fmla="*/ 92983 h 142949"/>
                <a:gd name="connsiteX7" fmla="*/ 1241 w 294599"/>
                <a:gd name="connsiteY7" fmla="*/ 35335 h 142949"/>
                <a:gd name="connsiteX8" fmla="*/ 290 w 294599"/>
                <a:gd name="connsiteY8" fmla="*/ 31165 h 142949"/>
                <a:gd name="connsiteX9" fmla="*/ 7751 w 294599"/>
                <a:gd name="connsiteY9" fmla="*/ 18655 h 142949"/>
                <a:gd name="connsiteX10" fmla="*/ 147263 w 294599"/>
                <a:gd name="connsiteY10" fmla="*/ 0 h 142949"/>
                <a:gd name="connsiteX11" fmla="*/ 286848 w 294599"/>
                <a:gd name="connsiteY11" fmla="*/ 18655 h 142949"/>
                <a:gd name="connsiteX12" fmla="*/ 294310 w 294599"/>
                <a:gd name="connsiteY12" fmla="*/ 31238 h 142949"/>
                <a:gd name="connsiteX13" fmla="*/ 292115 w 294599"/>
                <a:gd name="connsiteY13" fmla="*/ 40602 h 142949"/>
                <a:gd name="connsiteX14" fmla="*/ 278581 w 294599"/>
                <a:gd name="connsiteY14" fmla="*/ 97665 h 142949"/>
                <a:gd name="connsiteX15" fmla="*/ 271631 w 294599"/>
                <a:gd name="connsiteY15" fmla="*/ 124148 h 142949"/>
                <a:gd name="connsiteX16" fmla="*/ 266949 w 294599"/>
                <a:gd name="connsiteY16" fmla="*/ 137097 h 142949"/>
                <a:gd name="connsiteX17" fmla="*/ 266583 w 294599"/>
                <a:gd name="connsiteY17" fmla="*/ 137756 h 142949"/>
                <a:gd name="connsiteX18" fmla="*/ 257511 w 294599"/>
                <a:gd name="connsiteY18" fmla="*/ 142950 h 142949"/>
                <a:gd name="connsiteX19" fmla="*/ 44184 w 294599"/>
                <a:gd name="connsiteY19" fmla="*/ 121954 h 142949"/>
                <a:gd name="connsiteX20" fmla="*/ 250342 w 294599"/>
                <a:gd name="connsiteY20" fmla="*/ 121954 h 142949"/>
                <a:gd name="connsiteX21" fmla="*/ 271485 w 294599"/>
                <a:gd name="connsiteY21" fmla="*/ 36432 h 142949"/>
                <a:gd name="connsiteX22" fmla="*/ 147190 w 294599"/>
                <a:gd name="connsiteY22" fmla="*/ 21069 h 142949"/>
                <a:gd name="connsiteX23" fmla="*/ 22968 w 294599"/>
                <a:gd name="connsiteY23" fmla="*/ 36432 h 142949"/>
                <a:gd name="connsiteX24" fmla="*/ 44184 w 294599"/>
                <a:gd name="connsiteY24" fmla="*/ 121954 h 14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4599" h="142949">
                  <a:moveTo>
                    <a:pt x="257511" y="142950"/>
                  </a:moveTo>
                  <a:lnTo>
                    <a:pt x="36942" y="142950"/>
                  </a:lnTo>
                  <a:cubicBezTo>
                    <a:pt x="33211" y="142950"/>
                    <a:pt x="29772" y="140975"/>
                    <a:pt x="27943" y="137829"/>
                  </a:cubicBezTo>
                  <a:cubicBezTo>
                    <a:pt x="27724" y="137463"/>
                    <a:pt x="27504" y="137097"/>
                    <a:pt x="27358" y="136658"/>
                  </a:cubicBezTo>
                  <a:cubicBezTo>
                    <a:pt x="26407" y="134976"/>
                    <a:pt x="25895" y="133366"/>
                    <a:pt x="25529" y="132269"/>
                  </a:cubicBezTo>
                  <a:cubicBezTo>
                    <a:pt x="24724" y="129928"/>
                    <a:pt x="23773" y="126782"/>
                    <a:pt x="22603" y="122539"/>
                  </a:cubicBezTo>
                  <a:cubicBezTo>
                    <a:pt x="20627" y="115516"/>
                    <a:pt x="18067" y="105566"/>
                    <a:pt x="14994" y="92983"/>
                  </a:cubicBezTo>
                  <a:cubicBezTo>
                    <a:pt x="9508" y="70670"/>
                    <a:pt x="3728" y="45943"/>
                    <a:pt x="1241" y="35335"/>
                  </a:cubicBezTo>
                  <a:lnTo>
                    <a:pt x="290" y="31165"/>
                  </a:lnTo>
                  <a:cubicBezTo>
                    <a:pt x="-1027" y="25678"/>
                    <a:pt x="2265" y="20118"/>
                    <a:pt x="7751" y="18655"/>
                  </a:cubicBezTo>
                  <a:cubicBezTo>
                    <a:pt x="53182" y="6292"/>
                    <a:pt x="100149" y="0"/>
                    <a:pt x="147263" y="0"/>
                  </a:cubicBezTo>
                  <a:cubicBezTo>
                    <a:pt x="194450" y="0"/>
                    <a:pt x="241417" y="6292"/>
                    <a:pt x="286848" y="18655"/>
                  </a:cubicBezTo>
                  <a:cubicBezTo>
                    <a:pt x="292334" y="20118"/>
                    <a:pt x="295627" y="25751"/>
                    <a:pt x="294310" y="31238"/>
                  </a:cubicBezTo>
                  <a:cubicBezTo>
                    <a:pt x="293944" y="32701"/>
                    <a:pt x="293212" y="36067"/>
                    <a:pt x="292115" y="40602"/>
                  </a:cubicBezTo>
                  <a:cubicBezTo>
                    <a:pt x="289115" y="53478"/>
                    <a:pt x="283629" y="77327"/>
                    <a:pt x="278581" y="97665"/>
                  </a:cubicBezTo>
                  <a:cubicBezTo>
                    <a:pt x="275801" y="109005"/>
                    <a:pt x="273460" y="117930"/>
                    <a:pt x="271631" y="124148"/>
                  </a:cubicBezTo>
                  <a:cubicBezTo>
                    <a:pt x="270167" y="129342"/>
                    <a:pt x="268851" y="133805"/>
                    <a:pt x="266949" y="137097"/>
                  </a:cubicBezTo>
                  <a:cubicBezTo>
                    <a:pt x="266802" y="137317"/>
                    <a:pt x="266729" y="137536"/>
                    <a:pt x="266583" y="137756"/>
                  </a:cubicBezTo>
                  <a:cubicBezTo>
                    <a:pt x="264681" y="140975"/>
                    <a:pt x="261242" y="142950"/>
                    <a:pt x="257511" y="142950"/>
                  </a:cubicBezTo>
                  <a:close/>
                  <a:moveTo>
                    <a:pt x="44184" y="121954"/>
                  </a:moveTo>
                  <a:lnTo>
                    <a:pt x="250342" y="121954"/>
                  </a:lnTo>
                  <a:cubicBezTo>
                    <a:pt x="253780" y="110614"/>
                    <a:pt x="260877" y="81936"/>
                    <a:pt x="271485" y="36432"/>
                  </a:cubicBezTo>
                  <a:cubicBezTo>
                    <a:pt x="230882" y="26264"/>
                    <a:pt x="189109" y="21069"/>
                    <a:pt x="147190" y="21069"/>
                  </a:cubicBezTo>
                  <a:cubicBezTo>
                    <a:pt x="105271" y="21069"/>
                    <a:pt x="63571" y="26190"/>
                    <a:pt x="22968" y="36432"/>
                  </a:cubicBezTo>
                  <a:cubicBezTo>
                    <a:pt x="35917" y="91593"/>
                    <a:pt x="41623" y="113394"/>
                    <a:pt x="44184" y="121954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2159612-5825-8B87-0915-873BB2AEF125}"/>
                </a:ext>
              </a:extLst>
            </p:cNvPr>
            <p:cNvSpPr/>
            <p:nvPr/>
          </p:nvSpPr>
          <p:spPr>
            <a:xfrm>
              <a:off x="7035865" y="3046951"/>
              <a:ext cx="422557" cy="348376"/>
            </a:xfrm>
            <a:custGeom>
              <a:avLst/>
              <a:gdLst>
                <a:gd name="connsiteX0" fmla="*/ 367617 w 422557"/>
                <a:gd name="connsiteY0" fmla="*/ 348376 h 348376"/>
                <a:gd name="connsiteX1" fmla="*/ 54795 w 422557"/>
                <a:gd name="connsiteY1" fmla="*/ 348376 h 348376"/>
                <a:gd name="connsiteX2" fmla="*/ 0 w 422557"/>
                <a:gd name="connsiteY2" fmla="*/ 293581 h 348376"/>
                <a:gd name="connsiteX3" fmla="*/ 0 w 422557"/>
                <a:gd name="connsiteY3" fmla="*/ 275877 h 348376"/>
                <a:gd name="connsiteX4" fmla="*/ 51210 w 422557"/>
                <a:gd name="connsiteY4" fmla="*/ 221740 h 348376"/>
                <a:gd name="connsiteX5" fmla="*/ 132415 w 422557"/>
                <a:gd name="connsiteY5" fmla="*/ 192258 h 348376"/>
                <a:gd name="connsiteX6" fmla="*/ 132415 w 422557"/>
                <a:gd name="connsiteY6" fmla="*/ 183260 h 348376"/>
                <a:gd name="connsiteX7" fmla="*/ 81644 w 422557"/>
                <a:gd name="connsiteY7" fmla="*/ 183260 h 348376"/>
                <a:gd name="connsiteX8" fmla="*/ 71695 w 422557"/>
                <a:gd name="connsiteY8" fmla="*/ 176090 h 348376"/>
                <a:gd name="connsiteX9" fmla="*/ 75353 w 422557"/>
                <a:gd name="connsiteY9" fmla="*/ 164385 h 348376"/>
                <a:gd name="connsiteX10" fmla="*/ 98031 w 422557"/>
                <a:gd name="connsiteY10" fmla="*/ 75864 h 348376"/>
                <a:gd name="connsiteX11" fmla="*/ 92325 w 422557"/>
                <a:gd name="connsiteY11" fmla="*/ 4755 h 348376"/>
                <a:gd name="connsiteX12" fmla="*/ 101104 w 422557"/>
                <a:gd name="connsiteY12" fmla="*/ 0 h 348376"/>
                <a:gd name="connsiteX13" fmla="*/ 321454 w 422557"/>
                <a:gd name="connsiteY13" fmla="*/ 0 h 348376"/>
                <a:gd name="connsiteX14" fmla="*/ 330233 w 422557"/>
                <a:gd name="connsiteY14" fmla="*/ 4755 h 348376"/>
                <a:gd name="connsiteX15" fmla="*/ 324527 w 422557"/>
                <a:gd name="connsiteY15" fmla="*/ 75864 h 348376"/>
                <a:gd name="connsiteX16" fmla="*/ 346767 w 422557"/>
                <a:gd name="connsiteY16" fmla="*/ 164019 h 348376"/>
                <a:gd name="connsiteX17" fmla="*/ 351449 w 422557"/>
                <a:gd name="connsiteY17" fmla="*/ 172725 h 348376"/>
                <a:gd name="connsiteX18" fmla="*/ 340914 w 422557"/>
                <a:gd name="connsiteY18" fmla="*/ 183260 h 348376"/>
                <a:gd name="connsiteX19" fmla="*/ 340914 w 422557"/>
                <a:gd name="connsiteY19" fmla="*/ 183260 h 348376"/>
                <a:gd name="connsiteX20" fmla="*/ 290143 w 422557"/>
                <a:gd name="connsiteY20" fmla="*/ 183260 h 348376"/>
                <a:gd name="connsiteX21" fmla="*/ 290143 w 422557"/>
                <a:gd name="connsiteY21" fmla="*/ 192258 h 348376"/>
                <a:gd name="connsiteX22" fmla="*/ 371348 w 422557"/>
                <a:gd name="connsiteY22" fmla="*/ 221740 h 348376"/>
                <a:gd name="connsiteX23" fmla="*/ 422558 w 422557"/>
                <a:gd name="connsiteY23" fmla="*/ 275877 h 348376"/>
                <a:gd name="connsiteX24" fmla="*/ 422558 w 422557"/>
                <a:gd name="connsiteY24" fmla="*/ 293581 h 348376"/>
                <a:gd name="connsiteX25" fmla="*/ 367617 w 422557"/>
                <a:gd name="connsiteY25" fmla="*/ 348376 h 348376"/>
                <a:gd name="connsiteX26" fmla="*/ 109517 w 422557"/>
                <a:gd name="connsiteY26" fmla="*/ 162263 h 348376"/>
                <a:gd name="connsiteX27" fmla="*/ 142950 w 422557"/>
                <a:gd name="connsiteY27" fmla="*/ 162263 h 348376"/>
                <a:gd name="connsiteX28" fmla="*/ 153412 w 422557"/>
                <a:gd name="connsiteY28" fmla="*/ 172725 h 348376"/>
                <a:gd name="connsiteX29" fmla="*/ 153412 w 422557"/>
                <a:gd name="connsiteY29" fmla="*/ 199574 h 348376"/>
                <a:gd name="connsiteX30" fmla="*/ 146461 w 422557"/>
                <a:gd name="connsiteY30" fmla="*/ 209450 h 348376"/>
                <a:gd name="connsiteX31" fmla="*/ 58380 w 422557"/>
                <a:gd name="connsiteY31" fmla="*/ 241420 h 348376"/>
                <a:gd name="connsiteX32" fmla="*/ 20996 w 422557"/>
                <a:gd name="connsiteY32" fmla="*/ 275804 h 348376"/>
                <a:gd name="connsiteX33" fmla="*/ 20996 w 422557"/>
                <a:gd name="connsiteY33" fmla="*/ 293508 h 348376"/>
                <a:gd name="connsiteX34" fmla="*/ 54795 w 422557"/>
                <a:gd name="connsiteY34" fmla="*/ 327307 h 348376"/>
                <a:gd name="connsiteX35" fmla="*/ 367617 w 422557"/>
                <a:gd name="connsiteY35" fmla="*/ 327307 h 348376"/>
                <a:gd name="connsiteX36" fmla="*/ 401415 w 422557"/>
                <a:gd name="connsiteY36" fmla="*/ 293508 h 348376"/>
                <a:gd name="connsiteX37" fmla="*/ 401415 w 422557"/>
                <a:gd name="connsiteY37" fmla="*/ 275804 h 348376"/>
                <a:gd name="connsiteX38" fmla="*/ 364032 w 422557"/>
                <a:gd name="connsiteY38" fmla="*/ 241420 h 348376"/>
                <a:gd name="connsiteX39" fmla="*/ 275950 w 422557"/>
                <a:gd name="connsiteY39" fmla="*/ 209450 h 348376"/>
                <a:gd name="connsiteX40" fmla="*/ 269000 w 422557"/>
                <a:gd name="connsiteY40" fmla="*/ 199574 h 348376"/>
                <a:gd name="connsiteX41" fmla="*/ 269000 w 422557"/>
                <a:gd name="connsiteY41" fmla="*/ 172725 h 348376"/>
                <a:gd name="connsiteX42" fmla="*/ 279462 w 422557"/>
                <a:gd name="connsiteY42" fmla="*/ 162263 h 348376"/>
                <a:gd name="connsiteX43" fmla="*/ 312895 w 422557"/>
                <a:gd name="connsiteY43" fmla="*/ 162263 h 348376"/>
                <a:gd name="connsiteX44" fmla="*/ 290362 w 422557"/>
                <a:gd name="connsiteY44" fmla="*/ 117345 h 348376"/>
                <a:gd name="connsiteX45" fmla="*/ 305872 w 422557"/>
                <a:gd name="connsiteY45" fmla="*/ 65988 h 348376"/>
                <a:gd name="connsiteX46" fmla="*/ 315309 w 422557"/>
                <a:gd name="connsiteY46" fmla="*/ 20996 h 348376"/>
                <a:gd name="connsiteX47" fmla="*/ 107103 w 422557"/>
                <a:gd name="connsiteY47" fmla="*/ 20996 h 348376"/>
                <a:gd name="connsiteX48" fmla="*/ 116540 w 422557"/>
                <a:gd name="connsiteY48" fmla="*/ 65988 h 348376"/>
                <a:gd name="connsiteX49" fmla="*/ 132050 w 422557"/>
                <a:gd name="connsiteY49" fmla="*/ 117345 h 348376"/>
                <a:gd name="connsiteX50" fmla="*/ 109517 w 422557"/>
                <a:gd name="connsiteY50" fmla="*/ 162263 h 34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22557" h="348376">
                  <a:moveTo>
                    <a:pt x="367617" y="348376"/>
                  </a:moveTo>
                  <a:lnTo>
                    <a:pt x="54795" y="348376"/>
                  </a:lnTo>
                  <a:cubicBezTo>
                    <a:pt x="24581" y="348376"/>
                    <a:pt x="0" y="323795"/>
                    <a:pt x="0" y="293581"/>
                  </a:cubicBezTo>
                  <a:lnTo>
                    <a:pt x="0" y="275877"/>
                  </a:lnTo>
                  <a:cubicBezTo>
                    <a:pt x="0" y="240323"/>
                    <a:pt x="35847" y="227300"/>
                    <a:pt x="51210" y="221740"/>
                  </a:cubicBezTo>
                  <a:lnTo>
                    <a:pt x="132415" y="192258"/>
                  </a:lnTo>
                  <a:lnTo>
                    <a:pt x="132415" y="183260"/>
                  </a:lnTo>
                  <a:lnTo>
                    <a:pt x="81644" y="183260"/>
                  </a:lnTo>
                  <a:cubicBezTo>
                    <a:pt x="77108" y="183260"/>
                    <a:pt x="73085" y="180333"/>
                    <a:pt x="71695" y="176090"/>
                  </a:cubicBezTo>
                  <a:cubicBezTo>
                    <a:pt x="70231" y="171774"/>
                    <a:pt x="71768" y="167092"/>
                    <a:pt x="75353" y="164385"/>
                  </a:cubicBezTo>
                  <a:cubicBezTo>
                    <a:pt x="125173" y="127001"/>
                    <a:pt x="113175" y="104469"/>
                    <a:pt x="98031" y="75864"/>
                  </a:cubicBezTo>
                  <a:cubicBezTo>
                    <a:pt x="87058" y="55161"/>
                    <a:pt x="74548" y="31677"/>
                    <a:pt x="92325" y="4755"/>
                  </a:cubicBezTo>
                  <a:cubicBezTo>
                    <a:pt x="94300" y="1829"/>
                    <a:pt x="97519" y="0"/>
                    <a:pt x="101104" y="0"/>
                  </a:cubicBezTo>
                  <a:lnTo>
                    <a:pt x="321454" y="0"/>
                  </a:lnTo>
                  <a:cubicBezTo>
                    <a:pt x="324966" y="0"/>
                    <a:pt x="328258" y="1756"/>
                    <a:pt x="330233" y="4755"/>
                  </a:cubicBezTo>
                  <a:cubicBezTo>
                    <a:pt x="348010" y="31677"/>
                    <a:pt x="335501" y="55161"/>
                    <a:pt x="324527" y="75864"/>
                  </a:cubicBezTo>
                  <a:cubicBezTo>
                    <a:pt x="309383" y="104396"/>
                    <a:pt x="297459" y="126855"/>
                    <a:pt x="346767" y="164019"/>
                  </a:cubicBezTo>
                  <a:cubicBezTo>
                    <a:pt x="349547" y="165921"/>
                    <a:pt x="351449" y="169140"/>
                    <a:pt x="351449" y="172725"/>
                  </a:cubicBezTo>
                  <a:cubicBezTo>
                    <a:pt x="351449" y="178504"/>
                    <a:pt x="346767" y="183260"/>
                    <a:pt x="340914" y="183260"/>
                  </a:cubicBezTo>
                  <a:lnTo>
                    <a:pt x="340914" y="183260"/>
                  </a:lnTo>
                  <a:lnTo>
                    <a:pt x="290143" y="183260"/>
                  </a:lnTo>
                  <a:lnTo>
                    <a:pt x="290143" y="192258"/>
                  </a:lnTo>
                  <a:lnTo>
                    <a:pt x="371348" y="221740"/>
                  </a:lnTo>
                  <a:cubicBezTo>
                    <a:pt x="386638" y="227300"/>
                    <a:pt x="422558" y="240323"/>
                    <a:pt x="422558" y="275877"/>
                  </a:cubicBezTo>
                  <a:lnTo>
                    <a:pt x="422558" y="293581"/>
                  </a:lnTo>
                  <a:cubicBezTo>
                    <a:pt x="422412" y="323795"/>
                    <a:pt x="397831" y="348376"/>
                    <a:pt x="367617" y="348376"/>
                  </a:cubicBezTo>
                  <a:close/>
                  <a:moveTo>
                    <a:pt x="109517" y="162263"/>
                  </a:moveTo>
                  <a:lnTo>
                    <a:pt x="142950" y="162263"/>
                  </a:lnTo>
                  <a:cubicBezTo>
                    <a:pt x="148729" y="162263"/>
                    <a:pt x="153412" y="166945"/>
                    <a:pt x="153412" y="172725"/>
                  </a:cubicBezTo>
                  <a:lnTo>
                    <a:pt x="153412" y="199574"/>
                  </a:lnTo>
                  <a:cubicBezTo>
                    <a:pt x="153412" y="203963"/>
                    <a:pt x="150632" y="207914"/>
                    <a:pt x="146461" y="209450"/>
                  </a:cubicBezTo>
                  <a:lnTo>
                    <a:pt x="58380" y="241420"/>
                  </a:lnTo>
                  <a:cubicBezTo>
                    <a:pt x="31824" y="251077"/>
                    <a:pt x="20996" y="261026"/>
                    <a:pt x="20996" y="275804"/>
                  </a:cubicBezTo>
                  <a:lnTo>
                    <a:pt x="20996" y="293508"/>
                  </a:lnTo>
                  <a:cubicBezTo>
                    <a:pt x="20996" y="312163"/>
                    <a:pt x="36140" y="327307"/>
                    <a:pt x="54795" y="327307"/>
                  </a:cubicBezTo>
                  <a:lnTo>
                    <a:pt x="367617" y="327307"/>
                  </a:lnTo>
                  <a:cubicBezTo>
                    <a:pt x="386272" y="327307"/>
                    <a:pt x="401415" y="312163"/>
                    <a:pt x="401415" y="293508"/>
                  </a:cubicBezTo>
                  <a:lnTo>
                    <a:pt x="401415" y="275804"/>
                  </a:lnTo>
                  <a:cubicBezTo>
                    <a:pt x="401415" y="261026"/>
                    <a:pt x="390588" y="251003"/>
                    <a:pt x="364032" y="241420"/>
                  </a:cubicBezTo>
                  <a:lnTo>
                    <a:pt x="275950" y="209450"/>
                  </a:lnTo>
                  <a:cubicBezTo>
                    <a:pt x="271780" y="207914"/>
                    <a:pt x="269000" y="204036"/>
                    <a:pt x="269000" y="199574"/>
                  </a:cubicBezTo>
                  <a:lnTo>
                    <a:pt x="269000" y="172725"/>
                  </a:lnTo>
                  <a:cubicBezTo>
                    <a:pt x="269000" y="166945"/>
                    <a:pt x="273683" y="162263"/>
                    <a:pt x="279462" y="162263"/>
                  </a:cubicBezTo>
                  <a:lnTo>
                    <a:pt x="312895" y="162263"/>
                  </a:lnTo>
                  <a:cubicBezTo>
                    <a:pt x="298922" y="147486"/>
                    <a:pt x="291460" y="132708"/>
                    <a:pt x="290362" y="117345"/>
                  </a:cubicBezTo>
                  <a:cubicBezTo>
                    <a:pt x="288972" y="97812"/>
                    <a:pt x="297898" y="80912"/>
                    <a:pt x="305872" y="65988"/>
                  </a:cubicBezTo>
                  <a:cubicBezTo>
                    <a:pt x="315967" y="46967"/>
                    <a:pt x="321747" y="34677"/>
                    <a:pt x="315309" y="20996"/>
                  </a:cubicBezTo>
                  <a:lnTo>
                    <a:pt x="107103" y="20996"/>
                  </a:lnTo>
                  <a:cubicBezTo>
                    <a:pt x="100665" y="34677"/>
                    <a:pt x="106371" y="46894"/>
                    <a:pt x="116540" y="65988"/>
                  </a:cubicBezTo>
                  <a:cubicBezTo>
                    <a:pt x="124441" y="80912"/>
                    <a:pt x="133440" y="97812"/>
                    <a:pt x="132050" y="117345"/>
                  </a:cubicBezTo>
                  <a:cubicBezTo>
                    <a:pt x="130952" y="132708"/>
                    <a:pt x="123563" y="147559"/>
                    <a:pt x="109517" y="16226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432F85B-21E4-C0E4-DB03-610AD4BC1959}"/>
                </a:ext>
              </a:extLst>
            </p:cNvPr>
            <p:cNvSpPr/>
            <p:nvPr/>
          </p:nvSpPr>
          <p:spPr>
            <a:xfrm>
              <a:off x="7236536" y="2909415"/>
              <a:ext cx="20997" cy="97226"/>
            </a:xfrm>
            <a:custGeom>
              <a:avLst/>
              <a:gdLst>
                <a:gd name="connsiteX0" fmla="*/ 10535 w 20997"/>
                <a:gd name="connsiteY0" fmla="*/ 97226 h 97226"/>
                <a:gd name="connsiteX1" fmla="*/ 0 w 20997"/>
                <a:gd name="connsiteY1" fmla="*/ 86692 h 97226"/>
                <a:gd name="connsiteX2" fmla="*/ 0 w 20997"/>
                <a:gd name="connsiteY2" fmla="*/ 10462 h 97226"/>
                <a:gd name="connsiteX3" fmla="*/ 10535 w 20997"/>
                <a:gd name="connsiteY3" fmla="*/ 0 h 97226"/>
                <a:gd name="connsiteX4" fmla="*/ 20997 w 20997"/>
                <a:gd name="connsiteY4" fmla="*/ 10462 h 97226"/>
                <a:gd name="connsiteX5" fmla="*/ 20997 w 20997"/>
                <a:gd name="connsiteY5" fmla="*/ 86692 h 97226"/>
                <a:gd name="connsiteX6" fmla="*/ 10535 w 20997"/>
                <a:gd name="connsiteY6" fmla="*/ 97226 h 9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7" h="97226">
                  <a:moveTo>
                    <a:pt x="10535" y="97226"/>
                  </a:moveTo>
                  <a:cubicBezTo>
                    <a:pt x="4755" y="97226"/>
                    <a:pt x="0" y="92544"/>
                    <a:pt x="0" y="86692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7" y="4682"/>
                    <a:pt x="20997" y="10462"/>
                  </a:cubicBezTo>
                  <a:lnTo>
                    <a:pt x="20997" y="86692"/>
                  </a:lnTo>
                  <a:cubicBezTo>
                    <a:pt x="21069" y="92544"/>
                    <a:pt x="16388" y="97226"/>
                    <a:pt x="10535" y="9722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B07888BC-FF26-0FBC-243D-E6BC569BAE6A}"/>
                </a:ext>
              </a:extLst>
            </p:cNvPr>
            <p:cNvSpPr/>
            <p:nvPr/>
          </p:nvSpPr>
          <p:spPr>
            <a:xfrm>
              <a:off x="7198495" y="2947604"/>
              <a:ext cx="97299" cy="20923"/>
            </a:xfrm>
            <a:custGeom>
              <a:avLst/>
              <a:gdLst>
                <a:gd name="connsiteX0" fmla="*/ 86765 w 97299"/>
                <a:gd name="connsiteY0" fmla="*/ 20923 h 20923"/>
                <a:gd name="connsiteX1" fmla="*/ 10461 w 97299"/>
                <a:gd name="connsiteY1" fmla="*/ 20923 h 20923"/>
                <a:gd name="connsiteX2" fmla="*/ 0 w 97299"/>
                <a:gd name="connsiteY2" fmla="*/ 10462 h 20923"/>
                <a:gd name="connsiteX3" fmla="*/ 10461 w 97299"/>
                <a:gd name="connsiteY3" fmla="*/ 0 h 20923"/>
                <a:gd name="connsiteX4" fmla="*/ 86765 w 97299"/>
                <a:gd name="connsiteY4" fmla="*/ 0 h 20923"/>
                <a:gd name="connsiteX5" fmla="*/ 97299 w 97299"/>
                <a:gd name="connsiteY5" fmla="*/ 10462 h 20923"/>
                <a:gd name="connsiteX6" fmla="*/ 86765 w 97299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99" h="20923">
                  <a:moveTo>
                    <a:pt x="86765" y="20923"/>
                  </a:moveTo>
                  <a:lnTo>
                    <a:pt x="10461" y="20923"/>
                  </a:lnTo>
                  <a:cubicBezTo>
                    <a:pt x="4682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86765" y="0"/>
                  </a:lnTo>
                  <a:cubicBezTo>
                    <a:pt x="92544" y="0"/>
                    <a:pt x="97299" y="4682"/>
                    <a:pt x="97299" y="10462"/>
                  </a:cubicBezTo>
                  <a:cubicBezTo>
                    <a:pt x="97226" y="16241"/>
                    <a:pt x="92544" y="20923"/>
                    <a:pt x="86765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BD59DC1-E4EC-355B-78C1-14A65BD9A18B}"/>
                </a:ext>
              </a:extLst>
            </p:cNvPr>
            <p:cNvSpPr/>
            <p:nvPr/>
          </p:nvSpPr>
          <p:spPr>
            <a:xfrm>
              <a:off x="7434501" y="2983231"/>
              <a:ext cx="248442" cy="186112"/>
            </a:xfrm>
            <a:custGeom>
              <a:avLst/>
              <a:gdLst>
                <a:gd name="connsiteX0" fmla="*/ 35481 w 248442"/>
                <a:gd name="connsiteY0" fmla="*/ 186113 h 186112"/>
                <a:gd name="connsiteX1" fmla="*/ 28019 w 248442"/>
                <a:gd name="connsiteY1" fmla="*/ 183040 h 186112"/>
                <a:gd name="connsiteX2" fmla="*/ 25312 w 248442"/>
                <a:gd name="connsiteY2" fmla="*/ 172871 h 186112"/>
                <a:gd name="connsiteX3" fmla="*/ 28312 w 248442"/>
                <a:gd name="connsiteY3" fmla="*/ 161605 h 186112"/>
                <a:gd name="connsiteX4" fmla="*/ 24947 w 248442"/>
                <a:gd name="connsiteY4" fmla="*/ 161605 h 186112"/>
                <a:gd name="connsiteX5" fmla="*/ 0 w 248442"/>
                <a:gd name="connsiteY5" fmla="*/ 136585 h 186112"/>
                <a:gd name="connsiteX6" fmla="*/ 0 w 248442"/>
                <a:gd name="connsiteY6" fmla="*/ 25020 h 186112"/>
                <a:gd name="connsiteX7" fmla="*/ 24947 w 248442"/>
                <a:gd name="connsiteY7" fmla="*/ 0 h 186112"/>
                <a:gd name="connsiteX8" fmla="*/ 223423 w 248442"/>
                <a:gd name="connsiteY8" fmla="*/ 0 h 186112"/>
                <a:gd name="connsiteX9" fmla="*/ 248443 w 248442"/>
                <a:gd name="connsiteY9" fmla="*/ 25020 h 186112"/>
                <a:gd name="connsiteX10" fmla="*/ 248443 w 248442"/>
                <a:gd name="connsiteY10" fmla="*/ 136585 h 186112"/>
                <a:gd name="connsiteX11" fmla="*/ 223423 w 248442"/>
                <a:gd name="connsiteY11" fmla="*/ 161605 h 186112"/>
                <a:gd name="connsiteX12" fmla="*/ 128026 w 248442"/>
                <a:gd name="connsiteY12" fmla="*/ 161605 h 186112"/>
                <a:gd name="connsiteX13" fmla="*/ 38115 w 248442"/>
                <a:gd name="connsiteY13" fmla="*/ 185674 h 186112"/>
                <a:gd name="connsiteX14" fmla="*/ 35481 w 248442"/>
                <a:gd name="connsiteY14" fmla="*/ 186113 h 186112"/>
                <a:gd name="connsiteX15" fmla="*/ 25020 w 248442"/>
                <a:gd name="connsiteY15" fmla="*/ 21143 h 186112"/>
                <a:gd name="connsiteX16" fmla="*/ 21069 w 248442"/>
                <a:gd name="connsiteY16" fmla="*/ 25093 h 186112"/>
                <a:gd name="connsiteX17" fmla="*/ 21069 w 248442"/>
                <a:gd name="connsiteY17" fmla="*/ 136658 h 186112"/>
                <a:gd name="connsiteX18" fmla="*/ 25020 w 248442"/>
                <a:gd name="connsiteY18" fmla="*/ 140682 h 186112"/>
                <a:gd name="connsiteX19" fmla="*/ 42066 w 248442"/>
                <a:gd name="connsiteY19" fmla="*/ 140682 h 186112"/>
                <a:gd name="connsiteX20" fmla="*/ 50405 w 248442"/>
                <a:gd name="connsiteY20" fmla="*/ 144779 h 186112"/>
                <a:gd name="connsiteX21" fmla="*/ 52234 w 248442"/>
                <a:gd name="connsiteY21" fmla="*/ 153850 h 186112"/>
                <a:gd name="connsiteX22" fmla="*/ 50405 w 248442"/>
                <a:gd name="connsiteY22" fmla="*/ 160727 h 186112"/>
                <a:gd name="connsiteX23" fmla="*/ 124075 w 248442"/>
                <a:gd name="connsiteY23" fmla="*/ 140975 h 186112"/>
                <a:gd name="connsiteX24" fmla="*/ 126782 w 248442"/>
                <a:gd name="connsiteY24" fmla="*/ 140609 h 186112"/>
                <a:gd name="connsiteX25" fmla="*/ 223569 w 248442"/>
                <a:gd name="connsiteY25" fmla="*/ 140609 h 186112"/>
                <a:gd name="connsiteX26" fmla="*/ 227593 w 248442"/>
                <a:gd name="connsiteY26" fmla="*/ 136585 h 186112"/>
                <a:gd name="connsiteX27" fmla="*/ 227593 w 248442"/>
                <a:gd name="connsiteY27" fmla="*/ 25020 h 186112"/>
                <a:gd name="connsiteX28" fmla="*/ 223569 w 248442"/>
                <a:gd name="connsiteY28" fmla="*/ 21069 h 186112"/>
                <a:gd name="connsiteX29" fmla="*/ 25020 w 248442"/>
                <a:gd name="connsiteY29" fmla="*/ 21069 h 1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442" h="186112">
                  <a:moveTo>
                    <a:pt x="35481" y="186113"/>
                  </a:moveTo>
                  <a:cubicBezTo>
                    <a:pt x="32701" y="186113"/>
                    <a:pt x="30068" y="185015"/>
                    <a:pt x="28019" y="183040"/>
                  </a:cubicBezTo>
                  <a:cubicBezTo>
                    <a:pt x="25385" y="180406"/>
                    <a:pt x="24361" y="176529"/>
                    <a:pt x="25312" y="172871"/>
                  </a:cubicBezTo>
                  <a:lnTo>
                    <a:pt x="28312" y="161605"/>
                  </a:lnTo>
                  <a:lnTo>
                    <a:pt x="24947" y="161605"/>
                  </a:lnTo>
                  <a:cubicBezTo>
                    <a:pt x="11193" y="161605"/>
                    <a:pt x="0" y="150412"/>
                    <a:pt x="0" y="136585"/>
                  </a:cubicBezTo>
                  <a:lnTo>
                    <a:pt x="0" y="25020"/>
                  </a:lnTo>
                  <a:cubicBezTo>
                    <a:pt x="0" y="11266"/>
                    <a:pt x="11193" y="0"/>
                    <a:pt x="24947" y="0"/>
                  </a:cubicBezTo>
                  <a:lnTo>
                    <a:pt x="223423" y="0"/>
                  </a:lnTo>
                  <a:cubicBezTo>
                    <a:pt x="237250" y="0"/>
                    <a:pt x="248443" y="11193"/>
                    <a:pt x="248443" y="25020"/>
                  </a:cubicBezTo>
                  <a:lnTo>
                    <a:pt x="248443" y="136585"/>
                  </a:lnTo>
                  <a:cubicBezTo>
                    <a:pt x="248443" y="150339"/>
                    <a:pt x="237250" y="161605"/>
                    <a:pt x="223423" y="161605"/>
                  </a:cubicBezTo>
                  <a:lnTo>
                    <a:pt x="128026" y="161605"/>
                  </a:lnTo>
                  <a:lnTo>
                    <a:pt x="38115" y="185674"/>
                  </a:lnTo>
                  <a:cubicBezTo>
                    <a:pt x="37310" y="185967"/>
                    <a:pt x="36432" y="186113"/>
                    <a:pt x="35481" y="186113"/>
                  </a:cubicBezTo>
                  <a:close/>
                  <a:moveTo>
                    <a:pt x="25020" y="21143"/>
                  </a:moveTo>
                  <a:cubicBezTo>
                    <a:pt x="22898" y="21143"/>
                    <a:pt x="21069" y="22971"/>
                    <a:pt x="21069" y="25093"/>
                  </a:cubicBezTo>
                  <a:lnTo>
                    <a:pt x="21069" y="136658"/>
                  </a:lnTo>
                  <a:cubicBezTo>
                    <a:pt x="21069" y="138853"/>
                    <a:pt x="22898" y="140682"/>
                    <a:pt x="25020" y="140682"/>
                  </a:cubicBezTo>
                  <a:lnTo>
                    <a:pt x="42066" y="140682"/>
                  </a:lnTo>
                  <a:cubicBezTo>
                    <a:pt x="45357" y="140682"/>
                    <a:pt x="48430" y="142218"/>
                    <a:pt x="50405" y="144779"/>
                  </a:cubicBezTo>
                  <a:cubicBezTo>
                    <a:pt x="52381" y="147339"/>
                    <a:pt x="53039" y="150705"/>
                    <a:pt x="52234" y="153850"/>
                  </a:cubicBezTo>
                  <a:lnTo>
                    <a:pt x="50405" y="160727"/>
                  </a:lnTo>
                  <a:lnTo>
                    <a:pt x="124075" y="140975"/>
                  </a:lnTo>
                  <a:cubicBezTo>
                    <a:pt x="124953" y="140755"/>
                    <a:pt x="125904" y="140609"/>
                    <a:pt x="126782" y="140609"/>
                  </a:cubicBezTo>
                  <a:lnTo>
                    <a:pt x="223569" y="140609"/>
                  </a:lnTo>
                  <a:cubicBezTo>
                    <a:pt x="225764" y="140609"/>
                    <a:pt x="227593" y="138780"/>
                    <a:pt x="227593" y="136585"/>
                  </a:cubicBezTo>
                  <a:lnTo>
                    <a:pt x="227593" y="25020"/>
                  </a:lnTo>
                  <a:cubicBezTo>
                    <a:pt x="227593" y="22825"/>
                    <a:pt x="225764" y="21069"/>
                    <a:pt x="223569" y="21069"/>
                  </a:cubicBezTo>
                  <a:lnTo>
                    <a:pt x="25020" y="2106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82309338-42F2-448E-0266-1DBF631499F3}"/>
                </a:ext>
              </a:extLst>
            </p:cNvPr>
            <p:cNvSpPr/>
            <p:nvPr/>
          </p:nvSpPr>
          <p:spPr>
            <a:xfrm>
              <a:off x="7491929" y="3019225"/>
              <a:ext cx="133731" cy="20996"/>
            </a:xfrm>
            <a:custGeom>
              <a:avLst/>
              <a:gdLst>
                <a:gd name="connsiteX0" fmla="*/ 123197 w 133731"/>
                <a:gd name="connsiteY0" fmla="*/ 20996 h 20996"/>
                <a:gd name="connsiteX1" fmla="*/ 10535 w 133731"/>
                <a:gd name="connsiteY1" fmla="*/ 20996 h 20996"/>
                <a:gd name="connsiteX2" fmla="*/ 0 w 133731"/>
                <a:gd name="connsiteY2" fmla="*/ 10461 h 20996"/>
                <a:gd name="connsiteX3" fmla="*/ 10535 w 133731"/>
                <a:gd name="connsiteY3" fmla="*/ 0 h 20996"/>
                <a:gd name="connsiteX4" fmla="*/ 123197 w 133731"/>
                <a:gd name="connsiteY4" fmla="*/ 0 h 20996"/>
                <a:gd name="connsiteX5" fmla="*/ 133732 w 133731"/>
                <a:gd name="connsiteY5" fmla="*/ 10461 h 20996"/>
                <a:gd name="connsiteX6" fmla="*/ 123197 w 133731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31" h="20996">
                  <a:moveTo>
                    <a:pt x="123197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23197" y="0"/>
                  </a:lnTo>
                  <a:cubicBezTo>
                    <a:pt x="128977" y="0"/>
                    <a:pt x="133732" y="4682"/>
                    <a:pt x="133732" y="10461"/>
                  </a:cubicBezTo>
                  <a:cubicBezTo>
                    <a:pt x="133659" y="16241"/>
                    <a:pt x="128977" y="20996"/>
                    <a:pt x="123197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00E2B6B-8C13-17E2-0D5C-75F1366097F5}"/>
                </a:ext>
              </a:extLst>
            </p:cNvPr>
            <p:cNvSpPr/>
            <p:nvPr/>
          </p:nvSpPr>
          <p:spPr>
            <a:xfrm>
              <a:off x="7506268" y="3050390"/>
              <a:ext cx="104980" cy="20996"/>
            </a:xfrm>
            <a:custGeom>
              <a:avLst/>
              <a:gdLst>
                <a:gd name="connsiteX0" fmla="*/ 94519 w 104980"/>
                <a:gd name="connsiteY0" fmla="*/ 20996 h 20996"/>
                <a:gd name="connsiteX1" fmla="*/ 10535 w 104980"/>
                <a:gd name="connsiteY1" fmla="*/ 20996 h 20996"/>
                <a:gd name="connsiteX2" fmla="*/ 0 w 104980"/>
                <a:gd name="connsiteY2" fmla="*/ 10461 h 20996"/>
                <a:gd name="connsiteX3" fmla="*/ 10535 w 104980"/>
                <a:gd name="connsiteY3" fmla="*/ 0 h 20996"/>
                <a:gd name="connsiteX4" fmla="*/ 94519 w 104980"/>
                <a:gd name="connsiteY4" fmla="*/ 0 h 20996"/>
                <a:gd name="connsiteX5" fmla="*/ 104981 w 104980"/>
                <a:gd name="connsiteY5" fmla="*/ 10461 h 20996"/>
                <a:gd name="connsiteX6" fmla="*/ 94519 w 10498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980" h="20996">
                  <a:moveTo>
                    <a:pt x="94519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94519" y="0"/>
                  </a:lnTo>
                  <a:cubicBezTo>
                    <a:pt x="100299" y="0"/>
                    <a:pt x="104981" y="4682"/>
                    <a:pt x="104981" y="10461"/>
                  </a:cubicBezTo>
                  <a:cubicBezTo>
                    <a:pt x="104981" y="16241"/>
                    <a:pt x="100299" y="20996"/>
                    <a:pt x="9451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E3A81D1-8695-3DBB-097E-1E7293CB56D5}"/>
                </a:ext>
              </a:extLst>
            </p:cNvPr>
            <p:cNvSpPr/>
            <p:nvPr/>
          </p:nvSpPr>
          <p:spPr>
            <a:xfrm>
              <a:off x="7491929" y="3081555"/>
              <a:ext cx="133731" cy="20923"/>
            </a:xfrm>
            <a:custGeom>
              <a:avLst/>
              <a:gdLst>
                <a:gd name="connsiteX0" fmla="*/ 123197 w 133731"/>
                <a:gd name="connsiteY0" fmla="*/ 20923 h 20923"/>
                <a:gd name="connsiteX1" fmla="*/ 10535 w 133731"/>
                <a:gd name="connsiteY1" fmla="*/ 20923 h 20923"/>
                <a:gd name="connsiteX2" fmla="*/ 0 w 133731"/>
                <a:gd name="connsiteY2" fmla="*/ 10462 h 20923"/>
                <a:gd name="connsiteX3" fmla="*/ 10535 w 133731"/>
                <a:gd name="connsiteY3" fmla="*/ 0 h 20923"/>
                <a:gd name="connsiteX4" fmla="*/ 123197 w 133731"/>
                <a:gd name="connsiteY4" fmla="*/ 0 h 20923"/>
                <a:gd name="connsiteX5" fmla="*/ 133732 w 133731"/>
                <a:gd name="connsiteY5" fmla="*/ 10462 h 20923"/>
                <a:gd name="connsiteX6" fmla="*/ 123197 w 133731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31" h="20923">
                  <a:moveTo>
                    <a:pt x="123197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23197" y="0"/>
                  </a:lnTo>
                  <a:cubicBezTo>
                    <a:pt x="128977" y="0"/>
                    <a:pt x="133732" y="4682"/>
                    <a:pt x="133732" y="10462"/>
                  </a:cubicBezTo>
                  <a:cubicBezTo>
                    <a:pt x="133659" y="16241"/>
                    <a:pt x="128977" y="20923"/>
                    <a:pt x="123197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981A15-4F28-2776-CDB0-D8600F529A90}"/>
                </a:ext>
              </a:extLst>
            </p:cNvPr>
            <p:cNvSpPr/>
            <p:nvPr/>
          </p:nvSpPr>
          <p:spPr>
            <a:xfrm>
              <a:off x="7124971" y="3327364"/>
              <a:ext cx="244273" cy="21069"/>
            </a:xfrm>
            <a:custGeom>
              <a:avLst/>
              <a:gdLst>
                <a:gd name="connsiteX0" fmla="*/ 233738 w 244273"/>
                <a:gd name="connsiteY0" fmla="*/ 21069 h 21069"/>
                <a:gd name="connsiteX1" fmla="*/ 10462 w 244273"/>
                <a:gd name="connsiteY1" fmla="*/ 21069 h 21069"/>
                <a:gd name="connsiteX2" fmla="*/ 0 w 244273"/>
                <a:gd name="connsiteY2" fmla="*/ 10535 h 21069"/>
                <a:gd name="connsiteX3" fmla="*/ 10462 w 244273"/>
                <a:gd name="connsiteY3" fmla="*/ 0 h 21069"/>
                <a:gd name="connsiteX4" fmla="*/ 233738 w 244273"/>
                <a:gd name="connsiteY4" fmla="*/ 0 h 21069"/>
                <a:gd name="connsiteX5" fmla="*/ 244273 w 244273"/>
                <a:gd name="connsiteY5" fmla="*/ 10535 h 21069"/>
                <a:gd name="connsiteX6" fmla="*/ 233738 w 244273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273" h="21069">
                  <a:moveTo>
                    <a:pt x="233738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233738" y="0"/>
                  </a:lnTo>
                  <a:cubicBezTo>
                    <a:pt x="239518" y="0"/>
                    <a:pt x="244273" y="4682"/>
                    <a:pt x="244273" y="10535"/>
                  </a:cubicBezTo>
                  <a:cubicBezTo>
                    <a:pt x="244273" y="16387"/>
                    <a:pt x="239518" y="21069"/>
                    <a:pt x="233738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4" name="Graphic 48">
            <a:extLst>
              <a:ext uri="{FF2B5EF4-FFF2-40B4-BE49-F238E27FC236}">
                <a16:creationId xmlns:a16="http://schemas.microsoft.com/office/drawing/2014/main" id="{657EC3E1-7EDD-9726-1E7E-5A2866272FC4}"/>
              </a:ext>
            </a:extLst>
          </p:cNvPr>
          <p:cNvGrpSpPr/>
          <p:nvPr/>
        </p:nvGrpSpPr>
        <p:grpSpPr>
          <a:xfrm>
            <a:off x="4070236" y="4129714"/>
            <a:ext cx="618998" cy="647078"/>
            <a:chOff x="7049984" y="1840877"/>
            <a:chExt cx="618998" cy="647078"/>
          </a:xfrm>
          <a:solidFill>
            <a:srgbClr val="374DF8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DAABFF2-DA65-49D3-541F-6DCCAC24B061}"/>
                </a:ext>
              </a:extLst>
            </p:cNvPr>
            <p:cNvSpPr/>
            <p:nvPr/>
          </p:nvSpPr>
          <p:spPr>
            <a:xfrm>
              <a:off x="7114182" y="1840877"/>
              <a:ext cx="554801" cy="647078"/>
            </a:xfrm>
            <a:custGeom>
              <a:avLst/>
              <a:gdLst>
                <a:gd name="connsiteX0" fmla="*/ 452149 w 554801"/>
                <a:gd name="connsiteY0" fmla="*/ 647078 h 647078"/>
                <a:gd name="connsiteX1" fmla="*/ 207144 w 554801"/>
                <a:gd name="connsiteY1" fmla="*/ 647078 h 647078"/>
                <a:gd name="connsiteX2" fmla="*/ 179198 w 554801"/>
                <a:gd name="connsiteY2" fmla="*/ 619132 h 647078"/>
                <a:gd name="connsiteX3" fmla="*/ 179198 w 554801"/>
                <a:gd name="connsiteY3" fmla="*/ 568288 h 647078"/>
                <a:gd name="connsiteX4" fmla="*/ 121257 w 554801"/>
                <a:gd name="connsiteY4" fmla="*/ 568288 h 647078"/>
                <a:gd name="connsiteX5" fmla="*/ 61049 w 554801"/>
                <a:gd name="connsiteY5" fmla="*/ 508079 h 647078"/>
                <a:gd name="connsiteX6" fmla="*/ 61049 w 554801"/>
                <a:gd name="connsiteY6" fmla="*/ 431264 h 647078"/>
                <a:gd name="connsiteX7" fmla="*/ 31274 w 554801"/>
                <a:gd name="connsiteY7" fmla="*/ 430678 h 647078"/>
                <a:gd name="connsiteX8" fmla="*/ 4425 w 554801"/>
                <a:gd name="connsiteY8" fmla="*/ 415023 h 647078"/>
                <a:gd name="connsiteX9" fmla="*/ 3766 w 554801"/>
                <a:gd name="connsiteY9" fmla="*/ 383931 h 647078"/>
                <a:gd name="connsiteX10" fmla="*/ 47441 w 554801"/>
                <a:gd name="connsiteY10" fmla="*/ 301482 h 647078"/>
                <a:gd name="connsiteX11" fmla="*/ 61122 w 554801"/>
                <a:gd name="connsiteY11" fmla="*/ 246760 h 647078"/>
                <a:gd name="connsiteX12" fmla="*/ 61195 w 554801"/>
                <a:gd name="connsiteY12" fmla="*/ 242298 h 647078"/>
                <a:gd name="connsiteX13" fmla="*/ 69242 w 554801"/>
                <a:gd name="connsiteY13" fmla="*/ 232202 h 647078"/>
                <a:gd name="connsiteX14" fmla="*/ 138815 w 554801"/>
                <a:gd name="connsiteY14" fmla="*/ 143681 h 647078"/>
                <a:gd name="connsiteX15" fmla="*/ 123964 w 554801"/>
                <a:gd name="connsiteY15" fmla="*/ 93861 h 647078"/>
                <a:gd name="connsiteX16" fmla="*/ 124988 w 554801"/>
                <a:gd name="connsiteY16" fmla="*/ 81059 h 647078"/>
                <a:gd name="connsiteX17" fmla="*/ 308028 w 554801"/>
                <a:gd name="connsiteY17" fmla="*/ 0 h 647078"/>
                <a:gd name="connsiteX18" fmla="*/ 310004 w 554801"/>
                <a:gd name="connsiteY18" fmla="*/ 0 h 647078"/>
                <a:gd name="connsiteX19" fmla="*/ 484192 w 554801"/>
                <a:gd name="connsiteY19" fmla="*/ 73743 h 647078"/>
                <a:gd name="connsiteX20" fmla="*/ 554789 w 554801"/>
                <a:gd name="connsiteY20" fmla="*/ 249321 h 647078"/>
                <a:gd name="connsiteX21" fmla="*/ 527867 w 554801"/>
                <a:gd name="connsiteY21" fmla="*/ 358911 h 647078"/>
                <a:gd name="connsiteX22" fmla="*/ 480022 w 554801"/>
                <a:gd name="connsiteY22" fmla="*/ 556144 h 647078"/>
                <a:gd name="connsiteX23" fmla="*/ 480022 w 554801"/>
                <a:gd name="connsiteY23" fmla="*/ 619132 h 647078"/>
                <a:gd name="connsiteX24" fmla="*/ 452149 w 554801"/>
                <a:gd name="connsiteY24" fmla="*/ 647078 h 647078"/>
                <a:gd name="connsiteX25" fmla="*/ 82118 w 554801"/>
                <a:gd name="connsiteY25" fmla="*/ 250491 h 647078"/>
                <a:gd name="connsiteX26" fmla="*/ 66023 w 554801"/>
                <a:gd name="connsiteY26" fmla="*/ 311432 h 647078"/>
                <a:gd name="connsiteX27" fmla="*/ 22348 w 554801"/>
                <a:gd name="connsiteY27" fmla="*/ 393880 h 647078"/>
                <a:gd name="connsiteX28" fmla="*/ 22568 w 554801"/>
                <a:gd name="connsiteY28" fmla="*/ 404415 h 647078"/>
                <a:gd name="connsiteX29" fmla="*/ 31713 w 554801"/>
                <a:gd name="connsiteY29" fmla="*/ 409755 h 647078"/>
                <a:gd name="connsiteX30" fmla="*/ 71803 w 554801"/>
                <a:gd name="connsiteY30" fmla="*/ 410560 h 647078"/>
                <a:gd name="connsiteX31" fmla="*/ 82118 w 554801"/>
                <a:gd name="connsiteY31" fmla="*/ 421022 h 647078"/>
                <a:gd name="connsiteX32" fmla="*/ 82118 w 554801"/>
                <a:gd name="connsiteY32" fmla="*/ 508152 h 647078"/>
                <a:gd name="connsiteX33" fmla="*/ 121331 w 554801"/>
                <a:gd name="connsiteY33" fmla="*/ 547365 h 647078"/>
                <a:gd name="connsiteX34" fmla="*/ 189733 w 554801"/>
                <a:gd name="connsiteY34" fmla="*/ 547365 h 647078"/>
                <a:gd name="connsiteX35" fmla="*/ 200267 w 554801"/>
                <a:gd name="connsiteY35" fmla="*/ 557899 h 647078"/>
                <a:gd name="connsiteX36" fmla="*/ 200267 w 554801"/>
                <a:gd name="connsiteY36" fmla="*/ 619278 h 647078"/>
                <a:gd name="connsiteX37" fmla="*/ 207217 w 554801"/>
                <a:gd name="connsiteY37" fmla="*/ 626228 h 647078"/>
                <a:gd name="connsiteX38" fmla="*/ 452222 w 554801"/>
                <a:gd name="connsiteY38" fmla="*/ 626228 h 647078"/>
                <a:gd name="connsiteX39" fmla="*/ 459099 w 554801"/>
                <a:gd name="connsiteY39" fmla="*/ 619278 h 647078"/>
                <a:gd name="connsiteX40" fmla="*/ 459099 w 554801"/>
                <a:gd name="connsiteY40" fmla="*/ 556290 h 647078"/>
                <a:gd name="connsiteX41" fmla="*/ 509285 w 554801"/>
                <a:gd name="connsiteY41" fmla="*/ 349474 h 647078"/>
                <a:gd name="connsiteX42" fmla="*/ 533939 w 554801"/>
                <a:gd name="connsiteY42" fmla="*/ 249248 h 647078"/>
                <a:gd name="connsiteX43" fmla="*/ 469341 w 554801"/>
                <a:gd name="connsiteY43" fmla="*/ 88594 h 647078"/>
                <a:gd name="connsiteX44" fmla="*/ 309930 w 554801"/>
                <a:gd name="connsiteY44" fmla="*/ 21143 h 647078"/>
                <a:gd name="connsiteX45" fmla="*/ 308101 w 554801"/>
                <a:gd name="connsiteY45" fmla="*/ 21143 h 647078"/>
                <a:gd name="connsiteX46" fmla="*/ 145911 w 554801"/>
                <a:gd name="connsiteY46" fmla="*/ 89764 h 647078"/>
                <a:gd name="connsiteX47" fmla="*/ 159884 w 554801"/>
                <a:gd name="connsiteY47" fmla="*/ 143901 h 647078"/>
                <a:gd name="connsiteX48" fmla="*/ 82118 w 554801"/>
                <a:gd name="connsiteY48" fmla="*/ 250491 h 64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4801" h="647078">
                  <a:moveTo>
                    <a:pt x="452149" y="647078"/>
                  </a:moveTo>
                  <a:lnTo>
                    <a:pt x="207144" y="647078"/>
                  </a:lnTo>
                  <a:cubicBezTo>
                    <a:pt x="191708" y="647078"/>
                    <a:pt x="179198" y="634568"/>
                    <a:pt x="179198" y="619132"/>
                  </a:cubicBezTo>
                  <a:lnTo>
                    <a:pt x="179198" y="568288"/>
                  </a:lnTo>
                  <a:lnTo>
                    <a:pt x="121257" y="568288"/>
                  </a:lnTo>
                  <a:cubicBezTo>
                    <a:pt x="88044" y="568288"/>
                    <a:pt x="61049" y="541293"/>
                    <a:pt x="61049" y="508079"/>
                  </a:cubicBezTo>
                  <a:lnTo>
                    <a:pt x="61049" y="431264"/>
                  </a:lnTo>
                  <a:lnTo>
                    <a:pt x="31274" y="430678"/>
                  </a:lnTo>
                  <a:cubicBezTo>
                    <a:pt x="20154" y="430532"/>
                    <a:pt x="10131" y="424679"/>
                    <a:pt x="4425" y="415023"/>
                  </a:cubicBezTo>
                  <a:cubicBezTo>
                    <a:pt x="-1208" y="405439"/>
                    <a:pt x="-1501" y="393807"/>
                    <a:pt x="3766" y="383931"/>
                  </a:cubicBezTo>
                  <a:lnTo>
                    <a:pt x="47441" y="301482"/>
                  </a:lnTo>
                  <a:cubicBezTo>
                    <a:pt x="56367" y="284729"/>
                    <a:pt x="61122" y="265781"/>
                    <a:pt x="61122" y="246760"/>
                  </a:cubicBezTo>
                  <a:lnTo>
                    <a:pt x="61195" y="242298"/>
                  </a:lnTo>
                  <a:cubicBezTo>
                    <a:pt x="61268" y="237469"/>
                    <a:pt x="64560" y="233373"/>
                    <a:pt x="69242" y="232202"/>
                  </a:cubicBezTo>
                  <a:cubicBezTo>
                    <a:pt x="110210" y="222326"/>
                    <a:pt x="138815" y="185893"/>
                    <a:pt x="138815" y="143681"/>
                  </a:cubicBezTo>
                  <a:cubicBezTo>
                    <a:pt x="138815" y="125977"/>
                    <a:pt x="133694" y="108712"/>
                    <a:pt x="123964" y="93861"/>
                  </a:cubicBezTo>
                  <a:cubicBezTo>
                    <a:pt x="121331" y="89911"/>
                    <a:pt x="121769" y="84643"/>
                    <a:pt x="124988" y="81059"/>
                  </a:cubicBezTo>
                  <a:cubicBezTo>
                    <a:pt x="171736" y="29629"/>
                    <a:pt x="238456" y="0"/>
                    <a:pt x="308028" y="0"/>
                  </a:cubicBezTo>
                  <a:cubicBezTo>
                    <a:pt x="308687" y="0"/>
                    <a:pt x="309345" y="0"/>
                    <a:pt x="310004" y="0"/>
                  </a:cubicBezTo>
                  <a:cubicBezTo>
                    <a:pt x="376138" y="512"/>
                    <a:pt x="438029" y="26776"/>
                    <a:pt x="484192" y="73743"/>
                  </a:cubicBezTo>
                  <a:cubicBezTo>
                    <a:pt x="530354" y="120783"/>
                    <a:pt x="555447" y="183113"/>
                    <a:pt x="554789" y="249321"/>
                  </a:cubicBezTo>
                  <a:cubicBezTo>
                    <a:pt x="554350" y="287509"/>
                    <a:pt x="544986" y="325332"/>
                    <a:pt x="527867" y="358911"/>
                  </a:cubicBezTo>
                  <a:cubicBezTo>
                    <a:pt x="496555" y="419924"/>
                    <a:pt x="480022" y="488107"/>
                    <a:pt x="480022" y="556144"/>
                  </a:cubicBezTo>
                  <a:lnTo>
                    <a:pt x="480022" y="619132"/>
                  </a:lnTo>
                  <a:cubicBezTo>
                    <a:pt x="480022" y="634568"/>
                    <a:pt x="467512" y="647078"/>
                    <a:pt x="452149" y="647078"/>
                  </a:cubicBezTo>
                  <a:close/>
                  <a:moveTo>
                    <a:pt x="82118" y="250491"/>
                  </a:moveTo>
                  <a:cubicBezTo>
                    <a:pt x="81533" y="271634"/>
                    <a:pt x="76046" y="292630"/>
                    <a:pt x="66023" y="311432"/>
                  </a:cubicBezTo>
                  <a:lnTo>
                    <a:pt x="22348" y="393880"/>
                  </a:lnTo>
                  <a:cubicBezTo>
                    <a:pt x="19788" y="398709"/>
                    <a:pt x="21617" y="402878"/>
                    <a:pt x="22568" y="404415"/>
                  </a:cubicBezTo>
                  <a:cubicBezTo>
                    <a:pt x="23519" y="405951"/>
                    <a:pt x="26226" y="409682"/>
                    <a:pt x="31713" y="409755"/>
                  </a:cubicBezTo>
                  <a:lnTo>
                    <a:pt x="71803" y="410560"/>
                  </a:lnTo>
                  <a:cubicBezTo>
                    <a:pt x="77509" y="410633"/>
                    <a:pt x="82118" y="415315"/>
                    <a:pt x="82118" y="421022"/>
                  </a:cubicBezTo>
                  <a:lnTo>
                    <a:pt x="82118" y="508152"/>
                  </a:lnTo>
                  <a:cubicBezTo>
                    <a:pt x="82118" y="529807"/>
                    <a:pt x="99749" y="547365"/>
                    <a:pt x="121331" y="547365"/>
                  </a:cubicBezTo>
                  <a:lnTo>
                    <a:pt x="189733" y="547365"/>
                  </a:lnTo>
                  <a:cubicBezTo>
                    <a:pt x="195512" y="547365"/>
                    <a:pt x="200267" y="552047"/>
                    <a:pt x="200267" y="557899"/>
                  </a:cubicBezTo>
                  <a:lnTo>
                    <a:pt x="200267" y="619278"/>
                  </a:lnTo>
                  <a:cubicBezTo>
                    <a:pt x="200267" y="623083"/>
                    <a:pt x="203413" y="626228"/>
                    <a:pt x="207217" y="626228"/>
                  </a:cubicBezTo>
                  <a:lnTo>
                    <a:pt x="452222" y="626228"/>
                  </a:lnTo>
                  <a:cubicBezTo>
                    <a:pt x="456026" y="626228"/>
                    <a:pt x="459099" y="623156"/>
                    <a:pt x="459099" y="619278"/>
                  </a:cubicBezTo>
                  <a:lnTo>
                    <a:pt x="459099" y="556290"/>
                  </a:lnTo>
                  <a:cubicBezTo>
                    <a:pt x="459099" y="484888"/>
                    <a:pt x="476437" y="413413"/>
                    <a:pt x="509285" y="349474"/>
                  </a:cubicBezTo>
                  <a:cubicBezTo>
                    <a:pt x="525160" y="318382"/>
                    <a:pt x="533500" y="284656"/>
                    <a:pt x="533939" y="249248"/>
                  </a:cubicBezTo>
                  <a:cubicBezTo>
                    <a:pt x="534524" y="188673"/>
                    <a:pt x="511626" y="131610"/>
                    <a:pt x="469341" y="88594"/>
                  </a:cubicBezTo>
                  <a:cubicBezTo>
                    <a:pt x="427129" y="45577"/>
                    <a:pt x="370505" y="21581"/>
                    <a:pt x="309930" y="21143"/>
                  </a:cubicBezTo>
                  <a:cubicBezTo>
                    <a:pt x="309345" y="21143"/>
                    <a:pt x="308760" y="21143"/>
                    <a:pt x="308101" y="21143"/>
                  </a:cubicBezTo>
                  <a:cubicBezTo>
                    <a:pt x="247015" y="21143"/>
                    <a:pt x="188343" y="46089"/>
                    <a:pt x="145911" y="89764"/>
                  </a:cubicBezTo>
                  <a:cubicBezTo>
                    <a:pt x="155056" y="106298"/>
                    <a:pt x="159884" y="124880"/>
                    <a:pt x="159884" y="143901"/>
                  </a:cubicBezTo>
                  <a:cubicBezTo>
                    <a:pt x="159811" y="192990"/>
                    <a:pt x="128207" y="235714"/>
                    <a:pt x="82118" y="25049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9F41017-7A63-D961-02F9-7E4A3D066B58}"/>
                </a:ext>
              </a:extLst>
            </p:cNvPr>
            <p:cNvSpPr/>
            <p:nvPr/>
          </p:nvSpPr>
          <p:spPr>
            <a:xfrm>
              <a:off x="7278949" y="1910084"/>
              <a:ext cx="320491" cy="445309"/>
            </a:xfrm>
            <a:custGeom>
              <a:avLst/>
              <a:gdLst>
                <a:gd name="connsiteX0" fmla="*/ 244291 w 320491"/>
                <a:gd name="connsiteY0" fmla="*/ 445310 h 445309"/>
                <a:gd name="connsiteX1" fmla="*/ 244291 w 320491"/>
                <a:gd name="connsiteY1" fmla="*/ 445310 h 445309"/>
                <a:gd name="connsiteX2" fmla="*/ 214516 w 320491"/>
                <a:gd name="connsiteY2" fmla="*/ 445237 h 445309"/>
                <a:gd name="connsiteX3" fmla="*/ 207054 w 320491"/>
                <a:gd name="connsiteY3" fmla="*/ 442091 h 445309"/>
                <a:gd name="connsiteX4" fmla="*/ 203982 w 320491"/>
                <a:gd name="connsiteY4" fmla="*/ 434629 h 445309"/>
                <a:gd name="connsiteX5" fmla="*/ 205006 w 320491"/>
                <a:gd name="connsiteY5" fmla="*/ 285973 h 445309"/>
                <a:gd name="connsiteX6" fmla="*/ 198861 w 320491"/>
                <a:gd name="connsiteY6" fmla="*/ 285973 h 445309"/>
                <a:gd name="connsiteX7" fmla="*/ 120216 w 320491"/>
                <a:gd name="connsiteY7" fmla="*/ 265489 h 445309"/>
                <a:gd name="connsiteX8" fmla="*/ 107414 w 320491"/>
                <a:gd name="connsiteY8" fmla="*/ 230812 h 445309"/>
                <a:gd name="connsiteX9" fmla="*/ 86710 w 320491"/>
                <a:gd name="connsiteY9" fmla="*/ 232714 h 445309"/>
                <a:gd name="connsiteX10" fmla="*/ 2871 w 320491"/>
                <a:gd name="connsiteY10" fmla="*/ 162629 h 445309"/>
                <a:gd name="connsiteX11" fmla="*/ 67543 w 320491"/>
                <a:gd name="connsiteY11" fmla="*/ 36213 h 445309"/>
                <a:gd name="connsiteX12" fmla="*/ 168573 w 320491"/>
                <a:gd name="connsiteY12" fmla="*/ 0 h 445309"/>
                <a:gd name="connsiteX13" fmla="*/ 263019 w 320491"/>
                <a:gd name="connsiteY13" fmla="*/ 40237 h 445309"/>
                <a:gd name="connsiteX14" fmla="*/ 320009 w 320491"/>
                <a:gd name="connsiteY14" fmla="*/ 159337 h 445309"/>
                <a:gd name="connsiteX15" fmla="*/ 287381 w 320491"/>
                <a:gd name="connsiteY15" fmla="*/ 264099 h 445309"/>
                <a:gd name="connsiteX16" fmla="*/ 255923 w 320491"/>
                <a:gd name="connsiteY16" fmla="*/ 284436 h 445309"/>
                <a:gd name="connsiteX17" fmla="*/ 254826 w 320491"/>
                <a:gd name="connsiteY17" fmla="*/ 434848 h 445309"/>
                <a:gd name="connsiteX18" fmla="*/ 244291 w 320491"/>
                <a:gd name="connsiteY18" fmla="*/ 445310 h 445309"/>
                <a:gd name="connsiteX19" fmla="*/ 225124 w 320491"/>
                <a:gd name="connsiteY19" fmla="*/ 424314 h 445309"/>
                <a:gd name="connsiteX20" fmla="*/ 233903 w 320491"/>
                <a:gd name="connsiteY20" fmla="*/ 424314 h 445309"/>
                <a:gd name="connsiteX21" fmla="*/ 235000 w 320491"/>
                <a:gd name="connsiteY21" fmla="*/ 276755 h 445309"/>
                <a:gd name="connsiteX22" fmla="*/ 243341 w 320491"/>
                <a:gd name="connsiteY22" fmla="*/ 266586 h 445309"/>
                <a:gd name="connsiteX23" fmla="*/ 299159 w 320491"/>
                <a:gd name="connsiteY23" fmla="*/ 160873 h 445309"/>
                <a:gd name="connsiteX24" fmla="*/ 248681 w 320491"/>
                <a:gd name="connsiteY24" fmla="*/ 55600 h 445309"/>
                <a:gd name="connsiteX25" fmla="*/ 168647 w 320491"/>
                <a:gd name="connsiteY25" fmla="*/ 21069 h 445309"/>
                <a:gd name="connsiteX26" fmla="*/ 79687 w 320491"/>
                <a:gd name="connsiteY26" fmla="*/ 53478 h 445309"/>
                <a:gd name="connsiteX27" fmla="*/ 23356 w 320491"/>
                <a:gd name="connsiteY27" fmla="*/ 157581 h 445309"/>
                <a:gd name="connsiteX28" fmla="*/ 86856 w 320491"/>
                <a:gd name="connsiteY28" fmla="*/ 211791 h 445309"/>
                <a:gd name="connsiteX29" fmla="*/ 115022 w 320491"/>
                <a:gd name="connsiteY29" fmla="*/ 207475 h 445309"/>
                <a:gd name="connsiteX30" fmla="*/ 125044 w 320491"/>
                <a:gd name="connsiteY30" fmla="*/ 209157 h 445309"/>
                <a:gd name="connsiteX31" fmla="*/ 128995 w 320491"/>
                <a:gd name="connsiteY31" fmla="*/ 218448 h 445309"/>
                <a:gd name="connsiteX32" fmla="*/ 136091 w 320491"/>
                <a:gd name="connsiteY32" fmla="*/ 251516 h 445309"/>
                <a:gd name="connsiteX33" fmla="*/ 199226 w 320491"/>
                <a:gd name="connsiteY33" fmla="*/ 265050 h 445309"/>
                <a:gd name="connsiteX34" fmla="*/ 216199 w 320491"/>
                <a:gd name="connsiteY34" fmla="*/ 265269 h 445309"/>
                <a:gd name="connsiteX35" fmla="*/ 226295 w 320491"/>
                <a:gd name="connsiteY35" fmla="*/ 275804 h 445309"/>
                <a:gd name="connsiteX36" fmla="*/ 225124 w 320491"/>
                <a:gd name="connsiteY36" fmla="*/ 424314 h 44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20491" h="445309">
                  <a:moveTo>
                    <a:pt x="244291" y="445310"/>
                  </a:moveTo>
                  <a:cubicBezTo>
                    <a:pt x="244291" y="445310"/>
                    <a:pt x="244291" y="445310"/>
                    <a:pt x="244291" y="445310"/>
                  </a:cubicBezTo>
                  <a:lnTo>
                    <a:pt x="214516" y="445237"/>
                  </a:lnTo>
                  <a:cubicBezTo>
                    <a:pt x="211736" y="445237"/>
                    <a:pt x="209030" y="444066"/>
                    <a:pt x="207054" y="442091"/>
                  </a:cubicBezTo>
                  <a:cubicBezTo>
                    <a:pt x="205079" y="440116"/>
                    <a:pt x="203982" y="437409"/>
                    <a:pt x="203982" y="434629"/>
                  </a:cubicBezTo>
                  <a:lnTo>
                    <a:pt x="205006" y="285973"/>
                  </a:lnTo>
                  <a:cubicBezTo>
                    <a:pt x="203031" y="285973"/>
                    <a:pt x="200982" y="285973"/>
                    <a:pt x="198861" y="285973"/>
                  </a:cubicBezTo>
                  <a:cubicBezTo>
                    <a:pt x="170549" y="285826"/>
                    <a:pt x="138432" y="285680"/>
                    <a:pt x="120216" y="265489"/>
                  </a:cubicBezTo>
                  <a:cubicBezTo>
                    <a:pt x="112388" y="256783"/>
                    <a:pt x="108072" y="245151"/>
                    <a:pt x="107414" y="230812"/>
                  </a:cubicBezTo>
                  <a:cubicBezTo>
                    <a:pt x="101634" y="231836"/>
                    <a:pt x="94538" y="232714"/>
                    <a:pt x="86710" y="232714"/>
                  </a:cubicBezTo>
                  <a:cubicBezTo>
                    <a:pt x="61910" y="232714"/>
                    <a:pt x="18088" y="223643"/>
                    <a:pt x="2871" y="162629"/>
                  </a:cubicBezTo>
                  <a:cubicBezTo>
                    <a:pt x="-8468" y="117491"/>
                    <a:pt x="13918" y="73743"/>
                    <a:pt x="67543" y="36213"/>
                  </a:cubicBezTo>
                  <a:cubicBezTo>
                    <a:pt x="101780" y="12217"/>
                    <a:pt x="135799" y="0"/>
                    <a:pt x="168573" y="0"/>
                  </a:cubicBezTo>
                  <a:cubicBezTo>
                    <a:pt x="203031" y="0"/>
                    <a:pt x="234781" y="13534"/>
                    <a:pt x="263019" y="40237"/>
                  </a:cubicBezTo>
                  <a:cubicBezTo>
                    <a:pt x="286869" y="62842"/>
                    <a:pt x="316132" y="101835"/>
                    <a:pt x="320009" y="159337"/>
                  </a:cubicBezTo>
                  <a:cubicBezTo>
                    <a:pt x="323814" y="215961"/>
                    <a:pt x="304354" y="247565"/>
                    <a:pt x="287381" y="264099"/>
                  </a:cubicBezTo>
                  <a:cubicBezTo>
                    <a:pt x="275749" y="275438"/>
                    <a:pt x="263678" y="281437"/>
                    <a:pt x="255923" y="284436"/>
                  </a:cubicBezTo>
                  <a:lnTo>
                    <a:pt x="254826" y="434848"/>
                  </a:lnTo>
                  <a:cubicBezTo>
                    <a:pt x="254753" y="440701"/>
                    <a:pt x="250071" y="445310"/>
                    <a:pt x="244291" y="445310"/>
                  </a:cubicBezTo>
                  <a:close/>
                  <a:moveTo>
                    <a:pt x="225124" y="424314"/>
                  </a:moveTo>
                  <a:lnTo>
                    <a:pt x="233903" y="424314"/>
                  </a:lnTo>
                  <a:lnTo>
                    <a:pt x="235000" y="276755"/>
                  </a:lnTo>
                  <a:cubicBezTo>
                    <a:pt x="235000" y="271780"/>
                    <a:pt x="238512" y="267537"/>
                    <a:pt x="243341" y="266586"/>
                  </a:cubicBezTo>
                  <a:cubicBezTo>
                    <a:pt x="245828" y="266001"/>
                    <a:pt x="305231" y="251735"/>
                    <a:pt x="299159" y="160873"/>
                  </a:cubicBezTo>
                  <a:cubicBezTo>
                    <a:pt x="295721" y="110175"/>
                    <a:pt x="269823" y="75645"/>
                    <a:pt x="248681" y="55600"/>
                  </a:cubicBezTo>
                  <a:cubicBezTo>
                    <a:pt x="224539" y="32701"/>
                    <a:pt x="197544" y="21069"/>
                    <a:pt x="168647" y="21069"/>
                  </a:cubicBezTo>
                  <a:cubicBezTo>
                    <a:pt x="140261" y="21069"/>
                    <a:pt x="110340" y="31970"/>
                    <a:pt x="79687" y="53478"/>
                  </a:cubicBezTo>
                  <a:cubicBezTo>
                    <a:pt x="47717" y="75864"/>
                    <a:pt x="11943" y="112077"/>
                    <a:pt x="23356" y="157581"/>
                  </a:cubicBezTo>
                  <a:cubicBezTo>
                    <a:pt x="32354" y="193502"/>
                    <a:pt x="53716" y="211791"/>
                    <a:pt x="86856" y="211791"/>
                  </a:cubicBezTo>
                  <a:cubicBezTo>
                    <a:pt x="102512" y="211791"/>
                    <a:pt x="114875" y="207548"/>
                    <a:pt x="115022" y="207475"/>
                  </a:cubicBezTo>
                  <a:cubicBezTo>
                    <a:pt x="118387" y="206304"/>
                    <a:pt x="122191" y="206889"/>
                    <a:pt x="125044" y="209157"/>
                  </a:cubicBezTo>
                  <a:cubicBezTo>
                    <a:pt x="127825" y="211352"/>
                    <a:pt x="129361" y="214864"/>
                    <a:pt x="128995" y="218448"/>
                  </a:cubicBezTo>
                  <a:cubicBezTo>
                    <a:pt x="127459" y="233665"/>
                    <a:pt x="129727" y="244492"/>
                    <a:pt x="136091" y="251516"/>
                  </a:cubicBezTo>
                  <a:cubicBezTo>
                    <a:pt x="148016" y="264830"/>
                    <a:pt x="175230" y="264903"/>
                    <a:pt x="199226" y="265050"/>
                  </a:cubicBezTo>
                  <a:cubicBezTo>
                    <a:pt x="205152" y="265050"/>
                    <a:pt x="210712" y="265123"/>
                    <a:pt x="216199" y="265269"/>
                  </a:cubicBezTo>
                  <a:cubicBezTo>
                    <a:pt x="221905" y="265489"/>
                    <a:pt x="226368" y="270171"/>
                    <a:pt x="226295" y="275804"/>
                  </a:cubicBezTo>
                  <a:lnTo>
                    <a:pt x="225124" y="4243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41161AE8-C6D5-5BF1-3A8F-E2529665BCAB}"/>
                </a:ext>
              </a:extLst>
            </p:cNvPr>
            <p:cNvSpPr/>
            <p:nvPr/>
          </p:nvSpPr>
          <p:spPr>
            <a:xfrm>
              <a:off x="7444585" y="1965452"/>
              <a:ext cx="77253" cy="67462"/>
            </a:xfrm>
            <a:custGeom>
              <a:avLst/>
              <a:gdLst>
                <a:gd name="connsiteX0" fmla="*/ 66731 w 77253"/>
                <a:gd name="connsiteY0" fmla="*/ 67463 h 67462"/>
                <a:gd name="connsiteX1" fmla="*/ 56562 w 77253"/>
                <a:gd name="connsiteY1" fmla="*/ 59415 h 67462"/>
                <a:gd name="connsiteX2" fmla="*/ 9229 w 77253"/>
                <a:gd name="connsiteY2" fmla="*/ 20934 h 67462"/>
                <a:gd name="connsiteX3" fmla="*/ 85 w 77253"/>
                <a:gd name="connsiteY3" fmla="*/ 9229 h 67462"/>
                <a:gd name="connsiteX4" fmla="*/ 11790 w 77253"/>
                <a:gd name="connsiteY4" fmla="*/ 85 h 67462"/>
                <a:gd name="connsiteX5" fmla="*/ 76973 w 77253"/>
                <a:gd name="connsiteY5" fmla="*/ 54514 h 67462"/>
                <a:gd name="connsiteX6" fmla="*/ 69218 w 77253"/>
                <a:gd name="connsiteY6" fmla="*/ 67170 h 67462"/>
                <a:gd name="connsiteX7" fmla="*/ 66731 w 77253"/>
                <a:gd name="connsiteY7" fmla="*/ 67463 h 6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253" h="67462">
                  <a:moveTo>
                    <a:pt x="66731" y="67463"/>
                  </a:moveTo>
                  <a:cubicBezTo>
                    <a:pt x="61976" y="67463"/>
                    <a:pt x="57659" y="64244"/>
                    <a:pt x="56562" y="59415"/>
                  </a:cubicBezTo>
                  <a:cubicBezTo>
                    <a:pt x="48588" y="26129"/>
                    <a:pt x="9668" y="20934"/>
                    <a:pt x="9229" y="20934"/>
                  </a:cubicBezTo>
                  <a:cubicBezTo>
                    <a:pt x="3450" y="20203"/>
                    <a:pt x="-647" y="15009"/>
                    <a:pt x="85" y="9229"/>
                  </a:cubicBezTo>
                  <a:cubicBezTo>
                    <a:pt x="816" y="3450"/>
                    <a:pt x="6010" y="-647"/>
                    <a:pt x="11790" y="85"/>
                  </a:cubicBezTo>
                  <a:cubicBezTo>
                    <a:pt x="13985" y="377"/>
                    <a:pt x="65634" y="7254"/>
                    <a:pt x="76973" y="54514"/>
                  </a:cubicBezTo>
                  <a:cubicBezTo>
                    <a:pt x="78290" y="60147"/>
                    <a:pt x="74852" y="65780"/>
                    <a:pt x="69218" y="67170"/>
                  </a:cubicBezTo>
                  <a:cubicBezTo>
                    <a:pt x="68341" y="67389"/>
                    <a:pt x="67536" y="67463"/>
                    <a:pt x="66731" y="6746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27D51F0-886D-9741-BE27-28EB1157150B}"/>
                </a:ext>
              </a:extLst>
            </p:cNvPr>
            <p:cNvSpPr/>
            <p:nvPr/>
          </p:nvSpPr>
          <p:spPr>
            <a:xfrm>
              <a:off x="7345960" y="1990759"/>
              <a:ext cx="52784" cy="55982"/>
            </a:xfrm>
            <a:custGeom>
              <a:avLst/>
              <a:gdLst>
                <a:gd name="connsiteX0" fmla="*/ 10482 w 52784"/>
                <a:gd name="connsiteY0" fmla="*/ 55983 h 55982"/>
                <a:gd name="connsiteX1" fmla="*/ 8653 w 52784"/>
                <a:gd name="connsiteY1" fmla="*/ 55836 h 55982"/>
                <a:gd name="connsiteX2" fmla="*/ 167 w 52784"/>
                <a:gd name="connsiteY2" fmla="*/ 43692 h 55982"/>
                <a:gd name="connsiteX3" fmla="*/ 38062 w 52784"/>
                <a:gd name="connsiteY3" fmla="*/ 895 h 55982"/>
                <a:gd name="connsiteX4" fmla="*/ 51889 w 52784"/>
                <a:gd name="connsiteY4" fmla="*/ 6236 h 55982"/>
                <a:gd name="connsiteX5" fmla="*/ 46548 w 52784"/>
                <a:gd name="connsiteY5" fmla="*/ 20062 h 55982"/>
                <a:gd name="connsiteX6" fmla="*/ 20797 w 52784"/>
                <a:gd name="connsiteY6" fmla="*/ 47350 h 55982"/>
                <a:gd name="connsiteX7" fmla="*/ 10482 w 52784"/>
                <a:gd name="connsiteY7" fmla="*/ 55983 h 5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5982">
                  <a:moveTo>
                    <a:pt x="10482" y="55983"/>
                  </a:moveTo>
                  <a:cubicBezTo>
                    <a:pt x="9897" y="55983"/>
                    <a:pt x="9238" y="55910"/>
                    <a:pt x="8653" y="55836"/>
                  </a:cubicBezTo>
                  <a:cubicBezTo>
                    <a:pt x="2947" y="54812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8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6" y="55983"/>
                    <a:pt x="10482" y="559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8FA5534-7C6A-A102-FA70-A8FB16792B7C}"/>
                </a:ext>
              </a:extLst>
            </p:cNvPr>
            <p:cNvSpPr/>
            <p:nvPr/>
          </p:nvSpPr>
          <p:spPr>
            <a:xfrm>
              <a:off x="7394500" y="2049099"/>
              <a:ext cx="49511" cy="64142"/>
            </a:xfrm>
            <a:custGeom>
              <a:avLst/>
              <a:gdLst>
                <a:gd name="connsiteX0" fmla="*/ 38977 w 49511"/>
                <a:gd name="connsiteY0" fmla="*/ 64143 h 64142"/>
                <a:gd name="connsiteX1" fmla="*/ 28515 w 49511"/>
                <a:gd name="connsiteY1" fmla="*/ 53681 h 64142"/>
                <a:gd name="connsiteX2" fmla="*/ 4081 w 49511"/>
                <a:gd name="connsiteY2" fmla="*/ 18785 h 64142"/>
                <a:gd name="connsiteX3" fmla="*/ 2178 w 49511"/>
                <a:gd name="connsiteY3" fmla="*/ 4081 h 64142"/>
                <a:gd name="connsiteX4" fmla="*/ 16883 w 49511"/>
                <a:gd name="connsiteY4" fmla="*/ 2178 h 64142"/>
                <a:gd name="connsiteX5" fmla="*/ 49511 w 49511"/>
                <a:gd name="connsiteY5" fmla="*/ 53681 h 64142"/>
                <a:gd name="connsiteX6" fmla="*/ 38977 w 49511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1" h="64142">
                  <a:moveTo>
                    <a:pt x="38977" y="64143"/>
                  </a:moveTo>
                  <a:cubicBezTo>
                    <a:pt x="33197" y="64143"/>
                    <a:pt x="28515" y="59461"/>
                    <a:pt x="28515" y="53681"/>
                  </a:cubicBezTo>
                  <a:cubicBezTo>
                    <a:pt x="28515" y="40659"/>
                    <a:pt x="10372" y="23687"/>
                    <a:pt x="4081" y="18785"/>
                  </a:cubicBezTo>
                  <a:cubicBezTo>
                    <a:pt x="-528" y="15200"/>
                    <a:pt x="-1333" y="8616"/>
                    <a:pt x="2178" y="4081"/>
                  </a:cubicBezTo>
                  <a:cubicBezTo>
                    <a:pt x="5690" y="-528"/>
                    <a:pt x="12274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438" y="59388"/>
                    <a:pt x="44756" y="64143"/>
                    <a:pt x="38977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804C82C0-EF64-661B-EF36-A574D779466A}"/>
                </a:ext>
              </a:extLst>
            </p:cNvPr>
            <p:cNvSpPr/>
            <p:nvPr/>
          </p:nvSpPr>
          <p:spPr>
            <a:xfrm>
              <a:off x="7419849" y="2004732"/>
              <a:ext cx="52784" cy="56055"/>
            </a:xfrm>
            <a:custGeom>
              <a:avLst/>
              <a:gdLst>
                <a:gd name="connsiteX0" fmla="*/ 10482 w 52784"/>
                <a:gd name="connsiteY0" fmla="*/ 56056 h 56055"/>
                <a:gd name="connsiteX1" fmla="*/ 8653 w 52784"/>
                <a:gd name="connsiteY1" fmla="*/ 55910 h 56055"/>
                <a:gd name="connsiteX2" fmla="*/ 167 w 52784"/>
                <a:gd name="connsiteY2" fmla="*/ 43692 h 56055"/>
                <a:gd name="connsiteX3" fmla="*/ 38062 w 52784"/>
                <a:gd name="connsiteY3" fmla="*/ 895 h 56055"/>
                <a:gd name="connsiteX4" fmla="*/ 51889 w 52784"/>
                <a:gd name="connsiteY4" fmla="*/ 6236 h 56055"/>
                <a:gd name="connsiteX5" fmla="*/ 46549 w 52784"/>
                <a:gd name="connsiteY5" fmla="*/ 20062 h 56055"/>
                <a:gd name="connsiteX6" fmla="*/ 20797 w 52784"/>
                <a:gd name="connsiteY6" fmla="*/ 47350 h 56055"/>
                <a:gd name="connsiteX7" fmla="*/ 10482 w 52784"/>
                <a:gd name="connsiteY7" fmla="*/ 56056 h 5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6055">
                  <a:moveTo>
                    <a:pt x="10482" y="56056"/>
                  </a:moveTo>
                  <a:cubicBezTo>
                    <a:pt x="9897" y="56056"/>
                    <a:pt x="9238" y="55983"/>
                    <a:pt x="8653" y="55910"/>
                  </a:cubicBezTo>
                  <a:cubicBezTo>
                    <a:pt x="2947" y="54885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9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7" y="56056"/>
                    <a:pt x="10482" y="5605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CF984C3-C4DA-6A10-5F4B-6740877BE663}"/>
                </a:ext>
              </a:extLst>
            </p:cNvPr>
            <p:cNvSpPr/>
            <p:nvPr/>
          </p:nvSpPr>
          <p:spPr>
            <a:xfrm>
              <a:off x="7502151" y="2091643"/>
              <a:ext cx="52710" cy="56129"/>
            </a:xfrm>
            <a:custGeom>
              <a:avLst/>
              <a:gdLst>
                <a:gd name="connsiteX0" fmla="*/ 10482 w 52710"/>
                <a:gd name="connsiteY0" fmla="*/ 56129 h 56129"/>
                <a:gd name="connsiteX1" fmla="*/ 8653 w 52710"/>
                <a:gd name="connsiteY1" fmla="*/ 55983 h 56129"/>
                <a:gd name="connsiteX2" fmla="*/ 167 w 52710"/>
                <a:gd name="connsiteY2" fmla="*/ 43765 h 56129"/>
                <a:gd name="connsiteX3" fmla="*/ 37989 w 52710"/>
                <a:gd name="connsiteY3" fmla="*/ 895 h 56129"/>
                <a:gd name="connsiteX4" fmla="*/ 51816 w 52710"/>
                <a:gd name="connsiteY4" fmla="*/ 6236 h 56129"/>
                <a:gd name="connsiteX5" fmla="*/ 46475 w 52710"/>
                <a:gd name="connsiteY5" fmla="*/ 20062 h 56129"/>
                <a:gd name="connsiteX6" fmla="*/ 20797 w 52710"/>
                <a:gd name="connsiteY6" fmla="*/ 47423 h 56129"/>
                <a:gd name="connsiteX7" fmla="*/ 10482 w 52710"/>
                <a:gd name="connsiteY7" fmla="*/ 56129 h 5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10" h="56129">
                  <a:moveTo>
                    <a:pt x="10482" y="56129"/>
                  </a:moveTo>
                  <a:cubicBezTo>
                    <a:pt x="9897" y="56129"/>
                    <a:pt x="9238" y="56056"/>
                    <a:pt x="8653" y="55983"/>
                  </a:cubicBezTo>
                  <a:cubicBezTo>
                    <a:pt x="2947" y="54958"/>
                    <a:pt x="-858" y="49472"/>
                    <a:pt x="167" y="43765"/>
                  </a:cubicBezTo>
                  <a:cubicBezTo>
                    <a:pt x="5141" y="15673"/>
                    <a:pt x="36672" y="1480"/>
                    <a:pt x="37989" y="895"/>
                  </a:cubicBezTo>
                  <a:cubicBezTo>
                    <a:pt x="43330" y="-1446"/>
                    <a:pt x="49475" y="968"/>
                    <a:pt x="51816" y="6236"/>
                  </a:cubicBezTo>
                  <a:cubicBezTo>
                    <a:pt x="54157" y="11503"/>
                    <a:pt x="51743" y="17721"/>
                    <a:pt x="46475" y="20062"/>
                  </a:cubicBezTo>
                  <a:cubicBezTo>
                    <a:pt x="40184" y="22915"/>
                    <a:pt x="23285" y="33304"/>
                    <a:pt x="20797" y="47423"/>
                  </a:cubicBezTo>
                  <a:cubicBezTo>
                    <a:pt x="19919" y="52544"/>
                    <a:pt x="15457" y="56129"/>
                    <a:pt x="10482" y="5612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C189F0E-0717-6294-3DFA-60A4C71B505B}"/>
                </a:ext>
              </a:extLst>
            </p:cNvPr>
            <p:cNvSpPr/>
            <p:nvPr/>
          </p:nvSpPr>
          <p:spPr>
            <a:xfrm>
              <a:off x="7474900" y="2040028"/>
              <a:ext cx="49512" cy="64142"/>
            </a:xfrm>
            <a:custGeom>
              <a:avLst/>
              <a:gdLst>
                <a:gd name="connsiteX0" fmla="*/ 39050 w 49512"/>
                <a:gd name="connsiteY0" fmla="*/ 64143 h 64142"/>
                <a:gd name="connsiteX1" fmla="*/ 28515 w 49512"/>
                <a:gd name="connsiteY1" fmla="*/ 53681 h 64142"/>
                <a:gd name="connsiteX2" fmla="*/ 4081 w 49512"/>
                <a:gd name="connsiteY2" fmla="*/ 18785 h 64142"/>
                <a:gd name="connsiteX3" fmla="*/ 2178 w 49512"/>
                <a:gd name="connsiteY3" fmla="*/ 4081 h 64142"/>
                <a:gd name="connsiteX4" fmla="*/ 16883 w 49512"/>
                <a:gd name="connsiteY4" fmla="*/ 2178 h 64142"/>
                <a:gd name="connsiteX5" fmla="*/ 49511 w 49512"/>
                <a:gd name="connsiteY5" fmla="*/ 53681 h 64142"/>
                <a:gd name="connsiteX6" fmla="*/ 39050 w 49512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2" h="64142">
                  <a:moveTo>
                    <a:pt x="39050" y="64143"/>
                  </a:moveTo>
                  <a:cubicBezTo>
                    <a:pt x="33270" y="64143"/>
                    <a:pt x="28515" y="59461"/>
                    <a:pt x="28515" y="53681"/>
                  </a:cubicBezTo>
                  <a:cubicBezTo>
                    <a:pt x="28515" y="41537"/>
                    <a:pt x="12055" y="24930"/>
                    <a:pt x="4081" y="18785"/>
                  </a:cubicBezTo>
                  <a:cubicBezTo>
                    <a:pt x="-528" y="15274"/>
                    <a:pt x="-1333" y="8689"/>
                    <a:pt x="2178" y="4081"/>
                  </a:cubicBezTo>
                  <a:cubicBezTo>
                    <a:pt x="5690" y="-528"/>
                    <a:pt x="12347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585" y="59388"/>
                    <a:pt x="44903" y="64143"/>
                    <a:pt x="39050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39EA877E-D9B2-1D63-50A4-D31F953EE5AB}"/>
                </a:ext>
              </a:extLst>
            </p:cNvPr>
            <p:cNvSpPr/>
            <p:nvPr/>
          </p:nvSpPr>
          <p:spPr>
            <a:xfrm>
              <a:off x="7049984" y="1872627"/>
              <a:ext cx="224008" cy="224008"/>
            </a:xfrm>
            <a:custGeom>
              <a:avLst/>
              <a:gdLst>
                <a:gd name="connsiteX0" fmla="*/ 112005 w 224008"/>
                <a:gd name="connsiteY0" fmla="*/ 224008 h 224008"/>
                <a:gd name="connsiteX1" fmla="*/ 0 w 224008"/>
                <a:gd name="connsiteY1" fmla="*/ 112004 h 224008"/>
                <a:gd name="connsiteX2" fmla="*/ 112005 w 224008"/>
                <a:gd name="connsiteY2" fmla="*/ 0 h 224008"/>
                <a:gd name="connsiteX3" fmla="*/ 224009 w 224008"/>
                <a:gd name="connsiteY3" fmla="*/ 112004 h 224008"/>
                <a:gd name="connsiteX4" fmla="*/ 112005 w 224008"/>
                <a:gd name="connsiteY4" fmla="*/ 224008 h 224008"/>
                <a:gd name="connsiteX5" fmla="*/ 112005 w 224008"/>
                <a:gd name="connsiteY5" fmla="*/ 21069 h 224008"/>
                <a:gd name="connsiteX6" fmla="*/ 20997 w 224008"/>
                <a:gd name="connsiteY6" fmla="*/ 112077 h 224008"/>
                <a:gd name="connsiteX7" fmla="*/ 112005 w 224008"/>
                <a:gd name="connsiteY7" fmla="*/ 203085 h 224008"/>
                <a:gd name="connsiteX8" fmla="*/ 203012 w 224008"/>
                <a:gd name="connsiteY8" fmla="*/ 112077 h 224008"/>
                <a:gd name="connsiteX9" fmla="*/ 112005 w 224008"/>
                <a:gd name="connsiteY9" fmla="*/ 21069 h 22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008" h="224008">
                  <a:moveTo>
                    <a:pt x="112005" y="224008"/>
                  </a:moveTo>
                  <a:cubicBezTo>
                    <a:pt x="50260" y="224008"/>
                    <a:pt x="0" y="173749"/>
                    <a:pt x="0" y="112004"/>
                  </a:cubicBezTo>
                  <a:cubicBezTo>
                    <a:pt x="0" y="50259"/>
                    <a:pt x="50260" y="0"/>
                    <a:pt x="112005" y="0"/>
                  </a:cubicBezTo>
                  <a:cubicBezTo>
                    <a:pt x="173749" y="0"/>
                    <a:pt x="224009" y="50259"/>
                    <a:pt x="224009" y="112004"/>
                  </a:cubicBezTo>
                  <a:cubicBezTo>
                    <a:pt x="224009" y="173822"/>
                    <a:pt x="173749" y="224008"/>
                    <a:pt x="112005" y="224008"/>
                  </a:cubicBezTo>
                  <a:close/>
                  <a:moveTo>
                    <a:pt x="112005" y="21069"/>
                  </a:moveTo>
                  <a:cubicBezTo>
                    <a:pt x="61818" y="21069"/>
                    <a:pt x="20997" y="61891"/>
                    <a:pt x="20997" y="112077"/>
                  </a:cubicBezTo>
                  <a:cubicBezTo>
                    <a:pt x="20997" y="162263"/>
                    <a:pt x="61818" y="203085"/>
                    <a:pt x="112005" y="203085"/>
                  </a:cubicBezTo>
                  <a:cubicBezTo>
                    <a:pt x="162191" y="203085"/>
                    <a:pt x="203012" y="162263"/>
                    <a:pt x="203012" y="112077"/>
                  </a:cubicBezTo>
                  <a:cubicBezTo>
                    <a:pt x="203012" y="61891"/>
                    <a:pt x="162191" y="21069"/>
                    <a:pt x="112005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C947CB9-76FC-8479-7589-74909EF0FE56}"/>
                </a:ext>
              </a:extLst>
            </p:cNvPr>
            <p:cNvSpPr/>
            <p:nvPr/>
          </p:nvSpPr>
          <p:spPr>
            <a:xfrm>
              <a:off x="7106243" y="1974170"/>
              <a:ext cx="111492" cy="20996"/>
            </a:xfrm>
            <a:custGeom>
              <a:avLst/>
              <a:gdLst>
                <a:gd name="connsiteX0" fmla="*/ 100958 w 111492"/>
                <a:gd name="connsiteY0" fmla="*/ 20996 h 20996"/>
                <a:gd name="connsiteX1" fmla="*/ 10462 w 111492"/>
                <a:gd name="connsiteY1" fmla="*/ 20996 h 20996"/>
                <a:gd name="connsiteX2" fmla="*/ 0 w 111492"/>
                <a:gd name="connsiteY2" fmla="*/ 10462 h 20996"/>
                <a:gd name="connsiteX3" fmla="*/ 10462 w 111492"/>
                <a:gd name="connsiteY3" fmla="*/ 0 h 20996"/>
                <a:gd name="connsiteX4" fmla="*/ 100958 w 111492"/>
                <a:gd name="connsiteY4" fmla="*/ 0 h 20996"/>
                <a:gd name="connsiteX5" fmla="*/ 111492 w 111492"/>
                <a:gd name="connsiteY5" fmla="*/ 10462 h 20996"/>
                <a:gd name="connsiteX6" fmla="*/ 100958 w 111492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92" h="20996">
                  <a:moveTo>
                    <a:pt x="100958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100958" y="0"/>
                  </a:lnTo>
                  <a:cubicBezTo>
                    <a:pt x="106737" y="0"/>
                    <a:pt x="111492" y="4682"/>
                    <a:pt x="111492" y="10462"/>
                  </a:cubicBezTo>
                  <a:cubicBezTo>
                    <a:pt x="111492" y="16314"/>
                    <a:pt x="106737" y="20996"/>
                    <a:pt x="10095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427340C-93EE-7E5A-0E67-92C5236937EF}"/>
                </a:ext>
              </a:extLst>
            </p:cNvPr>
            <p:cNvSpPr/>
            <p:nvPr/>
          </p:nvSpPr>
          <p:spPr>
            <a:xfrm>
              <a:off x="7151527" y="1928958"/>
              <a:ext cx="20923" cy="111418"/>
            </a:xfrm>
            <a:custGeom>
              <a:avLst/>
              <a:gdLst>
                <a:gd name="connsiteX0" fmla="*/ 10462 w 20923"/>
                <a:gd name="connsiteY0" fmla="*/ 111419 h 111418"/>
                <a:gd name="connsiteX1" fmla="*/ 0 w 20923"/>
                <a:gd name="connsiteY1" fmla="*/ 100884 h 111418"/>
                <a:gd name="connsiteX2" fmla="*/ 0 w 20923"/>
                <a:gd name="connsiteY2" fmla="*/ 10462 h 111418"/>
                <a:gd name="connsiteX3" fmla="*/ 10462 w 20923"/>
                <a:gd name="connsiteY3" fmla="*/ 0 h 111418"/>
                <a:gd name="connsiteX4" fmla="*/ 20923 w 20923"/>
                <a:gd name="connsiteY4" fmla="*/ 10462 h 111418"/>
                <a:gd name="connsiteX5" fmla="*/ 20923 w 20923"/>
                <a:gd name="connsiteY5" fmla="*/ 100957 h 111418"/>
                <a:gd name="connsiteX6" fmla="*/ 10462 w 20923"/>
                <a:gd name="connsiteY6" fmla="*/ 111419 h 1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23" h="111418">
                  <a:moveTo>
                    <a:pt x="10462" y="111419"/>
                  </a:moveTo>
                  <a:cubicBezTo>
                    <a:pt x="4682" y="111419"/>
                    <a:pt x="0" y="106737"/>
                    <a:pt x="0" y="100884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23" y="4682"/>
                    <a:pt x="20923" y="10462"/>
                  </a:cubicBezTo>
                  <a:lnTo>
                    <a:pt x="20923" y="100957"/>
                  </a:lnTo>
                  <a:cubicBezTo>
                    <a:pt x="20923" y="106737"/>
                    <a:pt x="16241" y="111419"/>
                    <a:pt x="10462" y="11141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6" name="Graphic 48">
            <a:extLst>
              <a:ext uri="{FF2B5EF4-FFF2-40B4-BE49-F238E27FC236}">
                <a16:creationId xmlns:a16="http://schemas.microsoft.com/office/drawing/2014/main" id="{3E0689DE-83BA-E7ED-32C4-89A81E093CCD}"/>
              </a:ext>
            </a:extLst>
          </p:cNvPr>
          <p:cNvGrpSpPr/>
          <p:nvPr/>
        </p:nvGrpSpPr>
        <p:grpSpPr>
          <a:xfrm>
            <a:off x="4052239" y="2083241"/>
            <a:ext cx="640509" cy="647078"/>
            <a:chOff x="6063001" y="1840877"/>
            <a:chExt cx="640509" cy="647078"/>
          </a:xfrm>
          <a:solidFill>
            <a:srgbClr val="374DF8"/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8F237AA3-4E93-6D2F-68ED-03BFE5402A81}"/>
                </a:ext>
              </a:extLst>
            </p:cNvPr>
            <p:cNvSpPr/>
            <p:nvPr/>
          </p:nvSpPr>
          <p:spPr>
            <a:xfrm>
              <a:off x="6063001" y="1992971"/>
              <a:ext cx="435889" cy="436457"/>
            </a:xfrm>
            <a:custGeom>
              <a:avLst/>
              <a:gdLst>
                <a:gd name="connsiteX0" fmla="*/ 351172 w 435889"/>
                <a:gd name="connsiteY0" fmla="*/ 436458 h 436457"/>
                <a:gd name="connsiteX1" fmla="*/ 159938 w 435889"/>
                <a:gd name="connsiteY1" fmla="*/ 348084 h 436457"/>
                <a:gd name="connsiteX2" fmla="*/ 17939 w 435889"/>
                <a:gd name="connsiteY2" fmla="*/ 164019 h 436457"/>
                <a:gd name="connsiteX3" fmla="*/ 162 w 435889"/>
                <a:gd name="connsiteY3" fmla="*/ 77254 h 436457"/>
                <a:gd name="connsiteX4" fmla="*/ 31327 w 435889"/>
                <a:gd name="connsiteY4" fmla="*/ 4170 h 436457"/>
                <a:gd name="connsiteX5" fmla="*/ 41642 w 435889"/>
                <a:gd name="connsiteY5" fmla="*/ 0 h 436457"/>
                <a:gd name="connsiteX6" fmla="*/ 56859 w 435889"/>
                <a:gd name="connsiteY6" fmla="*/ 6950 h 436457"/>
                <a:gd name="connsiteX7" fmla="*/ 142014 w 435889"/>
                <a:gd name="connsiteY7" fmla="*/ 92105 h 436457"/>
                <a:gd name="connsiteX8" fmla="*/ 144867 w 435889"/>
                <a:gd name="connsiteY8" fmla="*/ 117564 h 436457"/>
                <a:gd name="connsiteX9" fmla="*/ 144721 w 435889"/>
                <a:gd name="connsiteY9" fmla="*/ 162117 h 436457"/>
                <a:gd name="connsiteX10" fmla="*/ 300620 w 435889"/>
                <a:gd name="connsiteY10" fmla="*/ 297605 h 436457"/>
                <a:gd name="connsiteX11" fmla="*/ 300620 w 435889"/>
                <a:gd name="connsiteY11" fmla="*/ 297605 h 436457"/>
                <a:gd name="connsiteX12" fmla="*/ 318324 w 435889"/>
                <a:gd name="connsiteY12" fmla="*/ 291167 h 436457"/>
                <a:gd name="connsiteX13" fmla="*/ 328566 w 435889"/>
                <a:gd name="connsiteY13" fmla="*/ 287070 h 436457"/>
                <a:gd name="connsiteX14" fmla="*/ 343783 w 435889"/>
                <a:gd name="connsiteY14" fmla="*/ 294020 h 436457"/>
                <a:gd name="connsiteX15" fmla="*/ 428938 w 435889"/>
                <a:gd name="connsiteY15" fmla="*/ 379249 h 436457"/>
                <a:gd name="connsiteX16" fmla="*/ 435888 w 435889"/>
                <a:gd name="connsiteY16" fmla="*/ 394465 h 436457"/>
                <a:gd name="connsiteX17" fmla="*/ 431718 w 435889"/>
                <a:gd name="connsiteY17" fmla="*/ 404707 h 436457"/>
                <a:gd name="connsiteX18" fmla="*/ 351172 w 435889"/>
                <a:gd name="connsiteY18" fmla="*/ 436458 h 436457"/>
                <a:gd name="connsiteX19" fmla="*/ 351172 w 435889"/>
                <a:gd name="connsiteY19" fmla="*/ 436458 h 436457"/>
                <a:gd name="connsiteX20" fmla="*/ 42740 w 435889"/>
                <a:gd name="connsiteY20" fmla="*/ 22606 h 436457"/>
                <a:gd name="connsiteX21" fmla="*/ 37326 w 435889"/>
                <a:gd name="connsiteY21" fmla="*/ 156045 h 436457"/>
                <a:gd name="connsiteX22" fmla="*/ 351172 w 435889"/>
                <a:gd name="connsiteY22" fmla="*/ 415535 h 436457"/>
                <a:gd name="connsiteX23" fmla="*/ 351172 w 435889"/>
                <a:gd name="connsiteY23" fmla="*/ 415535 h 436457"/>
                <a:gd name="connsiteX24" fmla="*/ 413429 w 435889"/>
                <a:gd name="connsiteY24" fmla="*/ 393368 h 436457"/>
                <a:gd name="connsiteX25" fmla="*/ 329517 w 435889"/>
                <a:gd name="connsiteY25" fmla="*/ 309310 h 436457"/>
                <a:gd name="connsiteX26" fmla="*/ 300693 w 435889"/>
                <a:gd name="connsiteY26" fmla="*/ 318601 h 436457"/>
                <a:gd name="connsiteX27" fmla="*/ 300693 w 435889"/>
                <a:gd name="connsiteY27" fmla="*/ 318601 h 436457"/>
                <a:gd name="connsiteX28" fmla="*/ 201052 w 435889"/>
                <a:gd name="connsiteY28" fmla="*/ 268122 h 436457"/>
                <a:gd name="connsiteX29" fmla="*/ 125334 w 435889"/>
                <a:gd name="connsiteY29" fmla="*/ 170091 h 436457"/>
                <a:gd name="connsiteX30" fmla="*/ 126724 w 435889"/>
                <a:gd name="connsiteY30" fmla="*/ 106444 h 436457"/>
                <a:gd name="connsiteX31" fmla="*/ 42740 w 435889"/>
                <a:gd name="connsiteY31" fmla="*/ 22606 h 436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5889" h="436457">
                  <a:moveTo>
                    <a:pt x="351172" y="436458"/>
                  </a:moveTo>
                  <a:cubicBezTo>
                    <a:pt x="296303" y="436458"/>
                    <a:pt x="226584" y="404269"/>
                    <a:pt x="159938" y="348084"/>
                  </a:cubicBezTo>
                  <a:cubicBezTo>
                    <a:pt x="96730" y="294825"/>
                    <a:pt x="43617" y="226057"/>
                    <a:pt x="17939" y="164019"/>
                  </a:cubicBezTo>
                  <a:cubicBezTo>
                    <a:pt x="4844" y="132488"/>
                    <a:pt x="-1082" y="103225"/>
                    <a:pt x="162" y="77254"/>
                  </a:cubicBezTo>
                  <a:cubicBezTo>
                    <a:pt x="1552" y="47991"/>
                    <a:pt x="12086" y="23410"/>
                    <a:pt x="31327" y="4170"/>
                  </a:cubicBezTo>
                  <a:cubicBezTo>
                    <a:pt x="33961" y="1536"/>
                    <a:pt x="37619" y="0"/>
                    <a:pt x="41642" y="0"/>
                  </a:cubicBezTo>
                  <a:cubicBezTo>
                    <a:pt x="46910" y="0"/>
                    <a:pt x="52396" y="2561"/>
                    <a:pt x="56859" y="6950"/>
                  </a:cubicBezTo>
                  <a:lnTo>
                    <a:pt x="142014" y="92105"/>
                  </a:lnTo>
                  <a:cubicBezTo>
                    <a:pt x="150062" y="100153"/>
                    <a:pt x="151305" y="111126"/>
                    <a:pt x="144867" y="117564"/>
                  </a:cubicBezTo>
                  <a:cubicBezTo>
                    <a:pt x="133967" y="128391"/>
                    <a:pt x="138795" y="147778"/>
                    <a:pt x="144721" y="162117"/>
                  </a:cubicBezTo>
                  <a:cubicBezTo>
                    <a:pt x="169887" y="222911"/>
                    <a:pt x="255847" y="297605"/>
                    <a:pt x="300620" y="297605"/>
                  </a:cubicBezTo>
                  <a:cubicBezTo>
                    <a:pt x="300620" y="297605"/>
                    <a:pt x="300620" y="297605"/>
                    <a:pt x="300620" y="297605"/>
                  </a:cubicBezTo>
                  <a:cubicBezTo>
                    <a:pt x="308228" y="297605"/>
                    <a:pt x="314008" y="295483"/>
                    <a:pt x="318324" y="291167"/>
                  </a:cubicBezTo>
                  <a:cubicBezTo>
                    <a:pt x="321031" y="288460"/>
                    <a:pt x="324689" y="287070"/>
                    <a:pt x="328566" y="287070"/>
                  </a:cubicBezTo>
                  <a:cubicBezTo>
                    <a:pt x="333833" y="287070"/>
                    <a:pt x="339393" y="289631"/>
                    <a:pt x="343783" y="294020"/>
                  </a:cubicBezTo>
                  <a:lnTo>
                    <a:pt x="428938" y="379249"/>
                  </a:lnTo>
                  <a:cubicBezTo>
                    <a:pt x="433401" y="383711"/>
                    <a:pt x="435961" y="389271"/>
                    <a:pt x="435888" y="394465"/>
                  </a:cubicBezTo>
                  <a:cubicBezTo>
                    <a:pt x="435888" y="398416"/>
                    <a:pt x="434425" y="402074"/>
                    <a:pt x="431718" y="404707"/>
                  </a:cubicBezTo>
                  <a:cubicBezTo>
                    <a:pt x="410795" y="425777"/>
                    <a:pt x="383654" y="436458"/>
                    <a:pt x="351172" y="436458"/>
                  </a:cubicBezTo>
                  <a:cubicBezTo>
                    <a:pt x="351172" y="436458"/>
                    <a:pt x="351172" y="436458"/>
                    <a:pt x="351172" y="436458"/>
                  </a:cubicBezTo>
                  <a:close/>
                  <a:moveTo>
                    <a:pt x="42740" y="22606"/>
                  </a:moveTo>
                  <a:cubicBezTo>
                    <a:pt x="8575" y="60867"/>
                    <a:pt x="20719" y="115955"/>
                    <a:pt x="37326" y="156045"/>
                  </a:cubicBezTo>
                  <a:cubicBezTo>
                    <a:pt x="85683" y="272878"/>
                    <a:pt x="240045" y="415535"/>
                    <a:pt x="351172" y="415535"/>
                  </a:cubicBezTo>
                  <a:cubicBezTo>
                    <a:pt x="351172" y="415535"/>
                    <a:pt x="351172" y="415535"/>
                    <a:pt x="351172" y="415535"/>
                  </a:cubicBezTo>
                  <a:cubicBezTo>
                    <a:pt x="375972" y="415535"/>
                    <a:pt x="396895" y="408073"/>
                    <a:pt x="413429" y="393368"/>
                  </a:cubicBezTo>
                  <a:lnTo>
                    <a:pt x="329517" y="309310"/>
                  </a:lnTo>
                  <a:cubicBezTo>
                    <a:pt x="321762" y="315455"/>
                    <a:pt x="312032" y="318601"/>
                    <a:pt x="300693" y="318601"/>
                  </a:cubicBezTo>
                  <a:cubicBezTo>
                    <a:pt x="300693" y="318601"/>
                    <a:pt x="300693" y="318601"/>
                    <a:pt x="300693" y="318601"/>
                  </a:cubicBezTo>
                  <a:cubicBezTo>
                    <a:pt x="273991" y="318601"/>
                    <a:pt x="237704" y="300239"/>
                    <a:pt x="201052" y="268122"/>
                  </a:cubicBezTo>
                  <a:cubicBezTo>
                    <a:pt x="166522" y="237908"/>
                    <a:pt x="138283" y="201256"/>
                    <a:pt x="125334" y="170091"/>
                  </a:cubicBezTo>
                  <a:cubicBezTo>
                    <a:pt x="111800" y="137390"/>
                    <a:pt x="117799" y="117784"/>
                    <a:pt x="126724" y="106444"/>
                  </a:cubicBezTo>
                  <a:lnTo>
                    <a:pt x="42740" y="22606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98279617-F4B1-516B-7BA4-E45ECD7A25C0}"/>
                </a:ext>
              </a:extLst>
            </p:cNvPr>
            <p:cNvSpPr/>
            <p:nvPr/>
          </p:nvSpPr>
          <p:spPr>
            <a:xfrm>
              <a:off x="6118717" y="1937883"/>
              <a:ext cx="143827" cy="143827"/>
            </a:xfrm>
            <a:custGeom>
              <a:avLst/>
              <a:gdLst>
                <a:gd name="connsiteX0" fmla="*/ 106856 w 143827"/>
                <a:gd name="connsiteY0" fmla="*/ 143828 h 143827"/>
                <a:gd name="connsiteX1" fmla="*/ 94126 w 143827"/>
                <a:gd name="connsiteY1" fmla="*/ 138560 h 143827"/>
                <a:gd name="connsiteX2" fmla="*/ 5167 w 143827"/>
                <a:gd name="connsiteY2" fmla="*/ 49674 h 143827"/>
                <a:gd name="connsiteX3" fmla="*/ 5094 w 143827"/>
                <a:gd name="connsiteY3" fmla="*/ 24361 h 143827"/>
                <a:gd name="connsiteX4" fmla="*/ 24188 w 143827"/>
                <a:gd name="connsiteY4" fmla="*/ 5267 h 143827"/>
                <a:gd name="connsiteX5" fmla="*/ 36917 w 143827"/>
                <a:gd name="connsiteY5" fmla="*/ 0 h 143827"/>
                <a:gd name="connsiteX6" fmla="*/ 49646 w 143827"/>
                <a:gd name="connsiteY6" fmla="*/ 5267 h 143827"/>
                <a:gd name="connsiteX7" fmla="*/ 138606 w 143827"/>
                <a:gd name="connsiteY7" fmla="*/ 94227 h 143827"/>
                <a:gd name="connsiteX8" fmla="*/ 138679 w 143827"/>
                <a:gd name="connsiteY8" fmla="*/ 119539 h 143827"/>
                <a:gd name="connsiteX9" fmla="*/ 119585 w 143827"/>
                <a:gd name="connsiteY9" fmla="*/ 138560 h 143827"/>
                <a:gd name="connsiteX10" fmla="*/ 106856 w 143827"/>
                <a:gd name="connsiteY10" fmla="*/ 143828 h 143827"/>
                <a:gd name="connsiteX11" fmla="*/ 22212 w 143827"/>
                <a:gd name="connsiteY11" fmla="*/ 37018 h 143827"/>
                <a:gd name="connsiteX12" fmla="*/ 106856 w 143827"/>
                <a:gd name="connsiteY12" fmla="*/ 121661 h 143827"/>
                <a:gd name="connsiteX13" fmla="*/ 121560 w 143827"/>
                <a:gd name="connsiteY13" fmla="*/ 106956 h 143827"/>
                <a:gd name="connsiteX14" fmla="*/ 36917 w 143827"/>
                <a:gd name="connsiteY14" fmla="*/ 22240 h 143827"/>
                <a:gd name="connsiteX15" fmla="*/ 22212 w 143827"/>
                <a:gd name="connsiteY15" fmla="*/ 37018 h 14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827" h="143827">
                  <a:moveTo>
                    <a:pt x="106856" y="143828"/>
                  </a:moveTo>
                  <a:cubicBezTo>
                    <a:pt x="102027" y="143828"/>
                    <a:pt x="97492" y="141926"/>
                    <a:pt x="94126" y="138560"/>
                  </a:cubicBezTo>
                  <a:lnTo>
                    <a:pt x="5167" y="49674"/>
                  </a:lnTo>
                  <a:cubicBezTo>
                    <a:pt x="-1710" y="42651"/>
                    <a:pt x="-1710" y="31311"/>
                    <a:pt x="5094" y="24361"/>
                  </a:cubicBezTo>
                  <a:lnTo>
                    <a:pt x="24188" y="5267"/>
                  </a:lnTo>
                  <a:cubicBezTo>
                    <a:pt x="27553" y="1902"/>
                    <a:pt x="32089" y="0"/>
                    <a:pt x="36917" y="0"/>
                  </a:cubicBezTo>
                  <a:cubicBezTo>
                    <a:pt x="41746" y="0"/>
                    <a:pt x="46208" y="1902"/>
                    <a:pt x="49646" y="5267"/>
                  </a:cubicBezTo>
                  <a:lnTo>
                    <a:pt x="138606" y="94227"/>
                  </a:lnTo>
                  <a:cubicBezTo>
                    <a:pt x="145556" y="101177"/>
                    <a:pt x="145556" y="112516"/>
                    <a:pt x="138679" y="119539"/>
                  </a:cubicBezTo>
                  <a:lnTo>
                    <a:pt x="119585" y="138560"/>
                  </a:lnTo>
                  <a:cubicBezTo>
                    <a:pt x="116220" y="141999"/>
                    <a:pt x="111684" y="143828"/>
                    <a:pt x="106856" y="143828"/>
                  </a:cubicBezTo>
                  <a:close/>
                  <a:moveTo>
                    <a:pt x="22212" y="37018"/>
                  </a:moveTo>
                  <a:lnTo>
                    <a:pt x="106856" y="121661"/>
                  </a:lnTo>
                  <a:lnTo>
                    <a:pt x="121560" y="106956"/>
                  </a:lnTo>
                  <a:lnTo>
                    <a:pt x="36917" y="22240"/>
                  </a:lnTo>
                  <a:lnTo>
                    <a:pt x="22212" y="37018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DBB4BC4E-F7CC-4BA0-1C9C-95DF404A86F1}"/>
                </a:ext>
              </a:extLst>
            </p:cNvPr>
            <p:cNvSpPr/>
            <p:nvPr/>
          </p:nvSpPr>
          <p:spPr>
            <a:xfrm>
              <a:off x="6409536" y="2228685"/>
              <a:ext cx="143928" cy="143900"/>
            </a:xfrm>
            <a:custGeom>
              <a:avLst/>
              <a:gdLst>
                <a:gd name="connsiteX0" fmla="*/ 106911 w 143928"/>
                <a:gd name="connsiteY0" fmla="*/ 143901 h 143900"/>
                <a:gd name="connsiteX1" fmla="*/ 94254 w 143928"/>
                <a:gd name="connsiteY1" fmla="*/ 138707 h 143900"/>
                <a:gd name="connsiteX2" fmla="*/ 5222 w 143928"/>
                <a:gd name="connsiteY2" fmla="*/ 49674 h 143900"/>
                <a:gd name="connsiteX3" fmla="*/ 5149 w 143928"/>
                <a:gd name="connsiteY3" fmla="*/ 24361 h 143900"/>
                <a:gd name="connsiteX4" fmla="*/ 24243 w 143928"/>
                <a:gd name="connsiteY4" fmla="*/ 5267 h 143900"/>
                <a:gd name="connsiteX5" fmla="*/ 36972 w 143928"/>
                <a:gd name="connsiteY5" fmla="*/ 0 h 143900"/>
                <a:gd name="connsiteX6" fmla="*/ 49701 w 143928"/>
                <a:gd name="connsiteY6" fmla="*/ 5341 h 143900"/>
                <a:gd name="connsiteX7" fmla="*/ 138661 w 143928"/>
                <a:gd name="connsiteY7" fmla="*/ 94300 h 143900"/>
                <a:gd name="connsiteX8" fmla="*/ 143928 w 143928"/>
                <a:gd name="connsiteY8" fmla="*/ 106883 h 143900"/>
                <a:gd name="connsiteX9" fmla="*/ 138661 w 143928"/>
                <a:gd name="connsiteY9" fmla="*/ 119686 h 143900"/>
                <a:gd name="connsiteX10" fmla="*/ 119640 w 143928"/>
                <a:gd name="connsiteY10" fmla="*/ 138707 h 143900"/>
                <a:gd name="connsiteX11" fmla="*/ 106911 w 143928"/>
                <a:gd name="connsiteY11" fmla="*/ 143901 h 143900"/>
                <a:gd name="connsiteX12" fmla="*/ 22267 w 143928"/>
                <a:gd name="connsiteY12" fmla="*/ 36945 h 143900"/>
                <a:gd name="connsiteX13" fmla="*/ 106911 w 143928"/>
                <a:gd name="connsiteY13" fmla="*/ 121588 h 143900"/>
                <a:gd name="connsiteX14" fmla="*/ 121615 w 143928"/>
                <a:gd name="connsiteY14" fmla="*/ 106883 h 143900"/>
                <a:gd name="connsiteX15" fmla="*/ 36972 w 143928"/>
                <a:gd name="connsiteY15" fmla="*/ 22240 h 143900"/>
                <a:gd name="connsiteX16" fmla="*/ 22267 w 143928"/>
                <a:gd name="connsiteY16" fmla="*/ 36945 h 14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928" h="143900">
                  <a:moveTo>
                    <a:pt x="106911" y="143901"/>
                  </a:moveTo>
                  <a:cubicBezTo>
                    <a:pt x="102082" y="143901"/>
                    <a:pt x="97619" y="142072"/>
                    <a:pt x="94254" y="138707"/>
                  </a:cubicBezTo>
                  <a:lnTo>
                    <a:pt x="5222" y="49674"/>
                  </a:lnTo>
                  <a:cubicBezTo>
                    <a:pt x="-1728" y="42724"/>
                    <a:pt x="-1728" y="31385"/>
                    <a:pt x="5149" y="24361"/>
                  </a:cubicBezTo>
                  <a:lnTo>
                    <a:pt x="24243" y="5267"/>
                  </a:lnTo>
                  <a:cubicBezTo>
                    <a:pt x="27608" y="1902"/>
                    <a:pt x="32144" y="0"/>
                    <a:pt x="36972" y="0"/>
                  </a:cubicBezTo>
                  <a:cubicBezTo>
                    <a:pt x="41800" y="0"/>
                    <a:pt x="46336" y="1902"/>
                    <a:pt x="49701" y="5341"/>
                  </a:cubicBezTo>
                  <a:lnTo>
                    <a:pt x="138661" y="94300"/>
                  </a:lnTo>
                  <a:cubicBezTo>
                    <a:pt x="142026" y="97592"/>
                    <a:pt x="143855" y="102055"/>
                    <a:pt x="143928" y="106883"/>
                  </a:cubicBezTo>
                  <a:cubicBezTo>
                    <a:pt x="143928" y="111712"/>
                    <a:pt x="142099" y="116247"/>
                    <a:pt x="138661" y="119686"/>
                  </a:cubicBezTo>
                  <a:lnTo>
                    <a:pt x="119640" y="138707"/>
                  </a:lnTo>
                  <a:cubicBezTo>
                    <a:pt x="116128" y="142072"/>
                    <a:pt x="111666" y="143901"/>
                    <a:pt x="106911" y="143901"/>
                  </a:cubicBezTo>
                  <a:close/>
                  <a:moveTo>
                    <a:pt x="22267" y="36945"/>
                  </a:moveTo>
                  <a:lnTo>
                    <a:pt x="106911" y="121588"/>
                  </a:lnTo>
                  <a:lnTo>
                    <a:pt x="121615" y="106883"/>
                  </a:lnTo>
                  <a:lnTo>
                    <a:pt x="36972" y="22240"/>
                  </a:lnTo>
                  <a:lnTo>
                    <a:pt x="22267" y="36945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52271E7-7403-F521-E483-E276D2FE7735}"/>
                </a:ext>
              </a:extLst>
            </p:cNvPr>
            <p:cNvSpPr/>
            <p:nvPr/>
          </p:nvSpPr>
          <p:spPr>
            <a:xfrm>
              <a:off x="6285269" y="1840877"/>
              <a:ext cx="418241" cy="317869"/>
            </a:xfrm>
            <a:custGeom>
              <a:avLst/>
              <a:gdLst>
                <a:gd name="connsiteX0" fmla="*/ 81863 w 418241"/>
                <a:gd name="connsiteY0" fmla="*/ 317869 h 317869"/>
                <a:gd name="connsiteX1" fmla="*/ 74474 w 418241"/>
                <a:gd name="connsiteY1" fmla="*/ 314797 h 317869"/>
                <a:gd name="connsiteX2" fmla="*/ 71768 w 418241"/>
                <a:gd name="connsiteY2" fmla="*/ 304628 h 317869"/>
                <a:gd name="connsiteX3" fmla="*/ 80839 w 418241"/>
                <a:gd name="connsiteY3" fmla="*/ 270610 h 317869"/>
                <a:gd name="connsiteX4" fmla="*/ 0 w 418241"/>
                <a:gd name="connsiteY4" fmla="*/ 151070 h 317869"/>
                <a:gd name="connsiteX5" fmla="*/ 62623 w 418241"/>
                <a:gd name="connsiteY5" fmla="*/ 43090 h 317869"/>
                <a:gd name="connsiteX6" fmla="*/ 209157 w 418241"/>
                <a:gd name="connsiteY6" fmla="*/ 0 h 317869"/>
                <a:gd name="connsiteX7" fmla="*/ 355619 w 418241"/>
                <a:gd name="connsiteY7" fmla="*/ 43090 h 317869"/>
                <a:gd name="connsiteX8" fmla="*/ 418241 w 418241"/>
                <a:gd name="connsiteY8" fmla="*/ 151070 h 317869"/>
                <a:gd name="connsiteX9" fmla="*/ 355619 w 418241"/>
                <a:gd name="connsiteY9" fmla="*/ 259051 h 317869"/>
                <a:gd name="connsiteX10" fmla="*/ 209157 w 418241"/>
                <a:gd name="connsiteY10" fmla="*/ 302141 h 317869"/>
                <a:gd name="connsiteX11" fmla="*/ 158313 w 418241"/>
                <a:gd name="connsiteY11" fmla="*/ 297605 h 317869"/>
                <a:gd name="connsiteX12" fmla="*/ 84570 w 418241"/>
                <a:gd name="connsiteY12" fmla="*/ 317504 h 317869"/>
                <a:gd name="connsiteX13" fmla="*/ 81863 w 418241"/>
                <a:gd name="connsiteY13" fmla="*/ 317869 h 317869"/>
                <a:gd name="connsiteX14" fmla="*/ 209084 w 418241"/>
                <a:gd name="connsiteY14" fmla="*/ 21069 h 317869"/>
                <a:gd name="connsiteX15" fmla="*/ 20996 w 418241"/>
                <a:gd name="connsiteY15" fmla="*/ 151217 h 317869"/>
                <a:gd name="connsiteX16" fmla="*/ 97885 w 418241"/>
                <a:gd name="connsiteY16" fmla="*/ 256051 h 317869"/>
                <a:gd name="connsiteX17" fmla="*/ 103225 w 418241"/>
                <a:gd name="connsiteY17" fmla="*/ 268122 h 317869"/>
                <a:gd name="connsiteX18" fmla="*/ 96641 w 418241"/>
                <a:gd name="connsiteY18" fmla="*/ 292630 h 317869"/>
                <a:gd name="connsiteX19" fmla="*/ 155021 w 418241"/>
                <a:gd name="connsiteY19" fmla="*/ 276974 h 317869"/>
                <a:gd name="connsiteX20" fmla="*/ 159703 w 418241"/>
                <a:gd name="connsiteY20" fmla="*/ 276828 h 317869"/>
                <a:gd name="connsiteX21" fmla="*/ 209011 w 418241"/>
                <a:gd name="connsiteY21" fmla="*/ 281437 h 317869"/>
                <a:gd name="connsiteX22" fmla="*/ 397099 w 418241"/>
                <a:gd name="connsiteY22" fmla="*/ 151290 h 317869"/>
                <a:gd name="connsiteX23" fmla="*/ 209084 w 418241"/>
                <a:gd name="connsiteY23" fmla="*/ 21069 h 31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18241" h="317869">
                  <a:moveTo>
                    <a:pt x="81863" y="317869"/>
                  </a:moveTo>
                  <a:cubicBezTo>
                    <a:pt x="79083" y="317869"/>
                    <a:pt x="76450" y="316772"/>
                    <a:pt x="74474" y="314797"/>
                  </a:cubicBezTo>
                  <a:cubicBezTo>
                    <a:pt x="71841" y="312163"/>
                    <a:pt x="70816" y="308286"/>
                    <a:pt x="71768" y="304628"/>
                  </a:cubicBezTo>
                  <a:lnTo>
                    <a:pt x="80839" y="270610"/>
                  </a:lnTo>
                  <a:cubicBezTo>
                    <a:pt x="30068" y="242151"/>
                    <a:pt x="0" y="197964"/>
                    <a:pt x="0" y="151070"/>
                  </a:cubicBezTo>
                  <a:cubicBezTo>
                    <a:pt x="0" y="110029"/>
                    <a:pt x="22240" y="71621"/>
                    <a:pt x="62623" y="43090"/>
                  </a:cubicBezTo>
                  <a:cubicBezTo>
                    <a:pt x="101908" y="15290"/>
                    <a:pt x="153923" y="0"/>
                    <a:pt x="209157" y="0"/>
                  </a:cubicBezTo>
                  <a:cubicBezTo>
                    <a:pt x="264391" y="0"/>
                    <a:pt x="316406" y="15290"/>
                    <a:pt x="355619" y="43090"/>
                  </a:cubicBezTo>
                  <a:cubicBezTo>
                    <a:pt x="396002" y="71694"/>
                    <a:pt x="418241" y="110029"/>
                    <a:pt x="418241" y="151070"/>
                  </a:cubicBezTo>
                  <a:cubicBezTo>
                    <a:pt x="418241" y="192112"/>
                    <a:pt x="396002" y="230519"/>
                    <a:pt x="355619" y="259051"/>
                  </a:cubicBezTo>
                  <a:cubicBezTo>
                    <a:pt x="316333" y="286851"/>
                    <a:pt x="264318" y="302141"/>
                    <a:pt x="209157" y="302141"/>
                  </a:cubicBezTo>
                  <a:cubicBezTo>
                    <a:pt x="191892" y="302141"/>
                    <a:pt x="174773" y="300604"/>
                    <a:pt x="158313" y="297605"/>
                  </a:cubicBezTo>
                  <a:lnTo>
                    <a:pt x="84570" y="317504"/>
                  </a:lnTo>
                  <a:cubicBezTo>
                    <a:pt x="83692" y="317796"/>
                    <a:pt x="82741" y="317869"/>
                    <a:pt x="81863" y="317869"/>
                  </a:cubicBezTo>
                  <a:close/>
                  <a:moveTo>
                    <a:pt x="209084" y="21069"/>
                  </a:moveTo>
                  <a:cubicBezTo>
                    <a:pt x="105347" y="21069"/>
                    <a:pt x="20996" y="79449"/>
                    <a:pt x="20996" y="151217"/>
                  </a:cubicBezTo>
                  <a:cubicBezTo>
                    <a:pt x="20996" y="192258"/>
                    <a:pt x="49747" y="231470"/>
                    <a:pt x="97885" y="256051"/>
                  </a:cubicBezTo>
                  <a:cubicBezTo>
                    <a:pt x="102274" y="258319"/>
                    <a:pt x="104542" y="263294"/>
                    <a:pt x="103225" y="268122"/>
                  </a:cubicBezTo>
                  <a:lnTo>
                    <a:pt x="96641" y="292630"/>
                  </a:lnTo>
                  <a:lnTo>
                    <a:pt x="155021" y="276974"/>
                  </a:lnTo>
                  <a:cubicBezTo>
                    <a:pt x="156557" y="276535"/>
                    <a:pt x="158167" y="276535"/>
                    <a:pt x="159703" y="276828"/>
                  </a:cubicBezTo>
                  <a:cubicBezTo>
                    <a:pt x="175651" y="279901"/>
                    <a:pt x="192258" y="281437"/>
                    <a:pt x="209011" y="281437"/>
                  </a:cubicBezTo>
                  <a:cubicBezTo>
                    <a:pt x="312748" y="281437"/>
                    <a:pt x="397099" y="223057"/>
                    <a:pt x="397099" y="151290"/>
                  </a:cubicBezTo>
                  <a:cubicBezTo>
                    <a:pt x="397172" y="79376"/>
                    <a:pt x="312822" y="21069"/>
                    <a:pt x="209084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D67FF810-1274-E984-B66F-38CF17A6478E}"/>
                </a:ext>
              </a:extLst>
            </p:cNvPr>
            <p:cNvSpPr/>
            <p:nvPr/>
          </p:nvSpPr>
          <p:spPr>
            <a:xfrm>
              <a:off x="6413953" y="1907889"/>
              <a:ext cx="160653" cy="160727"/>
            </a:xfrm>
            <a:custGeom>
              <a:avLst/>
              <a:gdLst>
                <a:gd name="connsiteX0" fmla="*/ 101616 w 160653"/>
                <a:gd name="connsiteY0" fmla="*/ 160727 h 160727"/>
                <a:gd name="connsiteX1" fmla="*/ 59111 w 160653"/>
                <a:gd name="connsiteY1" fmla="*/ 160727 h 160727"/>
                <a:gd name="connsiteX2" fmla="*/ 48650 w 160653"/>
                <a:gd name="connsiteY2" fmla="*/ 150192 h 160727"/>
                <a:gd name="connsiteX3" fmla="*/ 48650 w 160653"/>
                <a:gd name="connsiteY3" fmla="*/ 112077 h 160727"/>
                <a:gd name="connsiteX4" fmla="*/ 10535 w 160653"/>
                <a:gd name="connsiteY4" fmla="*/ 112077 h 160727"/>
                <a:gd name="connsiteX5" fmla="*/ 0 w 160653"/>
                <a:gd name="connsiteY5" fmla="*/ 101616 h 160727"/>
                <a:gd name="connsiteX6" fmla="*/ 0 w 160653"/>
                <a:gd name="connsiteY6" fmla="*/ 59111 h 160727"/>
                <a:gd name="connsiteX7" fmla="*/ 10535 w 160653"/>
                <a:gd name="connsiteY7" fmla="*/ 48577 h 160727"/>
                <a:gd name="connsiteX8" fmla="*/ 48650 w 160653"/>
                <a:gd name="connsiteY8" fmla="*/ 48577 h 160727"/>
                <a:gd name="connsiteX9" fmla="*/ 48650 w 160653"/>
                <a:gd name="connsiteY9" fmla="*/ 10462 h 160727"/>
                <a:gd name="connsiteX10" fmla="*/ 59111 w 160653"/>
                <a:gd name="connsiteY10" fmla="*/ 0 h 160727"/>
                <a:gd name="connsiteX11" fmla="*/ 101616 w 160653"/>
                <a:gd name="connsiteY11" fmla="*/ 0 h 160727"/>
                <a:gd name="connsiteX12" fmla="*/ 112077 w 160653"/>
                <a:gd name="connsiteY12" fmla="*/ 10462 h 160727"/>
                <a:gd name="connsiteX13" fmla="*/ 112077 w 160653"/>
                <a:gd name="connsiteY13" fmla="*/ 48577 h 160727"/>
                <a:gd name="connsiteX14" fmla="*/ 150192 w 160653"/>
                <a:gd name="connsiteY14" fmla="*/ 48577 h 160727"/>
                <a:gd name="connsiteX15" fmla="*/ 160654 w 160653"/>
                <a:gd name="connsiteY15" fmla="*/ 59111 h 160727"/>
                <a:gd name="connsiteX16" fmla="*/ 160654 w 160653"/>
                <a:gd name="connsiteY16" fmla="*/ 101616 h 160727"/>
                <a:gd name="connsiteX17" fmla="*/ 150192 w 160653"/>
                <a:gd name="connsiteY17" fmla="*/ 112077 h 160727"/>
                <a:gd name="connsiteX18" fmla="*/ 112077 w 160653"/>
                <a:gd name="connsiteY18" fmla="*/ 112077 h 160727"/>
                <a:gd name="connsiteX19" fmla="*/ 112077 w 160653"/>
                <a:gd name="connsiteY19" fmla="*/ 150192 h 160727"/>
                <a:gd name="connsiteX20" fmla="*/ 101616 w 160653"/>
                <a:gd name="connsiteY20" fmla="*/ 160727 h 160727"/>
                <a:gd name="connsiteX21" fmla="*/ 69646 w 160653"/>
                <a:gd name="connsiteY21" fmla="*/ 139731 h 160727"/>
                <a:gd name="connsiteX22" fmla="*/ 91154 w 160653"/>
                <a:gd name="connsiteY22" fmla="*/ 139731 h 160727"/>
                <a:gd name="connsiteX23" fmla="*/ 91154 w 160653"/>
                <a:gd name="connsiteY23" fmla="*/ 101616 h 160727"/>
                <a:gd name="connsiteX24" fmla="*/ 101616 w 160653"/>
                <a:gd name="connsiteY24" fmla="*/ 91154 h 160727"/>
                <a:gd name="connsiteX25" fmla="*/ 139731 w 160653"/>
                <a:gd name="connsiteY25" fmla="*/ 91154 h 160727"/>
                <a:gd name="connsiteX26" fmla="*/ 139731 w 160653"/>
                <a:gd name="connsiteY26" fmla="*/ 69646 h 160727"/>
                <a:gd name="connsiteX27" fmla="*/ 101616 w 160653"/>
                <a:gd name="connsiteY27" fmla="*/ 69646 h 160727"/>
                <a:gd name="connsiteX28" fmla="*/ 91154 w 160653"/>
                <a:gd name="connsiteY28" fmla="*/ 59184 h 160727"/>
                <a:gd name="connsiteX29" fmla="*/ 91154 w 160653"/>
                <a:gd name="connsiteY29" fmla="*/ 21069 h 160727"/>
                <a:gd name="connsiteX30" fmla="*/ 69646 w 160653"/>
                <a:gd name="connsiteY30" fmla="*/ 21069 h 160727"/>
                <a:gd name="connsiteX31" fmla="*/ 69646 w 160653"/>
                <a:gd name="connsiteY31" fmla="*/ 59184 h 160727"/>
                <a:gd name="connsiteX32" fmla="*/ 59111 w 160653"/>
                <a:gd name="connsiteY32" fmla="*/ 69646 h 160727"/>
                <a:gd name="connsiteX33" fmla="*/ 20996 w 160653"/>
                <a:gd name="connsiteY33" fmla="*/ 69646 h 160727"/>
                <a:gd name="connsiteX34" fmla="*/ 20996 w 160653"/>
                <a:gd name="connsiteY34" fmla="*/ 91154 h 160727"/>
                <a:gd name="connsiteX35" fmla="*/ 59111 w 160653"/>
                <a:gd name="connsiteY35" fmla="*/ 91154 h 160727"/>
                <a:gd name="connsiteX36" fmla="*/ 69646 w 160653"/>
                <a:gd name="connsiteY36" fmla="*/ 101616 h 160727"/>
                <a:gd name="connsiteX37" fmla="*/ 69646 w 160653"/>
                <a:gd name="connsiteY37" fmla="*/ 139731 h 16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0653" h="160727">
                  <a:moveTo>
                    <a:pt x="101616" y="160727"/>
                  </a:moveTo>
                  <a:lnTo>
                    <a:pt x="59111" y="160727"/>
                  </a:lnTo>
                  <a:cubicBezTo>
                    <a:pt x="53332" y="160727"/>
                    <a:pt x="48650" y="156045"/>
                    <a:pt x="48650" y="150192"/>
                  </a:cubicBezTo>
                  <a:lnTo>
                    <a:pt x="48650" y="112077"/>
                  </a:lnTo>
                  <a:lnTo>
                    <a:pt x="10535" y="112077"/>
                  </a:lnTo>
                  <a:cubicBezTo>
                    <a:pt x="4755" y="112077"/>
                    <a:pt x="0" y="107395"/>
                    <a:pt x="0" y="101616"/>
                  </a:cubicBezTo>
                  <a:lnTo>
                    <a:pt x="0" y="59111"/>
                  </a:lnTo>
                  <a:cubicBezTo>
                    <a:pt x="0" y="53332"/>
                    <a:pt x="4682" y="48577"/>
                    <a:pt x="10535" y="48577"/>
                  </a:cubicBezTo>
                  <a:lnTo>
                    <a:pt x="48650" y="48577"/>
                  </a:lnTo>
                  <a:lnTo>
                    <a:pt x="48650" y="10462"/>
                  </a:lnTo>
                  <a:cubicBezTo>
                    <a:pt x="48650" y="4682"/>
                    <a:pt x="53332" y="0"/>
                    <a:pt x="59111" y="0"/>
                  </a:cubicBezTo>
                  <a:lnTo>
                    <a:pt x="101616" y="0"/>
                  </a:lnTo>
                  <a:cubicBezTo>
                    <a:pt x="107395" y="0"/>
                    <a:pt x="112077" y="4682"/>
                    <a:pt x="112077" y="10462"/>
                  </a:cubicBezTo>
                  <a:lnTo>
                    <a:pt x="112077" y="48577"/>
                  </a:lnTo>
                  <a:lnTo>
                    <a:pt x="150192" y="48577"/>
                  </a:lnTo>
                  <a:cubicBezTo>
                    <a:pt x="155972" y="48577"/>
                    <a:pt x="160654" y="53259"/>
                    <a:pt x="160654" y="59111"/>
                  </a:cubicBezTo>
                  <a:lnTo>
                    <a:pt x="160654" y="101616"/>
                  </a:lnTo>
                  <a:cubicBezTo>
                    <a:pt x="160654" y="107395"/>
                    <a:pt x="155972" y="112077"/>
                    <a:pt x="150192" y="112077"/>
                  </a:cubicBezTo>
                  <a:lnTo>
                    <a:pt x="112077" y="112077"/>
                  </a:lnTo>
                  <a:lnTo>
                    <a:pt x="112077" y="150192"/>
                  </a:lnTo>
                  <a:cubicBezTo>
                    <a:pt x="112077" y="155972"/>
                    <a:pt x="107395" y="160727"/>
                    <a:pt x="101616" y="160727"/>
                  </a:cubicBezTo>
                  <a:close/>
                  <a:moveTo>
                    <a:pt x="69646" y="139731"/>
                  </a:moveTo>
                  <a:lnTo>
                    <a:pt x="91154" y="139731"/>
                  </a:lnTo>
                  <a:lnTo>
                    <a:pt x="91154" y="101616"/>
                  </a:lnTo>
                  <a:cubicBezTo>
                    <a:pt x="91154" y="95836"/>
                    <a:pt x="95836" y="91154"/>
                    <a:pt x="101616" y="91154"/>
                  </a:cubicBezTo>
                  <a:lnTo>
                    <a:pt x="139731" y="91154"/>
                  </a:lnTo>
                  <a:lnTo>
                    <a:pt x="139731" y="69646"/>
                  </a:lnTo>
                  <a:lnTo>
                    <a:pt x="101616" y="69646"/>
                  </a:lnTo>
                  <a:cubicBezTo>
                    <a:pt x="95836" y="69646"/>
                    <a:pt x="91154" y="64964"/>
                    <a:pt x="91154" y="59184"/>
                  </a:cubicBezTo>
                  <a:lnTo>
                    <a:pt x="91154" y="21069"/>
                  </a:lnTo>
                  <a:lnTo>
                    <a:pt x="69646" y="21069"/>
                  </a:lnTo>
                  <a:lnTo>
                    <a:pt x="69646" y="59184"/>
                  </a:lnTo>
                  <a:cubicBezTo>
                    <a:pt x="69646" y="64964"/>
                    <a:pt x="64964" y="69646"/>
                    <a:pt x="59111" y="69646"/>
                  </a:cubicBezTo>
                  <a:lnTo>
                    <a:pt x="20996" y="69646"/>
                  </a:lnTo>
                  <a:lnTo>
                    <a:pt x="20996" y="91154"/>
                  </a:lnTo>
                  <a:lnTo>
                    <a:pt x="59111" y="91154"/>
                  </a:lnTo>
                  <a:cubicBezTo>
                    <a:pt x="64891" y="91154"/>
                    <a:pt x="69646" y="95836"/>
                    <a:pt x="69646" y="101616"/>
                  </a:cubicBezTo>
                  <a:lnTo>
                    <a:pt x="69646" y="13973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0ECC020-9A5F-1B7F-FA3E-684164924C14}"/>
                </a:ext>
              </a:extLst>
            </p:cNvPr>
            <p:cNvSpPr/>
            <p:nvPr/>
          </p:nvSpPr>
          <p:spPr>
            <a:xfrm>
              <a:off x="6126737" y="2408433"/>
              <a:ext cx="570775" cy="20996"/>
            </a:xfrm>
            <a:custGeom>
              <a:avLst/>
              <a:gdLst>
                <a:gd name="connsiteX0" fmla="*/ 560240 w 570775"/>
                <a:gd name="connsiteY0" fmla="*/ 20996 h 20996"/>
                <a:gd name="connsiteX1" fmla="*/ 10462 w 570775"/>
                <a:gd name="connsiteY1" fmla="*/ 20996 h 20996"/>
                <a:gd name="connsiteX2" fmla="*/ 0 w 570775"/>
                <a:gd name="connsiteY2" fmla="*/ 10462 h 20996"/>
                <a:gd name="connsiteX3" fmla="*/ 10462 w 570775"/>
                <a:gd name="connsiteY3" fmla="*/ 0 h 20996"/>
                <a:gd name="connsiteX4" fmla="*/ 560240 w 570775"/>
                <a:gd name="connsiteY4" fmla="*/ 0 h 20996"/>
                <a:gd name="connsiteX5" fmla="*/ 570775 w 570775"/>
                <a:gd name="connsiteY5" fmla="*/ 10462 h 20996"/>
                <a:gd name="connsiteX6" fmla="*/ 560240 w 570775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775" h="20996">
                  <a:moveTo>
                    <a:pt x="560240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560240" y="0"/>
                  </a:lnTo>
                  <a:cubicBezTo>
                    <a:pt x="566020" y="0"/>
                    <a:pt x="570775" y="4682"/>
                    <a:pt x="570775" y="10462"/>
                  </a:cubicBezTo>
                  <a:cubicBezTo>
                    <a:pt x="570702" y="16314"/>
                    <a:pt x="566020" y="20996"/>
                    <a:pt x="560240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B82D4A7-0E2C-3476-3336-7EC59D55FFF5}"/>
                </a:ext>
              </a:extLst>
            </p:cNvPr>
            <p:cNvSpPr/>
            <p:nvPr/>
          </p:nvSpPr>
          <p:spPr>
            <a:xfrm>
              <a:off x="6233108" y="2466959"/>
              <a:ext cx="357959" cy="20996"/>
            </a:xfrm>
            <a:custGeom>
              <a:avLst/>
              <a:gdLst>
                <a:gd name="connsiteX0" fmla="*/ 347425 w 357959"/>
                <a:gd name="connsiteY0" fmla="*/ 20996 h 20996"/>
                <a:gd name="connsiteX1" fmla="*/ 10461 w 357959"/>
                <a:gd name="connsiteY1" fmla="*/ 20996 h 20996"/>
                <a:gd name="connsiteX2" fmla="*/ 0 w 357959"/>
                <a:gd name="connsiteY2" fmla="*/ 10462 h 20996"/>
                <a:gd name="connsiteX3" fmla="*/ 10461 w 357959"/>
                <a:gd name="connsiteY3" fmla="*/ 0 h 20996"/>
                <a:gd name="connsiteX4" fmla="*/ 347425 w 357959"/>
                <a:gd name="connsiteY4" fmla="*/ 0 h 20996"/>
                <a:gd name="connsiteX5" fmla="*/ 357960 w 357959"/>
                <a:gd name="connsiteY5" fmla="*/ 10462 h 20996"/>
                <a:gd name="connsiteX6" fmla="*/ 347425 w 357959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959" h="20996">
                  <a:moveTo>
                    <a:pt x="347425" y="20996"/>
                  </a:moveTo>
                  <a:lnTo>
                    <a:pt x="10461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347425" y="0"/>
                  </a:lnTo>
                  <a:cubicBezTo>
                    <a:pt x="353204" y="0"/>
                    <a:pt x="357960" y="4682"/>
                    <a:pt x="357960" y="10462"/>
                  </a:cubicBezTo>
                  <a:cubicBezTo>
                    <a:pt x="357960" y="16241"/>
                    <a:pt x="353278" y="20996"/>
                    <a:pt x="34742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E6081B19-113D-EC15-85FF-8AB7C954052F}"/>
              </a:ext>
            </a:extLst>
          </p:cNvPr>
          <p:cNvSpPr txBox="1"/>
          <p:nvPr/>
        </p:nvSpPr>
        <p:spPr>
          <a:xfrm>
            <a:off x="1548722" y="185631"/>
            <a:ext cx="3734863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8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41761068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9" grpId="0" animBg="1"/>
      <p:bldP spid="80" grpId="0" animBg="1"/>
      <p:bldP spid="82" grpId="0"/>
      <p:bldP spid="83" grpId="0"/>
      <p:bldP spid="85" grpId="0"/>
      <p:bldP spid="86" grpId="0"/>
      <p:bldP spid="1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D42D386-A68F-5B24-7935-935713F51B5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6685E0-61EB-AC14-89AA-D70428FB64FB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15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16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17</a:t>
            </a:r>
          </a:p>
        </p:txBody>
      </p:sp>
      <p:pic>
        <p:nvPicPr>
          <p:cNvPr id="4" name="Picture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955EAAB-D392-0492-C1A8-FC3BF56149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018453E-F16A-CED4-20CA-05689A67D5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4A55247-4BDC-9A2A-ED18-1C4E6D339F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DACDDC-EFB7-DF4E-4817-6630D1F2AF84}"/>
              </a:ext>
            </a:extLst>
          </p:cNvPr>
          <p:cNvSpPr/>
          <p:nvPr/>
        </p:nvSpPr>
        <p:spPr>
          <a:xfrm>
            <a:off x="3448004" y="2434744"/>
            <a:ext cx="5982512" cy="4103163"/>
          </a:xfrm>
          <a:custGeom>
            <a:avLst/>
            <a:gdLst>
              <a:gd name="connsiteX0" fmla="*/ 2991256 w 5982512"/>
              <a:gd name="connsiteY0" fmla="*/ 0 h 4103163"/>
              <a:gd name="connsiteX1" fmla="*/ 5982512 w 5982512"/>
              <a:gd name="connsiteY1" fmla="*/ 2991256 h 4103163"/>
              <a:gd name="connsiteX2" fmla="*/ 5848031 w 5982512"/>
              <a:gd name="connsiteY2" fmla="*/ 3880764 h 4103163"/>
              <a:gd name="connsiteX3" fmla="*/ 5766632 w 5982512"/>
              <a:gd name="connsiteY3" fmla="*/ 4103163 h 4103163"/>
              <a:gd name="connsiteX4" fmla="*/ 215880 w 5982512"/>
              <a:gd name="connsiteY4" fmla="*/ 4103163 h 4103163"/>
              <a:gd name="connsiteX5" fmla="*/ 134481 w 5982512"/>
              <a:gd name="connsiteY5" fmla="*/ 3880764 h 4103163"/>
              <a:gd name="connsiteX6" fmla="*/ 0 w 5982512"/>
              <a:gd name="connsiteY6" fmla="*/ 2991256 h 4103163"/>
              <a:gd name="connsiteX7" fmla="*/ 2991256 w 5982512"/>
              <a:gd name="connsiteY7" fmla="*/ 0 h 410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82512" h="4103163">
                <a:moveTo>
                  <a:pt x="2991256" y="0"/>
                </a:moveTo>
                <a:cubicBezTo>
                  <a:pt x="4643281" y="0"/>
                  <a:pt x="5982512" y="1339231"/>
                  <a:pt x="5982512" y="2991256"/>
                </a:cubicBezTo>
                <a:cubicBezTo>
                  <a:pt x="5982512" y="3301011"/>
                  <a:pt x="5935430" y="3599769"/>
                  <a:pt x="5848031" y="3880764"/>
                </a:cubicBezTo>
                <a:lnTo>
                  <a:pt x="5766632" y="4103163"/>
                </a:lnTo>
                <a:lnTo>
                  <a:pt x="215880" y="4103163"/>
                </a:lnTo>
                <a:lnTo>
                  <a:pt x="134481" y="3880764"/>
                </a:lnTo>
                <a:cubicBezTo>
                  <a:pt x="47083" y="3599769"/>
                  <a:pt x="0" y="3301011"/>
                  <a:pt x="0" y="2991256"/>
                </a:cubicBezTo>
                <a:cubicBezTo>
                  <a:pt x="0" y="1339231"/>
                  <a:pt x="1339231" y="0"/>
                  <a:pt x="29912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F6CCB1-8E69-40FC-9B53-8B5CE281844C}"/>
              </a:ext>
            </a:extLst>
          </p:cNvPr>
          <p:cNvSpPr txBox="1"/>
          <p:nvPr/>
        </p:nvSpPr>
        <p:spPr>
          <a:xfrm>
            <a:off x="243014" y="254507"/>
            <a:ext cx="1175553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B41DF-D7CA-3A95-9A5E-5758AE12196E}"/>
              </a:ext>
            </a:extLst>
          </p:cNvPr>
          <p:cNvSpPr txBox="1"/>
          <p:nvPr/>
        </p:nvSpPr>
        <p:spPr>
          <a:xfrm>
            <a:off x="4170828" y="3360297"/>
            <a:ext cx="4536864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باشد.</a:t>
            </a:r>
            <a:endParaRPr lang="en-US" sz="14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  <a:p>
            <a:pPr algn="ctr" rtl="1">
              <a:lnSpc>
                <a:spcPct val="250000"/>
              </a:lnSpc>
            </a:pPr>
            <a:endParaRPr lang="en-US" sz="14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9A5F81-7E16-0565-74AF-C1A2F1F68AE3}"/>
              </a:ext>
            </a:extLst>
          </p:cNvPr>
          <p:cNvCxnSpPr/>
          <p:nvPr/>
        </p:nvCxnSpPr>
        <p:spPr>
          <a:xfrm flipH="1">
            <a:off x="5326911" y="1251106"/>
            <a:ext cx="1732734" cy="0"/>
          </a:xfrm>
          <a:prstGeom prst="line">
            <a:avLst/>
          </a:prstGeom>
          <a:ln w="57150">
            <a:solidFill>
              <a:srgbClr val="374DF8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1517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AA659DF-AFC5-F2D9-CBAF-6B045CD93E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2"/>
          <a:stretch/>
        </p:blipFill>
        <p:spPr>
          <a:xfrm>
            <a:off x="6761940" y="138222"/>
            <a:ext cx="3966313" cy="639560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E6EA63-A2EF-674F-7A3A-16011F2C2899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16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17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18</a:t>
            </a:r>
          </a:p>
        </p:txBody>
      </p:sp>
      <p:pic>
        <p:nvPicPr>
          <p:cNvPr id="4" name="Picture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E6E3996-91D2-31ED-85EC-01439C1346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4863352-F343-D853-F468-3D032DA5CF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6D773C7-CB7C-1747-9A20-687C2C9154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61F10B9-1255-B5F6-24A1-07D9D22C1C85}"/>
              </a:ext>
            </a:extLst>
          </p:cNvPr>
          <p:cNvSpPr txBox="1"/>
          <p:nvPr/>
        </p:nvSpPr>
        <p:spPr>
          <a:xfrm rot="5400000">
            <a:off x="7858603" y="2735862"/>
            <a:ext cx="6103088" cy="1200329"/>
          </a:xfrm>
          <a:prstGeom prst="rect">
            <a:avLst/>
          </a:prstGeom>
          <a:noFill/>
          <a:effectLst>
            <a:outerShdw blurRad="88900" dist="25400" dir="21540000" algn="ctr" rotWithShape="0">
              <a:prstClr val="black">
                <a:alpha val="23000"/>
              </a:prstClr>
            </a:outerShdw>
          </a:effectLst>
        </p:spPr>
        <p:txBody>
          <a:bodyPr wrap="square">
            <a:spAutoFit/>
          </a:bodyPr>
          <a:lstStyle/>
          <a:p>
            <a:pPr algn="ctr" rtl="1"/>
            <a:r>
              <a:rPr lang="fa-IR" sz="7200" b="1" dirty="0">
                <a:solidFill>
                  <a:schemeClr val="bg1"/>
                </a:solidFill>
                <a:cs typeface="B Yekan" panose="00000400000000000000" pitchFamily="2" charset="-78"/>
              </a:rPr>
              <a:t>زیست</a:t>
            </a:r>
            <a:r>
              <a:rPr lang="en-US" sz="7200" b="1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sz="7200" b="1" dirty="0">
                <a:solidFill>
                  <a:schemeClr val="bg1"/>
                </a:solidFill>
                <a:cs typeface="B Yekan" panose="00000400000000000000" pitchFamily="2" charset="-78"/>
              </a:rPr>
              <a:t>پزشکــــی</a:t>
            </a:r>
            <a:endParaRPr lang="en-US" sz="48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8FC297-B77E-C4E2-ECB2-174F38864DA2}"/>
              </a:ext>
            </a:extLst>
          </p:cNvPr>
          <p:cNvSpPr/>
          <p:nvPr/>
        </p:nvSpPr>
        <p:spPr>
          <a:xfrm>
            <a:off x="1463747" y="2796363"/>
            <a:ext cx="5989676" cy="6326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67DADC-8F9D-45B0-4209-FBE2AAF96747}"/>
              </a:ext>
            </a:extLst>
          </p:cNvPr>
          <p:cNvSpPr/>
          <p:nvPr/>
        </p:nvSpPr>
        <p:spPr>
          <a:xfrm>
            <a:off x="1463747" y="3638052"/>
            <a:ext cx="5989676" cy="632637"/>
          </a:xfrm>
          <a:prstGeom prst="rect">
            <a:avLst/>
          </a:prstGeom>
          <a:solidFill>
            <a:srgbClr val="374DF8"/>
          </a:solidFill>
          <a:ln>
            <a:noFill/>
          </a:ln>
          <a:effectLst>
            <a:outerShdw blurRad="635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5BED39-C470-3833-D48A-28E7EC233335}"/>
              </a:ext>
            </a:extLst>
          </p:cNvPr>
          <p:cNvSpPr/>
          <p:nvPr/>
        </p:nvSpPr>
        <p:spPr>
          <a:xfrm>
            <a:off x="1463747" y="4479740"/>
            <a:ext cx="5989676" cy="6326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EE9B89-07C2-2E38-152C-0C59B8C5F866}"/>
              </a:ext>
            </a:extLst>
          </p:cNvPr>
          <p:cNvSpPr txBox="1"/>
          <p:nvPr/>
        </p:nvSpPr>
        <p:spPr>
          <a:xfrm>
            <a:off x="935563" y="340137"/>
            <a:ext cx="546258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D5EB23-81FA-F534-A502-E300078EB5C8}"/>
              </a:ext>
            </a:extLst>
          </p:cNvPr>
          <p:cNvSpPr txBox="1"/>
          <p:nvPr/>
        </p:nvSpPr>
        <p:spPr>
          <a:xfrm>
            <a:off x="1372045" y="1109578"/>
            <a:ext cx="5208000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5460BD-2EFE-96D1-1B89-31033925C7F9}"/>
              </a:ext>
            </a:extLst>
          </p:cNvPr>
          <p:cNvCxnSpPr>
            <a:cxnSpLocks/>
          </p:cNvCxnSpPr>
          <p:nvPr/>
        </p:nvCxnSpPr>
        <p:spPr>
          <a:xfrm>
            <a:off x="6836340" y="2922312"/>
            <a:ext cx="0" cy="393404"/>
          </a:xfrm>
          <a:prstGeom prst="line">
            <a:avLst/>
          </a:prstGeom>
          <a:ln w="19050">
            <a:solidFill>
              <a:srgbClr val="374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ADF27D8-4B1A-A275-0CAB-535FFA1A5971}"/>
              </a:ext>
            </a:extLst>
          </p:cNvPr>
          <p:cNvCxnSpPr>
            <a:cxnSpLocks/>
          </p:cNvCxnSpPr>
          <p:nvPr/>
        </p:nvCxnSpPr>
        <p:spPr>
          <a:xfrm>
            <a:off x="6836340" y="3757427"/>
            <a:ext cx="0" cy="39340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3DEE830-74BF-A1D4-A46F-8D96CFA4459A}"/>
              </a:ext>
            </a:extLst>
          </p:cNvPr>
          <p:cNvCxnSpPr>
            <a:cxnSpLocks/>
          </p:cNvCxnSpPr>
          <p:nvPr/>
        </p:nvCxnSpPr>
        <p:spPr>
          <a:xfrm>
            <a:off x="6836340" y="4592542"/>
            <a:ext cx="0" cy="393404"/>
          </a:xfrm>
          <a:prstGeom prst="line">
            <a:avLst/>
          </a:prstGeom>
          <a:ln w="19050">
            <a:solidFill>
              <a:srgbClr val="374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6A07B89-EBB5-C3C0-94DA-496FAD039B87}"/>
              </a:ext>
            </a:extLst>
          </p:cNvPr>
          <p:cNvSpPr txBox="1"/>
          <p:nvPr/>
        </p:nvSpPr>
        <p:spPr>
          <a:xfrm>
            <a:off x="1426200" y="2935509"/>
            <a:ext cx="53237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CDB604-329E-D930-DFD8-57931E63047A}"/>
              </a:ext>
            </a:extLst>
          </p:cNvPr>
          <p:cNvSpPr txBox="1"/>
          <p:nvPr/>
        </p:nvSpPr>
        <p:spPr>
          <a:xfrm>
            <a:off x="1426200" y="3785298"/>
            <a:ext cx="53237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47FAEA-7DE1-3C8B-7CD6-878D2E058F80}"/>
              </a:ext>
            </a:extLst>
          </p:cNvPr>
          <p:cNvSpPr txBox="1"/>
          <p:nvPr/>
        </p:nvSpPr>
        <p:spPr>
          <a:xfrm>
            <a:off x="1426200" y="4626343"/>
            <a:ext cx="53237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E08218-8E1E-98EA-DC49-2533DF3E422B}"/>
              </a:ext>
            </a:extLst>
          </p:cNvPr>
          <p:cNvSpPr txBox="1"/>
          <p:nvPr/>
        </p:nvSpPr>
        <p:spPr>
          <a:xfrm>
            <a:off x="6966577" y="2881848"/>
            <a:ext cx="3488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latin typeface="Kalameh" pitchFamily="2" charset="-78"/>
                <a:cs typeface="B Yekan" panose="00000400000000000000" pitchFamily="2" charset="-78"/>
              </a:rPr>
              <a:t>1</a:t>
            </a:r>
            <a:endParaRPr lang="en-US" sz="2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EB9B8B-A08F-5C11-CA43-5A4805308727}"/>
              </a:ext>
            </a:extLst>
          </p:cNvPr>
          <p:cNvSpPr txBox="1"/>
          <p:nvPr/>
        </p:nvSpPr>
        <p:spPr>
          <a:xfrm>
            <a:off x="6966577" y="4558411"/>
            <a:ext cx="3488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latin typeface="Kalameh" pitchFamily="2" charset="-78"/>
                <a:cs typeface="B Yekan" panose="00000400000000000000" pitchFamily="2" charset="-78"/>
              </a:rPr>
              <a:t>3</a:t>
            </a:r>
            <a:endParaRPr lang="en-US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1C2AE8-6B3B-A6C0-3699-483A6D8C6DFF}"/>
              </a:ext>
            </a:extLst>
          </p:cNvPr>
          <p:cNvSpPr txBox="1"/>
          <p:nvPr/>
        </p:nvSpPr>
        <p:spPr>
          <a:xfrm>
            <a:off x="6966577" y="3723296"/>
            <a:ext cx="3488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400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3437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 animBg="1"/>
      <p:bldP spid="18" grpId="0"/>
      <p:bldP spid="19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17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18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19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6249895-40D1-CFD7-0186-48CA3CCAD5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58DABB3-B85C-B156-9732-AF2178975B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EFDF08E-545B-E28B-B928-F6B96BEEAD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0030EA-B969-8D11-BABE-4CE38DA9609F}"/>
              </a:ext>
            </a:extLst>
          </p:cNvPr>
          <p:cNvSpPr txBox="1"/>
          <p:nvPr/>
        </p:nvSpPr>
        <p:spPr>
          <a:xfrm>
            <a:off x="7176977" y="217650"/>
            <a:ext cx="4390361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510585-30E0-1F20-403F-E4352D3EF057}"/>
              </a:ext>
            </a:extLst>
          </p:cNvPr>
          <p:cNvSpPr txBox="1"/>
          <p:nvPr/>
        </p:nvSpPr>
        <p:spPr>
          <a:xfrm>
            <a:off x="6398438" y="1706745"/>
            <a:ext cx="516890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00AFD5-DF49-74AE-9872-644FC84D3A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3822590"/>
              </p:ext>
            </p:extLst>
          </p:nvPr>
        </p:nvGraphicFramePr>
        <p:xfrm>
          <a:off x="6383521" y="3758764"/>
          <a:ext cx="4768849" cy="2127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0E7F8D61-D155-9C66-C01E-BB6736A38E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211" y="436732"/>
            <a:ext cx="3573550" cy="610510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341050A-594A-9E43-0C0C-4DB3A446F5DB}"/>
              </a:ext>
            </a:extLst>
          </p:cNvPr>
          <p:cNvSpPr/>
          <p:nvPr/>
        </p:nvSpPr>
        <p:spPr>
          <a:xfrm>
            <a:off x="851382" y="5463599"/>
            <a:ext cx="3528646" cy="808892"/>
          </a:xfrm>
          <a:prstGeom prst="roundRect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D88D57-EC5E-EF9C-8E12-1EF8F2AFD30B}"/>
              </a:ext>
            </a:extLst>
          </p:cNvPr>
          <p:cNvSpPr txBox="1"/>
          <p:nvPr/>
        </p:nvSpPr>
        <p:spPr>
          <a:xfrm>
            <a:off x="851382" y="5136896"/>
            <a:ext cx="3528646" cy="1007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800" b="1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13955435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5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500"/>
                                        <p:tgtEl>
                                          <p:spTgt spid="5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5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9" dur="500"/>
                                        <p:tgtEl>
                                          <p:spTgt spid="5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500"/>
                                        <p:tgtEl>
                                          <p:spTgt spid="5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Sub>
          <a:bldChart bld="categoryEl"/>
        </p:bldSub>
      </p:bldGraphic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1D6CC53-55CD-44AE-BEE7-1EA972D97A3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D3209CF-7C8B-E4DF-ADCF-569F90195CA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C9DD89E-70BB-DE9D-0242-8CE308BC042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7067" y="1498060"/>
            <a:ext cx="2101446" cy="2021739"/>
          </a:xfrm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AFAB744E-63C4-1F3F-FEDC-681569C3C34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2FE4F356-E5D7-DB7E-311D-4654353F37B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22FEEBEA-C8A5-BD0A-EE66-DA93CC7F2CF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F227A22C-DBA8-9231-9D93-9D1E01B6196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A5675BAA-E53D-00E2-0B74-38CB551ECF52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94E827-5F0A-D0CD-DCB9-FB05B0D0DD39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18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19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20</a:t>
            </a:r>
          </a:p>
        </p:txBody>
      </p:sp>
      <p:pic>
        <p:nvPicPr>
          <p:cNvPr id="11" name="Picture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49DD714-D1B8-6CEE-630C-4F92E4EA711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26C3971-857F-2913-2D36-BCA826804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602CD88-AF16-DD83-88B3-5D9756BC361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5A8CE1E-5792-1C9D-0710-9E9A5440078B}"/>
              </a:ext>
            </a:extLst>
          </p:cNvPr>
          <p:cNvSpPr txBox="1"/>
          <p:nvPr/>
        </p:nvSpPr>
        <p:spPr>
          <a:xfrm>
            <a:off x="243014" y="254507"/>
            <a:ext cx="1175553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423F55-0585-91FB-4C18-F3050811F880}"/>
              </a:ext>
            </a:extLst>
          </p:cNvPr>
          <p:cNvCxnSpPr/>
          <p:nvPr/>
        </p:nvCxnSpPr>
        <p:spPr>
          <a:xfrm flipH="1">
            <a:off x="5326911" y="1251106"/>
            <a:ext cx="1732734" cy="0"/>
          </a:xfrm>
          <a:prstGeom prst="line">
            <a:avLst/>
          </a:prstGeom>
          <a:ln w="57150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535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1AF18460-D022-831F-35A0-929DC8653ED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581" y="1971187"/>
            <a:ext cx="11242483" cy="290853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993ECC-4646-45BE-97CC-8CD39866FDC4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19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20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21</a:t>
            </a:r>
          </a:p>
        </p:txBody>
      </p:sp>
      <p:pic>
        <p:nvPicPr>
          <p:cNvPr id="4" name="Picture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11B8E3C-1553-4133-6853-F03BAB11F5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163FD45-84C0-6E12-FE37-0A69B5BE68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07896FA-5A8E-EA2D-F433-FCC9C3EB5C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grpSp>
        <p:nvGrpSpPr>
          <p:cNvPr id="7" name="Group 12">
            <a:extLst>
              <a:ext uri="{FF2B5EF4-FFF2-40B4-BE49-F238E27FC236}">
                <a16:creationId xmlns:a16="http://schemas.microsoft.com/office/drawing/2014/main" id="{FD2F9F9F-E0A1-F086-9D77-962CFE2E8A9F}"/>
              </a:ext>
            </a:extLst>
          </p:cNvPr>
          <p:cNvGrpSpPr/>
          <p:nvPr/>
        </p:nvGrpSpPr>
        <p:grpSpPr>
          <a:xfrm>
            <a:off x="3829221" y="4087246"/>
            <a:ext cx="1582189" cy="1687841"/>
            <a:chOff x="1187625" y="1314642"/>
            <a:chExt cx="1872208" cy="199722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8F0F062-0B2C-53B0-E435-6CFDEF3E5BB9}"/>
                </a:ext>
              </a:extLst>
            </p:cNvPr>
            <p:cNvSpPr/>
            <p:nvPr/>
          </p:nvSpPr>
          <p:spPr>
            <a:xfrm>
              <a:off x="1187625" y="1412777"/>
              <a:ext cx="1872208" cy="187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cs typeface="Arial" panose="020B0604020202020204" pitchFamily="34" charset="0"/>
              </a:endParaRPr>
            </a:p>
          </p:txBody>
        </p:sp>
        <p:graphicFrame>
          <p:nvGraphicFramePr>
            <p:cNvPr id="9" name="Chart 6">
              <a:extLst>
                <a:ext uri="{FF2B5EF4-FFF2-40B4-BE49-F238E27FC236}">
                  <a16:creationId xmlns:a16="http://schemas.microsoft.com/office/drawing/2014/main" id="{5C191004-6D1C-0134-E3FA-2DA268339A9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61753199"/>
                </p:ext>
              </p:extLst>
            </p:nvPr>
          </p:nvGraphicFramePr>
          <p:xfrm>
            <a:off x="1219028" y="1314642"/>
            <a:ext cx="1830790" cy="19972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0" name="Group 12">
            <a:extLst>
              <a:ext uri="{FF2B5EF4-FFF2-40B4-BE49-F238E27FC236}">
                <a16:creationId xmlns:a16="http://schemas.microsoft.com/office/drawing/2014/main" id="{4CFF7EF2-3D39-80EB-6170-0C48A450C218}"/>
              </a:ext>
            </a:extLst>
          </p:cNvPr>
          <p:cNvGrpSpPr/>
          <p:nvPr/>
        </p:nvGrpSpPr>
        <p:grpSpPr>
          <a:xfrm>
            <a:off x="898514" y="4087246"/>
            <a:ext cx="1582189" cy="1687841"/>
            <a:chOff x="1187625" y="1314642"/>
            <a:chExt cx="1872208" cy="1997226"/>
          </a:xfrm>
        </p:grpSpPr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2B97A756-35E5-A8A0-2976-E590FB327587}"/>
                </a:ext>
              </a:extLst>
            </p:cNvPr>
            <p:cNvSpPr/>
            <p:nvPr/>
          </p:nvSpPr>
          <p:spPr>
            <a:xfrm>
              <a:off x="1187625" y="1412777"/>
              <a:ext cx="1872208" cy="187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cs typeface="Arial" panose="020B0604020202020204" pitchFamily="34" charset="0"/>
              </a:endParaRPr>
            </a:p>
          </p:txBody>
        </p:sp>
        <p:graphicFrame>
          <p:nvGraphicFramePr>
            <p:cNvPr id="12" name="Chart 6">
              <a:extLst>
                <a:ext uri="{FF2B5EF4-FFF2-40B4-BE49-F238E27FC236}">
                  <a16:creationId xmlns:a16="http://schemas.microsoft.com/office/drawing/2014/main" id="{D4E78A38-647F-C21D-51FF-F40D94B6C98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16493246"/>
                </p:ext>
              </p:extLst>
            </p:nvPr>
          </p:nvGraphicFramePr>
          <p:xfrm>
            <a:off x="1219028" y="1314642"/>
            <a:ext cx="1830790" cy="19972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5A09F7-0C1D-4A54-BC08-C20FCDB60F8A}"/>
              </a:ext>
            </a:extLst>
          </p:cNvPr>
          <p:cNvGrpSpPr/>
          <p:nvPr/>
        </p:nvGrpSpPr>
        <p:grpSpPr>
          <a:xfrm>
            <a:off x="9690635" y="4087246"/>
            <a:ext cx="1582189" cy="1687841"/>
            <a:chOff x="1187625" y="1314642"/>
            <a:chExt cx="1872208" cy="1997226"/>
          </a:xfrm>
        </p:grpSpPr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5282D0E0-6957-9B2F-5C0C-F1373D974818}"/>
                </a:ext>
              </a:extLst>
            </p:cNvPr>
            <p:cNvSpPr/>
            <p:nvPr/>
          </p:nvSpPr>
          <p:spPr>
            <a:xfrm>
              <a:off x="1187625" y="1412777"/>
              <a:ext cx="1872208" cy="187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cs typeface="Arial" panose="020B0604020202020204" pitchFamily="34" charset="0"/>
              </a:endParaRPr>
            </a:p>
          </p:txBody>
        </p:sp>
        <p:graphicFrame>
          <p:nvGraphicFramePr>
            <p:cNvPr id="15" name="Chart 6">
              <a:extLst>
                <a:ext uri="{FF2B5EF4-FFF2-40B4-BE49-F238E27FC236}">
                  <a16:creationId xmlns:a16="http://schemas.microsoft.com/office/drawing/2014/main" id="{3FEF343D-C54F-9643-65FA-DAAC4D5D603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74853393"/>
                </p:ext>
              </p:extLst>
            </p:nvPr>
          </p:nvGraphicFramePr>
          <p:xfrm>
            <a:off x="1219028" y="1314642"/>
            <a:ext cx="1830790" cy="19972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5B4A4A-EB09-3CD5-528C-BFDF36422D74}"/>
              </a:ext>
            </a:extLst>
          </p:cNvPr>
          <p:cNvGrpSpPr/>
          <p:nvPr/>
        </p:nvGrpSpPr>
        <p:grpSpPr>
          <a:xfrm>
            <a:off x="6759928" y="4087246"/>
            <a:ext cx="1582189" cy="1687841"/>
            <a:chOff x="1187625" y="1314642"/>
            <a:chExt cx="1872208" cy="199722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7F1014F-3E16-4AA9-743C-B565177C49B7}"/>
                </a:ext>
              </a:extLst>
            </p:cNvPr>
            <p:cNvSpPr/>
            <p:nvPr/>
          </p:nvSpPr>
          <p:spPr>
            <a:xfrm>
              <a:off x="1187625" y="1412777"/>
              <a:ext cx="1872208" cy="187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cs typeface="Arial" panose="020B0604020202020204" pitchFamily="34" charset="0"/>
              </a:endParaRPr>
            </a:p>
          </p:txBody>
        </p:sp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6776F094-F7C9-271D-BF9F-CAECC50EB2E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9636707"/>
                </p:ext>
              </p:extLst>
            </p:nvPr>
          </p:nvGraphicFramePr>
          <p:xfrm>
            <a:off x="1219028" y="1314642"/>
            <a:ext cx="1830790" cy="19972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1BCE317-5622-C573-D2A9-8ED2F3822878}"/>
              </a:ext>
            </a:extLst>
          </p:cNvPr>
          <p:cNvSpPr txBox="1"/>
          <p:nvPr/>
        </p:nvSpPr>
        <p:spPr>
          <a:xfrm>
            <a:off x="1308510" y="4727558"/>
            <a:ext cx="800716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fa-IR" altLang="ko-KR" sz="2400" dirty="0">
                <a:solidFill>
                  <a:srgbClr val="284E73"/>
                </a:solidFill>
                <a:cs typeface="B Yekan" panose="00000400000000000000" pitchFamily="2" charset="-78"/>
              </a:rPr>
              <a:t>80%</a:t>
            </a:r>
            <a:endParaRPr lang="en-US" altLang="ko-KR" sz="2400" dirty="0">
              <a:solidFill>
                <a:srgbClr val="284E73"/>
              </a:solidFill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858742-07AF-43E6-6106-269D61142D16}"/>
              </a:ext>
            </a:extLst>
          </p:cNvPr>
          <p:cNvSpPr txBox="1"/>
          <p:nvPr/>
        </p:nvSpPr>
        <p:spPr>
          <a:xfrm>
            <a:off x="4239217" y="4727558"/>
            <a:ext cx="800716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fa-IR" altLang="ko-KR" sz="2400" dirty="0">
                <a:solidFill>
                  <a:srgbClr val="284E73"/>
                </a:solidFill>
                <a:cs typeface="B Yekan" panose="00000400000000000000" pitchFamily="2" charset="-78"/>
              </a:rPr>
              <a:t>50%</a:t>
            </a:r>
            <a:endParaRPr lang="en-US" altLang="ko-KR" sz="2400" dirty="0">
              <a:solidFill>
                <a:srgbClr val="284E73"/>
              </a:solidFill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FB8713-E487-DD95-0C03-F70F4B5A508C}"/>
              </a:ext>
            </a:extLst>
          </p:cNvPr>
          <p:cNvSpPr txBox="1"/>
          <p:nvPr/>
        </p:nvSpPr>
        <p:spPr>
          <a:xfrm>
            <a:off x="7169924" y="4727558"/>
            <a:ext cx="800716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fa-IR" altLang="ko-KR" sz="2400" dirty="0">
                <a:solidFill>
                  <a:srgbClr val="284E73"/>
                </a:solidFill>
                <a:cs typeface="B Yekan" panose="00000400000000000000" pitchFamily="2" charset="-78"/>
              </a:rPr>
              <a:t>30%</a:t>
            </a:r>
            <a:endParaRPr lang="en-US" altLang="ko-KR" sz="2400" dirty="0">
              <a:solidFill>
                <a:srgbClr val="284E73"/>
              </a:solidFill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E098E7-B7C7-37EA-C80F-1E1417F563CC}"/>
              </a:ext>
            </a:extLst>
          </p:cNvPr>
          <p:cNvSpPr txBox="1"/>
          <p:nvPr/>
        </p:nvSpPr>
        <p:spPr>
          <a:xfrm>
            <a:off x="10100631" y="4727558"/>
            <a:ext cx="800716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fa-IR" altLang="ko-KR" sz="2400" dirty="0">
                <a:solidFill>
                  <a:srgbClr val="284E73"/>
                </a:solidFill>
                <a:cs typeface="B Yekan" panose="00000400000000000000" pitchFamily="2" charset="-78"/>
              </a:rPr>
              <a:t>70%</a:t>
            </a:r>
            <a:endParaRPr lang="en-US" altLang="ko-KR" sz="2400" dirty="0">
              <a:solidFill>
                <a:srgbClr val="284E73"/>
              </a:solidFill>
              <a:cs typeface="B Yekan" panose="00000400000000000000" pitchFamily="2" charset="-78"/>
            </a:endParaRPr>
          </a:p>
        </p:txBody>
      </p:sp>
      <p:grpSp>
        <p:nvGrpSpPr>
          <p:cNvPr id="23" name="Group 26">
            <a:extLst>
              <a:ext uri="{FF2B5EF4-FFF2-40B4-BE49-F238E27FC236}">
                <a16:creationId xmlns:a16="http://schemas.microsoft.com/office/drawing/2014/main" id="{EF3B6354-BEE6-10FE-90EE-AA637AAFD8D5}"/>
              </a:ext>
            </a:extLst>
          </p:cNvPr>
          <p:cNvGrpSpPr/>
          <p:nvPr/>
        </p:nvGrpSpPr>
        <p:grpSpPr>
          <a:xfrm>
            <a:off x="5563635" y="559657"/>
            <a:ext cx="1584176" cy="1837645"/>
            <a:chOff x="2627783" y="434982"/>
            <a:chExt cx="1584176" cy="1837645"/>
          </a:xfrm>
        </p:grpSpPr>
        <p:sp>
          <p:nvSpPr>
            <p:cNvPr id="24" name="Hexagon 25">
              <a:extLst>
                <a:ext uri="{FF2B5EF4-FFF2-40B4-BE49-F238E27FC236}">
                  <a16:creationId xmlns:a16="http://schemas.microsoft.com/office/drawing/2014/main" id="{ABEB9A58-3EE9-8902-EB5F-1142AC133B5D}"/>
                </a:ext>
              </a:extLst>
            </p:cNvPr>
            <p:cNvSpPr/>
            <p:nvPr userDrawn="1"/>
          </p:nvSpPr>
          <p:spPr>
            <a:xfrm rot="5400000">
              <a:off x="2501048" y="561717"/>
              <a:ext cx="1837645" cy="1584176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374D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5" name="Hexagon 24">
              <a:extLst>
                <a:ext uri="{FF2B5EF4-FFF2-40B4-BE49-F238E27FC236}">
                  <a16:creationId xmlns:a16="http://schemas.microsoft.com/office/drawing/2014/main" id="{21C7B6F0-57CD-15CD-B407-46D0DB115E40}"/>
                </a:ext>
              </a:extLst>
            </p:cNvPr>
            <p:cNvSpPr/>
            <p:nvPr userDrawn="1"/>
          </p:nvSpPr>
          <p:spPr>
            <a:xfrm rot="5400000">
              <a:off x="2679791" y="715806"/>
              <a:ext cx="1480158" cy="1275998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rgbClr val="374D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8F1D43A6-34E3-9462-0E39-7A56BB9AC584}"/>
              </a:ext>
            </a:extLst>
          </p:cNvPr>
          <p:cNvSpPr>
            <a:spLocks noChangeAspect="1"/>
          </p:cNvSpPr>
          <p:nvPr/>
        </p:nvSpPr>
        <p:spPr>
          <a:xfrm>
            <a:off x="2298457" y="1157708"/>
            <a:ext cx="489906" cy="490574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id="{5A47FA47-CAF8-9E72-727E-EF3769913678}"/>
              </a:ext>
            </a:extLst>
          </p:cNvPr>
          <p:cNvSpPr>
            <a:spLocks noChangeAspect="1"/>
          </p:cNvSpPr>
          <p:nvPr/>
        </p:nvSpPr>
        <p:spPr>
          <a:xfrm>
            <a:off x="9999491" y="1181148"/>
            <a:ext cx="443695" cy="44369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id="{E061D4C4-314E-699E-B1AC-084ACBC2B32B}"/>
              </a:ext>
            </a:extLst>
          </p:cNvPr>
          <p:cNvSpPr>
            <a:spLocks noChangeAspect="1"/>
          </p:cNvSpPr>
          <p:nvPr/>
        </p:nvSpPr>
        <p:spPr>
          <a:xfrm>
            <a:off x="4565741" y="1181148"/>
            <a:ext cx="392846" cy="443695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id="{21514EC8-6E6F-45D0-9784-5D4BDD5CA181}"/>
              </a:ext>
            </a:extLst>
          </p:cNvPr>
          <p:cNvSpPr>
            <a:spLocks noChangeAspect="1"/>
          </p:cNvSpPr>
          <p:nvPr/>
        </p:nvSpPr>
        <p:spPr>
          <a:xfrm>
            <a:off x="5955475" y="1075425"/>
            <a:ext cx="806110" cy="80611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id="{1B27E7A5-CC10-5C91-2D14-B2B3DEC9C11E}"/>
              </a:ext>
            </a:extLst>
          </p:cNvPr>
          <p:cNvSpPr/>
          <p:nvPr/>
        </p:nvSpPr>
        <p:spPr>
          <a:xfrm>
            <a:off x="7746861" y="1181148"/>
            <a:ext cx="452535" cy="443695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AE8B3F7-03CC-D861-62A3-7D0885D26B1B}"/>
              </a:ext>
            </a:extLst>
          </p:cNvPr>
          <p:cNvSpPr txBox="1"/>
          <p:nvPr/>
        </p:nvSpPr>
        <p:spPr>
          <a:xfrm>
            <a:off x="794063" y="5865137"/>
            <a:ext cx="1742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0A51056-7C64-8246-829B-837074E76D10}"/>
              </a:ext>
            </a:extLst>
          </p:cNvPr>
          <p:cNvSpPr txBox="1"/>
          <p:nvPr/>
        </p:nvSpPr>
        <p:spPr>
          <a:xfrm>
            <a:off x="3739324" y="5865137"/>
            <a:ext cx="1742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A3AE26-6334-7FF0-64BB-AF411B7895BD}"/>
              </a:ext>
            </a:extLst>
          </p:cNvPr>
          <p:cNvSpPr txBox="1"/>
          <p:nvPr/>
        </p:nvSpPr>
        <p:spPr>
          <a:xfrm>
            <a:off x="6684585" y="5865137"/>
            <a:ext cx="1742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E3B5C7-1168-9647-D10F-19AADA2670C0}"/>
              </a:ext>
            </a:extLst>
          </p:cNvPr>
          <p:cNvSpPr txBox="1"/>
          <p:nvPr/>
        </p:nvSpPr>
        <p:spPr>
          <a:xfrm>
            <a:off x="9629845" y="5865137"/>
            <a:ext cx="1742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altLang="en-US" dirty="0"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موضوع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3360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180265" y="1346799"/>
            <a:ext cx="426128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3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4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FD746A1-E2F0-61C8-EC0E-36D86140A0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BE73F1C-6D28-BF2E-69B1-8F3CDE7A9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E4B4D05-E2BF-EB65-B162-926B58638F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4" name="Arrow: Left-Right 69">
            <a:extLst>
              <a:ext uri="{FF2B5EF4-FFF2-40B4-BE49-F238E27FC236}">
                <a16:creationId xmlns:a16="http://schemas.microsoft.com/office/drawing/2014/main" id="{DCF35DDC-A64F-73CC-9BB9-64BFF6FFE80F}"/>
              </a:ext>
            </a:extLst>
          </p:cNvPr>
          <p:cNvSpPr/>
          <p:nvPr/>
        </p:nvSpPr>
        <p:spPr>
          <a:xfrm rot="19620148">
            <a:off x="2793867" y="2945180"/>
            <a:ext cx="1129896" cy="450259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-360"/>
              <a:gd name="f12" fmla="+- 0 0 -180"/>
              <a:gd name="f13" fmla="abs f5"/>
              <a:gd name="f14" fmla="abs f6"/>
              <a:gd name="f15" fmla="abs f7"/>
              <a:gd name="f16" fmla="val f8"/>
              <a:gd name="f17" fmla="val f9"/>
              <a:gd name="f18" fmla="val f10"/>
              <a:gd name="f19" fmla="*/ f11 f2 1"/>
              <a:gd name="f20" fmla="*/ f12 f2 1"/>
              <a:gd name="f21" fmla="?: f13 f5 1"/>
              <a:gd name="f22" fmla="?: f14 f6 1"/>
              <a:gd name="f23" fmla="?: f15 f7 1"/>
              <a:gd name="f24" fmla="*/ f19 1 f4"/>
              <a:gd name="f25" fmla="*/ f20 1 f4"/>
              <a:gd name="f26" fmla="*/ f21 1 21600"/>
              <a:gd name="f27" fmla="*/ f22 1 21600"/>
              <a:gd name="f28" fmla="*/ 21600 f21 1"/>
              <a:gd name="f29" fmla="*/ 21600 f22 1"/>
              <a:gd name="f30" fmla="+- f24 0 f3"/>
              <a:gd name="f31" fmla="+- f25 0 f3"/>
              <a:gd name="f32" fmla="min f27 f26"/>
              <a:gd name="f33" fmla="*/ f28 1 f23"/>
              <a:gd name="f34" fmla="*/ f29 1 f23"/>
              <a:gd name="f35" fmla="val f33"/>
              <a:gd name="f36" fmla="val f34"/>
              <a:gd name="f37" fmla="*/ f16 f32 1"/>
              <a:gd name="f38" fmla="+- f36 0 f16"/>
              <a:gd name="f39" fmla="+- f35 0 f16"/>
              <a:gd name="f40" fmla="*/ f35 f32 1"/>
              <a:gd name="f41" fmla="*/ f36 f32 1"/>
              <a:gd name="f42" fmla="*/ f38 1 2"/>
              <a:gd name="f43" fmla="*/ f39 1 2"/>
              <a:gd name="f44" fmla="min f39 f38"/>
              <a:gd name="f45" fmla="*/ f38 f17 1"/>
              <a:gd name="f46" fmla="+- f16 f42 0"/>
              <a:gd name="f47" fmla="+- f16 f43 0"/>
              <a:gd name="f48" fmla="*/ f44 f18 1"/>
              <a:gd name="f49" fmla="*/ f45 1 200000"/>
              <a:gd name="f50" fmla="*/ f48 1 100000"/>
              <a:gd name="f51" fmla="+- f46 0 f49"/>
              <a:gd name="f52" fmla="+- f46 f49 0"/>
              <a:gd name="f53" fmla="*/ f46 f32 1"/>
              <a:gd name="f54" fmla="*/ f47 f32 1"/>
              <a:gd name="f55" fmla="+- f35 0 f50"/>
              <a:gd name="f56" fmla="*/ f51 f50 1"/>
              <a:gd name="f57" fmla="*/ f51 f32 1"/>
              <a:gd name="f58" fmla="*/ f52 f32 1"/>
              <a:gd name="f59" fmla="*/ f50 f32 1"/>
              <a:gd name="f60" fmla="*/ f56 1 f42"/>
              <a:gd name="f61" fmla="*/ f55 f32 1"/>
              <a:gd name="f62" fmla="+- f50 0 f60"/>
              <a:gd name="f63" fmla="+- f55 f60 0"/>
              <a:gd name="f64" fmla="*/ f62 f32 1"/>
              <a:gd name="f65" fmla="*/ f63 f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61" y="f37"/>
              </a:cxn>
              <a:cxn ang="f30">
                <a:pos x="f54" y="f57"/>
              </a:cxn>
              <a:cxn ang="f30">
                <a:pos x="f59" y="f37"/>
              </a:cxn>
              <a:cxn ang="f31">
                <a:pos x="f59" y="f41"/>
              </a:cxn>
              <a:cxn ang="f31">
                <a:pos x="f54" y="f58"/>
              </a:cxn>
              <a:cxn ang="f31">
                <a:pos x="f61" y="f41"/>
              </a:cxn>
            </a:cxnLst>
            <a:rect l="f64" t="f57" r="f65" b="f58"/>
            <a:pathLst>
              <a:path>
                <a:moveTo>
                  <a:pt x="f37" y="f53"/>
                </a:moveTo>
                <a:lnTo>
                  <a:pt x="f59" y="f37"/>
                </a:lnTo>
                <a:lnTo>
                  <a:pt x="f59" y="f57"/>
                </a:lnTo>
                <a:lnTo>
                  <a:pt x="f61" y="f57"/>
                </a:lnTo>
                <a:lnTo>
                  <a:pt x="f61" y="f37"/>
                </a:lnTo>
                <a:lnTo>
                  <a:pt x="f40" y="f53"/>
                </a:lnTo>
                <a:lnTo>
                  <a:pt x="f61" y="f41"/>
                </a:lnTo>
                <a:lnTo>
                  <a:pt x="f61" y="f58"/>
                </a:lnTo>
                <a:lnTo>
                  <a:pt x="f59" y="f58"/>
                </a:lnTo>
                <a:lnTo>
                  <a:pt x="f59" y="f41"/>
                </a:lnTo>
                <a:close/>
              </a:path>
            </a:pathLst>
          </a:custGeom>
          <a:solidFill>
            <a:srgbClr val="374DF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52AB33"/>
              </a:solidFill>
              <a:uFillTx/>
              <a:latin typeface="Arial"/>
              <a:ea typeface="Arial Unicode MS"/>
            </a:endParaRPr>
          </a:p>
        </p:txBody>
      </p:sp>
      <p:sp>
        <p:nvSpPr>
          <p:cNvPr id="5" name="Arrow: Left-Right 70">
            <a:extLst>
              <a:ext uri="{FF2B5EF4-FFF2-40B4-BE49-F238E27FC236}">
                <a16:creationId xmlns:a16="http://schemas.microsoft.com/office/drawing/2014/main" id="{F50E1462-F26A-C57B-A63E-C4BAE79BECE0}"/>
              </a:ext>
            </a:extLst>
          </p:cNvPr>
          <p:cNvSpPr/>
          <p:nvPr/>
        </p:nvSpPr>
        <p:spPr>
          <a:xfrm rot="1979851" flipH="1">
            <a:off x="8517979" y="2945175"/>
            <a:ext cx="1129896" cy="450259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-360"/>
              <a:gd name="f12" fmla="+- 0 0 -180"/>
              <a:gd name="f13" fmla="abs f5"/>
              <a:gd name="f14" fmla="abs f6"/>
              <a:gd name="f15" fmla="abs f7"/>
              <a:gd name="f16" fmla="val f8"/>
              <a:gd name="f17" fmla="val f9"/>
              <a:gd name="f18" fmla="val f10"/>
              <a:gd name="f19" fmla="*/ f11 f2 1"/>
              <a:gd name="f20" fmla="*/ f12 f2 1"/>
              <a:gd name="f21" fmla="?: f13 f5 1"/>
              <a:gd name="f22" fmla="?: f14 f6 1"/>
              <a:gd name="f23" fmla="?: f15 f7 1"/>
              <a:gd name="f24" fmla="*/ f19 1 f4"/>
              <a:gd name="f25" fmla="*/ f20 1 f4"/>
              <a:gd name="f26" fmla="*/ f21 1 21600"/>
              <a:gd name="f27" fmla="*/ f22 1 21600"/>
              <a:gd name="f28" fmla="*/ 21600 f21 1"/>
              <a:gd name="f29" fmla="*/ 21600 f22 1"/>
              <a:gd name="f30" fmla="+- f24 0 f3"/>
              <a:gd name="f31" fmla="+- f25 0 f3"/>
              <a:gd name="f32" fmla="min f27 f26"/>
              <a:gd name="f33" fmla="*/ f28 1 f23"/>
              <a:gd name="f34" fmla="*/ f29 1 f23"/>
              <a:gd name="f35" fmla="val f33"/>
              <a:gd name="f36" fmla="val f34"/>
              <a:gd name="f37" fmla="*/ f16 f32 1"/>
              <a:gd name="f38" fmla="+- f36 0 f16"/>
              <a:gd name="f39" fmla="+- f35 0 f16"/>
              <a:gd name="f40" fmla="*/ f35 f32 1"/>
              <a:gd name="f41" fmla="*/ f36 f32 1"/>
              <a:gd name="f42" fmla="*/ f38 1 2"/>
              <a:gd name="f43" fmla="*/ f39 1 2"/>
              <a:gd name="f44" fmla="min f39 f38"/>
              <a:gd name="f45" fmla="*/ f38 f17 1"/>
              <a:gd name="f46" fmla="+- f16 f42 0"/>
              <a:gd name="f47" fmla="+- f16 f43 0"/>
              <a:gd name="f48" fmla="*/ f44 f18 1"/>
              <a:gd name="f49" fmla="*/ f45 1 200000"/>
              <a:gd name="f50" fmla="*/ f48 1 100000"/>
              <a:gd name="f51" fmla="+- f46 0 f49"/>
              <a:gd name="f52" fmla="+- f46 f49 0"/>
              <a:gd name="f53" fmla="*/ f46 f32 1"/>
              <a:gd name="f54" fmla="*/ f47 f32 1"/>
              <a:gd name="f55" fmla="+- f35 0 f50"/>
              <a:gd name="f56" fmla="*/ f51 f50 1"/>
              <a:gd name="f57" fmla="*/ f51 f32 1"/>
              <a:gd name="f58" fmla="*/ f52 f32 1"/>
              <a:gd name="f59" fmla="*/ f50 f32 1"/>
              <a:gd name="f60" fmla="*/ f56 1 f42"/>
              <a:gd name="f61" fmla="*/ f55 f32 1"/>
              <a:gd name="f62" fmla="+- f50 0 f60"/>
              <a:gd name="f63" fmla="+- f55 f60 0"/>
              <a:gd name="f64" fmla="*/ f62 f32 1"/>
              <a:gd name="f65" fmla="*/ f63 f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61" y="f37"/>
              </a:cxn>
              <a:cxn ang="f30">
                <a:pos x="f54" y="f57"/>
              </a:cxn>
              <a:cxn ang="f30">
                <a:pos x="f59" y="f37"/>
              </a:cxn>
              <a:cxn ang="f31">
                <a:pos x="f59" y="f41"/>
              </a:cxn>
              <a:cxn ang="f31">
                <a:pos x="f54" y="f58"/>
              </a:cxn>
              <a:cxn ang="f31">
                <a:pos x="f61" y="f41"/>
              </a:cxn>
            </a:cxnLst>
            <a:rect l="f64" t="f57" r="f65" b="f58"/>
            <a:pathLst>
              <a:path>
                <a:moveTo>
                  <a:pt x="f37" y="f53"/>
                </a:moveTo>
                <a:lnTo>
                  <a:pt x="f59" y="f37"/>
                </a:lnTo>
                <a:lnTo>
                  <a:pt x="f59" y="f57"/>
                </a:lnTo>
                <a:lnTo>
                  <a:pt x="f61" y="f57"/>
                </a:lnTo>
                <a:lnTo>
                  <a:pt x="f61" y="f37"/>
                </a:lnTo>
                <a:lnTo>
                  <a:pt x="f40" y="f53"/>
                </a:lnTo>
                <a:lnTo>
                  <a:pt x="f61" y="f41"/>
                </a:lnTo>
                <a:lnTo>
                  <a:pt x="f61" y="f58"/>
                </a:lnTo>
                <a:lnTo>
                  <a:pt x="f59" y="f58"/>
                </a:lnTo>
                <a:lnTo>
                  <a:pt x="f59" y="f41"/>
                </a:lnTo>
                <a:close/>
              </a:path>
            </a:pathLst>
          </a:custGeom>
          <a:solidFill>
            <a:srgbClr val="374DF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52AB33"/>
              </a:solidFill>
              <a:uFillTx/>
              <a:latin typeface="Arial"/>
              <a:ea typeface="Arial Unicode MS"/>
            </a:endParaRPr>
          </a:p>
        </p:txBody>
      </p:sp>
      <p:sp>
        <p:nvSpPr>
          <p:cNvPr id="10" name="TextBox 77">
            <a:extLst>
              <a:ext uri="{FF2B5EF4-FFF2-40B4-BE49-F238E27FC236}">
                <a16:creationId xmlns:a16="http://schemas.microsoft.com/office/drawing/2014/main" id="{289451FF-CF72-08AF-69F7-60F3FAAFCED8}"/>
              </a:ext>
            </a:extLst>
          </p:cNvPr>
          <p:cNvSpPr txBox="1"/>
          <p:nvPr/>
        </p:nvSpPr>
        <p:spPr>
          <a:xfrm>
            <a:off x="3963285" y="3369202"/>
            <a:ext cx="1300313" cy="70788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a-IR" sz="4000" b="1" spc="300" dirty="0">
                <a:solidFill>
                  <a:srgbClr val="0D0D0D"/>
                </a:solidFill>
                <a:latin typeface="Arial"/>
                <a:ea typeface="Arial Unicode MS"/>
                <a:cs typeface="B Yekan" panose="00000400000000000000" pitchFamily="2" charset="-78"/>
              </a:rPr>
              <a:t>50%</a:t>
            </a:r>
            <a:endParaRPr lang="en-US" sz="1600" b="1" i="0" u="none" strike="noStrike" kern="1200" cap="none" spc="300" baseline="0" dirty="0">
              <a:solidFill>
                <a:srgbClr val="0D0D0D"/>
              </a:solidFill>
              <a:uFillTx/>
              <a:latin typeface="Arial"/>
              <a:ea typeface="Arial Unicode MS"/>
              <a:cs typeface="B Yekan" panose="00000400000000000000" pitchFamily="2" charset="-78"/>
            </a:endParaRPr>
          </a:p>
        </p:txBody>
      </p:sp>
      <p:sp>
        <p:nvSpPr>
          <p:cNvPr id="11" name="Down Arrow 4">
            <a:extLst>
              <a:ext uri="{FF2B5EF4-FFF2-40B4-BE49-F238E27FC236}">
                <a16:creationId xmlns:a16="http://schemas.microsoft.com/office/drawing/2014/main" id="{3E60F040-72EB-2F6F-2F6F-AF061BBBD014}"/>
              </a:ext>
            </a:extLst>
          </p:cNvPr>
          <p:cNvSpPr/>
          <p:nvPr/>
        </p:nvSpPr>
        <p:spPr>
          <a:xfrm>
            <a:off x="5447841" y="3434801"/>
            <a:ext cx="582984" cy="792126"/>
          </a:xfrm>
          <a:custGeom>
            <a:avLst>
              <a:gd name="f0" fmla="val 1365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374DF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700" b="0" i="0" u="none" strike="noStrike" kern="1200" cap="none" spc="0" baseline="0">
              <a:solidFill>
                <a:srgbClr val="374DF8"/>
              </a:solidFill>
              <a:uFillTx/>
              <a:latin typeface="Arial"/>
              <a:ea typeface="Arial Unicode MS"/>
            </a:endParaRPr>
          </a:p>
        </p:txBody>
      </p:sp>
      <p:sp>
        <p:nvSpPr>
          <p:cNvPr id="13" name="TextBox 78">
            <a:extLst>
              <a:ext uri="{FF2B5EF4-FFF2-40B4-BE49-F238E27FC236}">
                <a16:creationId xmlns:a16="http://schemas.microsoft.com/office/drawing/2014/main" id="{15C12618-8209-5E8C-5529-9289B0827391}"/>
              </a:ext>
            </a:extLst>
          </p:cNvPr>
          <p:cNvSpPr txBox="1"/>
          <p:nvPr/>
        </p:nvSpPr>
        <p:spPr>
          <a:xfrm>
            <a:off x="7186838" y="3369202"/>
            <a:ext cx="1300313" cy="70788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a-IR" sz="4000" b="1" i="0" u="none" strike="noStrike" kern="1200" cap="none" spc="300" baseline="0" dirty="0">
                <a:solidFill>
                  <a:srgbClr val="0D0D0D"/>
                </a:solidFill>
                <a:uFillTx/>
                <a:latin typeface="Arial"/>
                <a:ea typeface="Arial Unicode MS"/>
                <a:cs typeface="B Yekan" panose="00000400000000000000" pitchFamily="2" charset="-78"/>
              </a:rPr>
              <a:t>60%</a:t>
            </a:r>
            <a:endParaRPr lang="en-US" sz="1600" b="1" i="0" u="none" strike="noStrike" kern="1200" cap="none" spc="300" baseline="0" dirty="0">
              <a:solidFill>
                <a:srgbClr val="0D0D0D"/>
              </a:solidFill>
              <a:uFillTx/>
              <a:latin typeface="Arial"/>
              <a:ea typeface="Arial Unicode MS"/>
              <a:cs typeface="B Yekan" panose="00000400000000000000" pitchFamily="2" charset="-78"/>
            </a:endParaRPr>
          </a:p>
        </p:txBody>
      </p:sp>
      <p:sp>
        <p:nvSpPr>
          <p:cNvPr id="14" name="Down Arrow 45">
            <a:extLst>
              <a:ext uri="{FF2B5EF4-FFF2-40B4-BE49-F238E27FC236}">
                <a16:creationId xmlns:a16="http://schemas.microsoft.com/office/drawing/2014/main" id="{0999B24B-F178-76AA-F35D-77FC8D4A8F0C}"/>
              </a:ext>
            </a:extLst>
          </p:cNvPr>
          <p:cNvSpPr/>
          <p:nvPr/>
        </p:nvSpPr>
        <p:spPr>
          <a:xfrm rot="10799991">
            <a:off x="6398433" y="3434810"/>
            <a:ext cx="582984" cy="792126"/>
          </a:xfrm>
          <a:custGeom>
            <a:avLst>
              <a:gd name="f0" fmla="val 1365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374DF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700" b="0" i="0" u="none" strike="noStrike" kern="1200" cap="none" spc="0" baseline="0">
              <a:solidFill>
                <a:srgbClr val="F29135"/>
              </a:solidFill>
              <a:uFillTx/>
              <a:latin typeface="Arial"/>
              <a:ea typeface="Arial Unicode MS"/>
            </a:endParaRPr>
          </a:p>
        </p:txBody>
      </p:sp>
      <p:grpSp>
        <p:nvGrpSpPr>
          <p:cNvPr id="15" name="Grupo 11">
            <a:extLst>
              <a:ext uri="{FF2B5EF4-FFF2-40B4-BE49-F238E27FC236}">
                <a16:creationId xmlns:a16="http://schemas.microsoft.com/office/drawing/2014/main" id="{19503AAA-3C9B-E2E1-B085-AF972451AA9F}"/>
              </a:ext>
            </a:extLst>
          </p:cNvPr>
          <p:cNvGrpSpPr/>
          <p:nvPr/>
        </p:nvGrpSpPr>
        <p:grpSpPr>
          <a:xfrm>
            <a:off x="5022307" y="924142"/>
            <a:ext cx="2412132" cy="2359307"/>
            <a:chOff x="4898020" y="1598846"/>
            <a:chExt cx="2412132" cy="2359307"/>
          </a:xfrm>
          <a:solidFill>
            <a:srgbClr val="374DF8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D6F23803-5D4F-3C71-B36F-54B94729DF9E}"/>
                </a:ext>
              </a:extLst>
            </p:cNvPr>
            <p:cNvSpPr/>
            <p:nvPr/>
          </p:nvSpPr>
          <p:spPr>
            <a:xfrm>
              <a:off x="4898020" y="1598846"/>
              <a:ext cx="2412132" cy="127649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5"/>
                <a:gd name="f7" fmla="val 183"/>
                <a:gd name="f8" fmla="val 184"/>
                <a:gd name="f9" fmla="val 66"/>
                <a:gd name="f10" fmla="val 205"/>
                <a:gd name="f11" fmla="val 53"/>
                <a:gd name="f12" fmla="val 227"/>
                <a:gd name="f13" fmla="val 40"/>
                <a:gd name="f14" fmla="val 249"/>
                <a:gd name="f15" fmla="val 28"/>
                <a:gd name="f16" fmla="val 283"/>
                <a:gd name="f17" fmla="val 9"/>
                <a:gd name="f18" fmla="val 324"/>
                <a:gd name="f19" fmla="val 25"/>
                <a:gd name="f20" fmla="val 336"/>
                <a:gd name="f21" fmla="val 62"/>
                <a:gd name="f22" fmla="val 87"/>
                <a:gd name="f23" fmla="val 335"/>
                <a:gd name="f24" fmla="val 116"/>
                <a:gd name="f25" fmla="val 312"/>
                <a:gd name="f26" fmla="val 130"/>
                <a:gd name="f27" fmla="val 286"/>
                <a:gd name="f28" fmla="val 146"/>
                <a:gd name="f29" fmla="val 259"/>
                <a:gd name="f30" fmla="val 161"/>
                <a:gd name="f31" fmla="val 232"/>
                <a:gd name="f32" fmla="val 177"/>
                <a:gd name="f33" fmla="val 220"/>
                <a:gd name="f34" fmla="val 210"/>
                <a:gd name="f35" fmla="val 181"/>
                <a:gd name="f36" fmla="val 200"/>
                <a:gd name="f37" fmla="val 174"/>
                <a:gd name="f38" fmla="val 187"/>
                <a:gd name="f39" fmla="val 167"/>
                <a:gd name="f40" fmla="val 159"/>
                <a:gd name="f41" fmla="val 166"/>
                <a:gd name="f42" fmla="val 137"/>
                <a:gd name="f43" fmla="val 142"/>
                <a:gd name="f44" fmla="val 155"/>
                <a:gd name="f45" fmla="val 148"/>
                <a:gd name="f46" fmla="val 149"/>
                <a:gd name="f47" fmla="val 153"/>
                <a:gd name="f48" fmla="val 135"/>
                <a:gd name="f49" fmla="val 163"/>
                <a:gd name="f50" fmla="val 122"/>
                <a:gd name="f51" fmla="val 165"/>
                <a:gd name="f52" fmla="val 106"/>
                <a:gd name="f53" fmla="val 156"/>
                <a:gd name="f54" fmla="val 82"/>
                <a:gd name="f55" fmla="val 141"/>
                <a:gd name="f56" fmla="val 58"/>
                <a:gd name="f57" fmla="val 128"/>
                <a:gd name="f58" fmla="val 34"/>
                <a:gd name="f59" fmla="val 114"/>
                <a:gd name="f60" fmla="val 12"/>
                <a:gd name="f61" fmla="val 101"/>
                <a:gd name="f62" fmla="val 77"/>
                <a:gd name="f63" fmla="val 4"/>
                <a:gd name="f64" fmla="val 54"/>
                <a:gd name="f65" fmla="val 27"/>
                <a:gd name="f66" fmla="val 24"/>
                <a:gd name="f67" fmla="val 10"/>
                <a:gd name="f68" fmla="val 50"/>
                <a:gd name="f69" fmla="val 3"/>
                <a:gd name="f70" fmla="val 65"/>
                <a:gd name="f71" fmla="val 80"/>
                <a:gd name="f72" fmla="val 1"/>
                <a:gd name="f73" fmla="val 93"/>
                <a:gd name="f74" fmla="val 119"/>
                <a:gd name="f75" fmla="val 39"/>
                <a:gd name="f76" fmla="val 172"/>
                <a:gd name="f77" fmla="val 55"/>
                <a:gd name="f78" fmla="val 176"/>
                <a:gd name="f79" fmla="val 57"/>
                <a:gd name="f80" fmla="val 124"/>
                <a:gd name="f81" fmla="val 42"/>
                <a:gd name="f82" fmla="val 103"/>
                <a:gd name="f83" fmla="val 29"/>
                <a:gd name="f84" fmla="val 81"/>
                <a:gd name="f85" fmla="val 18"/>
                <a:gd name="f86" fmla="val 60"/>
                <a:gd name="f87" fmla="val 8"/>
                <a:gd name="f88" fmla="val 35"/>
                <a:gd name="f89" fmla="val 38"/>
                <a:gd name="f90" fmla="val 15"/>
                <a:gd name="f91" fmla="val 84"/>
                <a:gd name="f92" fmla="val 33"/>
                <a:gd name="f93" fmla="val 97"/>
                <a:gd name="f94" fmla="val 111"/>
                <a:gd name="f95" fmla="val 76"/>
                <a:gd name="f96" fmla="val 123"/>
                <a:gd name="f97" fmla="val 98"/>
                <a:gd name="f98" fmla="val 136"/>
                <a:gd name="f99" fmla="val 115"/>
                <a:gd name="f100" fmla="val 74"/>
                <a:gd name="f101" fmla="val 171"/>
                <a:gd name="f102" fmla="val 73"/>
                <a:gd name="f103" fmla="val 64"/>
                <a:gd name="f104" fmla="val 150"/>
                <a:gd name="f105" fmla="val 68"/>
                <a:gd name="f106" fmla="val 120"/>
                <a:gd name="f107" fmla="val 113"/>
                <a:gd name="f108" fmla="val 126"/>
                <a:gd name="f109" fmla="val 112"/>
                <a:gd name="f110" fmla="val 132"/>
                <a:gd name="f111" fmla="val 152"/>
                <a:gd name="f112" fmla="val 147"/>
                <a:gd name="f113" fmla="val 140"/>
                <a:gd name="f114" fmla="val 143"/>
                <a:gd name="f115" fmla="val 154"/>
                <a:gd name="f116" fmla="val 129"/>
                <a:gd name="f117" fmla="val 125"/>
                <a:gd name="f118" fmla="val 160"/>
                <a:gd name="f119" fmla="val 83"/>
                <a:gd name="f120" fmla="+- 0 0 -90"/>
                <a:gd name="f121" fmla="*/ f3 1 345"/>
                <a:gd name="f122" fmla="*/ f4 1 183"/>
                <a:gd name="f123" fmla="val f5"/>
                <a:gd name="f124" fmla="val f6"/>
                <a:gd name="f125" fmla="val f7"/>
                <a:gd name="f126" fmla="*/ f120 f0 1"/>
                <a:gd name="f127" fmla="+- f125 0 f123"/>
                <a:gd name="f128" fmla="+- f124 0 f123"/>
                <a:gd name="f129" fmla="*/ f126 1 f2"/>
                <a:gd name="f130" fmla="*/ f128 1 345"/>
                <a:gd name="f131" fmla="*/ f127 1 183"/>
                <a:gd name="f132" fmla="*/ 184 f128 1"/>
                <a:gd name="f133" fmla="*/ 66 f127 1"/>
                <a:gd name="f134" fmla="*/ 249 f128 1"/>
                <a:gd name="f135" fmla="*/ 28 f127 1"/>
                <a:gd name="f136" fmla="*/ 336 f128 1"/>
                <a:gd name="f137" fmla="*/ 62 f127 1"/>
                <a:gd name="f138" fmla="*/ 312 f128 1"/>
                <a:gd name="f139" fmla="*/ 130 f127 1"/>
                <a:gd name="f140" fmla="*/ 232 f128 1"/>
                <a:gd name="f141" fmla="*/ 177 f127 1"/>
                <a:gd name="f142" fmla="*/ 200 f128 1"/>
                <a:gd name="f143" fmla="*/ 174 f127 1"/>
                <a:gd name="f144" fmla="*/ 166 f128 1"/>
                <a:gd name="f145" fmla="*/ 137 f127 1"/>
                <a:gd name="f146" fmla="*/ 149 f128 1"/>
                <a:gd name="f147" fmla="*/ 153 f127 1"/>
                <a:gd name="f148" fmla="*/ 106 f128 1"/>
                <a:gd name="f149" fmla="*/ 156 f127 1"/>
                <a:gd name="f150" fmla="*/ 34 f128 1"/>
                <a:gd name="f151" fmla="*/ 114 f127 1"/>
                <a:gd name="f152" fmla="*/ 4 f128 1"/>
                <a:gd name="f153" fmla="*/ 54 f127 1"/>
                <a:gd name="f154" fmla="*/ 50 f128 1"/>
                <a:gd name="f155" fmla="*/ 3 f127 1"/>
                <a:gd name="f156" fmla="*/ 93 f128 1"/>
                <a:gd name="f157" fmla="*/ 9 f127 1"/>
                <a:gd name="f158" fmla="*/ 172 f128 1"/>
                <a:gd name="f159" fmla="*/ 55 f127 1"/>
                <a:gd name="f160" fmla="*/ 146 f128 1"/>
                <a:gd name="f161" fmla="*/ 81 f128 1"/>
                <a:gd name="f162" fmla="*/ 18 f127 1"/>
                <a:gd name="f163" fmla="*/ 24 f128 1"/>
                <a:gd name="f164" fmla="*/ 38 f127 1"/>
                <a:gd name="f165" fmla="*/ 33 f128 1"/>
                <a:gd name="f166" fmla="*/ 97 f127 1"/>
                <a:gd name="f167" fmla="*/ 98 f128 1"/>
                <a:gd name="f168" fmla="*/ 136 f127 1"/>
                <a:gd name="f169" fmla="*/ 171 f128 1"/>
                <a:gd name="f170" fmla="*/ 73 f127 1"/>
                <a:gd name="f171" fmla="*/ 150 f128 1"/>
                <a:gd name="f172" fmla="*/ 68 f127 1"/>
                <a:gd name="f173" fmla="*/ 114 f128 1"/>
                <a:gd name="f174" fmla="*/ 120 f127 1"/>
                <a:gd name="f175" fmla="*/ 113 f128 1"/>
                <a:gd name="f176" fmla="*/ 132 f128 1"/>
                <a:gd name="f177" fmla="*/ 147 f127 1"/>
                <a:gd name="f178" fmla="*/ 154 f128 1"/>
                <a:gd name="f179" fmla="*/ 129 f127 1"/>
                <a:gd name="f180" fmla="*/ 159 f128 1"/>
                <a:gd name="f181" fmla="*/ 112 f127 1"/>
                <a:gd name="f182" fmla="+- f129 0 f1"/>
                <a:gd name="f183" fmla="*/ f132 1 345"/>
                <a:gd name="f184" fmla="*/ f133 1 183"/>
                <a:gd name="f185" fmla="*/ f134 1 345"/>
                <a:gd name="f186" fmla="*/ f135 1 183"/>
                <a:gd name="f187" fmla="*/ f136 1 345"/>
                <a:gd name="f188" fmla="*/ f137 1 183"/>
                <a:gd name="f189" fmla="*/ f138 1 345"/>
                <a:gd name="f190" fmla="*/ f139 1 183"/>
                <a:gd name="f191" fmla="*/ f140 1 345"/>
                <a:gd name="f192" fmla="*/ f141 1 183"/>
                <a:gd name="f193" fmla="*/ f142 1 345"/>
                <a:gd name="f194" fmla="*/ f143 1 183"/>
                <a:gd name="f195" fmla="*/ f144 1 345"/>
                <a:gd name="f196" fmla="*/ f145 1 183"/>
                <a:gd name="f197" fmla="*/ f146 1 345"/>
                <a:gd name="f198" fmla="*/ f147 1 183"/>
                <a:gd name="f199" fmla="*/ f148 1 345"/>
                <a:gd name="f200" fmla="*/ f149 1 183"/>
                <a:gd name="f201" fmla="*/ f150 1 345"/>
                <a:gd name="f202" fmla="*/ f151 1 183"/>
                <a:gd name="f203" fmla="*/ f152 1 345"/>
                <a:gd name="f204" fmla="*/ f153 1 183"/>
                <a:gd name="f205" fmla="*/ f154 1 345"/>
                <a:gd name="f206" fmla="*/ f155 1 183"/>
                <a:gd name="f207" fmla="*/ f156 1 345"/>
                <a:gd name="f208" fmla="*/ f157 1 183"/>
                <a:gd name="f209" fmla="*/ f158 1 345"/>
                <a:gd name="f210" fmla="*/ f159 1 183"/>
                <a:gd name="f211" fmla="*/ f160 1 345"/>
                <a:gd name="f212" fmla="*/ f161 1 345"/>
                <a:gd name="f213" fmla="*/ f162 1 183"/>
                <a:gd name="f214" fmla="*/ f163 1 345"/>
                <a:gd name="f215" fmla="*/ f164 1 183"/>
                <a:gd name="f216" fmla="*/ f165 1 345"/>
                <a:gd name="f217" fmla="*/ f166 1 183"/>
                <a:gd name="f218" fmla="*/ f167 1 345"/>
                <a:gd name="f219" fmla="*/ f168 1 183"/>
                <a:gd name="f220" fmla="*/ f169 1 345"/>
                <a:gd name="f221" fmla="*/ f170 1 183"/>
                <a:gd name="f222" fmla="*/ f171 1 345"/>
                <a:gd name="f223" fmla="*/ f172 1 183"/>
                <a:gd name="f224" fmla="*/ f173 1 345"/>
                <a:gd name="f225" fmla="*/ f174 1 183"/>
                <a:gd name="f226" fmla="*/ f175 1 345"/>
                <a:gd name="f227" fmla="*/ f176 1 345"/>
                <a:gd name="f228" fmla="*/ f177 1 183"/>
                <a:gd name="f229" fmla="*/ f178 1 345"/>
                <a:gd name="f230" fmla="*/ f179 1 183"/>
                <a:gd name="f231" fmla="*/ f180 1 345"/>
                <a:gd name="f232" fmla="*/ f181 1 183"/>
                <a:gd name="f233" fmla="*/ 0 1 f130"/>
                <a:gd name="f234" fmla="*/ f124 1 f130"/>
                <a:gd name="f235" fmla="*/ 0 1 f131"/>
                <a:gd name="f236" fmla="*/ f125 1 f131"/>
                <a:gd name="f237" fmla="*/ f183 1 f130"/>
                <a:gd name="f238" fmla="*/ f184 1 f131"/>
                <a:gd name="f239" fmla="*/ f185 1 f130"/>
                <a:gd name="f240" fmla="*/ f186 1 f131"/>
                <a:gd name="f241" fmla="*/ f187 1 f130"/>
                <a:gd name="f242" fmla="*/ f188 1 f131"/>
                <a:gd name="f243" fmla="*/ f189 1 f130"/>
                <a:gd name="f244" fmla="*/ f190 1 f131"/>
                <a:gd name="f245" fmla="*/ f191 1 f130"/>
                <a:gd name="f246" fmla="*/ f192 1 f131"/>
                <a:gd name="f247" fmla="*/ f193 1 f130"/>
                <a:gd name="f248" fmla="*/ f194 1 f131"/>
                <a:gd name="f249" fmla="*/ f195 1 f130"/>
                <a:gd name="f250" fmla="*/ f196 1 f131"/>
                <a:gd name="f251" fmla="*/ f197 1 f130"/>
                <a:gd name="f252" fmla="*/ f198 1 f131"/>
                <a:gd name="f253" fmla="*/ f199 1 f130"/>
                <a:gd name="f254" fmla="*/ f200 1 f131"/>
                <a:gd name="f255" fmla="*/ f201 1 f130"/>
                <a:gd name="f256" fmla="*/ f202 1 f131"/>
                <a:gd name="f257" fmla="*/ f203 1 f130"/>
                <a:gd name="f258" fmla="*/ f204 1 f131"/>
                <a:gd name="f259" fmla="*/ f205 1 f130"/>
                <a:gd name="f260" fmla="*/ f206 1 f131"/>
                <a:gd name="f261" fmla="*/ f207 1 f130"/>
                <a:gd name="f262" fmla="*/ f208 1 f131"/>
                <a:gd name="f263" fmla="*/ f209 1 f130"/>
                <a:gd name="f264" fmla="*/ f210 1 f131"/>
                <a:gd name="f265" fmla="*/ f211 1 f130"/>
                <a:gd name="f266" fmla="*/ f212 1 f130"/>
                <a:gd name="f267" fmla="*/ f213 1 f131"/>
                <a:gd name="f268" fmla="*/ f214 1 f130"/>
                <a:gd name="f269" fmla="*/ f215 1 f131"/>
                <a:gd name="f270" fmla="*/ f216 1 f130"/>
                <a:gd name="f271" fmla="*/ f217 1 f131"/>
                <a:gd name="f272" fmla="*/ f218 1 f130"/>
                <a:gd name="f273" fmla="*/ f219 1 f131"/>
                <a:gd name="f274" fmla="*/ f220 1 f130"/>
                <a:gd name="f275" fmla="*/ f221 1 f131"/>
                <a:gd name="f276" fmla="*/ f222 1 f130"/>
                <a:gd name="f277" fmla="*/ f223 1 f131"/>
                <a:gd name="f278" fmla="*/ f224 1 f130"/>
                <a:gd name="f279" fmla="*/ f225 1 f131"/>
                <a:gd name="f280" fmla="*/ f226 1 f130"/>
                <a:gd name="f281" fmla="*/ f227 1 f130"/>
                <a:gd name="f282" fmla="*/ f228 1 f131"/>
                <a:gd name="f283" fmla="*/ f229 1 f130"/>
                <a:gd name="f284" fmla="*/ f230 1 f131"/>
                <a:gd name="f285" fmla="*/ f231 1 f130"/>
                <a:gd name="f286" fmla="*/ f232 1 f131"/>
                <a:gd name="f287" fmla="*/ f233 f121 1"/>
                <a:gd name="f288" fmla="*/ f234 f121 1"/>
                <a:gd name="f289" fmla="*/ f236 f122 1"/>
                <a:gd name="f290" fmla="*/ f235 f122 1"/>
                <a:gd name="f291" fmla="*/ f237 f121 1"/>
                <a:gd name="f292" fmla="*/ f238 f122 1"/>
                <a:gd name="f293" fmla="*/ f239 f121 1"/>
                <a:gd name="f294" fmla="*/ f240 f122 1"/>
                <a:gd name="f295" fmla="*/ f241 f121 1"/>
                <a:gd name="f296" fmla="*/ f242 f122 1"/>
                <a:gd name="f297" fmla="*/ f243 f121 1"/>
                <a:gd name="f298" fmla="*/ f244 f122 1"/>
                <a:gd name="f299" fmla="*/ f245 f121 1"/>
                <a:gd name="f300" fmla="*/ f246 f122 1"/>
                <a:gd name="f301" fmla="*/ f247 f121 1"/>
                <a:gd name="f302" fmla="*/ f248 f122 1"/>
                <a:gd name="f303" fmla="*/ f249 f121 1"/>
                <a:gd name="f304" fmla="*/ f250 f122 1"/>
                <a:gd name="f305" fmla="*/ f251 f121 1"/>
                <a:gd name="f306" fmla="*/ f252 f122 1"/>
                <a:gd name="f307" fmla="*/ f253 f121 1"/>
                <a:gd name="f308" fmla="*/ f254 f122 1"/>
                <a:gd name="f309" fmla="*/ f255 f121 1"/>
                <a:gd name="f310" fmla="*/ f256 f122 1"/>
                <a:gd name="f311" fmla="*/ f257 f121 1"/>
                <a:gd name="f312" fmla="*/ f258 f122 1"/>
                <a:gd name="f313" fmla="*/ f259 f121 1"/>
                <a:gd name="f314" fmla="*/ f260 f122 1"/>
                <a:gd name="f315" fmla="*/ f261 f121 1"/>
                <a:gd name="f316" fmla="*/ f262 f122 1"/>
                <a:gd name="f317" fmla="*/ f263 f121 1"/>
                <a:gd name="f318" fmla="*/ f264 f122 1"/>
                <a:gd name="f319" fmla="*/ f265 f121 1"/>
                <a:gd name="f320" fmla="*/ f266 f121 1"/>
                <a:gd name="f321" fmla="*/ f267 f122 1"/>
                <a:gd name="f322" fmla="*/ f268 f121 1"/>
                <a:gd name="f323" fmla="*/ f269 f122 1"/>
                <a:gd name="f324" fmla="*/ f270 f121 1"/>
                <a:gd name="f325" fmla="*/ f271 f122 1"/>
                <a:gd name="f326" fmla="*/ f272 f121 1"/>
                <a:gd name="f327" fmla="*/ f273 f122 1"/>
                <a:gd name="f328" fmla="*/ f274 f121 1"/>
                <a:gd name="f329" fmla="*/ f275 f122 1"/>
                <a:gd name="f330" fmla="*/ f276 f121 1"/>
                <a:gd name="f331" fmla="*/ f277 f122 1"/>
                <a:gd name="f332" fmla="*/ f278 f121 1"/>
                <a:gd name="f333" fmla="*/ f279 f122 1"/>
                <a:gd name="f334" fmla="*/ f280 f121 1"/>
                <a:gd name="f335" fmla="*/ f281 f121 1"/>
                <a:gd name="f336" fmla="*/ f282 f122 1"/>
                <a:gd name="f337" fmla="*/ f283 f121 1"/>
                <a:gd name="f338" fmla="*/ f284 f122 1"/>
                <a:gd name="f339" fmla="*/ f285 f121 1"/>
                <a:gd name="f340" fmla="*/ f286 f1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2">
                  <a:pos x="f291" y="f292"/>
                </a:cxn>
                <a:cxn ang="f182">
                  <a:pos x="f293" y="f294"/>
                </a:cxn>
                <a:cxn ang="f182">
                  <a:pos x="f295" y="f296"/>
                </a:cxn>
                <a:cxn ang="f182">
                  <a:pos x="f297" y="f298"/>
                </a:cxn>
                <a:cxn ang="f182">
                  <a:pos x="f299" y="f300"/>
                </a:cxn>
                <a:cxn ang="f182">
                  <a:pos x="f301" y="f302"/>
                </a:cxn>
                <a:cxn ang="f182">
                  <a:pos x="f303" y="f304"/>
                </a:cxn>
                <a:cxn ang="f182">
                  <a:pos x="f305" y="f306"/>
                </a:cxn>
                <a:cxn ang="f182">
                  <a:pos x="f307" y="f308"/>
                </a:cxn>
                <a:cxn ang="f182">
                  <a:pos x="f309" y="f310"/>
                </a:cxn>
                <a:cxn ang="f182">
                  <a:pos x="f311" y="f312"/>
                </a:cxn>
                <a:cxn ang="f182">
                  <a:pos x="f313" y="f314"/>
                </a:cxn>
                <a:cxn ang="f182">
                  <a:pos x="f315" y="f316"/>
                </a:cxn>
                <a:cxn ang="f182">
                  <a:pos x="f317" y="f318"/>
                </a:cxn>
                <a:cxn ang="f182">
                  <a:pos x="f291" y="f292"/>
                </a:cxn>
                <a:cxn ang="f182">
                  <a:pos x="f319" y="f312"/>
                </a:cxn>
                <a:cxn ang="f182">
                  <a:pos x="f320" y="f321"/>
                </a:cxn>
                <a:cxn ang="f182">
                  <a:pos x="f322" y="f323"/>
                </a:cxn>
                <a:cxn ang="f182">
                  <a:pos x="f324" y="f325"/>
                </a:cxn>
                <a:cxn ang="f182">
                  <a:pos x="f326" y="f327"/>
                </a:cxn>
                <a:cxn ang="f182">
                  <a:pos x="f319" y="f312"/>
                </a:cxn>
                <a:cxn ang="f182">
                  <a:pos x="f328" y="f329"/>
                </a:cxn>
                <a:cxn ang="f182">
                  <a:pos x="f330" y="f331"/>
                </a:cxn>
                <a:cxn ang="f182">
                  <a:pos x="f332" y="f333"/>
                </a:cxn>
                <a:cxn ang="f182">
                  <a:pos x="f334" y="f304"/>
                </a:cxn>
                <a:cxn ang="f182">
                  <a:pos x="f335" y="f336"/>
                </a:cxn>
                <a:cxn ang="f182">
                  <a:pos x="f337" y="f338"/>
                </a:cxn>
                <a:cxn ang="f182">
                  <a:pos x="f339" y="f340"/>
                </a:cxn>
                <a:cxn ang="f182">
                  <a:pos x="f328" y="f329"/>
                </a:cxn>
              </a:cxnLst>
              <a:rect l="f287" t="f290" r="f288" b="f289"/>
              <a:pathLst>
                <a:path w="345" h="183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6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7"/>
                    <a:pt x="f34" y="f35"/>
                    <a:pt x="f36" y="f37"/>
                  </a:cubicBezTo>
                  <a:cubicBezTo>
                    <a:pt x="f38" y="f39"/>
                    <a:pt x="f2" y="f40"/>
                    <a:pt x="f41" y="f42"/>
                  </a:cubicBezTo>
                  <a:cubicBezTo>
                    <a:pt x="f30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5" y="f62"/>
                    <a:pt x="f63" y="f64"/>
                  </a:cubicBezTo>
                  <a:cubicBezTo>
                    <a:pt x="f17" y="f65"/>
                    <a:pt x="f66" y="f67"/>
                    <a:pt x="f68" y="f69"/>
                  </a:cubicBezTo>
                  <a:cubicBezTo>
                    <a:pt x="f70" y="f5"/>
                    <a:pt x="f71" y="f72"/>
                    <a:pt x="f73" y="f17"/>
                  </a:cubicBezTo>
                  <a:cubicBezTo>
                    <a:pt x="f74" y="f66"/>
                    <a:pt x="f28" y="f75"/>
                    <a:pt x="f76" y="f77"/>
                  </a:cubicBezTo>
                  <a:cubicBezTo>
                    <a:pt x="f78" y="f79"/>
                    <a:pt x="f2" y="f21"/>
                    <a:pt x="f8" y="f9"/>
                  </a:cubicBezTo>
                  <a:close/>
                  <a:moveTo>
                    <a:pt x="f28" y="f64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5"/>
                    <a:pt x="f66" y="f89"/>
                  </a:cubicBezTo>
                  <a:cubicBezTo>
                    <a:pt x="f60" y="f79"/>
                    <a:pt x="f90" y="f91"/>
                    <a:pt x="f92" y="f93"/>
                  </a:cubicBezTo>
                  <a:cubicBezTo>
                    <a:pt x="f64" y="f94"/>
                    <a:pt x="f95" y="f96"/>
                    <a:pt x="f97" y="f98"/>
                  </a:cubicBezTo>
                  <a:cubicBezTo>
                    <a:pt x="f61" y="f61"/>
                    <a:pt x="f99" y="f100"/>
                    <a:pt x="f28" y="f64"/>
                  </a:cubicBezTo>
                  <a:close/>
                  <a:moveTo>
                    <a:pt x="f101" y="f102"/>
                  </a:moveTo>
                  <a:cubicBezTo>
                    <a:pt x="f51" y="f103"/>
                    <a:pt x="f40" y="f21"/>
                    <a:pt x="f104" y="f105"/>
                  </a:cubicBezTo>
                  <a:cubicBezTo>
                    <a:pt x="f26" y="f71"/>
                    <a:pt x="f74" y="f97"/>
                    <a:pt x="f59" y="f106"/>
                  </a:cubicBezTo>
                  <a:cubicBezTo>
                    <a:pt x="f107" y="f108"/>
                    <a:pt x="f109" y="f110"/>
                    <a:pt x="f107" y="f42"/>
                  </a:cubicBezTo>
                  <a:cubicBezTo>
                    <a:pt x="f99" y="f45"/>
                    <a:pt x="f50" y="f111"/>
                    <a:pt x="f110" y="f112"/>
                  </a:cubicBezTo>
                  <a:cubicBezTo>
                    <a:pt x="f113" y="f114"/>
                    <a:pt x="f112" y="f98"/>
                    <a:pt x="f115" y="f116"/>
                  </a:cubicBezTo>
                  <a:cubicBezTo>
                    <a:pt x="f40" y="f117"/>
                    <a:pt x="f118" y="f74"/>
                    <a:pt x="f40" y="f109"/>
                  </a:cubicBezTo>
                  <a:cubicBezTo>
                    <a:pt x="f53" y="f93"/>
                    <a:pt x="f53" y="f119"/>
                    <a:pt x="f101" y="f10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22CCBF18-9D63-CED4-A25B-D4F20D19F4AC}"/>
                </a:ext>
              </a:extLst>
            </p:cNvPr>
            <p:cNvSpPr/>
            <p:nvPr/>
          </p:nvSpPr>
          <p:spPr>
            <a:xfrm>
              <a:off x="5652180" y="2793171"/>
              <a:ext cx="792309" cy="116498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3"/>
                <a:gd name="f7" fmla="val 167"/>
                <a:gd name="f8" fmla="val 59"/>
                <a:gd name="f9" fmla="val 63"/>
                <a:gd name="f10" fmla="val 31"/>
                <a:gd name="f11" fmla="val 74"/>
                <a:gd name="f12" fmla="val 56"/>
                <a:gd name="f13" fmla="val 94"/>
                <a:gd name="f14" fmla="val 78"/>
                <a:gd name="f15" fmla="val 104"/>
                <a:gd name="f16" fmla="val 89"/>
                <a:gd name="f17" fmla="val 110"/>
                <a:gd name="f18" fmla="val 102"/>
                <a:gd name="f19" fmla="val 111"/>
                <a:gd name="f20" fmla="val 118"/>
                <a:gd name="f21" fmla="val 148"/>
                <a:gd name="f22" fmla="val 88"/>
                <a:gd name="f23" fmla="val 165"/>
                <a:gd name="f24" fmla="val 67"/>
                <a:gd name="f25" fmla="val 61"/>
                <a:gd name="f26" fmla="val 54"/>
                <a:gd name="f27" fmla="val 48"/>
                <a:gd name="f28" fmla="val 166"/>
                <a:gd name="f29" fmla="val 14"/>
                <a:gd name="f30" fmla="val 158"/>
                <a:gd name="f31" fmla="val 127"/>
                <a:gd name="f32" fmla="val 16"/>
                <a:gd name="f33" fmla="val 19"/>
                <a:gd name="f34" fmla="val 87"/>
                <a:gd name="f35" fmla="val 24"/>
                <a:gd name="f36" fmla="val 81"/>
                <a:gd name="f37" fmla="val 28"/>
                <a:gd name="f38" fmla="val 76"/>
                <a:gd name="f39" fmla="val 43"/>
                <a:gd name="f40" fmla="val 53"/>
                <a:gd name="f41" fmla="val 34"/>
                <a:gd name="f42" fmla="val 57"/>
                <a:gd name="f43" fmla="val 9"/>
                <a:gd name="f44" fmla="val 7"/>
                <a:gd name="f45" fmla="val 58"/>
                <a:gd name="f46" fmla="val 4"/>
                <a:gd name="f47" fmla="val 91"/>
                <a:gd name="f48" fmla="val 30"/>
                <a:gd name="f49" fmla="val 97"/>
                <a:gd name="f50" fmla="val 108"/>
                <a:gd name="f51" fmla="val 25"/>
                <a:gd name="f52" fmla="val 123"/>
                <a:gd name="f53" fmla="val 26"/>
                <a:gd name="f54" fmla="val 135"/>
                <a:gd name="f55" fmla="val 36"/>
                <a:gd name="f56" fmla="val 146"/>
                <a:gd name="f57" fmla="val 149"/>
                <a:gd name="f58" fmla="val 60"/>
                <a:gd name="f59" fmla="val 153"/>
                <a:gd name="f60" fmla="val 73"/>
                <a:gd name="f61" fmla="val 80"/>
                <a:gd name="f62" fmla="val 139"/>
                <a:gd name="f63" fmla="val 142"/>
                <a:gd name="f64" fmla="val 32"/>
                <a:gd name="f65" fmla="val 119"/>
                <a:gd name="f66" fmla="+- 0 0 -90"/>
                <a:gd name="f67" fmla="*/ f3 1 113"/>
                <a:gd name="f68" fmla="*/ f4 1 167"/>
                <a:gd name="f69" fmla="val f5"/>
                <a:gd name="f70" fmla="val f6"/>
                <a:gd name="f71" fmla="val f7"/>
                <a:gd name="f72" fmla="*/ f66 f0 1"/>
                <a:gd name="f73" fmla="+- f71 0 f69"/>
                <a:gd name="f74" fmla="+- f70 0 f69"/>
                <a:gd name="f75" fmla="*/ f72 1 f2"/>
                <a:gd name="f76" fmla="*/ f74 1 113"/>
                <a:gd name="f77" fmla="*/ f73 1 167"/>
                <a:gd name="f78" fmla="*/ 59 f74 1"/>
                <a:gd name="f79" fmla="*/ 0 f73 1"/>
                <a:gd name="f80" fmla="*/ 94 f74 1"/>
                <a:gd name="f81" fmla="*/ 78 f73 1"/>
                <a:gd name="f82" fmla="*/ 111 f74 1"/>
                <a:gd name="f83" fmla="*/ 118 f73 1"/>
                <a:gd name="f84" fmla="*/ 67 f74 1"/>
                <a:gd name="f85" fmla="*/ 167 f73 1"/>
                <a:gd name="f86" fmla="*/ 48 f74 1"/>
                <a:gd name="f87" fmla="*/ 166 f73 1"/>
                <a:gd name="f88" fmla="*/ 16 f74 1"/>
                <a:gd name="f89" fmla="*/ 94 f73 1"/>
                <a:gd name="f90" fmla="*/ 28 f74 1"/>
                <a:gd name="f91" fmla="*/ 76 f73 1"/>
                <a:gd name="f92" fmla="*/ 57 f74 1"/>
                <a:gd name="f93" fmla="*/ 9 f73 1"/>
                <a:gd name="f94" fmla="*/ 43 f74 1"/>
                <a:gd name="f95" fmla="*/ 91 f73 1"/>
                <a:gd name="f96" fmla="*/ 25 f74 1"/>
                <a:gd name="f97" fmla="*/ 123 f73 1"/>
                <a:gd name="f98" fmla="*/ 149 f73 1"/>
                <a:gd name="f99" fmla="*/ 80 f74 1"/>
                <a:gd name="f100" fmla="*/ 139 f73 1"/>
                <a:gd name="f101" fmla="+- f75 0 f1"/>
                <a:gd name="f102" fmla="*/ f78 1 113"/>
                <a:gd name="f103" fmla="*/ f79 1 167"/>
                <a:gd name="f104" fmla="*/ f80 1 113"/>
                <a:gd name="f105" fmla="*/ f81 1 167"/>
                <a:gd name="f106" fmla="*/ f82 1 113"/>
                <a:gd name="f107" fmla="*/ f83 1 167"/>
                <a:gd name="f108" fmla="*/ f84 1 113"/>
                <a:gd name="f109" fmla="*/ f85 1 167"/>
                <a:gd name="f110" fmla="*/ f86 1 113"/>
                <a:gd name="f111" fmla="*/ f87 1 167"/>
                <a:gd name="f112" fmla="*/ f88 1 113"/>
                <a:gd name="f113" fmla="*/ f89 1 167"/>
                <a:gd name="f114" fmla="*/ f90 1 113"/>
                <a:gd name="f115" fmla="*/ f91 1 167"/>
                <a:gd name="f116" fmla="*/ f92 1 113"/>
                <a:gd name="f117" fmla="*/ f93 1 167"/>
                <a:gd name="f118" fmla="*/ f94 1 113"/>
                <a:gd name="f119" fmla="*/ f95 1 167"/>
                <a:gd name="f120" fmla="*/ f96 1 113"/>
                <a:gd name="f121" fmla="*/ f97 1 167"/>
                <a:gd name="f122" fmla="*/ f98 1 167"/>
                <a:gd name="f123" fmla="*/ f99 1 113"/>
                <a:gd name="f124" fmla="*/ f100 1 167"/>
                <a:gd name="f125" fmla="*/ 0 1 f76"/>
                <a:gd name="f126" fmla="*/ f70 1 f76"/>
                <a:gd name="f127" fmla="*/ 0 1 f77"/>
                <a:gd name="f128" fmla="*/ f71 1 f77"/>
                <a:gd name="f129" fmla="*/ f102 1 f76"/>
                <a:gd name="f130" fmla="*/ f103 1 f77"/>
                <a:gd name="f131" fmla="*/ f104 1 f76"/>
                <a:gd name="f132" fmla="*/ f105 1 f77"/>
                <a:gd name="f133" fmla="*/ f106 1 f76"/>
                <a:gd name="f134" fmla="*/ f107 1 f77"/>
                <a:gd name="f135" fmla="*/ f108 1 f76"/>
                <a:gd name="f136" fmla="*/ f109 1 f77"/>
                <a:gd name="f137" fmla="*/ f110 1 f76"/>
                <a:gd name="f138" fmla="*/ f111 1 f77"/>
                <a:gd name="f139" fmla="*/ f112 1 f76"/>
                <a:gd name="f140" fmla="*/ f113 1 f77"/>
                <a:gd name="f141" fmla="*/ f114 1 f76"/>
                <a:gd name="f142" fmla="*/ f115 1 f77"/>
                <a:gd name="f143" fmla="*/ f116 1 f76"/>
                <a:gd name="f144" fmla="*/ f117 1 f77"/>
                <a:gd name="f145" fmla="*/ f118 1 f76"/>
                <a:gd name="f146" fmla="*/ f119 1 f77"/>
                <a:gd name="f147" fmla="*/ f120 1 f76"/>
                <a:gd name="f148" fmla="*/ f121 1 f77"/>
                <a:gd name="f149" fmla="*/ f122 1 f77"/>
                <a:gd name="f150" fmla="*/ f123 1 f76"/>
                <a:gd name="f151" fmla="*/ f124 1 f77"/>
                <a:gd name="f152" fmla="*/ f125 f67 1"/>
                <a:gd name="f153" fmla="*/ f126 f67 1"/>
                <a:gd name="f154" fmla="*/ f128 f68 1"/>
                <a:gd name="f155" fmla="*/ f127 f68 1"/>
                <a:gd name="f156" fmla="*/ f129 f67 1"/>
                <a:gd name="f157" fmla="*/ f130 f68 1"/>
                <a:gd name="f158" fmla="*/ f131 f67 1"/>
                <a:gd name="f159" fmla="*/ f132 f68 1"/>
                <a:gd name="f160" fmla="*/ f133 f67 1"/>
                <a:gd name="f161" fmla="*/ f134 f68 1"/>
                <a:gd name="f162" fmla="*/ f135 f67 1"/>
                <a:gd name="f163" fmla="*/ f136 f68 1"/>
                <a:gd name="f164" fmla="*/ f137 f67 1"/>
                <a:gd name="f165" fmla="*/ f138 f68 1"/>
                <a:gd name="f166" fmla="*/ f139 f67 1"/>
                <a:gd name="f167" fmla="*/ f140 f68 1"/>
                <a:gd name="f168" fmla="*/ f141 f67 1"/>
                <a:gd name="f169" fmla="*/ f142 f68 1"/>
                <a:gd name="f170" fmla="*/ f143 f67 1"/>
                <a:gd name="f171" fmla="*/ f144 f68 1"/>
                <a:gd name="f172" fmla="*/ f145 f67 1"/>
                <a:gd name="f173" fmla="*/ f146 f68 1"/>
                <a:gd name="f174" fmla="*/ f147 f67 1"/>
                <a:gd name="f175" fmla="*/ f148 f68 1"/>
                <a:gd name="f176" fmla="*/ f149 f68 1"/>
                <a:gd name="f177" fmla="*/ f150 f67 1"/>
                <a:gd name="f178" fmla="*/ f151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1">
                  <a:pos x="f156" y="f157"/>
                </a:cxn>
                <a:cxn ang="f101">
                  <a:pos x="f158" y="f159"/>
                </a:cxn>
                <a:cxn ang="f101">
                  <a:pos x="f160" y="f161"/>
                </a:cxn>
                <a:cxn ang="f101">
                  <a:pos x="f162" y="f163"/>
                </a:cxn>
                <a:cxn ang="f101">
                  <a:pos x="f164" y="f165"/>
                </a:cxn>
                <a:cxn ang="f101">
                  <a:pos x="f166" y="f167"/>
                </a:cxn>
                <a:cxn ang="f101">
                  <a:pos x="f168" y="f169"/>
                </a:cxn>
                <a:cxn ang="f101">
                  <a:pos x="f170" y="f171"/>
                </a:cxn>
                <a:cxn ang="f101">
                  <a:pos x="f156" y="f157"/>
                </a:cxn>
                <a:cxn ang="f101">
                  <a:pos x="f172" y="f173"/>
                </a:cxn>
                <a:cxn ang="f101">
                  <a:pos x="f174" y="f175"/>
                </a:cxn>
                <a:cxn ang="f101">
                  <a:pos x="f164" y="f176"/>
                </a:cxn>
                <a:cxn ang="f101">
                  <a:pos x="f177" y="f178"/>
                </a:cxn>
                <a:cxn ang="f101">
                  <a:pos x="f172" y="f173"/>
                </a:cxn>
              </a:cxnLst>
              <a:rect l="f152" t="f155" r="f153" b="f154"/>
              <a:pathLst>
                <a:path w="113" h="167">
                  <a:moveTo>
                    <a:pt x="f8" y="f5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6" y="f21"/>
                    <a:pt x="f22" y="f23"/>
                    <a:pt x="f24" y="f7"/>
                  </a:cubicBezTo>
                  <a:cubicBezTo>
                    <a:pt x="f25" y="f7"/>
                    <a:pt x="f26" y="f7"/>
                    <a:pt x="f27" y="f28"/>
                  </a:cubicBezTo>
                  <a:cubicBezTo>
                    <a:pt x="f29" y="f30"/>
                    <a:pt x="f5" y="f31"/>
                    <a:pt x="f32" y="f13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12"/>
                    <a:pt x="f40" y="f41"/>
                    <a:pt x="f42" y="f43"/>
                  </a:cubicBezTo>
                  <a:cubicBezTo>
                    <a:pt x="f42" y="f44"/>
                    <a:pt x="f45" y="f46"/>
                    <a:pt x="f8" y="f5"/>
                  </a:cubicBezTo>
                  <a:close/>
                  <a:moveTo>
                    <a:pt x="f39" y="f47"/>
                  </a:moveTo>
                  <a:cubicBezTo>
                    <a:pt x="f48" y="f49"/>
                    <a:pt x="f35" y="f50"/>
                    <a:pt x="f51" y="f52"/>
                  </a:cubicBezTo>
                  <a:cubicBezTo>
                    <a:pt x="f53" y="f54"/>
                    <a:pt x="f55" y="f56"/>
                    <a:pt x="f27" y="f57"/>
                  </a:cubicBezTo>
                  <a:cubicBezTo>
                    <a:pt x="f58" y="f59"/>
                    <a:pt x="f60" y="f57"/>
                    <a:pt x="f61" y="f62"/>
                  </a:cubicBezTo>
                  <a:cubicBezTo>
                    <a:pt x="f27" y="f63"/>
                    <a:pt x="f64" y="f65"/>
                    <a:pt x="f39" y="f4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</p:grpSp>
      <p:grpSp>
        <p:nvGrpSpPr>
          <p:cNvPr id="18" name="Grupo 26">
            <a:extLst>
              <a:ext uri="{FF2B5EF4-FFF2-40B4-BE49-F238E27FC236}">
                <a16:creationId xmlns:a16="http://schemas.microsoft.com/office/drawing/2014/main" id="{5C568E4B-2C57-4D53-8118-EC53FD0DD1D0}"/>
              </a:ext>
            </a:extLst>
          </p:cNvPr>
          <p:cNvGrpSpPr/>
          <p:nvPr/>
        </p:nvGrpSpPr>
        <p:grpSpPr>
          <a:xfrm>
            <a:off x="1453029" y="3846501"/>
            <a:ext cx="1470026" cy="1479544"/>
            <a:chOff x="1328742" y="4521205"/>
            <a:chExt cx="1470026" cy="1479544"/>
          </a:xfrm>
          <a:solidFill>
            <a:srgbClr val="374DF8"/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FFBE964B-6630-4819-AF4E-DEAB60A86B1B}"/>
                </a:ext>
              </a:extLst>
            </p:cNvPr>
            <p:cNvSpPr/>
            <p:nvPr/>
          </p:nvSpPr>
          <p:spPr>
            <a:xfrm>
              <a:off x="1993904" y="5464170"/>
              <a:ext cx="804864" cy="5365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5"/>
                <a:gd name="f7" fmla="val 230"/>
                <a:gd name="f8" fmla="val 236"/>
                <a:gd name="f9" fmla="val 7"/>
                <a:gd name="f10" fmla="val 232"/>
                <a:gd name="f11" fmla="val 10"/>
                <a:gd name="f12" fmla="val 227"/>
                <a:gd name="f13" fmla="val 12"/>
                <a:gd name="f14" fmla="val 223"/>
                <a:gd name="f15" fmla="val 15"/>
                <a:gd name="f16" fmla="val 179"/>
                <a:gd name="f17" fmla="val 40"/>
                <a:gd name="f18" fmla="val 135"/>
                <a:gd name="f19" fmla="val 64"/>
                <a:gd name="f20" fmla="val 91"/>
                <a:gd name="f21" fmla="val 89"/>
                <a:gd name="f22" fmla="val 84"/>
                <a:gd name="f23" fmla="val 93"/>
                <a:gd name="f24" fmla="val 77"/>
                <a:gd name="f25" fmla="val 97"/>
                <a:gd name="f26" fmla="val 69"/>
                <a:gd name="f27" fmla="val 101"/>
                <a:gd name="f28" fmla="val 66"/>
                <a:gd name="f29" fmla="val 103"/>
                <a:gd name="f30" fmla="val 65"/>
                <a:gd name="f31" fmla="val 105"/>
                <a:gd name="f32" fmla="val 109"/>
                <a:gd name="f33" fmla="val 118"/>
                <a:gd name="f34" fmla="val 72"/>
                <a:gd name="f35" fmla="val 125"/>
                <a:gd name="f36" fmla="val 81"/>
                <a:gd name="f37" fmla="val 126"/>
                <a:gd name="f38" fmla="val 128"/>
                <a:gd name="f39" fmla="val 98"/>
                <a:gd name="f40" fmla="val 123"/>
                <a:gd name="f41" fmla="val 114"/>
                <a:gd name="f42" fmla="val 102"/>
                <a:gd name="f43" fmla="val 112"/>
                <a:gd name="f44" fmla="val 104"/>
                <a:gd name="f45" fmla="val 110"/>
                <a:gd name="f46" fmla="val 106"/>
                <a:gd name="f47" fmla="val 145"/>
                <a:gd name="f48" fmla="val 86"/>
                <a:gd name="f49" fmla="val 183"/>
                <a:gd name="f50" fmla="val 222"/>
                <a:gd name="f51" fmla="val 42"/>
                <a:gd name="f52" fmla="val 237"/>
                <a:gd name="f53" fmla="val 33"/>
                <a:gd name="f54" fmla="val 252"/>
                <a:gd name="f55" fmla="val 24"/>
                <a:gd name="f56" fmla="val 267"/>
                <a:gd name="f57" fmla="val 269"/>
                <a:gd name="f58" fmla="val 271"/>
                <a:gd name="f59" fmla="val 14"/>
                <a:gd name="f60" fmla="val 272"/>
                <a:gd name="f61" fmla="val 289"/>
                <a:gd name="f62" fmla="val 19"/>
                <a:gd name="f63" fmla="val 306"/>
                <a:gd name="f64" fmla="val 25"/>
                <a:gd name="f65" fmla="val 320"/>
                <a:gd name="f66" fmla="val 35"/>
                <a:gd name="f67" fmla="val 55"/>
                <a:gd name="f68" fmla="val 334"/>
                <a:gd name="f69" fmla="val 74"/>
                <a:gd name="f70" fmla="val 316"/>
                <a:gd name="f71" fmla="val 85"/>
                <a:gd name="f72" fmla="val 288"/>
                <a:gd name="f73" fmla="val 258"/>
                <a:gd name="f74" fmla="val 108"/>
                <a:gd name="f75" fmla="val 226"/>
                <a:gd name="f76" fmla="val 211"/>
                <a:gd name="f77" fmla="val 195"/>
                <a:gd name="f78" fmla="val 115"/>
                <a:gd name="f79" fmla="val 117"/>
                <a:gd name="f80" fmla="val 181"/>
                <a:gd name="f81" fmla="val 182"/>
                <a:gd name="f82" fmla="val 216"/>
                <a:gd name="f83" fmla="val 120"/>
                <a:gd name="f84" fmla="val 250"/>
                <a:gd name="f85" fmla="val 119"/>
                <a:gd name="f86" fmla="val 283"/>
                <a:gd name="f87" fmla="val 298"/>
                <a:gd name="f88" fmla="val 312"/>
                <a:gd name="f89" fmla="val 99"/>
                <a:gd name="f90" fmla="val 325"/>
                <a:gd name="f91" fmla="val 328"/>
                <a:gd name="f92" fmla="val 331"/>
                <a:gd name="f93" fmla="val 335"/>
                <a:gd name="f94" fmla="val 83"/>
                <a:gd name="f95" fmla="val 92"/>
                <a:gd name="f96" fmla="val 116"/>
                <a:gd name="f97" fmla="val 124"/>
                <a:gd name="f98" fmla="val 132"/>
                <a:gd name="f99" fmla="val 148"/>
                <a:gd name="f100" fmla="val 329"/>
                <a:gd name="f101" fmla="val 162"/>
                <a:gd name="f102" fmla="val 317"/>
                <a:gd name="f103" fmla="val 174"/>
                <a:gd name="f104" fmla="val 301"/>
                <a:gd name="f105" fmla="val 192"/>
                <a:gd name="f106" fmla="val 280"/>
                <a:gd name="f107" fmla="val 202"/>
                <a:gd name="f108" fmla="val 209"/>
                <a:gd name="f109" fmla="val 229"/>
                <a:gd name="f110" fmla="val 62"/>
                <a:gd name="f111" fmla="val 203"/>
                <a:gd name="f112" fmla="val 47"/>
                <a:gd name="f113" fmla="val 196"/>
                <a:gd name="f114" fmla="val 188"/>
                <a:gd name="f115" fmla="val 21"/>
                <a:gd name="f116" fmla="val 176"/>
                <a:gd name="f117" fmla="val 9"/>
                <a:gd name="f118" fmla="val 163"/>
                <a:gd name="f119" fmla="val 2"/>
                <a:gd name="f120" fmla="val 149"/>
                <a:gd name="f121" fmla="val 130"/>
                <a:gd name="f122" fmla="val 3"/>
                <a:gd name="f123" fmla="val 82"/>
                <a:gd name="f124" fmla="val 80"/>
                <a:gd name="f125" fmla="val 88"/>
                <a:gd name="f126" fmla="val 27"/>
                <a:gd name="f127" fmla="val 95"/>
                <a:gd name="f128" fmla="val 43"/>
                <a:gd name="f129" fmla="val 20"/>
                <a:gd name="f130" fmla="val 76"/>
                <a:gd name="f131" fmla="val 63"/>
                <a:gd name="f132" fmla="val 1"/>
                <a:gd name="f133" fmla="val 54"/>
                <a:gd name="f134" fmla="val 45"/>
                <a:gd name="f135" fmla="val 34"/>
                <a:gd name="f136" fmla="val 28"/>
                <a:gd name="f137" fmla="val 39"/>
                <a:gd name="f138" fmla="val 23"/>
                <a:gd name="f139" fmla="val 94"/>
                <a:gd name="f140" fmla="val 122"/>
                <a:gd name="f141" fmla="val 4"/>
                <a:gd name="f142" fmla="val 159"/>
                <a:gd name="f143" fmla="val 231"/>
                <a:gd name="f144" fmla="val 6"/>
                <a:gd name="f145" fmla="val 234"/>
                <a:gd name="f146" fmla="val 235"/>
                <a:gd name="f147" fmla="+- 0 0 -90"/>
                <a:gd name="f148" fmla="*/ f3 1 345"/>
                <a:gd name="f149" fmla="*/ f4 1 230"/>
                <a:gd name="f150" fmla="val f5"/>
                <a:gd name="f151" fmla="val f6"/>
                <a:gd name="f152" fmla="val f7"/>
                <a:gd name="f153" fmla="*/ f147 f0 1"/>
                <a:gd name="f154" fmla="+- f152 0 f150"/>
                <a:gd name="f155" fmla="+- f151 0 f150"/>
                <a:gd name="f156" fmla="*/ f153 1 f2"/>
                <a:gd name="f157" fmla="*/ f155 1 345"/>
                <a:gd name="f158" fmla="*/ f154 1 230"/>
                <a:gd name="f159" fmla="*/ 236 f155 1"/>
                <a:gd name="f160" fmla="*/ 7 f154 1"/>
                <a:gd name="f161" fmla="*/ 223 f155 1"/>
                <a:gd name="f162" fmla="*/ 15 f154 1"/>
                <a:gd name="f163" fmla="*/ 91 f155 1"/>
                <a:gd name="f164" fmla="*/ 89 f154 1"/>
                <a:gd name="f165" fmla="*/ 69 f155 1"/>
                <a:gd name="f166" fmla="*/ 101 f154 1"/>
                <a:gd name="f167" fmla="*/ 65 f155 1"/>
                <a:gd name="f168" fmla="*/ 109 f154 1"/>
                <a:gd name="f169" fmla="*/ 81 f155 1"/>
                <a:gd name="f170" fmla="*/ 126 f154 1"/>
                <a:gd name="f171" fmla="*/ 101 f155 1"/>
                <a:gd name="f172" fmla="*/ 114 f154 1"/>
                <a:gd name="f173" fmla="*/ 106 f155 1"/>
                <a:gd name="f174" fmla="*/ 222 f155 1"/>
                <a:gd name="f175" fmla="*/ 42 f154 1"/>
                <a:gd name="f176" fmla="*/ 267 f155 1"/>
                <a:gd name="f177" fmla="*/ 272 f155 1"/>
                <a:gd name="f178" fmla="*/ 14 f154 1"/>
                <a:gd name="f179" fmla="*/ 320 f155 1"/>
                <a:gd name="f180" fmla="*/ 35 f154 1"/>
                <a:gd name="f181" fmla="*/ 316 f155 1"/>
                <a:gd name="f182" fmla="*/ 85 f154 1"/>
                <a:gd name="f183" fmla="*/ 226 f155 1"/>
                <a:gd name="f184" fmla="*/ 112 f154 1"/>
                <a:gd name="f185" fmla="*/ 179 f155 1"/>
                <a:gd name="f186" fmla="*/ 117 f154 1"/>
                <a:gd name="f187" fmla="*/ 182 f155 1"/>
                <a:gd name="f188" fmla="*/ 283 f155 1"/>
                <a:gd name="f189" fmla="*/ 110 f154 1"/>
                <a:gd name="f190" fmla="*/ 325 f155 1"/>
                <a:gd name="f191" fmla="*/ 91 f154 1"/>
                <a:gd name="f192" fmla="*/ 335 f155 1"/>
                <a:gd name="f193" fmla="*/ 83 f154 1"/>
                <a:gd name="f194" fmla="*/ 132 f154 1"/>
                <a:gd name="f195" fmla="*/ 317 f155 1"/>
                <a:gd name="f196" fmla="*/ 174 f154 1"/>
                <a:gd name="f197" fmla="*/ 258 f155 1"/>
                <a:gd name="f198" fmla="*/ 209 f154 1"/>
                <a:gd name="f199" fmla="*/ 62 f155 1"/>
                <a:gd name="f200" fmla="*/ 203 f154 1"/>
                <a:gd name="f201" fmla="*/ 21 f155 1"/>
                <a:gd name="f202" fmla="*/ 176 f154 1"/>
                <a:gd name="f203" fmla="*/ 2 f155 1"/>
                <a:gd name="f204" fmla="*/ 130 f154 1"/>
                <a:gd name="f205" fmla="*/ 77 f154 1"/>
                <a:gd name="f206" fmla="*/ 43 f155 1"/>
                <a:gd name="f207" fmla="*/ 97 f154 1"/>
                <a:gd name="f208" fmla="*/ 20 f155 1"/>
                <a:gd name="f209" fmla="*/ 84 f154 1"/>
                <a:gd name="f210" fmla="*/ 7 f155 1"/>
                <a:gd name="f211" fmla="*/ 72 f154 1"/>
                <a:gd name="f212" fmla="*/ 45 f154 1"/>
                <a:gd name="f213" fmla="*/ 39 f155 1"/>
                <a:gd name="f214" fmla="*/ 23 f154 1"/>
                <a:gd name="f215" fmla="*/ 122 f155 1"/>
                <a:gd name="f216" fmla="*/ 4 f154 1"/>
                <a:gd name="f217" fmla="*/ 231 f155 1"/>
                <a:gd name="f218" fmla="*/ 6 f154 1"/>
                <a:gd name="f219" fmla="*/ 235 f155 1"/>
                <a:gd name="f220" fmla="+- f156 0 f1"/>
                <a:gd name="f221" fmla="*/ f159 1 345"/>
                <a:gd name="f222" fmla="*/ f160 1 230"/>
                <a:gd name="f223" fmla="*/ f161 1 345"/>
                <a:gd name="f224" fmla="*/ f162 1 230"/>
                <a:gd name="f225" fmla="*/ f163 1 345"/>
                <a:gd name="f226" fmla="*/ f164 1 230"/>
                <a:gd name="f227" fmla="*/ f165 1 345"/>
                <a:gd name="f228" fmla="*/ f166 1 230"/>
                <a:gd name="f229" fmla="*/ f167 1 345"/>
                <a:gd name="f230" fmla="*/ f168 1 230"/>
                <a:gd name="f231" fmla="*/ f169 1 345"/>
                <a:gd name="f232" fmla="*/ f170 1 230"/>
                <a:gd name="f233" fmla="*/ f171 1 345"/>
                <a:gd name="f234" fmla="*/ f172 1 230"/>
                <a:gd name="f235" fmla="*/ f173 1 345"/>
                <a:gd name="f236" fmla="*/ f174 1 345"/>
                <a:gd name="f237" fmla="*/ f175 1 230"/>
                <a:gd name="f238" fmla="*/ f176 1 345"/>
                <a:gd name="f239" fmla="*/ f177 1 345"/>
                <a:gd name="f240" fmla="*/ f178 1 230"/>
                <a:gd name="f241" fmla="*/ f179 1 345"/>
                <a:gd name="f242" fmla="*/ f180 1 230"/>
                <a:gd name="f243" fmla="*/ f181 1 345"/>
                <a:gd name="f244" fmla="*/ f182 1 230"/>
                <a:gd name="f245" fmla="*/ f183 1 345"/>
                <a:gd name="f246" fmla="*/ f184 1 230"/>
                <a:gd name="f247" fmla="*/ f185 1 345"/>
                <a:gd name="f248" fmla="*/ f186 1 230"/>
                <a:gd name="f249" fmla="*/ f187 1 345"/>
                <a:gd name="f250" fmla="*/ f188 1 345"/>
                <a:gd name="f251" fmla="*/ f189 1 230"/>
                <a:gd name="f252" fmla="*/ f190 1 345"/>
                <a:gd name="f253" fmla="*/ f191 1 230"/>
                <a:gd name="f254" fmla="*/ f192 1 345"/>
                <a:gd name="f255" fmla="*/ f193 1 230"/>
                <a:gd name="f256" fmla="*/ f194 1 230"/>
                <a:gd name="f257" fmla="*/ f195 1 345"/>
                <a:gd name="f258" fmla="*/ f196 1 230"/>
                <a:gd name="f259" fmla="*/ f197 1 345"/>
                <a:gd name="f260" fmla="*/ f198 1 230"/>
                <a:gd name="f261" fmla="*/ f199 1 345"/>
                <a:gd name="f262" fmla="*/ f200 1 230"/>
                <a:gd name="f263" fmla="*/ f201 1 345"/>
                <a:gd name="f264" fmla="*/ f202 1 230"/>
                <a:gd name="f265" fmla="*/ f203 1 345"/>
                <a:gd name="f266" fmla="*/ f204 1 230"/>
                <a:gd name="f267" fmla="*/ f205 1 230"/>
                <a:gd name="f268" fmla="*/ f206 1 345"/>
                <a:gd name="f269" fmla="*/ f207 1 230"/>
                <a:gd name="f270" fmla="*/ f208 1 345"/>
                <a:gd name="f271" fmla="*/ f209 1 230"/>
                <a:gd name="f272" fmla="*/ f210 1 345"/>
                <a:gd name="f273" fmla="*/ f211 1 230"/>
                <a:gd name="f274" fmla="*/ f212 1 230"/>
                <a:gd name="f275" fmla="*/ f213 1 345"/>
                <a:gd name="f276" fmla="*/ f214 1 230"/>
                <a:gd name="f277" fmla="*/ f215 1 345"/>
                <a:gd name="f278" fmla="*/ f216 1 230"/>
                <a:gd name="f279" fmla="*/ f217 1 345"/>
                <a:gd name="f280" fmla="*/ f218 1 230"/>
                <a:gd name="f281" fmla="*/ f219 1 345"/>
                <a:gd name="f282" fmla="*/ 0 1 f157"/>
                <a:gd name="f283" fmla="*/ f151 1 f157"/>
                <a:gd name="f284" fmla="*/ 0 1 f158"/>
                <a:gd name="f285" fmla="*/ f152 1 f158"/>
                <a:gd name="f286" fmla="*/ f221 1 f157"/>
                <a:gd name="f287" fmla="*/ f222 1 f158"/>
                <a:gd name="f288" fmla="*/ f223 1 f157"/>
                <a:gd name="f289" fmla="*/ f224 1 f158"/>
                <a:gd name="f290" fmla="*/ f225 1 f157"/>
                <a:gd name="f291" fmla="*/ f226 1 f158"/>
                <a:gd name="f292" fmla="*/ f227 1 f157"/>
                <a:gd name="f293" fmla="*/ f228 1 f158"/>
                <a:gd name="f294" fmla="*/ f229 1 f157"/>
                <a:gd name="f295" fmla="*/ f230 1 f158"/>
                <a:gd name="f296" fmla="*/ f231 1 f157"/>
                <a:gd name="f297" fmla="*/ f232 1 f158"/>
                <a:gd name="f298" fmla="*/ f233 1 f157"/>
                <a:gd name="f299" fmla="*/ f234 1 f158"/>
                <a:gd name="f300" fmla="*/ f235 1 f157"/>
                <a:gd name="f301" fmla="*/ f236 1 f157"/>
                <a:gd name="f302" fmla="*/ f237 1 f158"/>
                <a:gd name="f303" fmla="*/ f238 1 f157"/>
                <a:gd name="f304" fmla="*/ f239 1 f157"/>
                <a:gd name="f305" fmla="*/ f240 1 f158"/>
                <a:gd name="f306" fmla="*/ f241 1 f157"/>
                <a:gd name="f307" fmla="*/ f242 1 f158"/>
                <a:gd name="f308" fmla="*/ f243 1 f157"/>
                <a:gd name="f309" fmla="*/ f244 1 f158"/>
                <a:gd name="f310" fmla="*/ f245 1 f157"/>
                <a:gd name="f311" fmla="*/ f246 1 f158"/>
                <a:gd name="f312" fmla="*/ f247 1 f157"/>
                <a:gd name="f313" fmla="*/ f248 1 f158"/>
                <a:gd name="f314" fmla="*/ f249 1 f157"/>
                <a:gd name="f315" fmla="*/ f250 1 f157"/>
                <a:gd name="f316" fmla="*/ f251 1 f158"/>
                <a:gd name="f317" fmla="*/ f252 1 f157"/>
                <a:gd name="f318" fmla="*/ f253 1 f158"/>
                <a:gd name="f319" fmla="*/ f254 1 f157"/>
                <a:gd name="f320" fmla="*/ f255 1 f158"/>
                <a:gd name="f321" fmla="*/ f256 1 f158"/>
                <a:gd name="f322" fmla="*/ f257 1 f157"/>
                <a:gd name="f323" fmla="*/ f258 1 f158"/>
                <a:gd name="f324" fmla="*/ f259 1 f157"/>
                <a:gd name="f325" fmla="*/ f260 1 f158"/>
                <a:gd name="f326" fmla="*/ f261 1 f157"/>
                <a:gd name="f327" fmla="*/ f262 1 f158"/>
                <a:gd name="f328" fmla="*/ f263 1 f157"/>
                <a:gd name="f329" fmla="*/ f264 1 f158"/>
                <a:gd name="f330" fmla="*/ f265 1 f157"/>
                <a:gd name="f331" fmla="*/ f266 1 f158"/>
                <a:gd name="f332" fmla="*/ f267 1 f158"/>
                <a:gd name="f333" fmla="*/ f268 1 f157"/>
                <a:gd name="f334" fmla="*/ f269 1 f158"/>
                <a:gd name="f335" fmla="*/ f270 1 f157"/>
                <a:gd name="f336" fmla="*/ f271 1 f158"/>
                <a:gd name="f337" fmla="*/ f272 1 f157"/>
                <a:gd name="f338" fmla="*/ f273 1 f158"/>
                <a:gd name="f339" fmla="*/ f274 1 f158"/>
                <a:gd name="f340" fmla="*/ f275 1 f157"/>
                <a:gd name="f341" fmla="*/ f276 1 f158"/>
                <a:gd name="f342" fmla="*/ f277 1 f157"/>
                <a:gd name="f343" fmla="*/ f278 1 f158"/>
                <a:gd name="f344" fmla="*/ f279 1 f157"/>
                <a:gd name="f345" fmla="*/ f280 1 f158"/>
                <a:gd name="f346" fmla="*/ f281 1 f157"/>
                <a:gd name="f347" fmla="*/ f282 f148 1"/>
                <a:gd name="f348" fmla="*/ f283 f148 1"/>
                <a:gd name="f349" fmla="*/ f285 f149 1"/>
                <a:gd name="f350" fmla="*/ f284 f149 1"/>
                <a:gd name="f351" fmla="*/ f286 f148 1"/>
                <a:gd name="f352" fmla="*/ f287 f149 1"/>
                <a:gd name="f353" fmla="*/ f288 f148 1"/>
                <a:gd name="f354" fmla="*/ f289 f149 1"/>
                <a:gd name="f355" fmla="*/ f290 f148 1"/>
                <a:gd name="f356" fmla="*/ f291 f149 1"/>
                <a:gd name="f357" fmla="*/ f292 f148 1"/>
                <a:gd name="f358" fmla="*/ f293 f149 1"/>
                <a:gd name="f359" fmla="*/ f294 f148 1"/>
                <a:gd name="f360" fmla="*/ f295 f149 1"/>
                <a:gd name="f361" fmla="*/ f296 f148 1"/>
                <a:gd name="f362" fmla="*/ f297 f149 1"/>
                <a:gd name="f363" fmla="*/ f298 f148 1"/>
                <a:gd name="f364" fmla="*/ f299 f149 1"/>
                <a:gd name="f365" fmla="*/ f300 f148 1"/>
                <a:gd name="f366" fmla="*/ f301 f148 1"/>
                <a:gd name="f367" fmla="*/ f302 f149 1"/>
                <a:gd name="f368" fmla="*/ f303 f148 1"/>
                <a:gd name="f369" fmla="*/ f304 f148 1"/>
                <a:gd name="f370" fmla="*/ f305 f149 1"/>
                <a:gd name="f371" fmla="*/ f306 f148 1"/>
                <a:gd name="f372" fmla="*/ f307 f149 1"/>
                <a:gd name="f373" fmla="*/ f308 f148 1"/>
                <a:gd name="f374" fmla="*/ f309 f149 1"/>
                <a:gd name="f375" fmla="*/ f310 f148 1"/>
                <a:gd name="f376" fmla="*/ f311 f149 1"/>
                <a:gd name="f377" fmla="*/ f312 f148 1"/>
                <a:gd name="f378" fmla="*/ f313 f149 1"/>
                <a:gd name="f379" fmla="*/ f314 f148 1"/>
                <a:gd name="f380" fmla="*/ f315 f148 1"/>
                <a:gd name="f381" fmla="*/ f316 f149 1"/>
                <a:gd name="f382" fmla="*/ f317 f148 1"/>
                <a:gd name="f383" fmla="*/ f318 f149 1"/>
                <a:gd name="f384" fmla="*/ f319 f148 1"/>
                <a:gd name="f385" fmla="*/ f320 f149 1"/>
                <a:gd name="f386" fmla="*/ f321 f149 1"/>
                <a:gd name="f387" fmla="*/ f322 f148 1"/>
                <a:gd name="f388" fmla="*/ f323 f149 1"/>
                <a:gd name="f389" fmla="*/ f324 f148 1"/>
                <a:gd name="f390" fmla="*/ f325 f149 1"/>
                <a:gd name="f391" fmla="*/ f326 f148 1"/>
                <a:gd name="f392" fmla="*/ f327 f149 1"/>
                <a:gd name="f393" fmla="*/ f328 f148 1"/>
                <a:gd name="f394" fmla="*/ f329 f149 1"/>
                <a:gd name="f395" fmla="*/ f330 f148 1"/>
                <a:gd name="f396" fmla="*/ f331 f149 1"/>
                <a:gd name="f397" fmla="*/ f332 f149 1"/>
                <a:gd name="f398" fmla="*/ f333 f148 1"/>
                <a:gd name="f399" fmla="*/ f334 f149 1"/>
                <a:gd name="f400" fmla="*/ f335 f148 1"/>
                <a:gd name="f401" fmla="*/ f336 f149 1"/>
                <a:gd name="f402" fmla="*/ f337 f148 1"/>
                <a:gd name="f403" fmla="*/ f338 f149 1"/>
                <a:gd name="f404" fmla="*/ f339 f149 1"/>
                <a:gd name="f405" fmla="*/ f340 f148 1"/>
                <a:gd name="f406" fmla="*/ f341 f149 1"/>
                <a:gd name="f407" fmla="*/ f342 f148 1"/>
                <a:gd name="f408" fmla="*/ f343 f149 1"/>
                <a:gd name="f409" fmla="*/ f344 f148 1"/>
                <a:gd name="f410" fmla="*/ f345 f149 1"/>
                <a:gd name="f411" fmla="*/ f346 f1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20">
                  <a:pos x="f351" y="f352"/>
                </a:cxn>
                <a:cxn ang="f220">
                  <a:pos x="f353" y="f354"/>
                </a:cxn>
                <a:cxn ang="f220">
                  <a:pos x="f355" y="f356"/>
                </a:cxn>
                <a:cxn ang="f220">
                  <a:pos x="f357" y="f358"/>
                </a:cxn>
                <a:cxn ang="f220">
                  <a:pos x="f359" y="f360"/>
                </a:cxn>
                <a:cxn ang="f220">
                  <a:pos x="f361" y="f362"/>
                </a:cxn>
                <a:cxn ang="f220">
                  <a:pos x="f363" y="f364"/>
                </a:cxn>
                <a:cxn ang="f220">
                  <a:pos x="f365" y="f360"/>
                </a:cxn>
                <a:cxn ang="f220">
                  <a:pos x="f366" y="f367"/>
                </a:cxn>
                <a:cxn ang="f220">
                  <a:pos x="f368" y="f354"/>
                </a:cxn>
                <a:cxn ang="f220">
                  <a:pos x="f369" y="f370"/>
                </a:cxn>
                <a:cxn ang="f220">
                  <a:pos x="f371" y="f372"/>
                </a:cxn>
                <a:cxn ang="f220">
                  <a:pos x="f373" y="f374"/>
                </a:cxn>
                <a:cxn ang="f220">
                  <a:pos x="f375" y="f376"/>
                </a:cxn>
                <a:cxn ang="f220">
                  <a:pos x="f377" y="f378"/>
                </a:cxn>
                <a:cxn ang="f220">
                  <a:pos x="f379" y="f378"/>
                </a:cxn>
                <a:cxn ang="f220">
                  <a:pos x="f380" y="f381"/>
                </a:cxn>
                <a:cxn ang="f220">
                  <a:pos x="f382" y="f383"/>
                </a:cxn>
                <a:cxn ang="f220">
                  <a:pos x="f384" y="f385"/>
                </a:cxn>
                <a:cxn ang="f220">
                  <a:pos x="f384" y="f360"/>
                </a:cxn>
                <a:cxn ang="f220">
                  <a:pos x="f384" y="f386"/>
                </a:cxn>
                <a:cxn ang="f220">
                  <a:pos x="f387" y="f388"/>
                </a:cxn>
                <a:cxn ang="f220">
                  <a:pos x="f389" y="f390"/>
                </a:cxn>
                <a:cxn ang="f220">
                  <a:pos x="f391" y="f392"/>
                </a:cxn>
                <a:cxn ang="f220">
                  <a:pos x="f393" y="f394"/>
                </a:cxn>
                <a:cxn ang="f220">
                  <a:pos x="f395" y="f396"/>
                </a:cxn>
                <a:cxn ang="f220">
                  <a:pos x="f395" y="f385"/>
                </a:cxn>
                <a:cxn ang="f220">
                  <a:pos x="f395" y="f397"/>
                </a:cxn>
                <a:cxn ang="f220">
                  <a:pos x="f398" y="f399"/>
                </a:cxn>
                <a:cxn ang="f220">
                  <a:pos x="f400" y="f401"/>
                </a:cxn>
                <a:cxn ang="f220">
                  <a:pos x="f402" y="f403"/>
                </a:cxn>
                <a:cxn ang="f220">
                  <a:pos x="f402" y="f404"/>
                </a:cxn>
                <a:cxn ang="f220">
                  <a:pos x="f405" y="f406"/>
                </a:cxn>
                <a:cxn ang="f220">
                  <a:pos x="f407" y="f408"/>
                </a:cxn>
                <a:cxn ang="f220">
                  <a:pos x="f409" y="f410"/>
                </a:cxn>
                <a:cxn ang="f220">
                  <a:pos x="f411" y="f410"/>
                </a:cxn>
                <a:cxn ang="f220">
                  <a:pos x="f351" y="f352"/>
                </a:cxn>
              </a:cxnLst>
              <a:rect l="f347" t="f350" r="f348" b="f349"/>
              <a:pathLst>
                <a:path w="345" h="230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0" y="f32"/>
                  </a:cubicBezTo>
                  <a:cubicBezTo>
                    <a:pt x="f30" y="f33"/>
                    <a:pt x="f34" y="f35"/>
                    <a:pt x="f36" y="f37"/>
                  </a:cubicBezTo>
                  <a:cubicBezTo>
                    <a:pt x="f21" y="f38"/>
                    <a:pt x="f39" y="f40"/>
                    <a:pt x="f27" y="f41"/>
                  </a:cubicBezTo>
                  <a:cubicBezTo>
                    <a:pt x="f42" y="f43"/>
                    <a:pt x="f44" y="f45"/>
                    <a:pt x="f46" y="f32"/>
                  </a:cubicBezTo>
                  <a:cubicBezTo>
                    <a:pt x="f47" y="f48"/>
                    <a:pt x="f49" y="f19"/>
                    <a:pt x="f50" y="f51"/>
                  </a:cubicBezTo>
                  <a:cubicBezTo>
                    <a:pt x="f52" y="f53"/>
                    <a:pt x="f54" y="f55"/>
                    <a:pt x="f56" y="f15"/>
                  </a:cubicBezTo>
                  <a:cubicBezTo>
                    <a:pt x="f57" y="f15"/>
                    <a:pt x="f58" y="f59"/>
                    <a:pt x="f60" y="f59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" y="f67"/>
                    <a:pt x="f68" y="f69"/>
                    <a:pt x="f70" y="f71"/>
                  </a:cubicBezTo>
                  <a:cubicBezTo>
                    <a:pt x="f72" y="f42"/>
                    <a:pt x="f73" y="f74"/>
                    <a:pt x="f75" y="f43"/>
                  </a:cubicBezTo>
                  <a:cubicBezTo>
                    <a:pt x="f76" y="f41"/>
                    <a:pt x="f77" y="f78"/>
                    <a:pt x="f16" y="f79"/>
                  </a:cubicBezTo>
                  <a:cubicBezTo>
                    <a:pt x="f2" y="f79"/>
                    <a:pt x="f80" y="f79"/>
                    <a:pt x="f81" y="f79"/>
                  </a:cubicBezTo>
                  <a:cubicBezTo>
                    <a:pt x="f82" y="f83"/>
                    <a:pt x="f84" y="f85"/>
                    <a:pt x="f86" y="f45"/>
                  </a:cubicBezTo>
                  <a:cubicBezTo>
                    <a:pt x="f87" y="f46"/>
                    <a:pt x="f88" y="f89"/>
                    <a:pt x="f90" y="f20"/>
                  </a:cubicBezTo>
                  <a:cubicBezTo>
                    <a:pt x="f91" y="f21"/>
                    <a:pt x="f92" y="f48"/>
                    <a:pt x="f93" y="f94"/>
                  </a:cubicBezTo>
                  <a:cubicBezTo>
                    <a:pt x="f93" y="f95"/>
                    <a:pt x="f93" y="f27"/>
                    <a:pt x="f93" y="f32"/>
                  </a:cubicBezTo>
                  <a:cubicBezTo>
                    <a:pt x="f93" y="f96"/>
                    <a:pt x="f68" y="f97"/>
                    <a:pt x="f93" y="f98"/>
                  </a:cubicBezTo>
                  <a:cubicBezTo>
                    <a:pt x="f93" y="f99"/>
                    <a:pt x="f100" y="f101"/>
                    <a:pt x="f102" y="f103"/>
                  </a:cubicBezTo>
                  <a:cubicBezTo>
                    <a:pt x="f104" y="f105"/>
                    <a:pt x="f106" y="f107"/>
                    <a:pt x="f73" y="f108"/>
                  </a:cubicBezTo>
                  <a:cubicBezTo>
                    <a:pt x="f105" y="f7"/>
                    <a:pt x="f37" y="f109"/>
                    <a:pt x="f110" y="f111"/>
                  </a:cubicBezTo>
                  <a:cubicBezTo>
                    <a:pt x="f112" y="f113"/>
                    <a:pt x="f53" y="f114"/>
                    <a:pt x="f115" y="f116"/>
                  </a:cubicBezTo>
                  <a:cubicBezTo>
                    <a:pt x="f117" y="f118"/>
                    <a:pt x="f119" y="f120"/>
                    <a:pt x="f119" y="f121"/>
                  </a:cubicBezTo>
                  <a:cubicBezTo>
                    <a:pt x="f122" y="f78"/>
                    <a:pt x="f119" y="f89"/>
                    <a:pt x="f119" y="f94"/>
                  </a:cubicBezTo>
                  <a:cubicBezTo>
                    <a:pt x="f119" y="f123"/>
                    <a:pt x="f119" y="f124"/>
                    <a:pt x="f119" y="f24"/>
                  </a:cubicBezTo>
                  <a:cubicBezTo>
                    <a:pt x="f59" y="f125"/>
                    <a:pt x="f126" y="f127"/>
                    <a:pt x="f128" y="f25"/>
                  </a:cubicBezTo>
                  <a:cubicBezTo>
                    <a:pt x="f66" y="f23"/>
                    <a:pt x="f126" y="f21"/>
                    <a:pt x="f129" y="f22"/>
                  </a:cubicBezTo>
                  <a:cubicBezTo>
                    <a:pt x="f15" y="f36"/>
                    <a:pt x="f11" y="f130"/>
                    <a:pt x="f9" y="f34"/>
                  </a:cubicBezTo>
                  <a:cubicBezTo>
                    <a:pt x="f5" y="f131"/>
                    <a:pt x="f132" y="f133"/>
                    <a:pt x="f9" y="f134"/>
                  </a:cubicBezTo>
                  <a:cubicBezTo>
                    <a:pt x="f15" y="f135"/>
                    <a:pt x="f126" y="f136"/>
                    <a:pt x="f137" y="f138"/>
                  </a:cubicBezTo>
                  <a:cubicBezTo>
                    <a:pt x="f28" y="f13"/>
                    <a:pt x="f139" y="f9"/>
                    <a:pt x="f140" y="f141"/>
                  </a:cubicBezTo>
                  <a:cubicBezTo>
                    <a:pt x="f142" y="f5"/>
                    <a:pt x="f77" y="f132"/>
                    <a:pt x="f143" y="f144"/>
                  </a:cubicBezTo>
                  <a:cubicBezTo>
                    <a:pt x="f10" y="f144"/>
                    <a:pt x="f145" y="f144"/>
                    <a:pt x="f146" y="f144"/>
                  </a:cubicBezTo>
                  <a:cubicBezTo>
                    <a:pt x="f146" y="f144"/>
                    <a:pt x="f146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948A54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D430BA68-8155-A2E5-7B58-B9AF68823EFB}"/>
                </a:ext>
              </a:extLst>
            </p:cNvPr>
            <p:cNvSpPr/>
            <p:nvPr/>
          </p:nvSpPr>
          <p:spPr>
            <a:xfrm>
              <a:off x="1328742" y="5314949"/>
              <a:ext cx="552453" cy="6810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7"/>
                <a:gd name="f7" fmla="val 292"/>
                <a:gd name="f8" fmla="val 271"/>
                <a:gd name="f9" fmla="val 222"/>
                <a:gd name="f10" fmla="val 278"/>
                <a:gd name="f11" fmla="val 207"/>
                <a:gd name="f12" fmla="val 283"/>
                <a:gd name="f13" fmla="val 191"/>
                <a:gd name="f14" fmla="val 285"/>
                <a:gd name="f15" fmla="val 135"/>
                <a:gd name="f16" fmla="val 88"/>
                <a:gd name="f17" fmla="val 276"/>
                <a:gd name="f18" fmla="val 49"/>
                <a:gd name="f19" fmla="val 234"/>
                <a:gd name="f20" fmla="val 34"/>
                <a:gd name="f21" fmla="val 217"/>
                <a:gd name="f22" fmla="val 22"/>
                <a:gd name="f23" fmla="val 196"/>
                <a:gd name="f24" fmla="val 16"/>
                <a:gd name="f25" fmla="val 174"/>
                <a:gd name="f26" fmla="val 112"/>
                <a:gd name="f27" fmla="val 15"/>
                <a:gd name="f28" fmla="val 58"/>
                <a:gd name="f29" fmla="val 62"/>
                <a:gd name="f30" fmla="val 13"/>
                <a:gd name="f31" fmla="val 66"/>
                <a:gd name="f32" fmla="val 9"/>
                <a:gd name="f33" fmla="val 71"/>
                <a:gd name="f34" fmla="val 6"/>
                <a:gd name="f35" fmla="val 75"/>
                <a:gd name="f36" fmla="val 2"/>
                <a:gd name="f37" fmla="val 78"/>
                <a:gd name="f38" fmla="val 79"/>
                <a:gd name="f39" fmla="val 1"/>
                <a:gd name="f40" fmla="val 81"/>
                <a:gd name="f41" fmla="val 4"/>
                <a:gd name="f42" fmla="val 96"/>
                <a:gd name="f43" fmla="val 30"/>
                <a:gd name="f44" fmla="val 111"/>
                <a:gd name="f45" fmla="val 56"/>
                <a:gd name="f46" fmla="val 127"/>
                <a:gd name="f47" fmla="val 82"/>
                <a:gd name="f48" fmla="val 162"/>
                <a:gd name="f49" fmla="val 143"/>
                <a:gd name="f50" fmla="val 198"/>
                <a:gd name="f51" fmla="val 204"/>
                <a:gd name="f52" fmla="val 265"/>
                <a:gd name="f53" fmla="val 235"/>
                <a:gd name="f54" fmla="val 267"/>
                <a:gd name="f55" fmla="val 236"/>
                <a:gd name="f56" fmla="val 269"/>
                <a:gd name="f57" fmla="+- 0 0 -90"/>
                <a:gd name="f58" fmla="*/ f3 1 237"/>
                <a:gd name="f59" fmla="*/ f4 1 292"/>
                <a:gd name="f60" fmla="val f5"/>
                <a:gd name="f61" fmla="val f6"/>
                <a:gd name="f62" fmla="val f7"/>
                <a:gd name="f63" fmla="*/ f57 f0 1"/>
                <a:gd name="f64" fmla="+- f62 0 f60"/>
                <a:gd name="f65" fmla="+- f61 0 f60"/>
                <a:gd name="f66" fmla="*/ f63 1 f2"/>
                <a:gd name="f67" fmla="*/ f65 1 237"/>
                <a:gd name="f68" fmla="*/ f64 1 292"/>
                <a:gd name="f69" fmla="*/ 237 f65 1"/>
                <a:gd name="f70" fmla="*/ 271 f64 1"/>
                <a:gd name="f71" fmla="*/ 191 f65 1"/>
                <a:gd name="f72" fmla="*/ 285 f64 1"/>
                <a:gd name="f73" fmla="*/ 49 f65 1"/>
                <a:gd name="f74" fmla="*/ 234 f64 1"/>
                <a:gd name="f75" fmla="*/ 16 f65 1"/>
                <a:gd name="f76" fmla="*/ 174 f64 1"/>
                <a:gd name="f77" fmla="*/ 62 f65 1"/>
                <a:gd name="f78" fmla="*/ 13 f64 1"/>
                <a:gd name="f79" fmla="*/ 75 f65 1"/>
                <a:gd name="f80" fmla="*/ 2 f64 1"/>
                <a:gd name="f81" fmla="*/ 81 f65 1"/>
                <a:gd name="f82" fmla="*/ 4 f64 1"/>
                <a:gd name="f83" fmla="*/ 127 f65 1"/>
                <a:gd name="f84" fmla="*/ 82 f64 1"/>
                <a:gd name="f85" fmla="*/ 234 f65 1"/>
                <a:gd name="f86" fmla="*/ 265 f64 1"/>
                <a:gd name="f87" fmla="+- f66 0 f1"/>
                <a:gd name="f88" fmla="*/ f69 1 237"/>
                <a:gd name="f89" fmla="*/ f70 1 292"/>
                <a:gd name="f90" fmla="*/ f71 1 237"/>
                <a:gd name="f91" fmla="*/ f72 1 292"/>
                <a:gd name="f92" fmla="*/ f73 1 237"/>
                <a:gd name="f93" fmla="*/ f74 1 292"/>
                <a:gd name="f94" fmla="*/ f75 1 237"/>
                <a:gd name="f95" fmla="*/ f76 1 292"/>
                <a:gd name="f96" fmla="*/ f77 1 237"/>
                <a:gd name="f97" fmla="*/ f78 1 292"/>
                <a:gd name="f98" fmla="*/ f79 1 237"/>
                <a:gd name="f99" fmla="*/ f80 1 292"/>
                <a:gd name="f100" fmla="*/ f81 1 237"/>
                <a:gd name="f101" fmla="*/ f82 1 292"/>
                <a:gd name="f102" fmla="*/ f83 1 237"/>
                <a:gd name="f103" fmla="*/ f84 1 292"/>
                <a:gd name="f104" fmla="*/ f85 1 237"/>
                <a:gd name="f105" fmla="*/ f86 1 292"/>
                <a:gd name="f106" fmla="*/ 0 1 f67"/>
                <a:gd name="f107" fmla="*/ f61 1 f67"/>
                <a:gd name="f108" fmla="*/ 0 1 f68"/>
                <a:gd name="f109" fmla="*/ f62 1 f68"/>
                <a:gd name="f110" fmla="*/ f88 1 f67"/>
                <a:gd name="f111" fmla="*/ f89 1 f68"/>
                <a:gd name="f112" fmla="*/ f90 1 f67"/>
                <a:gd name="f113" fmla="*/ f91 1 f68"/>
                <a:gd name="f114" fmla="*/ f92 1 f67"/>
                <a:gd name="f115" fmla="*/ f93 1 f68"/>
                <a:gd name="f116" fmla="*/ f94 1 f67"/>
                <a:gd name="f117" fmla="*/ f95 1 f68"/>
                <a:gd name="f118" fmla="*/ f96 1 f67"/>
                <a:gd name="f119" fmla="*/ f97 1 f68"/>
                <a:gd name="f120" fmla="*/ f98 1 f67"/>
                <a:gd name="f121" fmla="*/ f99 1 f68"/>
                <a:gd name="f122" fmla="*/ f100 1 f67"/>
                <a:gd name="f123" fmla="*/ f101 1 f68"/>
                <a:gd name="f124" fmla="*/ f102 1 f67"/>
                <a:gd name="f125" fmla="*/ f103 1 f68"/>
                <a:gd name="f126" fmla="*/ f104 1 f67"/>
                <a:gd name="f127" fmla="*/ f105 1 f68"/>
                <a:gd name="f128" fmla="*/ f106 f58 1"/>
                <a:gd name="f129" fmla="*/ f107 f58 1"/>
                <a:gd name="f130" fmla="*/ f109 f59 1"/>
                <a:gd name="f131" fmla="*/ f108 f59 1"/>
                <a:gd name="f132" fmla="*/ f110 f58 1"/>
                <a:gd name="f133" fmla="*/ f111 f59 1"/>
                <a:gd name="f134" fmla="*/ f112 f58 1"/>
                <a:gd name="f135" fmla="*/ f113 f59 1"/>
                <a:gd name="f136" fmla="*/ f114 f58 1"/>
                <a:gd name="f137" fmla="*/ f115 f59 1"/>
                <a:gd name="f138" fmla="*/ f116 f58 1"/>
                <a:gd name="f139" fmla="*/ f117 f59 1"/>
                <a:gd name="f140" fmla="*/ f118 f58 1"/>
                <a:gd name="f141" fmla="*/ f119 f59 1"/>
                <a:gd name="f142" fmla="*/ f120 f58 1"/>
                <a:gd name="f143" fmla="*/ f121 f59 1"/>
                <a:gd name="f144" fmla="*/ f122 f58 1"/>
                <a:gd name="f145" fmla="*/ f123 f59 1"/>
                <a:gd name="f146" fmla="*/ f124 f58 1"/>
                <a:gd name="f147" fmla="*/ f125 f59 1"/>
                <a:gd name="f148" fmla="*/ f126 f58 1"/>
                <a:gd name="f149" fmla="*/ f127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7">
                  <a:pos x="f132" y="f133"/>
                </a:cxn>
                <a:cxn ang="f87">
                  <a:pos x="f134" y="f135"/>
                </a:cxn>
                <a:cxn ang="f87">
                  <a:pos x="f136" y="f137"/>
                </a:cxn>
                <a:cxn ang="f87">
                  <a:pos x="f138" y="f139"/>
                </a:cxn>
                <a:cxn ang="f87">
                  <a:pos x="f140" y="f141"/>
                </a:cxn>
                <a:cxn ang="f87">
                  <a:pos x="f142" y="f143"/>
                </a:cxn>
                <a:cxn ang="f87">
                  <a:pos x="f144" y="f145"/>
                </a:cxn>
                <a:cxn ang="f87">
                  <a:pos x="f146" y="f147"/>
                </a:cxn>
                <a:cxn ang="f87">
                  <a:pos x="f148" y="f149"/>
                </a:cxn>
                <a:cxn ang="f87">
                  <a:pos x="f132" y="f133"/>
                </a:cxn>
              </a:cxnLst>
              <a:rect l="f128" t="f131" r="f129" b="f130"/>
              <a:pathLst>
                <a:path w="236" h="292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7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5"/>
                    <a:pt x="f38" y="f39"/>
                    <a:pt x="f40" y="f41"/>
                  </a:cubicBez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19" y="f52"/>
                  </a:cubicBezTo>
                  <a:cubicBezTo>
                    <a:pt x="f53" y="f54"/>
                    <a:pt x="f55" y="f56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948A54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C52E5AF0-ED34-E354-D72B-92EFC0751DE3}"/>
                </a:ext>
              </a:extLst>
            </p:cNvPr>
            <p:cNvSpPr/>
            <p:nvPr/>
          </p:nvSpPr>
          <p:spPr>
            <a:xfrm>
              <a:off x="1557342" y="5200649"/>
              <a:ext cx="508004" cy="7207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8"/>
                <a:gd name="f7" fmla="val 309"/>
                <a:gd name="f8" fmla="val 38"/>
                <a:gd name="f9" fmla="val 71"/>
                <a:gd name="f10" fmla="val 182"/>
                <a:gd name="f11" fmla="val 26"/>
                <a:gd name="f12" fmla="val 126"/>
                <a:gd name="f13" fmla="val 216"/>
                <a:gd name="f14" fmla="val 127"/>
                <a:gd name="f15" fmla="val 215"/>
                <a:gd name="f16" fmla="val 128"/>
                <a:gd name="f17" fmla="val 213"/>
                <a:gd name="f18" fmla="val 129"/>
                <a:gd name="f19" fmla="val 202"/>
                <a:gd name="f20" fmla="val 134"/>
                <a:gd name="f21" fmla="val 192"/>
                <a:gd name="f22" fmla="val 141"/>
                <a:gd name="f23" fmla="val 185"/>
                <a:gd name="f24" fmla="val 151"/>
                <a:gd name="f25" fmla="val 178"/>
                <a:gd name="f26" fmla="val 159"/>
                <a:gd name="f27" fmla="val 168"/>
                <a:gd name="f28" fmla="val 177"/>
                <a:gd name="f29" fmla="val 228"/>
                <a:gd name="f30" fmla="val 253"/>
                <a:gd name="f31" fmla="val 264"/>
                <a:gd name="f32" fmla="val 273"/>
                <a:gd name="f33" fmla="val 188"/>
                <a:gd name="f34" fmla="val 283"/>
                <a:gd name="f35" fmla="val 292"/>
                <a:gd name="f36" fmla="val 169"/>
                <a:gd name="f37" fmla="val 300"/>
                <a:gd name="f38" fmla="val 158"/>
                <a:gd name="f39" fmla="val 105"/>
                <a:gd name="f40" fmla="val 52"/>
                <a:gd name="f41" fmla="+- 0 0 -90"/>
                <a:gd name="f42" fmla="*/ f3 1 218"/>
                <a:gd name="f43" fmla="*/ f4 1 309"/>
                <a:gd name="f44" fmla="val f5"/>
                <a:gd name="f45" fmla="val f6"/>
                <a:gd name="f46" fmla="val f7"/>
                <a:gd name="f47" fmla="*/ f41 f0 1"/>
                <a:gd name="f48" fmla="+- f46 0 f44"/>
                <a:gd name="f49" fmla="+- f45 0 f44"/>
                <a:gd name="f50" fmla="*/ f47 1 f2"/>
                <a:gd name="f51" fmla="*/ f49 1 218"/>
                <a:gd name="f52" fmla="*/ f48 1 309"/>
                <a:gd name="f53" fmla="*/ 0 f49 1"/>
                <a:gd name="f54" fmla="*/ 38 f48 1"/>
                <a:gd name="f55" fmla="*/ 218 f49 1"/>
                <a:gd name="f56" fmla="*/ 126 f48 1"/>
                <a:gd name="f57" fmla="*/ 213 f49 1"/>
                <a:gd name="f58" fmla="*/ 129 f48 1"/>
                <a:gd name="f59" fmla="*/ 185 f49 1"/>
                <a:gd name="f60" fmla="*/ 151 f48 1"/>
                <a:gd name="f61" fmla="*/ 178 f49 1"/>
                <a:gd name="f62" fmla="*/ 177 f48 1"/>
                <a:gd name="f63" fmla="*/ 253 f48 1"/>
                <a:gd name="f64" fmla="*/ 188 f49 1"/>
                <a:gd name="f65" fmla="*/ 283 f48 1"/>
                <a:gd name="f66" fmla="*/ 158 f49 1"/>
                <a:gd name="f67" fmla="*/ 309 f48 1"/>
                <a:gd name="f68" fmla="+- f50 0 f1"/>
                <a:gd name="f69" fmla="*/ f53 1 218"/>
                <a:gd name="f70" fmla="*/ f54 1 309"/>
                <a:gd name="f71" fmla="*/ f55 1 218"/>
                <a:gd name="f72" fmla="*/ f56 1 309"/>
                <a:gd name="f73" fmla="*/ f57 1 218"/>
                <a:gd name="f74" fmla="*/ f58 1 309"/>
                <a:gd name="f75" fmla="*/ f59 1 218"/>
                <a:gd name="f76" fmla="*/ f60 1 309"/>
                <a:gd name="f77" fmla="*/ f61 1 218"/>
                <a:gd name="f78" fmla="*/ f62 1 309"/>
                <a:gd name="f79" fmla="*/ f63 1 309"/>
                <a:gd name="f80" fmla="*/ f64 1 218"/>
                <a:gd name="f81" fmla="*/ f65 1 309"/>
                <a:gd name="f82" fmla="*/ f66 1 218"/>
                <a:gd name="f83" fmla="*/ f67 1 309"/>
                <a:gd name="f84" fmla="*/ 0 1 f51"/>
                <a:gd name="f85" fmla="*/ f45 1 f51"/>
                <a:gd name="f86" fmla="*/ 0 1 f52"/>
                <a:gd name="f87" fmla="*/ f46 1 f52"/>
                <a:gd name="f88" fmla="*/ f69 1 f51"/>
                <a:gd name="f89" fmla="*/ f70 1 f52"/>
                <a:gd name="f90" fmla="*/ f71 1 f51"/>
                <a:gd name="f91" fmla="*/ f72 1 f52"/>
                <a:gd name="f92" fmla="*/ f73 1 f51"/>
                <a:gd name="f93" fmla="*/ f74 1 f52"/>
                <a:gd name="f94" fmla="*/ f75 1 f51"/>
                <a:gd name="f95" fmla="*/ f76 1 f52"/>
                <a:gd name="f96" fmla="*/ f77 1 f51"/>
                <a:gd name="f97" fmla="*/ f78 1 f52"/>
                <a:gd name="f98" fmla="*/ f79 1 f52"/>
                <a:gd name="f99" fmla="*/ f80 1 f51"/>
                <a:gd name="f100" fmla="*/ f81 1 f52"/>
                <a:gd name="f101" fmla="*/ f82 1 f51"/>
                <a:gd name="f102" fmla="*/ f83 1 f52"/>
                <a:gd name="f103" fmla="*/ f84 f42 1"/>
                <a:gd name="f104" fmla="*/ f85 f42 1"/>
                <a:gd name="f105" fmla="*/ f87 f43 1"/>
                <a:gd name="f106" fmla="*/ f86 f43 1"/>
                <a:gd name="f107" fmla="*/ f88 f42 1"/>
                <a:gd name="f108" fmla="*/ f89 f43 1"/>
                <a:gd name="f109" fmla="*/ f90 f42 1"/>
                <a:gd name="f110" fmla="*/ f91 f43 1"/>
                <a:gd name="f111" fmla="*/ f92 f42 1"/>
                <a:gd name="f112" fmla="*/ f93 f43 1"/>
                <a:gd name="f113" fmla="*/ f94 f42 1"/>
                <a:gd name="f114" fmla="*/ f95 f43 1"/>
                <a:gd name="f115" fmla="*/ f96 f42 1"/>
                <a:gd name="f116" fmla="*/ f97 f43 1"/>
                <a:gd name="f117" fmla="*/ f98 f43 1"/>
                <a:gd name="f118" fmla="*/ f99 f42 1"/>
                <a:gd name="f119" fmla="*/ f100 f43 1"/>
                <a:gd name="f120" fmla="*/ f101 f42 1"/>
                <a:gd name="f121" fmla="*/ f102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8">
                  <a:pos x="f107" y="f108"/>
                </a:cxn>
                <a:cxn ang="f68">
                  <a:pos x="f109" y="f110"/>
                </a:cxn>
                <a:cxn ang="f68">
                  <a:pos x="f111" y="f112"/>
                </a:cxn>
                <a:cxn ang="f68">
                  <a:pos x="f113" y="f114"/>
                </a:cxn>
                <a:cxn ang="f68">
                  <a:pos x="f115" y="f116"/>
                </a:cxn>
                <a:cxn ang="f68">
                  <a:pos x="f115" y="f117"/>
                </a:cxn>
                <a:cxn ang="f68">
                  <a:pos x="f118" y="f119"/>
                </a:cxn>
                <a:cxn ang="f68">
                  <a:pos x="f120" y="f121"/>
                </a:cxn>
                <a:cxn ang="f68">
                  <a:pos x="f107" y="f108"/>
                </a:cxn>
              </a:cxnLst>
              <a:rect l="f103" t="f106" r="f104" b="f105"/>
              <a:pathLst>
                <a:path w="218" h="309">
                  <a:moveTo>
                    <a:pt x="f5" y="f8"/>
                  </a:moveTo>
                  <a:cubicBezTo>
                    <a:pt x="f9" y="f5"/>
                    <a:pt x="f10" y="f11"/>
                    <a:pt x="f6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5" y="f27"/>
                    <a:pt x="f25" y="f28"/>
                  </a:cubicBezTo>
                  <a:cubicBezTo>
                    <a:pt x="f28" y="f19"/>
                    <a:pt x="f28" y="f29"/>
                    <a:pt x="f25" y="f30"/>
                  </a:cubicBezTo>
                  <a:cubicBezTo>
                    <a:pt x="f25" y="f31"/>
                    <a:pt x="f10" y="f32"/>
                    <a:pt x="f33" y="f34"/>
                  </a:cubicBezTo>
                  <a:cubicBezTo>
                    <a:pt x="f25" y="f35"/>
                    <a:pt x="f36" y="f37"/>
                    <a:pt x="f38" y="f7"/>
                  </a:cubicBezTo>
                  <a:cubicBezTo>
                    <a:pt x="f39" y="f6"/>
                    <a:pt x="f40" y="f16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948A54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BEF9878D-B45B-D85E-7ECF-2BDCE4F20149}"/>
                </a:ext>
              </a:extLst>
            </p:cNvPr>
            <p:cNvSpPr/>
            <p:nvPr/>
          </p:nvSpPr>
          <p:spPr>
            <a:xfrm>
              <a:off x="2084383" y="4521205"/>
              <a:ext cx="355601" cy="96678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2"/>
                <a:gd name="f7" fmla="val 414"/>
                <a:gd name="f8" fmla="val 393"/>
                <a:gd name="f9" fmla="val 126"/>
                <a:gd name="f10" fmla="val 394"/>
                <a:gd name="f11" fmla="val 100"/>
                <a:gd name="f12" fmla="val 395"/>
                <a:gd name="f13" fmla="val 75"/>
                <a:gd name="f14" fmla="val 397"/>
                <a:gd name="f15" fmla="val 50"/>
                <a:gd name="f16" fmla="val 399"/>
                <a:gd name="f17" fmla="val 25"/>
                <a:gd name="f18" fmla="val 405"/>
                <a:gd name="f19" fmla="val 1"/>
                <a:gd name="f20" fmla="val 411"/>
                <a:gd name="f21" fmla="val 409"/>
                <a:gd name="f22" fmla="val 408"/>
                <a:gd name="f23" fmla="val 314"/>
                <a:gd name="f24" fmla="val 221"/>
                <a:gd name="f25" fmla="val 128"/>
                <a:gd name="f26" fmla="val 109"/>
                <a:gd name="f27" fmla="val 91"/>
                <a:gd name="f28" fmla="val 2"/>
                <a:gd name="f29" fmla="val 73"/>
                <a:gd name="f30" fmla="val 5"/>
                <a:gd name="f31" fmla="val 41"/>
                <a:gd name="f32" fmla="val 24"/>
                <a:gd name="f33" fmla="val 20"/>
                <a:gd name="f34" fmla="val 54"/>
                <a:gd name="f35" fmla="val 10"/>
                <a:gd name="f36" fmla="val 83"/>
                <a:gd name="f37" fmla="val 114"/>
                <a:gd name="f38" fmla="val 133"/>
                <a:gd name="f39" fmla="val 33"/>
                <a:gd name="f40" fmla="val 146"/>
                <a:gd name="f41" fmla="val 47"/>
                <a:gd name="f42" fmla="val 64"/>
                <a:gd name="f43" fmla="val 82"/>
                <a:gd name="f44" fmla="val 155"/>
                <a:gd name="f45" fmla="val 228"/>
                <a:gd name="f46" fmla="val 301"/>
                <a:gd name="f47" fmla="val 330"/>
                <a:gd name="f48" fmla="val 359"/>
                <a:gd name="f49" fmla="val 388"/>
                <a:gd name="f50" fmla="val 390"/>
                <a:gd name="f51" fmla="val 391"/>
                <a:gd name="f52" fmla="val 12"/>
                <a:gd name="f53" fmla="val 250"/>
                <a:gd name="f54" fmla="val 55"/>
                <a:gd name="f55" fmla="val 97"/>
                <a:gd name="f56" fmla="val 140"/>
                <a:gd name="f57" fmla="val 249"/>
                <a:gd name="f58" fmla="val 247"/>
                <a:gd name="f59" fmla="val 246"/>
                <a:gd name="f60" fmla="val 191"/>
                <a:gd name="f61" fmla="val 137"/>
                <a:gd name="f62" fmla="val 79"/>
                <a:gd name="f63" fmla="val 76"/>
                <a:gd name="f64" fmla="val 139"/>
                <a:gd name="f65" fmla="val 135"/>
                <a:gd name="f66" fmla="val 40"/>
                <a:gd name="f67" fmla="val 105"/>
                <a:gd name="f68" fmla="val 16"/>
                <a:gd name="f69" fmla="val 18"/>
                <a:gd name="f70" fmla="val 39"/>
                <a:gd name="f71" fmla="val 13"/>
                <a:gd name="f72" fmla="val 95"/>
                <a:gd name="f73" fmla="val 122"/>
                <a:gd name="f74" fmla="val 163"/>
                <a:gd name="f75" fmla="val 204"/>
                <a:gd name="f76" fmla="val 245"/>
                <a:gd name="f77" fmla="val 248"/>
                <a:gd name="f78" fmla="+- 0 0 -90"/>
                <a:gd name="f79" fmla="*/ f3 1 152"/>
                <a:gd name="f80" fmla="*/ f4 1 414"/>
                <a:gd name="f81" fmla="val f5"/>
                <a:gd name="f82" fmla="val f6"/>
                <a:gd name="f83" fmla="val f7"/>
                <a:gd name="f84" fmla="*/ f78 f0 1"/>
                <a:gd name="f85" fmla="+- f83 0 f81"/>
                <a:gd name="f86" fmla="+- f82 0 f81"/>
                <a:gd name="f87" fmla="*/ f84 1 f2"/>
                <a:gd name="f88" fmla="*/ f86 1 152"/>
                <a:gd name="f89" fmla="*/ f85 1 414"/>
                <a:gd name="f90" fmla="*/ 152 f86 1"/>
                <a:gd name="f91" fmla="*/ 393 f85 1"/>
                <a:gd name="f92" fmla="*/ 75 f86 1"/>
                <a:gd name="f93" fmla="*/ 397 f85 1"/>
                <a:gd name="f94" fmla="*/ 1 f86 1"/>
                <a:gd name="f95" fmla="*/ 414 f85 1"/>
                <a:gd name="f96" fmla="*/ 408 f85 1"/>
                <a:gd name="f97" fmla="*/ 128 f85 1"/>
                <a:gd name="f98" fmla="*/ 2 f86 1"/>
                <a:gd name="f99" fmla="*/ 73 f85 1"/>
                <a:gd name="f100" fmla="*/ 54 f86 1"/>
                <a:gd name="f101" fmla="*/ 10 f85 1"/>
                <a:gd name="f102" fmla="*/ 133 f86 1"/>
                <a:gd name="f103" fmla="*/ 33 f85 1"/>
                <a:gd name="f104" fmla="*/ 82 f85 1"/>
                <a:gd name="f105" fmla="*/ 301 f85 1"/>
                <a:gd name="f106" fmla="*/ 388 f85 1"/>
                <a:gd name="f107" fmla="*/ 12 f86 1"/>
                <a:gd name="f108" fmla="*/ 250 f85 1"/>
                <a:gd name="f109" fmla="*/ 140 f86 1"/>
                <a:gd name="f110" fmla="*/ 246 f85 1"/>
                <a:gd name="f111" fmla="*/ 139 f86 1"/>
                <a:gd name="f112" fmla="*/ 73 f86 1"/>
                <a:gd name="f113" fmla="*/ 18 f85 1"/>
                <a:gd name="f114" fmla="*/ 13 f86 1"/>
                <a:gd name="f115" fmla="*/ 122 f85 1"/>
                <a:gd name="f116" fmla="*/ 245 f85 1"/>
                <a:gd name="f117" fmla="+- f87 0 f1"/>
                <a:gd name="f118" fmla="*/ f90 1 152"/>
                <a:gd name="f119" fmla="*/ f91 1 414"/>
                <a:gd name="f120" fmla="*/ f92 1 152"/>
                <a:gd name="f121" fmla="*/ f93 1 414"/>
                <a:gd name="f122" fmla="*/ f94 1 152"/>
                <a:gd name="f123" fmla="*/ f95 1 414"/>
                <a:gd name="f124" fmla="*/ f96 1 414"/>
                <a:gd name="f125" fmla="*/ f97 1 414"/>
                <a:gd name="f126" fmla="*/ f98 1 152"/>
                <a:gd name="f127" fmla="*/ f99 1 414"/>
                <a:gd name="f128" fmla="*/ f100 1 152"/>
                <a:gd name="f129" fmla="*/ f101 1 414"/>
                <a:gd name="f130" fmla="*/ f102 1 152"/>
                <a:gd name="f131" fmla="*/ f103 1 414"/>
                <a:gd name="f132" fmla="*/ f104 1 414"/>
                <a:gd name="f133" fmla="*/ f105 1 414"/>
                <a:gd name="f134" fmla="*/ f106 1 414"/>
                <a:gd name="f135" fmla="*/ f107 1 152"/>
                <a:gd name="f136" fmla="*/ f108 1 414"/>
                <a:gd name="f137" fmla="*/ f109 1 152"/>
                <a:gd name="f138" fmla="*/ f110 1 414"/>
                <a:gd name="f139" fmla="*/ f111 1 152"/>
                <a:gd name="f140" fmla="*/ f112 1 152"/>
                <a:gd name="f141" fmla="*/ f113 1 414"/>
                <a:gd name="f142" fmla="*/ f114 1 152"/>
                <a:gd name="f143" fmla="*/ f115 1 414"/>
                <a:gd name="f144" fmla="*/ f116 1 414"/>
                <a:gd name="f145" fmla="*/ 0 1 f88"/>
                <a:gd name="f146" fmla="*/ f82 1 f88"/>
                <a:gd name="f147" fmla="*/ 0 1 f89"/>
                <a:gd name="f148" fmla="*/ f83 1 f89"/>
                <a:gd name="f149" fmla="*/ f118 1 f88"/>
                <a:gd name="f150" fmla="*/ f119 1 f89"/>
                <a:gd name="f151" fmla="*/ f120 1 f88"/>
                <a:gd name="f152" fmla="*/ f121 1 f89"/>
                <a:gd name="f153" fmla="*/ f122 1 f88"/>
                <a:gd name="f154" fmla="*/ f123 1 f89"/>
                <a:gd name="f155" fmla="*/ f124 1 f89"/>
                <a:gd name="f156" fmla="*/ f125 1 f89"/>
                <a:gd name="f157" fmla="*/ f126 1 f88"/>
                <a:gd name="f158" fmla="*/ f127 1 f89"/>
                <a:gd name="f159" fmla="*/ f128 1 f88"/>
                <a:gd name="f160" fmla="*/ f129 1 f89"/>
                <a:gd name="f161" fmla="*/ f130 1 f88"/>
                <a:gd name="f162" fmla="*/ f131 1 f89"/>
                <a:gd name="f163" fmla="*/ f132 1 f89"/>
                <a:gd name="f164" fmla="*/ f133 1 f89"/>
                <a:gd name="f165" fmla="*/ f134 1 f89"/>
                <a:gd name="f166" fmla="*/ f135 1 f88"/>
                <a:gd name="f167" fmla="*/ f136 1 f89"/>
                <a:gd name="f168" fmla="*/ f137 1 f88"/>
                <a:gd name="f169" fmla="*/ f138 1 f89"/>
                <a:gd name="f170" fmla="*/ f139 1 f88"/>
                <a:gd name="f171" fmla="*/ f140 1 f88"/>
                <a:gd name="f172" fmla="*/ f141 1 f89"/>
                <a:gd name="f173" fmla="*/ f142 1 f88"/>
                <a:gd name="f174" fmla="*/ f143 1 f89"/>
                <a:gd name="f175" fmla="*/ f144 1 f89"/>
                <a:gd name="f176" fmla="*/ f145 f79 1"/>
                <a:gd name="f177" fmla="*/ f146 f79 1"/>
                <a:gd name="f178" fmla="*/ f148 f80 1"/>
                <a:gd name="f179" fmla="*/ f147 f80 1"/>
                <a:gd name="f180" fmla="*/ f149 f79 1"/>
                <a:gd name="f181" fmla="*/ f150 f80 1"/>
                <a:gd name="f182" fmla="*/ f151 f79 1"/>
                <a:gd name="f183" fmla="*/ f152 f80 1"/>
                <a:gd name="f184" fmla="*/ f153 f79 1"/>
                <a:gd name="f185" fmla="*/ f154 f80 1"/>
                <a:gd name="f186" fmla="*/ f155 f80 1"/>
                <a:gd name="f187" fmla="*/ f156 f80 1"/>
                <a:gd name="f188" fmla="*/ f157 f79 1"/>
                <a:gd name="f189" fmla="*/ f158 f80 1"/>
                <a:gd name="f190" fmla="*/ f159 f79 1"/>
                <a:gd name="f191" fmla="*/ f160 f80 1"/>
                <a:gd name="f192" fmla="*/ f161 f79 1"/>
                <a:gd name="f193" fmla="*/ f162 f80 1"/>
                <a:gd name="f194" fmla="*/ f163 f80 1"/>
                <a:gd name="f195" fmla="*/ f164 f80 1"/>
                <a:gd name="f196" fmla="*/ f165 f80 1"/>
                <a:gd name="f197" fmla="*/ f166 f79 1"/>
                <a:gd name="f198" fmla="*/ f167 f80 1"/>
                <a:gd name="f199" fmla="*/ f168 f79 1"/>
                <a:gd name="f200" fmla="*/ f169 f80 1"/>
                <a:gd name="f201" fmla="*/ f170 f79 1"/>
                <a:gd name="f202" fmla="*/ f171 f79 1"/>
                <a:gd name="f203" fmla="*/ f172 f80 1"/>
                <a:gd name="f204" fmla="*/ f173 f79 1"/>
                <a:gd name="f205" fmla="*/ f174 f80 1"/>
                <a:gd name="f206" fmla="*/ f175 f8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7">
                  <a:pos x="f180" y="f181"/>
                </a:cxn>
                <a:cxn ang="f117">
                  <a:pos x="f182" y="f183"/>
                </a:cxn>
                <a:cxn ang="f117">
                  <a:pos x="f184" y="f185"/>
                </a:cxn>
                <a:cxn ang="f117">
                  <a:pos x="f184" y="f186"/>
                </a:cxn>
                <a:cxn ang="f117">
                  <a:pos x="f184" y="f187"/>
                </a:cxn>
                <a:cxn ang="f117">
                  <a:pos x="f188" y="f189"/>
                </a:cxn>
                <a:cxn ang="f117">
                  <a:pos x="f190" y="f191"/>
                </a:cxn>
                <a:cxn ang="f117">
                  <a:pos x="f192" y="f193"/>
                </a:cxn>
                <a:cxn ang="f117">
                  <a:pos x="f180" y="f194"/>
                </a:cxn>
                <a:cxn ang="f117">
                  <a:pos x="f180" y="f195"/>
                </a:cxn>
                <a:cxn ang="f117">
                  <a:pos x="f180" y="f196"/>
                </a:cxn>
                <a:cxn ang="f117">
                  <a:pos x="f180" y="f181"/>
                </a:cxn>
                <a:cxn ang="f117">
                  <a:pos x="f197" y="f198"/>
                </a:cxn>
                <a:cxn ang="f117">
                  <a:pos x="f199" y="f198"/>
                </a:cxn>
                <a:cxn ang="f117">
                  <a:pos x="f199" y="f200"/>
                </a:cxn>
                <a:cxn ang="f117">
                  <a:pos x="f199" y="f194"/>
                </a:cxn>
                <a:cxn ang="f117">
                  <a:pos x="f201" y="f189"/>
                </a:cxn>
                <a:cxn ang="f117">
                  <a:pos x="f202" y="f203"/>
                </a:cxn>
                <a:cxn ang="f117">
                  <a:pos x="f204" y="f194"/>
                </a:cxn>
                <a:cxn ang="f117">
                  <a:pos x="f197" y="f205"/>
                </a:cxn>
                <a:cxn ang="f117">
                  <a:pos x="f197" y="f206"/>
                </a:cxn>
                <a:cxn ang="f117">
                  <a:pos x="f197" y="f198"/>
                </a:cxn>
              </a:cxnLst>
              <a:rect l="f176" t="f179" r="f177" b="f178"/>
              <a:pathLst>
                <a:path w="152" h="413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7"/>
                  </a:cubicBezTo>
                  <a:cubicBezTo>
                    <a:pt x="f19" y="f20"/>
                    <a:pt x="f19" y="f21"/>
                    <a:pt x="f19" y="f22"/>
                  </a:cubicBezTo>
                  <a:cubicBezTo>
                    <a:pt x="f19" y="f23"/>
                    <a:pt x="f19" y="f24"/>
                    <a:pt x="f19" y="f25"/>
                  </a:cubicBezTo>
                  <a:cubicBezTo>
                    <a:pt x="f19" y="f26"/>
                    <a:pt x="f5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5"/>
                    <a:pt x="f37" y="f35"/>
                    <a:pt x="f38" y="f39"/>
                  </a:cubicBezTo>
                  <a:cubicBezTo>
                    <a:pt x="f40" y="f41"/>
                    <a:pt x="f6" y="f42"/>
                    <a:pt x="f6" y="f43"/>
                  </a:cubicBezTo>
                  <a:cubicBezTo>
                    <a:pt x="f6" y="f44"/>
                    <a:pt x="f6" y="f45"/>
                    <a:pt x="f6" y="f46"/>
                  </a:cubicBezTo>
                  <a:cubicBezTo>
                    <a:pt x="f6" y="f47"/>
                    <a:pt x="f6" y="f48"/>
                    <a:pt x="f6" y="f49"/>
                  </a:cubicBezTo>
                  <a:cubicBezTo>
                    <a:pt x="f6" y="f50"/>
                    <a:pt x="f6" y="f51"/>
                    <a:pt x="f6" y="f8"/>
                  </a:cubicBezTo>
                  <a:close/>
                  <a:moveTo>
                    <a:pt x="f52" y="f53"/>
                  </a:moveTo>
                  <a:cubicBezTo>
                    <a:pt x="f54" y="f53"/>
                    <a:pt x="f55" y="f53"/>
                    <a:pt x="f56" y="f53"/>
                  </a:cubicBezTo>
                  <a:cubicBezTo>
                    <a:pt x="f56" y="f57"/>
                    <a:pt x="f56" y="f58"/>
                    <a:pt x="f56" y="f59"/>
                  </a:cubicBezTo>
                  <a:cubicBezTo>
                    <a:pt x="f56" y="f60"/>
                    <a:pt x="f56" y="f61"/>
                    <a:pt x="f56" y="f43"/>
                  </a:cubicBezTo>
                  <a:cubicBezTo>
                    <a:pt x="f56" y="f62"/>
                    <a:pt x="f56" y="f63"/>
                    <a:pt x="f64" y="f29"/>
                  </a:cubicBezTo>
                  <a:cubicBezTo>
                    <a:pt x="f65" y="f66"/>
                    <a:pt x="f67" y="f68"/>
                    <a:pt x="f29" y="f69"/>
                  </a:cubicBezTo>
                  <a:cubicBezTo>
                    <a:pt x="f70" y="f33"/>
                    <a:pt x="f71" y="f41"/>
                    <a:pt x="f71" y="f43"/>
                  </a:cubicBezTo>
                  <a:cubicBezTo>
                    <a:pt x="f52" y="f72"/>
                    <a:pt x="f52" y="f26"/>
                    <a:pt x="f52" y="f73"/>
                  </a:cubicBezTo>
                  <a:cubicBezTo>
                    <a:pt x="f52" y="f74"/>
                    <a:pt x="f52" y="f75"/>
                    <a:pt x="f52" y="f76"/>
                  </a:cubicBezTo>
                  <a:cubicBezTo>
                    <a:pt x="f52" y="f59"/>
                    <a:pt x="f52" y="f77"/>
                    <a:pt x="f52" y="f5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948A54"/>
                </a:solidFill>
                <a:uFillTx/>
                <a:latin typeface="Arial"/>
                <a:ea typeface="Arial Unicode M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362274B-871F-4FD1-A6FF-9389EED833E0}"/>
              </a:ext>
            </a:extLst>
          </p:cNvPr>
          <p:cNvGrpSpPr/>
          <p:nvPr/>
        </p:nvGrpSpPr>
        <p:grpSpPr>
          <a:xfrm>
            <a:off x="9609595" y="4057636"/>
            <a:ext cx="1622430" cy="1528757"/>
            <a:chOff x="9609595" y="4057636"/>
            <a:chExt cx="1622430" cy="1528757"/>
          </a:xfrm>
        </p:grpSpPr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BAE41D92-AE47-A6E9-4CFB-C064ED1FC338}"/>
                </a:ext>
              </a:extLst>
            </p:cNvPr>
            <p:cNvSpPr/>
            <p:nvPr/>
          </p:nvSpPr>
          <p:spPr>
            <a:xfrm>
              <a:off x="9609595" y="4057636"/>
              <a:ext cx="746122" cy="15192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2"/>
                <a:gd name="f7" fmla="val 534"/>
                <a:gd name="f8" fmla="val 260"/>
                <a:gd name="f9" fmla="val 265"/>
                <a:gd name="f10" fmla="val 314"/>
                <a:gd name="f11" fmla="val 362"/>
                <a:gd name="f12" fmla="val 411"/>
                <a:gd name="f13" fmla="val 258"/>
                <a:gd name="f14" fmla="val 475"/>
                <a:gd name="f15" fmla="val 203"/>
                <a:gd name="f16" fmla="val 527"/>
                <a:gd name="f17" fmla="val 136"/>
                <a:gd name="f18" fmla="val 531"/>
                <a:gd name="f19" fmla="val 74"/>
                <a:gd name="f20" fmla="val 13"/>
                <a:gd name="f21" fmla="val 487"/>
                <a:gd name="f22" fmla="val 4"/>
                <a:gd name="f23" fmla="val 426"/>
                <a:gd name="f24" fmla="val 394"/>
                <a:gd name="f25" fmla="val 1"/>
                <a:gd name="f26" fmla="val 361"/>
                <a:gd name="f27" fmla="val 329"/>
                <a:gd name="f28" fmla="val 196"/>
                <a:gd name="f29" fmla="val 130"/>
                <a:gd name="f30" fmla="val 57"/>
                <a:gd name="f31" fmla="val 60"/>
                <a:gd name="f32" fmla="val 133"/>
                <a:gd name="f33" fmla="val 199"/>
                <a:gd name="f34" fmla="val 55"/>
                <a:gd name="f35" fmla="val 121"/>
                <a:gd name="f36" fmla="val 169"/>
                <a:gd name="f37" fmla="val 217"/>
                <a:gd name="f38" fmla="val 56"/>
                <a:gd name="f39" fmla="val 220"/>
                <a:gd name="f40" fmla="val 175"/>
                <a:gd name="f41" fmla="val 131"/>
                <a:gd name="f42" fmla="val 90"/>
                <a:gd name="f43" fmla="val 84"/>
                <a:gd name="f44" fmla="val 58"/>
                <a:gd name="f45" fmla="val 124"/>
                <a:gd name="f46" fmla="val 53"/>
                <a:gd name="f47" fmla="val 134"/>
                <a:gd name="f48" fmla="val 52"/>
                <a:gd name="f49" fmla="val 144"/>
                <a:gd name="f50" fmla="val 40"/>
                <a:gd name="f51" fmla="val 31"/>
                <a:gd name="f52" fmla="val 135"/>
                <a:gd name="f53" fmla="val 27"/>
                <a:gd name="f54" fmla="val 120"/>
                <a:gd name="f55" fmla="val 30"/>
                <a:gd name="f56" fmla="val 119"/>
                <a:gd name="f57" fmla="val 118"/>
                <a:gd name="f58" fmla="val 117"/>
                <a:gd name="f59" fmla="val 68"/>
                <a:gd name="f60" fmla="val 39"/>
                <a:gd name="f61" fmla="val 33"/>
                <a:gd name="f62" fmla="val 78"/>
                <a:gd name="f63" fmla="val 32"/>
                <a:gd name="f64" fmla="val 128"/>
                <a:gd name="f65" fmla="val 168"/>
                <a:gd name="f66" fmla="val 208"/>
                <a:gd name="f67" fmla="val 248"/>
                <a:gd name="f68" fmla="val 302"/>
                <a:gd name="f69" fmla="val 356"/>
                <a:gd name="f70" fmla="val 410"/>
                <a:gd name="f71" fmla="val 35"/>
                <a:gd name="f72" fmla="val 462"/>
                <a:gd name="f73" fmla="val 87"/>
                <a:gd name="f74" fmla="val 505"/>
                <a:gd name="f75" fmla="val 138"/>
                <a:gd name="f76" fmla="val 500"/>
                <a:gd name="f77" fmla="val 192"/>
                <a:gd name="f78" fmla="val 494"/>
                <a:gd name="f79" fmla="val 230"/>
                <a:gd name="f80" fmla="val 452"/>
                <a:gd name="f81" fmla="val 231"/>
                <a:gd name="f82" fmla="val 398"/>
                <a:gd name="f83" fmla="val 357"/>
                <a:gd name="f84" fmla="val 316"/>
                <a:gd name="f85" fmla="val 275"/>
                <a:gd name="f86" fmla="val 272"/>
                <a:gd name="f87" fmla="val 269"/>
                <a:gd name="f88" fmla="val 172"/>
                <a:gd name="f89" fmla="val 115"/>
                <a:gd name="f90" fmla="+- 0 0 -90"/>
                <a:gd name="f91" fmla="*/ f3 1 262"/>
                <a:gd name="f92" fmla="*/ f4 1 534"/>
                <a:gd name="f93" fmla="val f5"/>
                <a:gd name="f94" fmla="val f6"/>
                <a:gd name="f95" fmla="val f7"/>
                <a:gd name="f96" fmla="*/ f90 f0 1"/>
                <a:gd name="f97" fmla="+- f95 0 f93"/>
                <a:gd name="f98" fmla="+- f94 0 f93"/>
                <a:gd name="f99" fmla="*/ f96 1 f2"/>
                <a:gd name="f100" fmla="*/ f98 1 262"/>
                <a:gd name="f101" fmla="*/ f97 1 534"/>
                <a:gd name="f102" fmla="*/ 260 f98 1"/>
                <a:gd name="f103" fmla="*/ 265 f97 1"/>
                <a:gd name="f104" fmla="*/ 411 f97 1"/>
                <a:gd name="f105" fmla="*/ 136 f98 1"/>
                <a:gd name="f106" fmla="*/ 531 f97 1"/>
                <a:gd name="f107" fmla="*/ 4 f98 1"/>
                <a:gd name="f108" fmla="*/ 426 f97 1"/>
                <a:gd name="f109" fmla="*/ 1 f98 1"/>
                <a:gd name="f110" fmla="*/ 329 f97 1"/>
                <a:gd name="f111" fmla="*/ 130 f97 1"/>
                <a:gd name="f112" fmla="*/ 133 f98 1"/>
                <a:gd name="f113" fmla="*/ 0 f97 1"/>
                <a:gd name="f114" fmla="*/ 121 f97 1"/>
                <a:gd name="f115" fmla="*/ 56 f98 1"/>
                <a:gd name="f116" fmla="*/ 131 f97 1"/>
                <a:gd name="f117" fmla="*/ 124 f98 1"/>
                <a:gd name="f118" fmla="*/ 53 f97 1"/>
                <a:gd name="f119" fmla="*/ 144 f98 1"/>
                <a:gd name="f120" fmla="*/ 40 f97 1"/>
                <a:gd name="f121" fmla="*/ 120 f98 1"/>
                <a:gd name="f122" fmla="*/ 30 f97 1"/>
                <a:gd name="f123" fmla="*/ 117 f98 1"/>
                <a:gd name="f124" fmla="*/ 32 f98 1"/>
                <a:gd name="f125" fmla="*/ 128 f97 1"/>
                <a:gd name="f126" fmla="*/ 31 f98 1"/>
                <a:gd name="f127" fmla="*/ 248 f97 1"/>
                <a:gd name="f128" fmla="*/ 33 f98 1"/>
                <a:gd name="f129" fmla="*/ 410 f97 1"/>
                <a:gd name="f130" fmla="*/ 138 f98 1"/>
                <a:gd name="f131" fmla="*/ 500 f97 1"/>
                <a:gd name="f132" fmla="*/ 231 f98 1"/>
                <a:gd name="f133" fmla="*/ 398 f97 1"/>
                <a:gd name="f134" fmla="*/ 275 f97 1"/>
                <a:gd name="f135" fmla="*/ 230 f98 1"/>
                <a:gd name="f136" fmla="+- f99 0 f1"/>
                <a:gd name="f137" fmla="*/ f102 1 262"/>
                <a:gd name="f138" fmla="*/ f103 1 534"/>
                <a:gd name="f139" fmla="*/ f104 1 534"/>
                <a:gd name="f140" fmla="*/ f105 1 262"/>
                <a:gd name="f141" fmla="*/ f106 1 534"/>
                <a:gd name="f142" fmla="*/ f107 1 262"/>
                <a:gd name="f143" fmla="*/ f108 1 534"/>
                <a:gd name="f144" fmla="*/ f109 1 262"/>
                <a:gd name="f145" fmla="*/ f110 1 534"/>
                <a:gd name="f146" fmla="*/ f111 1 534"/>
                <a:gd name="f147" fmla="*/ f112 1 262"/>
                <a:gd name="f148" fmla="*/ f113 1 534"/>
                <a:gd name="f149" fmla="*/ f114 1 534"/>
                <a:gd name="f150" fmla="*/ f115 1 262"/>
                <a:gd name="f151" fmla="*/ f116 1 534"/>
                <a:gd name="f152" fmla="*/ f117 1 262"/>
                <a:gd name="f153" fmla="*/ f118 1 534"/>
                <a:gd name="f154" fmla="*/ f119 1 262"/>
                <a:gd name="f155" fmla="*/ f120 1 534"/>
                <a:gd name="f156" fmla="*/ f121 1 262"/>
                <a:gd name="f157" fmla="*/ f122 1 534"/>
                <a:gd name="f158" fmla="*/ f123 1 262"/>
                <a:gd name="f159" fmla="*/ f124 1 262"/>
                <a:gd name="f160" fmla="*/ f125 1 534"/>
                <a:gd name="f161" fmla="*/ f126 1 262"/>
                <a:gd name="f162" fmla="*/ f127 1 534"/>
                <a:gd name="f163" fmla="*/ f128 1 262"/>
                <a:gd name="f164" fmla="*/ f129 1 534"/>
                <a:gd name="f165" fmla="*/ f130 1 262"/>
                <a:gd name="f166" fmla="*/ f131 1 534"/>
                <a:gd name="f167" fmla="*/ f132 1 262"/>
                <a:gd name="f168" fmla="*/ f133 1 534"/>
                <a:gd name="f169" fmla="*/ f134 1 534"/>
                <a:gd name="f170" fmla="*/ f135 1 262"/>
                <a:gd name="f171" fmla="*/ 0 1 f100"/>
                <a:gd name="f172" fmla="*/ f94 1 f100"/>
                <a:gd name="f173" fmla="*/ 0 1 f101"/>
                <a:gd name="f174" fmla="*/ f95 1 f101"/>
                <a:gd name="f175" fmla="*/ f137 1 f100"/>
                <a:gd name="f176" fmla="*/ f138 1 f101"/>
                <a:gd name="f177" fmla="*/ f139 1 f101"/>
                <a:gd name="f178" fmla="*/ f140 1 f100"/>
                <a:gd name="f179" fmla="*/ f141 1 f101"/>
                <a:gd name="f180" fmla="*/ f142 1 f100"/>
                <a:gd name="f181" fmla="*/ f143 1 f101"/>
                <a:gd name="f182" fmla="*/ f144 1 f100"/>
                <a:gd name="f183" fmla="*/ f145 1 f101"/>
                <a:gd name="f184" fmla="*/ f146 1 f101"/>
                <a:gd name="f185" fmla="*/ f147 1 f100"/>
                <a:gd name="f186" fmla="*/ f148 1 f101"/>
                <a:gd name="f187" fmla="*/ f149 1 f101"/>
                <a:gd name="f188" fmla="*/ f150 1 f100"/>
                <a:gd name="f189" fmla="*/ f151 1 f101"/>
                <a:gd name="f190" fmla="*/ f152 1 f100"/>
                <a:gd name="f191" fmla="*/ f153 1 f101"/>
                <a:gd name="f192" fmla="*/ f154 1 f100"/>
                <a:gd name="f193" fmla="*/ f155 1 f101"/>
                <a:gd name="f194" fmla="*/ f156 1 f100"/>
                <a:gd name="f195" fmla="*/ f157 1 f101"/>
                <a:gd name="f196" fmla="*/ f158 1 f100"/>
                <a:gd name="f197" fmla="*/ f159 1 f100"/>
                <a:gd name="f198" fmla="*/ f160 1 f101"/>
                <a:gd name="f199" fmla="*/ f161 1 f100"/>
                <a:gd name="f200" fmla="*/ f162 1 f101"/>
                <a:gd name="f201" fmla="*/ f163 1 f100"/>
                <a:gd name="f202" fmla="*/ f164 1 f101"/>
                <a:gd name="f203" fmla="*/ f165 1 f100"/>
                <a:gd name="f204" fmla="*/ f166 1 f101"/>
                <a:gd name="f205" fmla="*/ f167 1 f100"/>
                <a:gd name="f206" fmla="*/ f168 1 f101"/>
                <a:gd name="f207" fmla="*/ f169 1 f101"/>
                <a:gd name="f208" fmla="*/ f170 1 f100"/>
                <a:gd name="f209" fmla="*/ f171 f91 1"/>
                <a:gd name="f210" fmla="*/ f172 f91 1"/>
                <a:gd name="f211" fmla="*/ f174 f92 1"/>
                <a:gd name="f212" fmla="*/ f173 f92 1"/>
                <a:gd name="f213" fmla="*/ f175 f91 1"/>
                <a:gd name="f214" fmla="*/ f176 f92 1"/>
                <a:gd name="f215" fmla="*/ f177 f92 1"/>
                <a:gd name="f216" fmla="*/ f178 f91 1"/>
                <a:gd name="f217" fmla="*/ f179 f92 1"/>
                <a:gd name="f218" fmla="*/ f180 f91 1"/>
                <a:gd name="f219" fmla="*/ f181 f92 1"/>
                <a:gd name="f220" fmla="*/ f182 f91 1"/>
                <a:gd name="f221" fmla="*/ f183 f92 1"/>
                <a:gd name="f222" fmla="*/ f184 f92 1"/>
                <a:gd name="f223" fmla="*/ f185 f91 1"/>
                <a:gd name="f224" fmla="*/ f186 f92 1"/>
                <a:gd name="f225" fmla="*/ f187 f92 1"/>
                <a:gd name="f226" fmla="*/ f188 f91 1"/>
                <a:gd name="f227" fmla="*/ f189 f92 1"/>
                <a:gd name="f228" fmla="*/ f190 f91 1"/>
                <a:gd name="f229" fmla="*/ f191 f92 1"/>
                <a:gd name="f230" fmla="*/ f192 f91 1"/>
                <a:gd name="f231" fmla="*/ f193 f92 1"/>
                <a:gd name="f232" fmla="*/ f194 f91 1"/>
                <a:gd name="f233" fmla="*/ f195 f92 1"/>
                <a:gd name="f234" fmla="*/ f196 f91 1"/>
                <a:gd name="f235" fmla="*/ f197 f91 1"/>
                <a:gd name="f236" fmla="*/ f198 f92 1"/>
                <a:gd name="f237" fmla="*/ f199 f91 1"/>
                <a:gd name="f238" fmla="*/ f200 f92 1"/>
                <a:gd name="f239" fmla="*/ f201 f91 1"/>
                <a:gd name="f240" fmla="*/ f202 f92 1"/>
                <a:gd name="f241" fmla="*/ f203 f91 1"/>
                <a:gd name="f242" fmla="*/ f204 f92 1"/>
                <a:gd name="f243" fmla="*/ f205 f91 1"/>
                <a:gd name="f244" fmla="*/ f206 f92 1"/>
                <a:gd name="f245" fmla="*/ f207 f92 1"/>
                <a:gd name="f246" fmla="*/ f20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6">
                  <a:pos x="f213" y="f214"/>
                </a:cxn>
                <a:cxn ang="f136">
                  <a:pos x="f213" y="f215"/>
                </a:cxn>
                <a:cxn ang="f136">
                  <a:pos x="f216" y="f217"/>
                </a:cxn>
                <a:cxn ang="f136">
                  <a:pos x="f218" y="f219"/>
                </a:cxn>
                <a:cxn ang="f136">
                  <a:pos x="f220" y="f221"/>
                </a:cxn>
                <a:cxn ang="f136">
                  <a:pos x="f220" y="f222"/>
                </a:cxn>
                <a:cxn ang="f136">
                  <a:pos x="f223" y="f224"/>
                </a:cxn>
                <a:cxn ang="f136">
                  <a:pos x="f213" y="f225"/>
                </a:cxn>
                <a:cxn ang="f136">
                  <a:pos x="f213" y="f214"/>
                </a:cxn>
                <a:cxn ang="f136">
                  <a:pos x="f226" y="f214"/>
                </a:cxn>
                <a:cxn ang="f136">
                  <a:pos x="f226" y="f227"/>
                </a:cxn>
                <a:cxn ang="f136">
                  <a:pos x="f228" y="f229"/>
                </a:cxn>
                <a:cxn ang="f136">
                  <a:pos x="f230" y="f231"/>
                </a:cxn>
                <a:cxn ang="f136">
                  <a:pos x="f232" y="f233"/>
                </a:cxn>
                <a:cxn ang="f136">
                  <a:pos x="f234" y="f233"/>
                </a:cxn>
                <a:cxn ang="f136">
                  <a:pos x="f235" y="f236"/>
                </a:cxn>
                <a:cxn ang="f136">
                  <a:pos x="f237" y="f238"/>
                </a:cxn>
                <a:cxn ang="f136">
                  <a:pos x="f239" y="f240"/>
                </a:cxn>
                <a:cxn ang="f136">
                  <a:pos x="f241" y="f242"/>
                </a:cxn>
                <a:cxn ang="f136">
                  <a:pos x="f243" y="f244"/>
                </a:cxn>
                <a:cxn ang="f136">
                  <a:pos x="f243" y="f245"/>
                </a:cxn>
                <a:cxn ang="f136">
                  <a:pos x="f246" y="f214"/>
                </a:cxn>
                <a:cxn ang="f136">
                  <a:pos x="f226" y="f214"/>
                </a:cxn>
              </a:cxnLst>
              <a:rect l="f209" t="f212" r="f210" b="f211"/>
              <a:pathLst>
                <a:path w="262" h="534">
                  <a:moveTo>
                    <a:pt x="f8" y="f9"/>
                  </a:moveTo>
                  <a:cubicBezTo>
                    <a:pt x="f8" y="f10"/>
                    <a:pt x="f6" y="f11"/>
                    <a:pt x="f8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7"/>
                    <a:pt x="f20" y="f21"/>
                    <a:pt x="f22" y="f23"/>
                  </a:cubicBezTo>
                  <a:cubicBezTo>
                    <a:pt x="f5" y="f24"/>
                    <a:pt x="f25" y="f26"/>
                    <a:pt x="f25" y="f27"/>
                  </a:cubicBezTo>
                  <a:cubicBezTo>
                    <a:pt x="f25" y="f6"/>
                    <a:pt x="f5" y="f28"/>
                    <a:pt x="f25" y="f29"/>
                  </a:cubicBezTo>
                  <a:cubicBezTo>
                    <a:pt x="f25" y="f30"/>
                    <a:pt x="f31" y="f5"/>
                    <a:pt x="f32" y="f5"/>
                  </a:cubicBezTo>
                  <a:cubicBezTo>
                    <a:pt x="f33" y="f25"/>
                    <a:pt x="f13" y="f34"/>
                    <a:pt x="f8" y="f35"/>
                  </a:cubicBezTo>
                  <a:cubicBezTo>
                    <a:pt x="f6" y="f36"/>
                    <a:pt x="f8" y="f37"/>
                    <a:pt x="f8" y="f9"/>
                  </a:cubicBezTo>
                  <a:close/>
                  <a:moveTo>
                    <a:pt x="f38" y="f9"/>
                  </a:moveTo>
                  <a:cubicBezTo>
                    <a:pt x="f38" y="f39"/>
                    <a:pt x="f38" y="f40"/>
                    <a:pt x="f38" y="f41"/>
                  </a:cubicBezTo>
                  <a:cubicBezTo>
                    <a:pt x="f38" y="f42"/>
                    <a:pt x="f43" y="f44"/>
                    <a:pt x="f45" y="f46"/>
                  </a:cubicBezTo>
                  <a:cubicBezTo>
                    <a:pt x="f47" y="f48"/>
                    <a:pt x="f49" y="f46"/>
                    <a:pt x="f49" y="f50"/>
                  </a:cubicBezTo>
                  <a:cubicBezTo>
                    <a:pt x="f49" y="f51"/>
                    <a:pt x="f52" y="f53"/>
                    <a:pt x="f54" y="f55"/>
                  </a:cubicBezTo>
                  <a:cubicBezTo>
                    <a:pt x="f56" y="f55"/>
                    <a:pt x="f57" y="f55"/>
                    <a:pt x="f58" y="f55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51" y="f65"/>
                    <a:pt x="f51" y="f66"/>
                    <a:pt x="f51" y="f67"/>
                  </a:cubicBezTo>
                  <a:cubicBezTo>
                    <a:pt x="f63" y="f68"/>
                    <a:pt x="f55" y="f69"/>
                    <a:pt x="f61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80"/>
                    <a:pt x="f81" y="f82"/>
                  </a:cubicBezTo>
                  <a:cubicBezTo>
                    <a:pt x="f81" y="f83"/>
                    <a:pt x="f81" y="f84"/>
                    <a:pt x="f81" y="f85"/>
                  </a:cubicBezTo>
                  <a:cubicBezTo>
                    <a:pt x="f81" y="f86"/>
                    <a:pt x="f79" y="f87"/>
                    <a:pt x="f79" y="f9"/>
                  </a:cubicBezTo>
                  <a:cubicBezTo>
                    <a:pt x="f88" y="f9"/>
                    <a:pt x="f89" y="f9"/>
                    <a:pt x="f38" y="f9"/>
                  </a:cubicBezTo>
                  <a:close/>
                </a:path>
              </a:pathLst>
            </a:custGeom>
            <a:solidFill>
              <a:srgbClr val="374DF8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038FE9A-8B56-4C6E-9E94-B23E50F37171}"/>
                </a:ext>
              </a:extLst>
            </p:cNvPr>
            <p:cNvSpPr/>
            <p:nvPr/>
          </p:nvSpPr>
          <p:spPr>
            <a:xfrm>
              <a:off x="10239837" y="4259242"/>
              <a:ext cx="992188" cy="1327151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49"/>
                <a:gd name="f8" fmla="val 466"/>
                <a:gd name="f9" fmla="val 456"/>
                <a:gd name="f10" fmla="val 17"/>
                <a:gd name="f11" fmla="val 444"/>
                <a:gd name="f12" fmla="val 29"/>
                <a:gd name="f13" fmla="val 427"/>
                <a:gd name="f14" fmla="val 52"/>
                <a:gd name="f15" fmla="val 423"/>
                <a:gd name="f16" fmla="val 65"/>
                <a:gd name="f17" fmla="val 421"/>
                <a:gd name="f18" fmla="val 80"/>
                <a:gd name="f19" fmla="val 412"/>
                <a:gd name="f20" fmla="val 90"/>
                <a:gd name="f21" fmla="val 402"/>
                <a:gd name="f22" fmla="val 123"/>
                <a:gd name="f23" fmla="val 371"/>
                <a:gd name="f24" fmla="val 155"/>
                <a:gd name="f25" fmla="val 338"/>
                <a:gd name="f26" fmla="val 188"/>
                <a:gd name="f27" fmla="val 304"/>
                <a:gd name="f28" fmla="val 148"/>
                <a:gd name="f29" fmla="val 263"/>
                <a:gd name="f30" fmla="val 108"/>
                <a:gd name="f31" fmla="val 222"/>
                <a:gd name="f32" fmla="val 178"/>
                <a:gd name="f33" fmla="val 71"/>
                <a:gd name="f34" fmla="val 173"/>
                <a:gd name="f35" fmla="val 77"/>
                <a:gd name="f36" fmla="val 168"/>
                <a:gd name="f37" fmla="val 83"/>
                <a:gd name="f38" fmla="val 163"/>
                <a:gd name="f39" fmla="val 109"/>
                <a:gd name="f40" fmla="val 137"/>
                <a:gd name="f41" fmla="val 135"/>
                <a:gd name="f42" fmla="val 110"/>
                <a:gd name="f43" fmla="val 162"/>
                <a:gd name="f44" fmla="val 84"/>
                <a:gd name="f45" fmla="val 191"/>
                <a:gd name="f46" fmla="val 56"/>
                <a:gd name="f47" fmla="val 233"/>
                <a:gd name="f48" fmla="val 55"/>
                <a:gd name="f49" fmla="val 265"/>
                <a:gd name="f50" fmla="val 81"/>
                <a:gd name="f51" fmla="val 266"/>
                <a:gd name="f52" fmla="val 82"/>
                <a:gd name="f53" fmla="val 268"/>
                <a:gd name="f54" fmla="val 269"/>
                <a:gd name="f55" fmla="val 275"/>
                <a:gd name="f56" fmla="val 282"/>
                <a:gd name="f57" fmla="val 287"/>
                <a:gd name="f58" fmla="val 293"/>
                <a:gd name="f59" fmla="val 290"/>
                <a:gd name="f60" fmla="val 285"/>
                <a:gd name="f61" fmla="val 66"/>
                <a:gd name="f62" fmla="val 51"/>
                <a:gd name="f63" fmla="val 249"/>
                <a:gd name="f64" fmla="val 42"/>
                <a:gd name="f65" fmla="val 226"/>
                <a:gd name="f66" fmla="val 39"/>
                <a:gd name="f67" fmla="val 194"/>
                <a:gd name="f68" fmla="val 36"/>
                <a:gd name="f69" fmla="val 165"/>
                <a:gd name="f70" fmla="val 46"/>
                <a:gd name="f71" fmla="val 142"/>
                <a:gd name="f72" fmla="val 70"/>
                <a:gd name="f73" fmla="val 118"/>
                <a:gd name="f74" fmla="val 94"/>
                <a:gd name="f75" fmla="val 93"/>
                <a:gd name="f76" fmla="val 119"/>
                <a:gd name="f77" fmla="val 67"/>
                <a:gd name="f78" fmla="val 143"/>
                <a:gd name="f79" fmla="val 59"/>
                <a:gd name="f80" fmla="val 103"/>
                <a:gd name="f81" fmla="val 87"/>
                <a:gd name="f82" fmla="val 95"/>
                <a:gd name="f83" fmla="val 76"/>
                <a:gd name="f84" fmla="val 106"/>
                <a:gd name="f85" fmla="val 61"/>
                <a:gd name="f86" fmla="val 120"/>
                <a:gd name="f87" fmla="val 48"/>
                <a:gd name="f88" fmla="val 157"/>
                <a:gd name="f89" fmla="val 12"/>
                <a:gd name="f90" fmla="val 202"/>
                <a:gd name="f91" fmla="val 252"/>
                <a:gd name="f92" fmla="val 15"/>
                <a:gd name="f93" fmla="val 302"/>
                <a:gd name="f94" fmla="val 30"/>
                <a:gd name="f95" fmla="val 332"/>
                <a:gd name="f96" fmla="val 341"/>
                <a:gd name="f97" fmla="val 116"/>
                <a:gd name="f98" fmla="val 158"/>
                <a:gd name="f99" fmla="val 339"/>
                <a:gd name="f100" fmla="val 196"/>
                <a:gd name="f101" fmla="val 310"/>
                <a:gd name="f102" fmla="val 244"/>
                <a:gd name="f103" fmla="val 294"/>
                <a:gd name="f104" fmla="val 111"/>
                <a:gd name="f105" fmla="val 425"/>
                <a:gd name="f106" fmla="val 455"/>
                <a:gd name="f107" fmla="+- 0 0 -90"/>
                <a:gd name="f108" fmla="*/ f4 1 349"/>
                <a:gd name="f109" fmla="*/ f5 1 466"/>
                <a:gd name="f110" fmla="val f6"/>
                <a:gd name="f111" fmla="val f7"/>
                <a:gd name="f112" fmla="val f8"/>
                <a:gd name="f113" fmla="*/ f107 f0 1"/>
                <a:gd name="f114" fmla="+- f112 0 f110"/>
                <a:gd name="f115" fmla="+- f111 0 f110"/>
                <a:gd name="f116" fmla="*/ f113 1 f3"/>
                <a:gd name="f117" fmla="*/ f115 1 349"/>
                <a:gd name="f118" fmla="*/ f114 1 466"/>
                <a:gd name="f119" fmla="*/ 0 f115 1"/>
                <a:gd name="f120" fmla="*/ 456 f114 1"/>
                <a:gd name="f121" fmla="*/ 52 f115 1"/>
                <a:gd name="f122" fmla="*/ 423 f114 1"/>
                <a:gd name="f123" fmla="*/ 90 f115 1"/>
                <a:gd name="f124" fmla="*/ 402 f114 1"/>
                <a:gd name="f125" fmla="*/ 188 f115 1"/>
                <a:gd name="f126" fmla="*/ 304 f114 1"/>
                <a:gd name="f127" fmla="*/ 65 f115 1"/>
                <a:gd name="f128" fmla="*/ 178 f114 1"/>
                <a:gd name="f129" fmla="*/ 83 f115 1"/>
                <a:gd name="f130" fmla="*/ 163 f114 1"/>
                <a:gd name="f131" fmla="*/ 162 f115 1"/>
                <a:gd name="f132" fmla="*/ 84 f114 1"/>
                <a:gd name="f133" fmla="*/ 265 f115 1"/>
                <a:gd name="f134" fmla="*/ 81 f114 1"/>
                <a:gd name="f135" fmla="*/ 269 f115 1"/>
                <a:gd name="f136" fmla="*/ 287 f115 1"/>
                <a:gd name="f137" fmla="*/ 285 f115 1"/>
                <a:gd name="f138" fmla="*/ 66 f114 1"/>
                <a:gd name="f139" fmla="*/ 226 f115 1"/>
                <a:gd name="f140" fmla="*/ 39 f114 1"/>
                <a:gd name="f141" fmla="*/ 142 f115 1"/>
                <a:gd name="f142" fmla="*/ 70 f114 1"/>
                <a:gd name="f143" fmla="*/ 67 f115 1"/>
                <a:gd name="f144" fmla="*/ 143 f114 1"/>
                <a:gd name="f145" fmla="*/ 80 f115 1"/>
                <a:gd name="f146" fmla="*/ 87 f114 1"/>
                <a:gd name="f147" fmla="*/ 120 f115 1"/>
                <a:gd name="f148" fmla="*/ 48 f114 1"/>
                <a:gd name="f149" fmla="*/ 252 f115 1"/>
                <a:gd name="f150" fmla="*/ 15 f114 1"/>
                <a:gd name="f151" fmla="*/ 341 f115 1"/>
                <a:gd name="f152" fmla="*/ 116 f114 1"/>
                <a:gd name="f153" fmla="*/ 310 f115 1"/>
                <a:gd name="f154" fmla="*/ 226 f114 1"/>
                <a:gd name="f155" fmla="*/ 111 f115 1"/>
                <a:gd name="f156" fmla="*/ 425 f114 1"/>
                <a:gd name="f157" fmla="+- f116 0 f1"/>
                <a:gd name="f158" fmla="*/ f119 1 349"/>
                <a:gd name="f159" fmla="*/ f120 1 466"/>
                <a:gd name="f160" fmla="*/ f121 1 349"/>
                <a:gd name="f161" fmla="*/ f122 1 466"/>
                <a:gd name="f162" fmla="*/ f123 1 349"/>
                <a:gd name="f163" fmla="*/ f124 1 466"/>
                <a:gd name="f164" fmla="*/ f125 1 349"/>
                <a:gd name="f165" fmla="*/ f126 1 466"/>
                <a:gd name="f166" fmla="*/ f127 1 349"/>
                <a:gd name="f167" fmla="*/ f128 1 466"/>
                <a:gd name="f168" fmla="*/ f129 1 349"/>
                <a:gd name="f169" fmla="*/ f130 1 466"/>
                <a:gd name="f170" fmla="*/ f131 1 349"/>
                <a:gd name="f171" fmla="*/ f132 1 466"/>
                <a:gd name="f172" fmla="*/ f133 1 349"/>
                <a:gd name="f173" fmla="*/ f134 1 466"/>
                <a:gd name="f174" fmla="*/ f135 1 349"/>
                <a:gd name="f175" fmla="*/ f136 1 349"/>
                <a:gd name="f176" fmla="*/ f137 1 349"/>
                <a:gd name="f177" fmla="*/ f138 1 466"/>
                <a:gd name="f178" fmla="*/ f139 1 349"/>
                <a:gd name="f179" fmla="*/ f140 1 466"/>
                <a:gd name="f180" fmla="*/ f141 1 349"/>
                <a:gd name="f181" fmla="*/ f142 1 466"/>
                <a:gd name="f182" fmla="*/ f143 1 349"/>
                <a:gd name="f183" fmla="*/ f144 1 466"/>
                <a:gd name="f184" fmla="*/ f145 1 349"/>
                <a:gd name="f185" fmla="*/ f146 1 466"/>
                <a:gd name="f186" fmla="*/ f147 1 349"/>
                <a:gd name="f187" fmla="*/ f148 1 466"/>
                <a:gd name="f188" fmla="*/ f149 1 349"/>
                <a:gd name="f189" fmla="*/ f150 1 466"/>
                <a:gd name="f190" fmla="*/ f151 1 349"/>
                <a:gd name="f191" fmla="*/ f152 1 466"/>
                <a:gd name="f192" fmla="*/ f153 1 349"/>
                <a:gd name="f193" fmla="*/ f154 1 466"/>
                <a:gd name="f194" fmla="*/ f155 1 349"/>
                <a:gd name="f195" fmla="*/ f156 1 466"/>
                <a:gd name="f196" fmla="*/ 0 1 f117"/>
                <a:gd name="f197" fmla="*/ f111 1 f117"/>
                <a:gd name="f198" fmla="*/ 0 1 f118"/>
                <a:gd name="f199" fmla="*/ f112 1 f118"/>
                <a:gd name="f200" fmla="*/ f158 1 f117"/>
                <a:gd name="f201" fmla="*/ f159 1 f118"/>
                <a:gd name="f202" fmla="*/ f160 1 f117"/>
                <a:gd name="f203" fmla="*/ f161 1 f118"/>
                <a:gd name="f204" fmla="*/ f162 1 f117"/>
                <a:gd name="f205" fmla="*/ f163 1 f118"/>
                <a:gd name="f206" fmla="*/ f164 1 f117"/>
                <a:gd name="f207" fmla="*/ f165 1 f118"/>
                <a:gd name="f208" fmla="*/ f166 1 f117"/>
                <a:gd name="f209" fmla="*/ f167 1 f118"/>
                <a:gd name="f210" fmla="*/ f168 1 f117"/>
                <a:gd name="f211" fmla="*/ f169 1 f118"/>
                <a:gd name="f212" fmla="*/ f170 1 f117"/>
                <a:gd name="f213" fmla="*/ f171 1 f118"/>
                <a:gd name="f214" fmla="*/ f172 1 f117"/>
                <a:gd name="f215" fmla="*/ f173 1 f118"/>
                <a:gd name="f216" fmla="*/ f174 1 f117"/>
                <a:gd name="f217" fmla="*/ f175 1 f117"/>
                <a:gd name="f218" fmla="*/ f176 1 f117"/>
                <a:gd name="f219" fmla="*/ f177 1 f118"/>
                <a:gd name="f220" fmla="*/ f178 1 f117"/>
                <a:gd name="f221" fmla="*/ f179 1 f118"/>
                <a:gd name="f222" fmla="*/ f180 1 f117"/>
                <a:gd name="f223" fmla="*/ f181 1 f118"/>
                <a:gd name="f224" fmla="*/ f182 1 f117"/>
                <a:gd name="f225" fmla="*/ f183 1 f118"/>
                <a:gd name="f226" fmla="*/ f184 1 f117"/>
                <a:gd name="f227" fmla="*/ f185 1 f118"/>
                <a:gd name="f228" fmla="*/ f186 1 f117"/>
                <a:gd name="f229" fmla="*/ f187 1 f118"/>
                <a:gd name="f230" fmla="*/ f188 1 f117"/>
                <a:gd name="f231" fmla="*/ f189 1 f118"/>
                <a:gd name="f232" fmla="*/ f190 1 f117"/>
                <a:gd name="f233" fmla="*/ f191 1 f118"/>
                <a:gd name="f234" fmla="*/ f192 1 f117"/>
                <a:gd name="f235" fmla="*/ f193 1 f118"/>
                <a:gd name="f236" fmla="*/ f194 1 f117"/>
                <a:gd name="f237" fmla="*/ f195 1 f118"/>
                <a:gd name="f238" fmla="*/ f196 f108 1"/>
                <a:gd name="f239" fmla="*/ f197 f108 1"/>
                <a:gd name="f240" fmla="*/ f199 f109 1"/>
                <a:gd name="f241" fmla="*/ f198 f109 1"/>
                <a:gd name="f242" fmla="*/ f200 f108 1"/>
                <a:gd name="f243" fmla="*/ f201 f109 1"/>
                <a:gd name="f244" fmla="*/ f202 f108 1"/>
                <a:gd name="f245" fmla="*/ f203 f109 1"/>
                <a:gd name="f246" fmla="*/ f204 f108 1"/>
                <a:gd name="f247" fmla="*/ f205 f109 1"/>
                <a:gd name="f248" fmla="*/ f206 f108 1"/>
                <a:gd name="f249" fmla="*/ f207 f109 1"/>
                <a:gd name="f250" fmla="*/ f208 f108 1"/>
                <a:gd name="f251" fmla="*/ f209 f109 1"/>
                <a:gd name="f252" fmla="*/ f210 f108 1"/>
                <a:gd name="f253" fmla="*/ f211 f109 1"/>
                <a:gd name="f254" fmla="*/ f212 f108 1"/>
                <a:gd name="f255" fmla="*/ f213 f109 1"/>
                <a:gd name="f256" fmla="*/ f214 f108 1"/>
                <a:gd name="f257" fmla="*/ f215 f109 1"/>
                <a:gd name="f258" fmla="*/ f216 f108 1"/>
                <a:gd name="f259" fmla="*/ f217 f108 1"/>
                <a:gd name="f260" fmla="*/ f218 f108 1"/>
                <a:gd name="f261" fmla="*/ f219 f109 1"/>
                <a:gd name="f262" fmla="*/ f220 f108 1"/>
                <a:gd name="f263" fmla="*/ f221 f109 1"/>
                <a:gd name="f264" fmla="*/ f222 f108 1"/>
                <a:gd name="f265" fmla="*/ f223 f109 1"/>
                <a:gd name="f266" fmla="*/ f224 f108 1"/>
                <a:gd name="f267" fmla="*/ f225 f109 1"/>
                <a:gd name="f268" fmla="*/ f226 f108 1"/>
                <a:gd name="f269" fmla="*/ f227 f109 1"/>
                <a:gd name="f270" fmla="*/ f228 f108 1"/>
                <a:gd name="f271" fmla="*/ f229 f109 1"/>
                <a:gd name="f272" fmla="*/ f230 f108 1"/>
                <a:gd name="f273" fmla="*/ f231 f109 1"/>
                <a:gd name="f274" fmla="*/ f232 f108 1"/>
                <a:gd name="f275" fmla="*/ f233 f109 1"/>
                <a:gd name="f276" fmla="*/ f234 f108 1"/>
                <a:gd name="f277" fmla="*/ f235 f109 1"/>
                <a:gd name="f278" fmla="*/ f236 f108 1"/>
                <a:gd name="f279" fmla="*/ f237 f10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57">
                  <a:pos x="f242" y="f243"/>
                </a:cxn>
                <a:cxn ang="f157">
                  <a:pos x="f244" y="f245"/>
                </a:cxn>
                <a:cxn ang="f157">
                  <a:pos x="f246" y="f247"/>
                </a:cxn>
                <a:cxn ang="f157">
                  <a:pos x="f248" y="f249"/>
                </a:cxn>
                <a:cxn ang="f157">
                  <a:pos x="f250" y="f251"/>
                </a:cxn>
                <a:cxn ang="f157">
                  <a:pos x="f252" y="f253"/>
                </a:cxn>
                <a:cxn ang="f157">
                  <a:pos x="f254" y="f255"/>
                </a:cxn>
                <a:cxn ang="f157">
                  <a:pos x="f256" y="f257"/>
                </a:cxn>
                <a:cxn ang="f157">
                  <a:pos x="f258" y="f255"/>
                </a:cxn>
                <a:cxn ang="f157">
                  <a:pos x="f259" y="f255"/>
                </a:cxn>
                <a:cxn ang="f157">
                  <a:pos x="f260" y="f261"/>
                </a:cxn>
                <a:cxn ang="f157">
                  <a:pos x="f262" y="f263"/>
                </a:cxn>
                <a:cxn ang="f157">
                  <a:pos x="f264" y="f265"/>
                </a:cxn>
                <a:cxn ang="f157">
                  <a:pos x="f266" y="f267"/>
                </a:cxn>
                <a:cxn ang="f157">
                  <a:pos x="f268" y="f269"/>
                </a:cxn>
                <a:cxn ang="f157">
                  <a:pos x="f270" y="f271"/>
                </a:cxn>
                <a:cxn ang="f157">
                  <a:pos x="f272" y="f273"/>
                </a:cxn>
                <a:cxn ang="f157">
                  <a:pos x="f274" y="f275"/>
                </a:cxn>
                <a:cxn ang="f157">
                  <a:pos x="f276" y="f277"/>
                </a:cxn>
                <a:cxn ang="f157">
                  <a:pos x="f278" y="f279"/>
                </a:cxn>
                <a:cxn ang="f157">
                  <a:pos x="f242" y="f243"/>
                </a:cxn>
              </a:cxnLst>
              <a:rect l="f238" t="f241" r="f239" b="f240"/>
              <a:pathLst>
                <a:path w="349" h="466">
                  <a:moveTo>
                    <a:pt x="f6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16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37"/>
                    <a:pt x="f54" y="f44"/>
                  </a:cubicBezTo>
                  <a:cubicBezTo>
                    <a:pt x="f55" y="f20"/>
                    <a:pt x="f56" y="f20"/>
                    <a:pt x="f57" y="f44"/>
                  </a:cubicBezTo>
                  <a:cubicBezTo>
                    <a:pt x="f58" y="f35"/>
                    <a:pt x="f59" y="f33"/>
                    <a:pt x="f60" y="f61"/>
                  </a:cubicBezTo>
                  <a:cubicBezTo>
                    <a:pt x="f53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7" y="f22"/>
                    <a:pt x="f79" y="f80"/>
                    <a:pt x="f18" y="f81"/>
                  </a:cubicBezTo>
                  <a:cubicBezTo>
                    <a:pt x="f82" y="f83"/>
                    <a:pt x="f84" y="f85"/>
                    <a:pt x="f86" y="f87"/>
                  </a:cubicBezTo>
                  <a:cubicBezTo>
                    <a:pt x="f88" y="f89"/>
                    <a:pt x="f90" y="f6"/>
                    <a:pt x="f91" y="f92"/>
                  </a:cubicBezTo>
                  <a:cubicBezTo>
                    <a:pt x="f93" y="f94"/>
                    <a:pt x="f95" y="f16"/>
                    <a:pt x="f96" y="f97"/>
                  </a:cubicBezTo>
                  <a:cubicBezTo>
                    <a:pt x="f7" y="f98"/>
                    <a:pt x="f99" y="f100"/>
                    <a:pt x="f101" y="f65"/>
                  </a:cubicBezTo>
                  <a:cubicBezTo>
                    <a:pt x="f102" y="f103"/>
                    <a:pt x="f32" y="f2"/>
                    <a:pt x="f104" y="f105"/>
                  </a:cubicBezTo>
                  <a:cubicBezTo>
                    <a:pt x="f18" y="f106"/>
                    <a:pt x="f68" y="f8"/>
                    <a:pt x="f6" y="f9"/>
                  </a:cubicBezTo>
                  <a:close/>
                </a:path>
              </a:pathLst>
            </a:custGeom>
            <a:solidFill>
              <a:srgbClr val="374DF8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D657D31-52B5-9E0E-59D7-5789FF8645A8}"/>
              </a:ext>
            </a:extLst>
          </p:cNvPr>
          <p:cNvSpPr txBox="1"/>
          <p:nvPr/>
        </p:nvSpPr>
        <p:spPr>
          <a:xfrm>
            <a:off x="8571241" y="763113"/>
            <a:ext cx="300706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را وارد نمایید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148A05-0BB4-8004-6CC7-C58E3EA6B612}"/>
              </a:ext>
            </a:extLst>
          </p:cNvPr>
          <p:cNvSpPr txBox="1"/>
          <p:nvPr/>
        </p:nvSpPr>
        <p:spPr>
          <a:xfrm>
            <a:off x="8390002" y="1284781"/>
            <a:ext cx="3046255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89B0C1-4567-3519-1931-4775DB6465B4}"/>
              </a:ext>
            </a:extLst>
          </p:cNvPr>
          <p:cNvSpPr txBox="1"/>
          <p:nvPr/>
        </p:nvSpPr>
        <p:spPr>
          <a:xfrm>
            <a:off x="1681629" y="717006"/>
            <a:ext cx="2980372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را وارد نمایید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F8AF28-7E65-31F6-86E4-6FB0A4B3ACA7}"/>
              </a:ext>
            </a:extLst>
          </p:cNvPr>
          <p:cNvSpPr txBox="1"/>
          <p:nvPr/>
        </p:nvSpPr>
        <p:spPr>
          <a:xfrm>
            <a:off x="1343735" y="1254849"/>
            <a:ext cx="3318266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D002CD-0927-FF67-8577-B9C1617948ED}"/>
              </a:ext>
            </a:extLst>
          </p:cNvPr>
          <p:cNvSpPr txBox="1"/>
          <p:nvPr/>
        </p:nvSpPr>
        <p:spPr>
          <a:xfrm>
            <a:off x="4460377" y="4452016"/>
            <a:ext cx="3007060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0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عنوان را وارد نمایید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8A24DF-9BF4-F852-884B-78D0EA4C8599}"/>
              </a:ext>
            </a:extLst>
          </p:cNvPr>
          <p:cNvSpPr txBox="1"/>
          <p:nvPr/>
        </p:nvSpPr>
        <p:spPr>
          <a:xfrm>
            <a:off x="3016670" y="5009054"/>
            <a:ext cx="6311901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351605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11" grpId="0" animBg="1"/>
      <p:bldP spid="13" grpId="0"/>
      <p:bldP spid="1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20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21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22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14F11D7-9828-30B5-C90C-DFB5315DFD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5F4BB4-6AB3-405D-CC6D-6F6211AACE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877CBFD-E650-C951-BF30-43D09F7669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grpSp>
        <p:nvGrpSpPr>
          <p:cNvPr id="455" name="Group 454">
            <a:extLst>
              <a:ext uri="{FF2B5EF4-FFF2-40B4-BE49-F238E27FC236}">
                <a16:creationId xmlns:a16="http://schemas.microsoft.com/office/drawing/2014/main" id="{34D9070B-0BEC-9313-E650-01F68612C98B}"/>
              </a:ext>
            </a:extLst>
          </p:cNvPr>
          <p:cNvGrpSpPr/>
          <p:nvPr/>
        </p:nvGrpSpPr>
        <p:grpSpPr>
          <a:xfrm>
            <a:off x="2802404" y="292077"/>
            <a:ext cx="6587192" cy="4288817"/>
            <a:chOff x="2604460" y="166120"/>
            <a:chExt cx="6682853" cy="4351101"/>
          </a:xfrm>
        </p:grpSpPr>
        <p:grpSp>
          <p:nvGrpSpPr>
            <p:cNvPr id="54" name="Graphic 3">
              <a:extLst>
                <a:ext uri="{FF2B5EF4-FFF2-40B4-BE49-F238E27FC236}">
                  <a16:creationId xmlns:a16="http://schemas.microsoft.com/office/drawing/2014/main" id="{F8B71570-CC46-9F62-7AA0-AEB973988769}"/>
                </a:ext>
              </a:extLst>
            </p:cNvPr>
            <p:cNvGrpSpPr/>
            <p:nvPr/>
          </p:nvGrpSpPr>
          <p:grpSpPr>
            <a:xfrm>
              <a:off x="5136113" y="3155335"/>
              <a:ext cx="1628863" cy="1361886"/>
              <a:chOff x="5136113" y="3155335"/>
              <a:chExt cx="1628863" cy="1361886"/>
            </a:xfrm>
            <a:solidFill>
              <a:srgbClr val="9DF4F4"/>
            </a:solidFill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D7C417C-9950-EBD3-2A93-721F9E2CED97}"/>
                  </a:ext>
                </a:extLst>
              </p:cNvPr>
              <p:cNvSpPr/>
              <p:nvPr/>
            </p:nvSpPr>
            <p:spPr>
              <a:xfrm>
                <a:off x="6452034" y="4166779"/>
                <a:ext cx="33297" cy="24074"/>
              </a:xfrm>
              <a:custGeom>
                <a:avLst/>
                <a:gdLst>
                  <a:gd name="connsiteX0" fmla="*/ 33297 w 33297"/>
                  <a:gd name="connsiteY0" fmla="*/ 14203 h 24074"/>
                  <a:gd name="connsiteX1" fmla="*/ 12567 w 33297"/>
                  <a:gd name="connsiteY1" fmla="*/ 2357 h 24074"/>
                  <a:gd name="connsiteX2" fmla="*/ 14259 w 33297"/>
                  <a:gd name="connsiteY2" fmla="*/ 382 h 24074"/>
                  <a:gd name="connsiteX3" fmla="*/ 5375 w 33297"/>
                  <a:gd name="connsiteY3" fmla="*/ 6305 h 24074"/>
                  <a:gd name="connsiteX4" fmla="*/ 3683 w 33297"/>
                  <a:gd name="connsiteY4" fmla="*/ 8280 h 24074"/>
                  <a:gd name="connsiteX5" fmla="*/ 2272 w 33297"/>
                  <a:gd name="connsiteY5" fmla="*/ 17587 h 24074"/>
                  <a:gd name="connsiteX6" fmla="*/ 3823 w 33297"/>
                  <a:gd name="connsiteY6" fmla="*/ 11946 h 24074"/>
                  <a:gd name="connsiteX7" fmla="*/ 5798 w 33297"/>
                  <a:gd name="connsiteY7" fmla="*/ 13780 h 24074"/>
                  <a:gd name="connsiteX8" fmla="*/ 7772 w 33297"/>
                  <a:gd name="connsiteY8" fmla="*/ 15472 h 24074"/>
                  <a:gd name="connsiteX9" fmla="*/ 21028 w 33297"/>
                  <a:gd name="connsiteY9" fmla="*/ 24074 h 24074"/>
                  <a:gd name="connsiteX10" fmla="*/ 33297 w 33297"/>
                  <a:gd name="connsiteY10" fmla="*/ 14203 h 24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297" h="24074">
                    <a:moveTo>
                      <a:pt x="33297" y="14203"/>
                    </a:moveTo>
                    <a:cubicBezTo>
                      <a:pt x="31887" y="3344"/>
                      <a:pt x="19054" y="1934"/>
                      <a:pt x="12567" y="2357"/>
                    </a:cubicBezTo>
                    <a:cubicBezTo>
                      <a:pt x="13131" y="1793"/>
                      <a:pt x="13695" y="1088"/>
                      <a:pt x="14259" y="382"/>
                    </a:cubicBezTo>
                    <a:cubicBezTo>
                      <a:pt x="11157" y="-1451"/>
                      <a:pt x="8336" y="3767"/>
                      <a:pt x="5375" y="6305"/>
                    </a:cubicBezTo>
                    <a:cubicBezTo>
                      <a:pt x="4811" y="6870"/>
                      <a:pt x="4246" y="7575"/>
                      <a:pt x="3683" y="8280"/>
                    </a:cubicBezTo>
                    <a:cubicBezTo>
                      <a:pt x="-407" y="11523"/>
                      <a:pt x="-1394" y="14626"/>
                      <a:pt x="2272" y="17587"/>
                    </a:cubicBezTo>
                    <a:cubicBezTo>
                      <a:pt x="3260" y="15754"/>
                      <a:pt x="2131" y="13921"/>
                      <a:pt x="3823" y="11946"/>
                    </a:cubicBezTo>
                    <a:cubicBezTo>
                      <a:pt x="4529" y="12510"/>
                      <a:pt x="5093" y="13074"/>
                      <a:pt x="5798" y="13780"/>
                    </a:cubicBezTo>
                    <a:cubicBezTo>
                      <a:pt x="6503" y="14344"/>
                      <a:pt x="7067" y="14908"/>
                      <a:pt x="7772" y="15472"/>
                    </a:cubicBezTo>
                    <a:cubicBezTo>
                      <a:pt x="12003" y="15331"/>
                      <a:pt x="16516" y="19420"/>
                      <a:pt x="21028" y="24074"/>
                    </a:cubicBezTo>
                    <a:cubicBezTo>
                      <a:pt x="24976" y="19420"/>
                      <a:pt x="29349" y="21395"/>
                      <a:pt x="33297" y="14203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94AF4F5-2920-CF4C-8AFE-07D90DF146D1}"/>
                  </a:ext>
                </a:extLst>
              </p:cNvPr>
              <p:cNvSpPr/>
              <p:nvPr/>
            </p:nvSpPr>
            <p:spPr>
              <a:xfrm>
                <a:off x="6037730" y="4305503"/>
                <a:ext cx="8786" cy="10999"/>
              </a:xfrm>
              <a:custGeom>
                <a:avLst/>
                <a:gdLst>
                  <a:gd name="connsiteX0" fmla="*/ 0 w 8786"/>
                  <a:gd name="connsiteY0" fmla="*/ 5782 h 10999"/>
                  <a:gd name="connsiteX1" fmla="*/ 5782 w 8786"/>
                  <a:gd name="connsiteY1" fmla="*/ 11000 h 10999"/>
                  <a:gd name="connsiteX2" fmla="*/ 5218 w 8786"/>
                  <a:gd name="connsiteY2" fmla="*/ 0 h 10999"/>
                  <a:gd name="connsiteX3" fmla="*/ 1692 w 8786"/>
                  <a:gd name="connsiteY3" fmla="*/ 3808 h 10999"/>
                  <a:gd name="connsiteX4" fmla="*/ 0 w 8786"/>
                  <a:gd name="connsiteY4" fmla="*/ 5782 h 1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86" h="10999">
                    <a:moveTo>
                      <a:pt x="0" y="5782"/>
                    </a:moveTo>
                    <a:cubicBezTo>
                      <a:pt x="1975" y="7474"/>
                      <a:pt x="3808" y="9307"/>
                      <a:pt x="5782" y="11000"/>
                    </a:cubicBezTo>
                    <a:cubicBezTo>
                      <a:pt x="10013" y="7051"/>
                      <a:pt x="9730" y="3385"/>
                      <a:pt x="5218" y="0"/>
                    </a:cubicBezTo>
                    <a:cubicBezTo>
                      <a:pt x="4090" y="1269"/>
                      <a:pt x="2962" y="2539"/>
                      <a:pt x="1692" y="3808"/>
                    </a:cubicBezTo>
                    <a:cubicBezTo>
                      <a:pt x="1128" y="4372"/>
                      <a:pt x="564" y="5077"/>
                      <a:pt x="0" y="5782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672A439F-BB64-D3E8-B889-AE2CF110163C}"/>
                  </a:ext>
                </a:extLst>
              </p:cNvPr>
              <p:cNvSpPr/>
              <p:nvPr/>
            </p:nvSpPr>
            <p:spPr>
              <a:xfrm>
                <a:off x="5981321" y="4163697"/>
                <a:ext cx="27640" cy="24617"/>
              </a:xfrm>
              <a:custGeom>
                <a:avLst/>
                <a:gdLst>
                  <a:gd name="connsiteX0" fmla="*/ 27640 w 27640"/>
                  <a:gd name="connsiteY0" fmla="*/ 9246 h 24617"/>
                  <a:gd name="connsiteX1" fmla="*/ 0 w 27640"/>
                  <a:gd name="connsiteY1" fmla="*/ 8682 h 24617"/>
                  <a:gd name="connsiteX2" fmla="*/ 11705 w 27640"/>
                  <a:gd name="connsiteY2" fmla="*/ 22784 h 24617"/>
                  <a:gd name="connsiteX3" fmla="*/ 13679 w 27640"/>
                  <a:gd name="connsiteY3" fmla="*/ 24617 h 24617"/>
                  <a:gd name="connsiteX4" fmla="*/ 27640 w 27640"/>
                  <a:gd name="connsiteY4" fmla="*/ 9246 h 2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40" h="24617">
                    <a:moveTo>
                      <a:pt x="27640" y="9246"/>
                    </a:moveTo>
                    <a:cubicBezTo>
                      <a:pt x="17910" y="-908"/>
                      <a:pt x="8602" y="-4856"/>
                      <a:pt x="0" y="8682"/>
                    </a:cubicBezTo>
                    <a:cubicBezTo>
                      <a:pt x="0" y="13617"/>
                      <a:pt x="6628" y="18130"/>
                      <a:pt x="11705" y="22784"/>
                    </a:cubicBezTo>
                    <a:cubicBezTo>
                      <a:pt x="12410" y="23348"/>
                      <a:pt x="12974" y="23912"/>
                      <a:pt x="13679" y="24617"/>
                    </a:cubicBezTo>
                    <a:cubicBezTo>
                      <a:pt x="18333" y="19540"/>
                      <a:pt x="22987" y="14323"/>
                      <a:pt x="27640" y="9246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EA30E57-2A45-A247-CF74-4D35FD67EE54}"/>
                  </a:ext>
                </a:extLst>
              </p:cNvPr>
              <p:cNvSpPr/>
              <p:nvPr/>
            </p:nvSpPr>
            <p:spPr>
              <a:xfrm>
                <a:off x="5754144" y="4204350"/>
                <a:ext cx="6591" cy="10224"/>
              </a:xfrm>
              <a:custGeom>
                <a:avLst/>
                <a:gdLst>
                  <a:gd name="connsiteX0" fmla="*/ 6479 w 6591"/>
                  <a:gd name="connsiteY0" fmla="*/ 2721 h 10224"/>
                  <a:gd name="connsiteX1" fmla="*/ 3235 w 6591"/>
                  <a:gd name="connsiteY1" fmla="*/ 10195 h 10224"/>
                  <a:gd name="connsiteX2" fmla="*/ 6479 w 6591"/>
                  <a:gd name="connsiteY2" fmla="*/ 2721 h 10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91" h="10224">
                    <a:moveTo>
                      <a:pt x="6479" y="2721"/>
                    </a:moveTo>
                    <a:cubicBezTo>
                      <a:pt x="1684" y="-6587"/>
                      <a:pt x="-3534" y="11041"/>
                      <a:pt x="3235" y="10195"/>
                    </a:cubicBezTo>
                    <a:cubicBezTo>
                      <a:pt x="6197" y="9912"/>
                      <a:pt x="6902" y="3708"/>
                      <a:pt x="6479" y="2721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BEE2DD8-4207-7404-7860-F4518CB8F661}"/>
                  </a:ext>
                </a:extLst>
              </p:cNvPr>
              <p:cNvSpPr/>
              <p:nvPr/>
            </p:nvSpPr>
            <p:spPr>
              <a:xfrm>
                <a:off x="6669587" y="4209227"/>
                <a:ext cx="95389" cy="94070"/>
              </a:xfrm>
              <a:custGeom>
                <a:avLst/>
                <a:gdLst>
                  <a:gd name="connsiteX0" fmla="*/ 71415 w 95389"/>
                  <a:gd name="connsiteY0" fmla="*/ 14484 h 94070"/>
                  <a:gd name="connsiteX1" fmla="*/ 65775 w 95389"/>
                  <a:gd name="connsiteY1" fmla="*/ 12933 h 94070"/>
                  <a:gd name="connsiteX2" fmla="*/ 63941 w 95389"/>
                  <a:gd name="connsiteY2" fmla="*/ 14907 h 94070"/>
                  <a:gd name="connsiteX3" fmla="*/ 61967 w 95389"/>
                  <a:gd name="connsiteY3" fmla="*/ 13215 h 94070"/>
                  <a:gd name="connsiteX4" fmla="*/ 54211 w 95389"/>
                  <a:gd name="connsiteY4" fmla="*/ 6305 h 94070"/>
                  <a:gd name="connsiteX5" fmla="*/ 56044 w 95389"/>
                  <a:gd name="connsiteY5" fmla="*/ 4331 h 94070"/>
                  <a:gd name="connsiteX6" fmla="*/ 46737 w 95389"/>
                  <a:gd name="connsiteY6" fmla="*/ 2920 h 94070"/>
                  <a:gd name="connsiteX7" fmla="*/ 30238 w 95389"/>
                  <a:gd name="connsiteY7" fmla="*/ 1933 h 94070"/>
                  <a:gd name="connsiteX8" fmla="*/ 623 w 95389"/>
                  <a:gd name="connsiteY8" fmla="*/ 34650 h 94070"/>
                  <a:gd name="connsiteX9" fmla="*/ 3021 w 95389"/>
                  <a:gd name="connsiteY9" fmla="*/ 47342 h 94070"/>
                  <a:gd name="connsiteX10" fmla="*/ 4713 w 95389"/>
                  <a:gd name="connsiteY10" fmla="*/ 45368 h 94070"/>
                  <a:gd name="connsiteX11" fmla="*/ 7533 w 95389"/>
                  <a:gd name="connsiteY11" fmla="*/ 65534 h 94070"/>
                  <a:gd name="connsiteX12" fmla="*/ 11341 w 95389"/>
                  <a:gd name="connsiteY12" fmla="*/ 69059 h 94070"/>
                  <a:gd name="connsiteX13" fmla="*/ 13315 w 95389"/>
                  <a:gd name="connsiteY13" fmla="*/ 70892 h 94070"/>
                  <a:gd name="connsiteX14" fmla="*/ 13456 w 95389"/>
                  <a:gd name="connsiteY14" fmla="*/ 74559 h 94070"/>
                  <a:gd name="connsiteX15" fmla="*/ 25020 w 95389"/>
                  <a:gd name="connsiteY15" fmla="*/ 84995 h 94070"/>
                  <a:gd name="connsiteX16" fmla="*/ 28686 w 95389"/>
                  <a:gd name="connsiteY16" fmla="*/ 84853 h 94070"/>
                  <a:gd name="connsiteX17" fmla="*/ 30661 w 95389"/>
                  <a:gd name="connsiteY17" fmla="*/ 86546 h 94070"/>
                  <a:gd name="connsiteX18" fmla="*/ 32635 w 95389"/>
                  <a:gd name="connsiteY18" fmla="*/ 88238 h 94070"/>
                  <a:gd name="connsiteX19" fmla="*/ 36442 w 95389"/>
                  <a:gd name="connsiteY19" fmla="*/ 91764 h 94070"/>
                  <a:gd name="connsiteX20" fmla="*/ 60416 w 95389"/>
                  <a:gd name="connsiteY20" fmla="*/ 92469 h 94070"/>
                  <a:gd name="connsiteX21" fmla="*/ 62249 w 95389"/>
                  <a:gd name="connsiteY21" fmla="*/ 90494 h 94070"/>
                  <a:gd name="connsiteX22" fmla="*/ 71275 w 95389"/>
                  <a:gd name="connsiteY22" fmla="*/ 88238 h 94070"/>
                  <a:gd name="connsiteX23" fmla="*/ 85518 w 95389"/>
                  <a:gd name="connsiteY23" fmla="*/ 80200 h 94070"/>
                  <a:gd name="connsiteX24" fmla="*/ 92146 w 95389"/>
                  <a:gd name="connsiteY24" fmla="*/ 65111 h 94070"/>
                  <a:gd name="connsiteX25" fmla="*/ 90172 w 95389"/>
                  <a:gd name="connsiteY25" fmla="*/ 63418 h 94070"/>
                  <a:gd name="connsiteX26" fmla="*/ 93697 w 95389"/>
                  <a:gd name="connsiteY26" fmla="*/ 59611 h 94070"/>
                  <a:gd name="connsiteX27" fmla="*/ 95389 w 95389"/>
                  <a:gd name="connsiteY27" fmla="*/ 57636 h 94070"/>
                  <a:gd name="connsiteX28" fmla="*/ 88902 w 95389"/>
                  <a:gd name="connsiteY28" fmla="*/ 37752 h 94070"/>
                  <a:gd name="connsiteX29" fmla="*/ 85095 w 95389"/>
                  <a:gd name="connsiteY29" fmla="*/ 34227 h 94070"/>
                  <a:gd name="connsiteX30" fmla="*/ 79172 w 95389"/>
                  <a:gd name="connsiteY30" fmla="*/ 25343 h 94070"/>
                  <a:gd name="connsiteX31" fmla="*/ 71415 w 95389"/>
                  <a:gd name="connsiteY31" fmla="*/ 14484 h 9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5389" h="94070">
                    <a:moveTo>
                      <a:pt x="71415" y="14484"/>
                    </a:moveTo>
                    <a:cubicBezTo>
                      <a:pt x="69441" y="12651"/>
                      <a:pt x="67749" y="13920"/>
                      <a:pt x="65775" y="12933"/>
                    </a:cubicBezTo>
                    <a:cubicBezTo>
                      <a:pt x="65210" y="13638"/>
                      <a:pt x="64647" y="14202"/>
                      <a:pt x="63941" y="14907"/>
                    </a:cubicBezTo>
                    <a:cubicBezTo>
                      <a:pt x="63236" y="14343"/>
                      <a:pt x="62672" y="13779"/>
                      <a:pt x="61967" y="13215"/>
                    </a:cubicBezTo>
                    <a:cubicBezTo>
                      <a:pt x="59429" y="10959"/>
                      <a:pt x="56890" y="8561"/>
                      <a:pt x="54211" y="6305"/>
                    </a:cubicBezTo>
                    <a:cubicBezTo>
                      <a:pt x="54775" y="5600"/>
                      <a:pt x="55339" y="5035"/>
                      <a:pt x="56044" y="4331"/>
                    </a:cubicBezTo>
                    <a:cubicBezTo>
                      <a:pt x="52801" y="1228"/>
                      <a:pt x="49699" y="1369"/>
                      <a:pt x="46737" y="2920"/>
                    </a:cubicBezTo>
                    <a:cubicBezTo>
                      <a:pt x="40955" y="-3849"/>
                      <a:pt x="35737" y="3484"/>
                      <a:pt x="30238" y="1933"/>
                    </a:cubicBezTo>
                    <a:cubicBezTo>
                      <a:pt x="18533" y="6587"/>
                      <a:pt x="-4031" y="19420"/>
                      <a:pt x="623" y="34650"/>
                    </a:cubicBezTo>
                    <a:cubicBezTo>
                      <a:pt x="6264" y="38740"/>
                      <a:pt x="-4595" y="43534"/>
                      <a:pt x="3021" y="47342"/>
                    </a:cubicBezTo>
                    <a:cubicBezTo>
                      <a:pt x="3584" y="46778"/>
                      <a:pt x="4148" y="46073"/>
                      <a:pt x="4713" y="45368"/>
                    </a:cubicBezTo>
                    <a:cubicBezTo>
                      <a:pt x="7815" y="51996"/>
                      <a:pt x="9507" y="58624"/>
                      <a:pt x="7533" y="65534"/>
                    </a:cubicBezTo>
                    <a:cubicBezTo>
                      <a:pt x="8802" y="66662"/>
                      <a:pt x="10072" y="67790"/>
                      <a:pt x="11341" y="69059"/>
                    </a:cubicBezTo>
                    <a:cubicBezTo>
                      <a:pt x="12046" y="69623"/>
                      <a:pt x="12610" y="70188"/>
                      <a:pt x="13315" y="70892"/>
                    </a:cubicBezTo>
                    <a:cubicBezTo>
                      <a:pt x="11481" y="72162"/>
                      <a:pt x="12469" y="73431"/>
                      <a:pt x="13456" y="74559"/>
                    </a:cubicBezTo>
                    <a:cubicBezTo>
                      <a:pt x="17263" y="78085"/>
                      <a:pt x="21212" y="81610"/>
                      <a:pt x="25020" y="84995"/>
                    </a:cubicBezTo>
                    <a:cubicBezTo>
                      <a:pt x="26289" y="86828"/>
                      <a:pt x="27558" y="85841"/>
                      <a:pt x="28686" y="84853"/>
                    </a:cubicBezTo>
                    <a:cubicBezTo>
                      <a:pt x="29250" y="85418"/>
                      <a:pt x="29955" y="85982"/>
                      <a:pt x="30661" y="86546"/>
                    </a:cubicBezTo>
                    <a:cubicBezTo>
                      <a:pt x="31365" y="87110"/>
                      <a:pt x="31930" y="87674"/>
                      <a:pt x="32635" y="88238"/>
                    </a:cubicBezTo>
                    <a:cubicBezTo>
                      <a:pt x="33904" y="89366"/>
                      <a:pt x="35173" y="90635"/>
                      <a:pt x="36442" y="91764"/>
                    </a:cubicBezTo>
                    <a:cubicBezTo>
                      <a:pt x="44198" y="87674"/>
                      <a:pt x="52660" y="97828"/>
                      <a:pt x="60416" y="92469"/>
                    </a:cubicBezTo>
                    <a:cubicBezTo>
                      <a:pt x="60980" y="91764"/>
                      <a:pt x="61544" y="91200"/>
                      <a:pt x="62249" y="90494"/>
                    </a:cubicBezTo>
                    <a:cubicBezTo>
                      <a:pt x="65352" y="91904"/>
                      <a:pt x="68454" y="91623"/>
                      <a:pt x="71275" y="88238"/>
                    </a:cubicBezTo>
                    <a:cubicBezTo>
                      <a:pt x="68736" y="80482"/>
                      <a:pt x="81569" y="77097"/>
                      <a:pt x="85518" y="80200"/>
                    </a:cubicBezTo>
                    <a:cubicBezTo>
                      <a:pt x="91864" y="74982"/>
                      <a:pt x="89607" y="70188"/>
                      <a:pt x="92146" y="65111"/>
                    </a:cubicBezTo>
                    <a:cubicBezTo>
                      <a:pt x="91582" y="64546"/>
                      <a:pt x="90876" y="63983"/>
                      <a:pt x="90172" y="63418"/>
                    </a:cubicBezTo>
                    <a:cubicBezTo>
                      <a:pt x="91300" y="62149"/>
                      <a:pt x="92569" y="60880"/>
                      <a:pt x="93697" y="59611"/>
                    </a:cubicBezTo>
                    <a:cubicBezTo>
                      <a:pt x="94261" y="59047"/>
                      <a:pt x="94825" y="58341"/>
                      <a:pt x="95389" y="57636"/>
                    </a:cubicBezTo>
                    <a:cubicBezTo>
                      <a:pt x="91159" y="51150"/>
                      <a:pt x="98633" y="43957"/>
                      <a:pt x="88902" y="37752"/>
                    </a:cubicBezTo>
                    <a:cubicBezTo>
                      <a:pt x="87633" y="36624"/>
                      <a:pt x="86364" y="35355"/>
                      <a:pt x="85095" y="34227"/>
                    </a:cubicBezTo>
                    <a:cubicBezTo>
                      <a:pt x="86928" y="31124"/>
                      <a:pt x="81710" y="28304"/>
                      <a:pt x="79172" y="25343"/>
                    </a:cubicBezTo>
                    <a:cubicBezTo>
                      <a:pt x="83402" y="21253"/>
                      <a:pt x="73249" y="18010"/>
                      <a:pt x="71415" y="14484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44353301-3BF1-21BD-FE93-43A4CCA3F810}"/>
                  </a:ext>
                </a:extLst>
              </p:cNvPr>
              <p:cNvSpPr/>
              <p:nvPr/>
            </p:nvSpPr>
            <p:spPr>
              <a:xfrm>
                <a:off x="6497036" y="4174635"/>
                <a:ext cx="56166" cy="36337"/>
              </a:xfrm>
              <a:custGeom>
                <a:avLst/>
                <a:gdLst>
                  <a:gd name="connsiteX0" fmla="*/ 0 w 56166"/>
                  <a:gd name="connsiteY0" fmla="*/ 20448 h 36337"/>
                  <a:gd name="connsiteX1" fmla="*/ 11564 w 56166"/>
                  <a:gd name="connsiteY1" fmla="*/ 30884 h 36337"/>
                  <a:gd name="connsiteX2" fmla="*/ 13538 w 56166"/>
                  <a:gd name="connsiteY2" fmla="*/ 32576 h 36337"/>
                  <a:gd name="connsiteX3" fmla="*/ 15512 w 56166"/>
                  <a:gd name="connsiteY3" fmla="*/ 34409 h 36337"/>
                  <a:gd name="connsiteX4" fmla="*/ 17486 w 56166"/>
                  <a:gd name="connsiteY4" fmla="*/ 36101 h 36337"/>
                  <a:gd name="connsiteX5" fmla="*/ 50345 w 56166"/>
                  <a:gd name="connsiteY5" fmla="*/ 30884 h 36337"/>
                  <a:gd name="connsiteX6" fmla="*/ 52037 w 56166"/>
                  <a:gd name="connsiteY6" fmla="*/ 28910 h 36337"/>
                  <a:gd name="connsiteX7" fmla="*/ 55139 w 56166"/>
                  <a:gd name="connsiteY7" fmla="*/ 17769 h 36337"/>
                  <a:gd name="connsiteX8" fmla="*/ 54998 w 56166"/>
                  <a:gd name="connsiteY8" fmla="*/ 14102 h 36337"/>
                  <a:gd name="connsiteX9" fmla="*/ 51191 w 56166"/>
                  <a:gd name="connsiteY9" fmla="*/ 10577 h 36337"/>
                  <a:gd name="connsiteX10" fmla="*/ 43434 w 56166"/>
                  <a:gd name="connsiteY10" fmla="*/ 3526 h 36337"/>
                  <a:gd name="connsiteX11" fmla="*/ 39627 w 56166"/>
                  <a:gd name="connsiteY11" fmla="*/ 0 h 36337"/>
                  <a:gd name="connsiteX12" fmla="*/ 0 w 56166"/>
                  <a:gd name="connsiteY12" fmla="*/ 20448 h 36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166" h="36337">
                    <a:moveTo>
                      <a:pt x="0" y="20448"/>
                    </a:moveTo>
                    <a:cubicBezTo>
                      <a:pt x="6769" y="22845"/>
                      <a:pt x="3807" y="34550"/>
                      <a:pt x="11564" y="30884"/>
                    </a:cubicBezTo>
                    <a:cubicBezTo>
                      <a:pt x="12269" y="31448"/>
                      <a:pt x="12833" y="32012"/>
                      <a:pt x="13538" y="32576"/>
                    </a:cubicBezTo>
                    <a:cubicBezTo>
                      <a:pt x="14243" y="33140"/>
                      <a:pt x="14807" y="33704"/>
                      <a:pt x="15512" y="34409"/>
                    </a:cubicBezTo>
                    <a:cubicBezTo>
                      <a:pt x="16077" y="34973"/>
                      <a:pt x="16782" y="35538"/>
                      <a:pt x="17486" y="36101"/>
                    </a:cubicBezTo>
                    <a:cubicBezTo>
                      <a:pt x="28486" y="36666"/>
                      <a:pt x="39627" y="36666"/>
                      <a:pt x="50345" y="30884"/>
                    </a:cubicBezTo>
                    <a:cubicBezTo>
                      <a:pt x="50908" y="30320"/>
                      <a:pt x="51473" y="29615"/>
                      <a:pt x="52037" y="28910"/>
                    </a:cubicBezTo>
                    <a:cubicBezTo>
                      <a:pt x="49076" y="25384"/>
                      <a:pt x="50627" y="21576"/>
                      <a:pt x="55139" y="17769"/>
                    </a:cubicBezTo>
                    <a:cubicBezTo>
                      <a:pt x="56973" y="16500"/>
                      <a:pt x="55985" y="15231"/>
                      <a:pt x="54998" y="14102"/>
                    </a:cubicBezTo>
                    <a:cubicBezTo>
                      <a:pt x="53729" y="12974"/>
                      <a:pt x="52460" y="11846"/>
                      <a:pt x="51191" y="10577"/>
                    </a:cubicBezTo>
                    <a:cubicBezTo>
                      <a:pt x="48652" y="8179"/>
                      <a:pt x="45973" y="5923"/>
                      <a:pt x="43434" y="3526"/>
                    </a:cubicBezTo>
                    <a:cubicBezTo>
                      <a:pt x="42165" y="2398"/>
                      <a:pt x="40896" y="1128"/>
                      <a:pt x="39627" y="0"/>
                    </a:cubicBezTo>
                    <a:cubicBezTo>
                      <a:pt x="25948" y="1410"/>
                      <a:pt x="12551" y="987"/>
                      <a:pt x="0" y="20448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6DCC404-3BB8-C8E5-C0FC-422AFB478EA2}"/>
                  </a:ext>
                </a:extLst>
              </p:cNvPr>
              <p:cNvSpPr/>
              <p:nvPr/>
            </p:nvSpPr>
            <p:spPr>
              <a:xfrm>
                <a:off x="6379565" y="4154390"/>
                <a:ext cx="35255" cy="22827"/>
              </a:xfrm>
              <a:custGeom>
                <a:avLst/>
                <a:gdLst>
                  <a:gd name="connsiteX0" fmla="*/ 0 w 35255"/>
                  <a:gd name="connsiteY0" fmla="*/ 7836 h 22827"/>
                  <a:gd name="connsiteX1" fmla="*/ 35255 w 35255"/>
                  <a:gd name="connsiteY1" fmla="*/ 15310 h 22827"/>
                  <a:gd name="connsiteX2" fmla="*/ 0 w 35255"/>
                  <a:gd name="connsiteY2" fmla="*/ 7836 h 22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255" h="22827">
                    <a:moveTo>
                      <a:pt x="0" y="7836"/>
                    </a:moveTo>
                    <a:cubicBezTo>
                      <a:pt x="987" y="27438"/>
                      <a:pt x="24396" y="25463"/>
                      <a:pt x="35255" y="15310"/>
                    </a:cubicBezTo>
                    <a:cubicBezTo>
                      <a:pt x="28768" y="1067"/>
                      <a:pt x="11000" y="-6830"/>
                      <a:pt x="0" y="7836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D8AD6DF4-B38B-01C4-25A3-AC4960FBB1CA}"/>
                  </a:ext>
                </a:extLst>
              </p:cNvPr>
              <p:cNvSpPr/>
              <p:nvPr/>
            </p:nvSpPr>
            <p:spPr>
              <a:xfrm>
                <a:off x="6041046" y="4482908"/>
                <a:ext cx="28529" cy="31091"/>
              </a:xfrm>
              <a:custGeom>
                <a:avLst/>
                <a:gdLst>
                  <a:gd name="connsiteX0" fmla="*/ 19670 w 28529"/>
                  <a:gd name="connsiteY0" fmla="*/ 0 h 31091"/>
                  <a:gd name="connsiteX1" fmla="*/ 491 w 28529"/>
                  <a:gd name="connsiteY1" fmla="*/ 21153 h 31091"/>
                  <a:gd name="connsiteX2" fmla="*/ 4017 w 28529"/>
                  <a:gd name="connsiteY2" fmla="*/ 17345 h 31091"/>
                  <a:gd name="connsiteX3" fmla="*/ 17555 w 28529"/>
                  <a:gd name="connsiteY3" fmla="*/ 29615 h 31091"/>
                  <a:gd name="connsiteX4" fmla="*/ 24183 w 28529"/>
                  <a:gd name="connsiteY4" fmla="*/ 14666 h 31091"/>
                  <a:gd name="connsiteX5" fmla="*/ 25875 w 28529"/>
                  <a:gd name="connsiteY5" fmla="*/ 12692 h 31091"/>
                  <a:gd name="connsiteX6" fmla="*/ 27567 w 28529"/>
                  <a:gd name="connsiteY6" fmla="*/ 10717 h 31091"/>
                  <a:gd name="connsiteX7" fmla="*/ 19670 w 28529"/>
                  <a:gd name="connsiteY7" fmla="*/ 0 h 3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29" h="31091">
                    <a:moveTo>
                      <a:pt x="19670" y="0"/>
                    </a:moveTo>
                    <a:cubicBezTo>
                      <a:pt x="12055" y="564"/>
                      <a:pt x="-2893" y="11846"/>
                      <a:pt x="491" y="21153"/>
                    </a:cubicBezTo>
                    <a:cubicBezTo>
                      <a:pt x="1619" y="19884"/>
                      <a:pt x="2747" y="18615"/>
                      <a:pt x="4017" y="17345"/>
                    </a:cubicBezTo>
                    <a:cubicBezTo>
                      <a:pt x="632" y="22704"/>
                      <a:pt x="11350" y="35396"/>
                      <a:pt x="17555" y="29615"/>
                    </a:cubicBezTo>
                    <a:cubicBezTo>
                      <a:pt x="25593" y="31447"/>
                      <a:pt x="27708" y="18333"/>
                      <a:pt x="24183" y="14666"/>
                    </a:cubicBezTo>
                    <a:cubicBezTo>
                      <a:pt x="24747" y="13961"/>
                      <a:pt x="25311" y="13397"/>
                      <a:pt x="25875" y="12692"/>
                    </a:cubicBezTo>
                    <a:cubicBezTo>
                      <a:pt x="26439" y="11987"/>
                      <a:pt x="27003" y="11423"/>
                      <a:pt x="27567" y="10717"/>
                    </a:cubicBezTo>
                    <a:cubicBezTo>
                      <a:pt x="31657" y="6769"/>
                      <a:pt x="21503" y="3526"/>
                      <a:pt x="19670" y="0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CEEE501-7B8F-6818-FD87-372C38C8BA08}"/>
                  </a:ext>
                </a:extLst>
              </p:cNvPr>
              <p:cNvSpPr/>
              <p:nvPr/>
            </p:nvSpPr>
            <p:spPr>
              <a:xfrm>
                <a:off x="6300170" y="3914549"/>
                <a:ext cx="151456" cy="124987"/>
              </a:xfrm>
              <a:custGeom>
                <a:avLst/>
                <a:gdLst>
                  <a:gd name="connsiteX0" fmla="*/ 115637 w 151456"/>
                  <a:gd name="connsiteY0" fmla="*/ 122873 h 124987"/>
                  <a:gd name="connsiteX1" fmla="*/ 117612 w 151456"/>
                  <a:gd name="connsiteY1" fmla="*/ 124707 h 124987"/>
                  <a:gd name="connsiteX2" fmla="*/ 126778 w 151456"/>
                  <a:gd name="connsiteY2" fmla="*/ 122450 h 124987"/>
                  <a:gd name="connsiteX3" fmla="*/ 130303 w 151456"/>
                  <a:gd name="connsiteY3" fmla="*/ 118642 h 124987"/>
                  <a:gd name="connsiteX4" fmla="*/ 133829 w 151456"/>
                  <a:gd name="connsiteY4" fmla="*/ 114835 h 124987"/>
                  <a:gd name="connsiteX5" fmla="*/ 135521 w 151456"/>
                  <a:gd name="connsiteY5" fmla="*/ 112861 h 124987"/>
                  <a:gd name="connsiteX6" fmla="*/ 149483 w 151456"/>
                  <a:gd name="connsiteY6" fmla="*/ 97489 h 124987"/>
                  <a:gd name="connsiteX7" fmla="*/ 149059 w 151456"/>
                  <a:gd name="connsiteY7" fmla="*/ 90156 h 124987"/>
                  <a:gd name="connsiteX8" fmla="*/ 149764 w 151456"/>
                  <a:gd name="connsiteY8" fmla="*/ 66183 h 124987"/>
                  <a:gd name="connsiteX9" fmla="*/ 151457 w 151456"/>
                  <a:gd name="connsiteY9" fmla="*/ 64209 h 124987"/>
                  <a:gd name="connsiteX10" fmla="*/ 147226 w 151456"/>
                  <a:gd name="connsiteY10" fmla="*/ 53350 h 124987"/>
                  <a:gd name="connsiteX11" fmla="*/ 148918 w 151456"/>
                  <a:gd name="connsiteY11" fmla="*/ 51376 h 124987"/>
                  <a:gd name="connsiteX12" fmla="*/ 146944 w 151456"/>
                  <a:gd name="connsiteY12" fmla="*/ 49683 h 124987"/>
                  <a:gd name="connsiteX13" fmla="*/ 141162 w 151456"/>
                  <a:gd name="connsiteY13" fmla="*/ 44466 h 124987"/>
                  <a:gd name="connsiteX14" fmla="*/ 118317 w 151456"/>
                  <a:gd name="connsiteY14" fmla="*/ 27261 h 124987"/>
                  <a:gd name="connsiteX15" fmla="*/ 116342 w 151456"/>
                  <a:gd name="connsiteY15" fmla="*/ 25428 h 124987"/>
                  <a:gd name="connsiteX16" fmla="*/ 114368 w 151456"/>
                  <a:gd name="connsiteY16" fmla="*/ 23736 h 124987"/>
                  <a:gd name="connsiteX17" fmla="*/ 101112 w 151456"/>
                  <a:gd name="connsiteY17" fmla="*/ 15133 h 124987"/>
                  <a:gd name="connsiteX18" fmla="*/ 99138 w 151456"/>
                  <a:gd name="connsiteY18" fmla="*/ 13441 h 124987"/>
                  <a:gd name="connsiteX19" fmla="*/ 78548 w 151456"/>
                  <a:gd name="connsiteY19" fmla="*/ 5262 h 124987"/>
                  <a:gd name="connsiteX20" fmla="*/ 72908 w 151456"/>
                  <a:gd name="connsiteY20" fmla="*/ 3710 h 124987"/>
                  <a:gd name="connsiteX21" fmla="*/ 39768 w 151456"/>
                  <a:gd name="connsiteY21" fmla="*/ 1595 h 124987"/>
                  <a:gd name="connsiteX22" fmla="*/ 38075 w 151456"/>
                  <a:gd name="connsiteY22" fmla="*/ 3428 h 124987"/>
                  <a:gd name="connsiteX23" fmla="*/ 34550 w 151456"/>
                  <a:gd name="connsiteY23" fmla="*/ 7236 h 124987"/>
                  <a:gd name="connsiteX24" fmla="*/ 32858 w 151456"/>
                  <a:gd name="connsiteY24" fmla="*/ 9210 h 124987"/>
                  <a:gd name="connsiteX25" fmla="*/ 29191 w 151456"/>
                  <a:gd name="connsiteY25" fmla="*/ 9351 h 124987"/>
                  <a:gd name="connsiteX26" fmla="*/ 27217 w 151456"/>
                  <a:gd name="connsiteY26" fmla="*/ 7659 h 124987"/>
                  <a:gd name="connsiteX27" fmla="*/ 20025 w 151456"/>
                  <a:gd name="connsiteY27" fmla="*/ 11749 h 124987"/>
                  <a:gd name="connsiteX28" fmla="*/ 18191 w 151456"/>
                  <a:gd name="connsiteY28" fmla="*/ 13723 h 124987"/>
                  <a:gd name="connsiteX29" fmla="*/ 0 w 151456"/>
                  <a:gd name="connsiteY29" fmla="*/ 18236 h 124987"/>
                  <a:gd name="connsiteX30" fmla="*/ 4795 w 151456"/>
                  <a:gd name="connsiteY30" fmla="*/ 40094 h 124987"/>
                  <a:gd name="connsiteX31" fmla="*/ 3102 w 151456"/>
                  <a:gd name="connsiteY31" fmla="*/ 42068 h 124987"/>
                  <a:gd name="connsiteX32" fmla="*/ 5359 w 151456"/>
                  <a:gd name="connsiteY32" fmla="*/ 51094 h 124987"/>
                  <a:gd name="connsiteX33" fmla="*/ 7333 w 151456"/>
                  <a:gd name="connsiteY33" fmla="*/ 52927 h 124987"/>
                  <a:gd name="connsiteX34" fmla="*/ 9307 w 151456"/>
                  <a:gd name="connsiteY34" fmla="*/ 54619 h 124987"/>
                  <a:gd name="connsiteX35" fmla="*/ 19320 w 151456"/>
                  <a:gd name="connsiteY35" fmla="*/ 70695 h 124987"/>
                  <a:gd name="connsiteX36" fmla="*/ 17628 w 151456"/>
                  <a:gd name="connsiteY36" fmla="*/ 72670 h 124987"/>
                  <a:gd name="connsiteX37" fmla="*/ 23550 w 151456"/>
                  <a:gd name="connsiteY37" fmla="*/ 81554 h 124987"/>
                  <a:gd name="connsiteX38" fmla="*/ 29332 w 151456"/>
                  <a:gd name="connsiteY38" fmla="*/ 86772 h 124987"/>
                  <a:gd name="connsiteX39" fmla="*/ 31307 w 151456"/>
                  <a:gd name="connsiteY39" fmla="*/ 88464 h 124987"/>
                  <a:gd name="connsiteX40" fmla="*/ 31447 w 151456"/>
                  <a:gd name="connsiteY40" fmla="*/ 92130 h 124987"/>
                  <a:gd name="connsiteX41" fmla="*/ 41037 w 151456"/>
                  <a:gd name="connsiteY41" fmla="*/ 100874 h 124987"/>
                  <a:gd name="connsiteX42" fmla="*/ 42729 w 151456"/>
                  <a:gd name="connsiteY42" fmla="*/ 98900 h 124987"/>
                  <a:gd name="connsiteX43" fmla="*/ 50485 w 151456"/>
                  <a:gd name="connsiteY43" fmla="*/ 105951 h 124987"/>
                  <a:gd name="connsiteX44" fmla="*/ 54152 w 151456"/>
                  <a:gd name="connsiteY44" fmla="*/ 105809 h 124987"/>
                  <a:gd name="connsiteX45" fmla="*/ 63741 w 151456"/>
                  <a:gd name="connsiteY45" fmla="*/ 114553 h 124987"/>
                  <a:gd name="connsiteX46" fmla="*/ 80523 w 151456"/>
                  <a:gd name="connsiteY46" fmla="*/ 119207 h 124987"/>
                  <a:gd name="connsiteX47" fmla="*/ 82497 w 151456"/>
                  <a:gd name="connsiteY47" fmla="*/ 121040 h 124987"/>
                  <a:gd name="connsiteX48" fmla="*/ 84472 w 151456"/>
                  <a:gd name="connsiteY48" fmla="*/ 122732 h 124987"/>
                  <a:gd name="connsiteX49" fmla="*/ 88138 w 151456"/>
                  <a:gd name="connsiteY49" fmla="*/ 122591 h 124987"/>
                  <a:gd name="connsiteX50" fmla="*/ 108445 w 151456"/>
                  <a:gd name="connsiteY50" fmla="*/ 123437 h 124987"/>
                  <a:gd name="connsiteX51" fmla="*/ 113804 w 151456"/>
                  <a:gd name="connsiteY51" fmla="*/ 121322 h 124987"/>
                  <a:gd name="connsiteX52" fmla="*/ 115637 w 151456"/>
                  <a:gd name="connsiteY52" fmla="*/ 122873 h 12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51456" h="124987">
                    <a:moveTo>
                      <a:pt x="115637" y="122873"/>
                    </a:moveTo>
                    <a:cubicBezTo>
                      <a:pt x="116201" y="123437"/>
                      <a:pt x="116906" y="124001"/>
                      <a:pt x="117612" y="124707"/>
                    </a:cubicBezTo>
                    <a:cubicBezTo>
                      <a:pt x="120573" y="123296"/>
                      <a:pt x="123675" y="122168"/>
                      <a:pt x="126778" y="122450"/>
                    </a:cubicBezTo>
                    <a:cubicBezTo>
                      <a:pt x="127906" y="121181"/>
                      <a:pt x="129034" y="119912"/>
                      <a:pt x="130303" y="118642"/>
                    </a:cubicBezTo>
                    <a:cubicBezTo>
                      <a:pt x="131431" y="117373"/>
                      <a:pt x="132560" y="116104"/>
                      <a:pt x="133829" y="114835"/>
                    </a:cubicBezTo>
                    <a:cubicBezTo>
                      <a:pt x="134393" y="114271"/>
                      <a:pt x="134957" y="113566"/>
                      <a:pt x="135521" y="112861"/>
                    </a:cubicBezTo>
                    <a:cubicBezTo>
                      <a:pt x="140175" y="107784"/>
                      <a:pt x="144829" y="102566"/>
                      <a:pt x="149483" y="97489"/>
                    </a:cubicBezTo>
                    <a:cubicBezTo>
                      <a:pt x="148495" y="95092"/>
                      <a:pt x="147508" y="92695"/>
                      <a:pt x="149059" y="90156"/>
                    </a:cubicBezTo>
                    <a:cubicBezTo>
                      <a:pt x="151598" y="82118"/>
                      <a:pt x="147226" y="74362"/>
                      <a:pt x="149764" y="66183"/>
                    </a:cubicBezTo>
                    <a:cubicBezTo>
                      <a:pt x="150329" y="65478"/>
                      <a:pt x="150892" y="64913"/>
                      <a:pt x="151457" y="64209"/>
                    </a:cubicBezTo>
                    <a:cubicBezTo>
                      <a:pt x="149483" y="60683"/>
                      <a:pt x="149200" y="57016"/>
                      <a:pt x="147226" y="53350"/>
                    </a:cubicBezTo>
                    <a:cubicBezTo>
                      <a:pt x="147790" y="52645"/>
                      <a:pt x="148354" y="52080"/>
                      <a:pt x="148918" y="51376"/>
                    </a:cubicBezTo>
                    <a:cubicBezTo>
                      <a:pt x="148354" y="50811"/>
                      <a:pt x="147649" y="50247"/>
                      <a:pt x="146944" y="49683"/>
                    </a:cubicBezTo>
                    <a:cubicBezTo>
                      <a:pt x="144970" y="47850"/>
                      <a:pt x="143136" y="46158"/>
                      <a:pt x="141162" y="44466"/>
                    </a:cubicBezTo>
                    <a:cubicBezTo>
                      <a:pt x="133547" y="38684"/>
                      <a:pt x="125650" y="27402"/>
                      <a:pt x="118317" y="27261"/>
                    </a:cubicBezTo>
                    <a:cubicBezTo>
                      <a:pt x="117612" y="26697"/>
                      <a:pt x="117047" y="26133"/>
                      <a:pt x="116342" y="25428"/>
                    </a:cubicBezTo>
                    <a:cubicBezTo>
                      <a:pt x="115778" y="24864"/>
                      <a:pt x="115073" y="24299"/>
                      <a:pt x="114368" y="23736"/>
                    </a:cubicBezTo>
                    <a:cubicBezTo>
                      <a:pt x="110278" y="27825"/>
                      <a:pt x="105484" y="17108"/>
                      <a:pt x="101112" y="15133"/>
                    </a:cubicBezTo>
                    <a:cubicBezTo>
                      <a:pt x="100548" y="14569"/>
                      <a:pt x="99843" y="14005"/>
                      <a:pt x="99138" y="13441"/>
                    </a:cubicBezTo>
                    <a:cubicBezTo>
                      <a:pt x="92510" y="16402"/>
                      <a:pt x="85177" y="3852"/>
                      <a:pt x="78548" y="5262"/>
                    </a:cubicBezTo>
                    <a:cubicBezTo>
                      <a:pt x="76716" y="4275"/>
                      <a:pt x="74741" y="1877"/>
                      <a:pt x="72908" y="3710"/>
                    </a:cubicBezTo>
                    <a:cubicBezTo>
                      <a:pt x="61485" y="-3341"/>
                      <a:pt x="50768" y="1877"/>
                      <a:pt x="39768" y="1595"/>
                    </a:cubicBezTo>
                    <a:cubicBezTo>
                      <a:pt x="39204" y="2159"/>
                      <a:pt x="38640" y="2864"/>
                      <a:pt x="38075" y="3428"/>
                    </a:cubicBezTo>
                    <a:cubicBezTo>
                      <a:pt x="36947" y="4698"/>
                      <a:pt x="35819" y="5967"/>
                      <a:pt x="34550" y="7236"/>
                    </a:cubicBezTo>
                    <a:cubicBezTo>
                      <a:pt x="33986" y="7800"/>
                      <a:pt x="33422" y="8505"/>
                      <a:pt x="32858" y="9210"/>
                    </a:cubicBezTo>
                    <a:cubicBezTo>
                      <a:pt x="31589" y="7377"/>
                      <a:pt x="30319" y="8364"/>
                      <a:pt x="29191" y="9351"/>
                    </a:cubicBezTo>
                    <a:cubicBezTo>
                      <a:pt x="28486" y="8787"/>
                      <a:pt x="27922" y="8223"/>
                      <a:pt x="27217" y="7659"/>
                    </a:cubicBezTo>
                    <a:cubicBezTo>
                      <a:pt x="24961" y="11326"/>
                      <a:pt x="22422" y="9351"/>
                      <a:pt x="20025" y="11749"/>
                    </a:cubicBezTo>
                    <a:cubicBezTo>
                      <a:pt x="19461" y="12313"/>
                      <a:pt x="18897" y="13018"/>
                      <a:pt x="18191" y="13723"/>
                    </a:cubicBezTo>
                    <a:cubicBezTo>
                      <a:pt x="12269" y="17812"/>
                      <a:pt x="5782" y="11184"/>
                      <a:pt x="0" y="18236"/>
                    </a:cubicBezTo>
                    <a:cubicBezTo>
                      <a:pt x="1410" y="25568"/>
                      <a:pt x="4512" y="32761"/>
                      <a:pt x="4795" y="40094"/>
                    </a:cubicBezTo>
                    <a:cubicBezTo>
                      <a:pt x="4230" y="40658"/>
                      <a:pt x="3666" y="41363"/>
                      <a:pt x="3102" y="42068"/>
                    </a:cubicBezTo>
                    <a:cubicBezTo>
                      <a:pt x="6487" y="45029"/>
                      <a:pt x="6628" y="47991"/>
                      <a:pt x="5359" y="51094"/>
                    </a:cubicBezTo>
                    <a:cubicBezTo>
                      <a:pt x="5923" y="51657"/>
                      <a:pt x="6628" y="52222"/>
                      <a:pt x="7333" y="52927"/>
                    </a:cubicBezTo>
                    <a:cubicBezTo>
                      <a:pt x="7897" y="53491"/>
                      <a:pt x="8602" y="54055"/>
                      <a:pt x="9307" y="54619"/>
                    </a:cubicBezTo>
                    <a:cubicBezTo>
                      <a:pt x="15371" y="59837"/>
                      <a:pt x="9307" y="65619"/>
                      <a:pt x="19320" y="70695"/>
                    </a:cubicBezTo>
                    <a:cubicBezTo>
                      <a:pt x="18756" y="71400"/>
                      <a:pt x="18191" y="71964"/>
                      <a:pt x="17628" y="72670"/>
                    </a:cubicBezTo>
                    <a:cubicBezTo>
                      <a:pt x="20166" y="75631"/>
                      <a:pt x="25384" y="78451"/>
                      <a:pt x="23550" y="81554"/>
                    </a:cubicBezTo>
                    <a:cubicBezTo>
                      <a:pt x="25525" y="83387"/>
                      <a:pt x="27358" y="85079"/>
                      <a:pt x="29332" y="86772"/>
                    </a:cubicBezTo>
                    <a:cubicBezTo>
                      <a:pt x="29896" y="87336"/>
                      <a:pt x="30601" y="87900"/>
                      <a:pt x="31307" y="88464"/>
                    </a:cubicBezTo>
                    <a:cubicBezTo>
                      <a:pt x="29473" y="89733"/>
                      <a:pt x="30461" y="91002"/>
                      <a:pt x="31447" y="92130"/>
                    </a:cubicBezTo>
                    <a:cubicBezTo>
                      <a:pt x="34691" y="95092"/>
                      <a:pt x="37794" y="97912"/>
                      <a:pt x="41037" y="100874"/>
                    </a:cubicBezTo>
                    <a:cubicBezTo>
                      <a:pt x="41601" y="100310"/>
                      <a:pt x="42165" y="99605"/>
                      <a:pt x="42729" y="98900"/>
                    </a:cubicBezTo>
                    <a:cubicBezTo>
                      <a:pt x="45268" y="101156"/>
                      <a:pt x="47806" y="103554"/>
                      <a:pt x="50485" y="105951"/>
                    </a:cubicBezTo>
                    <a:cubicBezTo>
                      <a:pt x="51614" y="103977"/>
                      <a:pt x="52883" y="104823"/>
                      <a:pt x="54152" y="105809"/>
                    </a:cubicBezTo>
                    <a:cubicBezTo>
                      <a:pt x="57395" y="108771"/>
                      <a:pt x="60498" y="111591"/>
                      <a:pt x="63741" y="114553"/>
                    </a:cubicBezTo>
                    <a:cubicBezTo>
                      <a:pt x="69665" y="121745"/>
                      <a:pt x="75164" y="121886"/>
                      <a:pt x="80523" y="119207"/>
                    </a:cubicBezTo>
                    <a:cubicBezTo>
                      <a:pt x="81087" y="119771"/>
                      <a:pt x="81792" y="120335"/>
                      <a:pt x="82497" y="121040"/>
                    </a:cubicBezTo>
                    <a:cubicBezTo>
                      <a:pt x="83061" y="121604"/>
                      <a:pt x="83767" y="122168"/>
                      <a:pt x="84472" y="122732"/>
                    </a:cubicBezTo>
                    <a:cubicBezTo>
                      <a:pt x="85600" y="120758"/>
                      <a:pt x="86869" y="121604"/>
                      <a:pt x="88138" y="122591"/>
                    </a:cubicBezTo>
                    <a:cubicBezTo>
                      <a:pt x="95048" y="124989"/>
                      <a:pt x="101817" y="126117"/>
                      <a:pt x="108445" y="123437"/>
                    </a:cubicBezTo>
                    <a:cubicBezTo>
                      <a:pt x="110278" y="122168"/>
                      <a:pt x="112112" y="123296"/>
                      <a:pt x="113804" y="121322"/>
                    </a:cubicBezTo>
                    <a:cubicBezTo>
                      <a:pt x="114368" y="121604"/>
                      <a:pt x="115073" y="122168"/>
                      <a:pt x="115637" y="122873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EA2AF440-3010-ED1D-A12E-E38D3832ABCF}"/>
                  </a:ext>
                </a:extLst>
              </p:cNvPr>
              <p:cNvSpPr/>
              <p:nvPr/>
            </p:nvSpPr>
            <p:spPr>
              <a:xfrm>
                <a:off x="6292555" y="4105670"/>
                <a:ext cx="29473" cy="11530"/>
              </a:xfrm>
              <a:custGeom>
                <a:avLst/>
                <a:gdLst>
                  <a:gd name="connsiteX0" fmla="*/ 0 w 29473"/>
                  <a:gd name="connsiteY0" fmla="*/ 5647 h 11530"/>
                  <a:gd name="connsiteX1" fmla="*/ 29473 w 29473"/>
                  <a:gd name="connsiteY1" fmla="*/ 7904 h 11530"/>
                  <a:gd name="connsiteX2" fmla="*/ 0 w 29473"/>
                  <a:gd name="connsiteY2" fmla="*/ 5647 h 11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73" h="11530">
                    <a:moveTo>
                      <a:pt x="0" y="5647"/>
                    </a:moveTo>
                    <a:cubicBezTo>
                      <a:pt x="10154" y="12275"/>
                      <a:pt x="20025" y="13686"/>
                      <a:pt x="29473" y="7904"/>
                    </a:cubicBezTo>
                    <a:cubicBezTo>
                      <a:pt x="25666" y="-3942"/>
                      <a:pt x="9026" y="-558"/>
                      <a:pt x="0" y="5647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917835E4-055E-983C-D116-70B8F0C1D76B}"/>
                  </a:ext>
                </a:extLst>
              </p:cNvPr>
              <p:cNvSpPr/>
              <p:nvPr/>
            </p:nvSpPr>
            <p:spPr>
              <a:xfrm>
                <a:off x="6478596" y="3836749"/>
                <a:ext cx="52425" cy="55985"/>
              </a:xfrm>
              <a:custGeom>
                <a:avLst/>
                <a:gdLst>
                  <a:gd name="connsiteX0" fmla="*/ 17452 w 52425"/>
                  <a:gd name="connsiteY0" fmla="*/ 0 h 55985"/>
                  <a:gd name="connsiteX1" fmla="*/ 8709 w 52425"/>
                  <a:gd name="connsiteY1" fmla="*/ 9589 h 55985"/>
                  <a:gd name="connsiteX2" fmla="*/ 1658 w 52425"/>
                  <a:gd name="connsiteY2" fmla="*/ 17205 h 55985"/>
                  <a:gd name="connsiteX3" fmla="*/ 2504 w 52425"/>
                  <a:gd name="connsiteY3" fmla="*/ 35537 h 55985"/>
                  <a:gd name="connsiteX4" fmla="*/ 4478 w 52425"/>
                  <a:gd name="connsiteY4" fmla="*/ 37230 h 55985"/>
                  <a:gd name="connsiteX5" fmla="*/ 8286 w 52425"/>
                  <a:gd name="connsiteY5" fmla="*/ 40755 h 55985"/>
                  <a:gd name="connsiteX6" fmla="*/ 4760 w 52425"/>
                  <a:gd name="connsiteY6" fmla="*/ 44563 h 55985"/>
                  <a:gd name="connsiteX7" fmla="*/ 18016 w 52425"/>
                  <a:gd name="connsiteY7" fmla="*/ 53165 h 55985"/>
                  <a:gd name="connsiteX8" fmla="*/ 19709 w 52425"/>
                  <a:gd name="connsiteY8" fmla="*/ 51191 h 55985"/>
                  <a:gd name="connsiteX9" fmla="*/ 23516 w 52425"/>
                  <a:gd name="connsiteY9" fmla="*/ 54716 h 55985"/>
                  <a:gd name="connsiteX10" fmla="*/ 36490 w 52425"/>
                  <a:gd name="connsiteY10" fmla="*/ 55985 h 55985"/>
                  <a:gd name="connsiteX11" fmla="*/ 38182 w 52425"/>
                  <a:gd name="connsiteY11" fmla="*/ 54011 h 55985"/>
                  <a:gd name="connsiteX12" fmla="*/ 39874 w 52425"/>
                  <a:gd name="connsiteY12" fmla="*/ 52037 h 55985"/>
                  <a:gd name="connsiteX13" fmla="*/ 43400 w 52425"/>
                  <a:gd name="connsiteY13" fmla="*/ 48229 h 55985"/>
                  <a:gd name="connsiteX14" fmla="*/ 52426 w 52425"/>
                  <a:gd name="connsiteY14" fmla="*/ 45973 h 55985"/>
                  <a:gd name="connsiteX15" fmla="*/ 52284 w 52425"/>
                  <a:gd name="connsiteY15" fmla="*/ 42306 h 55985"/>
                  <a:gd name="connsiteX16" fmla="*/ 50310 w 52425"/>
                  <a:gd name="connsiteY16" fmla="*/ 40614 h 55985"/>
                  <a:gd name="connsiteX17" fmla="*/ 49605 w 52425"/>
                  <a:gd name="connsiteY17" fmla="*/ 25948 h 55985"/>
                  <a:gd name="connsiteX18" fmla="*/ 51297 w 52425"/>
                  <a:gd name="connsiteY18" fmla="*/ 23974 h 55985"/>
                  <a:gd name="connsiteX19" fmla="*/ 51156 w 52425"/>
                  <a:gd name="connsiteY19" fmla="*/ 20307 h 55985"/>
                  <a:gd name="connsiteX20" fmla="*/ 31977 w 52425"/>
                  <a:gd name="connsiteY20" fmla="*/ 2821 h 55985"/>
                  <a:gd name="connsiteX21" fmla="*/ 17452 w 52425"/>
                  <a:gd name="connsiteY21" fmla="*/ 0 h 55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425" h="55985">
                    <a:moveTo>
                      <a:pt x="17452" y="0"/>
                    </a:moveTo>
                    <a:cubicBezTo>
                      <a:pt x="14491" y="3244"/>
                      <a:pt x="11670" y="6346"/>
                      <a:pt x="8709" y="9589"/>
                    </a:cubicBezTo>
                    <a:cubicBezTo>
                      <a:pt x="6453" y="12128"/>
                      <a:pt x="4055" y="14666"/>
                      <a:pt x="1658" y="17205"/>
                    </a:cubicBezTo>
                    <a:cubicBezTo>
                      <a:pt x="-2573" y="23551"/>
                      <a:pt x="2645" y="29473"/>
                      <a:pt x="2504" y="35537"/>
                    </a:cubicBezTo>
                    <a:cubicBezTo>
                      <a:pt x="3209" y="36101"/>
                      <a:pt x="3773" y="36666"/>
                      <a:pt x="4478" y="37230"/>
                    </a:cubicBezTo>
                    <a:cubicBezTo>
                      <a:pt x="5748" y="38358"/>
                      <a:pt x="7017" y="39627"/>
                      <a:pt x="8286" y="40755"/>
                    </a:cubicBezTo>
                    <a:cubicBezTo>
                      <a:pt x="7158" y="42024"/>
                      <a:pt x="5888" y="43294"/>
                      <a:pt x="4760" y="44563"/>
                    </a:cubicBezTo>
                    <a:cubicBezTo>
                      <a:pt x="9414" y="51332"/>
                      <a:pt x="13504" y="46396"/>
                      <a:pt x="18016" y="53165"/>
                    </a:cubicBezTo>
                    <a:cubicBezTo>
                      <a:pt x="18581" y="52460"/>
                      <a:pt x="19144" y="51896"/>
                      <a:pt x="19709" y="51191"/>
                    </a:cubicBezTo>
                    <a:cubicBezTo>
                      <a:pt x="20978" y="52319"/>
                      <a:pt x="22247" y="53447"/>
                      <a:pt x="23516" y="54716"/>
                    </a:cubicBezTo>
                    <a:cubicBezTo>
                      <a:pt x="27747" y="53870"/>
                      <a:pt x="32118" y="55562"/>
                      <a:pt x="36490" y="55985"/>
                    </a:cubicBezTo>
                    <a:cubicBezTo>
                      <a:pt x="37054" y="55280"/>
                      <a:pt x="37618" y="54716"/>
                      <a:pt x="38182" y="54011"/>
                    </a:cubicBezTo>
                    <a:cubicBezTo>
                      <a:pt x="38747" y="53306"/>
                      <a:pt x="39311" y="52742"/>
                      <a:pt x="39874" y="52037"/>
                    </a:cubicBezTo>
                    <a:cubicBezTo>
                      <a:pt x="41003" y="50768"/>
                      <a:pt x="42272" y="49499"/>
                      <a:pt x="43400" y="48229"/>
                    </a:cubicBezTo>
                    <a:cubicBezTo>
                      <a:pt x="46503" y="49499"/>
                      <a:pt x="49605" y="49357"/>
                      <a:pt x="52426" y="45973"/>
                    </a:cubicBezTo>
                    <a:cubicBezTo>
                      <a:pt x="50451" y="44845"/>
                      <a:pt x="51297" y="43575"/>
                      <a:pt x="52284" y="42306"/>
                    </a:cubicBezTo>
                    <a:cubicBezTo>
                      <a:pt x="51579" y="41742"/>
                      <a:pt x="51015" y="41178"/>
                      <a:pt x="50310" y="40614"/>
                    </a:cubicBezTo>
                    <a:cubicBezTo>
                      <a:pt x="51579" y="35678"/>
                      <a:pt x="51438" y="30742"/>
                      <a:pt x="49605" y="25948"/>
                    </a:cubicBezTo>
                    <a:cubicBezTo>
                      <a:pt x="50169" y="25243"/>
                      <a:pt x="50733" y="24679"/>
                      <a:pt x="51297" y="23974"/>
                    </a:cubicBezTo>
                    <a:cubicBezTo>
                      <a:pt x="53131" y="22705"/>
                      <a:pt x="52144" y="21435"/>
                      <a:pt x="51156" y="20307"/>
                    </a:cubicBezTo>
                    <a:cubicBezTo>
                      <a:pt x="49605" y="8461"/>
                      <a:pt x="41144" y="6910"/>
                      <a:pt x="31977" y="2821"/>
                    </a:cubicBezTo>
                    <a:cubicBezTo>
                      <a:pt x="27183" y="-3384"/>
                      <a:pt x="22529" y="3526"/>
                      <a:pt x="17452" y="0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B21A1CAE-7A8D-91D9-063F-0AA54B05C2DC}"/>
                  </a:ext>
                </a:extLst>
              </p:cNvPr>
              <p:cNvSpPr/>
              <p:nvPr/>
            </p:nvSpPr>
            <p:spPr>
              <a:xfrm>
                <a:off x="5899811" y="4166174"/>
                <a:ext cx="59005" cy="82920"/>
              </a:xfrm>
              <a:custGeom>
                <a:avLst/>
                <a:gdLst>
                  <a:gd name="connsiteX0" fmla="*/ 27922 w 59005"/>
                  <a:gd name="connsiteY0" fmla="*/ 76856 h 82920"/>
                  <a:gd name="connsiteX1" fmla="*/ 33281 w 59005"/>
                  <a:gd name="connsiteY1" fmla="*/ 74741 h 82920"/>
                  <a:gd name="connsiteX2" fmla="*/ 34973 w 59005"/>
                  <a:gd name="connsiteY2" fmla="*/ 72766 h 82920"/>
                  <a:gd name="connsiteX3" fmla="*/ 38499 w 59005"/>
                  <a:gd name="connsiteY3" fmla="*/ 68959 h 82920"/>
                  <a:gd name="connsiteX4" fmla="*/ 56550 w 59005"/>
                  <a:gd name="connsiteY4" fmla="*/ 60780 h 82920"/>
                  <a:gd name="connsiteX5" fmla="*/ 57537 w 59005"/>
                  <a:gd name="connsiteY5" fmla="*/ 44139 h 82920"/>
                  <a:gd name="connsiteX6" fmla="*/ 53729 w 59005"/>
                  <a:gd name="connsiteY6" fmla="*/ 40614 h 82920"/>
                  <a:gd name="connsiteX7" fmla="*/ 53588 w 59005"/>
                  <a:gd name="connsiteY7" fmla="*/ 36947 h 82920"/>
                  <a:gd name="connsiteX8" fmla="*/ 49499 w 59005"/>
                  <a:gd name="connsiteY8" fmla="*/ 29755 h 82920"/>
                  <a:gd name="connsiteX9" fmla="*/ 47524 w 59005"/>
                  <a:gd name="connsiteY9" fmla="*/ 27922 h 82920"/>
                  <a:gd name="connsiteX10" fmla="*/ 49216 w 59005"/>
                  <a:gd name="connsiteY10" fmla="*/ 25948 h 82920"/>
                  <a:gd name="connsiteX11" fmla="*/ 47242 w 59005"/>
                  <a:gd name="connsiteY11" fmla="*/ 24255 h 82920"/>
                  <a:gd name="connsiteX12" fmla="*/ 41460 w 59005"/>
                  <a:gd name="connsiteY12" fmla="*/ 19038 h 82920"/>
                  <a:gd name="connsiteX13" fmla="*/ 39486 w 59005"/>
                  <a:gd name="connsiteY13" fmla="*/ 17345 h 82920"/>
                  <a:gd name="connsiteX14" fmla="*/ 29755 w 59005"/>
                  <a:gd name="connsiteY14" fmla="*/ 4935 h 82920"/>
                  <a:gd name="connsiteX15" fmla="*/ 26089 w 59005"/>
                  <a:gd name="connsiteY15" fmla="*/ 5077 h 82920"/>
                  <a:gd name="connsiteX16" fmla="*/ 24115 w 59005"/>
                  <a:gd name="connsiteY16" fmla="*/ 3243 h 82920"/>
                  <a:gd name="connsiteX17" fmla="*/ 16641 w 59005"/>
                  <a:gd name="connsiteY17" fmla="*/ 0 h 82920"/>
                  <a:gd name="connsiteX18" fmla="*/ 13115 w 59005"/>
                  <a:gd name="connsiteY18" fmla="*/ 3807 h 82920"/>
                  <a:gd name="connsiteX19" fmla="*/ 4372 w 59005"/>
                  <a:gd name="connsiteY19" fmla="*/ 13397 h 82920"/>
                  <a:gd name="connsiteX20" fmla="*/ 4936 w 59005"/>
                  <a:gd name="connsiteY20" fmla="*/ 24396 h 82920"/>
                  <a:gd name="connsiteX21" fmla="*/ 3385 w 59005"/>
                  <a:gd name="connsiteY21" fmla="*/ 30037 h 82920"/>
                  <a:gd name="connsiteX22" fmla="*/ 1692 w 59005"/>
                  <a:gd name="connsiteY22" fmla="*/ 32012 h 82920"/>
                  <a:gd name="connsiteX23" fmla="*/ 0 w 59005"/>
                  <a:gd name="connsiteY23" fmla="*/ 33986 h 82920"/>
                  <a:gd name="connsiteX24" fmla="*/ 4231 w 59005"/>
                  <a:gd name="connsiteY24" fmla="*/ 44845 h 82920"/>
                  <a:gd name="connsiteX25" fmla="*/ 6205 w 59005"/>
                  <a:gd name="connsiteY25" fmla="*/ 46537 h 82920"/>
                  <a:gd name="connsiteX26" fmla="*/ 4513 w 59005"/>
                  <a:gd name="connsiteY26" fmla="*/ 48511 h 82920"/>
                  <a:gd name="connsiteX27" fmla="*/ 8602 w 59005"/>
                  <a:gd name="connsiteY27" fmla="*/ 55703 h 82920"/>
                  <a:gd name="connsiteX28" fmla="*/ 10436 w 59005"/>
                  <a:gd name="connsiteY28" fmla="*/ 57395 h 82920"/>
                  <a:gd name="connsiteX29" fmla="*/ 12410 w 59005"/>
                  <a:gd name="connsiteY29" fmla="*/ 59087 h 82920"/>
                  <a:gd name="connsiteX30" fmla="*/ 11000 w 59005"/>
                  <a:gd name="connsiteY30" fmla="*/ 68395 h 82920"/>
                  <a:gd name="connsiteX31" fmla="*/ 15371 w 59005"/>
                  <a:gd name="connsiteY31" fmla="*/ 82920 h 82920"/>
                  <a:gd name="connsiteX32" fmla="*/ 27922 w 59005"/>
                  <a:gd name="connsiteY32" fmla="*/ 76856 h 8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005" h="82920">
                    <a:moveTo>
                      <a:pt x="27922" y="76856"/>
                    </a:moveTo>
                    <a:cubicBezTo>
                      <a:pt x="29615" y="74318"/>
                      <a:pt x="31448" y="73895"/>
                      <a:pt x="33281" y="74741"/>
                    </a:cubicBezTo>
                    <a:cubicBezTo>
                      <a:pt x="33845" y="74177"/>
                      <a:pt x="34409" y="73472"/>
                      <a:pt x="34973" y="72766"/>
                    </a:cubicBezTo>
                    <a:cubicBezTo>
                      <a:pt x="36102" y="71497"/>
                      <a:pt x="37230" y="70228"/>
                      <a:pt x="38499" y="68959"/>
                    </a:cubicBezTo>
                    <a:cubicBezTo>
                      <a:pt x="44704" y="72062"/>
                      <a:pt x="50768" y="68818"/>
                      <a:pt x="56550" y="60780"/>
                    </a:cubicBezTo>
                    <a:cubicBezTo>
                      <a:pt x="58101" y="55139"/>
                      <a:pt x="60639" y="49498"/>
                      <a:pt x="57537" y="44139"/>
                    </a:cubicBezTo>
                    <a:cubicBezTo>
                      <a:pt x="56268" y="43011"/>
                      <a:pt x="54998" y="41883"/>
                      <a:pt x="53729" y="40614"/>
                    </a:cubicBezTo>
                    <a:cubicBezTo>
                      <a:pt x="55562" y="39345"/>
                      <a:pt x="54575" y="38217"/>
                      <a:pt x="53588" y="36947"/>
                    </a:cubicBezTo>
                    <a:cubicBezTo>
                      <a:pt x="53024" y="34550"/>
                      <a:pt x="52319" y="32153"/>
                      <a:pt x="49499" y="29755"/>
                    </a:cubicBezTo>
                    <a:cubicBezTo>
                      <a:pt x="48934" y="29191"/>
                      <a:pt x="48229" y="28627"/>
                      <a:pt x="47524" y="27922"/>
                    </a:cubicBezTo>
                    <a:cubicBezTo>
                      <a:pt x="48088" y="27358"/>
                      <a:pt x="48652" y="26653"/>
                      <a:pt x="49216" y="25948"/>
                    </a:cubicBezTo>
                    <a:cubicBezTo>
                      <a:pt x="48511" y="25384"/>
                      <a:pt x="47947" y="24819"/>
                      <a:pt x="47242" y="24255"/>
                    </a:cubicBezTo>
                    <a:cubicBezTo>
                      <a:pt x="45268" y="22563"/>
                      <a:pt x="43435" y="20730"/>
                      <a:pt x="41460" y="19038"/>
                    </a:cubicBezTo>
                    <a:cubicBezTo>
                      <a:pt x="40896" y="18474"/>
                      <a:pt x="40191" y="17910"/>
                      <a:pt x="39486" y="17345"/>
                    </a:cubicBezTo>
                    <a:cubicBezTo>
                      <a:pt x="43012" y="12833"/>
                      <a:pt x="32012" y="9166"/>
                      <a:pt x="29755" y="4935"/>
                    </a:cubicBezTo>
                    <a:cubicBezTo>
                      <a:pt x="28486" y="3102"/>
                      <a:pt x="27217" y="4089"/>
                      <a:pt x="26089" y="5077"/>
                    </a:cubicBezTo>
                    <a:cubicBezTo>
                      <a:pt x="25525" y="4512"/>
                      <a:pt x="24820" y="3949"/>
                      <a:pt x="24115" y="3243"/>
                    </a:cubicBezTo>
                    <a:cubicBezTo>
                      <a:pt x="21576" y="2820"/>
                      <a:pt x="19179" y="2397"/>
                      <a:pt x="16641" y="0"/>
                    </a:cubicBezTo>
                    <a:cubicBezTo>
                      <a:pt x="15512" y="1269"/>
                      <a:pt x="14384" y="2538"/>
                      <a:pt x="13115" y="3807"/>
                    </a:cubicBezTo>
                    <a:cubicBezTo>
                      <a:pt x="10154" y="7051"/>
                      <a:pt x="7333" y="10294"/>
                      <a:pt x="4372" y="13397"/>
                    </a:cubicBezTo>
                    <a:cubicBezTo>
                      <a:pt x="-1269" y="17345"/>
                      <a:pt x="-1128" y="21012"/>
                      <a:pt x="4936" y="24396"/>
                    </a:cubicBezTo>
                    <a:cubicBezTo>
                      <a:pt x="3808" y="26230"/>
                      <a:pt x="5077" y="28063"/>
                      <a:pt x="3385" y="30037"/>
                    </a:cubicBezTo>
                    <a:cubicBezTo>
                      <a:pt x="2821" y="30742"/>
                      <a:pt x="2256" y="31306"/>
                      <a:pt x="1692" y="32012"/>
                    </a:cubicBezTo>
                    <a:cubicBezTo>
                      <a:pt x="1128" y="32717"/>
                      <a:pt x="564" y="33281"/>
                      <a:pt x="0" y="33986"/>
                    </a:cubicBezTo>
                    <a:cubicBezTo>
                      <a:pt x="4936" y="37371"/>
                      <a:pt x="6769" y="41037"/>
                      <a:pt x="4231" y="44845"/>
                    </a:cubicBezTo>
                    <a:cubicBezTo>
                      <a:pt x="4936" y="45408"/>
                      <a:pt x="5500" y="45973"/>
                      <a:pt x="6205" y="46537"/>
                    </a:cubicBezTo>
                    <a:cubicBezTo>
                      <a:pt x="5641" y="47101"/>
                      <a:pt x="5077" y="47806"/>
                      <a:pt x="4513" y="48511"/>
                    </a:cubicBezTo>
                    <a:cubicBezTo>
                      <a:pt x="8038" y="50767"/>
                      <a:pt x="6205" y="53306"/>
                      <a:pt x="8602" y="55703"/>
                    </a:cubicBezTo>
                    <a:cubicBezTo>
                      <a:pt x="9167" y="56267"/>
                      <a:pt x="9872" y="56831"/>
                      <a:pt x="10436" y="57395"/>
                    </a:cubicBezTo>
                    <a:cubicBezTo>
                      <a:pt x="11141" y="57959"/>
                      <a:pt x="11705" y="58524"/>
                      <a:pt x="12410" y="59087"/>
                    </a:cubicBezTo>
                    <a:cubicBezTo>
                      <a:pt x="17346" y="61908"/>
                      <a:pt x="13538" y="65152"/>
                      <a:pt x="11000" y="68395"/>
                    </a:cubicBezTo>
                    <a:cubicBezTo>
                      <a:pt x="9730" y="73331"/>
                      <a:pt x="8461" y="78267"/>
                      <a:pt x="15371" y="82920"/>
                    </a:cubicBezTo>
                    <a:cubicBezTo>
                      <a:pt x="19320" y="75728"/>
                      <a:pt x="23974" y="84048"/>
                      <a:pt x="27922" y="76856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EA686982-4771-A784-BC36-E7DFC89E6901}"/>
                  </a:ext>
                </a:extLst>
              </p:cNvPr>
              <p:cNvSpPr/>
              <p:nvPr/>
            </p:nvSpPr>
            <p:spPr>
              <a:xfrm>
                <a:off x="6538198" y="3491528"/>
                <a:ext cx="11730" cy="14103"/>
              </a:xfrm>
              <a:custGeom>
                <a:avLst/>
                <a:gdLst>
                  <a:gd name="connsiteX0" fmla="*/ 3682 w 11730"/>
                  <a:gd name="connsiteY0" fmla="*/ 1270 h 14103"/>
                  <a:gd name="connsiteX1" fmla="*/ 2272 w 11730"/>
                  <a:gd name="connsiteY1" fmla="*/ 10578 h 14103"/>
                  <a:gd name="connsiteX2" fmla="*/ 6080 w 11730"/>
                  <a:gd name="connsiteY2" fmla="*/ 14103 h 14103"/>
                  <a:gd name="connsiteX3" fmla="*/ 7772 w 11730"/>
                  <a:gd name="connsiteY3" fmla="*/ 12129 h 14103"/>
                  <a:gd name="connsiteX4" fmla="*/ 11298 w 11730"/>
                  <a:gd name="connsiteY4" fmla="*/ 8322 h 14103"/>
                  <a:gd name="connsiteX5" fmla="*/ 7208 w 11730"/>
                  <a:gd name="connsiteY5" fmla="*/ 1130 h 14103"/>
                  <a:gd name="connsiteX6" fmla="*/ 3682 w 11730"/>
                  <a:gd name="connsiteY6" fmla="*/ 1270 h 1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30" h="14103">
                    <a:moveTo>
                      <a:pt x="3682" y="1270"/>
                    </a:moveTo>
                    <a:cubicBezTo>
                      <a:pt x="-407" y="4514"/>
                      <a:pt x="-1394" y="7616"/>
                      <a:pt x="2272" y="10578"/>
                    </a:cubicBezTo>
                    <a:cubicBezTo>
                      <a:pt x="3542" y="11706"/>
                      <a:pt x="4811" y="12834"/>
                      <a:pt x="6080" y="14103"/>
                    </a:cubicBezTo>
                    <a:cubicBezTo>
                      <a:pt x="6644" y="13398"/>
                      <a:pt x="7208" y="12834"/>
                      <a:pt x="7772" y="12129"/>
                    </a:cubicBezTo>
                    <a:cubicBezTo>
                      <a:pt x="8900" y="10860"/>
                      <a:pt x="10170" y="9591"/>
                      <a:pt x="11298" y="8322"/>
                    </a:cubicBezTo>
                    <a:cubicBezTo>
                      <a:pt x="12990" y="5783"/>
                      <a:pt x="9323" y="3527"/>
                      <a:pt x="7208" y="1130"/>
                    </a:cubicBezTo>
                    <a:cubicBezTo>
                      <a:pt x="6080" y="-845"/>
                      <a:pt x="4811" y="142"/>
                      <a:pt x="3682" y="1270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67CEC02-351B-6CAB-8FB0-E8834CEF79D9}"/>
                  </a:ext>
                </a:extLst>
              </p:cNvPr>
              <p:cNvSpPr/>
              <p:nvPr/>
            </p:nvSpPr>
            <p:spPr>
              <a:xfrm>
                <a:off x="5693584" y="4185917"/>
                <a:ext cx="22758" cy="25524"/>
              </a:xfrm>
              <a:custGeom>
                <a:avLst/>
                <a:gdLst>
                  <a:gd name="connsiteX0" fmla="*/ 14015 w 22758"/>
                  <a:gd name="connsiteY0" fmla="*/ 25525 h 25524"/>
                  <a:gd name="connsiteX1" fmla="*/ 22759 w 22758"/>
                  <a:gd name="connsiteY1" fmla="*/ 15935 h 25524"/>
                  <a:gd name="connsiteX2" fmla="*/ 9079 w 22758"/>
                  <a:gd name="connsiteY2" fmla="*/ 0 h 25524"/>
                  <a:gd name="connsiteX3" fmla="*/ 336 w 22758"/>
                  <a:gd name="connsiteY3" fmla="*/ 9589 h 25524"/>
                  <a:gd name="connsiteX4" fmla="*/ 14015 w 22758"/>
                  <a:gd name="connsiteY4" fmla="*/ 25525 h 25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8" h="25524">
                    <a:moveTo>
                      <a:pt x="14015" y="25525"/>
                    </a:moveTo>
                    <a:cubicBezTo>
                      <a:pt x="16977" y="22281"/>
                      <a:pt x="19797" y="19179"/>
                      <a:pt x="22759" y="15935"/>
                    </a:cubicBezTo>
                    <a:cubicBezTo>
                      <a:pt x="22618" y="10435"/>
                      <a:pt x="14438" y="5359"/>
                      <a:pt x="9079" y="0"/>
                    </a:cubicBezTo>
                    <a:cubicBezTo>
                      <a:pt x="6118" y="3243"/>
                      <a:pt x="3298" y="6487"/>
                      <a:pt x="336" y="9589"/>
                    </a:cubicBezTo>
                    <a:cubicBezTo>
                      <a:pt x="-2202" y="15371"/>
                      <a:pt x="10349" y="20307"/>
                      <a:pt x="14015" y="25525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DDEA51A3-6D34-C508-042C-BDAFF58E9E3C}"/>
                  </a:ext>
                </a:extLst>
              </p:cNvPr>
              <p:cNvSpPr/>
              <p:nvPr/>
            </p:nvSpPr>
            <p:spPr>
              <a:xfrm>
                <a:off x="5538281" y="3357559"/>
                <a:ext cx="975677" cy="942375"/>
              </a:xfrm>
              <a:custGeom>
                <a:avLst/>
                <a:gdLst>
                  <a:gd name="connsiteX0" fmla="*/ 131666 w 975677"/>
                  <a:gd name="connsiteY0" fmla="*/ 118881 h 942375"/>
                  <a:gd name="connsiteX1" fmla="*/ 129973 w 975677"/>
                  <a:gd name="connsiteY1" fmla="*/ 120855 h 942375"/>
                  <a:gd name="connsiteX2" fmla="*/ 131947 w 975677"/>
                  <a:gd name="connsiteY2" fmla="*/ 122547 h 942375"/>
                  <a:gd name="connsiteX3" fmla="*/ 135473 w 975677"/>
                  <a:gd name="connsiteY3" fmla="*/ 118740 h 942375"/>
                  <a:gd name="connsiteX4" fmla="*/ 137447 w 975677"/>
                  <a:gd name="connsiteY4" fmla="*/ 120432 h 942375"/>
                  <a:gd name="connsiteX5" fmla="*/ 132371 w 975677"/>
                  <a:gd name="connsiteY5" fmla="*/ 129880 h 942375"/>
                  <a:gd name="connsiteX6" fmla="*/ 128845 w 975677"/>
                  <a:gd name="connsiteY6" fmla="*/ 133688 h 942375"/>
                  <a:gd name="connsiteX7" fmla="*/ 121794 w 975677"/>
                  <a:gd name="connsiteY7" fmla="*/ 141303 h 942375"/>
                  <a:gd name="connsiteX8" fmla="*/ 121935 w 975677"/>
                  <a:gd name="connsiteY8" fmla="*/ 144970 h 942375"/>
                  <a:gd name="connsiteX9" fmla="*/ 116717 w 975677"/>
                  <a:gd name="connsiteY9" fmla="*/ 150752 h 942375"/>
                  <a:gd name="connsiteX10" fmla="*/ 113192 w 975677"/>
                  <a:gd name="connsiteY10" fmla="*/ 154559 h 942375"/>
                  <a:gd name="connsiteX11" fmla="*/ 106141 w 975677"/>
                  <a:gd name="connsiteY11" fmla="*/ 162315 h 942375"/>
                  <a:gd name="connsiteX12" fmla="*/ 104448 w 975677"/>
                  <a:gd name="connsiteY12" fmla="*/ 164289 h 942375"/>
                  <a:gd name="connsiteX13" fmla="*/ 102756 w 975677"/>
                  <a:gd name="connsiteY13" fmla="*/ 166264 h 942375"/>
                  <a:gd name="connsiteX14" fmla="*/ 99231 w 975677"/>
                  <a:gd name="connsiteY14" fmla="*/ 170071 h 942375"/>
                  <a:gd name="connsiteX15" fmla="*/ 95987 w 975677"/>
                  <a:gd name="connsiteY15" fmla="*/ 177545 h 942375"/>
                  <a:gd name="connsiteX16" fmla="*/ 94295 w 975677"/>
                  <a:gd name="connsiteY16" fmla="*/ 179520 h 942375"/>
                  <a:gd name="connsiteX17" fmla="*/ 96410 w 975677"/>
                  <a:gd name="connsiteY17" fmla="*/ 184879 h 942375"/>
                  <a:gd name="connsiteX18" fmla="*/ 98385 w 975677"/>
                  <a:gd name="connsiteY18" fmla="*/ 186571 h 942375"/>
                  <a:gd name="connsiteX19" fmla="*/ 102474 w 975677"/>
                  <a:gd name="connsiteY19" fmla="*/ 193763 h 942375"/>
                  <a:gd name="connsiteX20" fmla="*/ 102615 w 975677"/>
                  <a:gd name="connsiteY20" fmla="*/ 197430 h 942375"/>
                  <a:gd name="connsiteX21" fmla="*/ 108538 w 975677"/>
                  <a:gd name="connsiteY21" fmla="*/ 206314 h 942375"/>
                  <a:gd name="connsiteX22" fmla="*/ 110512 w 975677"/>
                  <a:gd name="connsiteY22" fmla="*/ 208006 h 942375"/>
                  <a:gd name="connsiteX23" fmla="*/ 112628 w 975677"/>
                  <a:gd name="connsiteY23" fmla="*/ 213365 h 942375"/>
                  <a:gd name="connsiteX24" fmla="*/ 116999 w 975677"/>
                  <a:gd name="connsiteY24" fmla="*/ 227890 h 942375"/>
                  <a:gd name="connsiteX25" fmla="*/ 122781 w 975677"/>
                  <a:gd name="connsiteY25" fmla="*/ 233108 h 942375"/>
                  <a:gd name="connsiteX26" fmla="*/ 121089 w 975677"/>
                  <a:gd name="connsiteY26" fmla="*/ 235082 h 942375"/>
                  <a:gd name="connsiteX27" fmla="*/ 123345 w 975677"/>
                  <a:gd name="connsiteY27" fmla="*/ 244107 h 942375"/>
                  <a:gd name="connsiteX28" fmla="*/ 121371 w 975677"/>
                  <a:gd name="connsiteY28" fmla="*/ 242415 h 942375"/>
                  <a:gd name="connsiteX29" fmla="*/ 118127 w 975677"/>
                  <a:gd name="connsiteY29" fmla="*/ 249889 h 942375"/>
                  <a:gd name="connsiteX30" fmla="*/ 120102 w 975677"/>
                  <a:gd name="connsiteY30" fmla="*/ 251582 h 942375"/>
                  <a:gd name="connsiteX31" fmla="*/ 113192 w 975677"/>
                  <a:gd name="connsiteY31" fmla="*/ 259197 h 942375"/>
                  <a:gd name="connsiteX32" fmla="*/ 111217 w 975677"/>
                  <a:gd name="connsiteY32" fmla="*/ 257504 h 942375"/>
                  <a:gd name="connsiteX33" fmla="*/ 105859 w 975677"/>
                  <a:gd name="connsiteY33" fmla="*/ 259620 h 942375"/>
                  <a:gd name="connsiteX34" fmla="*/ 100641 w 975677"/>
                  <a:gd name="connsiteY34" fmla="*/ 265402 h 942375"/>
                  <a:gd name="connsiteX35" fmla="*/ 98949 w 975677"/>
                  <a:gd name="connsiteY35" fmla="*/ 267376 h 942375"/>
                  <a:gd name="connsiteX36" fmla="*/ 88513 w 975677"/>
                  <a:gd name="connsiteY36" fmla="*/ 278940 h 942375"/>
                  <a:gd name="connsiteX37" fmla="*/ 86821 w 975677"/>
                  <a:gd name="connsiteY37" fmla="*/ 280914 h 942375"/>
                  <a:gd name="connsiteX38" fmla="*/ 84846 w 975677"/>
                  <a:gd name="connsiteY38" fmla="*/ 279222 h 942375"/>
                  <a:gd name="connsiteX39" fmla="*/ 91757 w 975677"/>
                  <a:gd name="connsiteY39" fmla="*/ 271466 h 942375"/>
                  <a:gd name="connsiteX40" fmla="*/ 89782 w 975677"/>
                  <a:gd name="connsiteY40" fmla="*/ 269773 h 942375"/>
                  <a:gd name="connsiteX41" fmla="*/ 88090 w 975677"/>
                  <a:gd name="connsiteY41" fmla="*/ 271748 h 942375"/>
                  <a:gd name="connsiteX42" fmla="*/ 80898 w 975677"/>
                  <a:gd name="connsiteY42" fmla="*/ 275837 h 942375"/>
                  <a:gd name="connsiteX43" fmla="*/ 81039 w 975677"/>
                  <a:gd name="connsiteY43" fmla="*/ 279504 h 942375"/>
                  <a:gd name="connsiteX44" fmla="*/ 72013 w 975677"/>
                  <a:gd name="connsiteY44" fmla="*/ 281760 h 942375"/>
                  <a:gd name="connsiteX45" fmla="*/ 70321 w 975677"/>
                  <a:gd name="connsiteY45" fmla="*/ 283734 h 942375"/>
                  <a:gd name="connsiteX46" fmla="*/ 68347 w 975677"/>
                  <a:gd name="connsiteY46" fmla="*/ 282042 h 942375"/>
                  <a:gd name="connsiteX47" fmla="*/ 66373 w 975677"/>
                  <a:gd name="connsiteY47" fmla="*/ 280350 h 942375"/>
                  <a:gd name="connsiteX48" fmla="*/ 53399 w 975677"/>
                  <a:gd name="connsiteY48" fmla="*/ 279222 h 942375"/>
                  <a:gd name="connsiteX49" fmla="*/ 49873 w 975677"/>
                  <a:gd name="connsiteY49" fmla="*/ 283029 h 942375"/>
                  <a:gd name="connsiteX50" fmla="*/ 42681 w 975677"/>
                  <a:gd name="connsiteY50" fmla="*/ 287119 h 942375"/>
                  <a:gd name="connsiteX51" fmla="*/ 33797 w 975677"/>
                  <a:gd name="connsiteY51" fmla="*/ 293042 h 942375"/>
                  <a:gd name="connsiteX52" fmla="*/ 30130 w 975677"/>
                  <a:gd name="connsiteY52" fmla="*/ 293183 h 942375"/>
                  <a:gd name="connsiteX53" fmla="*/ 19272 w 975677"/>
                  <a:gd name="connsiteY53" fmla="*/ 297413 h 942375"/>
                  <a:gd name="connsiteX54" fmla="*/ 15605 w 975677"/>
                  <a:gd name="connsiteY54" fmla="*/ 297554 h 942375"/>
                  <a:gd name="connsiteX55" fmla="*/ 3618 w 975677"/>
                  <a:gd name="connsiteY55" fmla="*/ 314618 h 942375"/>
                  <a:gd name="connsiteX56" fmla="*/ 5310 w 975677"/>
                  <a:gd name="connsiteY56" fmla="*/ 312644 h 942375"/>
                  <a:gd name="connsiteX57" fmla="*/ 7285 w 975677"/>
                  <a:gd name="connsiteY57" fmla="*/ 314336 h 942375"/>
                  <a:gd name="connsiteX58" fmla="*/ 5874 w 975677"/>
                  <a:gd name="connsiteY58" fmla="*/ 323643 h 942375"/>
                  <a:gd name="connsiteX59" fmla="*/ 2349 w 975677"/>
                  <a:gd name="connsiteY59" fmla="*/ 327451 h 942375"/>
                  <a:gd name="connsiteX60" fmla="*/ 5170 w 975677"/>
                  <a:gd name="connsiteY60" fmla="*/ 347476 h 942375"/>
                  <a:gd name="connsiteX61" fmla="*/ 7285 w 975677"/>
                  <a:gd name="connsiteY61" fmla="*/ 352835 h 942375"/>
                  <a:gd name="connsiteX62" fmla="*/ 7426 w 975677"/>
                  <a:gd name="connsiteY62" fmla="*/ 356501 h 942375"/>
                  <a:gd name="connsiteX63" fmla="*/ 11233 w 975677"/>
                  <a:gd name="connsiteY63" fmla="*/ 360027 h 942375"/>
                  <a:gd name="connsiteX64" fmla="*/ 15323 w 975677"/>
                  <a:gd name="connsiteY64" fmla="*/ 367219 h 942375"/>
                  <a:gd name="connsiteX65" fmla="*/ 28297 w 975677"/>
                  <a:gd name="connsiteY65" fmla="*/ 368488 h 942375"/>
                  <a:gd name="connsiteX66" fmla="*/ 30271 w 975677"/>
                  <a:gd name="connsiteY66" fmla="*/ 370180 h 942375"/>
                  <a:gd name="connsiteX67" fmla="*/ 43386 w 975677"/>
                  <a:gd name="connsiteY67" fmla="*/ 375116 h 942375"/>
                  <a:gd name="connsiteX68" fmla="*/ 53822 w 975677"/>
                  <a:gd name="connsiteY68" fmla="*/ 363552 h 942375"/>
                  <a:gd name="connsiteX69" fmla="*/ 51848 w 975677"/>
                  <a:gd name="connsiteY69" fmla="*/ 361860 h 942375"/>
                  <a:gd name="connsiteX70" fmla="*/ 55373 w 975677"/>
                  <a:gd name="connsiteY70" fmla="*/ 358053 h 942375"/>
                  <a:gd name="connsiteX71" fmla="*/ 64257 w 975677"/>
                  <a:gd name="connsiteY71" fmla="*/ 352130 h 942375"/>
                  <a:gd name="connsiteX72" fmla="*/ 65950 w 975677"/>
                  <a:gd name="connsiteY72" fmla="*/ 350155 h 942375"/>
                  <a:gd name="connsiteX73" fmla="*/ 67642 w 975677"/>
                  <a:gd name="connsiteY73" fmla="*/ 348181 h 942375"/>
                  <a:gd name="connsiteX74" fmla="*/ 78641 w 975677"/>
                  <a:gd name="connsiteY74" fmla="*/ 347617 h 942375"/>
                  <a:gd name="connsiteX75" fmla="*/ 80475 w 975677"/>
                  <a:gd name="connsiteY75" fmla="*/ 349309 h 942375"/>
                  <a:gd name="connsiteX76" fmla="*/ 86257 w 975677"/>
                  <a:gd name="connsiteY76" fmla="*/ 354527 h 942375"/>
                  <a:gd name="connsiteX77" fmla="*/ 84564 w 975677"/>
                  <a:gd name="connsiteY77" fmla="*/ 356501 h 942375"/>
                  <a:gd name="connsiteX78" fmla="*/ 92462 w 975677"/>
                  <a:gd name="connsiteY78" fmla="*/ 367078 h 942375"/>
                  <a:gd name="connsiteX79" fmla="*/ 88936 w 975677"/>
                  <a:gd name="connsiteY79" fmla="*/ 370885 h 942375"/>
                  <a:gd name="connsiteX80" fmla="*/ 87244 w 975677"/>
                  <a:gd name="connsiteY80" fmla="*/ 372860 h 942375"/>
                  <a:gd name="connsiteX81" fmla="*/ 89218 w 975677"/>
                  <a:gd name="connsiteY81" fmla="*/ 374552 h 942375"/>
                  <a:gd name="connsiteX82" fmla="*/ 97962 w 975677"/>
                  <a:gd name="connsiteY82" fmla="*/ 364962 h 942375"/>
                  <a:gd name="connsiteX83" fmla="*/ 98102 w 975677"/>
                  <a:gd name="connsiteY83" fmla="*/ 368629 h 942375"/>
                  <a:gd name="connsiteX84" fmla="*/ 91192 w 975677"/>
                  <a:gd name="connsiteY84" fmla="*/ 376385 h 942375"/>
                  <a:gd name="connsiteX85" fmla="*/ 85975 w 975677"/>
                  <a:gd name="connsiteY85" fmla="*/ 382167 h 942375"/>
                  <a:gd name="connsiteX86" fmla="*/ 84564 w 975677"/>
                  <a:gd name="connsiteY86" fmla="*/ 391474 h 942375"/>
                  <a:gd name="connsiteX87" fmla="*/ 86257 w 975677"/>
                  <a:gd name="connsiteY87" fmla="*/ 389500 h 942375"/>
                  <a:gd name="connsiteX88" fmla="*/ 88231 w 975677"/>
                  <a:gd name="connsiteY88" fmla="*/ 391192 h 942375"/>
                  <a:gd name="connsiteX89" fmla="*/ 88372 w 975677"/>
                  <a:gd name="connsiteY89" fmla="*/ 394859 h 942375"/>
                  <a:gd name="connsiteX90" fmla="*/ 96269 w 975677"/>
                  <a:gd name="connsiteY90" fmla="*/ 405436 h 942375"/>
                  <a:gd name="connsiteX91" fmla="*/ 94577 w 975677"/>
                  <a:gd name="connsiteY91" fmla="*/ 407410 h 942375"/>
                  <a:gd name="connsiteX92" fmla="*/ 90769 w 975677"/>
                  <a:gd name="connsiteY92" fmla="*/ 403884 h 942375"/>
                  <a:gd name="connsiteX93" fmla="*/ 89077 w 975677"/>
                  <a:gd name="connsiteY93" fmla="*/ 405859 h 942375"/>
                  <a:gd name="connsiteX94" fmla="*/ 95141 w 975677"/>
                  <a:gd name="connsiteY94" fmla="*/ 418410 h 942375"/>
                  <a:gd name="connsiteX95" fmla="*/ 97115 w 975677"/>
                  <a:gd name="connsiteY95" fmla="*/ 420102 h 942375"/>
                  <a:gd name="connsiteX96" fmla="*/ 99089 w 975677"/>
                  <a:gd name="connsiteY96" fmla="*/ 421794 h 942375"/>
                  <a:gd name="connsiteX97" fmla="*/ 101064 w 975677"/>
                  <a:gd name="connsiteY97" fmla="*/ 423486 h 942375"/>
                  <a:gd name="connsiteX98" fmla="*/ 99654 w 975677"/>
                  <a:gd name="connsiteY98" fmla="*/ 432794 h 942375"/>
                  <a:gd name="connsiteX99" fmla="*/ 103743 w 975677"/>
                  <a:gd name="connsiteY99" fmla="*/ 439986 h 942375"/>
                  <a:gd name="connsiteX100" fmla="*/ 115307 w 975677"/>
                  <a:gd name="connsiteY100" fmla="*/ 450421 h 942375"/>
                  <a:gd name="connsiteX101" fmla="*/ 117281 w 975677"/>
                  <a:gd name="connsiteY101" fmla="*/ 452113 h 942375"/>
                  <a:gd name="connsiteX102" fmla="*/ 118974 w 975677"/>
                  <a:gd name="connsiteY102" fmla="*/ 450139 h 942375"/>
                  <a:gd name="connsiteX103" fmla="*/ 122781 w 975677"/>
                  <a:gd name="connsiteY103" fmla="*/ 453665 h 942375"/>
                  <a:gd name="connsiteX104" fmla="*/ 124473 w 975677"/>
                  <a:gd name="connsiteY104" fmla="*/ 451690 h 942375"/>
                  <a:gd name="connsiteX105" fmla="*/ 126448 w 975677"/>
                  <a:gd name="connsiteY105" fmla="*/ 453383 h 942375"/>
                  <a:gd name="connsiteX106" fmla="*/ 134063 w 975677"/>
                  <a:gd name="connsiteY106" fmla="*/ 460293 h 942375"/>
                  <a:gd name="connsiteX107" fmla="*/ 136037 w 975677"/>
                  <a:gd name="connsiteY107" fmla="*/ 461985 h 942375"/>
                  <a:gd name="connsiteX108" fmla="*/ 145345 w 975677"/>
                  <a:gd name="connsiteY108" fmla="*/ 463395 h 942375"/>
                  <a:gd name="connsiteX109" fmla="*/ 149152 w 975677"/>
                  <a:gd name="connsiteY109" fmla="*/ 466921 h 942375"/>
                  <a:gd name="connsiteX110" fmla="*/ 156344 w 975677"/>
                  <a:gd name="connsiteY110" fmla="*/ 462831 h 942375"/>
                  <a:gd name="connsiteX111" fmla="*/ 160152 w 975677"/>
                  <a:gd name="connsiteY111" fmla="*/ 466357 h 942375"/>
                  <a:gd name="connsiteX112" fmla="*/ 180600 w 975677"/>
                  <a:gd name="connsiteY112" fmla="*/ 470869 h 942375"/>
                  <a:gd name="connsiteX113" fmla="*/ 192023 w 975677"/>
                  <a:gd name="connsiteY113" fmla="*/ 477639 h 942375"/>
                  <a:gd name="connsiteX114" fmla="*/ 199356 w 975677"/>
                  <a:gd name="connsiteY114" fmla="*/ 477215 h 942375"/>
                  <a:gd name="connsiteX115" fmla="*/ 201048 w 975677"/>
                  <a:gd name="connsiteY115" fmla="*/ 475241 h 942375"/>
                  <a:gd name="connsiteX116" fmla="*/ 203022 w 975677"/>
                  <a:gd name="connsiteY116" fmla="*/ 476933 h 942375"/>
                  <a:gd name="connsiteX117" fmla="*/ 207253 w 975677"/>
                  <a:gd name="connsiteY117" fmla="*/ 487792 h 942375"/>
                  <a:gd name="connsiteX118" fmla="*/ 205561 w 975677"/>
                  <a:gd name="connsiteY118" fmla="*/ 489766 h 942375"/>
                  <a:gd name="connsiteX119" fmla="*/ 217124 w 975677"/>
                  <a:gd name="connsiteY119" fmla="*/ 500202 h 942375"/>
                  <a:gd name="connsiteX120" fmla="*/ 215432 w 975677"/>
                  <a:gd name="connsiteY120" fmla="*/ 502176 h 942375"/>
                  <a:gd name="connsiteX121" fmla="*/ 210214 w 975677"/>
                  <a:gd name="connsiteY121" fmla="*/ 507958 h 942375"/>
                  <a:gd name="connsiteX122" fmla="*/ 212189 w 975677"/>
                  <a:gd name="connsiteY122" fmla="*/ 509791 h 942375"/>
                  <a:gd name="connsiteX123" fmla="*/ 210496 w 975677"/>
                  <a:gd name="connsiteY123" fmla="*/ 511624 h 942375"/>
                  <a:gd name="connsiteX124" fmla="*/ 212471 w 975677"/>
                  <a:gd name="connsiteY124" fmla="*/ 513317 h 942375"/>
                  <a:gd name="connsiteX125" fmla="*/ 214868 w 975677"/>
                  <a:gd name="connsiteY125" fmla="*/ 526009 h 942375"/>
                  <a:gd name="connsiteX126" fmla="*/ 216842 w 975677"/>
                  <a:gd name="connsiteY126" fmla="*/ 527701 h 942375"/>
                  <a:gd name="connsiteX127" fmla="*/ 220650 w 975677"/>
                  <a:gd name="connsiteY127" fmla="*/ 531226 h 942375"/>
                  <a:gd name="connsiteX128" fmla="*/ 222201 w 975677"/>
                  <a:gd name="connsiteY128" fmla="*/ 525586 h 942375"/>
                  <a:gd name="connsiteX129" fmla="*/ 226432 w 975677"/>
                  <a:gd name="connsiteY129" fmla="*/ 536444 h 942375"/>
                  <a:gd name="connsiteX130" fmla="*/ 228406 w 975677"/>
                  <a:gd name="connsiteY130" fmla="*/ 538277 h 942375"/>
                  <a:gd name="connsiteX131" fmla="*/ 234470 w 975677"/>
                  <a:gd name="connsiteY131" fmla="*/ 550828 h 942375"/>
                  <a:gd name="connsiteX132" fmla="*/ 232778 w 975677"/>
                  <a:gd name="connsiteY132" fmla="*/ 552803 h 942375"/>
                  <a:gd name="connsiteX133" fmla="*/ 234893 w 975677"/>
                  <a:gd name="connsiteY133" fmla="*/ 558161 h 942375"/>
                  <a:gd name="connsiteX134" fmla="*/ 238701 w 975677"/>
                  <a:gd name="connsiteY134" fmla="*/ 561687 h 942375"/>
                  <a:gd name="connsiteX135" fmla="*/ 242508 w 975677"/>
                  <a:gd name="connsiteY135" fmla="*/ 565213 h 942375"/>
                  <a:gd name="connsiteX136" fmla="*/ 236867 w 975677"/>
                  <a:gd name="connsiteY136" fmla="*/ 563661 h 942375"/>
                  <a:gd name="connsiteX137" fmla="*/ 237008 w 975677"/>
                  <a:gd name="connsiteY137" fmla="*/ 567328 h 942375"/>
                  <a:gd name="connsiteX138" fmla="*/ 245047 w 975677"/>
                  <a:gd name="connsiteY138" fmla="*/ 581712 h 942375"/>
                  <a:gd name="connsiteX139" fmla="*/ 243354 w 975677"/>
                  <a:gd name="connsiteY139" fmla="*/ 583686 h 942375"/>
                  <a:gd name="connsiteX140" fmla="*/ 241662 w 975677"/>
                  <a:gd name="connsiteY140" fmla="*/ 585660 h 942375"/>
                  <a:gd name="connsiteX141" fmla="*/ 243636 w 975677"/>
                  <a:gd name="connsiteY141" fmla="*/ 587494 h 942375"/>
                  <a:gd name="connsiteX142" fmla="*/ 233201 w 975677"/>
                  <a:gd name="connsiteY142" fmla="*/ 599057 h 942375"/>
                  <a:gd name="connsiteX143" fmla="*/ 225868 w 975677"/>
                  <a:gd name="connsiteY143" fmla="*/ 599339 h 942375"/>
                  <a:gd name="connsiteX144" fmla="*/ 222060 w 975677"/>
                  <a:gd name="connsiteY144" fmla="*/ 595814 h 942375"/>
                  <a:gd name="connsiteX145" fmla="*/ 210073 w 975677"/>
                  <a:gd name="connsiteY145" fmla="*/ 612878 h 942375"/>
                  <a:gd name="connsiteX146" fmla="*/ 208381 w 975677"/>
                  <a:gd name="connsiteY146" fmla="*/ 614852 h 942375"/>
                  <a:gd name="connsiteX147" fmla="*/ 208522 w 975677"/>
                  <a:gd name="connsiteY147" fmla="*/ 618518 h 942375"/>
                  <a:gd name="connsiteX148" fmla="*/ 209086 w 975677"/>
                  <a:gd name="connsiteY148" fmla="*/ 629518 h 942375"/>
                  <a:gd name="connsiteX149" fmla="*/ 209509 w 975677"/>
                  <a:gd name="connsiteY149" fmla="*/ 636851 h 942375"/>
                  <a:gd name="connsiteX150" fmla="*/ 205984 w 975677"/>
                  <a:gd name="connsiteY150" fmla="*/ 640659 h 942375"/>
                  <a:gd name="connsiteX151" fmla="*/ 204291 w 975677"/>
                  <a:gd name="connsiteY151" fmla="*/ 642633 h 942375"/>
                  <a:gd name="connsiteX152" fmla="*/ 206689 w 975677"/>
                  <a:gd name="connsiteY152" fmla="*/ 655325 h 942375"/>
                  <a:gd name="connsiteX153" fmla="*/ 207253 w 975677"/>
                  <a:gd name="connsiteY153" fmla="*/ 666324 h 942375"/>
                  <a:gd name="connsiteX154" fmla="*/ 205561 w 975677"/>
                  <a:gd name="connsiteY154" fmla="*/ 668299 h 942375"/>
                  <a:gd name="connsiteX155" fmla="*/ 198792 w 975677"/>
                  <a:gd name="connsiteY155" fmla="*/ 679580 h 942375"/>
                  <a:gd name="connsiteX156" fmla="*/ 200766 w 975677"/>
                  <a:gd name="connsiteY156" fmla="*/ 681414 h 942375"/>
                  <a:gd name="connsiteX157" fmla="*/ 193997 w 975677"/>
                  <a:gd name="connsiteY157" fmla="*/ 692696 h 942375"/>
                  <a:gd name="connsiteX158" fmla="*/ 201048 w 975677"/>
                  <a:gd name="connsiteY158" fmla="*/ 685080 h 942375"/>
                  <a:gd name="connsiteX159" fmla="*/ 199497 w 975677"/>
                  <a:gd name="connsiteY159" fmla="*/ 690721 h 942375"/>
                  <a:gd name="connsiteX160" fmla="*/ 196535 w 975677"/>
                  <a:gd name="connsiteY160" fmla="*/ 705528 h 942375"/>
                  <a:gd name="connsiteX161" fmla="*/ 194843 w 975677"/>
                  <a:gd name="connsiteY161" fmla="*/ 707503 h 942375"/>
                  <a:gd name="connsiteX162" fmla="*/ 196817 w 975677"/>
                  <a:gd name="connsiteY162" fmla="*/ 709195 h 942375"/>
                  <a:gd name="connsiteX163" fmla="*/ 209791 w 975677"/>
                  <a:gd name="connsiteY163" fmla="*/ 710464 h 942375"/>
                  <a:gd name="connsiteX164" fmla="*/ 211766 w 975677"/>
                  <a:gd name="connsiteY164" fmla="*/ 712297 h 942375"/>
                  <a:gd name="connsiteX165" fmla="*/ 215432 w 975677"/>
                  <a:gd name="connsiteY165" fmla="*/ 712156 h 942375"/>
                  <a:gd name="connsiteX166" fmla="*/ 217124 w 975677"/>
                  <a:gd name="connsiteY166" fmla="*/ 710182 h 942375"/>
                  <a:gd name="connsiteX167" fmla="*/ 220650 w 975677"/>
                  <a:gd name="connsiteY167" fmla="*/ 706375 h 942375"/>
                  <a:gd name="connsiteX168" fmla="*/ 226009 w 975677"/>
                  <a:gd name="connsiteY168" fmla="*/ 704259 h 942375"/>
                  <a:gd name="connsiteX169" fmla="*/ 227842 w 975677"/>
                  <a:gd name="connsiteY169" fmla="*/ 705951 h 942375"/>
                  <a:gd name="connsiteX170" fmla="*/ 235598 w 975677"/>
                  <a:gd name="connsiteY170" fmla="*/ 713002 h 942375"/>
                  <a:gd name="connsiteX171" fmla="*/ 245187 w 975677"/>
                  <a:gd name="connsiteY171" fmla="*/ 721746 h 942375"/>
                  <a:gd name="connsiteX172" fmla="*/ 256328 w 975677"/>
                  <a:gd name="connsiteY172" fmla="*/ 724848 h 942375"/>
                  <a:gd name="connsiteX173" fmla="*/ 258303 w 975677"/>
                  <a:gd name="connsiteY173" fmla="*/ 726541 h 942375"/>
                  <a:gd name="connsiteX174" fmla="*/ 273674 w 975677"/>
                  <a:gd name="connsiteY174" fmla="*/ 740502 h 942375"/>
                  <a:gd name="connsiteX175" fmla="*/ 281148 w 975677"/>
                  <a:gd name="connsiteY175" fmla="*/ 743745 h 942375"/>
                  <a:gd name="connsiteX176" fmla="*/ 290455 w 975677"/>
                  <a:gd name="connsiteY176" fmla="*/ 745156 h 942375"/>
                  <a:gd name="connsiteX177" fmla="*/ 301455 w 975677"/>
                  <a:gd name="connsiteY177" fmla="*/ 744591 h 942375"/>
                  <a:gd name="connsiteX178" fmla="*/ 303147 w 975677"/>
                  <a:gd name="connsiteY178" fmla="*/ 742758 h 942375"/>
                  <a:gd name="connsiteX179" fmla="*/ 306955 w 975677"/>
                  <a:gd name="connsiteY179" fmla="*/ 746142 h 942375"/>
                  <a:gd name="connsiteX180" fmla="*/ 310621 w 975677"/>
                  <a:gd name="connsiteY180" fmla="*/ 746002 h 942375"/>
                  <a:gd name="connsiteX181" fmla="*/ 320070 w 975677"/>
                  <a:gd name="connsiteY181" fmla="*/ 751078 h 942375"/>
                  <a:gd name="connsiteX182" fmla="*/ 329377 w 975677"/>
                  <a:gd name="connsiteY182" fmla="*/ 752488 h 942375"/>
                  <a:gd name="connsiteX183" fmla="*/ 340518 w 975677"/>
                  <a:gd name="connsiteY183" fmla="*/ 755591 h 942375"/>
                  <a:gd name="connsiteX184" fmla="*/ 349966 w 975677"/>
                  <a:gd name="connsiteY184" fmla="*/ 760668 h 942375"/>
                  <a:gd name="connsiteX185" fmla="*/ 353774 w 975677"/>
                  <a:gd name="connsiteY185" fmla="*/ 764193 h 942375"/>
                  <a:gd name="connsiteX186" fmla="*/ 359415 w 975677"/>
                  <a:gd name="connsiteY186" fmla="*/ 765744 h 942375"/>
                  <a:gd name="connsiteX187" fmla="*/ 361107 w 975677"/>
                  <a:gd name="connsiteY187" fmla="*/ 763770 h 942375"/>
                  <a:gd name="connsiteX188" fmla="*/ 362799 w 975677"/>
                  <a:gd name="connsiteY188" fmla="*/ 761937 h 942375"/>
                  <a:gd name="connsiteX189" fmla="*/ 366607 w 975677"/>
                  <a:gd name="connsiteY189" fmla="*/ 765462 h 942375"/>
                  <a:gd name="connsiteX190" fmla="*/ 382965 w 975677"/>
                  <a:gd name="connsiteY190" fmla="*/ 762783 h 942375"/>
                  <a:gd name="connsiteX191" fmla="*/ 392555 w 975677"/>
                  <a:gd name="connsiteY191" fmla="*/ 771526 h 942375"/>
                  <a:gd name="connsiteX192" fmla="*/ 394247 w 975677"/>
                  <a:gd name="connsiteY192" fmla="*/ 769552 h 942375"/>
                  <a:gd name="connsiteX193" fmla="*/ 396221 w 975677"/>
                  <a:gd name="connsiteY193" fmla="*/ 771244 h 942375"/>
                  <a:gd name="connsiteX194" fmla="*/ 397913 w 975677"/>
                  <a:gd name="connsiteY194" fmla="*/ 769270 h 942375"/>
                  <a:gd name="connsiteX195" fmla="*/ 399747 w 975677"/>
                  <a:gd name="connsiteY195" fmla="*/ 770962 h 942375"/>
                  <a:gd name="connsiteX196" fmla="*/ 405529 w 975677"/>
                  <a:gd name="connsiteY196" fmla="*/ 776180 h 942375"/>
                  <a:gd name="connsiteX197" fmla="*/ 416105 w 975677"/>
                  <a:gd name="connsiteY197" fmla="*/ 768283 h 942375"/>
                  <a:gd name="connsiteX198" fmla="*/ 419772 w 975677"/>
                  <a:gd name="connsiteY198" fmla="*/ 768142 h 942375"/>
                  <a:gd name="connsiteX199" fmla="*/ 427669 w 975677"/>
                  <a:gd name="connsiteY199" fmla="*/ 778718 h 942375"/>
                  <a:gd name="connsiteX200" fmla="*/ 407644 w 975677"/>
                  <a:gd name="connsiteY200" fmla="*/ 781539 h 942375"/>
                  <a:gd name="connsiteX201" fmla="*/ 407080 w 975677"/>
                  <a:gd name="connsiteY201" fmla="*/ 809179 h 942375"/>
                  <a:gd name="connsiteX202" fmla="*/ 429220 w 975677"/>
                  <a:gd name="connsiteY202" fmla="*/ 811858 h 942375"/>
                  <a:gd name="connsiteX203" fmla="*/ 433028 w 975677"/>
                  <a:gd name="connsiteY203" fmla="*/ 776744 h 942375"/>
                  <a:gd name="connsiteX204" fmla="*/ 436835 w 975677"/>
                  <a:gd name="connsiteY204" fmla="*/ 780270 h 942375"/>
                  <a:gd name="connsiteX205" fmla="*/ 438528 w 975677"/>
                  <a:gd name="connsiteY205" fmla="*/ 778295 h 942375"/>
                  <a:gd name="connsiteX206" fmla="*/ 440502 w 975677"/>
                  <a:gd name="connsiteY206" fmla="*/ 779987 h 942375"/>
                  <a:gd name="connsiteX207" fmla="*/ 442476 w 975677"/>
                  <a:gd name="connsiteY207" fmla="*/ 781821 h 942375"/>
                  <a:gd name="connsiteX208" fmla="*/ 449809 w 975677"/>
                  <a:gd name="connsiteY208" fmla="*/ 781398 h 942375"/>
                  <a:gd name="connsiteX209" fmla="*/ 451502 w 975677"/>
                  <a:gd name="connsiteY209" fmla="*/ 779564 h 942375"/>
                  <a:gd name="connsiteX210" fmla="*/ 456719 w 975677"/>
                  <a:gd name="connsiteY210" fmla="*/ 773783 h 942375"/>
                  <a:gd name="connsiteX211" fmla="*/ 472937 w 975677"/>
                  <a:gd name="connsiteY211" fmla="*/ 767437 h 942375"/>
                  <a:gd name="connsiteX212" fmla="*/ 474629 w 975677"/>
                  <a:gd name="connsiteY212" fmla="*/ 765603 h 942375"/>
                  <a:gd name="connsiteX213" fmla="*/ 476603 w 975677"/>
                  <a:gd name="connsiteY213" fmla="*/ 767296 h 942375"/>
                  <a:gd name="connsiteX214" fmla="*/ 484219 w 975677"/>
                  <a:gd name="connsiteY214" fmla="*/ 774206 h 942375"/>
                  <a:gd name="connsiteX215" fmla="*/ 484642 w 975677"/>
                  <a:gd name="connsiteY215" fmla="*/ 781539 h 942375"/>
                  <a:gd name="connsiteX216" fmla="*/ 481116 w 975677"/>
                  <a:gd name="connsiteY216" fmla="*/ 785346 h 942375"/>
                  <a:gd name="connsiteX217" fmla="*/ 480693 w 975677"/>
                  <a:gd name="connsiteY217" fmla="*/ 778013 h 942375"/>
                  <a:gd name="connsiteX218" fmla="*/ 478860 w 975677"/>
                  <a:gd name="connsiteY218" fmla="*/ 776321 h 942375"/>
                  <a:gd name="connsiteX219" fmla="*/ 474488 w 975677"/>
                  <a:gd name="connsiteY219" fmla="*/ 800436 h 942375"/>
                  <a:gd name="connsiteX220" fmla="*/ 474911 w 975677"/>
                  <a:gd name="connsiteY220" fmla="*/ 807769 h 942375"/>
                  <a:gd name="connsiteX221" fmla="*/ 476885 w 975677"/>
                  <a:gd name="connsiteY221" fmla="*/ 809461 h 942375"/>
                  <a:gd name="connsiteX222" fmla="*/ 477026 w 975677"/>
                  <a:gd name="connsiteY222" fmla="*/ 813127 h 942375"/>
                  <a:gd name="connsiteX223" fmla="*/ 480975 w 975677"/>
                  <a:gd name="connsiteY223" fmla="*/ 820320 h 942375"/>
                  <a:gd name="connsiteX224" fmla="*/ 486898 w 975677"/>
                  <a:gd name="connsiteY224" fmla="*/ 829204 h 942375"/>
                  <a:gd name="connsiteX225" fmla="*/ 488872 w 975677"/>
                  <a:gd name="connsiteY225" fmla="*/ 830896 h 942375"/>
                  <a:gd name="connsiteX226" fmla="*/ 485347 w 975677"/>
                  <a:gd name="connsiteY226" fmla="*/ 834704 h 942375"/>
                  <a:gd name="connsiteX227" fmla="*/ 480270 w 975677"/>
                  <a:gd name="connsiteY227" fmla="*/ 844152 h 942375"/>
                  <a:gd name="connsiteX228" fmla="*/ 477026 w 975677"/>
                  <a:gd name="connsiteY228" fmla="*/ 851626 h 942375"/>
                  <a:gd name="connsiteX229" fmla="*/ 475334 w 975677"/>
                  <a:gd name="connsiteY229" fmla="*/ 853600 h 942375"/>
                  <a:gd name="connsiteX230" fmla="*/ 477449 w 975677"/>
                  <a:gd name="connsiteY230" fmla="*/ 858959 h 942375"/>
                  <a:gd name="connsiteX231" fmla="*/ 470398 w 975677"/>
                  <a:gd name="connsiteY231" fmla="*/ 866574 h 942375"/>
                  <a:gd name="connsiteX232" fmla="*/ 467296 w 975677"/>
                  <a:gd name="connsiteY232" fmla="*/ 877715 h 942375"/>
                  <a:gd name="connsiteX233" fmla="*/ 482808 w 975677"/>
                  <a:gd name="connsiteY233" fmla="*/ 895343 h 942375"/>
                  <a:gd name="connsiteX234" fmla="*/ 486616 w 975677"/>
                  <a:gd name="connsiteY234" fmla="*/ 898868 h 942375"/>
                  <a:gd name="connsiteX235" fmla="*/ 488449 w 975677"/>
                  <a:gd name="connsiteY235" fmla="*/ 896894 h 942375"/>
                  <a:gd name="connsiteX236" fmla="*/ 494231 w 975677"/>
                  <a:gd name="connsiteY236" fmla="*/ 902112 h 942375"/>
                  <a:gd name="connsiteX237" fmla="*/ 500013 w 975677"/>
                  <a:gd name="connsiteY237" fmla="*/ 907330 h 942375"/>
                  <a:gd name="connsiteX238" fmla="*/ 498321 w 975677"/>
                  <a:gd name="connsiteY238" fmla="*/ 909304 h 942375"/>
                  <a:gd name="connsiteX239" fmla="*/ 505795 w 975677"/>
                  <a:gd name="connsiteY239" fmla="*/ 912547 h 942375"/>
                  <a:gd name="connsiteX240" fmla="*/ 507487 w 975677"/>
                  <a:gd name="connsiteY240" fmla="*/ 910714 h 942375"/>
                  <a:gd name="connsiteX241" fmla="*/ 509461 w 975677"/>
                  <a:gd name="connsiteY241" fmla="*/ 912406 h 942375"/>
                  <a:gd name="connsiteX242" fmla="*/ 518769 w 975677"/>
                  <a:gd name="connsiteY242" fmla="*/ 913817 h 942375"/>
                  <a:gd name="connsiteX243" fmla="*/ 531884 w 975677"/>
                  <a:gd name="connsiteY243" fmla="*/ 918611 h 942375"/>
                  <a:gd name="connsiteX244" fmla="*/ 544858 w 975677"/>
                  <a:gd name="connsiteY244" fmla="*/ 919880 h 942375"/>
                  <a:gd name="connsiteX245" fmla="*/ 550639 w 975677"/>
                  <a:gd name="connsiteY245" fmla="*/ 925098 h 942375"/>
                  <a:gd name="connsiteX246" fmla="*/ 552614 w 975677"/>
                  <a:gd name="connsiteY246" fmla="*/ 926790 h 942375"/>
                  <a:gd name="connsiteX247" fmla="*/ 558396 w 975677"/>
                  <a:gd name="connsiteY247" fmla="*/ 932008 h 942375"/>
                  <a:gd name="connsiteX248" fmla="*/ 569395 w 975677"/>
                  <a:gd name="connsiteY248" fmla="*/ 931444 h 942375"/>
                  <a:gd name="connsiteX249" fmla="*/ 571370 w 975677"/>
                  <a:gd name="connsiteY249" fmla="*/ 933278 h 942375"/>
                  <a:gd name="connsiteX250" fmla="*/ 575177 w 975677"/>
                  <a:gd name="connsiteY250" fmla="*/ 936803 h 942375"/>
                  <a:gd name="connsiteX251" fmla="*/ 578985 w 975677"/>
                  <a:gd name="connsiteY251" fmla="*/ 940329 h 942375"/>
                  <a:gd name="connsiteX252" fmla="*/ 580959 w 975677"/>
                  <a:gd name="connsiteY252" fmla="*/ 942021 h 942375"/>
                  <a:gd name="connsiteX253" fmla="*/ 610291 w 975677"/>
                  <a:gd name="connsiteY253" fmla="*/ 940611 h 942375"/>
                  <a:gd name="connsiteX254" fmla="*/ 619458 w 975677"/>
                  <a:gd name="connsiteY254" fmla="*/ 938354 h 942375"/>
                  <a:gd name="connsiteX255" fmla="*/ 621432 w 975677"/>
                  <a:gd name="connsiteY255" fmla="*/ 940046 h 942375"/>
                  <a:gd name="connsiteX256" fmla="*/ 626791 w 975677"/>
                  <a:gd name="connsiteY256" fmla="*/ 937931 h 942375"/>
                  <a:gd name="connsiteX257" fmla="*/ 632009 w 975677"/>
                  <a:gd name="connsiteY257" fmla="*/ 932149 h 942375"/>
                  <a:gd name="connsiteX258" fmla="*/ 650342 w 975677"/>
                  <a:gd name="connsiteY258" fmla="*/ 931303 h 942375"/>
                  <a:gd name="connsiteX259" fmla="*/ 661200 w 975677"/>
                  <a:gd name="connsiteY259" fmla="*/ 927073 h 942375"/>
                  <a:gd name="connsiteX260" fmla="*/ 673187 w 975677"/>
                  <a:gd name="connsiteY260" fmla="*/ 910009 h 942375"/>
                  <a:gd name="connsiteX261" fmla="*/ 674879 w 975677"/>
                  <a:gd name="connsiteY261" fmla="*/ 908176 h 942375"/>
                  <a:gd name="connsiteX262" fmla="*/ 676572 w 975677"/>
                  <a:gd name="connsiteY262" fmla="*/ 906201 h 942375"/>
                  <a:gd name="connsiteX263" fmla="*/ 673751 w 975677"/>
                  <a:gd name="connsiteY263" fmla="*/ 886177 h 942375"/>
                  <a:gd name="connsiteX264" fmla="*/ 673328 w 975677"/>
                  <a:gd name="connsiteY264" fmla="*/ 878843 h 942375"/>
                  <a:gd name="connsiteX265" fmla="*/ 667546 w 975677"/>
                  <a:gd name="connsiteY265" fmla="*/ 873626 h 942375"/>
                  <a:gd name="connsiteX266" fmla="*/ 667405 w 975677"/>
                  <a:gd name="connsiteY266" fmla="*/ 869959 h 942375"/>
                  <a:gd name="connsiteX267" fmla="*/ 668956 w 975677"/>
                  <a:gd name="connsiteY267" fmla="*/ 864318 h 942375"/>
                  <a:gd name="connsiteX268" fmla="*/ 666982 w 975677"/>
                  <a:gd name="connsiteY268" fmla="*/ 862626 h 942375"/>
                  <a:gd name="connsiteX269" fmla="*/ 670507 w 975677"/>
                  <a:gd name="connsiteY269" fmla="*/ 858818 h 942375"/>
                  <a:gd name="connsiteX270" fmla="*/ 679392 w 975677"/>
                  <a:gd name="connsiteY270" fmla="*/ 852895 h 942375"/>
                  <a:gd name="connsiteX271" fmla="*/ 681366 w 975677"/>
                  <a:gd name="connsiteY271" fmla="*/ 854588 h 942375"/>
                  <a:gd name="connsiteX272" fmla="*/ 683340 w 975677"/>
                  <a:gd name="connsiteY272" fmla="*/ 856421 h 942375"/>
                  <a:gd name="connsiteX273" fmla="*/ 692366 w 975677"/>
                  <a:gd name="connsiteY273" fmla="*/ 854165 h 942375"/>
                  <a:gd name="connsiteX274" fmla="*/ 690392 w 975677"/>
                  <a:gd name="connsiteY274" fmla="*/ 852331 h 942375"/>
                  <a:gd name="connsiteX275" fmla="*/ 693917 w 975677"/>
                  <a:gd name="connsiteY275" fmla="*/ 848524 h 942375"/>
                  <a:gd name="connsiteX276" fmla="*/ 695609 w 975677"/>
                  <a:gd name="connsiteY276" fmla="*/ 846690 h 942375"/>
                  <a:gd name="connsiteX277" fmla="*/ 699276 w 975677"/>
                  <a:gd name="connsiteY277" fmla="*/ 846549 h 942375"/>
                  <a:gd name="connsiteX278" fmla="*/ 706468 w 975677"/>
                  <a:gd name="connsiteY278" fmla="*/ 842460 h 942375"/>
                  <a:gd name="connsiteX279" fmla="*/ 710276 w 975677"/>
                  <a:gd name="connsiteY279" fmla="*/ 845986 h 942375"/>
                  <a:gd name="connsiteX280" fmla="*/ 712109 w 975677"/>
                  <a:gd name="connsiteY280" fmla="*/ 847678 h 942375"/>
                  <a:gd name="connsiteX281" fmla="*/ 721134 w 975677"/>
                  <a:gd name="connsiteY281" fmla="*/ 845421 h 942375"/>
                  <a:gd name="connsiteX282" fmla="*/ 724801 w 975677"/>
                  <a:gd name="connsiteY282" fmla="*/ 845280 h 942375"/>
                  <a:gd name="connsiteX283" fmla="*/ 730160 w 975677"/>
                  <a:gd name="connsiteY283" fmla="*/ 843165 h 942375"/>
                  <a:gd name="connsiteX284" fmla="*/ 732134 w 975677"/>
                  <a:gd name="connsiteY284" fmla="*/ 844857 h 942375"/>
                  <a:gd name="connsiteX285" fmla="*/ 740877 w 975677"/>
                  <a:gd name="connsiteY285" fmla="*/ 835268 h 942375"/>
                  <a:gd name="connsiteX286" fmla="*/ 746659 w 975677"/>
                  <a:gd name="connsiteY286" fmla="*/ 840485 h 942375"/>
                  <a:gd name="connsiteX287" fmla="*/ 748633 w 975677"/>
                  <a:gd name="connsiteY287" fmla="*/ 842178 h 942375"/>
                  <a:gd name="connsiteX288" fmla="*/ 755402 w 975677"/>
                  <a:gd name="connsiteY288" fmla="*/ 830896 h 942375"/>
                  <a:gd name="connsiteX289" fmla="*/ 758928 w 975677"/>
                  <a:gd name="connsiteY289" fmla="*/ 827089 h 942375"/>
                  <a:gd name="connsiteX290" fmla="*/ 762312 w 975677"/>
                  <a:gd name="connsiteY290" fmla="*/ 819615 h 942375"/>
                  <a:gd name="connsiteX291" fmla="*/ 765838 w 975677"/>
                  <a:gd name="connsiteY291" fmla="*/ 815807 h 942375"/>
                  <a:gd name="connsiteX292" fmla="*/ 774581 w 975677"/>
                  <a:gd name="connsiteY292" fmla="*/ 806217 h 942375"/>
                  <a:gd name="connsiteX293" fmla="*/ 772607 w 975677"/>
                  <a:gd name="connsiteY293" fmla="*/ 804525 h 942375"/>
                  <a:gd name="connsiteX294" fmla="*/ 768658 w 975677"/>
                  <a:gd name="connsiteY294" fmla="*/ 797333 h 942375"/>
                  <a:gd name="connsiteX295" fmla="*/ 762312 w 975677"/>
                  <a:gd name="connsiteY295" fmla="*/ 781116 h 942375"/>
                  <a:gd name="connsiteX296" fmla="*/ 758505 w 975677"/>
                  <a:gd name="connsiteY296" fmla="*/ 777590 h 942375"/>
                  <a:gd name="connsiteX297" fmla="*/ 756389 w 975677"/>
                  <a:gd name="connsiteY297" fmla="*/ 772231 h 942375"/>
                  <a:gd name="connsiteX298" fmla="*/ 754556 w 975677"/>
                  <a:gd name="connsiteY298" fmla="*/ 770539 h 942375"/>
                  <a:gd name="connsiteX299" fmla="*/ 754415 w 975677"/>
                  <a:gd name="connsiteY299" fmla="*/ 766872 h 942375"/>
                  <a:gd name="connsiteX300" fmla="*/ 748069 w 975677"/>
                  <a:gd name="connsiteY300" fmla="*/ 750655 h 942375"/>
                  <a:gd name="connsiteX301" fmla="*/ 746095 w 975677"/>
                  <a:gd name="connsiteY301" fmla="*/ 748963 h 942375"/>
                  <a:gd name="connsiteX302" fmla="*/ 732839 w 975677"/>
                  <a:gd name="connsiteY302" fmla="*/ 740360 h 942375"/>
                  <a:gd name="connsiteX303" fmla="*/ 733967 w 975677"/>
                  <a:gd name="connsiteY303" fmla="*/ 727387 h 942375"/>
                  <a:gd name="connsiteX304" fmla="*/ 739185 w 975677"/>
                  <a:gd name="connsiteY304" fmla="*/ 721605 h 942375"/>
                  <a:gd name="connsiteX305" fmla="*/ 740877 w 975677"/>
                  <a:gd name="connsiteY305" fmla="*/ 719630 h 942375"/>
                  <a:gd name="connsiteX306" fmla="*/ 749761 w 975677"/>
                  <a:gd name="connsiteY306" fmla="*/ 713708 h 942375"/>
                  <a:gd name="connsiteX307" fmla="*/ 751454 w 975677"/>
                  <a:gd name="connsiteY307" fmla="*/ 711733 h 942375"/>
                  <a:gd name="connsiteX308" fmla="*/ 749479 w 975677"/>
                  <a:gd name="connsiteY308" fmla="*/ 709900 h 942375"/>
                  <a:gd name="connsiteX309" fmla="*/ 759915 w 975677"/>
                  <a:gd name="connsiteY309" fmla="*/ 698336 h 942375"/>
                  <a:gd name="connsiteX310" fmla="*/ 765133 w 975677"/>
                  <a:gd name="connsiteY310" fmla="*/ 692555 h 942375"/>
                  <a:gd name="connsiteX311" fmla="*/ 759210 w 975677"/>
                  <a:gd name="connsiteY311" fmla="*/ 683670 h 942375"/>
                  <a:gd name="connsiteX312" fmla="*/ 754979 w 975677"/>
                  <a:gd name="connsiteY312" fmla="*/ 672812 h 942375"/>
                  <a:gd name="connsiteX313" fmla="*/ 748915 w 975677"/>
                  <a:gd name="connsiteY313" fmla="*/ 660261 h 942375"/>
                  <a:gd name="connsiteX314" fmla="*/ 746941 w 975677"/>
                  <a:gd name="connsiteY314" fmla="*/ 658568 h 942375"/>
                  <a:gd name="connsiteX315" fmla="*/ 748633 w 975677"/>
                  <a:gd name="connsiteY315" fmla="*/ 656594 h 942375"/>
                  <a:gd name="connsiteX316" fmla="*/ 746659 w 975677"/>
                  <a:gd name="connsiteY316" fmla="*/ 654902 h 942375"/>
                  <a:gd name="connsiteX317" fmla="*/ 748492 w 975677"/>
                  <a:gd name="connsiteY317" fmla="*/ 652928 h 942375"/>
                  <a:gd name="connsiteX318" fmla="*/ 744262 w 975677"/>
                  <a:gd name="connsiteY318" fmla="*/ 642069 h 942375"/>
                  <a:gd name="connsiteX319" fmla="*/ 740454 w 975677"/>
                  <a:gd name="connsiteY319" fmla="*/ 638543 h 942375"/>
                  <a:gd name="connsiteX320" fmla="*/ 738480 w 975677"/>
                  <a:gd name="connsiteY320" fmla="*/ 636851 h 942375"/>
                  <a:gd name="connsiteX321" fmla="*/ 746800 w 975677"/>
                  <a:gd name="connsiteY321" fmla="*/ 619929 h 942375"/>
                  <a:gd name="connsiteX322" fmla="*/ 748633 w 975677"/>
                  <a:gd name="connsiteY322" fmla="*/ 617954 h 942375"/>
                  <a:gd name="connsiteX323" fmla="*/ 750326 w 975677"/>
                  <a:gd name="connsiteY323" fmla="*/ 616121 h 942375"/>
                  <a:gd name="connsiteX324" fmla="*/ 749761 w 975677"/>
                  <a:gd name="connsiteY324" fmla="*/ 605121 h 942375"/>
                  <a:gd name="connsiteX325" fmla="*/ 751454 w 975677"/>
                  <a:gd name="connsiteY325" fmla="*/ 603147 h 942375"/>
                  <a:gd name="connsiteX326" fmla="*/ 754697 w 975677"/>
                  <a:gd name="connsiteY326" fmla="*/ 595673 h 942375"/>
                  <a:gd name="connsiteX327" fmla="*/ 743133 w 975677"/>
                  <a:gd name="connsiteY327" fmla="*/ 585237 h 942375"/>
                  <a:gd name="connsiteX328" fmla="*/ 754838 w 975677"/>
                  <a:gd name="connsiteY328" fmla="*/ 560841 h 942375"/>
                  <a:gd name="connsiteX329" fmla="*/ 758364 w 975677"/>
                  <a:gd name="connsiteY329" fmla="*/ 557033 h 942375"/>
                  <a:gd name="connsiteX330" fmla="*/ 758223 w 975677"/>
                  <a:gd name="connsiteY330" fmla="*/ 553367 h 942375"/>
                  <a:gd name="connsiteX331" fmla="*/ 759915 w 975677"/>
                  <a:gd name="connsiteY331" fmla="*/ 551533 h 942375"/>
                  <a:gd name="connsiteX332" fmla="*/ 768799 w 975677"/>
                  <a:gd name="connsiteY332" fmla="*/ 545610 h 942375"/>
                  <a:gd name="connsiteX333" fmla="*/ 766825 w 975677"/>
                  <a:gd name="connsiteY333" fmla="*/ 543918 h 942375"/>
                  <a:gd name="connsiteX334" fmla="*/ 773735 w 975677"/>
                  <a:gd name="connsiteY334" fmla="*/ 536303 h 942375"/>
                  <a:gd name="connsiteX335" fmla="*/ 775709 w 975677"/>
                  <a:gd name="connsiteY335" fmla="*/ 537996 h 942375"/>
                  <a:gd name="connsiteX336" fmla="*/ 777402 w 975677"/>
                  <a:gd name="connsiteY336" fmla="*/ 536021 h 942375"/>
                  <a:gd name="connsiteX337" fmla="*/ 818157 w 975677"/>
                  <a:gd name="connsiteY337" fmla="*/ 541380 h 942375"/>
                  <a:gd name="connsiteX338" fmla="*/ 821964 w 975677"/>
                  <a:gd name="connsiteY338" fmla="*/ 544905 h 942375"/>
                  <a:gd name="connsiteX339" fmla="*/ 823939 w 975677"/>
                  <a:gd name="connsiteY339" fmla="*/ 546739 h 942375"/>
                  <a:gd name="connsiteX340" fmla="*/ 838746 w 975677"/>
                  <a:gd name="connsiteY340" fmla="*/ 549700 h 942375"/>
                  <a:gd name="connsiteX341" fmla="*/ 840438 w 975677"/>
                  <a:gd name="connsiteY341" fmla="*/ 547867 h 942375"/>
                  <a:gd name="connsiteX342" fmla="*/ 853412 w 975677"/>
                  <a:gd name="connsiteY342" fmla="*/ 549136 h 942375"/>
                  <a:gd name="connsiteX343" fmla="*/ 857079 w 975677"/>
                  <a:gd name="connsiteY343" fmla="*/ 548995 h 942375"/>
                  <a:gd name="connsiteX344" fmla="*/ 864270 w 975677"/>
                  <a:gd name="connsiteY344" fmla="*/ 544905 h 942375"/>
                  <a:gd name="connsiteX345" fmla="*/ 867937 w 975677"/>
                  <a:gd name="connsiteY345" fmla="*/ 544764 h 942375"/>
                  <a:gd name="connsiteX346" fmla="*/ 878937 w 975677"/>
                  <a:gd name="connsiteY346" fmla="*/ 544201 h 942375"/>
                  <a:gd name="connsiteX347" fmla="*/ 882462 w 975677"/>
                  <a:gd name="connsiteY347" fmla="*/ 540393 h 942375"/>
                  <a:gd name="connsiteX348" fmla="*/ 885988 w 975677"/>
                  <a:gd name="connsiteY348" fmla="*/ 536585 h 942375"/>
                  <a:gd name="connsiteX349" fmla="*/ 887962 w 975677"/>
                  <a:gd name="connsiteY349" fmla="*/ 538277 h 942375"/>
                  <a:gd name="connsiteX350" fmla="*/ 891488 w 975677"/>
                  <a:gd name="connsiteY350" fmla="*/ 534470 h 942375"/>
                  <a:gd name="connsiteX351" fmla="*/ 896706 w 975677"/>
                  <a:gd name="connsiteY351" fmla="*/ 528688 h 942375"/>
                  <a:gd name="connsiteX352" fmla="*/ 898398 w 975677"/>
                  <a:gd name="connsiteY352" fmla="*/ 526714 h 942375"/>
                  <a:gd name="connsiteX353" fmla="*/ 900372 w 975677"/>
                  <a:gd name="connsiteY353" fmla="*/ 528547 h 942375"/>
                  <a:gd name="connsiteX354" fmla="*/ 902064 w 975677"/>
                  <a:gd name="connsiteY354" fmla="*/ 526573 h 942375"/>
                  <a:gd name="connsiteX355" fmla="*/ 909116 w 975677"/>
                  <a:gd name="connsiteY355" fmla="*/ 518958 h 942375"/>
                  <a:gd name="connsiteX356" fmla="*/ 908974 w 975677"/>
                  <a:gd name="connsiteY356" fmla="*/ 515291 h 942375"/>
                  <a:gd name="connsiteX357" fmla="*/ 910808 w 975677"/>
                  <a:gd name="connsiteY357" fmla="*/ 513317 h 942375"/>
                  <a:gd name="connsiteX358" fmla="*/ 910385 w 975677"/>
                  <a:gd name="connsiteY358" fmla="*/ 505983 h 942375"/>
                  <a:gd name="connsiteX359" fmla="*/ 911936 w 975677"/>
                  <a:gd name="connsiteY359" fmla="*/ 500343 h 942375"/>
                  <a:gd name="connsiteX360" fmla="*/ 913628 w 975677"/>
                  <a:gd name="connsiteY360" fmla="*/ 498509 h 942375"/>
                  <a:gd name="connsiteX361" fmla="*/ 915038 w 975677"/>
                  <a:gd name="connsiteY361" fmla="*/ 489202 h 942375"/>
                  <a:gd name="connsiteX362" fmla="*/ 913064 w 975677"/>
                  <a:gd name="connsiteY362" fmla="*/ 487510 h 942375"/>
                  <a:gd name="connsiteX363" fmla="*/ 911090 w 975677"/>
                  <a:gd name="connsiteY363" fmla="*/ 485818 h 942375"/>
                  <a:gd name="connsiteX364" fmla="*/ 910385 w 975677"/>
                  <a:gd name="connsiteY364" fmla="*/ 471151 h 942375"/>
                  <a:gd name="connsiteX365" fmla="*/ 912077 w 975677"/>
                  <a:gd name="connsiteY365" fmla="*/ 469177 h 942375"/>
                  <a:gd name="connsiteX366" fmla="*/ 913910 w 975677"/>
                  <a:gd name="connsiteY366" fmla="*/ 467203 h 942375"/>
                  <a:gd name="connsiteX367" fmla="*/ 915602 w 975677"/>
                  <a:gd name="connsiteY367" fmla="*/ 465229 h 942375"/>
                  <a:gd name="connsiteX368" fmla="*/ 912641 w 975677"/>
                  <a:gd name="connsiteY368" fmla="*/ 441537 h 942375"/>
                  <a:gd name="connsiteX369" fmla="*/ 910667 w 975677"/>
                  <a:gd name="connsiteY369" fmla="*/ 439845 h 942375"/>
                  <a:gd name="connsiteX370" fmla="*/ 910244 w 975677"/>
                  <a:gd name="connsiteY370" fmla="*/ 432512 h 942375"/>
                  <a:gd name="connsiteX371" fmla="*/ 910102 w 975677"/>
                  <a:gd name="connsiteY371" fmla="*/ 428845 h 942375"/>
                  <a:gd name="connsiteX372" fmla="*/ 908128 w 975677"/>
                  <a:gd name="connsiteY372" fmla="*/ 427012 h 942375"/>
                  <a:gd name="connsiteX373" fmla="*/ 904321 w 975677"/>
                  <a:gd name="connsiteY373" fmla="*/ 423486 h 942375"/>
                  <a:gd name="connsiteX374" fmla="*/ 902346 w 975677"/>
                  <a:gd name="connsiteY374" fmla="*/ 421794 h 942375"/>
                  <a:gd name="connsiteX375" fmla="*/ 900372 w 975677"/>
                  <a:gd name="connsiteY375" fmla="*/ 420102 h 942375"/>
                  <a:gd name="connsiteX376" fmla="*/ 888667 w 975677"/>
                  <a:gd name="connsiteY376" fmla="*/ 406000 h 942375"/>
                  <a:gd name="connsiteX377" fmla="*/ 885001 w 975677"/>
                  <a:gd name="connsiteY377" fmla="*/ 406141 h 942375"/>
                  <a:gd name="connsiteX378" fmla="*/ 883308 w 975677"/>
                  <a:gd name="connsiteY378" fmla="*/ 408115 h 942375"/>
                  <a:gd name="connsiteX379" fmla="*/ 881334 w 975677"/>
                  <a:gd name="connsiteY379" fmla="*/ 406282 h 942375"/>
                  <a:gd name="connsiteX380" fmla="*/ 877527 w 975677"/>
                  <a:gd name="connsiteY380" fmla="*/ 402756 h 942375"/>
                  <a:gd name="connsiteX381" fmla="*/ 873719 w 975677"/>
                  <a:gd name="connsiteY381" fmla="*/ 399231 h 942375"/>
                  <a:gd name="connsiteX382" fmla="*/ 868078 w 975677"/>
                  <a:gd name="connsiteY382" fmla="*/ 397679 h 942375"/>
                  <a:gd name="connsiteX383" fmla="*/ 862438 w 975677"/>
                  <a:gd name="connsiteY383" fmla="*/ 396128 h 942375"/>
                  <a:gd name="connsiteX384" fmla="*/ 851297 w 975677"/>
                  <a:gd name="connsiteY384" fmla="*/ 393026 h 942375"/>
                  <a:gd name="connsiteX385" fmla="*/ 842271 w 975677"/>
                  <a:gd name="connsiteY385" fmla="*/ 395282 h 942375"/>
                  <a:gd name="connsiteX386" fmla="*/ 838605 w 975677"/>
                  <a:gd name="connsiteY386" fmla="*/ 395423 h 942375"/>
                  <a:gd name="connsiteX387" fmla="*/ 835079 w 975677"/>
                  <a:gd name="connsiteY387" fmla="*/ 399231 h 942375"/>
                  <a:gd name="connsiteX388" fmla="*/ 833105 w 975677"/>
                  <a:gd name="connsiteY388" fmla="*/ 397397 h 942375"/>
                  <a:gd name="connsiteX389" fmla="*/ 829438 w 975677"/>
                  <a:gd name="connsiteY389" fmla="*/ 397538 h 942375"/>
                  <a:gd name="connsiteX390" fmla="*/ 818862 w 975677"/>
                  <a:gd name="connsiteY390" fmla="*/ 405436 h 942375"/>
                  <a:gd name="connsiteX391" fmla="*/ 817169 w 975677"/>
                  <a:gd name="connsiteY391" fmla="*/ 407410 h 942375"/>
                  <a:gd name="connsiteX392" fmla="*/ 815477 w 975677"/>
                  <a:gd name="connsiteY392" fmla="*/ 409384 h 942375"/>
                  <a:gd name="connsiteX393" fmla="*/ 809272 w 975677"/>
                  <a:gd name="connsiteY393" fmla="*/ 409243 h 942375"/>
                  <a:gd name="connsiteX394" fmla="*/ 808144 w 975677"/>
                  <a:gd name="connsiteY394" fmla="*/ 409102 h 942375"/>
                  <a:gd name="connsiteX395" fmla="*/ 808144 w 975677"/>
                  <a:gd name="connsiteY395" fmla="*/ 409102 h 942375"/>
                  <a:gd name="connsiteX396" fmla="*/ 789811 w 975677"/>
                  <a:gd name="connsiteY396" fmla="*/ 375680 h 942375"/>
                  <a:gd name="connsiteX397" fmla="*/ 778248 w 975677"/>
                  <a:gd name="connsiteY397" fmla="*/ 365245 h 942375"/>
                  <a:gd name="connsiteX398" fmla="*/ 774440 w 975677"/>
                  <a:gd name="connsiteY398" fmla="*/ 361719 h 942375"/>
                  <a:gd name="connsiteX399" fmla="*/ 772466 w 975677"/>
                  <a:gd name="connsiteY399" fmla="*/ 360027 h 942375"/>
                  <a:gd name="connsiteX400" fmla="*/ 764428 w 975677"/>
                  <a:gd name="connsiteY400" fmla="*/ 345784 h 942375"/>
                  <a:gd name="connsiteX401" fmla="*/ 766120 w 975677"/>
                  <a:gd name="connsiteY401" fmla="*/ 343809 h 942375"/>
                  <a:gd name="connsiteX402" fmla="*/ 758505 w 975677"/>
                  <a:gd name="connsiteY402" fmla="*/ 336899 h 942375"/>
                  <a:gd name="connsiteX403" fmla="*/ 756672 w 975677"/>
                  <a:gd name="connsiteY403" fmla="*/ 338874 h 942375"/>
                  <a:gd name="connsiteX404" fmla="*/ 752864 w 975677"/>
                  <a:gd name="connsiteY404" fmla="*/ 335348 h 942375"/>
                  <a:gd name="connsiteX405" fmla="*/ 759351 w 975677"/>
                  <a:gd name="connsiteY405" fmla="*/ 316733 h 942375"/>
                  <a:gd name="connsiteX406" fmla="*/ 777402 w 975677"/>
                  <a:gd name="connsiteY406" fmla="*/ 308554 h 942375"/>
                  <a:gd name="connsiteX407" fmla="*/ 781209 w 975677"/>
                  <a:gd name="connsiteY407" fmla="*/ 312080 h 942375"/>
                  <a:gd name="connsiteX408" fmla="*/ 783183 w 975677"/>
                  <a:gd name="connsiteY408" fmla="*/ 313772 h 942375"/>
                  <a:gd name="connsiteX409" fmla="*/ 785017 w 975677"/>
                  <a:gd name="connsiteY409" fmla="*/ 315464 h 942375"/>
                  <a:gd name="connsiteX410" fmla="*/ 797991 w 975677"/>
                  <a:gd name="connsiteY410" fmla="*/ 316733 h 942375"/>
                  <a:gd name="connsiteX411" fmla="*/ 799683 w 975677"/>
                  <a:gd name="connsiteY411" fmla="*/ 314759 h 942375"/>
                  <a:gd name="connsiteX412" fmla="*/ 805042 w 975677"/>
                  <a:gd name="connsiteY412" fmla="*/ 312644 h 942375"/>
                  <a:gd name="connsiteX413" fmla="*/ 814208 w 975677"/>
                  <a:gd name="connsiteY413" fmla="*/ 310387 h 942375"/>
                  <a:gd name="connsiteX414" fmla="*/ 815900 w 975677"/>
                  <a:gd name="connsiteY414" fmla="*/ 308413 h 942375"/>
                  <a:gd name="connsiteX415" fmla="*/ 817734 w 975677"/>
                  <a:gd name="connsiteY415" fmla="*/ 306439 h 942375"/>
                  <a:gd name="connsiteX416" fmla="*/ 834374 w 975677"/>
                  <a:gd name="connsiteY416" fmla="*/ 307426 h 942375"/>
                  <a:gd name="connsiteX417" fmla="*/ 838041 w 975677"/>
                  <a:gd name="connsiteY417" fmla="*/ 307285 h 942375"/>
                  <a:gd name="connsiteX418" fmla="*/ 839874 w 975677"/>
                  <a:gd name="connsiteY418" fmla="*/ 305311 h 942375"/>
                  <a:gd name="connsiteX419" fmla="*/ 843540 w 975677"/>
                  <a:gd name="connsiteY419" fmla="*/ 305170 h 942375"/>
                  <a:gd name="connsiteX420" fmla="*/ 850874 w 975677"/>
                  <a:gd name="connsiteY420" fmla="*/ 304747 h 942375"/>
                  <a:gd name="connsiteX421" fmla="*/ 852848 w 975677"/>
                  <a:gd name="connsiteY421" fmla="*/ 306439 h 942375"/>
                  <a:gd name="connsiteX422" fmla="*/ 862155 w 975677"/>
                  <a:gd name="connsiteY422" fmla="*/ 307849 h 942375"/>
                  <a:gd name="connsiteX423" fmla="*/ 865681 w 975677"/>
                  <a:gd name="connsiteY423" fmla="*/ 304041 h 942375"/>
                  <a:gd name="connsiteX424" fmla="*/ 873014 w 975677"/>
                  <a:gd name="connsiteY424" fmla="*/ 303618 h 942375"/>
                  <a:gd name="connsiteX425" fmla="*/ 876540 w 975677"/>
                  <a:gd name="connsiteY425" fmla="*/ 299811 h 942375"/>
                  <a:gd name="connsiteX426" fmla="*/ 890642 w 975677"/>
                  <a:gd name="connsiteY426" fmla="*/ 288106 h 942375"/>
                  <a:gd name="connsiteX427" fmla="*/ 892616 w 975677"/>
                  <a:gd name="connsiteY427" fmla="*/ 289798 h 942375"/>
                  <a:gd name="connsiteX428" fmla="*/ 896141 w 975677"/>
                  <a:gd name="connsiteY428" fmla="*/ 285991 h 942375"/>
                  <a:gd name="connsiteX429" fmla="*/ 899385 w 975677"/>
                  <a:gd name="connsiteY429" fmla="*/ 278517 h 942375"/>
                  <a:gd name="connsiteX430" fmla="*/ 902911 w 975677"/>
                  <a:gd name="connsiteY430" fmla="*/ 274709 h 942375"/>
                  <a:gd name="connsiteX431" fmla="*/ 910102 w 975677"/>
                  <a:gd name="connsiteY431" fmla="*/ 270760 h 942375"/>
                  <a:gd name="connsiteX432" fmla="*/ 913910 w 975677"/>
                  <a:gd name="connsiteY432" fmla="*/ 274286 h 942375"/>
                  <a:gd name="connsiteX433" fmla="*/ 921243 w 975677"/>
                  <a:gd name="connsiteY433" fmla="*/ 273863 h 942375"/>
                  <a:gd name="connsiteX434" fmla="*/ 922935 w 975677"/>
                  <a:gd name="connsiteY434" fmla="*/ 271889 h 942375"/>
                  <a:gd name="connsiteX435" fmla="*/ 931679 w 975677"/>
                  <a:gd name="connsiteY435" fmla="*/ 262299 h 942375"/>
                  <a:gd name="connsiteX436" fmla="*/ 939999 w 975677"/>
                  <a:gd name="connsiteY436" fmla="*/ 245377 h 942375"/>
                  <a:gd name="connsiteX437" fmla="*/ 941832 w 975677"/>
                  <a:gd name="connsiteY437" fmla="*/ 243402 h 942375"/>
                  <a:gd name="connsiteX438" fmla="*/ 947050 w 975677"/>
                  <a:gd name="connsiteY438" fmla="*/ 237620 h 942375"/>
                  <a:gd name="connsiteX439" fmla="*/ 948742 w 975677"/>
                  <a:gd name="connsiteY439" fmla="*/ 235646 h 942375"/>
                  <a:gd name="connsiteX440" fmla="*/ 953819 w 975677"/>
                  <a:gd name="connsiteY440" fmla="*/ 226198 h 942375"/>
                  <a:gd name="connsiteX441" fmla="*/ 955511 w 975677"/>
                  <a:gd name="connsiteY441" fmla="*/ 224223 h 942375"/>
                  <a:gd name="connsiteX442" fmla="*/ 958896 w 975677"/>
                  <a:gd name="connsiteY442" fmla="*/ 216749 h 942375"/>
                  <a:gd name="connsiteX443" fmla="*/ 961999 w 975677"/>
                  <a:gd name="connsiteY443" fmla="*/ 205609 h 942375"/>
                  <a:gd name="connsiteX444" fmla="*/ 961575 w 975677"/>
                  <a:gd name="connsiteY444" fmla="*/ 198276 h 942375"/>
                  <a:gd name="connsiteX445" fmla="*/ 963268 w 975677"/>
                  <a:gd name="connsiteY445" fmla="*/ 196301 h 942375"/>
                  <a:gd name="connsiteX446" fmla="*/ 972011 w 975677"/>
                  <a:gd name="connsiteY446" fmla="*/ 186712 h 942375"/>
                  <a:gd name="connsiteX447" fmla="*/ 973703 w 975677"/>
                  <a:gd name="connsiteY447" fmla="*/ 184737 h 942375"/>
                  <a:gd name="connsiteX448" fmla="*/ 971729 w 975677"/>
                  <a:gd name="connsiteY448" fmla="*/ 183045 h 942375"/>
                  <a:gd name="connsiteX449" fmla="*/ 971024 w 975677"/>
                  <a:gd name="connsiteY449" fmla="*/ 168379 h 942375"/>
                  <a:gd name="connsiteX450" fmla="*/ 968767 w 975677"/>
                  <a:gd name="connsiteY450" fmla="*/ 159213 h 942375"/>
                  <a:gd name="connsiteX451" fmla="*/ 970459 w 975677"/>
                  <a:gd name="connsiteY451" fmla="*/ 157238 h 942375"/>
                  <a:gd name="connsiteX452" fmla="*/ 973985 w 975677"/>
                  <a:gd name="connsiteY452" fmla="*/ 153431 h 942375"/>
                  <a:gd name="connsiteX453" fmla="*/ 975678 w 975677"/>
                  <a:gd name="connsiteY453" fmla="*/ 151457 h 942375"/>
                  <a:gd name="connsiteX454" fmla="*/ 973703 w 975677"/>
                  <a:gd name="connsiteY454" fmla="*/ 149764 h 942375"/>
                  <a:gd name="connsiteX455" fmla="*/ 972998 w 975677"/>
                  <a:gd name="connsiteY455" fmla="*/ 135098 h 942375"/>
                  <a:gd name="connsiteX456" fmla="*/ 971024 w 975677"/>
                  <a:gd name="connsiteY456" fmla="*/ 133406 h 942375"/>
                  <a:gd name="connsiteX457" fmla="*/ 967216 w 975677"/>
                  <a:gd name="connsiteY457" fmla="*/ 129880 h 942375"/>
                  <a:gd name="connsiteX458" fmla="*/ 968908 w 975677"/>
                  <a:gd name="connsiteY458" fmla="*/ 127906 h 942375"/>
                  <a:gd name="connsiteX459" fmla="*/ 970601 w 975677"/>
                  <a:gd name="connsiteY459" fmla="*/ 125932 h 942375"/>
                  <a:gd name="connsiteX460" fmla="*/ 974126 w 975677"/>
                  <a:gd name="connsiteY460" fmla="*/ 122124 h 942375"/>
                  <a:gd name="connsiteX461" fmla="*/ 972152 w 975677"/>
                  <a:gd name="connsiteY461" fmla="*/ 120432 h 942375"/>
                  <a:gd name="connsiteX462" fmla="*/ 968344 w 975677"/>
                  <a:gd name="connsiteY462" fmla="*/ 116906 h 942375"/>
                  <a:gd name="connsiteX463" fmla="*/ 964537 w 975677"/>
                  <a:gd name="connsiteY463" fmla="*/ 113381 h 942375"/>
                  <a:gd name="connsiteX464" fmla="*/ 962280 w 975677"/>
                  <a:gd name="connsiteY464" fmla="*/ 104356 h 942375"/>
                  <a:gd name="connsiteX465" fmla="*/ 958191 w 975677"/>
                  <a:gd name="connsiteY465" fmla="*/ 97164 h 942375"/>
                  <a:gd name="connsiteX466" fmla="*/ 955934 w 975677"/>
                  <a:gd name="connsiteY466" fmla="*/ 88138 h 942375"/>
                  <a:gd name="connsiteX467" fmla="*/ 953960 w 975677"/>
                  <a:gd name="connsiteY467" fmla="*/ 86446 h 942375"/>
                  <a:gd name="connsiteX468" fmla="*/ 948037 w 975677"/>
                  <a:gd name="connsiteY468" fmla="*/ 77562 h 942375"/>
                  <a:gd name="connsiteX469" fmla="*/ 940422 w 975677"/>
                  <a:gd name="connsiteY469" fmla="*/ 70651 h 942375"/>
                  <a:gd name="connsiteX470" fmla="*/ 942114 w 975677"/>
                  <a:gd name="connsiteY470" fmla="*/ 68677 h 942375"/>
                  <a:gd name="connsiteX471" fmla="*/ 928435 w 975677"/>
                  <a:gd name="connsiteY471" fmla="*/ 52742 h 942375"/>
                  <a:gd name="connsiteX472" fmla="*/ 926461 w 975677"/>
                  <a:gd name="connsiteY472" fmla="*/ 51050 h 942375"/>
                  <a:gd name="connsiteX473" fmla="*/ 924346 w 975677"/>
                  <a:gd name="connsiteY473" fmla="*/ 45691 h 942375"/>
                  <a:gd name="connsiteX474" fmla="*/ 926038 w 975677"/>
                  <a:gd name="connsiteY474" fmla="*/ 43716 h 942375"/>
                  <a:gd name="connsiteX475" fmla="*/ 910808 w 975677"/>
                  <a:gd name="connsiteY475" fmla="*/ 33422 h 942375"/>
                  <a:gd name="connsiteX476" fmla="*/ 914615 w 975677"/>
                  <a:gd name="connsiteY476" fmla="*/ 36947 h 942375"/>
                  <a:gd name="connsiteX477" fmla="*/ 912923 w 975677"/>
                  <a:gd name="connsiteY477" fmla="*/ 38922 h 942375"/>
                  <a:gd name="connsiteX478" fmla="*/ 910948 w 975677"/>
                  <a:gd name="connsiteY478" fmla="*/ 37230 h 942375"/>
                  <a:gd name="connsiteX479" fmla="*/ 905167 w 975677"/>
                  <a:gd name="connsiteY479" fmla="*/ 32012 h 942375"/>
                  <a:gd name="connsiteX480" fmla="*/ 897552 w 975677"/>
                  <a:gd name="connsiteY480" fmla="*/ 25102 h 942375"/>
                  <a:gd name="connsiteX481" fmla="*/ 889795 w 975677"/>
                  <a:gd name="connsiteY481" fmla="*/ 18051 h 942375"/>
                  <a:gd name="connsiteX482" fmla="*/ 878655 w 975677"/>
                  <a:gd name="connsiteY482" fmla="*/ 14948 h 942375"/>
                  <a:gd name="connsiteX483" fmla="*/ 871322 w 975677"/>
                  <a:gd name="connsiteY483" fmla="*/ 15230 h 942375"/>
                  <a:gd name="connsiteX484" fmla="*/ 876680 w 975677"/>
                  <a:gd name="connsiteY484" fmla="*/ 13115 h 942375"/>
                  <a:gd name="connsiteX485" fmla="*/ 863566 w 975677"/>
                  <a:gd name="connsiteY485" fmla="*/ 8179 h 942375"/>
                  <a:gd name="connsiteX486" fmla="*/ 858207 w 975677"/>
                  <a:gd name="connsiteY486" fmla="*/ 10294 h 942375"/>
                  <a:gd name="connsiteX487" fmla="*/ 856233 w 975677"/>
                  <a:gd name="connsiteY487" fmla="*/ 8602 h 942375"/>
                  <a:gd name="connsiteX488" fmla="*/ 848899 w 975677"/>
                  <a:gd name="connsiteY488" fmla="*/ 8884 h 942375"/>
                  <a:gd name="connsiteX489" fmla="*/ 845092 w 975677"/>
                  <a:gd name="connsiteY489" fmla="*/ 5359 h 942375"/>
                  <a:gd name="connsiteX490" fmla="*/ 843117 w 975677"/>
                  <a:gd name="connsiteY490" fmla="*/ 3666 h 942375"/>
                  <a:gd name="connsiteX491" fmla="*/ 834092 w 975677"/>
                  <a:gd name="connsiteY491" fmla="*/ 5923 h 942375"/>
                  <a:gd name="connsiteX492" fmla="*/ 832400 w 975677"/>
                  <a:gd name="connsiteY492" fmla="*/ 7897 h 942375"/>
                  <a:gd name="connsiteX493" fmla="*/ 828592 w 975677"/>
                  <a:gd name="connsiteY493" fmla="*/ 4372 h 942375"/>
                  <a:gd name="connsiteX494" fmla="*/ 813926 w 975677"/>
                  <a:gd name="connsiteY494" fmla="*/ 5077 h 942375"/>
                  <a:gd name="connsiteX495" fmla="*/ 811952 w 975677"/>
                  <a:gd name="connsiteY495" fmla="*/ 3384 h 942375"/>
                  <a:gd name="connsiteX496" fmla="*/ 809978 w 975677"/>
                  <a:gd name="connsiteY496" fmla="*/ 1692 h 942375"/>
                  <a:gd name="connsiteX497" fmla="*/ 808003 w 975677"/>
                  <a:gd name="connsiteY497" fmla="*/ 0 h 942375"/>
                  <a:gd name="connsiteX498" fmla="*/ 804336 w 975677"/>
                  <a:gd name="connsiteY498" fmla="*/ 141 h 942375"/>
                  <a:gd name="connsiteX499" fmla="*/ 802644 w 975677"/>
                  <a:gd name="connsiteY499" fmla="*/ 2115 h 942375"/>
                  <a:gd name="connsiteX500" fmla="*/ 780645 w 975677"/>
                  <a:gd name="connsiteY500" fmla="*/ 3102 h 942375"/>
                  <a:gd name="connsiteX501" fmla="*/ 773312 w 975677"/>
                  <a:gd name="connsiteY501" fmla="*/ 3526 h 942375"/>
                  <a:gd name="connsiteX502" fmla="*/ 771620 w 975677"/>
                  <a:gd name="connsiteY502" fmla="*/ 5500 h 942375"/>
                  <a:gd name="connsiteX503" fmla="*/ 769927 w 975677"/>
                  <a:gd name="connsiteY503" fmla="*/ 7474 h 942375"/>
                  <a:gd name="connsiteX504" fmla="*/ 755261 w 975677"/>
                  <a:gd name="connsiteY504" fmla="*/ 8179 h 942375"/>
                  <a:gd name="connsiteX505" fmla="*/ 751595 w 975677"/>
                  <a:gd name="connsiteY505" fmla="*/ 8320 h 942375"/>
                  <a:gd name="connsiteX506" fmla="*/ 738903 w 975677"/>
                  <a:gd name="connsiteY506" fmla="*/ 10718 h 942375"/>
                  <a:gd name="connsiteX507" fmla="*/ 737211 w 975677"/>
                  <a:gd name="connsiteY507" fmla="*/ 12692 h 942375"/>
                  <a:gd name="connsiteX508" fmla="*/ 735377 w 975677"/>
                  <a:gd name="connsiteY508" fmla="*/ 14666 h 942375"/>
                  <a:gd name="connsiteX509" fmla="*/ 731711 w 975677"/>
                  <a:gd name="connsiteY509" fmla="*/ 14807 h 942375"/>
                  <a:gd name="connsiteX510" fmla="*/ 722686 w 975677"/>
                  <a:gd name="connsiteY510" fmla="*/ 17063 h 942375"/>
                  <a:gd name="connsiteX511" fmla="*/ 720711 w 975677"/>
                  <a:gd name="connsiteY511" fmla="*/ 15371 h 942375"/>
                  <a:gd name="connsiteX512" fmla="*/ 705058 w 975677"/>
                  <a:gd name="connsiteY512" fmla="*/ 32717 h 942375"/>
                  <a:gd name="connsiteX513" fmla="*/ 707032 w 975677"/>
                  <a:gd name="connsiteY513" fmla="*/ 34409 h 942375"/>
                  <a:gd name="connsiteX514" fmla="*/ 708865 w 975677"/>
                  <a:gd name="connsiteY514" fmla="*/ 32435 h 942375"/>
                  <a:gd name="connsiteX515" fmla="*/ 710840 w 975677"/>
                  <a:gd name="connsiteY515" fmla="*/ 34127 h 942375"/>
                  <a:gd name="connsiteX516" fmla="*/ 709147 w 975677"/>
                  <a:gd name="connsiteY516" fmla="*/ 36101 h 942375"/>
                  <a:gd name="connsiteX517" fmla="*/ 702237 w 975677"/>
                  <a:gd name="connsiteY517" fmla="*/ 43858 h 942375"/>
                  <a:gd name="connsiteX518" fmla="*/ 697020 w 975677"/>
                  <a:gd name="connsiteY518" fmla="*/ 49639 h 942375"/>
                  <a:gd name="connsiteX519" fmla="*/ 691802 w 975677"/>
                  <a:gd name="connsiteY519" fmla="*/ 55421 h 942375"/>
                  <a:gd name="connsiteX520" fmla="*/ 693776 w 975677"/>
                  <a:gd name="connsiteY520" fmla="*/ 57114 h 942375"/>
                  <a:gd name="connsiteX521" fmla="*/ 690250 w 975677"/>
                  <a:gd name="connsiteY521" fmla="*/ 60921 h 942375"/>
                  <a:gd name="connsiteX522" fmla="*/ 692225 w 975677"/>
                  <a:gd name="connsiteY522" fmla="*/ 62613 h 942375"/>
                  <a:gd name="connsiteX523" fmla="*/ 678263 w 975677"/>
                  <a:gd name="connsiteY523" fmla="*/ 77985 h 942375"/>
                  <a:gd name="connsiteX524" fmla="*/ 673046 w 975677"/>
                  <a:gd name="connsiteY524" fmla="*/ 83767 h 942375"/>
                  <a:gd name="connsiteX525" fmla="*/ 675020 w 975677"/>
                  <a:gd name="connsiteY525" fmla="*/ 85459 h 942375"/>
                  <a:gd name="connsiteX526" fmla="*/ 664726 w 975677"/>
                  <a:gd name="connsiteY526" fmla="*/ 100689 h 942375"/>
                  <a:gd name="connsiteX527" fmla="*/ 665149 w 975677"/>
                  <a:gd name="connsiteY527" fmla="*/ 108022 h 942375"/>
                  <a:gd name="connsiteX528" fmla="*/ 667264 w 975677"/>
                  <a:gd name="connsiteY528" fmla="*/ 113381 h 942375"/>
                  <a:gd name="connsiteX529" fmla="*/ 658521 w 975677"/>
                  <a:gd name="connsiteY529" fmla="*/ 122970 h 942375"/>
                  <a:gd name="connsiteX530" fmla="*/ 644137 w 975677"/>
                  <a:gd name="connsiteY530" fmla="*/ 131008 h 942375"/>
                  <a:gd name="connsiteX531" fmla="*/ 642162 w 975677"/>
                  <a:gd name="connsiteY531" fmla="*/ 129316 h 942375"/>
                  <a:gd name="connsiteX532" fmla="*/ 629047 w 975677"/>
                  <a:gd name="connsiteY532" fmla="*/ 124522 h 942375"/>
                  <a:gd name="connsiteX533" fmla="*/ 625381 w 975677"/>
                  <a:gd name="connsiteY533" fmla="*/ 124663 h 942375"/>
                  <a:gd name="connsiteX534" fmla="*/ 619317 w 975677"/>
                  <a:gd name="connsiteY534" fmla="*/ 112112 h 942375"/>
                  <a:gd name="connsiteX535" fmla="*/ 624676 w 975677"/>
                  <a:gd name="connsiteY535" fmla="*/ 109996 h 942375"/>
                  <a:gd name="connsiteX536" fmla="*/ 628201 w 975677"/>
                  <a:gd name="connsiteY536" fmla="*/ 106189 h 942375"/>
                  <a:gd name="connsiteX537" fmla="*/ 631868 w 975677"/>
                  <a:gd name="connsiteY537" fmla="*/ 106048 h 942375"/>
                  <a:gd name="connsiteX538" fmla="*/ 633419 w 975677"/>
                  <a:gd name="connsiteY538" fmla="*/ 100407 h 942375"/>
                  <a:gd name="connsiteX539" fmla="*/ 636944 w 975677"/>
                  <a:gd name="connsiteY539" fmla="*/ 96599 h 942375"/>
                  <a:gd name="connsiteX540" fmla="*/ 631163 w 975677"/>
                  <a:gd name="connsiteY540" fmla="*/ 91382 h 942375"/>
                  <a:gd name="connsiteX541" fmla="*/ 629188 w 975677"/>
                  <a:gd name="connsiteY541" fmla="*/ 89689 h 942375"/>
                  <a:gd name="connsiteX542" fmla="*/ 627214 w 975677"/>
                  <a:gd name="connsiteY542" fmla="*/ 87997 h 942375"/>
                  <a:gd name="connsiteX543" fmla="*/ 621855 w 975677"/>
                  <a:gd name="connsiteY543" fmla="*/ 90112 h 942375"/>
                  <a:gd name="connsiteX544" fmla="*/ 616637 w 975677"/>
                  <a:gd name="connsiteY544" fmla="*/ 95894 h 942375"/>
                  <a:gd name="connsiteX545" fmla="*/ 614663 w 975677"/>
                  <a:gd name="connsiteY545" fmla="*/ 94202 h 942375"/>
                  <a:gd name="connsiteX546" fmla="*/ 607189 w 975677"/>
                  <a:gd name="connsiteY546" fmla="*/ 90959 h 942375"/>
                  <a:gd name="connsiteX547" fmla="*/ 599433 w 975677"/>
                  <a:gd name="connsiteY547" fmla="*/ 84048 h 942375"/>
                  <a:gd name="connsiteX548" fmla="*/ 601125 w 975677"/>
                  <a:gd name="connsiteY548" fmla="*/ 82074 h 942375"/>
                  <a:gd name="connsiteX549" fmla="*/ 599151 w 975677"/>
                  <a:gd name="connsiteY549" fmla="*/ 80382 h 942375"/>
                  <a:gd name="connsiteX550" fmla="*/ 597177 w 975677"/>
                  <a:gd name="connsiteY550" fmla="*/ 78690 h 942375"/>
                  <a:gd name="connsiteX551" fmla="*/ 594920 w 975677"/>
                  <a:gd name="connsiteY551" fmla="*/ 69664 h 942375"/>
                  <a:gd name="connsiteX552" fmla="*/ 592946 w 975677"/>
                  <a:gd name="connsiteY552" fmla="*/ 67972 h 942375"/>
                  <a:gd name="connsiteX553" fmla="*/ 592805 w 975677"/>
                  <a:gd name="connsiteY553" fmla="*/ 64306 h 942375"/>
                  <a:gd name="connsiteX554" fmla="*/ 592664 w 975677"/>
                  <a:gd name="connsiteY554" fmla="*/ 60639 h 942375"/>
                  <a:gd name="connsiteX555" fmla="*/ 594356 w 975677"/>
                  <a:gd name="connsiteY555" fmla="*/ 58665 h 942375"/>
                  <a:gd name="connsiteX556" fmla="*/ 592382 w 975677"/>
                  <a:gd name="connsiteY556" fmla="*/ 56972 h 942375"/>
                  <a:gd name="connsiteX557" fmla="*/ 586600 w 975677"/>
                  <a:gd name="connsiteY557" fmla="*/ 51755 h 942375"/>
                  <a:gd name="connsiteX558" fmla="*/ 575036 w 975677"/>
                  <a:gd name="connsiteY558" fmla="*/ 41319 h 942375"/>
                  <a:gd name="connsiteX559" fmla="*/ 573062 w 975677"/>
                  <a:gd name="connsiteY559" fmla="*/ 39627 h 942375"/>
                  <a:gd name="connsiteX560" fmla="*/ 559524 w 975677"/>
                  <a:gd name="connsiteY560" fmla="*/ 27358 h 942375"/>
                  <a:gd name="connsiteX561" fmla="*/ 557691 w 975677"/>
                  <a:gd name="connsiteY561" fmla="*/ 25666 h 942375"/>
                  <a:gd name="connsiteX562" fmla="*/ 550357 w 975677"/>
                  <a:gd name="connsiteY562" fmla="*/ 26089 h 942375"/>
                  <a:gd name="connsiteX563" fmla="*/ 548383 w 975677"/>
                  <a:gd name="connsiteY563" fmla="*/ 24397 h 942375"/>
                  <a:gd name="connsiteX564" fmla="*/ 542742 w 975677"/>
                  <a:gd name="connsiteY564" fmla="*/ 22845 h 942375"/>
                  <a:gd name="connsiteX565" fmla="*/ 533294 w 975677"/>
                  <a:gd name="connsiteY565" fmla="*/ 17769 h 942375"/>
                  <a:gd name="connsiteX566" fmla="*/ 520179 w 975677"/>
                  <a:gd name="connsiteY566" fmla="*/ 12833 h 942375"/>
                  <a:gd name="connsiteX567" fmla="*/ 512846 w 975677"/>
                  <a:gd name="connsiteY567" fmla="*/ 13115 h 942375"/>
                  <a:gd name="connsiteX568" fmla="*/ 516371 w 975677"/>
                  <a:gd name="connsiteY568" fmla="*/ 9307 h 942375"/>
                  <a:gd name="connsiteX569" fmla="*/ 514397 w 975677"/>
                  <a:gd name="connsiteY569" fmla="*/ 7615 h 942375"/>
                  <a:gd name="connsiteX570" fmla="*/ 512705 w 975677"/>
                  <a:gd name="connsiteY570" fmla="*/ 9589 h 942375"/>
                  <a:gd name="connsiteX571" fmla="*/ 500013 w 975677"/>
                  <a:gd name="connsiteY571" fmla="*/ 12128 h 942375"/>
                  <a:gd name="connsiteX572" fmla="*/ 489154 w 975677"/>
                  <a:gd name="connsiteY572" fmla="*/ 16358 h 942375"/>
                  <a:gd name="connsiteX573" fmla="*/ 483513 w 975677"/>
                  <a:gd name="connsiteY573" fmla="*/ 14807 h 942375"/>
                  <a:gd name="connsiteX574" fmla="*/ 478296 w 975677"/>
                  <a:gd name="connsiteY574" fmla="*/ 20589 h 942375"/>
                  <a:gd name="connsiteX575" fmla="*/ 470963 w 975677"/>
                  <a:gd name="connsiteY575" fmla="*/ 20871 h 942375"/>
                  <a:gd name="connsiteX576" fmla="*/ 467437 w 975677"/>
                  <a:gd name="connsiteY576" fmla="*/ 24679 h 942375"/>
                  <a:gd name="connsiteX577" fmla="*/ 442335 w 975677"/>
                  <a:gd name="connsiteY577" fmla="*/ 36947 h 942375"/>
                  <a:gd name="connsiteX578" fmla="*/ 444310 w 975677"/>
                  <a:gd name="connsiteY578" fmla="*/ 38640 h 942375"/>
                  <a:gd name="connsiteX579" fmla="*/ 442617 w 975677"/>
                  <a:gd name="connsiteY579" fmla="*/ 40614 h 942375"/>
                  <a:gd name="connsiteX580" fmla="*/ 440784 w 975677"/>
                  <a:gd name="connsiteY580" fmla="*/ 42588 h 942375"/>
                  <a:gd name="connsiteX581" fmla="*/ 439092 w 975677"/>
                  <a:gd name="connsiteY581" fmla="*/ 44563 h 942375"/>
                  <a:gd name="connsiteX582" fmla="*/ 417657 w 975677"/>
                  <a:gd name="connsiteY582" fmla="*/ 56691 h 942375"/>
                  <a:gd name="connsiteX583" fmla="*/ 414131 w 975677"/>
                  <a:gd name="connsiteY583" fmla="*/ 60498 h 942375"/>
                  <a:gd name="connsiteX584" fmla="*/ 412157 w 975677"/>
                  <a:gd name="connsiteY584" fmla="*/ 58806 h 942375"/>
                  <a:gd name="connsiteX585" fmla="*/ 410464 w 975677"/>
                  <a:gd name="connsiteY585" fmla="*/ 60780 h 942375"/>
                  <a:gd name="connsiteX586" fmla="*/ 405529 w 975677"/>
                  <a:gd name="connsiteY586" fmla="*/ 73895 h 942375"/>
                  <a:gd name="connsiteX587" fmla="*/ 407503 w 975677"/>
                  <a:gd name="connsiteY587" fmla="*/ 75587 h 942375"/>
                  <a:gd name="connsiteX588" fmla="*/ 409195 w 975677"/>
                  <a:gd name="connsiteY588" fmla="*/ 73613 h 942375"/>
                  <a:gd name="connsiteX589" fmla="*/ 411169 w 975677"/>
                  <a:gd name="connsiteY589" fmla="*/ 75305 h 942375"/>
                  <a:gd name="connsiteX590" fmla="*/ 405952 w 975677"/>
                  <a:gd name="connsiteY590" fmla="*/ 81087 h 942375"/>
                  <a:gd name="connsiteX591" fmla="*/ 408067 w 975677"/>
                  <a:gd name="connsiteY591" fmla="*/ 86446 h 942375"/>
                  <a:gd name="connsiteX592" fmla="*/ 408631 w 975677"/>
                  <a:gd name="connsiteY592" fmla="*/ 97446 h 942375"/>
                  <a:gd name="connsiteX593" fmla="*/ 406939 w 975677"/>
                  <a:gd name="connsiteY593" fmla="*/ 99420 h 942375"/>
                  <a:gd name="connsiteX594" fmla="*/ 405670 w 975677"/>
                  <a:gd name="connsiteY594" fmla="*/ 112394 h 942375"/>
                  <a:gd name="connsiteX595" fmla="*/ 407644 w 975677"/>
                  <a:gd name="connsiteY595" fmla="*/ 114086 h 942375"/>
                  <a:gd name="connsiteX596" fmla="*/ 402426 w 975677"/>
                  <a:gd name="connsiteY596" fmla="*/ 119868 h 942375"/>
                  <a:gd name="connsiteX597" fmla="*/ 402567 w 975677"/>
                  <a:gd name="connsiteY597" fmla="*/ 123534 h 942375"/>
                  <a:gd name="connsiteX598" fmla="*/ 390157 w 975677"/>
                  <a:gd name="connsiteY598" fmla="*/ 133265 h 942375"/>
                  <a:gd name="connsiteX599" fmla="*/ 386491 w 975677"/>
                  <a:gd name="connsiteY599" fmla="*/ 133406 h 942375"/>
                  <a:gd name="connsiteX600" fmla="*/ 384516 w 975677"/>
                  <a:gd name="connsiteY600" fmla="*/ 131714 h 942375"/>
                  <a:gd name="connsiteX601" fmla="*/ 389734 w 975677"/>
                  <a:gd name="connsiteY601" fmla="*/ 125932 h 942375"/>
                  <a:gd name="connsiteX602" fmla="*/ 378876 w 975677"/>
                  <a:gd name="connsiteY602" fmla="*/ 130162 h 942375"/>
                  <a:gd name="connsiteX603" fmla="*/ 375350 w 975677"/>
                  <a:gd name="connsiteY603" fmla="*/ 133970 h 942375"/>
                  <a:gd name="connsiteX604" fmla="*/ 371684 w 975677"/>
                  <a:gd name="connsiteY604" fmla="*/ 134111 h 942375"/>
                  <a:gd name="connsiteX605" fmla="*/ 369709 w 975677"/>
                  <a:gd name="connsiteY605" fmla="*/ 132419 h 942375"/>
                  <a:gd name="connsiteX606" fmla="*/ 369568 w 975677"/>
                  <a:gd name="connsiteY606" fmla="*/ 128752 h 942375"/>
                  <a:gd name="connsiteX607" fmla="*/ 360543 w 975677"/>
                  <a:gd name="connsiteY607" fmla="*/ 131008 h 942375"/>
                  <a:gd name="connsiteX608" fmla="*/ 357017 w 975677"/>
                  <a:gd name="connsiteY608" fmla="*/ 134816 h 942375"/>
                  <a:gd name="connsiteX609" fmla="*/ 346441 w 975677"/>
                  <a:gd name="connsiteY609" fmla="*/ 142713 h 942375"/>
                  <a:gd name="connsiteX610" fmla="*/ 338967 w 975677"/>
                  <a:gd name="connsiteY610" fmla="*/ 139470 h 942375"/>
                  <a:gd name="connsiteX611" fmla="*/ 335300 w 975677"/>
                  <a:gd name="connsiteY611" fmla="*/ 139611 h 942375"/>
                  <a:gd name="connsiteX612" fmla="*/ 333608 w 975677"/>
                  <a:gd name="connsiteY612" fmla="*/ 141585 h 942375"/>
                  <a:gd name="connsiteX613" fmla="*/ 331634 w 975677"/>
                  <a:gd name="connsiteY613" fmla="*/ 139893 h 942375"/>
                  <a:gd name="connsiteX614" fmla="*/ 318519 w 975677"/>
                  <a:gd name="connsiteY614" fmla="*/ 134957 h 942375"/>
                  <a:gd name="connsiteX615" fmla="*/ 308929 w 975677"/>
                  <a:gd name="connsiteY615" fmla="*/ 126214 h 942375"/>
                  <a:gd name="connsiteX616" fmla="*/ 310621 w 975677"/>
                  <a:gd name="connsiteY616" fmla="*/ 124240 h 942375"/>
                  <a:gd name="connsiteX617" fmla="*/ 304840 w 975677"/>
                  <a:gd name="connsiteY617" fmla="*/ 119022 h 942375"/>
                  <a:gd name="connsiteX618" fmla="*/ 295391 w 975677"/>
                  <a:gd name="connsiteY618" fmla="*/ 113945 h 942375"/>
                  <a:gd name="connsiteX619" fmla="*/ 291725 w 975677"/>
                  <a:gd name="connsiteY619" fmla="*/ 114086 h 942375"/>
                  <a:gd name="connsiteX620" fmla="*/ 285943 w 975677"/>
                  <a:gd name="connsiteY620" fmla="*/ 108868 h 942375"/>
                  <a:gd name="connsiteX621" fmla="*/ 283968 w 975677"/>
                  <a:gd name="connsiteY621" fmla="*/ 107176 h 942375"/>
                  <a:gd name="connsiteX622" fmla="*/ 282276 w 975677"/>
                  <a:gd name="connsiteY622" fmla="*/ 109150 h 942375"/>
                  <a:gd name="connsiteX623" fmla="*/ 269020 w 975677"/>
                  <a:gd name="connsiteY623" fmla="*/ 100689 h 942375"/>
                  <a:gd name="connsiteX624" fmla="*/ 265213 w 975677"/>
                  <a:gd name="connsiteY624" fmla="*/ 97164 h 942375"/>
                  <a:gd name="connsiteX625" fmla="*/ 263238 w 975677"/>
                  <a:gd name="connsiteY625" fmla="*/ 95471 h 942375"/>
                  <a:gd name="connsiteX626" fmla="*/ 253931 w 975677"/>
                  <a:gd name="connsiteY626" fmla="*/ 94061 h 942375"/>
                  <a:gd name="connsiteX627" fmla="*/ 250123 w 975677"/>
                  <a:gd name="connsiteY627" fmla="*/ 90536 h 942375"/>
                  <a:gd name="connsiteX628" fmla="*/ 240675 w 975677"/>
                  <a:gd name="connsiteY628" fmla="*/ 85459 h 942375"/>
                  <a:gd name="connsiteX629" fmla="*/ 237149 w 975677"/>
                  <a:gd name="connsiteY629" fmla="*/ 89266 h 942375"/>
                  <a:gd name="connsiteX630" fmla="*/ 226150 w 975677"/>
                  <a:gd name="connsiteY630" fmla="*/ 89830 h 942375"/>
                  <a:gd name="connsiteX631" fmla="*/ 222342 w 975677"/>
                  <a:gd name="connsiteY631" fmla="*/ 86305 h 942375"/>
                  <a:gd name="connsiteX632" fmla="*/ 218817 w 975677"/>
                  <a:gd name="connsiteY632" fmla="*/ 90112 h 942375"/>
                  <a:gd name="connsiteX633" fmla="*/ 213176 w 975677"/>
                  <a:gd name="connsiteY633" fmla="*/ 88561 h 942375"/>
                  <a:gd name="connsiteX634" fmla="*/ 205702 w 975677"/>
                  <a:gd name="connsiteY634" fmla="*/ 85177 h 942375"/>
                  <a:gd name="connsiteX635" fmla="*/ 194843 w 975677"/>
                  <a:gd name="connsiteY635" fmla="*/ 89407 h 942375"/>
                  <a:gd name="connsiteX636" fmla="*/ 192869 w 975677"/>
                  <a:gd name="connsiteY636" fmla="*/ 87715 h 942375"/>
                  <a:gd name="connsiteX637" fmla="*/ 183561 w 975677"/>
                  <a:gd name="connsiteY637" fmla="*/ 86305 h 942375"/>
                  <a:gd name="connsiteX638" fmla="*/ 180036 w 975677"/>
                  <a:gd name="connsiteY638" fmla="*/ 90112 h 942375"/>
                  <a:gd name="connsiteX639" fmla="*/ 178344 w 975677"/>
                  <a:gd name="connsiteY639" fmla="*/ 92087 h 942375"/>
                  <a:gd name="connsiteX640" fmla="*/ 165652 w 975677"/>
                  <a:gd name="connsiteY640" fmla="*/ 94484 h 942375"/>
                  <a:gd name="connsiteX641" fmla="*/ 156626 w 975677"/>
                  <a:gd name="connsiteY641" fmla="*/ 96740 h 942375"/>
                  <a:gd name="connsiteX642" fmla="*/ 149575 w 975677"/>
                  <a:gd name="connsiteY642" fmla="*/ 104356 h 942375"/>
                  <a:gd name="connsiteX643" fmla="*/ 146050 w 975677"/>
                  <a:gd name="connsiteY643" fmla="*/ 108163 h 942375"/>
                  <a:gd name="connsiteX644" fmla="*/ 144357 w 975677"/>
                  <a:gd name="connsiteY644" fmla="*/ 110137 h 942375"/>
                  <a:gd name="connsiteX645" fmla="*/ 142383 w 975677"/>
                  <a:gd name="connsiteY645" fmla="*/ 108445 h 942375"/>
                  <a:gd name="connsiteX646" fmla="*/ 140691 w 975677"/>
                  <a:gd name="connsiteY646" fmla="*/ 110420 h 942375"/>
                  <a:gd name="connsiteX647" fmla="*/ 138717 w 975677"/>
                  <a:gd name="connsiteY647" fmla="*/ 108727 h 942375"/>
                  <a:gd name="connsiteX648" fmla="*/ 131666 w 975677"/>
                  <a:gd name="connsiteY648" fmla="*/ 118881 h 942375"/>
                  <a:gd name="connsiteX649" fmla="*/ 471527 w 975677"/>
                  <a:gd name="connsiteY649" fmla="*/ 872356 h 942375"/>
                  <a:gd name="connsiteX650" fmla="*/ 477591 w 975677"/>
                  <a:gd name="connsiteY650" fmla="*/ 884907 h 942375"/>
                  <a:gd name="connsiteX651" fmla="*/ 471527 w 975677"/>
                  <a:gd name="connsiteY651" fmla="*/ 872356 h 942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</a:cxnLst>
                <a:rect l="l" t="t" r="r" b="b"/>
                <a:pathLst>
                  <a:path w="975677" h="942375">
                    <a:moveTo>
                      <a:pt x="131666" y="118881"/>
                    </a:moveTo>
                    <a:cubicBezTo>
                      <a:pt x="131101" y="119586"/>
                      <a:pt x="130537" y="120150"/>
                      <a:pt x="129973" y="120855"/>
                    </a:cubicBezTo>
                    <a:cubicBezTo>
                      <a:pt x="130678" y="121419"/>
                      <a:pt x="131243" y="121983"/>
                      <a:pt x="131947" y="122547"/>
                    </a:cubicBezTo>
                    <a:cubicBezTo>
                      <a:pt x="133076" y="121278"/>
                      <a:pt x="134345" y="120009"/>
                      <a:pt x="135473" y="118740"/>
                    </a:cubicBezTo>
                    <a:cubicBezTo>
                      <a:pt x="136178" y="119304"/>
                      <a:pt x="136742" y="119868"/>
                      <a:pt x="137447" y="120432"/>
                    </a:cubicBezTo>
                    <a:cubicBezTo>
                      <a:pt x="133640" y="123676"/>
                      <a:pt x="135755" y="126637"/>
                      <a:pt x="132371" y="129880"/>
                    </a:cubicBezTo>
                    <a:cubicBezTo>
                      <a:pt x="131243" y="131150"/>
                      <a:pt x="130114" y="132419"/>
                      <a:pt x="128845" y="133688"/>
                    </a:cubicBezTo>
                    <a:cubicBezTo>
                      <a:pt x="126589" y="136226"/>
                      <a:pt x="124191" y="138765"/>
                      <a:pt x="121794" y="141303"/>
                    </a:cubicBezTo>
                    <a:cubicBezTo>
                      <a:pt x="119961" y="142572"/>
                      <a:pt x="120948" y="143841"/>
                      <a:pt x="121935" y="144970"/>
                    </a:cubicBezTo>
                    <a:cubicBezTo>
                      <a:pt x="120243" y="146944"/>
                      <a:pt x="118410" y="148777"/>
                      <a:pt x="116717" y="150752"/>
                    </a:cubicBezTo>
                    <a:cubicBezTo>
                      <a:pt x="115589" y="152021"/>
                      <a:pt x="114461" y="153290"/>
                      <a:pt x="113192" y="154559"/>
                    </a:cubicBezTo>
                    <a:cubicBezTo>
                      <a:pt x="110935" y="157097"/>
                      <a:pt x="108538" y="159636"/>
                      <a:pt x="106141" y="162315"/>
                    </a:cubicBezTo>
                    <a:cubicBezTo>
                      <a:pt x="105577" y="163020"/>
                      <a:pt x="105013" y="163584"/>
                      <a:pt x="104448" y="164289"/>
                    </a:cubicBezTo>
                    <a:cubicBezTo>
                      <a:pt x="103884" y="164995"/>
                      <a:pt x="103320" y="165559"/>
                      <a:pt x="102756" y="166264"/>
                    </a:cubicBezTo>
                    <a:cubicBezTo>
                      <a:pt x="101628" y="167533"/>
                      <a:pt x="100359" y="168802"/>
                      <a:pt x="99231" y="170071"/>
                    </a:cubicBezTo>
                    <a:cubicBezTo>
                      <a:pt x="101205" y="172469"/>
                      <a:pt x="98525" y="175007"/>
                      <a:pt x="95987" y="177545"/>
                    </a:cubicBezTo>
                    <a:cubicBezTo>
                      <a:pt x="95423" y="178251"/>
                      <a:pt x="94859" y="178815"/>
                      <a:pt x="94295" y="179520"/>
                    </a:cubicBezTo>
                    <a:cubicBezTo>
                      <a:pt x="95564" y="181353"/>
                      <a:pt x="94436" y="183186"/>
                      <a:pt x="96410" y="184879"/>
                    </a:cubicBezTo>
                    <a:cubicBezTo>
                      <a:pt x="97115" y="185443"/>
                      <a:pt x="97679" y="186007"/>
                      <a:pt x="98385" y="186571"/>
                    </a:cubicBezTo>
                    <a:cubicBezTo>
                      <a:pt x="100782" y="188968"/>
                      <a:pt x="98808" y="191507"/>
                      <a:pt x="102474" y="193763"/>
                    </a:cubicBezTo>
                    <a:cubicBezTo>
                      <a:pt x="100641" y="195032"/>
                      <a:pt x="101487" y="196301"/>
                      <a:pt x="102615" y="197430"/>
                    </a:cubicBezTo>
                    <a:cubicBezTo>
                      <a:pt x="105154" y="200391"/>
                      <a:pt x="110371" y="203211"/>
                      <a:pt x="108538" y="206314"/>
                    </a:cubicBezTo>
                    <a:cubicBezTo>
                      <a:pt x="109243" y="206878"/>
                      <a:pt x="109807" y="207442"/>
                      <a:pt x="110512" y="208006"/>
                    </a:cubicBezTo>
                    <a:cubicBezTo>
                      <a:pt x="113051" y="209698"/>
                      <a:pt x="113474" y="211532"/>
                      <a:pt x="112628" y="213365"/>
                    </a:cubicBezTo>
                    <a:cubicBezTo>
                      <a:pt x="113474" y="218160"/>
                      <a:pt x="112346" y="223236"/>
                      <a:pt x="116999" y="227890"/>
                    </a:cubicBezTo>
                    <a:cubicBezTo>
                      <a:pt x="118974" y="229582"/>
                      <a:pt x="120807" y="231416"/>
                      <a:pt x="122781" y="233108"/>
                    </a:cubicBezTo>
                    <a:cubicBezTo>
                      <a:pt x="122217" y="233813"/>
                      <a:pt x="121653" y="234377"/>
                      <a:pt x="121089" y="235082"/>
                    </a:cubicBezTo>
                    <a:cubicBezTo>
                      <a:pt x="123909" y="238043"/>
                      <a:pt x="127999" y="240864"/>
                      <a:pt x="123345" y="244107"/>
                    </a:cubicBezTo>
                    <a:cubicBezTo>
                      <a:pt x="122640" y="243543"/>
                      <a:pt x="122076" y="242979"/>
                      <a:pt x="121371" y="242415"/>
                    </a:cubicBezTo>
                    <a:cubicBezTo>
                      <a:pt x="120948" y="244954"/>
                      <a:pt x="120525" y="247351"/>
                      <a:pt x="118127" y="249889"/>
                    </a:cubicBezTo>
                    <a:cubicBezTo>
                      <a:pt x="118833" y="250453"/>
                      <a:pt x="119397" y="251018"/>
                      <a:pt x="120102" y="251582"/>
                    </a:cubicBezTo>
                    <a:cubicBezTo>
                      <a:pt x="117704" y="254120"/>
                      <a:pt x="115448" y="256658"/>
                      <a:pt x="113192" y="259197"/>
                    </a:cubicBezTo>
                    <a:cubicBezTo>
                      <a:pt x="112487" y="258633"/>
                      <a:pt x="111922" y="258069"/>
                      <a:pt x="111217" y="257504"/>
                    </a:cubicBezTo>
                    <a:cubicBezTo>
                      <a:pt x="109525" y="260043"/>
                      <a:pt x="107692" y="260607"/>
                      <a:pt x="105859" y="259620"/>
                    </a:cubicBezTo>
                    <a:cubicBezTo>
                      <a:pt x="104166" y="261594"/>
                      <a:pt x="102333" y="263427"/>
                      <a:pt x="100641" y="265402"/>
                    </a:cubicBezTo>
                    <a:cubicBezTo>
                      <a:pt x="100077" y="266107"/>
                      <a:pt x="99513" y="266671"/>
                      <a:pt x="98949" y="267376"/>
                    </a:cubicBezTo>
                    <a:cubicBezTo>
                      <a:pt x="95423" y="271183"/>
                      <a:pt x="92038" y="274991"/>
                      <a:pt x="88513" y="278940"/>
                    </a:cubicBezTo>
                    <a:cubicBezTo>
                      <a:pt x="87949" y="279504"/>
                      <a:pt x="87385" y="280209"/>
                      <a:pt x="86821" y="280914"/>
                    </a:cubicBezTo>
                    <a:cubicBezTo>
                      <a:pt x="86116" y="280350"/>
                      <a:pt x="85552" y="279786"/>
                      <a:pt x="84846" y="279222"/>
                    </a:cubicBezTo>
                    <a:cubicBezTo>
                      <a:pt x="87244" y="276683"/>
                      <a:pt x="89500" y="274145"/>
                      <a:pt x="91757" y="271466"/>
                    </a:cubicBezTo>
                    <a:cubicBezTo>
                      <a:pt x="91192" y="270901"/>
                      <a:pt x="90487" y="270337"/>
                      <a:pt x="89782" y="269773"/>
                    </a:cubicBezTo>
                    <a:cubicBezTo>
                      <a:pt x="89218" y="270478"/>
                      <a:pt x="88654" y="271043"/>
                      <a:pt x="88090" y="271748"/>
                    </a:cubicBezTo>
                    <a:cubicBezTo>
                      <a:pt x="85552" y="270055"/>
                      <a:pt x="83295" y="273722"/>
                      <a:pt x="80898" y="275837"/>
                    </a:cubicBezTo>
                    <a:cubicBezTo>
                      <a:pt x="79065" y="277106"/>
                      <a:pt x="80052" y="278375"/>
                      <a:pt x="81039" y="279504"/>
                    </a:cubicBezTo>
                    <a:cubicBezTo>
                      <a:pt x="78218" y="283734"/>
                      <a:pt x="74975" y="280914"/>
                      <a:pt x="72013" y="281760"/>
                    </a:cubicBezTo>
                    <a:cubicBezTo>
                      <a:pt x="71449" y="282465"/>
                      <a:pt x="70885" y="283029"/>
                      <a:pt x="70321" y="283734"/>
                    </a:cubicBezTo>
                    <a:cubicBezTo>
                      <a:pt x="69757" y="283170"/>
                      <a:pt x="69052" y="282606"/>
                      <a:pt x="68347" y="282042"/>
                    </a:cubicBezTo>
                    <a:cubicBezTo>
                      <a:pt x="67642" y="281478"/>
                      <a:pt x="67078" y="280914"/>
                      <a:pt x="66373" y="280350"/>
                    </a:cubicBezTo>
                    <a:cubicBezTo>
                      <a:pt x="61860" y="275273"/>
                      <a:pt x="57488" y="273581"/>
                      <a:pt x="53399" y="279222"/>
                    </a:cubicBezTo>
                    <a:cubicBezTo>
                      <a:pt x="52271" y="280491"/>
                      <a:pt x="51142" y="281760"/>
                      <a:pt x="49873" y="283029"/>
                    </a:cubicBezTo>
                    <a:cubicBezTo>
                      <a:pt x="47476" y="285003"/>
                      <a:pt x="45219" y="288811"/>
                      <a:pt x="42681" y="287119"/>
                    </a:cubicBezTo>
                    <a:cubicBezTo>
                      <a:pt x="39861" y="291208"/>
                      <a:pt x="36617" y="289375"/>
                      <a:pt x="33797" y="293042"/>
                    </a:cubicBezTo>
                    <a:cubicBezTo>
                      <a:pt x="32669" y="294170"/>
                      <a:pt x="31399" y="295016"/>
                      <a:pt x="30130" y="293183"/>
                    </a:cubicBezTo>
                    <a:cubicBezTo>
                      <a:pt x="26182" y="287119"/>
                      <a:pt x="23220" y="303477"/>
                      <a:pt x="19272" y="297413"/>
                    </a:cubicBezTo>
                    <a:cubicBezTo>
                      <a:pt x="18002" y="295580"/>
                      <a:pt x="16733" y="296567"/>
                      <a:pt x="15605" y="297554"/>
                    </a:cubicBezTo>
                    <a:cubicBezTo>
                      <a:pt x="12644" y="303195"/>
                      <a:pt x="516" y="309400"/>
                      <a:pt x="3618" y="314618"/>
                    </a:cubicBezTo>
                    <a:cubicBezTo>
                      <a:pt x="4182" y="313913"/>
                      <a:pt x="4746" y="313349"/>
                      <a:pt x="5310" y="312644"/>
                    </a:cubicBezTo>
                    <a:cubicBezTo>
                      <a:pt x="6016" y="313208"/>
                      <a:pt x="6580" y="313772"/>
                      <a:pt x="7285" y="314336"/>
                    </a:cubicBezTo>
                    <a:cubicBezTo>
                      <a:pt x="3336" y="317580"/>
                      <a:pt x="6439" y="320541"/>
                      <a:pt x="5874" y="323643"/>
                    </a:cubicBezTo>
                    <a:cubicBezTo>
                      <a:pt x="4746" y="324912"/>
                      <a:pt x="3477" y="326182"/>
                      <a:pt x="2349" y="327451"/>
                    </a:cubicBezTo>
                    <a:cubicBezTo>
                      <a:pt x="516" y="334220"/>
                      <a:pt x="-3010" y="341130"/>
                      <a:pt x="5170" y="347476"/>
                    </a:cubicBezTo>
                    <a:cubicBezTo>
                      <a:pt x="3477" y="349450"/>
                      <a:pt x="6157" y="351142"/>
                      <a:pt x="7285" y="352835"/>
                    </a:cubicBezTo>
                    <a:cubicBezTo>
                      <a:pt x="6298" y="354104"/>
                      <a:pt x="5451" y="355373"/>
                      <a:pt x="7426" y="356501"/>
                    </a:cubicBezTo>
                    <a:cubicBezTo>
                      <a:pt x="8695" y="357629"/>
                      <a:pt x="9964" y="358758"/>
                      <a:pt x="11233" y="360027"/>
                    </a:cubicBezTo>
                    <a:cubicBezTo>
                      <a:pt x="9541" y="362565"/>
                      <a:pt x="12362" y="364821"/>
                      <a:pt x="15323" y="367219"/>
                    </a:cubicBezTo>
                    <a:cubicBezTo>
                      <a:pt x="19695" y="369757"/>
                      <a:pt x="24207" y="373988"/>
                      <a:pt x="28297" y="368488"/>
                    </a:cubicBezTo>
                    <a:cubicBezTo>
                      <a:pt x="28861" y="369052"/>
                      <a:pt x="29566" y="369616"/>
                      <a:pt x="30271" y="370180"/>
                    </a:cubicBezTo>
                    <a:cubicBezTo>
                      <a:pt x="34502" y="370462"/>
                      <a:pt x="39015" y="374693"/>
                      <a:pt x="43386" y="375116"/>
                    </a:cubicBezTo>
                    <a:cubicBezTo>
                      <a:pt x="46912" y="371309"/>
                      <a:pt x="50437" y="367360"/>
                      <a:pt x="53822" y="363552"/>
                    </a:cubicBezTo>
                    <a:cubicBezTo>
                      <a:pt x="53258" y="362988"/>
                      <a:pt x="52553" y="362424"/>
                      <a:pt x="51848" y="361860"/>
                    </a:cubicBezTo>
                    <a:cubicBezTo>
                      <a:pt x="52976" y="360591"/>
                      <a:pt x="54104" y="359322"/>
                      <a:pt x="55373" y="358053"/>
                    </a:cubicBezTo>
                    <a:cubicBezTo>
                      <a:pt x="58334" y="355091"/>
                      <a:pt x="61155" y="349873"/>
                      <a:pt x="64257" y="352130"/>
                    </a:cubicBezTo>
                    <a:cubicBezTo>
                      <a:pt x="64821" y="351565"/>
                      <a:pt x="65385" y="350860"/>
                      <a:pt x="65950" y="350155"/>
                    </a:cubicBezTo>
                    <a:cubicBezTo>
                      <a:pt x="66514" y="349450"/>
                      <a:pt x="67078" y="348886"/>
                      <a:pt x="67642" y="348181"/>
                    </a:cubicBezTo>
                    <a:cubicBezTo>
                      <a:pt x="71309" y="348040"/>
                      <a:pt x="74975" y="347899"/>
                      <a:pt x="78641" y="347617"/>
                    </a:cubicBezTo>
                    <a:cubicBezTo>
                      <a:pt x="79206" y="348181"/>
                      <a:pt x="79911" y="348745"/>
                      <a:pt x="80475" y="349309"/>
                    </a:cubicBezTo>
                    <a:cubicBezTo>
                      <a:pt x="82449" y="351001"/>
                      <a:pt x="84282" y="352835"/>
                      <a:pt x="86257" y="354527"/>
                    </a:cubicBezTo>
                    <a:cubicBezTo>
                      <a:pt x="85693" y="355232"/>
                      <a:pt x="85129" y="355796"/>
                      <a:pt x="84564" y="356501"/>
                    </a:cubicBezTo>
                    <a:cubicBezTo>
                      <a:pt x="86398" y="360027"/>
                      <a:pt x="96551" y="363270"/>
                      <a:pt x="92462" y="367078"/>
                    </a:cubicBezTo>
                    <a:cubicBezTo>
                      <a:pt x="91333" y="368347"/>
                      <a:pt x="90205" y="369616"/>
                      <a:pt x="88936" y="370885"/>
                    </a:cubicBezTo>
                    <a:cubicBezTo>
                      <a:pt x="88372" y="371590"/>
                      <a:pt x="87808" y="372155"/>
                      <a:pt x="87244" y="372860"/>
                    </a:cubicBezTo>
                    <a:cubicBezTo>
                      <a:pt x="87949" y="373424"/>
                      <a:pt x="88513" y="373988"/>
                      <a:pt x="89218" y="374552"/>
                    </a:cubicBezTo>
                    <a:cubicBezTo>
                      <a:pt x="92180" y="371309"/>
                      <a:pt x="95000" y="368206"/>
                      <a:pt x="97962" y="364962"/>
                    </a:cubicBezTo>
                    <a:cubicBezTo>
                      <a:pt x="99089" y="366091"/>
                      <a:pt x="99936" y="367360"/>
                      <a:pt x="98102" y="368629"/>
                    </a:cubicBezTo>
                    <a:cubicBezTo>
                      <a:pt x="95705" y="371167"/>
                      <a:pt x="93449" y="373706"/>
                      <a:pt x="91192" y="376385"/>
                    </a:cubicBezTo>
                    <a:cubicBezTo>
                      <a:pt x="89500" y="378360"/>
                      <a:pt x="87667" y="380193"/>
                      <a:pt x="85975" y="382167"/>
                    </a:cubicBezTo>
                    <a:cubicBezTo>
                      <a:pt x="82872" y="385411"/>
                      <a:pt x="82872" y="388513"/>
                      <a:pt x="84564" y="391474"/>
                    </a:cubicBezTo>
                    <a:cubicBezTo>
                      <a:pt x="85129" y="390769"/>
                      <a:pt x="85693" y="390205"/>
                      <a:pt x="86257" y="389500"/>
                    </a:cubicBezTo>
                    <a:cubicBezTo>
                      <a:pt x="86962" y="390064"/>
                      <a:pt x="87526" y="390628"/>
                      <a:pt x="88231" y="391192"/>
                    </a:cubicBezTo>
                    <a:cubicBezTo>
                      <a:pt x="87244" y="392462"/>
                      <a:pt x="86398" y="393731"/>
                      <a:pt x="88372" y="394859"/>
                    </a:cubicBezTo>
                    <a:cubicBezTo>
                      <a:pt x="93731" y="398243"/>
                      <a:pt x="89359" y="402192"/>
                      <a:pt x="96269" y="405436"/>
                    </a:cubicBezTo>
                    <a:cubicBezTo>
                      <a:pt x="95705" y="406141"/>
                      <a:pt x="95141" y="406705"/>
                      <a:pt x="94577" y="407410"/>
                    </a:cubicBezTo>
                    <a:cubicBezTo>
                      <a:pt x="93308" y="406282"/>
                      <a:pt x="92038" y="405153"/>
                      <a:pt x="90769" y="403884"/>
                    </a:cubicBezTo>
                    <a:cubicBezTo>
                      <a:pt x="90205" y="404590"/>
                      <a:pt x="89641" y="405153"/>
                      <a:pt x="89077" y="405859"/>
                    </a:cubicBezTo>
                    <a:cubicBezTo>
                      <a:pt x="96692" y="409807"/>
                      <a:pt x="92321" y="414320"/>
                      <a:pt x="95141" y="418410"/>
                    </a:cubicBezTo>
                    <a:cubicBezTo>
                      <a:pt x="95846" y="418974"/>
                      <a:pt x="96410" y="419537"/>
                      <a:pt x="97115" y="420102"/>
                    </a:cubicBezTo>
                    <a:cubicBezTo>
                      <a:pt x="97820" y="420666"/>
                      <a:pt x="98385" y="421230"/>
                      <a:pt x="99089" y="421794"/>
                    </a:cubicBezTo>
                    <a:cubicBezTo>
                      <a:pt x="99795" y="422358"/>
                      <a:pt x="100359" y="422922"/>
                      <a:pt x="101064" y="423486"/>
                    </a:cubicBezTo>
                    <a:cubicBezTo>
                      <a:pt x="100500" y="426589"/>
                      <a:pt x="103743" y="429550"/>
                      <a:pt x="99654" y="432794"/>
                    </a:cubicBezTo>
                    <a:cubicBezTo>
                      <a:pt x="100218" y="435191"/>
                      <a:pt x="100923" y="437588"/>
                      <a:pt x="103743" y="439986"/>
                    </a:cubicBezTo>
                    <a:cubicBezTo>
                      <a:pt x="107551" y="443511"/>
                      <a:pt x="111499" y="447037"/>
                      <a:pt x="115307" y="450421"/>
                    </a:cubicBezTo>
                    <a:cubicBezTo>
                      <a:pt x="116012" y="450985"/>
                      <a:pt x="116576" y="451550"/>
                      <a:pt x="117281" y="452113"/>
                    </a:cubicBezTo>
                    <a:cubicBezTo>
                      <a:pt x="117845" y="451408"/>
                      <a:pt x="118410" y="450844"/>
                      <a:pt x="118974" y="450139"/>
                    </a:cubicBezTo>
                    <a:cubicBezTo>
                      <a:pt x="120243" y="451267"/>
                      <a:pt x="121512" y="452537"/>
                      <a:pt x="122781" y="453665"/>
                    </a:cubicBezTo>
                    <a:cubicBezTo>
                      <a:pt x="123345" y="453101"/>
                      <a:pt x="123909" y="452396"/>
                      <a:pt x="124473" y="451690"/>
                    </a:cubicBezTo>
                    <a:cubicBezTo>
                      <a:pt x="125178" y="452254"/>
                      <a:pt x="125742" y="452819"/>
                      <a:pt x="126448" y="453383"/>
                    </a:cubicBezTo>
                    <a:cubicBezTo>
                      <a:pt x="128986" y="455639"/>
                      <a:pt x="131524" y="458036"/>
                      <a:pt x="134063" y="460293"/>
                    </a:cubicBezTo>
                    <a:cubicBezTo>
                      <a:pt x="134768" y="460857"/>
                      <a:pt x="135332" y="461421"/>
                      <a:pt x="136037" y="461985"/>
                    </a:cubicBezTo>
                    <a:cubicBezTo>
                      <a:pt x="139281" y="465087"/>
                      <a:pt x="142242" y="465087"/>
                      <a:pt x="145345" y="463395"/>
                    </a:cubicBezTo>
                    <a:cubicBezTo>
                      <a:pt x="146614" y="464523"/>
                      <a:pt x="147883" y="465792"/>
                      <a:pt x="149152" y="466921"/>
                    </a:cubicBezTo>
                    <a:cubicBezTo>
                      <a:pt x="151549" y="466357"/>
                      <a:pt x="153947" y="465652"/>
                      <a:pt x="156344" y="462831"/>
                    </a:cubicBezTo>
                    <a:cubicBezTo>
                      <a:pt x="157613" y="463959"/>
                      <a:pt x="158883" y="465229"/>
                      <a:pt x="160152" y="466357"/>
                    </a:cubicBezTo>
                    <a:cubicBezTo>
                      <a:pt x="167062" y="471292"/>
                      <a:pt x="173690" y="468472"/>
                      <a:pt x="180600" y="470869"/>
                    </a:cubicBezTo>
                    <a:cubicBezTo>
                      <a:pt x="184125" y="466357"/>
                      <a:pt x="188215" y="476228"/>
                      <a:pt x="192023" y="477639"/>
                    </a:cubicBezTo>
                    <a:cubicBezTo>
                      <a:pt x="194279" y="475100"/>
                      <a:pt x="196958" y="478908"/>
                      <a:pt x="199356" y="477215"/>
                    </a:cubicBezTo>
                    <a:cubicBezTo>
                      <a:pt x="199920" y="476651"/>
                      <a:pt x="200484" y="475946"/>
                      <a:pt x="201048" y="475241"/>
                    </a:cubicBezTo>
                    <a:cubicBezTo>
                      <a:pt x="201753" y="475805"/>
                      <a:pt x="202317" y="476369"/>
                      <a:pt x="203022" y="476933"/>
                    </a:cubicBezTo>
                    <a:cubicBezTo>
                      <a:pt x="204997" y="480459"/>
                      <a:pt x="205279" y="484125"/>
                      <a:pt x="207253" y="487792"/>
                    </a:cubicBezTo>
                    <a:cubicBezTo>
                      <a:pt x="206689" y="488497"/>
                      <a:pt x="206125" y="489061"/>
                      <a:pt x="205561" y="489766"/>
                    </a:cubicBezTo>
                    <a:cubicBezTo>
                      <a:pt x="209368" y="493292"/>
                      <a:pt x="213176" y="496676"/>
                      <a:pt x="217124" y="500202"/>
                    </a:cubicBezTo>
                    <a:cubicBezTo>
                      <a:pt x="216560" y="500907"/>
                      <a:pt x="215996" y="501471"/>
                      <a:pt x="215432" y="502176"/>
                    </a:cubicBezTo>
                    <a:cubicBezTo>
                      <a:pt x="213740" y="504150"/>
                      <a:pt x="211906" y="505983"/>
                      <a:pt x="210214" y="507958"/>
                    </a:cubicBezTo>
                    <a:cubicBezTo>
                      <a:pt x="210919" y="508522"/>
                      <a:pt x="211483" y="509086"/>
                      <a:pt x="212189" y="509791"/>
                    </a:cubicBezTo>
                    <a:cubicBezTo>
                      <a:pt x="211625" y="510355"/>
                      <a:pt x="211060" y="511060"/>
                      <a:pt x="210496" y="511624"/>
                    </a:cubicBezTo>
                    <a:cubicBezTo>
                      <a:pt x="211060" y="512188"/>
                      <a:pt x="211766" y="512753"/>
                      <a:pt x="212471" y="513317"/>
                    </a:cubicBezTo>
                    <a:cubicBezTo>
                      <a:pt x="207253" y="517829"/>
                      <a:pt x="209368" y="522060"/>
                      <a:pt x="214868" y="526009"/>
                    </a:cubicBezTo>
                    <a:cubicBezTo>
                      <a:pt x="215573" y="526573"/>
                      <a:pt x="216137" y="527137"/>
                      <a:pt x="216842" y="527701"/>
                    </a:cubicBezTo>
                    <a:cubicBezTo>
                      <a:pt x="218111" y="528829"/>
                      <a:pt x="219381" y="530098"/>
                      <a:pt x="220650" y="531226"/>
                    </a:cubicBezTo>
                    <a:cubicBezTo>
                      <a:pt x="221637" y="529393"/>
                      <a:pt x="220509" y="527560"/>
                      <a:pt x="222201" y="525586"/>
                    </a:cubicBezTo>
                    <a:cubicBezTo>
                      <a:pt x="225586" y="529111"/>
                      <a:pt x="227419" y="532637"/>
                      <a:pt x="226432" y="536444"/>
                    </a:cubicBezTo>
                    <a:cubicBezTo>
                      <a:pt x="226996" y="537008"/>
                      <a:pt x="227701" y="537573"/>
                      <a:pt x="228406" y="538277"/>
                    </a:cubicBezTo>
                    <a:cubicBezTo>
                      <a:pt x="231367" y="542367"/>
                      <a:pt x="229534" y="546739"/>
                      <a:pt x="234470" y="550828"/>
                    </a:cubicBezTo>
                    <a:cubicBezTo>
                      <a:pt x="233906" y="551392"/>
                      <a:pt x="233342" y="552098"/>
                      <a:pt x="232778" y="552803"/>
                    </a:cubicBezTo>
                    <a:cubicBezTo>
                      <a:pt x="231085" y="554636"/>
                      <a:pt x="233765" y="556469"/>
                      <a:pt x="234893" y="558161"/>
                    </a:cubicBezTo>
                    <a:cubicBezTo>
                      <a:pt x="236162" y="559289"/>
                      <a:pt x="237431" y="560559"/>
                      <a:pt x="238701" y="561687"/>
                    </a:cubicBezTo>
                    <a:cubicBezTo>
                      <a:pt x="239970" y="562815"/>
                      <a:pt x="241239" y="564084"/>
                      <a:pt x="242508" y="565213"/>
                    </a:cubicBezTo>
                    <a:cubicBezTo>
                      <a:pt x="240675" y="566340"/>
                      <a:pt x="238842" y="565917"/>
                      <a:pt x="236867" y="563661"/>
                    </a:cubicBezTo>
                    <a:cubicBezTo>
                      <a:pt x="235034" y="564930"/>
                      <a:pt x="236021" y="566200"/>
                      <a:pt x="237008" y="567328"/>
                    </a:cubicBezTo>
                    <a:cubicBezTo>
                      <a:pt x="236867" y="572264"/>
                      <a:pt x="240252" y="577058"/>
                      <a:pt x="245047" y="581712"/>
                    </a:cubicBezTo>
                    <a:cubicBezTo>
                      <a:pt x="244483" y="582417"/>
                      <a:pt x="243918" y="582981"/>
                      <a:pt x="243354" y="583686"/>
                    </a:cubicBezTo>
                    <a:cubicBezTo>
                      <a:pt x="242790" y="584391"/>
                      <a:pt x="242226" y="584955"/>
                      <a:pt x="241662" y="585660"/>
                    </a:cubicBezTo>
                    <a:cubicBezTo>
                      <a:pt x="242367" y="586225"/>
                      <a:pt x="242931" y="586789"/>
                      <a:pt x="243636" y="587494"/>
                    </a:cubicBezTo>
                    <a:cubicBezTo>
                      <a:pt x="240111" y="591302"/>
                      <a:pt x="236726" y="595109"/>
                      <a:pt x="233201" y="599057"/>
                    </a:cubicBezTo>
                    <a:cubicBezTo>
                      <a:pt x="230521" y="595391"/>
                      <a:pt x="228265" y="597224"/>
                      <a:pt x="225868" y="599339"/>
                    </a:cubicBezTo>
                    <a:cubicBezTo>
                      <a:pt x="224598" y="598211"/>
                      <a:pt x="223329" y="597083"/>
                      <a:pt x="222060" y="595814"/>
                    </a:cubicBezTo>
                    <a:cubicBezTo>
                      <a:pt x="219099" y="601455"/>
                      <a:pt x="206971" y="607519"/>
                      <a:pt x="210073" y="612878"/>
                    </a:cubicBezTo>
                    <a:cubicBezTo>
                      <a:pt x="209509" y="613441"/>
                      <a:pt x="208945" y="614147"/>
                      <a:pt x="208381" y="614852"/>
                    </a:cubicBezTo>
                    <a:cubicBezTo>
                      <a:pt x="210355" y="615980"/>
                      <a:pt x="209509" y="617249"/>
                      <a:pt x="208522" y="618518"/>
                    </a:cubicBezTo>
                    <a:cubicBezTo>
                      <a:pt x="208945" y="622185"/>
                      <a:pt x="202740" y="626134"/>
                      <a:pt x="209086" y="629518"/>
                    </a:cubicBezTo>
                    <a:cubicBezTo>
                      <a:pt x="210073" y="631915"/>
                      <a:pt x="211060" y="634313"/>
                      <a:pt x="209509" y="636851"/>
                    </a:cubicBezTo>
                    <a:cubicBezTo>
                      <a:pt x="208381" y="638120"/>
                      <a:pt x="207253" y="639390"/>
                      <a:pt x="205984" y="640659"/>
                    </a:cubicBezTo>
                    <a:cubicBezTo>
                      <a:pt x="205420" y="641364"/>
                      <a:pt x="204855" y="641928"/>
                      <a:pt x="204291" y="642633"/>
                    </a:cubicBezTo>
                    <a:cubicBezTo>
                      <a:pt x="207676" y="646723"/>
                      <a:pt x="203304" y="651235"/>
                      <a:pt x="206689" y="655325"/>
                    </a:cubicBezTo>
                    <a:cubicBezTo>
                      <a:pt x="202035" y="659273"/>
                      <a:pt x="210355" y="662517"/>
                      <a:pt x="207253" y="666324"/>
                    </a:cubicBezTo>
                    <a:cubicBezTo>
                      <a:pt x="206689" y="666889"/>
                      <a:pt x="206125" y="667594"/>
                      <a:pt x="205561" y="668299"/>
                    </a:cubicBezTo>
                    <a:cubicBezTo>
                      <a:pt x="204150" y="672106"/>
                      <a:pt x="194279" y="676196"/>
                      <a:pt x="198792" y="679580"/>
                    </a:cubicBezTo>
                    <a:cubicBezTo>
                      <a:pt x="199356" y="680145"/>
                      <a:pt x="200061" y="680709"/>
                      <a:pt x="200766" y="681414"/>
                    </a:cubicBezTo>
                    <a:cubicBezTo>
                      <a:pt x="199215" y="685080"/>
                      <a:pt x="189484" y="689311"/>
                      <a:pt x="193997" y="692696"/>
                    </a:cubicBezTo>
                    <a:cubicBezTo>
                      <a:pt x="196394" y="690157"/>
                      <a:pt x="198651" y="687619"/>
                      <a:pt x="201048" y="685080"/>
                    </a:cubicBezTo>
                    <a:cubicBezTo>
                      <a:pt x="202176" y="686914"/>
                      <a:pt x="201894" y="688747"/>
                      <a:pt x="199497" y="690721"/>
                    </a:cubicBezTo>
                    <a:cubicBezTo>
                      <a:pt x="196112" y="695798"/>
                      <a:pt x="193997" y="700734"/>
                      <a:pt x="196535" y="705528"/>
                    </a:cubicBezTo>
                    <a:cubicBezTo>
                      <a:pt x="195971" y="706092"/>
                      <a:pt x="195407" y="706798"/>
                      <a:pt x="194843" y="707503"/>
                    </a:cubicBezTo>
                    <a:cubicBezTo>
                      <a:pt x="195548" y="708067"/>
                      <a:pt x="196112" y="708631"/>
                      <a:pt x="196817" y="709195"/>
                    </a:cubicBezTo>
                    <a:cubicBezTo>
                      <a:pt x="201330" y="714272"/>
                      <a:pt x="205702" y="715964"/>
                      <a:pt x="209791" y="710464"/>
                    </a:cubicBezTo>
                    <a:cubicBezTo>
                      <a:pt x="210496" y="711028"/>
                      <a:pt x="211060" y="711592"/>
                      <a:pt x="211766" y="712297"/>
                    </a:cubicBezTo>
                    <a:cubicBezTo>
                      <a:pt x="212894" y="710323"/>
                      <a:pt x="214163" y="711169"/>
                      <a:pt x="215432" y="712156"/>
                    </a:cubicBezTo>
                    <a:cubicBezTo>
                      <a:pt x="215996" y="711592"/>
                      <a:pt x="216560" y="710887"/>
                      <a:pt x="217124" y="710182"/>
                    </a:cubicBezTo>
                    <a:cubicBezTo>
                      <a:pt x="218253" y="708913"/>
                      <a:pt x="219522" y="707644"/>
                      <a:pt x="220650" y="706375"/>
                    </a:cubicBezTo>
                    <a:cubicBezTo>
                      <a:pt x="222483" y="705105"/>
                      <a:pt x="224316" y="706234"/>
                      <a:pt x="226009" y="704259"/>
                    </a:cubicBezTo>
                    <a:cubicBezTo>
                      <a:pt x="226573" y="704823"/>
                      <a:pt x="227278" y="705387"/>
                      <a:pt x="227842" y="705951"/>
                    </a:cubicBezTo>
                    <a:cubicBezTo>
                      <a:pt x="230380" y="708349"/>
                      <a:pt x="232919" y="710605"/>
                      <a:pt x="235598" y="713002"/>
                    </a:cubicBezTo>
                    <a:cubicBezTo>
                      <a:pt x="238842" y="715964"/>
                      <a:pt x="241944" y="718784"/>
                      <a:pt x="245187" y="721746"/>
                    </a:cubicBezTo>
                    <a:cubicBezTo>
                      <a:pt x="248572" y="715259"/>
                      <a:pt x="253085" y="731335"/>
                      <a:pt x="256328" y="724848"/>
                    </a:cubicBezTo>
                    <a:cubicBezTo>
                      <a:pt x="257033" y="725412"/>
                      <a:pt x="257597" y="725976"/>
                      <a:pt x="258303" y="726541"/>
                    </a:cubicBezTo>
                    <a:cubicBezTo>
                      <a:pt x="263379" y="731194"/>
                      <a:pt x="268597" y="735848"/>
                      <a:pt x="273674" y="740502"/>
                    </a:cubicBezTo>
                    <a:cubicBezTo>
                      <a:pt x="276212" y="743886"/>
                      <a:pt x="278610" y="741630"/>
                      <a:pt x="281148" y="743745"/>
                    </a:cubicBezTo>
                    <a:cubicBezTo>
                      <a:pt x="284391" y="746848"/>
                      <a:pt x="287353" y="746848"/>
                      <a:pt x="290455" y="745156"/>
                    </a:cubicBezTo>
                    <a:cubicBezTo>
                      <a:pt x="294404" y="749809"/>
                      <a:pt x="297647" y="741489"/>
                      <a:pt x="301455" y="744591"/>
                    </a:cubicBezTo>
                    <a:cubicBezTo>
                      <a:pt x="302019" y="744027"/>
                      <a:pt x="302583" y="743322"/>
                      <a:pt x="303147" y="742758"/>
                    </a:cubicBezTo>
                    <a:cubicBezTo>
                      <a:pt x="304417" y="743886"/>
                      <a:pt x="305686" y="745014"/>
                      <a:pt x="306955" y="746142"/>
                    </a:cubicBezTo>
                    <a:cubicBezTo>
                      <a:pt x="308083" y="744168"/>
                      <a:pt x="309352" y="745014"/>
                      <a:pt x="310621" y="746002"/>
                    </a:cubicBezTo>
                    <a:cubicBezTo>
                      <a:pt x="313865" y="748681"/>
                      <a:pt x="317108" y="753616"/>
                      <a:pt x="320070" y="751078"/>
                    </a:cubicBezTo>
                    <a:cubicBezTo>
                      <a:pt x="323313" y="755168"/>
                      <a:pt x="326416" y="756155"/>
                      <a:pt x="329377" y="752488"/>
                    </a:cubicBezTo>
                    <a:cubicBezTo>
                      <a:pt x="333326" y="758693"/>
                      <a:pt x="336710" y="752207"/>
                      <a:pt x="340518" y="755591"/>
                    </a:cubicBezTo>
                    <a:cubicBezTo>
                      <a:pt x="343620" y="755591"/>
                      <a:pt x="346723" y="757424"/>
                      <a:pt x="349966" y="760668"/>
                    </a:cubicBezTo>
                    <a:cubicBezTo>
                      <a:pt x="351235" y="761796"/>
                      <a:pt x="352505" y="762924"/>
                      <a:pt x="353774" y="764193"/>
                    </a:cubicBezTo>
                    <a:cubicBezTo>
                      <a:pt x="355466" y="762360"/>
                      <a:pt x="357440" y="764898"/>
                      <a:pt x="359415" y="765744"/>
                    </a:cubicBezTo>
                    <a:cubicBezTo>
                      <a:pt x="359979" y="765180"/>
                      <a:pt x="360543" y="764475"/>
                      <a:pt x="361107" y="763770"/>
                    </a:cubicBezTo>
                    <a:cubicBezTo>
                      <a:pt x="361671" y="763206"/>
                      <a:pt x="362235" y="762501"/>
                      <a:pt x="362799" y="761937"/>
                    </a:cubicBezTo>
                    <a:cubicBezTo>
                      <a:pt x="364068" y="763065"/>
                      <a:pt x="365338" y="764193"/>
                      <a:pt x="366607" y="765462"/>
                    </a:cubicBezTo>
                    <a:cubicBezTo>
                      <a:pt x="371966" y="761796"/>
                      <a:pt x="377465" y="762501"/>
                      <a:pt x="382965" y="762783"/>
                    </a:cubicBezTo>
                    <a:cubicBezTo>
                      <a:pt x="386209" y="765744"/>
                      <a:pt x="389452" y="768565"/>
                      <a:pt x="392555" y="771526"/>
                    </a:cubicBezTo>
                    <a:cubicBezTo>
                      <a:pt x="393119" y="770821"/>
                      <a:pt x="393683" y="770257"/>
                      <a:pt x="394247" y="769552"/>
                    </a:cubicBezTo>
                    <a:cubicBezTo>
                      <a:pt x="394811" y="770116"/>
                      <a:pt x="395516" y="770680"/>
                      <a:pt x="396221" y="771244"/>
                    </a:cubicBezTo>
                    <a:cubicBezTo>
                      <a:pt x="396785" y="770539"/>
                      <a:pt x="397349" y="769975"/>
                      <a:pt x="397913" y="769270"/>
                    </a:cubicBezTo>
                    <a:cubicBezTo>
                      <a:pt x="398619" y="769834"/>
                      <a:pt x="399183" y="770398"/>
                      <a:pt x="399747" y="770962"/>
                    </a:cubicBezTo>
                    <a:cubicBezTo>
                      <a:pt x="401721" y="772654"/>
                      <a:pt x="403554" y="774488"/>
                      <a:pt x="405529" y="776180"/>
                    </a:cubicBezTo>
                    <a:cubicBezTo>
                      <a:pt x="409336" y="780270"/>
                      <a:pt x="412580" y="770116"/>
                      <a:pt x="416105" y="768283"/>
                    </a:cubicBezTo>
                    <a:cubicBezTo>
                      <a:pt x="417234" y="766309"/>
                      <a:pt x="418503" y="767155"/>
                      <a:pt x="419772" y="768142"/>
                    </a:cubicBezTo>
                    <a:cubicBezTo>
                      <a:pt x="415682" y="771949"/>
                      <a:pt x="425836" y="775193"/>
                      <a:pt x="427669" y="778718"/>
                    </a:cubicBezTo>
                    <a:cubicBezTo>
                      <a:pt x="421041" y="781962"/>
                      <a:pt x="414131" y="778295"/>
                      <a:pt x="407644" y="781539"/>
                    </a:cubicBezTo>
                    <a:cubicBezTo>
                      <a:pt x="405529" y="790846"/>
                      <a:pt x="401580" y="800154"/>
                      <a:pt x="407080" y="809179"/>
                    </a:cubicBezTo>
                    <a:cubicBezTo>
                      <a:pt x="414695" y="814538"/>
                      <a:pt x="422028" y="813973"/>
                      <a:pt x="429220" y="811858"/>
                    </a:cubicBezTo>
                    <a:cubicBezTo>
                      <a:pt x="440220" y="799731"/>
                      <a:pt x="430771" y="788449"/>
                      <a:pt x="433028" y="776744"/>
                    </a:cubicBezTo>
                    <a:cubicBezTo>
                      <a:pt x="434297" y="777872"/>
                      <a:pt x="435566" y="779141"/>
                      <a:pt x="436835" y="780270"/>
                    </a:cubicBezTo>
                    <a:cubicBezTo>
                      <a:pt x="437399" y="779564"/>
                      <a:pt x="437964" y="779001"/>
                      <a:pt x="438528" y="778295"/>
                    </a:cubicBezTo>
                    <a:cubicBezTo>
                      <a:pt x="439092" y="778859"/>
                      <a:pt x="439797" y="779424"/>
                      <a:pt x="440502" y="779987"/>
                    </a:cubicBezTo>
                    <a:cubicBezTo>
                      <a:pt x="441207" y="780552"/>
                      <a:pt x="441771" y="781116"/>
                      <a:pt x="442476" y="781821"/>
                    </a:cubicBezTo>
                    <a:cubicBezTo>
                      <a:pt x="445015" y="782526"/>
                      <a:pt x="447412" y="783231"/>
                      <a:pt x="449809" y="781398"/>
                    </a:cubicBezTo>
                    <a:cubicBezTo>
                      <a:pt x="450373" y="780834"/>
                      <a:pt x="450938" y="780128"/>
                      <a:pt x="451502" y="779564"/>
                    </a:cubicBezTo>
                    <a:cubicBezTo>
                      <a:pt x="453194" y="777590"/>
                      <a:pt x="455027" y="775757"/>
                      <a:pt x="456719" y="773783"/>
                    </a:cubicBezTo>
                    <a:cubicBezTo>
                      <a:pt x="462219" y="773924"/>
                      <a:pt x="467296" y="766168"/>
                      <a:pt x="472937" y="767437"/>
                    </a:cubicBezTo>
                    <a:cubicBezTo>
                      <a:pt x="473501" y="766872"/>
                      <a:pt x="474065" y="766168"/>
                      <a:pt x="474629" y="765603"/>
                    </a:cubicBezTo>
                    <a:cubicBezTo>
                      <a:pt x="475334" y="766168"/>
                      <a:pt x="475898" y="766732"/>
                      <a:pt x="476603" y="767296"/>
                    </a:cubicBezTo>
                    <a:cubicBezTo>
                      <a:pt x="479142" y="769693"/>
                      <a:pt x="481680" y="771949"/>
                      <a:pt x="484219" y="774206"/>
                    </a:cubicBezTo>
                    <a:cubicBezTo>
                      <a:pt x="481962" y="776744"/>
                      <a:pt x="486052" y="779001"/>
                      <a:pt x="484642" y="781539"/>
                    </a:cubicBezTo>
                    <a:cubicBezTo>
                      <a:pt x="483513" y="782808"/>
                      <a:pt x="482385" y="784077"/>
                      <a:pt x="481116" y="785346"/>
                    </a:cubicBezTo>
                    <a:cubicBezTo>
                      <a:pt x="478578" y="783090"/>
                      <a:pt x="482385" y="780411"/>
                      <a:pt x="480693" y="778013"/>
                    </a:cubicBezTo>
                    <a:cubicBezTo>
                      <a:pt x="480129" y="777449"/>
                      <a:pt x="479424" y="776885"/>
                      <a:pt x="478860" y="776321"/>
                    </a:cubicBezTo>
                    <a:cubicBezTo>
                      <a:pt x="480270" y="784218"/>
                      <a:pt x="470398" y="792680"/>
                      <a:pt x="474488" y="800436"/>
                    </a:cubicBezTo>
                    <a:cubicBezTo>
                      <a:pt x="475475" y="802833"/>
                      <a:pt x="476321" y="805230"/>
                      <a:pt x="474911" y="807769"/>
                    </a:cubicBezTo>
                    <a:cubicBezTo>
                      <a:pt x="475475" y="808333"/>
                      <a:pt x="476180" y="808897"/>
                      <a:pt x="476885" y="809461"/>
                    </a:cubicBezTo>
                    <a:cubicBezTo>
                      <a:pt x="478014" y="810589"/>
                      <a:pt x="478860" y="811858"/>
                      <a:pt x="477026" y="813127"/>
                    </a:cubicBezTo>
                    <a:cubicBezTo>
                      <a:pt x="479847" y="815384"/>
                      <a:pt x="482808" y="817781"/>
                      <a:pt x="480975" y="820320"/>
                    </a:cubicBezTo>
                    <a:cubicBezTo>
                      <a:pt x="484642" y="823281"/>
                      <a:pt x="482949" y="826383"/>
                      <a:pt x="486898" y="829204"/>
                    </a:cubicBezTo>
                    <a:cubicBezTo>
                      <a:pt x="487462" y="829768"/>
                      <a:pt x="488167" y="830332"/>
                      <a:pt x="488872" y="830896"/>
                    </a:cubicBezTo>
                    <a:cubicBezTo>
                      <a:pt x="487744" y="832165"/>
                      <a:pt x="486616" y="833434"/>
                      <a:pt x="485347" y="834704"/>
                    </a:cubicBezTo>
                    <a:cubicBezTo>
                      <a:pt x="480834" y="837947"/>
                      <a:pt x="481962" y="841050"/>
                      <a:pt x="480270" y="844152"/>
                    </a:cubicBezTo>
                    <a:cubicBezTo>
                      <a:pt x="476885" y="846832"/>
                      <a:pt x="479142" y="849088"/>
                      <a:pt x="477026" y="851626"/>
                    </a:cubicBezTo>
                    <a:cubicBezTo>
                      <a:pt x="476462" y="852331"/>
                      <a:pt x="475898" y="852895"/>
                      <a:pt x="475334" y="853600"/>
                    </a:cubicBezTo>
                    <a:cubicBezTo>
                      <a:pt x="477308" y="855434"/>
                      <a:pt x="476180" y="857267"/>
                      <a:pt x="477449" y="858959"/>
                    </a:cubicBezTo>
                    <a:cubicBezTo>
                      <a:pt x="475193" y="861498"/>
                      <a:pt x="472796" y="864036"/>
                      <a:pt x="470398" y="866574"/>
                    </a:cubicBezTo>
                    <a:cubicBezTo>
                      <a:pt x="463770" y="866716"/>
                      <a:pt x="465463" y="873061"/>
                      <a:pt x="467296" y="877715"/>
                    </a:cubicBezTo>
                    <a:cubicBezTo>
                      <a:pt x="476180" y="883356"/>
                      <a:pt x="476603" y="889561"/>
                      <a:pt x="482808" y="895343"/>
                    </a:cubicBezTo>
                    <a:cubicBezTo>
                      <a:pt x="484077" y="896471"/>
                      <a:pt x="485347" y="897599"/>
                      <a:pt x="486616" y="898868"/>
                    </a:cubicBezTo>
                    <a:cubicBezTo>
                      <a:pt x="487180" y="898163"/>
                      <a:pt x="487744" y="897599"/>
                      <a:pt x="488449" y="896894"/>
                    </a:cubicBezTo>
                    <a:cubicBezTo>
                      <a:pt x="490423" y="898586"/>
                      <a:pt x="492257" y="900419"/>
                      <a:pt x="494231" y="902112"/>
                    </a:cubicBezTo>
                    <a:cubicBezTo>
                      <a:pt x="496205" y="903945"/>
                      <a:pt x="498039" y="905637"/>
                      <a:pt x="500013" y="907330"/>
                    </a:cubicBezTo>
                    <a:cubicBezTo>
                      <a:pt x="499449" y="907894"/>
                      <a:pt x="498885" y="908599"/>
                      <a:pt x="498321" y="909304"/>
                    </a:cubicBezTo>
                    <a:cubicBezTo>
                      <a:pt x="500154" y="911983"/>
                      <a:pt x="510449" y="919739"/>
                      <a:pt x="505795" y="912547"/>
                    </a:cubicBezTo>
                    <a:cubicBezTo>
                      <a:pt x="506359" y="911983"/>
                      <a:pt x="506923" y="911278"/>
                      <a:pt x="507487" y="910714"/>
                    </a:cubicBezTo>
                    <a:cubicBezTo>
                      <a:pt x="508051" y="911278"/>
                      <a:pt x="508756" y="911842"/>
                      <a:pt x="509461" y="912406"/>
                    </a:cubicBezTo>
                    <a:cubicBezTo>
                      <a:pt x="512705" y="916496"/>
                      <a:pt x="515807" y="917483"/>
                      <a:pt x="518769" y="913817"/>
                    </a:cubicBezTo>
                    <a:cubicBezTo>
                      <a:pt x="522999" y="911560"/>
                      <a:pt x="527794" y="922278"/>
                      <a:pt x="531884" y="918611"/>
                    </a:cubicBezTo>
                    <a:cubicBezTo>
                      <a:pt x="535973" y="915086"/>
                      <a:pt x="540627" y="923265"/>
                      <a:pt x="544858" y="919880"/>
                    </a:cubicBezTo>
                    <a:cubicBezTo>
                      <a:pt x="546832" y="921573"/>
                      <a:pt x="548665" y="923406"/>
                      <a:pt x="550639" y="925098"/>
                    </a:cubicBezTo>
                    <a:cubicBezTo>
                      <a:pt x="551345" y="925662"/>
                      <a:pt x="551909" y="926227"/>
                      <a:pt x="552614" y="926790"/>
                    </a:cubicBezTo>
                    <a:cubicBezTo>
                      <a:pt x="554588" y="928624"/>
                      <a:pt x="556421" y="930316"/>
                      <a:pt x="558396" y="932008"/>
                    </a:cubicBezTo>
                    <a:cubicBezTo>
                      <a:pt x="562203" y="933418"/>
                      <a:pt x="565870" y="933278"/>
                      <a:pt x="569395" y="931444"/>
                    </a:cubicBezTo>
                    <a:cubicBezTo>
                      <a:pt x="569959" y="932008"/>
                      <a:pt x="570664" y="932572"/>
                      <a:pt x="571370" y="933278"/>
                    </a:cubicBezTo>
                    <a:cubicBezTo>
                      <a:pt x="572639" y="934406"/>
                      <a:pt x="573908" y="935534"/>
                      <a:pt x="575177" y="936803"/>
                    </a:cubicBezTo>
                    <a:cubicBezTo>
                      <a:pt x="576446" y="937931"/>
                      <a:pt x="577716" y="939200"/>
                      <a:pt x="578985" y="940329"/>
                    </a:cubicBezTo>
                    <a:cubicBezTo>
                      <a:pt x="579690" y="940892"/>
                      <a:pt x="580254" y="941457"/>
                      <a:pt x="580959" y="942021"/>
                    </a:cubicBezTo>
                    <a:cubicBezTo>
                      <a:pt x="590831" y="942162"/>
                      <a:pt x="600561" y="943290"/>
                      <a:pt x="610291" y="940611"/>
                    </a:cubicBezTo>
                    <a:cubicBezTo>
                      <a:pt x="613394" y="941880"/>
                      <a:pt x="616496" y="941739"/>
                      <a:pt x="619458" y="938354"/>
                    </a:cubicBezTo>
                    <a:cubicBezTo>
                      <a:pt x="620022" y="938918"/>
                      <a:pt x="620727" y="939483"/>
                      <a:pt x="621432" y="940046"/>
                    </a:cubicBezTo>
                    <a:cubicBezTo>
                      <a:pt x="623266" y="938777"/>
                      <a:pt x="625099" y="939906"/>
                      <a:pt x="626791" y="937931"/>
                    </a:cubicBezTo>
                    <a:cubicBezTo>
                      <a:pt x="628483" y="935957"/>
                      <a:pt x="630317" y="934124"/>
                      <a:pt x="632009" y="932149"/>
                    </a:cubicBezTo>
                    <a:cubicBezTo>
                      <a:pt x="638073" y="932432"/>
                      <a:pt x="644137" y="928483"/>
                      <a:pt x="650342" y="931303"/>
                    </a:cubicBezTo>
                    <a:cubicBezTo>
                      <a:pt x="654008" y="932572"/>
                      <a:pt x="657393" y="924111"/>
                      <a:pt x="661200" y="927073"/>
                    </a:cubicBezTo>
                    <a:cubicBezTo>
                      <a:pt x="666277" y="926650"/>
                      <a:pt x="678969" y="915368"/>
                      <a:pt x="673187" y="910009"/>
                    </a:cubicBezTo>
                    <a:cubicBezTo>
                      <a:pt x="673751" y="909445"/>
                      <a:pt x="674315" y="908740"/>
                      <a:pt x="674879" y="908176"/>
                    </a:cubicBezTo>
                    <a:cubicBezTo>
                      <a:pt x="675443" y="907612"/>
                      <a:pt x="676007" y="906906"/>
                      <a:pt x="676572" y="906201"/>
                    </a:cubicBezTo>
                    <a:cubicBezTo>
                      <a:pt x="676854" y="899432"/>
                      <a:pt x="679533" y="892522"/>
                      <a:pt x="673751" y="886177"/>
                    </a:cubicBezTo>
                    <a:cubicBezTo>
                      <a:pt x="677417" y="883497"/>
                      <a:pt x="675584" y="881241"/>
                      <a:pt x="673328" y="878843"/>
                    </a:cubicBezTo>
                    <a:cubicBezTo>
                      <a:pt x="671354" y="877010"/>
                      <a:pt x="669520" y="875318"/>
                      <a:pt x="667546" y="873626"/>
                    </a:cubicBezTo>
                    <a:cubicBezTo>
                      <a:pt x="666418" y="872498"/>
                      <a:pt x="665572" y="871228"/>
                      <a:pt x="667405" y="869959"/>
                    </a:cubicBezTo>
                    <a:cubicBezTo>
                      <a:pt x="665572" y="868267"/>
                      <a:pt x="668110" y="866293"/>
                      <a:pt x="668956" y="864318"/>
                    </a:cubicBezTo>
                    <a:cubicBezTo>
                      <a:pt x="668251" y="863754"/>
                      <a:pt x="667687" y="863190"/>
                      <a:pt x="666982" y="862626"/>
                    </a:cubicBezTo>
                    <a:cubicBezTo>
                      <a:pt x="668110" y="861357"/>
                      <a:pt x="669238" y="860088"/>
                      <a:pt x="670507" y="858818"/>
                    </a:cubicBezTo>
                    <a:cubicBezTo>
                      <a:pt x="673469" y="856280"/>
                      <a:pt x="676289" y="851062"/>
                      <a:pt x="679392" y="852895"/>
                    </a:cubicBezTo>
                    <a:cubicBezTo>
                      <a:pt x="679956" y="853460"/>
                      <a:pt x="680661" y="854023"/>
                      <a:pt x="681366" y="854588"/>
                    </a:cubicBezTo>
                    <a:cubicBezTo>
                      <a:pt x="681930" y="855152"/>
                      <a:pt x="682636" y="855716"/>
                      <a:pt x="683340" y="856421"/>
                    </a:cubicBezTo>
                    <a:cubicBezTo>
                      <a:pt x="686302" y="854447"/>
                      <a:pt x="689404" y="856421"/>
                      <a:pt x="692366" y="854165"/>
                    </a:cubicBezTo>
                    <a:cubicBezTo>
                      <a:pt x="691661" y="853600"/>
                      <a:pt x="691096" y="853037"/>
                      <a:pt x="690392" y="852331"/>
                    </a:cubicBezTo>
                    <a:cubicBezTo>
                      <a:pt x="691520" y="851062"/>
                      <a:pt x="692789" y="849793"/>
                      <a:pt x="693917" y="848524"/>
                    </a:cubicBezTo>
                    <a:cubicBezTo>
                      <a:pt x="694481" y="847960"/>
                      <a:pt x="695045" y="847255"/>
                      <a:pt x="695609" y="846690"/>
                    </a:cubicBezTo>
                    <a:cubicBezTo>
                      <a:pt x="696878" y="848524"/>
                      <a:pt x="698148" y="847537"/>
                      <a:pt x="699276" y="846549"/>
                    </a:cubicBezTo>
                    <a:cubicBezTo>
                      <a:pt x="701673" y="845986"/>
                      <a:pt x="704071" y="845280"/>
                      <a:pt x="706468" y="842460"/>
                    </a:cubicBezTo>
                    <a:cubicBezTo>
                      <a:pt x="708442" y="844575"/>
                      <a:pt x="711968" y="842319"/>
                      <a:pt x="710276" y="845986"/>
                    </a:cubicBezTo>
                    <a:cubicBezTo>
                      <a:pt x="710840" y="846549"/>
                      <a:pt x="711545" y="847114"/>
                      <a:pt x="712109" y="847678"/>
                    </a:cubicBezTo>
                    <a:cubicBezTo>
                      <a:pt x="715070" y="845844"/>
                      <a:pt x="718314" y="847819"/>
                      <a:pt x="721134" y="845421"/>
                    </a:cubicBezTo>
                    <a:cubicBezTo>
                      <a:pt x="722403" y="847255"/>
                      <a:pt x="723672" y="846267"/>
                      <a:pt x="724801" y="845280"/>
                    </a:cubicBezTo>
                    <a:cubicBezTo>
                      <a:pt x="726775" y="846972"/>
                      <a:pt x="728467" y="844293"/>
                      <a:pt x="730160" y="843165"/>
                    </a:cubicBezTo>
                    <a:cubicBezTo>
                      <a:pt x="730865" y="843729"/>
                      <a:pt x="731429" y="844293"/>
                      <a:pt x="732134" y="844857"/>
                    </a:cubicBezTo>
                    <a:cubicBezTo>
                      <a:pt x="735095" y="841614"/>
                      <a:pt x="737916" y="838370"/>
                      <a:pt x="740877" y="835268"/>
                    </a:cubicBezTo>
                    <a:cubicBezTo>
                      <a:pt x="742851" y="837101"/>
                      <a:pt x="744685" y="838793"/>
                      <a:pt x="746659" y="840485"/>
                    </a:cubicBezTo>
                    <a:cubicBezTo>
                      <a:pt x="747364" y="841050"/>
                      <a:pt x="747928" y="841614"/>
                      <a:pt x="748633" y="842178"/>
                    </a:cubicBezTo>
                    <a:cubicBezTo>
                      <a:pt x="750184" y="838511"/>
                      <a:pt x="759915" y="834281"/>
                      <a:pt x="755402" y="830896"/>
                    </a:cubicBezTo>
                    <a:cubicBezTo>
                      <a:pt x="756531" y="829627"/>
                      <a:pt x="757800" y="828358"/>
                      <a:pt x="758928" y="827089"/>
                    </a:cubicBezTo>
                    <a:cubicBezTo>
                      <a:pt x="756954" y="824691"/>
                      <a:pt x="759633" y="822153"/>
                      <a:pt x="762312" y="819615"/>
                    </a:cubicBezTo>
                    <a:cubicBezTo>
                      <a:pt x="763440" y="818345"/>
                      <a:pt x="764710" y="817076"/>
                      <a:pt x="765838" y="815807"/>
                    </a:cubicBezTo>
                    <a:cubicBezTo>
                      <a:pt x="768799" y="812564"/>
                      <a:pt x="771620" y="809461"/>
                      <a:pt x="774581" y="806217"/>
                    </a:cubicBezTo>
                    <a:cubicBezTo>
                      <a:pt x="773876" y="805653"/>
                      <a:pt x="773312" y="805089"/>
                      <a:pt x="772607" y="804525"/>
                    </a:cubicBezTo>
                    <a:cubicBezTo>
                      <a:pt x="774299" y="801987"/>
                      <a:pt x="770633" y="799731"/>
                      <a:pt x="768658" y="797333"/>
                    </a:cubicBezTo>
                    <a:cubicBezTo>
                      <a:pt x="766120" y="791974"/>
                      <a:pt x="768235" y="786333"/>
                      <a:pt x="762312" y="781116"/>
                    </a:cubicBezTo>
                    <a:cubicBezTo>
                      <a:pt x="761043" y="779987"/>
                      <a:pt x="759774" y="778859"/>
                      <a:pt x="758505" y="777590"/>
                    </a:cubicBezTo>
                    <a:cubicBezTo>
                      <a:pt x="760197" y="775616"/>
                      <a:pt x="757518" y="773924"/>
                      <a:pt x="756389" y="772231"/>
                    </a:cubicBezTo>
                    <a:cubicBezTo>
                      <a:pt x="755825" y="771667"/>
                      <a:pt x="755120" y="771103"/>
                      <a:pt x="754556" y="770539"/>
                    </a:cubicBezTo>
                    <a:cubicBezTo>
                      <a:pt x="756389" y="769270"/>
                      <a:pt x="755402" y="768001"/>
                      <a:pt x="754415" y="766872"/>
                    </a:cubicBezTo>
                    <a:cubicBezTo>
                      <a:pt x="743556" y="761937"/>
                      <a:pt x="757095" y="755732"/>
                      <a:pt x="748069" y="750655"/>
                    </a:cubicBezTo>
                    <a:cubicBezTo>
                      <a:pt x="747364" y="750091"/>
                      <a:pt x="746800" y="749527"/>
                      <a:pt x="746095" y="748963"/>
                    </a:cubicBezTo>
                    <a:cubicBezTo>
                      <a:pt x="741441" y="742335"/>
                      <a:pt x="737493" y="747130"/>
                      <a:pt x="732839" y="740360"/>
                    </a:cubicBezTo>
                    <a:cubicBezTo>
                      <a:pt x="733262" y="736130"/>
                      <a:pt x="734954" y="731617"/>
                      <a:pt x="733967" y="727387"/>
                    </a:cubicBezTo>
                    <a:cubicBezTo>
                      <a:pt x="735659" y="725412"/>
                      <a:pt x="737493" y="723579"/>
                      <a:pt x="739185" y="721605"/>
                    </a:cubicBezTo>
                    <a:cubicBezTo>
                      <a:pt x="739749" y="720900"/>
                      <a:pt x="740313" y="720336"/>
                      <a:pt x="740877" y="719630"/>
                    </a:cubicBezTo>
                    <a:cubicBezTo>
                      <a:pt x="743979" y="721464"/>
                      <a:pt x="746800" y="716246"/>
                      <a:pt x="749761" y="713708"/>
                    </a:cubicBezTo>
                    <a:cubicBezTo>
                      <a:pt x="750326" y="713002"/>
                      <a:pt x="750890" y="712439"/>
                      <a:pt x="751454" y="711733"/>
                    </a:cubicBezTo>
                    <a:cubicBezTo>
                      <a:pt x="750749" y="711169"/>
                      <a:pt x="750184" y="710605"/>
                      <a:pt x="749479" y="709900"/>
                    </a:cubicBezTo>
                    <a:lnTo>
                      <a:pt x="759915" y="698336"/>
                    </a:lnTo>
                    <a:cubicBezTo>
                      <a:pt x="761607" y="696503"/>
                      <a:pt x="763440" y="694529"/>
                      <a:pt x="765133" y="692555"/>
                    </a:cubicBezTo>
                    <a:cubicBezTo>
                      <a:pt x="760338" y="689734"/>
                      <a:pt x="761184" y="686631"/>
                      <a:pt x="759210" y="683670"/>
                    </a:cubicBezTo>
                    <a:cubicBezTo>
                      <a:pt x="755402" y="680145"/>
                      <a:pt x="761466" y="676196"/>
                      <a:pt x="754979" y="672812"/>
                    </a:cubicBezTo>
                    <a:cubicBezTo>
                      <a:pt x="755966" y="668440"/>
                      <a:pt x="753851" y="664350"/>
                      <a:pt x="748915" y="660261"/>
                    </a:cubicBezTo>
                    <a:cubicBezTo>
                      <a:pt x="748210" y="659696"/>
                      <a:pt x="747646" y="659133"/>
                      <a:pt x="746941" y="658568"/>
                    </a:cubicBezTo>
                    <a:cubicBezTo>
                      <a:pt x="747505" y="657863"/>
                      <a:pt x="748069" y="657299"/>
                      <a:pt x="748633" y="656594"/>
                    </a:cubicBezTo>
                    <a:cubicBezTo>
                      <a:pt x="747928" y="656030"/>
                      <a:pt x="747364" y="655466"/>
                      <a:pt x="746659" y="654902"/>
                    </a:cubicBezTo>
                    <a:cubicBezTo>
                      <a:pt x="747223" y="654197"/>
                      <a:pt x="747787" y="653633"/>
                      <a:pt x="748492" y="652928"/>
                    </a:cubicBezTo>
                    <a:cubicBezTo>
                      <a:pt x="744685" y="649402"/>
                      <a:pt x="750749" y="645454"/>
                      <a:pt x="744262" y="642069"/>
                    </a:cubicBezTo>
                    <a:cubicBezTo>
                      <a:pt x="742993" y="640941"/>
                      <a:pt x="741723" y="639672"/>
                      <a:pt x="740454" y="638543"/>
                    </a:cubicBezTo>
                    <a:cubicBezTo>
                      <a:pt x="739749" y="637979"/>
                      <a:pt x="739185" y="637415"/>
                      <a:pt x="738480" y="636851"/>
                    </a:cubicBezTo>
                    <a:cubicBezTo>
                      <a:pt x="740595" y="631210"/>
                      <a:pt x="739467" y="625711"/>
                      <a:pt x="746800" y="619929"/>
                    </a:cubicBezTo>
                    <a:cubicBezTo>
                      <a:pt x="747364" y="619365"/>
                      <a:pt x="747928" y="618660"/>
                      <a:pt x="748633" y="617954"/>
                    </a:cubicBezTo>
                    <a:cubicBezTo>
                      <a:pt x="749198" y="617390"/>
                      <a:pt x="749761" y="616685"/>
                      <a:pt x="750326" y="616121"/>
                    </a:cubicBezTo>
                    <a:cubicBezTo>
                      <a:pt x="745390" y="612737"/>
                      <a:pt x="753287" y="608647"/>
                      <a:pt x="749761" y="605121"/>
                    </a:cubicBezTo>
                    <a:cubicBezTo>
                      <a:pt x="750326" y="604416"/>
                      <a:pt x="750890" y="603852"/>
                      <a:pt x="751454" y="603147"/>
                    </a:cubicBezTo>
                    <a:cubicBezTo>
                      <a:pt x="754838" y="600468"/>
                      <a:pt x="752582" y="598211"/>
                      <a:pt x="754697" y="595673"/>
                    </a:cubicBezTo>
                    <a:cubicBezTo>
                      <a:pt x="750890" y="592148"/>
                      <a:pt x="746941" y="588622"/>
                      <a:pt x="743133" y="585237"/>
                    </a:cubicBezTo>
                    <a:cubicBezTo>
                      <a:pt x="735095" y="577622"/>
                      <a:pt x="757941" y="568597"/>
                      <a:pt x="754838" y="560841"/>
                    </a:cubicBezTo>
                    <a:cubicBezTo>
                      <a:pt x="755966" y="559572"/>
                      <a:pt x="757235" y="558303"/>
                      <a:pt x="758364" y="557033"/>
                    </a:cubicBezTo>
                    <a:cubicBezTo>
                      <a:pt x="760197" y="555764"/>
                      <a:pt x="759210" y="554495"/>
                      <a:pt x="758223" y="553367"/>
                    </a:cubicBezTo>
                    <a:cubicBezTo>
                      <a:pt x="758787" y="552803"/>
                      <a:pt x="759351" y="552098"/>
                      <a:pt x="759915" y="551533"/>
                    </a:cubicBezTo>
                    <a:cubicBezTo>
                      <a:pt x="762735" y="547867"/>
                      <a:pt x="765979" y="549559"/>
                      <a:pt x="768799" y="545610"/>
                    </a:cubicBezTo>
                    <a:cubicBezTo>
                      <a:pt x="768235" y="545047"/>
                      <a:pt x="767530" y="544482"/>
                      <a:pt x="766825" y="543918"/>
                    </a:cubicBezTo>
                    <a:cubicBezTo>
                      <a:pt x="769081" y="541380"/>
                      <a:pt x="771479" y="538842"/>
                      <a:pt x="773735" y="536303"/>
                    </a:cubicBezTo>
                    <a:cubicBezTo>
                      <a:pt x="774299" y="536867"/>
                      <a:pt x="775004" y="537431"/>
                      <a:pt x="775709" y="537996"/>
                    </a:cubicBezTo>
                    <a:cubicBezTo>
                      <a:pt x="776273" y="537431"/>
                      <a:pt x="776838" y="536726"/>
                      <a:pt x="777402" y="536021"/>
                    </a:cubicBezTo>
                    <a:cubicBezTo>
                      <a:pt x="790517" y="529675"/>
                      <a:pt x="804901" y="547726"/>
                      <a:pt x="818157" y="541380"/>
                    </a:cubicBezTo>
                    <a:cubicBezTo>
                      <a:pt x="819426" y="542508"/>
                      <a:pt x="820695" y="543777"/>
                      <a:pt x="821964" y="544905"/>
                    </a:cubicBezTo>
                    <a:cubicBezTo>
                      <a:pt x="822669" y="545470"/>
                      <a:pt x="823234" y="546033"/>
                      <a:pt x="823939" y="546739"/>
                    </a:cubicBezTo>
                    <a:cubicBezTo>
                      <a:pt x="828874" y="547162"/>
                      <a:pt x="833669" y="545470"/>
                      <a:pt x="838746" y="549700"/>
                    </a:cubicBezTo>
                    <a:cubicBezTo>
                      <a:pt x="839310" y="549136"/>
                      <a:pt x="839874" y="548431"/>
                      <a:pt x="840438" y="547867"/>
                    </a:cubicBezTo>
                    <a:cubicBezTo>
                      <a:pt x="844528" y="544341"/>
                      <a:pt x="849182" y="552521"/>
                      <a:pt x="853412" y="549136"/>
                    </a:cubicBezTo>
                    <a:cubicBezTo>
                      <a:pt x="854540" y="548008"/>
                      <a:pt x="855810" y="547162"/>
                      <a:pt x="857079" y="548995"/>
                    </a:cubicBezTo>
                    <a:cubicBezTo>
                      <a:pt x="859617" y="550687"/>
                      <a:pt x="861873" y="546880"/>
                      <a:pt x="864270" y="544905"/>
                    </a:cubicBezTo>
                    <a:cubicBezTo>
                      <a:pt x="865540" y="546739"/>
                      <a:pt x="866809" y="545752"/>
                      <a:pt x="867937" y="544764"/>
                    </a:cubicBezTo>
                    <a:cubicBezTo>
                      <a:pt x="871604" y="544764"/>
                      <a:pt x="874988" y="538277"/>
                      <a:pt x="878937" y="544201"/>
                    </a:cubicBezTo>
                    <a:cubicBezTo>
                      <a:pt x="880065" y="542931"/>
                      <a:pt x="881334" y="541662"/>
                      <a:pt x="882462" y="540393"/>
                    </a:cubicBezTo>
                    <a:cubicBezTo>
                      <a:pt x="883591" y="539124"/>
                      <a:pt x="884860" y="537854"/>
                      <a:pt x="885988" y="536585"/>
                    </a:cubicBezTo>
                    <a:cubicBezTo>
                      <a:pt x="886552" y="537149"/>
                      <a:pt x="887257" y="537713"/>
                      <a:pt x="887962" y="538277"/>
                    </a:cubicBezTo>
                    <a:cubicBezTo>
                      <a:pt x="889090" y="537008"/>
                      <a:pt x="890219" y="535739"/>
                      <a:pt x="891488" y="534470"/>
                    </a:cubicBezTo>
                    <a:cubicBezTo>
                      <a:pt x="893180" y="532496"/>
                      <a:pt x="895013" y="530662"/>
                      <a:pt x="896706" y="528688"/>
                    </a:cubicBezTo>
                    <a:cubicBezTo>
                      <a:pt x="897270" y="528124"/>
                      <a:pt x="897834" y="527419"/>
                      <a:pt x="898398" y="526714"/>
                    </a:cubicBezTo>
                    <a:cubicBezTo>
                      <a:pt x="898962" y="527278"/>
                      <a:pt x="899667" y="527842"/>
                      <a:pt x="900372" y="528547"/>
                    </a:cubicBezTo>
                    <a:cubicBezTo>
                      <a:pt x="900936" y="527983"/>
                      <a:pt x="901500" y="527278"/>
                      <a:pt x="902064" y="526573"/>
                    </a:cubicBezTo>
                    <a:cubicBezTo>
                      <a:pt x="904462" y="524034"/>
                      <a:pt x="906718" y="521496"/>
                      <a:pt x="909116" y="518958"/>
                    </a:cubicBezTo>
                    <a:cubicBezTo>
                      <a:pt x="910948" y="517688"/>
                      <a:pt x="909962" y="516419"/>
                      <a:pt x="908974" y="515291"/>
                    </a:cubicBezTo>
                    <a:cubicBezTo>
                      <a:pt x="909539" y="514586"/>
                      <a:pt x="910102" y="514022"/>
                      <a:pt x="910808" y="513317"/>
                    </a:cubicBezTo>
                    <a:cubicBezTo>
                      <a:pt x="909116" y="510919"/>
                      <a:pt x="912923" y="508240"/>
                      <a:pt x="910385" y="505983"/>
                    </a:cubicBezTo>
                    <a:cubicBezTo>
                      <a:pt x="911513" y="504150"/>
                      <a:pt x="910244" y="502317"/>
                      <a:pt x="911936" y="500343"/>
                    </a:cubicBezTo>
                    <a:cubicBezTo>
                      <a:pt x="912500" y="499779"/>
                      <a:pt x="913064" y="499074"/>
                      <a:pt x="913628" y="498509"/>
                    </a:cubicBezTo>
                    <a:cubicBezTo>
                      <a:pt x="915321" y="495407"/>
                      <a:pt x="913064" y="492446"/>
                      <a:pt x="915038" y="489202"/>
                    </a:cubicBezTo>
                    <a:cubicBezTo>
                      <a:pt x="914333" y="488638"/>
                      <a:pt x="913769" y="488074"/>
                      <a:pt x="913064" y="487510"/>
                    </a:cubicBezTo>
                    <a:cubicBezTo>
                      <a:pt x="912500" y="486946"/>
                      <a:pt x="911795" y="486382"/>
                      <a:pt x="911090" y="485818"/>
                    </a:cubicBezTo>
                    <a:cubicBezTo>
                      <a:pt x="911372" y="480882"/>
                      <a:pt x="917153" y="475805"/>
                      <a:pt x="910385" y="471151"/>
                    </a:cubicBezTo>
                    <a:cubicBezTo>
                      <a:pt x="910948" y="470446"/>
                      <a:pt x="911513" y="469882"/>
                      <a:pt x="912077" y="469177"/>
                    </a:cubicBezTo>
                    <a:cubicBezTo>
                      <a:pt x="912641" y="468472"/>
                      <a:pt x="913205" y="467908"/>
                      <a:pt x="913910" y="467203"/>
                    </a:cubicBezTo>
                    <a:cubicBezTo>
                      <a:pt x="914474" y="466639"/>
                      <a:pt x="915038" y="465934"/>
                      <a:pt x="915602" y="465229"/>
                    </a:cubicBezTo>
                    <a:cubicBezTo>
                      <a:pt x="912359" y="457472"/>
                      <a:pt x="915884" y="449293"/>
                      <a:pt x="912641" y="441537"/>
                    </a:cubicBezTo>
                    <a:cubicBezTo>
                      <a:pt x="911936" y="440973"/>
                      <a:pt x="911372" y="440409"/>
                      <a:pt x="910667" y="439845"/>
                    </a:cubicBezTo>
                    <a:cubicBezTo>
                      <a:pt x="912077" y="437306"/>
                      <a:pt x="907987" y="435050"/>
                      <a:pt x="910244" y="432512"/>
                    </a:cubicBezTo>
                    <a:cubicBezTo>
                      <a:pt x="908269" y="431384"/>
                      <a:pt x="909116" y="430114"/>
                      <a:pt x="910102" y="428845"/>
                    </a:cubicBezTo>
                    <a:cubicBezTo>
                      <a:pt x="909539" y="428281"/>
                      <a:pt x="908833" y="427717"/>
                      <a:pt x="908128" y="427012"/>
                    </a:cubicBezTo>
                    <a:cubicBezTo>
                      <a:pt x="906859" y="425884"/>
                      <a:pt x="905590" y="424614"/>
                      <a:pt x="904321" y="423486"/>
                    </a:cubicBezTo>
                    <a:cubicBezTo>
                      <a:pt x="903757" y="422922"/>
                      <a:pt x="903051" y="422358"/>
                      <a:pt x="902346" y="421794"/>
                    </a:cubicBezTo>
                    <a:cubicBezTo>
                      <a:pt x="901782" y="421230"/>
                      <a:pt x="901077" y="420666"/>
                      <a:pt x="900372" y="420102"/>
                    </a:cubicBezTo>
                    <a:cubicBezTo>
                      <a:pt x="903474" y="415025"/>
                      <a:pt x="891629" y="410794"/>
                      <a:pt x="888667" y="406000"/>
                    </a:cubicBezTo>
                    <a:cubicBezTo>
                      <a:pt x="887398" y="404166"/>
                      <a:pt x="886129" y="405153"/>
                      <a:pt x="885001" y="406141"/>
                    </a:cubicBezTo>
                    <a:cubicBezTo>
                      <a:pt x="884437" y="406705"/>
                      <a:pt x="883873" y="407410"/>
                      <a:pt x="883308" y="408115"/>
                    </a:cubicBezTo>
                    <a:cubicBezTo>
                      <a:pt x="882603" y="407551"/>
                      <a:pt x="882039" y="406987"/>
                      <a:pt x="881334" y="406282"/>
                    </a:cubicBezTo>
                    <a:cubicBezTo>
                      <a:pt x="880065" y="405153"/>
                      <a:pt x="878796" y="404025"/>
                      <a:pt x="877527" y="402756"/>
                    </a:cubicBezTo>
                    <a:cubicBezTo>
                      <a:pt x="876257" y="401628"/>
                      <a:pt x="874988" y="400500"/>
                      <a:pt x="873719" y="399231"/>
                    </a:cubicBezTo>
                    <a:cubicBezTo>
                      <a:pt x="871886" y="398102"/>
                      <a:pt x="870052" y="399372"/>
                      <a:pt x="868078" y="397679"/>
                    </a:cubicBezTo>
                    <a:cubicBezTo>
                      <a:pt x="866245" y="396692"/>
                      <a:pt x="864412" y="397820"/>
                      <a:pt x="862438" y="396128"/>
                    </a:cubicBezTo>
                    <a:cubicBezTo>
                      <a:pt x="858630" y="392744"/>
                      <a:pt x="855245" y="399231"/>
                      <a:pt x="851297" y="393026"/>
                    </a:cubicBezTo>
                    <a:cubicBezTo>
                      <a:pt x="848335" y="395282"/>
                      <a:pt x="845233" y="393449"/>
                      <a:pt x="842271" y="395282"/>
                    </a:cubicBezTo>
                    <a:cubicBezTo>
                      <a:pt x="841002" y="393449"/>
                      <a:pt x="839733" y="394436"/>
                      <a:pt x="838605" y="395423"/>
                    </a:cubicBezTo>
                    <a:cubicBezTo>
                      <a:pt x="837477" y="396692"/>
                      <a:pt x="836207" y="397961"/>
                      <a:pt x="835079" y="399231"/>
                    </a:cubicBezTo>
                    <a:cubicBezTo>
                      <a:pt x="834515" y="398667"/>
                      <a:pt x="833810" y="398102"/>
                      <a:pt x="833105" y="397397"/>
                    </a:cubicBezTo>
                    <a:cubicBezTo>
                      <a:pt x="831977" y="399372"/>
                      <a:pt x="830708" y="398525"/>
                      <a:pt x="829438" y="397538"/>
                    </a:cubicBezTo>
                    <a:cubicBezTo>
                      <a:pt x="826054" y="402897"/>
                      <a:pt x="822105" y="398525"/>
                      <a:pt x="818862" y="405436"/>
                    </a:cubicBezTo>
                    <a:cubicBezTo>
                      <a:pt x="818298" y="406141"/>
                      <a:pt x="817734" y="406705"/>
                      <a:pt x="817169" y="407410"/>
                    </a:cubicBezTo>
                    <a:cubicBezTo>
                      <a:pt x="816606" y="408115"/>
                      <a:pt x="816041" y="408679"/>
                      <a:pt x="815477" y="409384"/>
                    </a:cubicBezTo>
                    <a:cubicBezTo>
                      <a:pt x="813362" y="409666"/>
                      <a:pt x="811388" y="409525"/>
                      <a:pt x="809272" y="409243"/>
                    </a:cubicBezTo>
                    <a:cubicBezTo>
                      <a:pt x="808849" y="409102"/>
                      <a:pt x="808567" y="409102"/>
                      <a:pt x="808144" y="409102"/>
                    </a:cubicBezTo>
                    <a:cubicBezTo>
                      <a:pt x="808144" y="409102"/>
                      <a:pt x="808144" y="409102"/>
                      <a:pt x="808144" y="409102"/>
                    </a:cubicBezTo>
                    <a:cubicBezTo>
                      <a:pt x="793196" y="406564"/>
                      <a:pt x="784312" y="391051"/>
                      <a:pt x="789811" y="375680"/>
                    </a:cubicBezTo>
                    <a:cubicBezTo>
                      <a:pt x="786004" y="372155"/>
                      <a:pt x="782196" y="368770"/>
                      <a:pt x="778248" y="365245"/>
                    </a:cubicBezTo>
                    <a:cubicBezTo>
                      <a:pt x="776978" y="364116"/>
                      <a:pt x="775709" y="362847"/>
                      <a:pt x="774440" y="361719"/>
                    </a:cubicBezTo>
                    <a:cubicBezTo>
                      <a:pt x="773876" y="361155"/>
                      <a:pt x="773171" y="360591"/>
                      <a:pt x="772466" y="360027"/>
                    </a:cubicBezTo>
                    <a:cubicBezTo>
                      <a:pt x="766402" y="355373"/>
                      <a:pt x="770491" y="350296"/>
                      <a:pt x="764428" y="345784"/>
                    </a:cubicBezTo>
                    <a:cubicBezTo>
                      <a:pt x="764992" y="345079"/>
                      <a:pt x="765556" y="344514"/>
                      <a:pt x="766120" y="343809"/>
                    </a:cubicBezTo>
                    <a:cubicBezTo>
                      <a:pt x="763582" y="341412"/>
                      <a:pt x="761043" y="339156"/>
                      <a:pt x="758505" y="336899"/>
                    </a:cubicBezTo>
                    <a:cubicBezTo>
                      <a:pt x="757941" y="337604"/>
                      <a:pt x="757377" y="338168"/>
                      <a:pt x="756672" y="338874"/>
                    </a:cubicBezTo>
                    <a:cubicBezTo>
                      <a:pt x="755402" y="337745"/>
                      <a:pt x="754133" y="336476"/>
                      <a:pt x="752864" y="335348"/>
                    </a:cubicBezTo>
                    <a:cubicBezTo>
                      <a:pt x="755261" y="329143"/>
                      <a:pt x="749761" y="323220"/>
                      <a:pt x="759351" y="316733"/>
                    </a:cubicBezTo>
                    <a:cubicBezTo>
                      <a:pt x="764992" y="306580"/>
                      <a:pt x="771338" y="311516"/>
                      <a:pt x="777402" y="308554"/>
                    </a:cubicBezTo>
                    <a:cubicBezTo>
                      <a:pt x="778671" y="309682"/>
                      <a:pt x="779940" y="310952"/>
                      <a:pt x="781209" y="312080"/>
                    </a:cubicBezTo>
                    <a:cubicBezTo>
                      <a:pt x="781773" y="312644"/>
                      <a:pt x="782478" y="313208"/>
                      <a:pt x="783183" y="313772"/>
                    </a:cubicBezTo>
                    <a:cubicBezTo>
                      <a:pt x="783889" y="314336"/>
                      <a:pt x="784453" y="314900"/>
                      <a:pt x="785017" y="315464"/>
                    </a:cubicBezTo>
                    <a:cubicBezTo>
                      <a:pt x="789106" y="309400"/>
                      <a:pt x="793901" y="320118"/>
                      <a:pt x="797991" y="316733"/>
                    </a:cubicBezTo>
                    <a:cubicBezTo>
                      <a:pt x="798555" y="316169"/>
                      <a:pt x="799119" y="315464"/>
                      <a:pt x="799683" y="314759"/>
                    </a:cubicBezTo>
                    <a:cubicBezTo>
                      <a:pt x="801516" y="315746"/>
                      <a:pt x="803350" y="315182"/>
                      <a:pt x="805042" y="312644"/>
                    </a:cubicBezTo>
                    <a:cubicBezTo>
                      <a:pt x="808144" y="314618"/>
                      <a:pt x="811106" y="310387"/>
                      <a:pt x="814208" y="310387"/>
                    </a:cubicBezTo>
                    <a:cubicBezTo>
                      <a:pt x="814772" y="309682"/>
                      <a:pt x="815336" y="309118"/>
                      <a:pt x="815900" y="308413"/>
                    </a:cubicBezTo>
                    <a:cubicBezTo>
                      <a:pt x="816465" y="307708"/>
                      <a:pt x="817029" y="307144"/>
                      <a:pt x="817734" y="306439"/>
                    </a:cubicBezTo>
                    <a:cubicBezTo>
                      <a:pt x="823374" y="309118"/>
                      <a:pt x="828592" y="304747"/>
                      <a:pt x="834374" y="307426"/>
                    </a:cubicBezTo>
                    <a:cubicBezTo>
                      <a:pt x="835502" y="305452"/>
                      <a:pt x="836772" y="306298"/>
                      <a:pt x="838041" y="307285"/>
                    </a:cubicBezTo>
                    <a:cubicBezTo>
                      <a:pt x="838605" y="306580"/>
                      <a:pt x="839169" y="306016"/>
                      <a:pt x="839874" y="305311"/>
                    </a:cubicBezTo>
                    <a:cubicBezTo>
                      <a:pt x="841002" y="303336"/>
                      <a:pt x="842271" y="304182"/>
                      <a:pt x="843540" y="305170"/>
                    </a:cubicBezTo>
                    <a:cubicBezTo>
                      <a:pt x="846079" y="306721"/>
                      <a:pt x="848476" y="305734"/>
                      <a:pt x="850874" y="304747"/>
                    </a:cubicBezTo>
                    <a:cubicBezTo>
                      <a:pt x="851438" y="305311"/>
                      <a:pt x="852143" y="305875"/>
                      <a:pt x="852848" y="306439"/>
                    </a:cubicBezTo>
                    <a:cubicBezTo>
                      <a:pt x="855810" y="304182"/>
                      <a:pt x="859053" y="308131"/>
                      <a:pt x="862155" y="307849"/>
                    </a:cubicBezTo>
                    <a:cubicBezTo>
                      <a:pt x="863284" y="306580"/>
                      <a:pt x="864412" y="305311"/>
                      <a:pt x="865681" y="304041"/>
                    </a:cubicBezTo>
                    <a:cubicBezTo>
                      <a:pt x="868078" y="303054"/>
                      <a:pt x="870475" y="302208"/>
                      <a:pt x="873014" y="303618"/>
                    </a:cubicBezTo>
                    <a:cubicBezTo>
                      <a:pt x="874142" y="302349"/>
                      <a:pt x="875270" y="301080"/>
                      <a:pt x="876540" y="299811"/>
                    </a:cubicBezTo>
                    <a:cubicBezTo>
                      <a:pt x="881193" y="295862"/>
                      <a:pt x="886129" y="295298"/>
                      <a:pt x="890642" y="288106"/>
                    </a:cubicBezTo>
                    <a:cubicBezTo>
                      <a:pt x="891347" y="288670"/>
                      <a:pt x="891911" y="289234"/>
                      <a:pt x="892616" y="289798"/>
                    </a:cubicBezTo>
                    <a:cubicBezTo>
                      <a:pt x="893744" y="288529"/>
                      <a:pt x="895013" y="287260"/>
                      <a:pt x="896141" y="285991"/>
                    </a:cubicBezTo>
                    <a:cubicBezTo>
                      <a:pt x="898821" y="283452"/>
                      <a:pt x="901359" y="280773"/>
                      <a:pt x="899385" y="278517"/>
                    </a:cubicBezTo>
                    <a:cubicBezTo>
                      <a:pt x="900513" y="277247"/>
                      <a:pt x="901782" y="275978"/>
                      <a:pt x="902911" y="274709"/>
                    </a:cubicBezTo>
                    <a:cubicBezTo>
                      <a:pt x="905167" y="271043"/>
                      <a:pt x="907705" y="273017"/>
                      <a:pt x="910102" y="270760"/>
                    </a:cubicBezTo>
                    <a:cubicBezTo>
                      <a:pt x="911372" y="271889"/>
                      <a:pt x="912641" y="273017"/>
                      <a:pt x="913910" y="274286"/>
                    </a:cubicBezTo>
                    <a:cubicBezTo>
                      <a:pt x="916590" y="277952"/>
                      <a:pt x="918846" y="276119"/>
                      <a:pt x="921243" y="273863"/>
                    </a:cubicBezTo>
                    <a:cubicBezTo>
                      <a:pt x="921807" y="273299"/>
                      <a:pt x="922372" y="272594"/>
                      <a:pt x="922935" y="271889"/>
                    </a:cubicBezTo>
                    <a:cubicBezTo>
                      <a:pt x="925897" y="268645"/>
                      <a:pt x="928717" y="265543"/>
                      <a:pt x="931679" y="262299"/>
                    </a:cubicBezTo>
                    <a:cubicBezTo>
                      <a:pt x="937461" y="256517"/>
                      <a:pt x="942255" y="250735"/>
                      <a:pt x="939999" y="245377"/>
                    </a:cubicBezTo>
                    <a:cubicBezTo>
                      <a:pt x="940563" y="244671"/>
                      <a:pt x="941127" y="244107"/>
                      <a:pt x="941832" y="243402"/>
                    </a:cubicBezTo>
                    <a:cubicBezTo>
                      <a:pt x="943525" y="241428"/>
                      <a:pt x="945358" y="239595"/>
                      <a:pt x="947050" y="237620"/>
                    </a:cubicBezTo>
                    <a:cubicBezTo>
                      <a:pt x="947614" y="237056"/>
                      <a:pt x="948178" y="236351"/>
                      <a:pt x="948742" y="235646"/>
                    </a:cubicBezTo>
                    <a:cubicBezTo>
                      <a:pt x="946204" y="232685"/>
                      <a:pt x="951140" y="229441"/>
                      <a:pt x="953819" y="226198"/>
                    </a:cubicBezTo>
                    <a:cubicBezTo>
                      <a:pt x="954383" y="225493"/>
                      <a:pt x="954947" y="224929"/>
                      <a:pt x="955511" y="224223"/>
                    </a:cubicBezTo>
                    <a:cubicBezTo>
                      <a:pt x="958191" y="221685"/>
                      <a:pt x="960729" y="219147"/>
                      <a:pt x="958896" y="216749"/>
                    </a:cubicBezTo>
                    <a:cubicBezTo>
                      <a:pt x="957486" y="213083"/>
                      <a:pt x="959037" y="209416"/>
                      <a:pt x="961999" y="205609"/>
                    </a:cubicBezTo>
                    <a:cubicBezTo>
                      <a:pt x="959460" y="203211"/>
                      <a:pt x="963268" y="200673"/>
                      <a:pt x="961575" y="198276"/>
                    </a:cubicBezTo>
                    <a:cubicBezTo>
                      <a:pt x="962139" y="197712"/>
                      <a:pt x="962703" y="197006"/>
                      <a:pt x="963268" y="196301"/>
                    </a:cubicBezTo>
                    <a:cubicBezTo>
                      <a:pt x="966229" y="193058"/>
                      <a:pt x="969050" y="189955"/>
                      <a:pt x="972011" y="186712"/>
                    </a:cubicBezTo>
                    <a:cubicBezTo>
                      <a:pt x="972575" y="186007"/>
                      <a:pt x="973139" y="185443"/>
                      <a:pt x="973703" y="184737"/>
                    </a:cubicBezTo>
                    <a:cubicBezTo>
                      <a:pt x="972998" y="184173"/>
                      <a:pt x="972434" y="183610"/>
                      <a:pt x="971729" y="183045"/>
                    </a:cubicBezTo>
                    <a:cubicBezTo>
                      <a:pt x="972998" y="178109"/>
                      <a:pt x="972857" y="173174"/>
                      <a:pt x="971024" y="168379"/>
                    </a:cubicBezTo>
                    <a:cubicBezTo>
                      <a:pt x="972293" y="165277"/>
                      <a:pt x="972152" y="162174"/>
                      <a:pt x="968767" y="159213"/>
                    </a:cubicBezTo>
                    <a:cubicBezTo>
                      <a:pt x="969331" y="158649"/>
                      <a:pt x="969896" y="157944"/>
                      <a:pt x="970459" y="157238"/>
                    </a:cubicBezTo>
                    <a:cubicBezTo>
                      <a:pt x="971588" y="155969"/>
                      <a:pt x="972857" y="154700"/>
                      <a:pt x="973985" y="153431"/>
                    </a:cubicBezTo>
                    <a:cubicBezTo>
                      <a:pt x="974549" y="152726"/>
                      <a:pt x="975113" y="152162"/>
                      <a:pt x="975678" y="151457"/>
                    </a:cubicBezTo>
                    <a:cubicBezTo>
                      <a:pt x="974972" y="150893"/>
                      <a:pt x="974408" y="150329"/>
                      <a:pt x="973703" y="149764"/>
                    </a:cubicBezTo>
                    <a:cubicBezTo>
                      <a:pt x="974972" y="144829"/>
                      <a:pt x="974831" y="139893"/>
                      <a:pt x="972998" y="135098"/>
                    </a:cubicBezTo>
                    <a:cubicBezTo>
                      <a:pt x="972293" y="134534"/>
                      <a:pt x="971729" y="133970"/>
                      <a:pt x="971024" y="133406"/>
                    </a:cubicBezTo>
                    <a:cubicBezTo>
                      <a:pt x="969754" y="132278"/>
                      <a:pt x="968485" y="131150"/>
                      <a:pt x="967216" y="129880"/>
                    </a:cubicBezTo>
                    <a:cubicBezTo>
                      <a:pt x="967780" y="129175"/>
                      <a:pt x="968344" y="128611"/>
                      <a:pt x="968908" y="127906"/>
                    </a:cubicBezTo>
                    <a:cubicBezTo>
                      <a:pt x="969473" y="127201"/>
                      <a:pt x="970036" y="126637"/>
                      <a:pt x="970601" y="125932"/>
                    </a:cubicBezTo>
                    <a:cubicBezTo>
                      <a:pt x="971729" y="124663"/>
                      <a:pt x="972998" y="123393"/>
                      <a:pt x="974126" y="122124"/>
                    </a:cubicBezTo>
                    <a:cubicBezTo>
                      <a:pt x="973421" y="121560"/>
                      <a:pt x="972857" y="120996"/>
                      <a:pt x="972152" y="120432"/>
                    </a:cubicBezTo>
                    <a:cubicBezTo>
                      <a:pt x="970882" y="119304"/>
                      <a:pt x="969613" y="118035"/>
                      <a:pt x="968344" y="116906"/>
                    </a:cubicBezTo>
                    <a:cubicBezTo>
                      <a:pt x="967075" y="115778"/>
                      <a:pt x="965806" y="114650"/>
                      <a:pt x="964537" y="113381"/>
                    </a:cubicBezTo>
                    <a:cubicBezTo>
                      <a:pt x="964819" y="110278"/>
                      <a:pt x="963691" y="107317"/>
                      <a:pt x="962280" y="104356"/>
                    </a:cubicBezTo>
                    <a:cubicBezTo>
                      <a:pt x="963973" y="101817"/>
                      <a:pt x="960306" y="99561"/>
                      <a:pt x="958191" y="97164"/>
                    </a:cubicBezTo>
                    <a:cubicBezTo>
                      <a:pt x="954806" y="94202"/>
                      <a:pt x="954665" y="91241"/>
                      <a:pt x="955934" y="88138"/>
                    </a:cubicBezTo>
                    <a:cubicBezTo>
                      <a:pt x="955370" y="87574"/>
                      <a:pt x="954665" y="87010"/>
                      <a:pt x="953960" y="86446"/>
                    </a:cubicBezTo>
                    <a:cubicBezTo>
                      <a:pt x="951422" y="83484"/>
                      <a:pt x="946204" y="80664"/>
                      <a:pt x="948037" y="77562"/>
                    </a:cubicBezTo>
                    <a:cubicBezTo>
                      <a:pt x="945499" y="75164"/>
                      <a:pt x="942961" y="72908"/>
                      <a:pt x="940422" y="70651"/>
                    </a:cubicBezTo>
                    <a:cubicBezTo>
                      <a:pt x="940986" y="69946"/>
                      <a:pt x="941550" y="69382"/>
                      <a:pt x="942114" y="68677"/>
                    </a:cubicBezTo>
                    <a:cubicBezTo>
                      <a:pt x="938589" y="63318"/>
                      <a:pt x="935768" y="57960"/>
                      <a:pt x="928435" y="52742"/>
                    </a:cubicBezTo>
                    <a:cubicBezTo>
                      <a:pt x="927730" y="52178"/>
                      <a:pt x="927166" y="51614"/>
                      <a:pt x="926461" y="51050"/>
                    </a:cubicBezTo>
                    <a:cubicBezTo>
                      <a:pt x="928153" y="49075"/>
                      <a:pt x="925474" y="47383"/>
                      <a:pt x="924346" y="45691"/>
                    </a:cubicBezTo>
                    <a:cubicBezTo>
                      <a:pt x="924910" y="44986"/>
                      <a:pt x="925474" y="44422"/>
                      <a:pt x="926038" y="43716"/>
                    </a:cubicBezTo>
                    <a:cubicBezTo>
                      <a:pt x="920961" y="41319"/>
                      <a:pt x="915602" y="29896"/>
                      <a:pt x="910808" y="33422"/>
                    </a:cubicBezTo>
                    <a:cubicBezTo>
                      <a:pt x="912077" y="34550"/>
                      <a:pt x="913346" y="35819"/>
                      <a:pt x="914615" y="36947"/>
                    </a:cubicBezTo>
                    <a:cubicBezTo>
                      <a:pt x="914051" y="37653"/>
                      <a:pt x="913487" y="38217"/>
                      <a:pt x="912923" y="38922"/>
                    </a:cubicBezTo>
                    <a:cubicBezTo>
                      <a:pt x="912218" y="38358"/>
                      <a:pt x="911654" y="37794"/>
                      <a:pt x="910948" y="37230"/>
                    </a:cubicBezTo>
                    <a:cubicBezTo>
                      <a:pt x="908974" y="35537"/>
                      <a:pt x="907141" y="33704"/>
                      <a:pt x="905167" y="32012"/>
                    </a:cubicBezTo>
                    <a:cubicBezTo>
                      <a:pt x="902628" y="29614"/>
                      <a:pt x="900090" y="27358"/>
                      <a:pt x="897552" y="25102"/>
                    </a:cubicBezTo>
                    <a:cubicBezTo>
                      <a:pt x="895013" y="22704"/>
                      <a:pt x="892475" y="20448"/>
                      <a:pt x="889795" y="18051"/>
                    </a:cubicBezTo>
                    <a:cubicBezTo>
                      <a:pt x="886411" y="24538"/>
                      <a:pt x="882039" y="8461"/>
                      <a:pt x="878655" y="14948"/>
                    </a:cubicBezTo>
                    <a:cubicBezTo>
                      <a:pt x="876257" y="15935"/>
                      <a:pt x="873860" y="16782"/>
                      <a:pt x="871322" y="15230"/>
                    </a:cubicBezTo>
                    <a:cubicBezTo>
                      <a:pt x="873155" y="13961"/>
                      <a:pt x="874988" y="15089"/>
                      <a:pt x="876680" y="13115"/>
                    </a:cubicBezTo>
                    <a:cubicBezTo>
                      <a:pt x="872309" y="10577"/>
                      <a:pt x="868078" y="12833"/>
                      <a:pt x="863566" y="8179"/>
                    </a:cubicBezTo>
                    <a:cubicBezTo>
                      <a:pt x="861873" y="10154"/>
                      <a:pt x="859899" y="9025"/>
                      <a:pt x="858207" y="10294"/>
                    </a:cubicBezTo>
                    <a:cubicBezTo>
                      <a:pt x="857502" y="9730"/>
                      <a:pt x="856938" y="9166"/>
                      <a:pt x="856233" y="8602"/>
                    </a:cubicBezTo>
                    <a:cubicBezTo>
                      <a:pt x="853835" y="11141"/>
                      <a:pt x="851297" y="7333"/>
                      <a:pt x="848899" y="8884"/>
                    </a:cubicBezTo>
                    <a:cubicBezTo>
                      <a:pt x="847630" y="7756"/>
                      <a:pt x="846361" y="6628"/>
                      <a:pt x="845092" y="5359"/>
                    </a:cubicBezTo>
                    <a:cubicBezTo>
                      <a:pt x="844528" y="4795"/>
                      <a:pt x="843823" y="4231"/>
                      <a:pt x="843117" y="3666"/>
                    </a:cubicBezTo>
                    <a:cubicBezTo>
                      <a:pt x="840156" y="6064"/>
                      <a:pt x="837053" y="4090"/>
                      <a:pt x="834092" y="5923"/>
                    </a:cubicBezTo>
                    <a:cubicBezTo>
                      <a:pt x="833528" y="6487"/>
                      <a:pt x="832964" y="7192"/>
                      <a:pt x="832400" y="7897"/>
                    </a:cubicBezTo>
                    <a:cubicBezTo>
                      <a:pt x="831131" y="6769"/>
                      <a:pt x="829861" y="5641"/>
                      <a:pt x="828592" y="4372"/>
                    </a:cubicBezTo>
                    <a:cubicBezTo>
                      <a:pt x="823516" y="1833"/>
                      <a:pt x="818721" y="2115"/>
                      <a:pt x="813926" y="5077"/>
                    </a:cubicBezTo>
                    <a:cubicBezTo>
                      <a:pt x="813362" y="4513"/>
                      <a:pt x="812657" y="3949"/>
                      <a:pt x="811952" y="3384"/>
                    </a:cubicBezTo>
                    <a:cubicBezTo>
                      <a:pt x="811388" y="2820"/>
                      <a:pt x="810683" y="2256"/>
                      <a:pt x="809978" y="1692"/>
                    </a:cubicBezTo>
                    <a:cubicBezTo>
                      <a:pt x="809413" y="1128"/>
                      <a:pt x="808708" y="564"/>
                      <a:pt x="808003" y="0"/>
                    </a:cubicBezTo>
                    <a:cubicBezTo>
                      <a:pt x="806875" y="1974"/>
                      <a:pt x="805606" y="1128"/>
                      <a:pt x="804336" y="141"/>
                    </a:cubicBezTo>
                    <a:cubicBezTo>
                      <a:pt x="803773" y="705"/>
                      <a:pt x="803208" y="1410"/>
                      <a:pt x="802644" y="2115"/>
                    </a:cubicBezTo>
                    <a:cubicBezTo>
                      <a:pt x="795311" y="1551"/>
                      <a:pt x="788260" y="9025"/>
                      <a:pt x="780645" y="3102"/>
                    </a:cubicBezTo>
                    <a:cubicBezTo>
                      <a:pt x="777966" y="-564"/>
                      <a:pt x="775709" y="1269"/>
                      <a:pt x="773312" y="3526"/>
                    </a:cubicBezTo>
                    <a:cubicBezTo>
                      <a:pt x="772748" y="4231"/>
                      <a:pt x="772184" y="4795"/>
                      <a:pt x="771620" y="5500"/>
                    </a:cubicBezTo>
                    <a:cubicBezTo>
                      <a:pt x="771056" y="6205"/>
                      <a:pt x="770491" y="6769"/>
                      <a:pt x="769927" y="7474"/>
                    </a:cubicBezTo>
                    <a:cubicBezTo>
                      <a:pt x="764851" y="3949"/>
                      <a:pt x="760197" y="9448"/>
                      <a:pt x="755261" y="8179"/>
                    </a:cubicBezTo>
                    <a:cubicBezTo>
                      <a:pt x="754133" y="9307"/>
                      <a:pt x="752864" y="10154"/>
                      <a:pt x="751595" y="8320"/>
                    </a:cubicBezTo>
                    <a:cubicBezTo>
                      <a:pt x="747505" y="13397"/>
                      <a:pt x="743133" y="11705"/>
                      <a:pt x="738903" y="10718"/>
                    </a:cubicBezTo>
                    <a:cubicBezTo>
                      <a:pt x="738339" y="11423"/>
                      <a:pt x="737774" y="11987"/>
                      <a:pt x="737211" y="12692"/>
                    </a:cubicBezTo>
                    <a:cubicBezTo>
                      <a:pt x="736646" y="13397"/>
                      <a:pt x="736082" y="13961"/>
                      <a:pt x="735377" y="14666"/>
                    </a:cubicBezTo>
                    <a:cubicBezTo>
                      <a:pt x="734108" y="13679"/>
                      <a:pt x="732839" y="12833"/>
                      <a:pt x="731711" y="14807"/>
                    </a:cubicBezTo>
                    <a:cubicBezTo>
                      <a:pt x="728326" y="10154"/>
                      <a:pt x="725506" y="14243"/>
                      <a:pt x="722686" y="17063"/>
                    </a:cubicBezTo>
                    <a:cubicBezTo>
                      <a:pt x="721980" y="16499"/>
                      <a:pt x="721416" y="15935"/>
                      <a:pt x="720711" y="15371"/>
                    </a:cubicBezTo>
                    <a:cubicBezTo>
                      <a:pt x="715493" y="21153"/>
                      <a:pt x="710276" y="26935"/>
                      <a:pt x="705058" y="32717"/>
                    </a:cubicBezTo>
                    <a:cubicBezTo>
                      <a:pt x="705763" y="33281"/>
                      <a:pt x="706327" y="33845"/>
                      <a:pt x="707032" y="34409"/>
                    </a:cubicBezTo>
                    <a:cubicBezTo>
                      <a:pt x="707596" y="33704"/>
                      <a:pt x="708160" y="33140"/>
                      <a:pt x="708865" y="32435"/>
                    </a:cubicBezTo>
                    <a:cubicBezTo>
                      <a:pt x="709429" y="32999"/>
                      <a:pt x="710134" y="33563"/>
                      <a:pt x="710840" y="34127"/>
                    </a:cubicBezTo>
                    <a:cubicBezTo>
                      <a:pt x="710276" y="34832"/>
                      <a:pt x="709711" y="35396"/>
                      <a:pt x="709147" y="36101"/>
                    </a:cubicBezTo>
                    <a:cubicBezTo>
                      <a:pt x="706891" y="38640"/>
                      <a:pt x="704494" y="41178"/>
                      <a:pt x="702237" y="43858"/>
                    </a:cubicBezTo>
                    <a:cubicBezTo>
                      <a:pt x="700545" y="45832"/>
                      <a:pt x="698712" y="47665"/>
                      <a:pt x="697020" y="49639"/>
                    </a:cubicBezTo>
                    <a:cubicBezTo>
                      <a:pt x="695327" y="51614"/>
                      <a:pt x="693494" y="53447"/>
                      <a:pt x="691802" y="55421"/>
                    </a:cubicBezTo>
                    <a:cubicBezTo>
                      <a:pt x="692366" y="55985"/>
                      <a:pt x="693071" y="56549"/>
                      <a:pt x="693776" y="57114"/>
                    </a:cubicBezTo>
                    <a:cubicBezTo>
                      <a:pt x="692648" y="58383"/>
                      <a:pt x="691520" y="59652"/>
                      <a:pt x="690250" y="60921"/>
                    </a:cubicBezTo>
                    <a:cubicBezTo>
                      <a:pt x="690956" y="61485"/>
                      <a:pt x="691520" y="62049"/>
                      <a:pt x="692225" y="62613"/>
                    </a:cubicBezTo>
                    <a:cubicBezTo>
                      <a:pt x="687571" y="67690"/>
                      <a:pt x="682917" y="72908"/>
                      <a:pt x="678263" y="77985"/>
                    </a:cubicBezTo>
                    <a:cubicBezTo>
                      <a:pt x="676572" y="79959"/>
                      <a:pt x="674738" y="81792"/>
                      <a:pt x="673046" y="83767"/>
                    </a:cubicBezTo>
                    <a:cubicBezTo>
                      <a:pt x="673751" y="84331"/>
                      <a:pt x="674315" y="84895"/>
                      <a:pt x="675020" y="85459"/>
                    </a:cubicBezTo>
                    <a:cubicBezTo>
                      <a:pt x="668251" y="90676"/>
                      <a:pt x="668251" y="95612"/>
                      <a:pt x="664726" y="100689"/>
                    </a:cubicBezTo>
                    <a:cubicBezTo>
                      <a:pt x="666559" y="103086"/>
                      <a:pt x="665854" y="105484"/>
                      <a:pt x="665149" y="108022"/>
                    </a:cubicBezTo>
                    <a:cubicBezTo>
                      <a:pt x="667123" y="109714"/>
                      <a:pt x="665995" y="111689"/>
                      <a:pt x="667264" y="113381"/>
                    </a:cubicBezTo>
                    <a:cubicBezTo>
                      <a:pt x="664303" y="116624"/>
                      <a:pt x="661482" y="119868"/>
                      <a:pt x="658521" y="122970"/>
                    </a:cubicBezTo>
                    <a:cubicBezTo>
                      <a:pt x="653726" y="125932"/>
                      <a:pt x="649495" y="139188"/>
                      <a:pt x="644137" y="131008"/>
                    </a:cubicBezTo>
                    <a:cubicBezTo>
                      <a:pt x="643431" y="130444"/>
                      <a:pt x="642867" y="129880"/>
                      <a:pt x="642162" y="129316"/>
                    </a:cubicBezTo>
                    <a:cubicBezTo>
                      <a:pt x="637509" y="122124"/>
                      <a:pt x="633419" y="126919"/>
                      <a:pt x="629047" y="124522"/>
                    </a:cubicBezTo>
                    <a:cubicBezTo>
                      <a:pt x="627919" y="125650"/>
                      <a:pt x="626650" y="126496"/>
                      <a:pt x="625381" y="124663"/>
                    </a:cubicBezTo>
                    <a:cubicBezTo>
                      <a:pt x="617766" y="120714"/>
                      <a:pt x="622137" y="116201"/>
                      <a:pt x="619317" y="112112"/>
                    </a:cubicBezTo>
                    <a:cubicBezTo>
                      <a:pt x="621150" y="110984"/>
                      <a:pt x="622842" y="108304"/>
                      <a:pt x="624676" y="109996"/>
                    </a:cubicBezTo>
                    <a:cubicBezTo>
                      <a:pt x="625804" y="108727"/>
                      <a:pt x="627073" y="107458"/>
                      <a:pt x="628201" y="106189"/>
                    </a:cubicBezTo>
                    <a:cubicBezTo>
                      <a:pt x="629470" y="107176"/>
                      <a:pt x="630740" y="108022"/>
                      <a:pt x="631868" y="106048"/>
                    </a:cubicBezTo>
                    <a:cubicBezTo>
                      <a:pt x="632855" y="104215"/>
                      <a:pt x="635252" y="102240"/>
                      <a:pt x="633419" y="100407"/>
                    </a:cubicBezTo>
                    <a:cubicBezTo>
                      <a:pt x="634547" y="99138"/>
                      <a:pt x="635675" y="97869"/>
                      <a:pt x="636944" y="96599"/>
                    </a:cubicBezTo>
                    <a:cubicBezTo>
                      <a:pt x="634970" y="94907"/>
                      <a:pt x="633137" y="93074"/>
                      <a:pt x="631163" y="91382"/>
                    </a:cubicBezTo>
                    <a:cubicBezTo>
                      <a:pt x="630598" y="90818"/>
                      <a:pt x="629893" y="90253"/>
                      <a:pt x="629188" y="89689"/>
                    </a:cubicBezTo>
                    <a:cubicBezTo>
                      <a:pt x="628624" y="89125"/>
                      <a:pt x="627919" y="88561"/>
                      <a:pt x="627214" y="87997"/>
                    </a:cubicBezTo>
                    <a:cubicBezTo>
                      <a:pt x="625240" y="86305"/>
                      <a:pt x="623547" y="88984"/>
                      <a:pt x="621855" y="90112"/>
                    </a:cubicBezTo>
                    <a:cubicBezTo>
                      <a:pt x="620163" y="92087"/>
                      <a:pt x="618330" y="93920"/>
                      <a:pt x="616637" y="95894"/>
                    </a:cubicBezTo>
                    <a:cubicBezTo>
                      <a:pt x="615932" y="95330"/>
                      <a:pt x="615368" y="94766"/>
                      <a:pt x="614663" y="94202"/>
                    </a:cubicBezTo>
                    <a:cubicBezTo>
                      <a:pt x="612266" y="96176"/>
                      <a:pt x="609727" y="93497"/>
                      <a:pt x="607189" y="90959"/>
                    </a:cubicBezTo>
                    <a:cubicBezTo>
                      <a:pt x="604651" y="88702"/>
                      <a:pt x="602112" y="86305"/>
                      <a:pt x="599433" y="84048"/>
                    </a:cubicBezTo>
                    <a:cubicBezTo>
                      <a:pt x="599997" y="83344"/>
                      <a:pt x="600561" y="82779"/>
                      <a:pt x="601125" y="82074"/>
                    </a:cubicBezTo>
                    <a:cubicBezTo>
                      <a:pt x="600420" y="81510"/>
                      <a:pt x="599856" y="80946"/>
                      <a:pt x="599151" y="80382"/>
                    </a:cubicBezTo>
                    <a:cubicBezTo>
                      <a:pt x="598446" y="79818"/>
                      <a:pt x="597882" y="79254"/>
                      <a:pt x="597177" y="78690"/>
                    </a:cubicBezTo>
                    <a:cubicBezTo>
                      <a:pt x="595343" y="75728"/>
                      <a:pt x="597177" y="72626"/>
                      <a:pt x="594920" y="69664"/>
                    </a:cubicBezTo>
                    <a:cubicBezTo>
                      <a:pt x="594356" y="69100"/>
                      <a:pt x="593651" y="68536"/>
                      <a:pt x="592946" y="67972"/>
                    </a:cubicBezTo>
                    <a:cubicBezTo>
                      <a:pt x="594779" y="66703"/>
                      <a:pt x="593792" y="65434"/>
                      <a:pt x="592805" y="64306"/>
                    </a:cubicBezTo>
                    <a:cubicBezTo>
                      <a:pt x="594638" y="63036"/>
                      <a:pt x="593651" y="61767"/>
                      <a:pt x="592664" y="60639"/>
                    </a:cubicBezTo>
                    <a:cubicBezTo>
                      <a:pt x="593228" y="59934"/>
                      <a:pt x="593792" y="59370"/>
                      <a:pt x="594356" y="58665"/>
                    </a:cubicBezTo>
                    <a:cubicBezTo>
                      <a:pt x="593792" y="58101"/>
                      <a:pt x="593087" y="57537"/>
                      <a:pt x="592382" y="56972"/>
                    </a:cubicBezTo>
                    <a:cubicBezTo>
                      <a:pt x="590408" y="55280"/>
                      <a:pt x="588574" y="53447"/>
                      <a:pt x="586600" y="51755"/>
                    </a:cubicBezTo>
                    <a:cubicBezTo>
                      <a:pt x="589843" y="48934"/>
                      <a:pt x="577575" y="37794"/>
                      <a:pt x="575036" y="41319"/>
                    </a:cubicBezTo>
                    <a:cubicBezTo>
                      <a:pt x="574472" y="40755"/>
                      <a:pt x="573767" y="40191"/>
                      <a:pt x="573062" y="39627"/>
                    </a:cubicBezTo>
                    <a:cubicBezTo>
                      <a:pt x="568549" y="35537"/>
                      <a:pt x="564036" y="31448"/>
                      <a:pt x="559524" y="27358"/>
                    </a:cubicBezTo>
                    <a:cubicBezTo>
                      <a:pt x="558960" y="26794"/>
                      <a:pt x="558255" y="26230"/>
                      <a:pt x="557691" y="25666"/>
                    </a:cubicBezTo>
                    <a:cubicBezTo>
                      <a:pt x="555293" y="28204"/>
                      <a:pt x="552755" y="24397"/>
                      <a:pt x="550357" y="26089"/>
                    </a:cubicBezTo>
                    <a:cubicBezTo>
                      <a:pt x="549652" y="25525"/>
                      <a:pt x="549088" y="24961"/>
                      <a:pt x="548383" y="24397"/>
                    </a:cubicBezTo>
                    <a:cubicBezTo>
                      <a:pt x="546550" y="25525"/>
                      <a:pt x="544717" y="25102"/>
                      <a:pt x="542742" y="22845"/>
                    </a:cubicBezTo>
                    <a:cubicBezTo>
                      <a:pt x="539499" y="19602"/>
                      <a:pt x="536396" y="17910"/>
                      <a:pt x="533294" y="17769"/>
                    </a:cubicBezTo>
                    <a:cubicBezTo>
                      <a:pt x="528781" y="13115"/>
                      <a:pt x="524269" y="8884"/>
                      <a:pt x="520179" y="12833"/>
                    </a:cubicBezTo>
                    <a:cubicBezTo>
                      <a:pt x="517781" y="13820"/>
                      <a:pt x="515384" y="14807"/>
                      <a:pt x="512846" y="13115"/>
                    </a:cubicBezTo>
                    <a:cubicBezTo>
                      <a:pt x="513974" y="11846"/>
                      <a:pt x="515243" y="10577"/>
                      <a:pt x="516371" y="9307"/>
                    </a:cubicBezTo>
                    <a:cubicBezTo>
                      <a:pt x="515666" y="8743"/>
                      <a:pt x="515102" y="8179"/>
                      <a:pt x="514397" y="7615"/>
                    </a:cubicBezTo>
                    <a:cubicBezTo>
                      <a:pt x="513833" y="8320"/>
                      <a:pt x="513269" y="8884"/>
                      <a:pt x="512705" y="9589"/>
                    </a:cubicBezTo>
                    <a:cubicBezTo>
                      <a:pt x="508615" y="12974"/>
                      <a:pt x="504102" y="8602"/>
                      <a:pt x="500013" y="12128"/>
                    </a:cubicBezTo>
                    <a:cubicBezTo>
                      <a:pt x="496205" y="9589"/>
                      <a:pt x="492680" y="11423"/>
                      <a:pt x="489154" y="16358"/>
                    </a:cubicBezTo>
                    <a:cubicBezTo>
                      <a:pt x="487321" y="18192"/>
                      <a:pt x="485488" y="15653"/>
                      <a:pt x="483513" y="14807"/>
                    </a:cubicBezTo>
                    <a:cubicBezTo>
                      <a:pt x="481821" y="16782"/>
                      <a:pt x="479988" y="18615"/>
                      <a:pt x="478296" y="20589"/>
                    </a:cubicBezTo>
                    <a:cubicBezTo>
                      <a:pt x="475757" y="19179"/>
                      <a:pt x="473501" y="23268"/>
                      <a:pt x="470963" y="20871"/>
                    </a:cubicBezTo>
                    <a:cubicBezTo>
                      <a:pt x="469834" y="22140"/>
                      <a:pt x="468565" y="23410"/>
                      <a:pt x="467437" y="24679"/>
                    </a:cubicBezTo>
                    <a:cubicBezTo>
                      <a:pt x="455873" y="21435"/>
                      <a:pt x="449809" y="33704"/>
                      <a:pt x="442335" y="36947"/>
                    </a:cubicBezTo>
                    <a:cubicBezTo>
                      <a:pt x="443040" y="37512"/>
                      <a:pt x="443604" y="38076"/>
                      <a:pt x="444310" y="38640"/>
                    </a:cubicBezTo>
                    <a:cubicBezTo>
                      <a:pt x="443745" y="39345"/>
                      <a:pt x="443181" y="39909"/>
                      <a:pt x="442617" y="40614"/>
                    </a:cubicBezTo>
                    <a:cubicBezTo>
                      <a:pt x="442053" y="41319"/>
                      <a:pt x="441489" y="41883"/>
                      <a:pt x="440784" y="42588"/>
                    </a:cubicBezTo>
                    <a:cubicBezTo>
                      <a:pt x="440220" y="43152"/>
                      <a:pt x="439656" y="43858"/>
                      <a:pt x="439092" y="44563"/>
                    </a:cubicBezTo>
                    <a:cubicBezTo>
                      <a:pt x="431759" y="43858"/>
                      <a:pt x="424708" y="51332"/>
                      <a:pt x="417657" y="56691"/>
                    </a:cubicBezTo>
                    <a:cubicBezTo>
                      <a:pt x="416528" y="57960"/>
                      <a:pt x="415259" y="59229"/>
                      <a:pt x="414131" y="60498"/>
                    </a:cubicBezTo>
                    <a:cubicBezTo>
                      <a:pt x="413426" y="59934"/>
                      <a:pt x="412862" y="59370"/>
                      <a:pt x="412157" y="58806"/>
                    </a:cubicBezTo>
                    <a:cubicBezTo>
                      <a:pt x="411593" y="59511"/>
                      <a:pt x="411029" y="60075"/>
                      <a:pt x="410464" y="60780"/>
                    </a:cubicBezTo>
                    <a:cubicBezTo>
                      <a:pt x="411875" y="65011"/>
                      <a:pt x="407644" y="69523"/>
                      <a:pt x="405529" y="73895"/>
                    </a:cubicBezTo>
                    <a:cubicBezTo>
                      <a:pt x="406093" y="74459"/>
                      <a:pt x="406798" y="75023"/>
                      <a:pt x="407503" y="75587"/>
                    </a:cubicBezTo>
                    <a:cubicBezTo>
                      <a:pt x="408067" y="75023"/>
                      <a:pt x="408631" y="74318"/>
                      <a:pt x="409195" y="73613"/>
                    </a:cubicBezTo>
                    <a:cubicBezTo>
                      <a:pt x="409900" y="74177"/>
                      <a:pt x="410464" y="74741"/>
                      <a:pt x="411169" y="75305"/>
                    </a:cubicBezTo>
                    <a:cubicBezTo>
                      <a:pt x="409477" y="77279"/>
                      <a:pt x="407644" y="79113"/>
                      <a:pt x="405952" y="81087"/>
                    </a:cubicBezTo>
                    <a:cubicBezTo>
                      <a:pt x="407926" y="82779"/>
                      <a:pt x="406798" y="84754"/>
                      <a:pt x="408067" y="86446"/>
                    </a:cubicBezTo>
                    <a:cubicBezTo>
                      <a:pt x="408067" y="90112"/>
                      <a:pt x="414695" y="93497"/>
                      <a:pt x="408631" y="97446"/>
                    </a:cubicBezTo>
                    <a:cubicBezTo>
                      <a:pt x="408067" y="98010"/>
                      <a:pt x="407503" y="98715"/>
                      <a:pt x="406939" y="99420"/>
                    </a:cubicBezTo>
                    <a:cubicBezTo>
                      <a:pt x="406516" y="103792"/>
                      <a:pt x="404824" y="108163"/>
                      <a:pt x="405670" y="112394"/>
                    </a:cubicBezTo>
                    <a:cubicBezTo>
                      <a:pt x="406375" y="112958"/>
                      <a:pt x="406939" y="113522"/>
                      <a:pt x="407644" y="114086"/>
                    </a:cubicBezTo>
                    <a:cubicBezTo>
                      <a:pt x="405952" y="116060"/>
                      <a:pt x="404118" y="117894"/>
                      <a:pt x="402426" y="119868"/>
                    </a:cubicBezTo>
                    <a:cubicBezTo>
                      <a:pt x="400593" y="121137"/>
                      <a:pt x="401580" y="122406"/>
                      <a:pt x="402567" y="123534"/>
                    </a:cubicBezTo>
                    <a:cubicBezTo>
                      <a:pt x="398619" y="130727"/>
                      <a:pt x="394106" y="126214"/>
                      <a:pt x="390157" y="133265"/>
                    </a:cubicBezTo>
                    <a:cubicBezTo>
                      <a:pt x="388888" y="131432"/>
                      <a:pt x="387619" y="132419"/>
                      <a:pt x="386491" y="133406"/>
                    </a:cubicBezTo>
                    <a:cubicBezTo>
                      <a:pt x="385786" y="132842"/>
                      <a:pt x="385222" y="132278"/>
                      <a:pt x="384516" y="131714"/>
                    </a:cubicBezTo>
                    <a:cubicBezTo>
                      <a:pt x="386209" y="129739"/>
                      <a:pt x="388042" y="127906"/>
                      <a:pt x="389734" y="125932"/>
                    </a:cubicBezTo>
                    <a:cubicBezTo>
                      <a:pt x="385786" y="119868"/>
                      <a:pt x="382824" y="136226"/>
                      <a:pt x="378876" y="130162"/>
                    </a:cubicBezTo>
                    <a:cubicBezTo>
                      <a:pt x="377748" y="131432"/>
                      <a:pt x="376619" y="132701"/>
                      <a:pt x="375350" y="133970"/>
                    </a:cubicBezTo>
                    <a:cubicBezTo>
                      <a:pt x="374222" y="135098"/>
                      <a:pt x="372953" y="135944"/>
                      <a:pt x="371684" y="134111"/>
                    </a:cubicBezTo>
                    <a:cubicBezTo>
                      <a:pt x="370979" y="133547"/>
                      <a:pt x="370414" y="132983"/>
                      <a:pt x="369709" y="132419"/>
                    </a:cubicBezTo>
                    <a:cubicBezTo>
                      <a:pt x="371543" y="131150"/>
                      <a:pt x="370555" y="129880"/>
                      <a:pt x="369568" y="128752"/>
                    </a:cubicBezTo>
                    <a:cubicBezTo>
                      <a:pt x="366607" y="132137"/>
                      <a:pt x="363645" y="132278"/>
                      <a:pt x="360543" y="131008"/>
                    </a:cubicBezTo>
                    <a:cubicBezTo>
                      <a:pt x="359415" y="132278"/>
                      <a:pt x="358287" y="133547"/>
                      <a:pt x="357017" y="134816"/>
                    </a:cubicBezTo>
                    <a:cubicBezTo>
                      <a:pt x="353633" y="140175"/>
                      <a:pt x="349684" y="135803"/>
                      <a:pt x="346441" y="142713"/>
                    </a:cubicBezTo>
                    <a:cubicBezTo>
                      <a:pt x="343902" y="140175"/>
                      <a:pt x="341364" y="139752"/>
                      <a:pt x="338967" y="139470"/>
                    </a:cubicBezTo>
                    <a:cubicBezTo>
                      <a:pt x="337839" y="141444"/>
                      <a:pt x="336569" y="140598"/>
                      <a:pt x="335300" y="139611"/>
                    </a:cubicBezTo>
                    <a:cubicBezTo>
                      <a:pt x="334736" y="140316"/>
                      <a:pt x="334172" y="140880"/>
                      <a:pt x="333608" y="141585"/>
                    </a:cubicBezTo>
                    <a:cubicBezTo>
                      <a:pt x="332903" y="141021"/>
                      <a:pt x="332339" y="140457"/>
                      <a:pt x="331634" y="139893"/>
                    </a:cubicBezTo>
                    <a:cubicBezTo>
                      <a:pt x="327685" y="146098"/>
                      <a:pt x="322467" y="128893"/>
                      <a:pt x="318519" y="134957"/>
                    </a:cubicBezTo>
                    <a:cubicBezTo>
                      <a:pt x="315275" y="131996"/>
                      <a:pt x="312032" y="129175"/>
                      <a:pt x="308929" y="126214"/>
                    </a:cubicBezTo>
                    <a:cubicBezTo>
                      <a:pt x="309493" y="125509"/>
                      <a:pt x="310057" y="124945"/>
                      <a:pt x="310621" y="124240"/>
                    </a:cubicBezTo>
                    <a:cubicBezTo>
                      <a:pt x="308647" y="122547"/>
                      <a:pt x="306814" y="120714"/>
                      <a:pt x="304840" y="119022"/>
                    </a:cubicBezTo>
                    <a:cubicBezTo>
                      <a:pt x="301878" y="121560"/>
                      <a:pt x="298635" y="116624"/>
                      <a:pt x="295391" y="113945"/>
                    </a:cubicBezTo>
                    <a:cubicBezTo>
                      <a:pt x="294263" y="115073"/>
                      <a:pt x="292994" y="115919"/>
                      <a:pt x="291725" y="114086"/>
                    </a:cubicBezTo>
                    <a:cubicBezTo>
                      <a:pt x="289750" y="112394"/>
                      <a:pt x="287917" y="110560"/>
                      <a:pt x="285943" y="108868"/>
                    </a:cubicBezTo>
                    <a:cubicBezTo>
                      <a:pt x="285238" y="108304"/>
                      <a:pt x="284673" y="107740"/>
                      <a:pt x="283968" y="107176"/>
                    </a:cubicBezTo>
                    <a:cubicBezTo>
                      <a:pt x="283404" y="107881"/>
                      <a:pt x="282840" y="108445"/>
                      <a:pt x="282276" y="109150"/>
                    </a:cubicBezTo>
                    <a:cubicBezTo>
                      <a:pt x="277904" y="107176"/>
                      <a:pt x="273110" y="96599"/>
                      <a:pt x="269020" y="100689"/>
                    </a:cubicBezTo>
                    <a:cubicBezTo>
                      <a:pt x="267751" y="99561"/>
                      <a:pt x="266482" y="98292"/>
                      <a:pt x="265213" y="97164"/>
                    </a:cubicBezTo>
                    <a:cubicBezTo>
                      <a:pt x="264648" y="96599"/>
                      <a:pt x="263943" y="96035"/>
                      <a:pt x="263238" y="95471"/>
                    </a:cubicBezTo>
                    <a:cubicBezTo>
                      <a:pt x="259995" y="91241"/>
                      <a:pt x="256892" y="90395"/>
                      <a:pt x="253931" y="94061"/>
                    </a:cubicBezTo>
                    <a:cubicBezTo>
                      <a:pt x="252662" y="92933"/>
                      <a:pt x="251392" y="91805"/>
                      <a:pt x="250123" y="90536"/>
                    </a:cubicBezTo>
                    <a:cubicBezTo>
                      <a:pt x="246880" y="86023"/>
                      <a:pt x="243777" y="87292"/>
                      <a:pt x="240675" y="85459"/>
                    </a:cubicBezTo>
                    <a:cubicBezTo>
                      <a:pt x="239547" y="86728"/>
                      <a:pt x="238419" y="87997"/>
                      <a:pt x="237149" y="89266"/>
                    </a:cubicBezTo>
                    <a:cubicBezTo>
                      <a:pt x="233624" y="92651"/>
                      <a:pt x="229534" y="84895"/>
                      <a:pt x="226150" y="89830"/>
                    </a:cubicBezTo>
                    <a:cubicBezTo>
                      <a:pt x="224881" y="88702"/>
                      <a:pt x="223611" y="87433"/>
                      <a:pt x="222342" y="86305"/>
                    </a:cubicBezTo>
                    <a:cubicBezTo>
                      <a:pt x="221214" y="87574"/>
                      <a:pt x="220086" y="88843"/>
                      <a:pt x="218817" y="90112"/>
                    </a:cubicBezTo>
                    <a:cubicBezTo>
                      <a:pt x="216842" y="88984"/>
                      <a:pt x="215150" y="90253"/>
                      <a:pt x="213176" y="88561"/>
                    </a:cubicBezTo>
                    <a:cubicBezTo>
                      <a:pt x="210637" y="85177"/>
                      <a:pt x="208240" y="87433"/>
                      <a:pt x="205702" y="85177"/>
                    </a:cubicBezTo>
                    <a:cubicBezTo>
                      <a:pt x="202317" y="91664"/>
                      <a:pt x="198369" y="85600"/>
                      <a:pt x="194843" y="89407"/>
                    </a:cubicBezTo>
                    <a:cubicBezTo>
                      <a:pt x="194138" y="88843"/>
                      <a:pt x="193574" y="88279"/>
                      <a:pt x="192869" y="87715"/>
                    </a:cubicBezTo>
                    <a:cubicBezTo>
                      <a:pt x="189766" y="86164"/>
                      <a:pt x="186805" y="88420"/>
                      <a:pt x="183561" y="86305"/>
                    </a:cubicBezTo>
                    <a:cubicBezTo>
                      <a:pt x="182433" y="87574"/>
                      <a:pt x="181164" y="88843"/>
                      <a:pt x="180036" y="90112"/>
                    </a:cubicBezTo>
                    <a:cubicBezTo>
                      <a:pt x="179472" y="90818"/>
                      <a:pt x="178908" y="91382"/>
                      <a:pt x="178344" y="92087"/>
                    </a:cubicBezTo>
                    <a:cubicBezTo>
                      <a:pt x="173972" y="88984"/>
                      <a:pt x="169882" y="93779"/>
                      <a:pt x="165652" y="94484"/>
                    </a:cubicBezTo>
                    <a:cubicBezTo>
                      <a:pt x="162690" y="97869"/>
                      <a:pt x="159729" y="98151"/>
                      <a:pt x="156626" y="96740"/>
                    </a:cubicBezTo>
                    <a:cubicBezTo>
                      <a:pt x="154229" y="99279"/>
                      <a:pt x="151972" y="101817"/>
                      <a:pt x="149575" y="104356"/>
                    </a:cubicBezTo>
                    <a:cubicBezTo>
                      <a:pt x="148447" y="105625"/>
                      <a:pt x="147178" y="106894"/>
                      <a:pt x="146050" y="108163"/>
                    </a:cubicBezTo>
                    <a:cubicBezTo>
                      <a:pt x="145486" y="108727"/>
                      <a:pt x="144921" y="109432"/>
                      <a:pt x="144357" y="110137"/>
                    </a:cubicBezTo>
                    <a:cubicBezTo>
                      <a:pt x="143652" y="109573"/>
                      <a:pt x="143088" y="109009"/>
                      <a:pt x="142383" y="108445"/>
                    </a:cubicBezTo>
                    <a:cubicBezTo>
                      <a:pt x="141819" y="109150"/>
                      <a:pt x="141255" y="109714"/>
                      <a:pt x="140691" y="110420"/>
                    </a:cubicBezTo>
                    <a:cubicBezTo>
                      <a:pt x="140127" y="109855"/>
                      <a:pt x="139422" y="109291"/>
                      <a:pt x="138717" y="108727"/>
                    </a:cubicBezTo>
                    <a:cubicBezTo>
                      <a:pt x="133781" y="111407"/>
                      <a:pt x="132089" y="115073"/>
                      <a:pt x="131666" y="118881"/>
                    </a:cubicBezTo>
                    <a:close/>
                    <a:moveTo>
                      <a:pt x="471527" y="872356"/>
                    </a:moveTo>
                    <a:cubicBezTo>
                      <a:pt x="473924" y="876446"/>
                      <a:pt x="478578" y="880535"/>
                      <a:pt x="477591" y="884907"/>
                    </a:cubicBezTo>
                    <a:cubicBezTo>
                      <a:pt x="474770" y="880677"/>
                      <a:pt x="463770" y="877010"/>
                      <a:pt x="471527" y="872356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122C7A60-75C3-7621-7088-CE04635CEA10}"/>
                  </a:ext>
                </a:extLst>
              </p:cNvPr>
              <p:cNvSpPr/>
              <p:nvPr/>
            </p:nvSpPr>
            <p:spPr>
              <a:xfrm>
                <a:off x="5665152" y="3896965"/>
                <a:ext cx="87151" cy="91139"/>
              </a:xfrm>
              <a:custGeom>
                <a:avLst/>
                <a:gdLst>
                  <a:gd name="connsiteX0" fmla="*/ 42306 w 87151"/>
                  <a:gd name="connsiteY0" fmla="*/ 86587 h 91139"/>
                  <a:gd name="connsiteX1" fmla="*/ 46114 w 87151"/>
                  <a:gd name="connsiteY1" fmla="*/ 90113 h 91139"/>
                  <a:gd name="connsiteX2" fmla="*/ 49780 w 87151"/>
                  <a:gd name="connsiteY2" fmla="*/ 89972 h 91139"/>
                  <a:gd name="connsiteX3" fmla="*/ 54998 w 87151"/>
                  <a:gd name="connsiteY3" fmla="*/ 84190 h 91139"/>
                  <a:gd name="connsiteX4" fmla="*/ 60639 w 87151"/>
                  <a:gd name="connsiteY4" fmla="*/ 85741 h 91139"/>
                  <a:gd name="connsiteX5" fmla="*/ 62331 w 87151"/>
                  <a:gd name="connsiteY5" fmla="*/ 83767 h 91139"/>
                  <a:gd name="connsiteX6" fmla="*/ 74600 w 87151"/>
                  <a:gd name="connsiteY6" fmla="*/ 70370 h 91139"/>
                  <a:gd name="connsiteX7" fmla="*/ 79818 w 87151"/>
                  <a:gd name="connsiteY7" fmla="*/ 64588 h 91139"/>
                  <a:gd name="connsiteX8" fmla="*/ 86728 w 87151"/>
                  <a:gd name="connsiteY8" fmla="*/ 26794 h 91139"/>
                  <a:gd name="connsiteX9" fmla="*/ 85741 w 87151"/>
                  <a:gd name="connsiteY9" fmla="*/ 34973 h 91139"/>
                  <a:gd name="connsiteX10" fmla="*/ 86728 w 87151"/>
                  <a:gd name="connsiteY10" fmla="*/ 26794 h 91139"/>
                  <a:gd name="connsiteX11" fmla="*/ 86728 w 87151"/>
                  <a:gd name="connsiteY11" fmla="*/ 26794 h 91139"/>
                  <a:gd name="connsiteX12" fmla="*/ 87151 w 87151"/>
                  <a:gd name="connsiteY12" fmla="*/ 25666 h 91139"/>
                  <a:gd name="connsiteX13" fmla="*/ 86446 w 87151"/>
                  <a:gd name="connsiteY13" fmla="*/ 25102 h 91139"/>
                  <a:gd name="connsiteX14" fmla="*/ 67690 w 87151"/>
                  <a:gd name="connsiteY14" fmla="*/ 4654 h 91139"/>
                  <a:gd name="connsiteX15" fmla="*/ 60216 w 87151"/>
                  <a:gd name="connsiteY15" fmla="*/ 1270 h 91139"/>
                  <a:gd name="connsiteX16" fmla="*/ 47242 w 87151"/>
                  <a:gd name="connsiteY16" fmla="*/ 0 h 91139"/>
                  <a:gd name="connsiteX17" fmla="*/ 45550 w 87151"/>
                  <a:gd name="connsiteY17" fmla="*/ 1975 h 91139"/>
                  <a:gd name="connsiteX18" fmla="*/ 43858 w 87151"/>
                  <a:gd name="connsiteY18" fmla="*/ 3808 h 91139"/>
                  <a:gd name="connsiteX19" fmla="*/ 41883 w 87151"/>
                  <a:gd name="connsiteY19" fmla="*/ 2116 h 91139"/>
                  <a:gd name="connsiteX20" fmla="*/ 29332 w 87151"/>
                  <a:gd name="connsiteY20" fmla="*/ 8321 h 91139"/>
                  <a:gd name="connsiteX21" fmla="*/ 27640 w 87151"/>
                  <a:gd name="connsiteY21" fmla="*/ 10295 h 91139"/>
                  <a:gd name="connsiteX22" fmla="*/ 20448 w 87151"/>
                  <a:gd name="connsiteY22" fmla="*/ 14243 h 91139"/>
                  <a:gd name="connsiteX23" fmla="*/ 18474 w 87151"/>
                  <a:gd name="connsiteY23" fmla="*/ 12551 h 91139"/>
                  <a:gd name="connsiteX24" fmla="*/ 8038 w 87151"/>
                  <a:gd name="connsiteY24" fmla="*/ 24115 h 91139"/>
                  <a:gd name="connsiteX25" fmla="*/ 10013 w 87151"/>
                  <a:gd name="connsiteY25" fmla="*/ 25948 h 91139"/>
                  <a:gd name="connsiteX26" fmla="*/ 10154 w 87151"/>
                  <a:gd name="connsiteY26" fmla="*/ 29615 h 91139"/>
                  <a:gd name="connsiteX27" fmla="*/ 0 w 87151"/>
                  <a:gd name="connsiteY27" fmla="*/ 48511 h 91139"/>
                  <a:gd name="connsiteX28" fmla="*/ 141 w 87151"/>
                  <a:gd name="connsiteY28" fmla="*/ 52178 h 91139"/>
                  <a:gd name="connsiteX29" fmla="*/ 14384 w 87151"/>
                  <a:gd name="connsiteY29" fmla="*/ 79113 h 91139"/>
                  <a:gd name="connsiteX30" fmla="*/ 16359 w 87151"/>
                  <a:gd name="connsiteY30" fmla="*/ 80805 h 91139"/>
                  <a:gd name="connsiteX31" fmla="*/ 42306 w 87151"/>
                  <a:gd name="connsiteY31" fmla="*/ 86587 h 9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7151" h="91139">
                    <a:moveTo>
                      <a:pt x="42306" y="86587"/>
                    </a:moveTo>
                    <a:cubicBezTo>
                      <a:pt x="43576" y="87715"/>
                      <a:pt x="44845" y="88984"/>
                      <a:pt x="46114" y="90113"/>
                    </a:cubicBezTo>
                    <a:cubicBezTo>
                      <a:pt x="47383" y="91946"/>
                      <a:pt x="48652" y="90959"/>
                      <a:pt x="49780" y="89972"/>
                    </a:cubicBezTo>
                    <a:cubicBezTo>
                      <a:pt x="51473" y="87997"/>
                      <a:pt x="53306" y="86164"/>
                      <a:pt x="54998" y="84190"/>
                    </a:cubicBezTo>
                    <a:cubicBezTo>
                      <a:pt x="56973" y="86023"/>
                      <a:pt x="58665" y="84754"/>
                      <a:pt x="60639" y="85741"/>
                    </a:cubicBezTo>
                    <a:cubicBezTo>
                      <a:pt x="61203" y="85177"/>
                      <a:pt x="61767" y="84472"/>
                      <a:pt x="62331" y="83767"/>
                    </a:cubicBezTo>
                    <a:cubicBezTo>
                      <a:pt x="66421" y="79254"/>
                      <a:pt x="70511" y="74741"/>
                      <a:pt x="74600" y="70370"/>
                    </a:cubicBezTo>
                    <a:cubicBezTo>
                      <a:pt x="76293" y="68395"/>
                      <a:pt x="78126" y="66562"/>
                      <a:pt x="79818" y="64588"/>
                    </a:cubicBezTo>
                    <a:cubicBezTo>
                      <a:pt x="83061" y="53447"/>
                      <a:pt x="88420" y="39063"/>
                      <a:pt x="86728" y="26794"/>
                    </a:cubicBezTo>
                    <a:cubicBezTo>
                      <a:pt x="85741" y="29474"/>
                      <a:pt x="87151" y="32153"/>
                      <a:pt x="85741" y="34973"/>
                    </a:cubicBezTo>
                    <a:cubicBezTo>
                      <a:pt x="87151" y="32153"/>
                      <a:pt x="85741" y="29615"/>
                      <a:pt x="86728" y="26794"/>
                    </a:cubicBezTo>
                    <a:lnTo>
                      <a:pt x="86728" y="26794"/>
                    </a:lnTo>
                    <a:cubicBezTo>
                      <a:pt x="86869" y="26371"/>
                      <a:pt x="86869" y="26089"/>
                      <a:pt x="87151" y="25666"/>
                    </a:cubicBezTo>
                    <a:cubicBezTo>
                      <a:pt x="86869" y="25525"/>
                      <a:pt x="86728" y="25243"/>
                      <a:pt x="86446" y="25102"/>
                    </a:cubicBezTo>
                    <a:cubicBezTo>
                      <a:pt x="84895" y="16641"/>
                      <a:pt x="79677" y="9307"/>
                      <a:pt x="67690" y="4654"/>
                    </a:cubicBezTo>
                    <a:cubicBezTo>
                      <a:pt x="65152" y="2539"/>
                      <a:pt x="62755" y="4654"/>
                      <a:pt x="60216" y="1270"/>
                    </a:cubicBezTo>
                    <a:cubicBezTo>
                      <a:pt x="56127" y="4795"/>
                      <a:pt x="51614" y="423"/>
                      <a:pt x="47242" y="0"/>
                    </a:cubicBezTo>
                    <a:cubicBezTo>
                      <a:pt x="46678" y="564"/>
                      <a:pt x="46114" y="1270"/>
                      <a:pt x="45550" y="1975"/>
                    </a:cubicBezTo>
                    <a:cubicBezTo>
                      <a:pt x="44986" y="2539"/>
                      <a:pt x="44422" y="3244"/>
                      <a:pt x="43858" y="3808"/>
                    </a:cubicBezTo>
                    <a:cubicBezTo>
                      <a:pt x="43294" y="3244"/>
                      <a:pt x="42588" y="2679"/>
                      <a:pt x="41883" y="2116"/>
                    </a:cubicBezTo>
                    <a:cubicBezTo>
                      <a:pt x="37794" y="5077"/>
                      <a:pt x="33422" y="3244"/>
                      <a:pt x="29332" y="8321"/>
                    </a:cubicBezTo>
                    <a:cubicBezTo>
                      <a:pt x="28768" y="8884"/>
                      <a:pt x="28204" y="9590"/>
                      <a:pt x="27640" y="10295"/>
                    </a:cubicBezTo>
                    <a:cubicBezTo>
                      <a:pt x="25102" y="8603"/>
                      <a:pt x="22846" y="12269"/>
                      <a:pt x="20448" y="14243"/>
                    </a:cubicBezTo>
                    <a:cubicBezTo>
                      <a:pt x="19743" y="13679"/>
                      <a:pt x="19179" y="13115"/>
                      <a:pt x="18474" y="12551"/>
                    </a:cubicBezTo>
                    <a:cubicBezTo>
                      <a:pt x="14948" y="16358"/>
                      <a:pt x="11564" y="20166"/>
                      <a:pt x="8038" y="24115"/>
                    </a:cubicBezTo>
                    <a:cubicBezTo>
                      <a:pt x="8602" y="24679"/>
                      <a:pt x="9307" y="25243"/>
                      <a:pt x="10013" y="25948"/>
                    </a:cubicBezTo>
                    <a:cubicBezTo>
                      <a:pt x="8179" y="27217"/>
                      <a:pt x="9167" y="28487"/>
                      <a:pt x="10154" y="29615"/>
                    </a:cubicBezTo>
                    <a:cubicBezTo>
                      <a:pt x="5218" y="35961"/>
                      <a:pt x="2256" y="42166"/>
                      <a:pt x="0" y="48511"/>
                    </a:cubicBezTo>
                    <a:cubicBezTo>
                      <a:pt x="1974" y="49640"/>
                      <a:pt x="1128" y="50909"/>
                      <a:pt x="141" y="52178"/>
                    </a:cubicBezTo>
                    <a:cubicBezTo>
                      <a:pt x="1128" y="61344"/>
                      <a:pt x="12551" y="69947"/>
                      <a:pt x="14384" y="79113"/>
                    </a:cubicBezTo>
                    <a:cubicBezTo>
                      <a:pt x="14948" y="79677"/>
                      <a:pt x="15653" y="80241"/>
                      <a:pt x="16359" y="80805"/>
                    </a:cubicBezTo>
                    <a:cubicBezTo>
                      <a:pt x="25384" y="90113"/>
                      <a:pt x="33845" y="88844"/>
                      <a:pt x="42306" y="86587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B6508A6-A4FE-862A-7016-407C1C2C17A5}"/>
                  </a:ext>
                </a:extLst>
              </p:cNvPr>
              <p:cNvSpPr/>
              <p:nvPr/>
            </p:nvSpPr>
            <p:spPr>
              <a:xfrm>
                <a:off x="5506221" y="3974405"/>
                <a:ext cx="53238" cy="45389"/>
              </a:xfrm>
              <a:custGeom>
                <a:avLst/>
                <a:gdLst>
                  <a:gd name="connsiteX0" fmla="*/ 30179 w 53238"/>
                  <a:gd name="connsiteY0" fmla="*/ 43274 h 45389"/>
                  <a:gd name="connsiteX1" fmla="*/ 51050 w 53238"/>
                  <a:gd name="connsiteY1" fmla="*/ 20288 h 45389"/>
                  <a:gd name="connsiteX2" fmla="*/ 52601 w 53238"/>
                  <a:gd name="connsiteY2" fmla="*/ 14646 h 45389"/>
                  <a:gd name="connsiteX3" fmla="*/ 37230 w 53238"/>
                  <a:gd name="connsiteY3" fmla="*/ 685 h 45389"/>
                  <a:gd name="connsiteX4" fmla="*/ 1692 w 53238"/>
                  <a:gd name="connsiteY4" fmla="*/ 24518 h 45389"/>
                  <a:gd name="connsiteX5" fmla="*/ 0 w 53238"/>
                  <a:gd name="connsiteY5" fmla="*/ 26493 h 45389"/>
                  <a:gd name="connsiteX6" fmla="*/ 28486 w 53238"/>
                  <a:gd name="connsiteY6" fmla="*/ 45389 h 45389"/>
                  <a:gd name="connsiteX7" fmla="*/ 30179 w 53238"/>
                  <a:gd name="connsiteY7" fmla="*/ 43274 h 4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238" h="45389">
                    <a:moveTo>
                      <a:pt x="30179" y="43274"/>
                    </a:moveTo>
                    <a:cubicBezTo>
                      <a:pt x="41178" y="35095"/>
                      <a:pt x="40896" y="31428"/>
                      <a:pt x="51050" y="20288"/>
                    </a:cubicBezTo>
                    <a:cubicBezTo>
                      <a:pt x="53447" y="18313"/>
                      <a:pt x="53729" y="16480"/>
                      <a:pt x="52601" y="14646"/>
                    </a:cubicBezTo>
                    <a:cubicBezTo>
                      <a:pt x="47524" y="9993"/>
                      <a:pt x="42306" y="5339"/>
                      <a:pt x="37230" y="685"/>
                    </a:cubicBezTo>
                    <a:cubicBezTo>
                      <a:pt x="24538" y="-2558"/>
                      <a:pt x="2256" y="5762"/>
                      <a:pt x="1692" y="24518"/>
                    </a:cubicBezTo>
                    <a:cubicBezTo>
                      <a:pt x="1128" y="25082"/>
                      <a:pt x="564" y="25787"/>
                      <a:pt x="0" y="26493"/>
                    </a:cubicBezTo>
                    <a:cubicBezTo>
                      <a:pt x="3384" y="39184"/>
                      <a:pt x="19743" y="43838"/>
                      <a:pt x="28486" y="45389"/>
                    </a:cubicBezTo>
                    <a:cubicBezTo>
                      <a:pt x="29050" y="44543"/>
                      <a:pt x="29614" y="43979"/>
                      <a:pt x="30179" y="43274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D45F74DB-05AF-E180-006D-79C7FD096259}"/>
                  </a:ext>
                </a:extLst>
              </p:cNvPr>
              <p:cNvSpPr/>
              <p:nvPr/>
            </p:nvSpPr>
            <p:spPr>
              <a:xfrm>
                <a:off x="5865848" y="3431172"/>
                <a:ext cx="60192" cy="44699"/>
              </a:xfrm>
              <a:custGeom>
                <a:avLst/>
                <a:gdLst>
                  <a:gd name="connsiteX0" fmla="*/ 60193 w 60192"/>
                  <a:gd name="connsiteY0" fmla="*/ 21717 h 44699"/>
                  <a:gd name="connsiteX1" fmla="*/ 58219 w 60192"/>
                  <a:gd name="connsiteY1" fmla="*/ 20025 h 44699"/>
                  <a:gd name="connsiteX2" fmla="*/ 40873 w 60192"/>
                  <a:gd name="connsiteY2" fmla="*/ 4372 h 44699"/>
                  <a:gd name="connsiteX3" fmla="*/ 37065 w 60192"/>
                  <a:gd name="connsiteY3" fmla="*/ 846 h 44699"/>
                  <a:gd name="connsiteX4" fmla="*/ 16758 w 60192"/>
                  <a:gd name="connsiteY4" fmla="*/ 0 h 44699"/>
                  <a:gd name="connsiteX5" fmla="*/ 13233 w 60192"/>
                  <a:gd name="connsiteY5" fmla="*/ 3807 h 44699"/>
                  <a:gd name="connsiteX6" fmla="*/ 11541 w 60192"/>
                  <a:gd name="connsiteY6" fmla="*/ 5782 h 44699"/>
                  <a:gd name="connsiteX7" fmla="*/ 2656 w 60192"/>
                  <a:gd name="connsiteY7" fmla="*/ 11705 h 44699"/>
                  <a:gd name="connsiteX8" fmla="*/ 964 w 60192"/>
                  <a:gd name="connsiteY8" fmla="*/ 13679 h 44699"/>
                  <a:gd name="connsiteX9" fmla="*/ 7310 w 60192"/>
                  <a:gd name="connsiteY9" fmla="*/ 29896 h 44699"/>
                  <a:gd name="connsiteX10" fmla="*/ 11118 w 60192"/>
                  <a:gd name="connsiteY10" fmla="*/ 33422 h 44699"/>
                  <a:gd name="connsiteX11" fmla="*/ 60193 w 60192"/>
                  <a:gd name="connsiteY11" fmla="*/ 21717 h 4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192" h="44699">
                    <a:moveTo>
                      <a:pt x="60193" y="21717"/>
                    </a:moveTo>
                    <a:cubicBezTo>
                      <a:pt x="59488" y="21153"/>
                      <a:pt x="58924" y="20589"/>
                      <a:pt x="58219" y="20025"/>
                    </a:cubicBezTo>
                    <a:cubicBezTo>
                      <a:pt x="54975" y="14384"/>
                      <a:pt x="48347" y="4231"/>
                      <a:pt x="40873" y="4372"/>
                    </a:cubicBezTo>
                    <a:cubicBezTo>
                      <a:pt x="39604" y="3243"/>
                      <a:pt x="38335" y="2115"/>
                      <a:pt x="37065" y="846"/>
                    </a:cubicBezTo>
                    <a:cubicBezTo>
                      <a:pt x="30437" y="3526"/>
                      <a:pt x="23668" y="2397"/>
                      <a:pt x="16758" y="0"/>
                    </a:cubicBezTo>
                    <a:cubicBezTo>
                      <a:pt x="15630" y="1269"/>
                      <a:pt x="14502" y="2538"/>
                      <a:pt x="13233" y="3807"/>
                    </a:cubicBezTo>
                    <a:cubicBezTo>
                      <a:pt x="12669" y="4513"/>
                      <a:pt x="12105" y="5077"/>
                      <a:pt x="11541" y="5782"/>
                    </a:cubicBezTo>
                    <a:cubicBezTo>
                      <a:pt x="8438" y="3949"/>
                      <a:pt x="5618" y="9166"/>
                      <a:pt x="2656" y="11705"/>
                    </a:cubicBezTo>
                    <a:cubicBezTo>
                      <a:pt x="2092" y="12410"/>
                      <a:pt x="1528" y="12974"/>
                      <a:pt x="964" y="13679"/>
                    </a:cubicBezTo>
                    <a:cubicBezTo>
                      <a:pt x="-3408" y="19461"/>
                      <a:pt x="8579" y="24397"/>
                      <a:pt x="7310" y="29896"/>
                    </a:cubicBezTo>
                    <a:cubicBezTo>
                      <a:pt x="8579" y="31025"/>
                      <a:pt x="9848" y="32294"/>
                      <a:pt x="11118" y="33422"/>
                    </a:cubicBezTo>
                    <a:cubicBezTo>
                      <a:pt x="26630" y="42024"/>
                      <a:pt x="59911" y="58665"/>
                      <a:pt x="60193" y="21717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EEF62A1E-AEEF-2D80-F45B-2CACF5740180}"/>
                  </a:ext>
                </a:extLst>
              </p:cNvPr>
              <p:cNvSpPr/>
              <p:nvPr/>
            </p:nvSpPr>
            <p:spPr>
              <a:xfrm>
                <a:off x="5953540" y="3293959"/>
                <a:ext cx="70980" cy="76715"/>
              </a:xfrm>
              <a:custGeom>
                <a:avLst/>
                <a:gdLst>
                  <a:gd name="connsiteX0" fmla="*/ 36524 w 70980"/>
                  <a:gd name="connsiteY0" fmla="*/ 76716 h 76715"/>
                  <a:gd name="connsiteX1" fmla="*/ 66703 w 70980"/>
                  <a:gd name="connsiteY1" fmla="*/ 20166 h 76715"/>
                  <a:gd name="connsiteX2" fmla="*/ 66844 w 70980"/>
                  <a:gd name="connsiteY2" fmla="*/ 20025 h 76715"/>
                  <a:gd name="connsiteX3" fmla="*/ 66562 w 70980"/>
                  <a:gd name="connsiteY3" fmla="*/ 19743 h 76715"/>
                  <a:gd name="connsiteX4" fmla="*/ 27358 w 70980"/>
                  <a:gd name="connsiteY4" fmla="*/ 1692 h 76715"/>
                  <a:gd name="connsiteX5" fmla="*/ 25384 w 70980"/>
                  <a:gd name="connsiteY5" fmla="*/ 0 h 76715"/>
                  <a:gd name="connsiteX6" fmla="*/ 20166 w 70980"/>
                  <a:gd name="connsiteY6" fmla="*/ 5782 h 76715"/>
                  <a:gd name="connsiteX7" fmla="*/ 6205 w 70980"/>
                  <a:gd name="connsiteY7" fmla="*/ 21153 h 76715"/>
                  <a:gd name="connsiteX8" fmla="*/ 4513 w 70980"/>
                  <a:gd name="connsiteY8" fmla="*/ 23127 h 76715"/>
                  <a:gd name="connsiteX9" fmla="*/ 0 w 70980"/>
                  <a:gd name="connsiteY9" fmla="*/ 43576 h 76715"/>
                  <a:gd name="connsiteX10" fmla="*/ 1974 w 70980"/>
                  <a:gd name="connsiteY10" fmla="*/ 45268 h 76715"/>
                  <a:gd name="connsiteX11" fmla="*/ 5782 w 70980"/>
                  <a:gd name="connsiteY11" fmla="*/ 48793 h 76715"/>
                  <a:gd name="connsiteX12" fmla="*/ 7756 w 70980"/>
                  <a:gd name="connsiteY12" fmla="*/ 50486 h 76715"/>
                  <a:gd name="connsiteX13" fmla="*/ 32717 w 70980"/>
                  <a:gd name="connsiteY13" fmla="*/ 73190 h 76715"/>
                  <a:gd name="connsiteX14" fmla="*/ 36524 w 70980"/>
                  <a:gd name="connsiteY14" fmla="*/ 76716 h 76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980" h="76715">
                    <a:moveTo>
                      <a:pt x="36524" y="76716"/>
                    </a:moveTo>
                    <a:cubicBezTo>
                      <a:pt x="69382" y="75023"/>
                      <a:pt x="76997" y="42306"/>
                      <a:pt x="66703" y="20166"/>
                    </a:cubicBezTo>
                    <a:cubicBezTo>
                      <a:pt x="66703" y="20166"/>
                      <a:pt x="66844" y="20166"/>
                      <a:pt x="66844" y="20025"/>
                    </a:cubicBezTo>
                    <a:cubicBezTo>
                      <a:pt x="66703" y="19884"/>
                      <a:pt x="66703" y="19884"/>
                      <a:pt x="66562" y="19743"/>
                    </a:cubicBezTo>
                    <a:cubicBezTo>
                      <a:pt x="59934" y="5782"/>
                      <a:pt x="46255" y="-3666"/>
                      <a:pt x="27358" y="1692"/>
                    </a:cubicBezTo>
                    <a:cubicBezTo>
                      <a:pt x="26794" y="1128"/>
                      <a:pt x="26089" y="564"/>
                      <a:pt x="25384" y="0"/>
                    </a:cubicBezTo>
                    <a:cubicBezTo>
                      <a:pt x="23691" y="1974"/>
                      <a:pt x="21858" y="3808"/>
                      <a:pt x="20166" y="5782"/>
                    </a:cubicBezTo>
                    <a:cubicBezTo>
                      <a:pt x="15512" y="10859"/>
                      <a:pt x="10858" y="16076"/>
                      <a:pt x="6205" y="21153"/>
                    </a:cubicBezTo>
                    <a:cubicBezTo>
                      <a:pt x="5641" y="21717"/>
                      <a:pt x="5077" y="22423"/>
                      <a:pt x="4513" y="23127"/>
                    </a:cubicBezTo>
                    <a:cubicBezTo>
                      <a:pt x="4230" y="29897"/>
                      <a:pt x="5077" y="36525"/>
                      <a:pt x="0" y="43576"/>
                    </a:cubicBezTo>
                    <a:cubicBezTo>
                      <a:pt x="705" y="44140"/>
                      <a:pt x="1269" y="44704"/>
                      <a:pt x="1974" y="45268"/>
                    </a:cubicBezTo>
                    <a:cubicBezTo>
                      <a:pt x="3243" y="46396"/>
                      <a:pt x="4513" y="47665"/>
                      <a:pt x="5782" y="48793"/>
                    </a:cubicBezTo>
                    <a:cubicBezTo>
                      <a:pt x="6346" y="49357"/>
                      <a:pt x="7051" y="49922"/>
                      <a:pt x="7756" y="50486"/>
                    </a:cubicBezTo>
                    <a:cubicBezTo>
                      <a:pt x="8884" y="59229"/>
                      <a:pt x="25807" y="69947"/>
                      <a:pt x="32717" y="73190"/>
                    </a:cubicBezTo>
                    <a:cubicBezTo>
                      <a:pt x="33986" y="74459"/>
                      <a:pt x="35255" y="75587"/>
                      <a:pt x="36524" y="76716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BE26BEA2-F53F-4365-F236-E295A3D38E82}"/>
                  </a:ext>
                </a:extLst>
              </p:cNvPr>
              <p:cNvSpPr/>
              <p:nvPr/>
            </p:nvSpPr>
            <p:spPr>
              <a:xfrm>
                <a:off x="5568975" y="3808122"/>
                <a:ext cx="12691" cy="12974"/>
              </a:xfrm>
              <a:custGeom>
                <a:avLst/>
                <a:gdLst>
                  <a:gd name="connsiteX0" fmla="*/ 10718 w 12691"/>
                  <a:gd name="connsiteY0" fmla="*/ 3526 h 12974"/>
                  <a:gd name="connsiteX1" fmla="*/ 6910 w 12691"/>
                  <a:gd name="connsiteY1" fmla="*/ 0 h 12974"/>
                  <a:gd name="connsiteX2" fmla="*/ 1692 w 12691"/>
                  <a:gd name="connsiteY2" fmla="*/ 5782 h 12974"/>
                  <a:gd name="connsiteX3" fmla="*/ 0 w 12691"/>
                  <a:gd name="connsiteY3" fmla="*/ 7756 h 12974"/>
                  <a:gd name="connsiteX4" fmla="*/ 5782 w 12691"/>
                  <a:gd name="connsiteY4" fmla="*/ 12974 h 12974"/>
                  <a:gd name="connsiteX5" fmla="*/ 12692 w 12691"/>
                  <a:gd name="connsiteY5" fmla="*/ 5359 h 12974"/>
                  <a:gd name="connsiteX6" fmla="*/ 10718 w 12691"/>
                  <a:gd name="connsiteY6" fmla="*/ 3526 h 1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91" h="12974">
                    <a:moveTo>
                      <a:pt x="10718" y="3526"/>
                    </a:moveTo>
                    <a:cubicBezTo>
                      <a:pt x="9448" y="2398"/>
                      <a:pt x="8179" y="1128"/>
                      <a:pt x="6910" y="0"/>
                    </a:cubicBezTo>
                    <a:cubicBezTo>
                      <a:pt x="4513" y="1975"/>
                      <a:pt x="-423" y="1269"/>
                      <a:pt x="1692" y="5782"/>
                    </a:cubicBezTo>
                    <a:cubicBezTo>
                      <a:pt x="1128" y="6346"/>
                      <a:pt x="564" y="7051"/>
                      <a:pt x="0" y="7756"/>
                    </a:cubicBezTo>
                    <a:cubicBezTo>
                      <a:pt x="1974" y="9449"/>
                      <a:pt x="3808" y="11282"/>
                      <a:pt x="5782" y="12974"/>
                    </a:cubicBezTo>
                    <a:cubicBezTo>
                      <a:pt x="8038" y="10435"/>
                      <a:pt x="10435" y="7897"/>
                      <a:pt x="12692" y="5359"/>
                    </a:cubicBezTo>
                    <a:cubicBezTo>
                      <a:pt x="11987" y="4654"/>
                      <a:pt x="11282" y="3949"/>
                      <a:pt x="10718" y="3526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2C0F7147-2E6B-3C74-66AE-DB1688F3FCFC}"/>
                  </a:ext>
                </a:extLst>
              </p:cNvPr>
              <p:cNvSpPr/>
              <p:nvPr/>
            </p:nvSpPr>
            <p:spPr>
              <a:xfrm>
                <a:off x="6131082" y="3155335"/>
                <a:ext cx="25387" cy="26088"/>
              </a:xfrm>
              <a:custGeom>
                <a:avLst/>
                <a:gdLst>
                  <a:gd name="connsiteX0" fmla="*/ 13400 w 25387"/>
                  <a:gd name="connsiteY0" fmla="*/ 25948 h 26088"/>
                  <a:gd name="connsiteX1" fmla="*/ 24259 w 25387"/>
                  <a:gd name="connsiteY1" fmla="*/ 21717 h 26088"/>
                  <a:gd name="connsiteX2" fmla="*/ 23695 w 25387"/>
                  <a:gd name="connsiteY2" fmla="*/ 10718 h 26088"/>
                  <a:gd name="connsiteX3" fmla="*/ 25387 w 25387"/>
                  <a:gd name="connsiteY3" fmla="*/ 8743 h 26088"/>
                  <a:gd name="connsiteX4" fmla="*/ 15798 w 25387"/>
                  <a:gd name="connsiteY4" fmla="*/ 0 h 26088"/>
                  <a:gd name="connsiteX5" fmla="*/ 8606 w 25387"/>
                  <a:gd name="connsiteY5" fmla="*/ 4090 h 26088"/>
                  <a:gd name="connsiteX6" fmla="*/ 3 w 25387"/>
                  <a:gd name="connsiteY6" fmla="*/ 17346 h 26088"/>
                  <a:gd name="connsiteX7" fmla="*/ 9593 w 25387"/>
                  <a:gd name="connsiteY7" fmla="*/ 26089 h 26088"/>
                  <a:gd name="connsiteX8" fmla="*/ 11285 w 25387"/>
                  <a:gd name="connsiteY8" fmla="*/ 24114 h 26088"/>
                  <a:gd name="connsiteX9" fmla="*/ 13400 w 25387"/>
                  <a:gd name="connsiteY9" fmla="*/ 25948 h 2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87" h="26088">
                    <a:moveTo>
                      <a:pt x="13400" y="25948"/>
                    </a:moveTo>
                    <a:cubicBezTo>
                      <a:pt x="16926" y="22140"/>
                      <a:pt x="20875" y="28204"/>
                      <a:pt x="24259" y="21717"/>
                    </a:cubicBezTo>
                    <a:cubicBezTo>
                      <a:pt x="25669" y="17910"/>
                      <a:pt x="25528" y="14243"/>
                      <a:pt x="23695" y="10718"/>
                    </a:cubicBezTo>
                    <a:cubicBezTo>
                      <a:pt x="24259" y="10153"/>
                      <a:pt x="24823" y="9448"/>
                      <a:pt x="25387" y="8743"/>
                    </a:cubicBezTo>
                    <a:cubicBezTo>
                      <a:pt x="22144" y="5782"/>
                      <a:pt x="18900" y="2961"/>
                      <a:pt x="15798" y="0"/>
                    </a:cubicBezTo>
                    <a:cubicBezTo>
                      <a:pt x="13400" y="564"/>
                      <a:pt x="11003" y="1269"/>
                      <a:pt x="8606" y="4090"/>
                    </a:cubicBezTo>
                    <a:cubicBezTo>
                      <a:pt x="4093" y="8602"/>
                      <a:pt x="-138" y="13115"/>
                      <a:pt x="3" y="17346"/>
                    </a:cubicBezTo>
                    <a:cubicBezTo>
                      <a:pt x="3247" y="20307"/>
                      <a:pt x="6490" y="23127"/>
                      <a:pt x="9593" y="26089"/>
                    </a:cubicBezTo>
                    <a:cubicBezTo>
                      <a:pt x="10157" y="25384"/>
                      <a:pt x="10721" y="24820"/>
                      <a:pt x="11285" y="24114"/>
                    </a:cubicBezTo>
                    <a:cubicBezTo>
                      <a:pt x="12131" y="24820"/>
                      <a:pt x="12695" y="25384"/>
                      <a:pt x="13400" y="25948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133477ED-9B0D-9CA7-D97D-4BD96E52EA41}"/>
                  </a:ext>
                </a:extLst>
              </p:cNvPr>
              <p:cNvSpPr/>
              <p:nvPr/>
            </p:nvSpPr>
            <p:spPr>
              <a:xfrm>
                <a:off x="5622422" y="3585134"/>
                <a:ext cx="23849" cy="23006"/>
              </a:xfrm>
              <a:custGeom>
                <a:avLst/>
                <a:gdLst>
                  <a:gd name="connsiteX0" fmla="*/ 21999 w 23849"/>
                  <a:gd name="connsiteY0" fmla="*/ 8212 h 23006"/>
                  <a:gd name="connsiteX1" fmla="*/ 6910 w 23849"/>
                  <a:gd name="connsiteY1" fmla="*/ 1584 h 23006"/>
                  <a:gd name="connsiteX2" fmla="*/ 0 w 23849"/>
                  <a:gd name="connsiteY2" fmla="*/ 9199 h 23006"/>
                  <a:gd name="connsiteX3" fmla="*/ 1974 w 23849"/>
                  <a:gd name="connsiteY3" fmla="*/ 10892 h 23006"/>
                  <a:gd name="connsiteX4" fmla="*/ 4090 w 23849"/>
                  <a:gd name="connsiteY4" fmla="*/ 16251 h 23006"/>
                  <a:gd name="connsiteX5" fmla="*/ 7897 w 23849"/>
                  <a:gd name="connsiteY5" fmla="*/ 19776 h 23006"/>
                  <a:gd name="connsiteX6" fmla="*/ 21999 w 23849"/>
                  <a:gd name="connsiteY6" fmla="*/ 8212 h 23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49" h="23006">
                    <a:moveTo>
                      <a:pt x="21999" y="8212"/>
                    </a:moveTo>
                    <a:cubicBezTo>
                      <a:pt x="16923" y="3559"/>
                      <a:pt x="11705" y="-3069"/>
                      <a:pt x="6910" y="1584"/>
                    </a:cubicBezTo>
                    <a:cubicBezTo>
                      <a:pt x="4513" y="4123"/>
                      <a:pt x="2256" y="6661"/>
                      <a:pt x="0" y="9199"/>
                    </a:cubicBezTo>
                    <a:cubicBezTo>
                      <a:pt x="705" y="9764"/>
                      <a:pt x="1269" y="10328"/>
                      <a:pt x="1974" y="10892"/>
                    </a:cubicBezTo>
                    <a:cubicBezTo>
                      <a:pt x="3949" y="12584"/>
                      <a:pt x="2820" y="14558"/>
                      <a:pt x="4090" y="16251"/>
                    </a:cubicBezTo>
                    <a:cubicBezTo>
                      <a:pt x="5359" y="17379"/>
                      <a:pt x="6628" y="18507"/>
                      <a:pt x="7897" y="19776"/>
                    </a:cubicBezTo>
                    <a:cubicBezTo>
                      <a:pt x="16499" y="28943"/>
                      <a:pt x="28486" y="16533"/>
                      <a:pt x="21999" y="8212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BA03CC90-A524-597D-81C9-FB90C010287D}"/>
                  </a:ext>
                </a:extLst>
              </p:cNvPr>
              <p:cNvSpPr/>
              <p:nvPr/>
            </p:nvSpPr>
            <p:spPr>
              <a:xfrm>
                <a:off x="5497860" y="3428029"/>
                <a:ext cx="139645" cy="101857"/>
              </a:xfrm>
              <a:custGeom>
                <a:avLst/>
                <a:gdLst>
                  <a:gd name="connsiteX0" fmla="*/ 16540 w 139645"/>
                  <a:gd name="connsiteY0" fmla="*/ 61385 h 101857"/>
                  <a:gd name="connsiteX1" fmla="*/ 45308 w 139645"/>
                  <a:gd name="connsiteY1" fmla="*/ 87614 h 101857"/>
                  <a:gd name="connsiteX2" fmla="*/ 49115 w 139645"/>
                  <a:gd name="connsiteY2" fmla="*/ 91140 h 101857"/>
                  <a:gd name="connsiteX3" fmla="*/ 56448 w 139645"/>
                  <a:gd name="connsiteY3" fmla="*/ 90717 h 101857"/>
                  <a:gd name="connsiteX4" fmla="*/ 58423 w 139645"/>
                  <a:gd name="connsiteY4" fmla="*/ 92409 h 101857"/>
                  <a:gd name="connsiteX5" fmla="*/ 71397 w 139645"/>
                  <a:gd name="connsiteY5" fmla="*/ 93679 h 101857"/>
                  <a:gd name="connsiteX6" fmla="*/ 73371 w 139645"/>
                  <a:gd name="connsiteY6" fmla="*/ 95371 h 101857"/>
                  <a:gd name="connsiteX7" fmla="*/ 75345 w 139645"/>
                  <a:gd name="connsiteY7" fmla="*/ 97063 h 101857"/>
                  <a:gd name="connsiteX8" fmla="*/ 86486 w 139645"/>
                  <a:gd name="connsiteY8" fmla="*/ 100165 h 101857"/>
                  <a:gd name="connsiteX9" fmla="*/ 88460 w 139645"/>
                  <a:gd name="connsiteY9" fmla="*/ 101858 h 101857"/>
                  <a:gd name="connsiteX10" fmla="*/ 99037 w 139645"/>
                  <a:gd name="connsiteY10" fmla="*/ 93961 h 101857"/>
                  <a:gd name="connsiteX11" fmla="*/ 126959 w 139645"/>
                  <a:gd name="connsiteY11" fmla="*/ 101858 h 101857"/>
                  <a:gd name="connsiteX12" fmla="*/ 130485 w 139645"/>
                  <a:gd name="connsiteY12" fmla="*/ 98050 h 101857"/>
                  <a:gd name="connsiteX13" fmla="*/ 132177 w 139645"/>
                  <a:gd name="connsiteY13" fmla="*/ 96076 h 101857"/>
                  <a:gd name="connsiteX14" fmla="*/ 133869 w 139645"/>
                  <a:gd name="connsiteY14" fmla="*/ 94102 h 101857"/>
                  <a:gd name="connsiteX15" fmla="*/ 138241 w 139645"/>
                  <a:gd name="connsiteY15" fmla="*/ 69987 h 101857"/>
                  <a:gd name="connsiteX16" fmla="*/ 132459 w 139645"/>
                  <a:gd name="connsiteY16" fmla="*/ 64769 h 101857"/>
                  <a:gd name="connsiteX17" fmla="*/ 124703 w 139645"/>
                  <a:gd name="connsiteY17" fmla="*/ 57859 h 101857"/>
                  <a:gd name="connsiteX18" fmla="*/ 115395 w 139645"/>
                  <a:gd name="connsiteY18" fmla="*/ 56449 h 101857"/>
                  <a:gd name="connsiteX19" fmla="*/ 113421 w 139645"/>
                  <a:gd name="connsiteY19" fmla="*/ 54757 h 101857"/>
                  <a:gd name="connsiteX20" fmla="*/ 105947 w 139645"/>
                  <a:gd name="connsiteY20" fmla="*/ 51513 h 101857"/>
                  <a:gd name="connsiteX21" fmla="*/ 98191 w 139645"/>
                  <a:gd name="connsiteY21" fmla="*/ 44462 h 101857"/>
                  <a:gd name="connsiteX22" fmla="*/ 94242 w 139645"/>
                  <a:gd name="connsiteY22" fmla="*/ 37270 h 101857"/>
                  <a:gd name="connsiteX23" fmla="*/ 88460 w 139645"/>
                  <a:gd name="connsiteY23" fmla="*/ 32052 h 101857"/>
                  <a:gd name="connsiteX24" fmla="*/ 88319 w 139645"/>
                  <a:gd name="connsiteY24" fmla="*/ 28386 h 101857"/>
                  <a:gd name="connsiteX25" fmla="*/ 90012 w 139645"/>
                  <a:gd name="connsiteY25" fmla="*/ 26411 h 101857"/>
                  <a:gd name="connsiteX26" fmla="*/ 76615 w 139645"/>
                  <a:gd name="connsiteY26" fmla="*/ 14143 h 101857"/>
                  <a:gd name="connsiteX27" fmla="*/ 74922 w 139645"/>
                  <a:gd name="connsiteY27" fmla="*/ 16117 h 101857"/>
                  <a:gd name="connsiteX28" fmla="*/ 72948 w 139645"/>
                  <a:gd name="connsiteY28" fmla="*/ 14425 h 101857"/>
                  <a:gd name="connsiteX29" fmla="*/ 63499 w 139645"/>
                  <a:gd name="connsiteY29" fmla="*/ 9348 h 101857"/>
                  <a:gd name="connsiteX30" fmla="*/ 58141 w 139645"/>
                  <a:gd name="connsiteY30" fmla="*/ 11463 h 101857"/>
                  <a:gd name="connsiteX31" fmla="*/ 54333 w 139645"/>
                  <a:gd name="connsiteY31" fmla="*/ 7938 h 101857"/>
                  <a:gd name="connsiteX32" fmla="*/ 45026 w 139645"/>
                  <a:gd name="connsiteY32" fmla="*/ 6527 h 101857"/>
                  <a:gd name="connsiteX33" fmla="*/ 41218 w 139645"/>
                  <a:gd name="connsiteY33" fmla="*/ 3002 h 101857"/>
                  <a:gd name="connsiteX34" fmla="*/ 42910 w 139645"/>
                  <a:gd name="connsiteY34" fmla="*/ 1028 h 101857"/>
                  <a:gd name="connsiteX35" fmla="*/ 30218 w 139645"/>
                  <a:gd name="connsiteY35" fmla="*/ 3425 h 101857"/>
                  <a:gd name="connsiteX36" fmla="*/ 26693 w 139645"/>
                  <a:gd name="connsiteY36" fmla="*/ 7233 h 101857"/>
                  <a:gd name="connsiteX37" fmla="*/ 19501 w 139645"/>
                  <a:gd name="connsiteY37" fmla="*/ 11181 h 101857"/>
                  <a:gd name="connsiteX38" fmla="*/ 12168 w 139645"/>
                  <a:gd name="connsiteY38" fmla="*/ 11604 h 101857"/>
                  <a:gd name="connsiteX39" fmla="*/ 5399 w 139645"/>
                  <a:gd name="connsiteY39" fmla="*/ 23027 h 101857"/>
                  <a:gd name="connsiteX40" fmla="*/ 4976 w 139645"/>
                  <a:gd name="connsiteY40" fmla="*/ 50667 h 101857"/>
                  <a:gd name="connsiteX41" fmla="*/ 7232 w 139645"/>
                  <a:gd name="connsiteY41" fmla="*/ 59692 h 101857"/>
                  <a:gd name="connsiteX42" fmla="*/ 11040 w 139645"/>
                  <a:gd name="connsiteY42" fmla="*/ 63218 h 101857"/>
                  <a:gd name="connsiteX43" fmla="*/ 12591 w 139645"/>
                  <a:gd name="connsiteY43" fmla="*/ 57577 h 101857"/>
                  <a:gd name="connsiteX44" fmla="*/ 16540 w 139645"/>
                  <a:gd name="connsiteY44" fmla="*/ 61385 h 101857"/>
                  <a:gd name="connsiteX45" fmla="*/ 122305 w 139645"/>
                  <a:gd name="connsiteY45" fmla="*/ 83807 h 101857"/>
                  <a:gd name="connsiteX46" fmla="*/ 125408 w 139645"/>
                  <a:gd name="connsiteY46" fmla="*/ 72666 h 101857"/>
                  <a:gd name="connsiteX47" fmla="*/ 122305 w 139645"/>
                  <a:gd name="connsiteY47" fmla="*/ 83807 h 1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39645" h="101857">
                    <a:moveTo>
                      <a:pt x="16540" y="61385"/>
                    </a:moveTo>
                    <a:cubicBezTo>
                      <a:pt x="19078" y="73935"/>
                      <a:pt x="36846" y="78448"/>
                      <a:pt x="45308" y="87614"/>
                    </a:cubicBezTo>
                    <a:cubicBezTo>
                      <a:pt x="46577" y="88743"/>
                      <a:pt x="47846" y="90012"/>
                      <a:pt x="49115" y="91140"/>
                    </a:cubicBezTo>
                    <a:cubicBezTo>
                      <a:pt x="51513" y="89448"/>
                      <a:pt x="54051" y="93255"/>
                      <a:pt x="56448" y="90717"/>
                    </a:cubicBezTo>
                    <a:cubicBezTo>
                      <a:pt x="57154" y="91281"/>
                      <a:pt x="57718" y="91845"/>
                      <a:pt x="58423" y="92409"/>
                    </a:cubicBezTo>
                    <a:cubicBezTo>
                      <a:pt x="62935" y="97063"/>
                      <a:pt x="67166" y="94948"/>
                      <a:pt x="71397" y="93679"/>
                    </a:cubicBezTo>
                    <a:cubicBezTo>
                      <a:pt x="72102" y="94242"/>
                      <a:pt x="72666" y="94807"/>
                      <a:pt x="73371" y="95371"/>
                    </a:cubicBezTo>
                    <a:cubicBezTo>
                      <a:pt x="74076" y="95935"/>
                      <a:pt x="74640" y="96499"/>
                      <a:pt x="75345" y="97063"/>
                    </a:cubicBezTo>
                    <a:cubicBezTo>
                      <a:pt x="79012" y="95653"/>
                      <a:pt x="82678" y="97204"/>
                      <a:pt x="86486" y="100165"/>
                    </a:cubicBezTo>
                    <a:cubicBezTo>
                      <a:pt x="87191" y="100730"/>
                      <a:pt x="87755" y="101294"/>
                      <a:pt x="88460" y="101858"/>
                    </a:cubicBezTo>
                    <a:cubicBezTo>
                      <a:pt x="92127" y="101153"/>
                      <a:pt x="95652" y="99037"/>
                      <a:pt x="99037" y="93961"/>
                    </a:cubicBezTo>
                    <a:cubicBezTo>
                      <a:pt x="108485" y="100165"/>
                      <a:pt x="117370" y="93679"/>
                      <a:pt x="126959" y="101858"/>
                    </a:cubicBezTo>
                    <a:cubicBezTo>
                      <a:pt x="128087" y="100588"/>
                      <a:pt x="129215" y="99319"/>
                      <a:pt x="130485" y="98050"/>
                    </a:cubicBezTo>
                    <a:cubicBezTo>
                      <a:pt x="131049" y="97345"/>
                      <a:pt x="131613" y="96781"/>
                      <a:pt x="132177" y="96076"/>
                    </a:cubicBezTo>
                    <a:cubicBezTo>
                      <a:pt x="132741" y="95371"/>
                      <a:pt x="133305" y="94807"/>
                      <a:pt x="133869" y="94102"/>
                    </a:cubicBezTo>
                    <a:cubicBezTo>
                      <a:pt x="144587" y="92832"/>
                      <a:pt x="136831" y="76897"/>
                      <a:pt x="138241" y="69987"/>
                    </a:cubicBezTo>
                    <a:cubicBezTo>
                      <a:pt x="136266" y="68295"/>
                      <a:pt x="134433" y="66461"/>
                      <a:pt x="132459" y="64769"/>
                    </a:cubicBezTo>
                    <a:cubicBezTo>
                      <a:pt x="129921" y="62513"/>
                      <a:pt x="127382" y="60115"/>
                      <a:pt x="124703" y="57859"/>
                    </a:cubicBezTo>
                    <a:cubicBezTo>
                      <a:pt x="121459" y="54757"/>
                      <a:pt x="118498" y="54757"/>
                      <a:pt x="115395" y="56449"/>
                    </a:cubicBezTo>
                    <a:cubicBezTo>
                      <a:pt x="114831" y="55885"/>
                      <a:pt x="114126" y="55321"/>
                      <a:pt x="113421" y="54757"/>
                    </a:cubicBezTo>
                    <a:cubicBezTo>
                      <a:pt x="111024" y="56731"/>
                      <a:pt x="108485" y="53206"/>
                      <a:pt x="105947" y="51513"/>
                    </a:cubicBezTo>
                    <a:cubicBezTo>
                      <a:pt x="103408" y="49116"/>
                      <a:pt x="100870" y="46859"/>
                      <a:pt x="98191" y="44462"/>
                    </a:cubicBezTo>
                    <a:cubicBezTo>
                      <a:pt x="95793" y="42065"/>
                      <a:pt x="97768" y="39526"/>
                      <a:pt x="94242" y="37270"/>
                    </a:cubicBezTo>
                    <a:cubicBezTo>
                      <a:pt x="92268" y="35578"/>
                      <a:pt x="90435" y="33745"/>
                      <a:pt x="88460" y="32052"/>
                    </a:cubicBezTo>
                    <a:cubicBezTo>
                      <a:pt x="89448" y="30783"/>
                      <a:pt x="90294" y="29514"/>
                      <a:pt x="88319" y="28386"/>
                    </a:cubicBezTo>
                    <a:cubicBezTo>
                      <a:pt x="88883" y="27681"/>
                      <a:pt x="89448" y="27117"/>
                      <a:pt x="90012" y="26411"/>
                    </a:cubicBezTo>
                    <a:cubicBezTo>
                      <a:pt x="85499" y="22322"/>
                      <a:pt x="80986" y="18232"/>
                      <a:pt x="76615" y="14143"/>
                    </a:cubicBezTo>
                    <a:cubicBezTo>
                      <a:pt x="76050" y="14848"/>
                      <a:pt x="75486" y="15412"/>
                      <a:pt x="74922" y="16117"/>
                    </a:cubicBezTo>
                    <a:cubicBezTo>
                      <a:pt x="74358" y="15553"/>
                      <a:pt x="73653" y="14989"/>
                      <a:pt x="72948" y="14425"/>
                    </a:cubicBezTo>
                    <a:cubicBezTo>
                      <a:pt x="69704" y="11040"/>
                      <a:pt x="66743" y="13155"/>
                      <a:pt x="63499" y="9348"/>
                    </a:cubicBezTo>
                    <a:cubicBezTo>
                      <a:pt x="61525" y="7656"/>
                      <a:pt x="59833" y="10335"/>
                      <a:pt x="58141" y="11463"/>
                    </a:cubicBezTo>
                    <a:cubicBezTo>
                      <a:pt x="56871" y="10335"/>
                      <a:pt x="55602" y="9066"/>
                      <a:pt x="54333" y="7938"/>
                    </a:cubicBezTo>
                    <a:cubicBezTo>
                      <a:pt x="51090" y="4835"/>
                      <a:pt x="48128" y="4976"/>
                      <a:pt x="45026" y="6527"/>
                    </a:cubicBezTo>
                    <a:cubicBezTo>
                      <a:pt x="43757" y="5399"/>
                      <a:pt x="42487" y="4271"/>
                      <a:pt x="41218" y="3002"/>
                    </a:cubicBezTo>
                    <a:cubicBezTo>
                      <a:pt x="41782" y="2438"/>
                      <a:pt x="42346" y="1733"/>
                      <a:pt x="42910" y="1028"/>
                    </a:cubicBezTo>
                    <a:cubicBezTo>
                      <a:pt x="38539" y="181"/>
                      <a:pt x="34167" y="-1652"/>
                      <a:pt x="30218" y="3425"/>
                    </a:cubicBezTo>
                    <a:cubicBezTo>
                      <a:pt x="29090" y="4694"/>
                      <a:pt x="27821" y="5963"/>
                      <a:pt x="26693" y="7233"/>
                    </a:cubicBezTo>
                    <a:cubicBezTo>
                      <a:pt x="24437" y="9912"/>
                      <a:pt x="21898" y="10617"/>
                      <a:pt x="19501" y="11181"/>
                    </a:cubicBezTo>
                    <a:cubicBezTo>
                      <a:pt x="16963" y="9771"/>
                      <a:pt x="14706" y="13861"/>
                      <a:pt x="12168" y="11604"/>
                    </a:cubicBezTo>
                    <a:cubicBezTo>
                      <a:pt x="5681" y="15553"/>
                      <a:pt x="10335" y="19078"/>
                      <a:pt x="5399" y="23027"/>
                    </a:cubicBezTo>
                    <a:cubicBezTo>
                      <a:pt x="-7716" y="32898"/>
                      <a:pt x="7514" y="41360"/>
                      <a:pt x="4976" y="50667"/>
                    </a:cubicBezTo>
                    <a:cubicBezTo>
                      <a:pt x="4835" y="53770"/>
                      <a:pt x="5822" y="56731"/>
                      <a:pt x="7232" y="59692"/>
                    </a:cubicBezTo>
                    <a:cubicBezTo>
                      <a:pt x="8501" y="60821"/>
                      <a:pt x="9770" y="61949"/>
                      <a:pt x="11040" y="63218"/>
                    </a:cubicBezTo>
                    <a:cubicBezTo>
                      <a:pt x="12027" y="61385"/>
                      <a:pt x="10899" y="59551"/>
                      <a:pt x="12591" y="57577"/>
                    </a:cubicBezTo>
                    <a:cubicBezTo>
                      <a:pt x="14001" y="59128"/>
                      <a:pt x="15270" y="60257"/>
                      <a:pt x="16540" y="61385"/>
                    </a:cubicBezTo>
                    <a:close/>
                    <a:moveTo>
                      <a:pt x="122305" y="83807"/>
                    </a:moveTo>
                    <a:cubicBezTo>
                      <a:pt x="114831" y="80563"/>
                      <a:pt x="122729" y="76474"/>
                      <a:pt x="125408" y="72666"/>
                    </a:cubicBezTo>
                    <a:cubicBezTo>
                      <a:pt x="128510" y="76192"/>
                      <a:pt x="126818" y="79999"/>
                      <a:pt x="122305" y="83807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ACA12FF1-2E67-B1FD-9D3C-8325D2A23986}"/>
                  </a:ext>
                </a:extLst>
              </p:cNvPr>
              <p:cNvSpPr/>
              <p:nvPr/>
            </p:nvSpPr>
            <p:spPr>
              <a:xfrm>
                <a:off x="5136113" y="3595462"/>
                <a:ext cx="85824" cy="61767"/>
              </a:xfrm>
              <a:custGeom>
                <a:avLst/>
                <a:gdLst>
                  <a:gd name="connsiteX0" fmla="*/ 24324 w 85824"/>
                  <a:gd name="connsiteY0" fmla="*/ 60075 h 61767"/>
                  <a:gd name="connsiteX1" fmla="*/ 26298 w 85824"/>
                  <a:gd name="connsiteY1" fmla="*/ 61767 h 61767"/>
                  <a:gd name="connsiteX2" fmla="*/ 58592 w 85824"/>
                  <a:gd name="connsiteY2" fmla="*/ 45550 h 61767"/>
                  <a:gd name="connsiteX3" fmla="*/ 73399 w 85824"/>
                  <a:gd name="connsiteY3" fmla="*/ 48511 h 61767"/>
                  <a:gd name="connsiteX4" fmla="*/ 77066 w 85824"/>
                  <a:gd name="connsiteY4" fmla="*/ 48370 h 61767"/>
                  <a:gd name="connsiteX5" fmla="*/ 82143 w 85824"/>
                  <a:gd name="connsiteY5" fmla="*/ 38922 h 61767"/>
                  <a:gd name="connsiteX6" fmla="*/ 83553 w 85824"/>
                  <a:gd name="connsiteY6" fmla="*/ 29615 h 61767"/>
                  <a:gd name="connsiteX7" fmla="*/ 75515 w 85824"/>
                  <a:gd name="connsiteY7" fmla="*/ 15230 h 61767"/>
                  <a:gd name="connsiteX8" fmla="*/ 63951 w 85824"/>
                  <a:gd name="connsiteY8" fmla="*/ 4795 h 61767"/>
                  <a:gd name="connsiteX9" fmla="*/ 52810 w 85824"/>
                  <a:gd name="connsiteY9" fmla="*/ 1692 h 61767"/>
                  <a:gd name="connsiteX10" fmla="*/ 50836 w 85824"/>
                  <a:gd name="connsiteY10" fmla="*/ 0 h 61767"/>
                  <a:gd name="connsiteX11" fmla="*/ 36169 w 85824"/>
                  <a:gd name="connsiteY11" fmla="*/ 705 h 61767"/>
                  <a:gd name="connsiteX12" fmla="*/ 32644 w 85824"/>
                  <a:gd name="connsiteY12" fmla="*/ 4513 h 61767"/>
                  <a:gd name="connsiteX13" fmla="*/ 30952 w 85824"/>
                  <a:gd name="connsiteY13" fmla="*/ 6487 h 61767"/>
                  <a:gd name="connsiteX14" fmla="*/ 23619 w 85824"/>
                  <a:gd name="connsiteY14" fmla="*/ 6910 h 61767"/>
                  <a:gd name="connsiteX15" fmla="*/ 21644 w 85824"/>
                  <a:gd name="connsiteY15" fmla="*/ 5218 h 61767"/>
                  <a:gd name="connsiteX16" fmla="*/ 23336 w 85824"/>
                  <a:gd name="connsiteY16" fmla="*/ 3243 h 61767"/>
                  <a:gd name="connsiteX17" fmla="*/ 21503 w 85824"/>
                  <a:gd name="connsiteY17" fmla="*/ 1551 h 61767"/>
                  <a:gd name="connsiteX18" fmla="*/ 2465 w 85824"/>
                  <a:gd name="connsiteY18" fmla="*/ 26371 h 61767"/>
                  <a:gd name="connsiteX19" fmla="*/ 4440 w 85824"/>
                  <a:gd name="connsiteY19" fmla="*/ 28063 h 61767"/>
                  <a:gd name="connsiteX20" fmla="*/ 6132 w 85824"/>
                  <a:gd name="connsiteY20" fmla="*/ 26089 h 61767"/>
                  <a:gd name="connsiteX21" fmla="*/ 1055 w 85824"/>
                  <a:gd name="connsiteY21" fmla="*/ 35537 h 61767"/>
                  <a:gd name="connsiteX22" fmla="*/ 1196 w 85824"/>
                  <a:gd name="connsiteY22" fmla="*/ 39204 h 61767"/>
                  <a:gd name="connsiteX23" fmla="*/ 3171 w 85824"/>
                  <a:gd name="connsiteY23" fmla="*/ 40896 h 61767"/>
                  <a:gd name="connsiteX24" fmla="*/ 24324 w 85824"/>
                  <a:gd name="connsiteY24" fmla="*/ 60075 h 6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5824" h="61767">
                    <a:moveTo>
                      <a:pt x="24324" y="60075"/>
                    </a:moveTo>
                    <a:cubicBezTo>
                      <a:pt x="24888" y="60639"/>
                      <a:pt x="25593" y="61203"/>
                      <a:pt x="26298" y="61767"/>
                    </a:cubicBezTo>
                    <a:cubicBezTo>
                      <a:pt x="37157" y="57255"/>
                      <a:pt x="53938" y="61203"/>
                      <a:pt x="58592" y="45550"/>
                    </a:cubicBezTo>
                    <a:cubicBezTo>
                      <a:pt x="64656" y="46960"/>
                      <a:pt x="64938" y="53024"/>
                      <a:pt x="73399" y="48511"/>
                    </a:cubicBezTo>
                    <a:cubicBezTo>
                      <a:pt x="74527" y="46537"/>
                      <a:pt x="75796" y="47383"/>
                      <a:pt x="77066" y="48370"/>
                    </a:cubicBezTo>
                    <a:cubicBezTo>
                      <a:pt x="79604" y="45127"/>
                      <a:pt x="84681" y="41883"/>
                      <a:pt x="82143" y="38922"/>
                    </a:cubicBezTo>
                    <a:cubicBezTo>
                      <a:pt x="86232" y="35678"/>
                      <a:pt x="87219" y="32576"/>
                      <a:pt x="83553" y="29615"/>
                    </a:cubicBezTo>
                    <a:cubicBezTo>
                      <a:pt x="81719" y="24820"/>
                      <a:pt x="83553" y="19743"/>
                      <a:pt x="75515" y="15230"/>
                    </a:cubicBezTo>
                    <a:cubicBezTo>
                      <a:pt x="71707" y="11705"/>
                      <a:pt x="67899" y="8320"/>
                      <a:pt x="63951" y="4795"/>
                    </a:cubicBezTo>
                    <a:cubicBezTo>
                      <a:pt x="60143" y="1410"/>
                      <a:pt x="56759" y="7756"/>
                      <a:pt x="52810" y="1692"/>
                    </a:cubicBezTo>
                    <a:cubicBezTo>
                      <a:pt x="52246" y="1128"/>
                      <a:pt x="51541" y="564"/>
                      <a:pt x="50836" y="0"/>
                    </a:cubicBezTo>
                    <a:cubicBezTo>
                      <a:pt x="46041" y="1833"/>
                      <a:pt x="41105" y="2115"/>
                      <a:pt x="36169" y="705"/>
                    </a:cubicBezTo>
                    <a:cubicBezTo>
                      <a:pt x="35041" y="1974"/>
                      <a:pt x="33913" y="3243"/>
                      <a:pt x="32644" y="4513"/>
                    </a:cubicBezTo>
                    <a:cubicBezTo>
                      <a:pt x="32080" y="5218"/>
                      <a:pt x="31516" y="5782"/>
                      <a:pt x="30952" y="6487"/>
                    </a:cubicBezTo>
                    <a:cubicBezTo>
                      <a:pt x="28413" y="4936"/>
                      <a:pt x="26016" y="5923"/>
                      <a:pt x="23619" y="6910"/>
                    </a:cubicBezTo>
                    <a:cubicBezTo>
                      <a:pt x="22913" y="6346"/>
                      <a:pt x="22349" y="5782"/>
                      <a:pt x="21644" y="5218"/>
                    </a:cubicBezTo>
                    <a:cubicBezTo>
                      <a:pt x="22209" y="4513"/>
                      <a:pt x="22772" y="3949"/>
                      <a:pt x="23336" y="3243"/>
                    </a:cubicBezTo>
                    <a:cubicBezTo>
                      <a:pt x="22772" y="2679"/>
                      <a:pt x="22067" y="2115"/>
                      <a:pt x="21503" y="1551"/>
                    </a:cubicBezTo>
                    <a:cubicBezTo>
                      <a:pt x="16285" y="9730"/>
                      <a:pt x="1619" y="18474"/>
                      <a:pt x="2465" y="26371"/>
                    </a:cubicBezTo>
                    <a:cubicBezTo>
                      <a:pt x="3171" y="26935"/>
                      <a:pt x="3735" y="27499"/>
                      <a:pt x="4440" y="28063"/>
                    </a:cubicBezTo>
                    <a:cubicBezTo>
                      <a:pt x="5004" y="27499"/>
                      <a:pt x="5568" y="26794"/>
                      <a:pt x="6132" y="26089"/>
                    </a:cubicBezTo>
                    <a:cubicBezTo>
                      <a:pt x="8670" y="29050"/>
                      <a:pt x="3735" y="32294"/>
                      <a:pt x="1055" y="35537"/>
                    </a:cubicBezTo>
                    <a:cubicBezTo>
                      <a:pt x="68" y="36807"/>
                      <a:pt x="-778" y="38076"/>
                      <a:pt x="1196" y="39204"/>
                    </a:cubicBezTo>
                    <a:cubicBezTo>
                      <a:pt x="1901" y="39768"/>
                      <a:pt x="2465" y="40332"/>
                      <a:pt x="3171" y="40896"/>
                    </a:cubicBezTo>
                    <a:cubicBezTo>
                      <a:pt x="3171" y="51755"/>
                      <a:pt x="18260" y="50909"/>
                      <a:pt x="24324" y="60075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BB89DD12-F1BA-07C2-F9EA-717F639C7736}"/>
                  </a:ext>
                </a:extLst>
              </p:cNvPr>
              <p:cNvSpPr/>
              <p:nvPr/>
            </p:nvSpPr>
            <p:spPr>
              <a:xfrm>
                <a:off x="6041041" y="4507586"/>
                <a:ext cx="10368" cy="9635"/>
              </a:xfrm>
              <a:custGeom>
                <a:avLst/>
                <a:gdLst>
                  <a:gd name="connsiteX0" fmla="*/ 10368 w 10368"/>
                  <a:gd name="connsiteY0" fmla="*/ 8743 h 9635"/>
                  <a:gd name="connsiteX1" fmla="*/ 779 w 10368"/>
                  <a:gd name="connsiteY1" fmla="*/ 0 h 9635"/>
                  <a:gd name="connsiteX2" fmla="*/ 10368 w 10368"/>
                  <a:gd name="connsiteY2" fmla="*/ 8743 h 9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68" h="9635">
                    <a:moveTo>
                      <a:pt x="10368" y="8743"/>
                    </a:moveTo>
                    <a:cubicBezTo>
                      <a:pt x="7125" y="5782"/>
                      <a:pt x="4022" y="2961"/>
                      <a:pt x="779" y="0"/>
                    </a:cubicBezTo>
                    <a:cubicBezTo>
                      <a:pt x="-3029" y="2397"/>
                      <a:pt x="8253" y="12692"/>
                      <a:pt x="10368" y="8743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7762C8C2-CE47-765F-23CF-A85D73F603AF}"/>
                  </a:ext>
                </a:extLst>
              </p:cNvPr>
              <p:cNvSpPr/>
              <p:nvPr/>
            </p:nvSpPr>
            <p:spPr>
              <a:xfrm>
                <a:off x="6557875" y="3781357"/>
                <a:ext cx="116847" cy="116312"/>
              </a:xfrm>
              <a:custGeom>
                <a:avLst/>
                <a:gdLst>
                  <a:gd name="connsiteX0" fmla="*/ 86951 w 116847"/>
                  <a:gd name="connsiteY0" fmla="*/ 15200 h 116312"/>
                  <a:gd name="connsiteX1" fmla="*/ 81169 w 116847"/>
                  <a:gd name="connsiteY1" fmla="*/ 9983 h 116312"/>
                  <a:gd name="connsiteX2" fmla="*/ 75387 w 116847"/>
                  <a:gd name="connsiteY2" fmla="*/ 4765 h 116312"/>
                  <a:gd name="connsiteX3" fmla="*/ 71580 w 116847"/>
                  <a:gd name="connsiteY3" fmla="*/ 1239 h 116312"/>
                  <a:gd name="connsiteX4" fmla="*/ 47888 w 116847"/>
                  <a:gd name="connsiteY4" fmla="*/ 4201 h 116312"/>
                  <a:gd name="connsiteX5" fmla="*/ 42247 w 116847"/>
                  <a:gd name="connsiteY5" fmla="*/ 2650 h 116312"/>
                  <a:gd name="connsiteX6" fmla="*/ 37029 w 116847"/>
                  <a:gd name="connsiteY6" fmla="*/ 8432 h 116312"/>
                  <a:gd name="connsiteX7" fmla="*/ 35055 w 116847"/>
                  <a:gd name="connsiteY7" fmla="*/ 6739 h 116312"/>
                  <a:gd name="connsiteX8" fmla="*/ 22645 w 116847"/>
                  <a:gd name="connsiteY8" fmla="*/ 16470 h 116312"/>
                  <a:gd name="connsiteX9" fmla="*/ 20671 w 116847"/>
                  <a:gd name="connsiteY9" fmla="*/ 14777 h 116312"/>
                  <a:gd name="connsiteX10" fmla="*/ 3748 w 116847"/>
                  <a:gd name="connsiteY10" fmla="*/ 44956 h 116312"/>
                  <a:gd name="connsiteX11" fmla="*/ 5159 w 116847"/>
                  <a:gd name="connsiteY11" fmla="*/ 74288 h 116312"/>
                  <a:gd name="connsiteX12" fmla="*/ 5441 w 116847"/>
                  <a:gd name="connsiteY12" fmla="*/ 81622 h 116312"/>
                  <a:gd name="connsiteX13" fmla="*/ 7415 w 116847"/>
                  <a:gd name="connsiteY13" fmla="*/ 83314 h 116312"/>
                  <a:gd name="connsiteX14" fmla="*/ 11222 w 116847"/>
                  <a:gd name="connsiteY14" fmla="*/ 86839 h 116312"/>
                  <a:gd name="connsiteX15" fmla="*/ 13197 w 116847"/>
                  <a:gd name="connsiteY15" fmla="*/ 88673 h 116312"/>
                  <a:gd name="connsiteX16" fmla="*/ 32376 w 116847"/>
                  <a:gd name="connsiteY16" fmla="*/ 106159 h 116312"/>
                  <a:gd name="connsiteX17" fmla="*/ 45632 w 116847"/>
                  <a:gd name="connsiteY17" fmla="*/ 114761 h 116312"/>
                  <a:gd name="connsiteX18" fmla="*/ 51273 w 116847"/>
                  <a:gd name="connsiteY18" fmla="*/ 116313 h 116312"/>
                  <a:gd name="connsiteX19" fmla="*/ 52965 w 116847"/>
                  <a:gd name="connsiteY19" fmla="*/ 114338 h 116312"/>
                  <a:gd name="connsiteX20" fmla="*/ 65657 w 116847"/>
                  <a:gd name="connsiteY20" fmla="*/ 111941 h 116312"/>
                  <a:gd name="connsiteX21" fmla="*/ 79900 w 116847"/>
                  <a:gd name="connsiteY21" fmla="*/ 103903 h 116312"/>
                  <a:gd name="connsiteX22" fmla="*/ 81874 w 116847"/>
                  <a:gd name="connsiteY22" fmla="*/ 105595 h 116312"/>
                  <a:gd name="connsiteX23" fmla="*/ 89066 w 116847"/>
                  <a:gd name="connsiteY23" fmla="*/ 101505 h 116312"/>
                  <a:gd name="connsiteX24" fmla="*/ 92874 w 116847"/>
                  <a:gd name="connsiteY24" fmla="*/ 105031 h 116312"/>
                  <a:gd name="connsiteX25" fmla="*/ 94707 w 116847"/>
                  <a:gd name="connsiteY25" fmla="*/ 106723 h 116312"/>
                  <a:gd name="connsiteX26" fmla="*/ 108668 w 116847"/>
                  <a:gd name="connsiteY26" fmla="*/ 91352 h 116312"/>
                  <a:gd name="connsiteX27" fmla="*/ 110220 w 116847"/>
                  <a:gd name="connsiteY27" fmla="*/ 85852 h 116312"/>
                  <a:gd name="connsiteX28" fmla="*/ 110078 w 116847"/>
                  <a:gd name="connsiteY28" fmla="*/ 82185 h 116312"/>
                  <a:gd name="connsiteX29" fmla="*/ 116848 w 116847"/>
                  <a:gd name="connsiteY29" fmla="*/ 70763 h 116312"/>
                  <a:gd name="connsiteX30" fmla="*/ 114873 w 116847"/>
                  <a:gd name="connsiteY30" fmla="*/ 69071 h 116312"/>
                  <a:gd name="connsiteX31" fmla="*/ 112899 w 116847"/>
                  <a:gd name="connsiteY31" fmla="*/ 67378 h 116312"/>
                  <a:gd name="connsiteX32" fmla="*/ 114027 w 116847"/>
                  <a:gd name="connsiteY32" fmla="*/ 54404 h 116312"/>
                  <a:gd name="connsiteX33" fmla="*/ 110078 w 116847"/>
                  <a:gd name="connsiteY33" fmla="*/ 47212 h 116312"/>
                  <a:gd name="connsiteX34" fmla="*/ 111489 w 116847"/>
                  <a:gd name="connsiteY34" fmla="*/ 37905 h 116312"/>
                  <a:gd name="connsiteX35" fmla="*/ 109514 w 116847"/>
                  <a:gd name="connsiteY35" fmla="*/ 36213 h 116312"/>
                  <a:gd name="connsiteX36" fmla="*/ 101899 w 116847"/>
                  <a:gd name="connsiteY36" fmla="*/ 29302 h 116312"/>
                  <a:gd name="connsiteX37" fmla="*/ 86951 w 116847"/>
                  <a:gd name="connsiteY37" fmla="*/ 15200 h 116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16847" h="116312">
                    <a:moveTo>
                      <a:pt x="86951" y="15200"/>
                    </a:moveTo>
                    <a:cubicBezTo>
                      <a:pt x="84977" y="13508"/>
                      <a:pt x="83143" y="11675"/>
                      <a:pt x="81169" y="9983"/>
                    </a:cubicBezTo>
                    <a:cubicBezTo>
                      <a:pt x="79195" y="8290"/>
                      <a:pt x="77361" y="6457"/>
                      <a:pt x="75387" y="4765"/>
                    </a:cubicBezTo>
                    <a:cubicBezTo>
                      <a:pt x="74118" y="3637"/>
                      <a:pt x="72849" y="2509"/>
                      <a:pt x="71580" y="1239"/>
                    </a:cubicBezTo>
                    <a:cubicBezTo>
                      <a:pt x="63682" y="3919"/>
                      <a:pt x="55362" y="-4824"/>
                      <a:pt x="47888" y="4201"/>
                    </a:cubicBezTo>
                    <a:cubicBezTo>
                      <a:pt x="46196" y="6034"/>
                      <a:pt x="44222" y="3637"/>
                      <a:pt x="42247" y="2650"/>
                    </a:cubicBezTo>
                    <a:cubicBezTo>
                      <a:pt x="40555" y="4624"/>
                      <a:pt x="38722" y="6457"/>
                      <a:pt x="37029" y="8432"/>
                    </a:cubicBezTo>
                    <a:cubicBezTo>
                      <a:pt x="36325" y="7867"/>
                      <a:pt x="35760" y="7303"/>
                      <a:pt x="35055" y="6739"/>
                    </a:cubicBezTo>
                    <a:cubicBezTo>
                      <a:pt x="31106" y="13790"/>
                      <a:pt x="26735" y="11957"/>
                      <a:pt x="22645" y="16470"/>
                    </a:cubicBezTo>
                    <a:cubicBezTo>
                      <a:pt x="21940" y="15906"/>
                      <a:pt x="21376" y="15342"/>
                      <a:pt x="20671" y="14777"/>
                    </a:cubicBezTo>
                    <a:cubicBezTo>
                      <a:pt x="8684" y="25213"/>
                      <a:pt x="8543" y="34943"/>
                      <a:pt x="3748" y="44956"/>
                    </a:cubicBezTo>
                    <a:cubicBezTo>
                      <a:pt x="3748" y="54827"/>
                      <a:pt x="-5559" y="64981"/>
                      <a:pt x="5159" y="74288"/>
                    </a:cubicBezTo>
                    <a:cubicBezTo>
                      <a:pt x="1492" y="76968"/>
                      <a:pt x="3325" y="79224"/>
                      <a:pt x="5441" y="81622"/>
                    </a:cubicBezTo>
                    <a:cubicBezTo>
                      <a:pt x="6005" y="82185"/>
                      <a:pt x="6710" y="82750"/>
                      <a:pt x="7415" y="83314"/>
                    </a:cubicBezTo>
                    <a:cubicBezTo>
                      <a:pt x="8684" y="84442"/>
                      <a:pt x="9953" y="85711"/>
                      <a:pt x="11222" y="86839"/>
                    </a:cubicBezTo>
                    <a:cubicBezTo>
                      <a:pt x="11787" y="87403"/>
                      <a:pt x="12492" y="87967"/>
                      <a:pt x="13197" y="88673"/>
                    </a:cubicBezTo>
                    <a:cubicBezTo>
                      <a:pt x="19543" y="94454"/>
                      <a:pt x="26030" y="100236"/>
                      <a:pt x="32376" y="106159"/>
                    </a:cubicBezTo>
                    <a:cubicBezTo>
                      <a:pt x="36888" y="110672"/>
                      <a:pt x="41401" y="114902"/>
                      <a:pt x="45632" y="114761"/>
                    </a:cubicBezTo>
                    <a:cubicBezTo>
                      <a:pt x="47465" y="112928"/>
                      <a:pt x="49298" y="115325"/>
                      <a:pt x="51273" y="116313"/>
                    </a:cubicBezTo>
                    <a:cubicBezTo>
                      <a:pt x="51837" y="115748"/>
                      <a:pt x="52401" y="115044"/>
                      <a:pt x="52965" y="114338"/>
                    </a:cubicBezTo>
                    <a:cubicBezTo>
                      <a:pt x="57337" y="115184"/>
                      <a:pt x="61708" y="117018"/>
                      <a:pt x="65657" y="111941"/>
                    </a:cubicBezTo>
                    <a:cubicBezTo>
                      <a:pt x="70451" y="108979"/>
                      <a:pt x="75387" y="110813"/>
                      <a:pt x="79900" y="103903"/>
                    </a:cubicBezTo>
                    <a:cubicBezTo>
                      <a:pt x="80605" y="104467"/>
                      <a:pt x="81169" y="105031"/>
                      <a:pt x="81874" y="105595"/>
                    </a:cubicBezTo>
                    <a:cubicBezTo>
                      <a:pt x="84272" y="105031"/>
                      <a:pt x="86669" y="104326"/>
                      <a:pt x="89066" y="101505"/>
                    </a:cubicBezTo>
                    <a:cubicBezTo>
                      <a:pt x="90335" y="102634"/>
                      <a:pt x="91605" y="103903"/>
                      <a:pt x="92874" y="105031"/>
                    </a:cubicBezTo>
                    <a:cubicBezTo>
                      <a:pt x="93438" y="105595"/>
                      <a:pt x="94143" y="106159"/>
                      <a:pt x="94707" y="106723"/>
                    </a:cubicBezTo>
                    <a:cubicBezTo>
                      <a:pt x="99361" y="101646"/>
                      <a:pt x="104015" y="96429"/>
                      <a:pt x="108668" y="91352"/>
                    </a:cubicBezTo>
                    <a:cubicBezTo>
                      <a:pt x="111066" y="89378"/>
                      <a:pt x="111347" y="87544"/>
                      <a:pt x="110220" y="85852"/>
                    </a:cubicBezTo>
                    <a:cubicBezTo>
                      <a:pt x="112053" y="84583"/>
                      <a:pt x="111066" y="83314"/>
                      <a:pt x="110078" y="82185"/>
                    </a:cubicBezTo>
                    <a:cubicBezTo>
                      <a:pt x="116565" y="78096"/>
                      <a:pt x="111912" y="74711"/>
                      <a:pt x="116848" y="70763"/>
                    </a:cubicBezTo>
                    <a:cubicBezTo>
                      <a:pt x="116283" y="70199"/>
                      <a:pt x="115578" y="69635"/>
                      <a:pt x="114873" y="69071"/>
                    </a:cubicBezTo>
                    <a:cubicBezTo>
                      <a:pt x="114168" y="68506"/>
                      <a:pt x="113604" y="67943"/>
                      <a:pt x="112899" y="67378"/>
                    </a:cubicBezTo>
                    <a:cubicBezTo>
                      <a:pt x="113322" y="63007"/>
                      <a:pt x="117552" y="58635"/>
                      <a:pt x="114027" y="54404"/>
                    </a:cubicBezTo>
                    <a:cubicBezTo>
                      <a:pt x="110501" y="52148"/>
                      <a:pt x="112335" y="49610"/>
                      <a:pt x="110078" y="47212"/>
                    </a:cubicBezTo>
                    <a:cubicBezTo>
                      <a:pt x="111630" y="44110"/>
                      <a:pt x="109373" y="41148"/>
                      <a:pt x="111489" y="37905"/>
                    </a:cubicBezTo>
                    <a:cubicBezTo>
                      <a:pt x="110924" y="37341"/>
                      <a:pt x="110220" y="36777"/>
                      <a:pt x="109514" y="36213"/>
                    </a:cubicBezTo>
                    <a:cubicBezTo>
                      <a:pt x="106976" y="33815"/>
                      <a:pt x="104438" y="31559"/>
                      <a:pt x="101899" y="29302"/>
                    </a:cubicBezTo>
                    <a:cubicBezTo>
                      <a:pt x="104438" y="25072"/>
                      <a:pt x="90759" y="12803"/>
                      <a:pt x="86951" y="15200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198A5F99-739D-73AA-7B26-69D9CBBCA858}"/>
                  </a:ext>
                </a:extLst>
              </p:cNvPr>
              <p:cNvSpPr/>
              <p:nvPr/>
            </p:nvSpPr>
            <p:spPr>
              <a:xfrm>
                <a:off x="5798558" y="4189456"/>
                <a:ext cx="89407" cy="121550"/>
              </a:xfrm>
              <a:custGeom>
                <a:avLst/>
                <a:gdLst>
                  <a:gd name="connsiteX0" fmla="*/ 47947 w 89407"/>
                  <a:gd name="connsiteY0" fmla="*/ 7884 h 121550"/>
                  <a:gd name="connsiteX1" fmla="*/ 42306 w 89407"/>
                  <a:gd name="connsiteY1" fmla="*/ 6333 h 121550"/>
                  <a:gd name="connsiteX2" fmla="*/ 34973 w 89407"/>
                  <a:gd name="connsiteY2" fmla="*/ 6756 h 121550"/>
                  <a:gd name="connsiteX3" fmla="*/ 25666 w 89407"/>
                  <a:gd name="connsiteY3" fmla="*/ 5346 h 121550"/>
                  <a:gd name="connsiteX4" fmla="*/ 38358 w 89407"/>
                  <a:gd name="connsiteY4" fmla="*/ 2948 h 121550"/>
                  <a:gd name="connsiteX5" fmla="*/ 14807 w 89407"/>
                  <a:gd name="connsiteY5" fmla="*/ 9576 h 121550"/>
                  <a:gd name="connsiteX6" fmla="*/ 20448 w 89407"/>
                  <a:gd name="connsiteY6" fmla="*/ 11127 h 121550"/>
                  <a:gd name="connsiteX7" fmla="*/ 15230 w 89407"/>
                  <a:gd name="connsiteY7" fmla="*/ 16909 h 121550"/>
                  <a:gd name="connsiteX8" fmla="*/ 7897 w 89407"/>
                  <a:gd name="connsiteY8" fmla="*/ 17332 h 121550"/>
                  <a:gd name="connsiteX9" fmla="*/ 4513 w 89407"/>
                  <a:gd name="connsiteY9" fmla="*/ 24806 h 121550"/>
                  <a:gd name="connsiteX10" fmla="*/ 4936 w 89407"/>
                  <a:gd name="connsiteY10" fmla="*/ 32140 h 121550"/>
                  <a:gd name="connsiteX11" fmla="*/ 0 w 89407"/>
                  <a:gd name="connsiteY11" fmla="*/ 45254 h 121550"/>
                  <a:gd name="connsiteX12" fmla="*/ 1974 w 89407"/>
                  <a:gd name="connsiteY12" fmla="*/ 47088 h 121550"/>
                  <a:gd name="connsiteX13" fmla="*/ 5923 w 89407"/>
                  <a:gd name="connsiteY13" fmla="*/ 54280 h 121550"/>
                  <a:gd name="connsiteX14" fmla="*/ 705 w 89407"/>
                  <a:gd name="connsiteY14" fmla="*/ 60062 h 121550"/>
                  <a:gd name="connsiteX15" fmla="*/ 846 w 89407"/>
                  <a:gd name="connsiteY15" fmla="*/ 63728 h 121550"/>
                  <a:gd name="connsiteX16" fmla="*/ 1410 w 89407"/>
                  <a:gd name="connsiteY16" fmla="*/ 74728 h 121550"/>
                  <a:gd name="connsiteX17" fmla="*/ 3385 w 89407"/>
                  <a:gd name="connsiteY17" fmla="*/ 76561 h 121550"/>
                  <a:gd name="connsiteX18" fmla="*/ 7192 w 89407"/>
                  <a:gd name="connsiteY18" fmla="*/ 80087 h 121550"/>
                  <a:gd name="connsiteX19" fmla="*/ 9025 w 89407"/>
                  <a:gd name="connsiteY19" fmla="*/ 81779 h 121550"/>
                  <a:gd name="connsiteX20" fmla="*/ 12833 w 89407"/>
                  <a:gd name="connsiteY20" fmla="*/ 85304 h 121550"/>
                  <a:gd name="connsiteX21" fmla="*/ 11423 w 89407"/>
                  <a:gd name="connsiteY21" fmla="*/ 94612 h 121550"/>
                  <a:gd name="connsiteX22" fmla="*/ 13397 w 89407"/>
                  <a:gd name="connsiteY22" fmla="*/ 96445 h 121550"/>
                  <a:gd name="connsiteX23" fmla="*/ 15371 w 89407"/>
                  <a:gd name="connsiteY23" fmla="*/ 98137 h 121550"/>
                  <a:gd name="connsiteX24" fmla="*/ 17346 w 89407"/>
                  <a:gd name="connsiteY24" fmla="*/ 99971 h 121550"/>
                  <a:gd name="connsiteX25" fmla="*/ 30743 w 89407"/>
                  <a:gd name="connsiteY25" fmla="*/ 112239 h 121550"/>
                  <a:gd name="connsiteX26" fmla="*/ 32717 w 89407"/>
                  <a:gd name="connsiteY26" fmla="*/ 114073 h 121550"/>
                  <a:gd name="connsiteX27" fmla="*/ 36524 w 89407"/>
                  <a:gd name="connsiteY27" fmla="*/ 117457 h 121550"/>
                  <a:gd name="connsiteX28" fmla="*/ 47524 w 89407"/>
                  <a:gd name="connsiteY28" fmla="*/ 116893 h 121550"/>
                  <a:gd name="connsiteX29" fmla="*/ 49498 w 89407"/>
                  <a:gd name="connsiteY29" fmla="*/ 118726 h 121550"/>
                  <a:gd name="connsiteX30" fmla="*/ 60357 w 89407"/>
                  <a:gd name="connsiteY30" fmla="*/ 114496 h 121550"/>
                  <a:gd name="connsiteX31" fmla="*/ 79536 w 89407"/>
                  <a:gd name="connsiteY31" fmla="*/ 93343 h 121550"/>
                  <a:gd name="connsiteX32" fmla="*/ 81228 w 89407"/>
                  <a:gd name="connsiteY32" fmla="*/ 91509 h 121550"/>
                  <a:gd name="connsiteX33" fmla="*/ 82497 w 89407"/>
                  <a:gd name="connsiteY33" fmla="*/ 78535 h 121550"/>
                  <a:gd name="connsiteX34" fmla="*/ 87715 w 89407"/>
                  <a:gd name="connsiteY34" fmla="*/ 72754 h 121550"/>
                  <a:gd name="connsiteX35" fmla="*/ 89407 w 89407"/>
                  <a:gd name="connsiteY35" fmla="*/ 70779 h 121550"/>
                  <a:gd name="connsiteX36" fmla="*/ 87292 w 89407"/>
                  <a:gd name="connsiteY36" fmla="*/ 65420 h 121550"/>
                  <a:gd name="connsiteX37" fmla="*/ 87151 w 89407"/>
                  <a:gd name="connsiteY37" fmla="*/ 61754 h 121550"/>
                  <a:gd name="connsiteX38" fmla="*/ 85036 w 89407"/>
                  <a:gd name="connsiteY38" fmla="*/ 56395 h 121550"/>
                  <a:gd name="connsiteX39" fmla="*/ 86728 w 89407"/>
                  <a:gd name="connsiteY39" fmla="*/ 54421 h 121550"/>
                  <a:gd name="connsiteX40" fmla="*/ 80664 w 89407"/>
                  <a:gd name="connsiteY40" fmla="*/ 41870 h 121550"/>
                  <a:gd name="connsiteX41" fmla="*/ 78690 w 89407"/>
                  <a:gd name="connsiteY41" fmla="*/ 40037 h 121550"/>
                  <a:gd name="connsiteX42" fmla="*/ 80382 w 89407"/>
                  <a:gd name="connsiteY42" fmla="*/ 38203 h 121550"/>
                  <a:gd name="connsiteX43" fmla="*/ 65011 w 89407"/>
                  <a:gd name="connsiteY43" fmla="*/ 24242 h 121550"/>
                  <a:gd name="connsiteX44" fmla="*/ 66703 w 89407"/>
                  <a:gd name="connsiteY44" fmla="*/ 22268 h 121550"/>
                  <a:gd name="connsiteX45" fmla="*/ 47947 w 89407"/>
                  <a:gd name="connsiteY45" fmla="*/ 7884 h 12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9407" h="121550">
                    <a:moveTo>
                      <a:pt x="47947" y="7884"/>
                    </a:moveTo>
                    <a:cubicBezTo>
                      <a:pt x="46255" y="9717"/>
                      <a:pt x="44281" y="7320"/>
                      <a:pt x="42306" y="6333"/>
                    </a:cubicBezTo>
                    <a:cubicBezTo>
                      <a:pt x="39909" y="8025"/>
                      <a:pt x="37371" y="4217"/>
                      <a:pt x="34973" y="6756"/>
                    </a:cubicBezTo>
                    <a:cubicBezTo>
                      <a:pt x="31871" y="5205"/>
                      <a:pt x="28909" y="7461"/>
                      <a:pt x="25666" y="5346"/>
                    </a:cubicBezTo>
                    <a:cubicBezTo>
                      <a:pt x="29755" y="1961"/>
                      <a:pt x="34268" y="6333"/>
                      <a:pt x="38358" y="2948"/>
                    </a:cubicBezTo>
                    <a:cubicBezTo>
                      <a:pt x="30179" y="-2270"/>
                      <a:pt x="22281" y="-859"/>
                      <a:pt x="14807" y="9576"/>
                    </a:cubicBezTo>
                    <a:cubicBezTo>
                      <a:pt x="16782" y="11409"/>
                      <a:pt x="18474" y="10140"/>
                      <a:pt x="20448" y="11127"/>
                    </a:cubicBezTo>
                    <a:cubicBezTo>
                      <a:pt x="18756" y="13102"/>
                      <a:pt x="16923" y="14935"/>
                      <a:pt x="15230" y="16909"/>
                    </a:cubicBezTo>
                    <a:cubicBezTo>
                      <a:pt x="12692" y="14653"/>
                      <a:pt x="10436" y="18742"/>
                      <a:pt x="7897" y="17332"/>
                    </a:cubicBezTo>
                    <a:cubicBezTo>
                      <a:pt x="5782" y="19871"/>
                      <a:pt x="7897" y="22268"/>
                      <a:pt x="4513" y="24806"/>
                    </a:cubicBezTo>
                    <a:cubicBezTo>
                      <a:pt x="6205" y="27204"/>
                      <a:pt x="2397" y="29883"/>
                      <a:pt x="4936" y="32140"/>
                    </a:cubicBezTo>
                    <a:cubicBezTo>
                      <a:pt x="2397" y="36511"/>
                      <a:pt x="7333" y="40601"/>
                      <a:pt x="0" y="45254"/>
                    </a:cubicBezTo>
                    <a:cubicBezTo>
                      <a:pt x="705" y="45819"/>
                      <a:pt x="1269" y="46382"/>
                      <a:pt x="1974" y="47088"/>
                    </a:cubicBezTo>
                    <a:cubicBezTo>
                      <a:pt x="4654" y="49344"/>
                      <a:pt x="5359" y="51882"/>
                      <a:pt x="5923" y="54280"/>
                    </a:cubicBezTo>
                    <a:cubicBezTo>
                      <a:pt x="4231" y="56254"/>
                      <a:pt x="2397" y="58087"/>
                      <a:pt x="705" y="60062"/>
                    </a:cubicBezTo>
                    <a:cubicBezTo>
                      <a:pt x="1833" y="61190"/>
                      <a:pt x="2679" y="62459"/>
                      <a:pt x="846" y="63728"/>
                    </a:cubicBezTo>
                    <a:cubicBezTo>
                      <a:pt x="5359" y="67113"/>
                      <a:pt x="5500" y="70779"/>
                      <a:pt x="1410" y="74728"/>
                    </a:cubicBezTo>
                    <a:cubicBezTo>
                      <a:pt x="2115" y="75292"/>
                      <a:pt x="2679" y="75856"/>
                      <a:pt x="3385" y="76561"/>
                    </a:cubicBezTo>
                    <a:cubicBezTo>
                      <a:pt x="4654" y="77689"/>
                      <a:pt x="5923" y="78818"/>
                      <a:pt x="7192" y="80087"/>
                    </a:cubicBezTo>
                    <a:cubicBezTo>
                      <a:pt x="7756" y="80651"/>
                      <a:pt x="8461" y="81215"/>
                      <a:pt x="9025" y="81779"/>
                    </a:cubicBezTo>
                    <a:cubicBezTo>
                      <a:pt x="10294" y="82907"/>
                      <a:pt x="11564" y="84176"/>
                      <a:pt x="12833" y="85304"/>
                    </a:cubicBezTo>
                    <a:cubicBezTo>
                      <a:pt x="8743" y="88548"/>
                      <a:pt x="11987" y="91509"/>
                      <a:pt x="11423" y="94612"/>
                    </a:cubicBezTo>
                    <a:cubicBezTo>
                      <a:pt x="12128" y="95176"/>
                      <a:pt x="12692" y="95740"/>
                      <a:pt x="13397" y="96445"/>
                    </a:cubicBezTo>
                    <a:cubicBezTo>
                      <a:pt x="14102" y="97009"/>
                      <a:pt x="14666" y="97573"/>
                      <a:pt x="15371" y="98137"/>
                    </a:cubicBezTo>
                    <a:cubicBezTo>
                      <a:pt x="16076" y="98702"/>
                      <a:pt x="16640" y="99265"/>
                      <a:pt x="17346" y="99971"/>
                    </a:cubicBezTo>
                    <a:cubicBezTo>
                      <a:pt x="17346" y="107304"/>
                      <a:pt x="23551" y="112944"/>
                      <a:pt x="30743" y="112239"/>
                    </a:cubicBezTo>
                    <a:cubicBezTo>
                      <a:pt x="31448" y="112804"/>
                      <a:pt x="32012" y="113367"/>
                      <a:pt x="32717" y="114073"/>
                    </a:cubicBezTo>
                    <a:cubicBezTo>
                      <a:pt x="33986" y="115201"/>
                      <a:pt x="35255" y="116329"/>
                      <a:pt x="36524" y="117457"/>
                    </a:cubicBezTo>
                    <a:cubicBezTo>
                      <a:pt x="40332" y="118867"/>
                      <a:pt x="43999" y="118726"/>
                      <a:pt x="47524" y="116893"/>
                    </a:cubicBezTo>
                    <a:cubicBezTo>
                      <a:pt x="48088" y="117457"/>
                      <a:pt x="48793" y="118021"/>
                      <a:pt x="49498" y="118726"/>
                    </a:cubicBezTo>
                    <a:cubicBezTo>
                      <a:pt x="53588" y="125919"/>
                      <a:pt x="56832" y="117457"/>
                      <a:pt x="60357" y="114496"/>
                    </a:cubicBezTo>
                    <a:cubicBezTo>
                      <a:pt x="66703" y="107445"/>
                      <a:pt x="73190" y="100394"/>
                      <a:pt x="79536" y="93343"/>
                    </a:cubicBezTo>
                    <a:cubicBezTo>
                      <a:pt x="80100" y="92778"/>
                      <a:pt x="80664" y="92074"/>
                      <a:pt x="81228" y="91509"/>
                    </a:cubicBezTo>
                    <a:cubicBezTo>
                      <a:pt x="75164" y="87420"/>
                      <a:pt x="85882" y="82625"/>
                      <a:pt x="82497" y="78535"/>
                    </a:cubicBezTo>
                    <a:cubicBezTo>
                      <a:pt x="84190" y="76561"/>
                      <a:pt x="86023" y="74728"/>
                      <a:pt x="87715" y="72754"/>
                    </a:cubicBezTo>
                    <a:cubicBezTo>
                      <a:pt x="88279" y="72048"/>
                      <a:pt x="88843" y="71484"/>
                      <a:pt x="89407" y="70779"/>
                    </a:cubicBezTo>
                    <a:cubicBezTo>
                      <a:pt x="88138" y="68946"/>
                      <a:pt x="89266" y="67113"/>
                      <a:pt x="87292" y="65420"/>
                    </a:cubicBezTo>
                    <a:cubicBezTo>
                      <a:pt x="89125" y="64151"/>
                      <a:pt x="88138" y="62882"/>
                      <a:pt x="87151" y="61754"/>
                    </a:cubicBezTo>
                    <a:cubicBezTo>
                      <a:pt x="85882" y="59921"/>
                      <a:pt x="87010" y="58087"/>
                      <a:pt x="85036" y="56395"/>
                    </a:cubicBezTo>
                    <a:cubicBezTo>
                      <a:pt x="85600" y="55831"/>
                      <a:pt x="86164" y="55126"/>
                      <a:pt x="86728" y="54421"/>
                    </a:cubicBezTo>
                    <a:cubicBezTo>
                      <a:pt x="83767" y="50331"/>
                      <a:pt x="85600" y="45959"/>
                      <a:pt x="80664" y="41870"/>
                    </a:cubicBezTo>
                    <a:cubicBezTo>
                      <a:pt x="79959" y="41306"/>
                      <a:pt x="79395" y="40742"/>
                      <a:pt x="78690" y="40037"/>
                    </a:cubicBezTo>
                    <a:cubicBezTo>
                      <a:pt x="79254" y="39473"/>
                      <a:pt x="79818" y="38768"/>
                      <a:pt x="80382" y="38203"/>
                    </a:cubicBezTo>
                    <a:cubicBezTo>
                      <a:pt x="75305" y="33550"/>
                      <a:pt x="70088" y="28896"/>
                      <a:pt x="65011" y="24242"/>
                    </a:cubicBezTo>
                    <a:cubicBezTo>
                      <a:pt x="65575" y="23537"/>
                      <a:pt x="66139" y="22973"/>
                      <a:pt x="66703" y="22268"/>
                    </a:cubicBezTo>
                    <a:cubicBezTo>
                      <a:pt x="60780" y="18178"/>
                      <a:pt x="54011" y="5486"/>
                      <a:pt x="47947" y="7884"/>
                    </a:cubicBezTo>
                    <a:close/>
                  </a:path>
                </a:pathLst>
              </a:custGeom>
              <a:solidFill>
                <a:srgbClr val="9DF4F4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2" name="Graphic 3">
              <a:extLst>
                <a:ext uri="{FF2B5EF4-FFF2-40B4-BE49-F238E27FC236}">
                  <a16:creationId xmlns:a16="http://schemas.microsoft.com/office/drawing/2014/main" id="{AA200A8D-33A2-4287-C1D5-E05C0C0A18EB}"/>
                </a:ext>
              </a:extLst>
            </p:cNvPr>
            <p:cNvGrpSpPr/>
            <p:nvPr/>
          </p:nvGrpSpPr>
          <p:grpSpPr>
            <a:xfrm>
              <a:off x="3404441" y="2493499"/>
              <a:ext cx="638055" cy="694541"/>
              <a:chOff x="3404441" y="2493499"/>
              <a:chExt cx="638055" cy="694541"/>
            </a:xfrm>
            <a:solidFill>
              <a:srgbClr val="0C2F66"/>
            </a:solidFill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64506165-9582-4FB4-7539-5CF7E732B40B}"/>
                  </a:ext>
                </a:extLst>
              </p:cNvPr>
              <p:cNvSpPr/>
              <p:nvPr/>
            </p:nvSpPr>
            <p:spPr>
              <a:xfrm>
                <a:off x="3910715" y="2493499"/>
                <a:ext cx="131780" cy="110161"/>
              </a:xfrm>
              <a:custGeom>
                <a:avLst/>
                <a:gdLst>
                  <a:gd name="connsiteX0" fmla="*/ 36939 w 131780"/>
                  <a:gd name="connsiteY0" fmla="*/ 165 h 110161"/>
                  <a:gd name="connsiteX1" fmla="*/ 12684 w 131780"/>
                  <a:gd name="connsiteY1" fmla="*/ 50792 h 110161"/>
                  <a:gd name="connsiteX2" fmla="*/ 43426 w 131780"/>
                  <a:gd name="connsiteY2" fmla="*/ 13421 h 110161"/>
                  <a:gd name="connsiteX3" fmla="*/ 52170 w 131780"/>
                  <a:gd name="connsiteY3" fmla="*/ 110161 h 110161"/>
                  <a:gd name="connsiteX4" fmla="*/ 98425 w 131780"/>
                  <a:gd name="connsiteY4" fmla="*/ 79419 h 110161"/>
                  <a:gd name="connsiteX5" fmla="*/ 131424 w 131780"/>
                  <a:gd name="connsiteY5" fmla="*/ 37676 h 110161"/>
                  <a:gd name="connsiteX6" fmla="*/ 65426 w 131780"/>
                  <a:gd name="connsiteY6" fmla="*/ 79419 h 110161"/>
                  <a:gd name="connsiteX7" fmla="*/ 36939 w 131780"/>
                  <a:gd name="connsiteY7" fmla="*/ 165 h 11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80" h="110161">
                    <a:moveTo>
                      <a:pt x="36939" y="165"/>
                    </a:moveTo>
                    <a:cubicBezTo>
                      <a:pt x="15222" y="1857"/>
                      <a:pt x="-18623" y="40215"/>
                      <a:pt x="12684" y="50792"/>
                    </a:cubicBezTo>
                    <a:cubicBezTo>
                      <a:pt x="11133" y="33587"/>
                      <a:pt x="23260" y="9049"/>
                      <a:pt x="43426" y="13421"/>
                    </a:cubicBezTo>
                    <a:cubicBezTo>
                      <a:pt x="78541" y="20895"/>
                      <a:pt x="33414" y="89854"/>
                      <a:pt x="52170" y="110161"/>
                    </a:cubicBezTo>
                    <a:cubicBezTo>
                      <a:pt x="69938" y="106777"/>
                      <a:pt x="84887" y="90418"/>
                      <a:pt x="98425" y="79419"/>
                    </a:cubicBezTo>
                    <a:cubicBezTo>
                      <a:pt x="111540" y="68701"/>
                      <a:pt x="134949" y="57560"/>
                      <a:pt x="131424" y="37676"/>
                    </a:cubicBezTo>
                    <a:cubicBezTo>
                      <a:pt x="97155" y="37959"/>
                      <a:pt x="85169" y="72086"/>
                      <a:pt x="65426" y="79419"/>
                    </a:cubicBezTo>
                    <a:cubicBezTo>
                      <a:pt x="73323" y="42189"/>
                      <a:pt x="77977" y="-3079"/>
                      <a:pt x="36939" y="16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1D3AFE2B-D28E-BA67-498D-C3EAA9BD290F}"/>
                  </a:ext>
                </a:extLst>
              </p:cNvPr>
              <p:cNvSpPr/>
              <p:nvPr/>
            </p:nvSpPr>
            <p:spPr>
              <a:xfrm>
                <a:off x="3890028" y="2627775"/>
                <a:ext cx="130903" cy="124265"/>
              </a:xfrm>
              <a:custGeom>
                <a:avLst/>
                <a:gdLst>
                  <a:gd name="connsiteX0" fmla="*/ 26884 w 130903"/>
                  <a:gd name="connsiteY0" fmla="*/ 116624 h 124265"/>
                  <a:gd name="connsiteX1" fmla="*/ 112625 w 130903"/>
                  <a:gd name="connsiteY1" fmla="*/ 96881 h 124265"/>
                  <a:gd name="connsiteX2" fmla="*/ 119253 w 130903"/>
                  <a:gd name="connsiteY2" fmla="*/ 39768 h 124265"/>
                  <a:gd name="connsiteX3" fmla="*/ 37884 w 130903"/>
                  <a:gd name="connsiteY3" fmla="*/ 103509 h 124265"/>
                  <a:gd name="connsiteX4" fmla="*/ 15885 w 130903"/>
                  <a:gd name="connsiteY4" fmla="*/ 46255 h 124265"/>
                  <a:gd name="connsiteX5" fmla="*/ 51140 w 130903"/>
                  <a:gd name="connsiteY5" fmla="*/ 2256 h 124265"/>
                  <a:gd name="connsiteX6" fmla="*/ 44512 w 130903"/>
                  <a:gd name="connsiteY6" fmla="*/ 0 h 124265"/>
                  <a:gd name="connsiteX7" fmla="*/ 26884 w 130903"/>
                  <a:gd name="connsiteY7" fmla="*/ 116624 h 12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903" h="124265">
                    <a:moveTo>
                      <a:pt x="26884" y="116624"/>
                    </a:moveTo>
                    <a:cubicBezTo>
                      <a:pt x="55935" y="134252"/>
                      <a:pt x="93587" y="118740"/>
                      <a:pt x="112625" y="96881"/>
                    </a:cubicBezTo>
                    <a:cubicBezTo>
                      <a:pt x="123907" y="84048"/>
                      <a:pt x="143650" y="56408"/>
                      <a:pt x="119253" y="39768"/>
                    </a:cubicBezTo>
                    <a:cubicBezTo>
                      <a:pt x="108535" y="76151"/>
                      <a:pt x="89921" y="115778"/>
                      <a:pt x="37884" y="103509"/>
                    </a:cubicBezTo>
                    <a:cubicBezTo>
                      <a:pt x="22230" y="89830"/>
                      <a:pt x="9962" y="71498"/>
                      <a:pt x="15885" y="46255"/>
                    </a:cubicBezTo>
                    <a:cubicBezTo>
                      <a:pt x="20538" y="26089"/>
                      <a:pt x="49025" y="21012"/>
                      <a:pt x="51140" y="2256"/>
                    </a:cubicBezTo>
                    <a:cubicBezTo>
                      <a:pt x="48178" y="2397"/>
                      <a:pt x="46345" y="1269"/>
                      <a:pt x="44512" y="0"/>
                    </a:cubicBezTo>
                    <a:cubicBezTo>
                      <a:pt x="-5551" y="11000"/>
                      <a:pt x="-16127" y="90676"/>
                      <a:pt x="26884" y="116624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FA46E4F7-2D2C-0F76-B9D7-FD07445E6F79}"/>
                  </a:ext>
                </a:extLst>
              </p:cNvPr>
              <p:cNvSpPr/>
              <p:nvPr/>
            </p:nvSpPr>
            <p:spPr>
              <a:xfrm>
                <a:off x="3712290" y="2710373"/>
                <a:ext cx="191376" cy="156442"/>
              </a:xfrm>
              <a:custGeom>
                <a:avLst/>
                <a:gdLst>
                  <a:gd name="connsiteX0" fmla="*/ 81510 w 191376"/>
                  <a:gd name="connsiteY0" fmla="*/ 38398 h 156442"/>
                  <a:gd name="connsiteX1" fmla="*/ 24256 w 191376"/>
                  <a:gd name="connsiteY1" fmla="*/ 78025 h 156442"/>
                  <a:gd name="connsiteX2" fmla="*/ 0 w 191376"/>
                  <a:gd name="connsiteY2" fmla="*/ 64769 h 156442"/>
                  <a:gd name="connsiteX3" fmla="*/ 30743 w 191376"/>
                  <a:gd name="connsiteY3" fmla="*/ 111024 h 156442"/>
                  <a:gd name="connsiteX4" fmla="*/ 107740 w 191376"/>
                  <a:gd name="connsiteY4" fmla="*/ 155023 h 156442"/>
                  <a:gd name="connsiteX5" fmla="*/ 39486 w 191376"/>
                  <a:gd name="connsiteY5" fmla="*/ 86769 h 156442"/>
                  <a:gd name="connsiteX6" fmla="*/ 65857 w 191376"/>
                  <a:gd name="connsiteY6" fmla="*/ 53770 h 156442"/>
                  <a:gd name="connsiteX7" fmla="*/ 147226 w 191376"/>
                  <a:gd name="connsiteY7" fmla="*/ 102140 h 156442"/>
                  <a:gd name="connsiteX8" fmla="*/ 96600 w 191376"/>
                  <a:gd name="connsiteY8" fmla="*/ 40514 h 156442"/>
                  <a:gd name="connsiteX9" fmla="*/ 118599 w 191376"/>
                  <a:gd name="connsiteY9" fmla="*/ 11886 h 156442"/>
                  <a:gd name="connsiteX10" fmla="*/ 191225 w 191376"/>
                  <a:gd name="connsiteY10" fmla="*/ 75628 h 156442"/>
                  <a:gd name="connsiteX11" fmla="*/ 81510 w 191376"/>
                  <a:gd name="connsiteY11" fmla="*/ 38398 h 15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1376" h="156442">
                    <a:moveTo>
                      <a:pt x="81510" y="38398"/>
                    </a:moveTo>
                    <a:cubicBezTo>
                      <a:pt x="49922" y="31065"/>
                      <a:pt x="33986" y="56167"/>
                      <a:pt x="24256" y="78025"/>
                    </a:cubicBezTo>
                    <a:cubicBezTo>
                      <a:pt x="15512" y="75064"/>
                      <a:pt x="9730" y="59834"/>
                      <a:pt x="0" y="64769"/>
                    </a:cubicBezTo>
                    <a:cubicBezTo>
                      <a:pt x="3667" y="86769"/>
                      <a:pt x="26512" y="89448"/>
                      <a:pt x="30743" y="111024"/>
                    </a:cubicBezTo>
                    <a:cubicBezTo>
                      <a:pt x="61203" y="110883"/>
                      <a:pt x="74036" y="165881"/>
                      <a:pt x="107740" y="155023"/>
                    </a:cubicBezTo>
                    <a:cubicBezTo>
                      <a:pt x="95189" y="122165"/>
                      <a:pt x="57114" y="114691"/>
                      <a:pt x="39486" y="86769"/>
                    </a:cubicBezTo>
                    <a:cubicBezTo>
                      <a:pt x="44704" y="69987"/>
                      <a:pt x="50204" y="55744"/>
                      <a:pt x="65857" y="53770"/>
                    </a:cubicBezTo>
                    <a:cubicBezTo>
                      <a:pt x="100125" y="49680"/>
                      <a:pt x="120291" y="101999"/>
                      <a:pt x="147226" y="102140"/>
                    </a:cubicBezTo>
                    <a:cubicBezTo>
                      <a:pt x="148918" y="71679"/>
                      <a:pt x="111830" y="61385"/>
                      <a:pt x="96600" y="40514"/>
                    </a:cubicBezTo>
                    <a:cubicBezTo>
                      <a:pt x="100548" y="25566"/>
                      <a:pt x="105484" y="13156"/>
                      <a:pt x="118599" y="11886"/>
                    </a:cubicBezTo>
                    <a:cubicBezTo>
                      <a:pt x="153008" y="8361"/>
                      <a:pt x="161187" y="77743"/>
                      <a:pt x="191225" y="75628"/>
                    </a:cubicBezTo>
                    <a:cubicBezTo>
                      <a:pt x="195738" y="22745"/>
                      <a:pt x="98010" y="-43253"/>
                      <a:pt x="81510" y="3839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BEF35BB0-40BE-AD97-70B7-DD1201ED5757}"/>
                  </a:ext>
                </a:extLst>
              </p:cNvPr>
              <p:cNvSpPr/>
              <p:nvPr/>
            </p:nvSpPr>
            <p:spPr>
              <a:xfrm>
                <a:off x="3622177" y="2836910"/>
                <a:ext cx="63741" cy="68113"/>
              </a:xfrm>
              <a:custGeom>
                <a:avLst/>
                <a:gdLst>
                  <a:gd name="connsiteX0" fmla="*/ 0 w 63741"/>
                  <a:gd name="connsiteY0" fmla="*/ 68113 h 68113"/>
                  <a:gd name="connsiteX1" fmla="*/ 63742 w 63741"/>
                  <a:gd name="connsiteY1" fmla="*/ 0 h 68113"/>
                  <a:gd name="connsiteX2" fmla="*/ 0 w 63741"/>
                  <a:gd name="connsiteY2" fmla="*/ 68113 h 6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741" h="68113">
                    <a:moveTo>
                      <a:pt x="0" y="68113"/>
                    </a:moveTo>
                    <a:cubicBezTo>
                      <a:pt x="26653" y="50767"/>
                      <a:pt x="47947" y="28204"/>
                      <a:pt x="63742" y="0"/>
                    </a:cubicBezTo>
                    <a:cubicBezTo>
                      <a:pt x="33281" y="4654"/>
                      <a:pt x="11282" y="36665"/>
                      <a:pt x="0" y="6811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F6800F1-0877-858C-8552-C15C0570F334}"/>
                  </a:ext>
                </a:extLst>
              </p:cNvPr>
              <p:cNvSpPr/>
              <p:nvPr/>
            </p:nvSpPr>
            <p:spPr>
              <a:xfrm>
                <a:off x="3404441" y="2867652"/>
                <a:ext cx="235839" cy="279766"/>
              </a:xfrm>
              <a:custGeom>
                <a:avLst/>
                <a:gdLst>
                  <a:gd name="connsiteX0" fmla="*/ 162738 w 235839"/>
                  <a:gd name="connsiteY0" fmla="*/ 0 h 279766"/>
                  <a:gd name="connsiteX1" fmla="*/ 87997 w 235839"/>
                  <a:gd name="connsiteY1" fmla="*/ 50627 h 279766"/>
                  <a:gd name="connsiteX2" fmla="*/ 28627 w 235839"/>
                  <a:gd name="connsiteY2" fmla="*/ 103368 h 279766"/>
                  <a:gd name="connsiteX3" fmla="*/ 0 w 235839"/>
                  <a:gd name="connsiteY3" fmla="*/ 83626 h 279766"/>
                  <a:gd name="connsiteX4" fmla="*/ 70370 w 235839"/>
                  <a:gd name="connsiteY4" fmla="*/ 189250 h 279766"/>
                  <a:gd name="connsiteX5" fmla="*/ 83626 w 235839"/>
                  <a:gd name="connsiteY5" fmla="*/ 193622 h 279766"/>
                  <a:gd name="connsiteX6" fmla="*/ 149623 w 235839"/>
                  <a:gd name="connsiteY6" fmla="*/ 279363 h 279766"/>
                  <a:gd name="connsiteX7" fmla="*/ 164995 w 235839"/>
                  <a:gd name="connsiteY7" fmla="*/ 277247 h 279766"/>
                  <a:gd name="connsiteX8" fmla="*/ 202365 w 235839"/>
                  <a:gd name="connsiteY8" fmla="*/ 217878 h 279766"/>
                  <a:gd name="connsiteX9" fmla="*/ 235364 w 235839"/>
                  <a:gd name="connsiteY9" fmla="*/ 169507 h 279766"/>
                  <a:gd name="connsiteX10" fmla="*/ 156251 w 235839"/>
                  <a:gd name="connsiteY10" fmla="*/ 250877 h 279766"/>
                  <a:gd name="connsiteX11" fmla="*/ 94625 w 235839"/>
                  <a:gd name="connsiteY11" fmla="*/ 178251 h 279766"/>
                  <a:gd name="connsiteX12" fmla="*/ 175994 w 235839"/>
                  <a:gd name="connsiteY12" fmla="*/ 85882 h 279766"/>
                  <a:gd name="connsiteX13" fmla="*/ 125368 w 235839"/>
                  <a:gd name="connsiteY13" fmla="*/ 118881 h 279766"/>
                  <a:gd name="connsiteX14" fmla="*/ 83626 w 235839"/>
                  <a:gd name="connsiteY14" fmla="*/ 165136 h 279766"/>
                  <a:gd name="connsiteX15" fmla="*/ 41883 w 235839"/>
                  <a:gd name="connsiteY15" fmla="*/ 114509 h 279766"/>
                  <a:gd name="connsiteX16" fmla="*/ 105625 w 235839"/>
                  <a:gd name="connsiteY16" fmla="*/ 61767 h 279766"/>
                  <a:gd name="connsiteX17" fmla="*/ 162738 w 235839"/>
                  <a:gd name="connsiteY17" fmla="*/ 0 h 279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5839" h="279766">
                    <a:moveTo>
                      <a:pt x="162738" y="0"/>
                    </a:moveTo>
                    <a:cubicBezTo>
                      <a:pt x="129034" y="1974"/>
                      <a:pt x="108586" y="32435"/>
                      <a:pt x="87997" y="50627"/>
                    </a:cubicBezTo>
                    <a:cubicBezTo>
                      <a:pt x="65716" y="70228"/>
                      <a:pt x="45973" y="87010"/>
                      <a:pt x="28627" y="103368"/>
                    </a:cubicBezTo>
                    <a:cubicBezTo>
                      <a:pt x="17910" y="98010"/>
                      <a:pt x="13256" y="86587"/>
                      <a:pt x="0" y="83626"/>
                    </a:cubicBezTo>
                    <a:cubicBezTo>
                      <a:pt x="17205" y="124945"/>
                      <a:pt x="58524" y="142431"/>
                      <a:pt x="70370" y="189250"/>
                    </a:cubicBezTo>
                    <a:cubicBezTo>
                      <a:pt x="73190" y="192353"/>
                      <a:pt x="80805" y="190661"/>
                      <a:pt x="83626" y="193622"/>
                    </a:cubicBezTo>
                    <a:cubicBezTo>
                      <a:pt x="102804" y="225070"/>
                      <a:pt x="133124" y="245236"/>
                      <a:pt x="149623" y="279363"/>
                    </a:cubicBezTo>
                    <a:cubicBezTo>
                      <a:pt x="157239" y="281196"/>
                      <a:pt x="158085" y="276119"/>
                      <a:pt x="164995" y="277247"/>
                    </a:cubicBezTo>
                    <a:cubicBezTo>
                      <a:pt x="175853" y="256376"/>
                      <a:pt x="187135" y="235787"/>
                      <a:pt x="202365" y="217878"/>
                    </a:cubicBezTo>
                    <a:cubicBezTo>
                      <a:pt x="214493" y="203494"/>
                      <a:pt x="239595" y="193058"/>
                      <a:pt x="235364" y="169507"/>
                    </a:cubicBezTo>
                    <a:cubicBezTo>
                      <a:pt x="197712" y="176558"/>
                      <a:pt x="180366" y="222954"/>
                      <a:pt x="156251" y="250877"/>
                    </a:cubicBezTo>
                    <a:cubicBezTo>
                      <a:pt x="134534" y="227890"/>
                      <a:pt x="112253" y="205468"/>
                      <a:pt x="94625" y="178251"/>
                    </a:cubicBezTo>
                    <a:cubicBezTo>
                      <a:pt x="122970" y="148636"/>
                      <a:pt x="158790" y="126637"/>
                      <a:pt x="175994" y="85882"/>
                    </a:cubicBezTo>
                    <a:cubicBezTo>
                      <a:pt x="154136" y="83907"/>
                      <a:pt x="138483" y="104920"/>
                      <a:pt x="125368" y="118881"/>
                    </a:cubicBezTo>
                    <a:cubicBezTo>
                      <a:pt x="110984" y="134111"/>
                      <a:pt x="98292" y="152162"/>
                      <a:pt x="83626" y="165136"/>
                    </a:cubicBezTo>
                    <a:cubicBezTo>
                      <a:pt x="68254" y="149623"/>
                      <a:pt x="53306" y="133829"/>
                      <a:pt x="41883" y="114509"/>
                    </a:cubicBezTo>
                    <a:cubicBezTo>
                      <a:pt x="65716" y="100407"/>
                      <a:pt x="84613" y="79959"/>
                      <a:pt x="105625" y="61767"/>
                    </a:cubicBezTo>
                    <a:cubicBezTo>
                      <a:pt x="125509" y="44281"/>
                      <a:pt x="155264" y="29755"/>
                      <a:pt x="162738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F60B541D-F92F-4F35-2AEE-30FF19EBAFDF}"/>
                  </a:ext>
                </a:extLst>
              </p:cNvPr>
              <p:cNvSpPr/>
              <p:nvPr/>
            </p:nvSpPr>
            <p:spPr>
              <a:xfrm>
                <a:off x="3635433" y="2874139"/>
                <a:ext cx="70369" cy="68254"/>
              </a:xfrm>
              <a:custGeom>
                <a:avLst/>
                <a:gdLst>
                  <a:gd name="connsiteX0" fmla="*/ 70370 w 70369"/>
                  <a:gd name="connsiteY0" fmla="*/ 0 h 68254"/>
                  <a:gd name="connsiteX1" fmla="*/ 0 w 70369"/>
                  <a:gd name="connsiteY1" fmla="*/ 68254 h 68254"/>
                  <a:gd name="connsiteX2" fmla="*/ 70370 w 70369"/>
                  <a:gd name="connsiteY2" fmla="*/ 0 h 6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0369" h="68254">
                    <a:moveTo>
                      <a:pt x="70370" y="0"/>
                    </a:moveTo>
                    <a:cubicBezTo>
                      <a:pt x="32012" y="7897"/>
                      <a:pt x="14102" y="36101"/>
                      <a:pt x="0" y="68254"/>
                    </a:cubicBezTo>
                    <a:cubicBezTo>
                      <a:pt x="33845" y="55985"/>
                      <a:pt x="49639" y="25525"/>
                      <a:pt x="70370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9" name="Graphic 3">
              <a:extLst>
                <a:ext uri="{FF2B5EF4-FFF2-40B4-BE49-F238E27FC236}">
                  <a16:creationId xmlns:a16="http://schemas.microsoft.com/office/drawing/2014/main" id="{F2C8F9FA-3605-6FA4-C5E0-60E28FBAD1B6}"/>
                </a:ext>
              </a:extLst>
            </p:cNvPr>
            <p:cNvGrpSpPr/>
            <p:nvPr/>
          </p:nvGrpSpPr>
          <p:grpSpPr>
            <a:xfrm>
              <a:off x="8720214" y="1863018"/>
              <a:ext cx="567099" cy="1257990"/>
              <a:chOff x="8720214" y="1863018"/>
              <a:chExt cx="567099" cy="1257990"/>
            </a:xfrm>
            <a:solidFill>
              <a:srgbClr val="0C2F66"/>
            </a:solidFill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3973667-32C7-C2AE-F09F-80E35FBD0C46}"/>
                  </a:ext>
                </a:extLst>
              </p:cNvPr>
              <p:cNvSpPr/>
              <p:nvPr/>
            </p:nvSpPr>
            <p:spPr>
              <a:xfrm>
                <a:off x="9036486" y="2683728"/>
                <a:ext cx="15590" cy="21749"/>
              </a:xfrm>
              <a:custGeom>
                <a:avLst/>
                <a:gdLst>
                  <a:gd name="connsiteX0" fmla="*/ 4572 w 15590"/>
                  <a:gd name="connsiteY0" fmla="*/ 21750 h 21749"/>
                  <a:gd name="connsiteX1" fmla="*/ 15572 w 15590"/>
                  <a:gd name="connsiteY1" fmla="*/ 4122 h 21749"/>
                  <a:gd name="connsiteX2" fmla="*/ 4572 w 15590"/>
                  <a:gd name="connsiteY2" fmla="*/ 21750 h 21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590" h="21749">
                    <a:moveTo>
                      <a:pt x="4572" y="21750"/>
                    </a:moveTo>
                    <a:cubicBezTo>
                      <a:pt x="13033" y="20621"/>
                      <a:pt x="15854" y="13852"/>
                      <a:pt x="15572" y="4122"/>
                    </a:cubicBezTo>
                    <a:cubicBezTo>
                      <a:pt x="4149" y="-9275"/>
                      <a:pt x="-6287" y="13570"/>
                      <a:pt x="4572" y="2175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7AC12EEF-2862-1ACC-3E00-768451C3ED36}"/>
                  </a:ext>
                </a:extLst>
              </p:cNvPr>
              <p:cNvSpPr/>
              <p:nvPr/>
            </p:nvSpPr>
            <p:spPr>
              <a:xfrm>
                <a:off x="8985514" y="2704082"/>
                <a:ext cx="14812" cy="16908"/>
              </a:xfrm>
              <a:custGeom>
                <a:avLst/>
                <a:gdLst>
                  <a:gd name="connsiteX0" fmla="*/ 11545 w 14812"/>
                  <a:gd name="connsiteY0" fmla="*/ 16908 h 16908"/>
                  <a:gd name="connsiteX1" fmla="*/ 11545 w 14812"/>
                  <a:gd name="connsiteY1" fmla="*/ 16908 h 16908"/>
                  <a:gd name="connsiteX2" fmla="*/ 11545 w 14812"/>
                  <a:gd name="connsiteY2" fmla="*/ 16908 h 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12" h="16908">
                    <a:moveTo>
                      <a:pt x="11545" y="16908"/>
                    </a:moveTo>
                    <a:cubicBezTo>
                      <a:pt x="27340" y="-15527"/>
                      <a:pt x="-21031" y="6895"/>
                      <a:pt x="11545" y="16908"/>
                    </a:cubicBezTo>
                    <a:lnTo>
                      <a:pt x="11545" y="16908"/>
                    </a:ln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2316008D-FD00-D699-C52F-A7E8E4BD39D9}"/>
                  </a:ext>
                </a:extLst>
              </p:cNvPr>
              <p:cNvSpPr/>
              <p:nvPr/>
            </p:nvSpPr>
            <p:spPr>
              <a:xfrm>
                <a:off x="8720214" y="1863018"/>
                <a:ext cx="567099" cy="1184411"/>
              </a:xfrm>
              <a:custGeom>
                <a:avLst/>
                <a:gdLst>
                  <a:gd name="connsiteX0" fmla="*/ 536325 w 567099"/>
                  <a:gd name="connsiteY0" fmla="*/ 281619 h 1184411"/>
                  <a:gd name="connsiteX1" fmla="*/ 472583 w 567099"/>
                  <a:gd name="connsiteY1" fmla="*/ 255248 h 1184411"/>
                  <a:gd name="connsiteX2" fmla="*/ 329587 w 567099"/>
                  <a:gd name="connsiteY2" fmla="*/ 354245 h 1184411"/>
                  <a:gd name="connsiteX3" fmla="*/ 267961 w 567099"/>
                  <a:gd name="connsiteY3" fmla="*/ 422358 h 1184411"/>
                  <a:gd name="connsiteX4" fmla="*/ 265705 w 567099"/>
                  <a:gd name="connsiteY4" fmla="*/ 230992 h 1184411"/>
                  <a:gd name="connsiteX5" fmla="*/ 415329 w 567099"/>
                  <a:gd name="connsiteY5" fmla="*/ 98997 h 1184411"/>
                  <a:gd name="connsiteX6" fmla="*/ 410957 w 567099"/>
                  <a:gd name="connsiteY6" fmla="*/ 28627 h 1184411"/>
                  <a:gd name="connsiteX7" fmla="*/ 408701 w 567099"/>
                  <a:gd name="connsiteY7" fmla="*/ 0 h 1184411"/>
                  <a:gd name="connsiteX8" fmla="*/ 406585 w 567099"/>
                  <a:gd name="connsiteY8" fmla="*/ 0 h 1184411"/>
                  <a:gd name="connsiteX9" fmla="*/ 331844 w 567099"/>
                  <a:gd name="connsiteY9" fmla="*/ 35114 h 1184411"/>
                  <a:gd name="connsiteX10" fmla="*/ 243847 w 567099"/>
                  <a:gd name="connsiteY10" fmla="*/ 138483 h 1184411"/>
                  <a:gd name="connsiteX11" fmla="*/ 252590 w 567099"/>
                  <a:gd name="connsiteY11" fmla="*/ 228736 h 1184411"/>
                  <a:gd name="connsiteX12" fmla="*/ 228334 w 567099"/>
                  <a:gd name="connsiteY12" fmla="*/ 316733 h 1184411"/>
                  <a:gd name="connsiteX13" fmla="*/ 58968 w 567099"/>
                  <a:gd name="connsiteY13" fmla="*/ 261735 h 1184411"/>
                  <a:gd name="connsiteX14" fmla="*/ 19341 w 567099"/>
                  <a:gd name="connsiteY14" fmla="*/ 510214 h 1184411"/>
                  <a:gd name="connsiteX15" fmla="*/ 41340 w 567099"/>
                  <a:gd name="connsiteY15" fmla="*/ 488215 h 1184411"/>
                  <a:gd name="connsiteX16" fmla="*/ 113966 w 567099"/>
                  <a:gd name="connsiteY16" fmla="*/ 448588 h 1184411"/>
                  <a:gd name="connsiteX17" fmla="*/ 184336 w 567099"/>
                  <a:gd name="connsiteY17" fmla="*/ 307849 h 1184411"/>
                  <a:gd name="connsiteX18" fmla="*/ 226078 w 567099"/>
                  <a:gd name="connsiteY18" fmla="*/ 327592 h 1184411"/>
                  <a:gd name="connsiteX19" fmla="*/ 338331 w 567099"/>
                  <a:gd name="connsiteY19" fmla="*/ 547585 h 1184411"/>
                  <a:gd name="connsiteX20" fmla="*/ 182221 w 567099"/>
                  <a:gd name="connsiteY20" fmla="*/ 584955 h 1184411"/>
                  <a:gd name="connsiteX21" fmla="*/ 206476 w 567099"/>
                  <a:gd name="connsiteY21" fmla="*/ 637697 h 1184411"/>
                  <a:gd name="connsiteX22" fmla="*/ 204220 w 567099"/>
                  <a:gd name="connsiteY22" fmla="*/ 672952 h 1184411"/>
                  <a:gd name="connsiteX23" fmla="*/ 204220 w 567099"/>
                  <a:gd name="connsiteY23" fmla="*/ 769693 h 1184411"/>
                  <a:gd name="connsiteX24" fmla="*/ 318588 w 567099"/>
                  <a:gd name="connsiteY24" fmla="*/ 1181052 h 1184411"/>
                  <a:gd name="connsiteX25" fmla="*/ 404329 w 567099"/>
                  <a:gd name="connsiteY25" fmla="*/ 1159052 h 1184411"/>
                  <a:gd name="connsiteX26" fmla="*/ 446071 w 567099"/>
                  <a:gd name="connsiteY26" fmla="*/ 1099682 h 1184411"/>
                  <a:gd name="connsiteX27" fmla="*/ 468070 w 567099"/>
                  <a:gd name="connsiteY27" fmla="*/ 637838 h 1184411"/>
                  <a:gd name="connsiteX28" fmla="*/ 492326 w 567099"/>
                  <a:gd name="connsiteY28" fmla="*/ 587212 h 1184411"/>
                  <a:gd name="connsiteX29" fmla="*/ 355959 w 567099"/>
                  <a:gd name="connsiteY29" fmla="*/ 545470 h 1184411"/>
                  <a:gd name="connsiteX30" fmla="*/ 278961 w 567099"/>
                  <a:gd name="connsiteY30" fmla="*/ 433358 h 1184411"/>
                  <a:gd name="connsiteX31" fmla="*/ 344959 w 567099"/>
                  <a:gd name="connsiteY31" fmla="*/ 362988 h 1184411"/>
                  <a:gd name="connsiteX32" fmla="*/ 509954 w 567099"/>
                  <a:gd name="connsiteY32" fmla="*/ 393731 h 1184411"/>
                  <a:gd name="connsiteX33" fmla="*/ 542953 w 567099"/>
                  <a:gd name="connsiteY33" fmla="*/ 340989 h 1184411"/>
                  <a:gd name="connsiteX34" fmla="*/ 547324 w 567099"/>
                  <a:gd name="connsiteY34" fmla="*/ 305875 h 1184411"/>
                  <a:gd name="connsiteX35" fmla="*/ 567067 w 567099"/>
                  <a:gd name="connsiteY35" fmla="*/ 283875 h 1184411"/>
                  <a:gd name="connsiteX36" fmla="*/ 536325 w 567099"/>
                  <a:gd name="connsiteY36" fmla="*/ 281619 h 1184411"/>
                  <a:gd name="connsiteX37" fmla="*/ 274589 w 567099"/>
                  <a:gd name="connsiteY37" fmla="*/ 94766 h 1184411"/>
                  <a:gd name="connsiteX38" fmla="*/ 397701 w 567099"/>
                  <a:gd name="connsiteY38" fmla="*/ 22140 h 1184411"/>
                  <a:gd name="connsiteX39" fmla="*/ 278961 w 567099"/>
                  <a:gd name="connsiteY39" fmla="*/ 211250 h 1184411"/>
                  <a:gd name="connsiteX40" fmla="*/ 351587 w 567099"/>
                  <a:gd name="connsiteY40" fmla="*/ 70511 h 1184411"/>
                  <a:gd name="connsiteX41" fmla="*/ 336215 w 567099"/>
                  <a:gd name="connsiteY41" fmla="*/ 110138 h 1184411"/>
                  <a:gd name="connsiteX42" fmla="*/ 263590 w 567099"/>
                  <a:gd name="connsiteY42" fmla="*/ 213506 h 1184411"/>
                  <a:gd name="connsiteX43" fmla="*/ 274589 w 567099"/>
                  <a:gd name="connsiteY43" fmla="*/ 94766 h 1184411"/>
                  <a:gd name="connsiteX44" fmla="*/ 28225 w 567099"/>
                  <a:gd name="connsiteY44" fmla="*/ 477356 h 1184411"/>
                  <a:gd name="connsiteX45" fmla="*/ 56852 w 567099"/>
                  <a:gd name="connsiteY45" fmla="*/ 274991 h 1184411"/>
                  <a:gd name="connsiteX46" fmla="*/ 162478 w 567099"/>
                  <a:gd name="connsiteY46" fmla="*/ 292619 h 1184411"/>
                  <a:gd name="connsiteX47" fmla="*/ 54737 w 567099"/>
                  <a:gd name="connsiteY47" fmla="*/ 373988 h 1184411"/>
                  <a:gd name="connsiteX48" fmla="*/ 125107 w 567099"/>
                  <a:gd name="connsiteY48" fmla="*/ 312362 h 1184411"/>
                  <a:gd name="connsiteX49" fmla="*/ 120735 w 567099"/>
                  <a:gd name="connsiteY49" fmla="*/ 411359 h 1184411"/>
                  <a:gd name="connsiteX50" fmla="*/ 136106 w 567099"/>
                  <a:gd name="connsiteY50" fmla="*/ 310246 h 1184411"/>
                  <a:gd name="connsiteX51" fmla="*/ 164734 w 567099"/>
                  <a:gd name="connsiteY51" fmla="*/ 305875 h 1184411"/>
                  <a:gd name="connsiteX52" fmla="*/ 28225 w 567099"/>
                  <a:gd name="connsiteY52" fmla="*/ 477356 h 1184411"/>
                  <a:gd name="connsiteX53" fmla="*/ 206476 w 567099"/>
                  <a:gd name="connsiteY53" fmla="*/ 620352 h 1184411"/>
                  <a:gd name="connsiteX54" fmla="*/ 320844 w 567099"/>
                  <a:gd name="connsiteY54" fmla="*/ 624723 h 1184411"/>
                  <a:gd name="connsiteX55" fmla="*/ 314216 w 567099"/>
                  <a:gd name="connsiteY55" fmla="*/ 640095 h 1184411"/>
                  <a:gd name="connsiteX56" fmla="*/ 206476 w 567099"/>
                  <a:gd name="connsiteY56" fmla="*/ 620352 h 1184411"/>
                  <a:gd name="connsiteX57" fmla="*/ 235103 w 567099"/>
                  <a:gd name="connsiteY57" fmla="*/ 604980 h 1184411"/>
                  <a:gd name="connsiteX58" fmla="*/ 334100 w 567099"/>
                  <a:gd name="connsiteY58" fmla="*/ 589609 h 1184411"/>
                  <a:gd name="connsiteX59" fmla="*/ 327472 w 567099"/>
                  <a:gd name="connsiteY59" fmla="*/ 609352 h 1184411"/>
                  <a:gd name="connsiteX60" fmla="*/ 235103 w 567099"/>
                  <a:gd name="connsiteY60" fmla="*/ 604980 h 1184411"/>
                  <a:gd name="connsiteX61" fmla="*/ 219591 w 567099"/>
                  <a:gd name="connsiteY61" fmla="*/ 637979 h 1184411"/>
                  <a:gd name="connsiteX62" fmla="*/ 311960 w 567099"/>
                  <a:gd name="connsiteY62" fmla="*/ 653351 h 1184411"/>
                  <a:gd name="connsiteX63" fmla="*/ 316331 w 567099"/>
                  <a:gd name="connsiteY63" fmla="*/ 712721 h 1184411"/>
                  <a:gd name="connsiteX64" fmla="*/ 223963 w 567099"/>
                  <a:gd name="connsiteY64" fmla="*/ 734720 h 1184411"/>
                  <a:gd name="connsiteX65" fmla="*/ 219591 w 567099"/>
                  <a:gd name="connsiteY65" fmla="*/ 637979 h 1184411"/>
                  <a:gd name="connsiteX66" fmla="*/ 221847 w 567099"/>
                  <a:gd name="connsiteY66" fmla="*/ 745719 h 1184411"/>
                  <a:gd name="connsiteX67" fmla="*/ 316473 w 567099"/>
                  <a:gd name="connsiteY67" fmla="*/ 723720 h 1184411"/>
                  <a:gd name="connsiteX68" fmla="*/ 360471 w 567099"/>
                  <a:gd name="connsiteY68" fmla="*/ 765463 h 1184411"/>
                  <a:gd name="connsiteX69" fmla="*/ 342843 w 567099"/>
                  <a:gd name="connsiteY69" fmla="*/ 723720 h 1184411"/>
                  <a:gd name="connsiteX70" fmla="*/ 446212 w 567099"/>
                  <a:gd name="connsiteY70" fmla="*/ 758834 h 1184411"/>
                  <a:gd name="connsiteX71" fmla="*/ 239475 w 567099"/>
                  <a:gd name="connsiteY71" fmla="*/ 774206 h 1184411"/>
                  <a:gd name="connsiteX72" fmla="*/ 221847 w 567099"/>
                  <a:gd name="connsiteY72" fmla="*/ 774206 h 1184411"/>
                  <a:gd name="connsiteX73" fmla="*/ 221847 w 567099"/>
                  <a:gd name="connsiteY73" fmla="*/ 745719 h 1184411"/>
                  <a:gd name="connsiteX74" fmla="*/ 388958 w 567099"/>
                  <a:gd name="connsiteY74" fmla="*/ 1146078 h 1184411"/>
                  <a:gd name="connsiteX75" fmla="*/ 265846 w 567099"/>
                  <a:gd name="connsiteY75" fmla="*/ 1104336 h 1184411"/>
                  <a:gd name="connsiteX76" fmla="*/ 224104 w 567099"/>
                  <a:gd name="connsiteY76" fmla="*/ 783231 h 1184411"/>
                  <a:gd name="connsiteX77" fmla="*/ 455097 w 567099"/>
                  <a:gd name="connsiteY77" fmla="*/ 778859 h 1184411"/>
                  <a:gd name="connsiteX78" fmla="*/ 388958 w 567099"/>
                  <a:gd name="connsiteY78" fmla="*/ 1146078 h 1184411"/>
                  <a:gd name="connsiteX79" fmla="*/ 457212 w 567099"/>
                  <a:gd name="connsiteY79" fmla="*/ 743604 h 1184411"/>
                  <a:gd name="connsiteX80" fmla="*/ 338472 w 567099"/>
                  <a:gd name="connsiteY80" fmla="*/ 712861 h 1184411"/>
                  <a:gd name="connsiteX81" fmla="*/ 331844 w 567099"/>
                  <a:gd name="connsiteY81" fmla="*/ 655607 h 1184411"/>
                  <a:gd name="connsiteX82" fmla="*/ 459468 w 567099"/>
                  <a:gd name="connsiteY82" fmla="*/ 642351 h 1184411"/>
                  <a:gd name="connsiteX83" fmla="*/ 457212 w 567099"/>
                  <a:gd name="connsiteY83" fmla="*/ 743604 h 1184411"/>
                  <a:gd name="connsiteX84" fmla="*/ 358215 w 567099"/>
                  <a:gd name="connsiteY84" fmla="*/ 563238 h 1184411"/>
                  <a:gd name="connsiteX85" fmla="*/ 446212 w 567099"/>
                  <a:gd name="connsiteY85" fmla="*/ 574238 h 1184411"/>
                  <a:gd name="connsiteX86" fmla="*/ 472583 w 567099"/>
                  <a:gd name="connsiteY86" fmla="*/ 600609 h 1184411"/>
                  <a:gd name="connsiteX87" fmla="*/ 358215 w 567099"/>
                  <a:gd name="connsiteY87" fmla="*/ 578610 h 1184411"/>
                  <a:gd name="connsiteX88" fmla="*/ 358215 w 567099"/>
                  <a:gd name="connsiteY88" fmla="*/ 563238 h 1184411"/>
                  <a:gd name="connsiteX89" fmla="*/ 355959 w 567099"/>
                  <a:gd name="connsiteY89" fmla="*/ 589609 h 1184411"/>
                  <a:gd name="connsiteX90" fmla="*/ 450584 w 567099"/>
                  <a:gd name="connsiteY90" fmla="*/ 604980 h 1184411"/>
                  <a:gd name="connsiteX91" fmla="*/ 349471 w 567099"/>
                  <a:gd name="connsiteY91" fmla="*/ 611608 h 1184411"/>
                  <a:gd name="connsiteX92" fmla="*/ 355959 w 567099"/>
                  <a:gd name="connsiteY92" fmla="*/ 589609 h 1184411"/>
                  <a:gd name="connsiteX93" fmla="*/ 461583 w 567099"/>
                  <a:gd name="connsiteY93" fmla="*/ 620352 h 1184411"/>
                  <a:gd name="connsiteX94" fmla="*/ 410957 w 567099"/>
                  <a:gd name="connsiteY94" fmla="*/ 642351 h 1184411"/>
                  <a:gd name="connsiteX95" fmla="*/ 336215 w 567099"/>
                  <a:gd name="connsiteY95" fmla="*/ 642351 h 1184411"/>
                  <a:gd name="connsiteX96" fmla="*/ 342843 w 567099"/>
                  <a:gd name="connsiteY96" fmla="*/ 624723 h 1184411"/>
                  <a:gd name="connsiteX97" fmla="*/ 461583 w 567099"/>
                  <a:gd name="connsiteY97" fmla="*/ 620352 h 1184411"/>
                  <a:gd name="connsiteX98" fmla="*/ 307588 w 567099"/>
                  <a:gd name="connsiteY98" fmla="*/ 580725 h 1184411"/>
                  <a:gd name="connsiteX99" fmla="*/ 237219 w 567099"/>
                  <a:gd name="connsiteY99" fmla="*/ 591724 h 1184411"/>
                  <a:gd name="connsiteX100" fmla="*/ 223963 w 567099"/>
                  <a:gd name="connsiteY100" fmla="*/ 604980 h 1184411"/>
                  <a:gd name="connsiteX101" fmla="*/ 195335 w 567099"/>
                  <a:gd name="connsiteY101" fmla="*/ 589609 h 1184411"/>
                  <a:gd name="connsiteX102" fmla="*/ 338331 w 567099"/>
                  <a:gd name="connsiteY102" fmla="*/ 567610 h 1184411"/>
                  <a:gd name="connsiteX103" fmla="*/ 307588 w 567099"/>
                  <a:gd name="connsiteY103" fmla="*/ 580725 h 1184411"/>
                  <a:gd name="connsiteX104" fmla="*/ 360471 w 567099"/>
                  <a:gd name="connsiteY104" fmla="*/ 358617 h 1184411"/>
                  <a:gd name="connsiteX105" fmla="*/ 378099 w 567099"/>
                  <a:gd name="connsiteY105" fmla="*/ 351989 h 1184411"/>
                  <a:gd name="connsiteX106" fmla="*/ 342843 w 567099"/>
                  <a:gd name="connsiteY106" fmla="*/ 349732 h 1184411"/>
                  <a:gd name="connsiteX107" fmla="*/ 518838 w 567099"/>
                  <a:gd name="connsiteY107" fmla="*/ 288106 h 1184411"/>
                  <a:gd name="connsiteX108" fmla="*/ 404470 w 567099"/>
                  <a:gd name="connsiteY108" fmla="*/ 343104 h 1184411"/>
                  <a:gd name="connsiteX109" fmla="*/ 496839 w 567099"/>
                  <a:gd name="connsiteY109" fmla="*/ 378359 h 1184411"/>
                  <a:gd name="connsiteX110" fmla="*/ 360471 w 567099"/>
                  <a:gd name="connsiteY110" fmla="*/ 358617 h 1184411"/>
                  <a:gd name="connsiteX111" fmla="*/ 505582 w 567099"/>
                  <a:gd name="connsiteY111" fmla="*/ 371873 h 1184411"/>
                  <a:gd name="connsiteX112" fmla="*/ 472583 w 567099"/>
                  <a:gd name="connsiteY112" fmla="*/ 343245 h 1184411"/>
                  <a:gd name="connsiteX113" fmla="*/ 536325 w 567099"/>
                  <a:gd name="connsiteY113" fmla="*/ 292619 h 1184411"/>
                  <a:gd name="connsiteX114" fmla="*/ 505582 w 567099"/>
                  <a:gd name="connsiteY114" fmla="*/ 371873 h 1184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567099" h="1184411">
                    <a:moveTo>
                      <a:pt x="536325" y="281619"/>
                    </a:moveTo>
                    <a:cubicBezTo>
                      <a:pt x="514184" y="278517"/>
                      <a:pt x="495005" y="260184"/>
                      <a:pt x="472583" y="255248"/>
                    </a:cubicBezTo>
                    <a:cubicBezTo>
                      <a:pt x="397701" y="238467"/>
                      <a:pt x="326062" y="278658"/>
                      <a:pt x="329587" y="354245"/>
                    </a:cubicBezTo>
                    <a:cubicBezTo>
                      <a:pt x="300537" y="368488"/>
                      <a:pt x="278397" y="389500"/>
                      <a:pt x="267961" y="422358"/>
                    </a:cubicBezTo>
                    <a:cubicBezTo>
                      <a:pt x="235527" y="370885"/>
                      <a:pt x="229322" y="285145"/>
                      <a:pt x="265705" y="230992"/>
                    </a:cubicBezTo>
                    <a:cubicBezTo>
                      <a:pt x="348202" y="219006"/>
                      <a:pt x="412931" y="182340"/>
                      <a:pt x="415329" y="98997"/>
                    </a:cubicBezTo>
                    <a:cubicBezTo>
                      <a:pt x="415893" y="77280"/>
                      <a:pt x="410534" y="53870"/>
                      <a:pt x="410957" y="28627"/>
                    </a:cubicBezTo>
                    <a:cubicBezTo>
                      <a:pt x="411098" y="16217"/>
                      <a:pt x="420546" y="5641"/>
                      <a:pt x="408701" y="0"/>
                    </a:cubicBezTo>
                    <a:cubicBezTo>
                      <a:pt x="407995" y="0"/>
                      <a:pt x="407290" y="0"/>
                      <a:pt x="406585" y="0"/>
                    </a:cubicBezTo>
                    <a:cubicBezTo>
                      <a:pt x="387689" y="24538"/>
                      <a:pt x="356382" y="25666"/>
                      <a:pt x="331844" y="35114"/>
                    </a:cubicBezTo>
                    <a:cubicBezTo>
                      <a:pt x="292499" y="50345"/>
                      <a:pt x="250616" y="88984"/>
                      <a:pt x="243847" y="138483"/>
                    </a:cubicBezTo>
                    <a:cubicBezTo>
                      <a:pt x="239616" y="169225"/>
                      <a:pt x="255692" y="196583"/>
                      <a:pt x="252590" y="228736"/>
                    </a:cubicBezTo>
                    <a:cubicBezTo>
                      <a:pt x="250193" y="254543"/>
                      <a:pt x="222975" y="283311"/>
                      <a:pt x="228334" y="316733"/>
                    </a:cubicBezTo>
                    <a:cubicBezTo>
                      <a:pt x="179964" y="296426"/>
                      <a:pt x="119466" y="244954"/>
                      <a:pt x="58968" y="261735"/>
                    </a:cubicBezTo>
                    <a:cubicBezTo>
                      <a:pt x="-30440" y="286696"/>
                      <a:pt x="4393" y="427294"/>
                      <a:pt x="19341" y="510214"/>
                    </a:cubicBezTo>
                    <a:cubicBezTo>
                      <a:pt x="30763" y="508522"/>
                      <a:pt x="33725" y="494702"/>
                      <a:pt x="41340" y="488215"/>
                    </a:cubicBezTo>
                    <a:cubicBezTo>
                      <a:pt x="62916" y="469741"/>
                      <a:pt x="92249" y="464382"/>
                      <a:pt x="113966" y="448588"/>
                    </a:cubicBezTo>
                    <a:cubicBezTo>
                      <a:pt x="154721" y="418974"/>
                      <a:pt x="183208" y="375821"/>
                      <a:pt x="184336" y="307849"/>
                    </a:cubicBezTo>
                    <a:cubicBezTo>
                      <a:pt x="200835" y="311798"/>
                      <a:pt x="213668" y="319554"/>
                      <a:pt x="226078" y="327592"/>
                    </a:cubicBezTo>
                    <a:cubicBezTo>
                      <a:pt x="225514" y="438858"/>
                      <a:pt x="304063" y="471151"/>
                      <a:pt x="338331" y="547585"/>
                    </a:cubicBezTo>
                    <a:cubicBezTo>
                      <a:pt x="280089" y="553931"/>
                      <a:pt x="222270" y="560559"/>
                      <a:pt x="182221" y="584955"/>
                    </a:cubicBezTo>
                    <a:cubicBezTo>
                      <a:pt x="177567" y="616967"/>
                      <a:pt x="201822" y="619506"/>
                      <a:pt x="206476" y="637697"/>
                    </a:cubicBezTo>
                    <a:cubicBezTo>
                      <a:pt x="209296" y="648697"/>
                      <a:pt x="204784" y="661248"/>
                      <a:pt x="204220" y="672952"/>
                    </a:cubicBezTo>
                    <a:cubicBezTo>
                      <a:pt x="202951" y="701157"/>
                      <a:pt x="202105" y="735989"/>
                      <a:pt x="204220" y="769693"/>
                    </a:cubicBezTo>
                    <a:cubicBezTo>
                      <a:pt x="214373" y="933701"/>
                      <a:pt x="207040" y="1139732"/>
                      <a:pt x="318588" y="1181052"/>
                    </a:cubicBezTo>
                    <a:cubicBezTo>
                      <a:pt x="347779" y="1191910"/>
                      <a:pt x="387829" y="1174282"/>
                      <a:pt x="404329" y="1159052"/>
                    </a:cubicBezTo>
                    <a:cubicBezTo>
                      <a:pt x="414200" y="1150027"/>
                      <a:pt x="441699" y="1112938"/>
                      <a:pt x="446071" y="1099682"/>
                    </a:cubicBezTo>
                    <a:cubicBezTo>
                      <a:pt x="483160" y="987289"/>
                      <a:pt x="471737" y="785769"/>
                      <a:pt x="468070" y="637838"/>
                    </a:cubicBezTo>
                    <a:cubicBezTo>
                      <a:pt x="479493" y="624018"/>
                      <a:pt x="495005" y="605967"/>
                      <a:pt x="492326" y="587212"/>
                    </a:cubicBezTo>
                    <a:cubicBezTo>
                      <a:pt x="486967" y="549982"/>
                      <a:pt x="401226" y="547303"/>
                      <a:pt x="355959" y="545470"/>
                    </a:cubicBezTo>
                    <a:cubicBezTo>
                      <a:pt x="358356" y="500625"/>
                      <a:pt x="282769" y="468049"/>
                      <a:pt x="278961" y="433358"/>
                    </a:cubicBezTo>
                    <a:cubicBezTo>
                      <a:pt x="275012" y="398103"/>
                      <a:pt x="312665" y="374411"/>
                      <a:pt x="344959" y="362988"/>
                    </a:cubicBezTo>
                    <a:cubicBezTo>
                      <a:pt x="391073" y="401910"/>
                      <a:pt x="456930" y="439845"/>
                      <a:pt x="509954" y="393731"/>
                    </a:cubicBezTo>
                    <a:cubicBezTo>
                      <a:pt x="523069" y="382308"/>
                      <a:pt x="538299" y="358053"/>
                      <a:pt x="542953" y="340989"/>
                    </a:cubicBezTo>
                    <a:cubicBezTo>
                      <a:pt x="545632" y="331400"/>
                      <a:pt x="540837" y="317721"/>
                      <a:pt x="547324" y="305875"/>
                    </a:cubicBezTo>
                    <a:cubicBezTo>
                      <a:pt x="551837" y="297695"/>
                      <a:pt x="567914" y="297272"/>
                      <a:pt x="567067" y="283875"/>
                    </a:cubicBezTo>
                    <a:cubicBezTo>
                      <a:pt x="560721" y="274991"/>
                      <a:pt x="548453" y="283311"/>
                      <a:pt x="536325" y="281619"/>
                    </a:cubicBezTo>
                    <a:close/>
                    <a:moveTo>
                      <a:pt x="274589" y="94766"/>
                    </a:moveTo>
                    <a:cubicBezTo>
                      <a:pt x="304627" y="55703"/>
                      <a:pt x="354972" y="44422"/>
                      <a:pt x="397701" y="22140"/>
                    </a:cubicBezTo>
                    <a:cubicBezTo>
                      <a:pt x="414906" y="133124"/>
                      <a:pt x="372599" y="203776"/>
                      <a:pt x="278961" y="211250"/>
                    </a:cubicBezTo>
                    <a:cubicBezTo>
                      <a:pt x="306742" y="167956"/>
                      <a:pt x="349471" y="139470"/>
                      <a:pt x="351587" y="70511"/>
                    </a:cubicBezTo>
                    <a:cubicBezTo>
                      <a:pt x="338895" y="81087"/>
                      <a:pt x="341574" y="96740"/>
                      <a:pt x="336215" y="110138"/>
                    </a:cubicBezTo>
                    <a:cubicBezTo>
                      <a:pt x="319998" y="150893"/>
                      <a:pt x="286153" y="179238"/>
                      <a:pt x="263590" y="213506"/>
                    </a:cubicBezTo>
                    <a:cubicBezTo>
                      <a:pt x="246808" y="168661"/>
                      <a:pt x="252872" y="122970"/>
                      <a:pt x="274589" y="94766"/>
                    </a:cubicBezTo>
                    <a:close/>
                    <a:moveTo>
                      <a:pt x="28225" y="477356"/>
                    </a:moveTo>
                    <a:cubicBezTo>
                      <a:pt x="11162" y="407833"/>
                      <a:pt x="-7030" y="304042"/>
                      <a:pt x="56852" y="274991"/>
                    </a:cubicBezTo>
                    <a:cubicBezTo>
                      <a:pt x="81531" y="263850"/>
                      <a:pt x="140760" y="277389"/>
                      <a:pt x="162478" y="292619"/>
                    </a:cubicBezTo>
                    <a:cubicBezTo>
                      <a:pt x="114530" y="303195"/>
                      <a:pt x="59673" y="314477"/>
                      <a:pt x="54737" y="373988"/>
                    </a:cubicBezTo>
                    <a:cubicBezTo>
                      <a:pt x="68557" y="352694"/>
                      <a:pt x="91685" y="321387"/>
                      <a:pt x="125107" y="312362"/>
                    </a:cubicBezTo>
                    <a:cubicBezTo>
                      <a:pt x="135966" y="341694"/>
                      <a:pt x="126799" y="384564"/>
                      <a:pt x="120735" y="411359"/>
                    </a:cubicBezTo>
                    <a:cubicBezTo>
                      <a:pt x="139350" y="400359"/>
                      <a:pt x="146260" y="343809"/>
                      <a:pt x="136106" y="310246"/>
                    </a:cubicBezTo>
                    <a:cubicBezTo>
                      <a:pt x="144427" y="307567"/>
                      <a:pt x="153734" y="305875"/>
                      <a:pt x="164734" y="305875"/>
                    </a:cubicBezTo>
                    <a:cubicBezTo>
                      <a:pt x="172067" y="415871"/>
                      <a:pt x="93236" y="439704"/>
                      <a:pt x="28225" y="477356"/>
                    </a:cubicBezTo>
                    <a:close/>
                    <a:moveTo>
                      <a:pt x="206476" y="620352"/>
                    </a:moveTo>
                    <a:cubicBezTo>
                      <a:pt x="241308" y="616403"/>
                      <a:pt x="278961" y="628531"/>
                      <a:pt x="320844" y="624723"/>
                    </a:cubicBezTo>
                    <a:cubicBezTo>
                      <a:pt x="317883" y="629095"/>
                      <a:pt x="316614" y="635159"/>
                      <a:pt x="314216" y="640095"/>
                    </a:cubicBezTo>
                    <a:cubicBezTo>
                      <a:pt x="275718" y="636146"/>
                      <a:pt x="237078" y="632197"/>
                      <a:pt x="206476" y="620352"/>
                    </a:cubicBezTo>
                    <a:close/>
                    <a:moveTo>
                      <a:pt x="235103" y="604980"/>
                    </a:moveTo>
                    <a:cubicBezTo>
                      <a:pt x="259923" y="591724"/>
                      <a:pt x="297999" y="591583"/>
                      <a:pt x="334100" y="589609"/>
                    </a:cubicBezTo>
                    <a:cubicBezTo>
                      <a:pt x="333959" y="598212"/>
                      <a:pt x="330152" y="603288"/>
                      <a:pt x="327472" y="609352"/>
                    </a:cubicBezTo>
                    <a:cubicBezTo>
                      <a:pt x="299409" y="613019"/>
                      <a:pt x="261616" y="609916"/>
                      <a:pt x="235103" y="604980"/>
                    </a:cubicBezTo>
                    <a:close/>
                    <a:moveTo>
                      <a:pt x="219591" y="637979"/>
                    </a:moveTo>
                    <a:cubicBezTo>
                      <a:pt x="247936" y="645595"/>
                      <a:pt x="280089" y="649261"/>
                      <a:pt x="311960" y="653351"/>
                    </a:cubicBezTo>
                    <a:cubicBezTo>
                      <a:pt x="310973" y="675632"/>
                      <a:pt x="312242" y="695516"/>
                      <a:pt x="316331" y="712721"/>
                    </a:cubicBezTo>
                    <a:cubicBezTo>
                      <a:pt x="286012" y="720477"/>
                      <a:pt x="246667" y="719349"/>
                      <a:pt x="223963" y="734720"/>
                    </a:cubicBezTo>
                    <a:cubicBezTo>
                      <a:pt x="219591" y="705529"/>
                      <a:pt x="219450" y="671965"/>
                      <a:pt x="219591" y="637979"/>
                    </a:cubicBezTo>
                    <a:close/>
                    <a:moveTo>
                      <a:pt x="221847" y="745719"/>
                    </a:moveTo>
                    <a:cubicBezTo>
                      <a:pt x="246103" y="731053"/>
                      <a:pt x="285307" y="731476"/>
                      <a:pt x="316473" y="723720"/>
                    </a:cubicBezTo>
                    <a:cubicBezTo>
                      <a:pt x="332267" y="736553"/>
                      <a:pt x="332690" y="764757"/>
                      <a:pt x="360471" y="765463"/>
                    </a:cubicBezTo>
                    <a:cubicBezTo>
                      <a:pt x="360894" y="745296"/>
                      <a:pt x="346087" y="740220"/>
                      <a:pt x="342843" y="723720"/>
                    </a:cubicBezTo>
                    <a:cubicBezTo>
                      <a:pt x="394598" y="718079"/>
                      <a:pt x="426046" y="732886"/>
                      <a:pt x="446212" y="758834"/>
                    </a:cubicBezTo>
                    <a:cubicBezTo>
                      <a:pt x="401931" y="798320"/>
                      <a:pt x="297435" y="807769"/>
                      <a:pt x="239475" y="774206"/>
                    </a:cubicBezTo>
                    <a:cubicBezTo>
                      <a:pt x="231155" y="772231"/>
                      <a:pt x="225373" y="777872"/>
                      <a:pt x="221847" y="774206"/>
                    </a:cubicBezTo>
                    <a:cubicBezTo>
                      <a:pt x="221847" y="764757"/>
                      <a:pt x="221847" y="755309"/>
                      <a:pt x="221847" y="745719"/>
                    </a:cubicBezTo>
                    <a:close/>
                    <a:moveTo>
                      <a:pt x="388958" y="1146078"/>
                    </a:moveTo>
                    <a:cubicBezTo>
                      <a:pt x="339318" y="1187115"/>
                      <a:pt x="288974" y="1149745"/>
                      <a:pt x="265846" y="1104336"/>
                    </a:cubicBezTo>
                    <a:cubicBezTo>
                      <a:pt x="224950" y="1024518"/>
                      <a:pt x="227911" y="898163"/>
                      <a:pt x="224104" y="783231"/>
                    </a:cubicBezTo>
                    <a:cubicBezTo>
                      <a:pt x="283897" y="822435"/>
                      <a:pt x="398265" y="816794"/>
                      <a:pt x="455097" y="778859"/>
                    </a:cubicBezTo>
                    <a:cubicBezTo>
                      <a:pt x="457776" y="912265"/>
                      <a:pt x="463981" y="1084029"/>
                      <a:pt x="388958" y="1146078"/>
                    </a:cubicBezTo>
                    <a:close/>
                    <a:moveTo>
                      <a:pt x="457212" y="743604"/>
                    </a:moveTo>
                    <a:cubicBezTo>
                      <a:pt x="429290" y="718220"/>
                      <a:pt x="392624" y="707362"/>
                      <a:pt x="338472" y="712861"/>
                    </a:cubicBezTo>
                    <a:cubicBezTo>
                      <a:pt x="332126" y="697913"/>
                      <a:pt x="330857" y="677888"/>
                      <a:pt x="331844" y="655607"/>
                    </a:cubicBezTo>
                    <a:cubicBezTo>
                      <a:pt x="375842" y="658286"/>
                      <a:pt x="427033" y="657722"/>
                      <a:pt x="459468" y="642351"/>
                    </a:cubicBezTo>
                    <a:cubicBezTo>
                      <a:pt x="459609" y="668299"/>
                      <a:pt x="455237" y="708631"/>
                      <a:pt x="457212" y="743604"/>
                    </a:cubicBezTo>
                    <a:close/>
                    <a:moveTo>
                      <a:pt x="358215" y="563238"/>
                    </a:moveTo>
                    <a:cubicBezTo>
                      <a:pt x="388535" y="559995"/>
                      <a:pt x="421674" y="566905"/>
                      <a:pt x="446212" y="574238"/>
                    </a:cubicBezTo>
                    <a:cubicBezTo>
                      <a:pt x="460737" y="578610"/>
                      <a:pt x="483724" y="582135"/>
                      <a:pt x="472583" y="600609"/>
                    </a:cubicBezTo>
                    <a:cubicBezTo>
                      <a:pt x="445084" y="582558"/>
                      <a:pt x="406585" y="575789"/>
                      <a:pt x="358215" y="578610"/>
                    </a:cubicBezTo>
                    <a:cubicBezTo>
                      <a:pt x="358215" y="573392"/>
                      <a:pt x="358215" y="568315"/>
                      <a:pt x="358215" y="563238"/>
                    </a:cubicBezTo>
                    <a:close/>
                    <a:moveTo>
                      <a:pt x="355959" y="589609"/>
                    </a:moveTo>
                    <a:cubicBezTo>
                      <a:pt x="393470" y="588763"/>
                      <a:pt x="430700" y="588199"/>
                      <a:pt x="450584" y="604980"/>
                    </a:cubicBezTo>
                    <a:cubicBezTo>
                      <a:pt x="424918" y="615134"/>
                      <a:pt x="378804" y="604980"/>
                      <a:pt x="349471" y="611608"/>
                    </a:cubicBezTo>
                    <a:cubicBezTo>
                      <a:pt x="350177" y="602865"/>
                      <a:pt x="354125" y="597365"/>
                      <a:pt x="355959" y="589609"/>
                    </a:cubicBezTo>
                    <a:close/>
                    <a:moveTo>
                      <a:pt x="461583" y="620352"/>
                    </a:moveTo>
                    <a:cubicBezTo>
                      <a:pt x="465391" y="631633"/>
                      <a:pt x="431969" y="639531"/>
                      <a:pt x="410957" y="642351"/>
                    </a:cubicBezTo>
                    <a:cubicBezTo>
                      <a:pt x="389944" y="645030"/>
                      <a:pt x="358920" y="645312"/>
                      <a:pt x="336215" y="642351"/>
                    </a:cubicBezTo>
                    <a:cubicBezTo>
                      <a:pt x="335652" y="633749"/>
                      <a:pt x="340869" y="630928"/>
                      <a:pt x="342843" y="624723"/>
                    </a:cubicBezTo>
                    <a:cubicBezTo>
                      <a:pt x="382470" y="623454"/>
                      <a:pt x="428585" y="628390"/>
                      <a:pt x="461583" y="620352"/>
                    </a:cubicBezTo>
                    <a:close/>
                    <a:moveTo>
                      <a:pt x="307588" y="580725"/>
                    </a:moveTo>
                    <a:cubicBezTo>
                      <a:pt x="283897" y="582981"/>
                      <a:pt x="254423" y="586930"/>
                      <a:pt x="237219" y="591724"/>
                    </a:cubicBezTo>
                    <a:cubicBezTo>
                      <a:pt x="229886" y="593276"/>
                      <a:pt x="227206" y="599340"/>
                      <a:pt x="223963" y="604980"/>
                    </a:cubicBezTo>
                    <a:cubicBezTo>
                      <a:pt x="208450" y="605827"/>
                      <a:pt x="197169" y="602442"/>
                      <a:pt x="195335" y="589609"/>
                    </a:cubicBezTo>
                    <a:cubicBezTo>
                      <a:pt x="232565" y="568738"/>
                      <a:pt x="285730" y="565635"/>
                      <a:pt x="338331" y="567610"/>
                    </a:cubicBezTo>
                    <a:cubicBezTo>
                      <a:pt x="342420" y="587494"/>
                      <a:pt x="317742" y="579738"/>
                      <a:pt x="307588" y="580725"/>
                    </a:cubicBezTo>
                    <a:close/>
                    <a:moveTo>
                      <a:pt x="360471" y="358617"/>
                    </a:moveTo>
                    <a:cubicBezTo>
                      <a:pt x="362869" y="352976"/>
                      <a:pt x="374714" y="356642"/>
                      <a:pt x="378099" y="351989"/>
                    </a:cubicBezTo>
                    <a:cubicBezTo>
                      <a:pt x="366676" y="346630"/>
                      <a:pt x="356805" y="349309"/>
                      <a:pt x="342843" y="349732"/>
                    </a:cubicBezTo>
                    <a:cubicBezTo>
                      <a:pt x="333959" y="256376"/>
                      <a:pt x="462571" y="246223"/>
                      <a:pt x="518838" y="288106"/>
                    </a:cubicBezTo>
                    <a:cubicBezTo>
                      <a:pt x="496980" y="322656"/>
                      <a:pt x="459750" y="341835"/>
                      <a:pt x="404470" y="343104"/>
                    </a:cubicBezTo>
                    <a:cubicBezTo>
                      <a:pt x="440430" y="349732"/>
                      <a:pt x="488096" y="344515"/>
                      <a:pt x="496839" y="378359"/>
                    </a:cubicBezTo>
                    <a:cubicBezTo>
                      <a:pt x="459045" y="421371"/>
                      <a:pt x="389804" y="382872"/>
                      <a:pt x="360471" y="358617"/>
                    </a:cubicBezTo>
                    <a:close/>
                    <a:moveTo>
                      <a:pt x="505582" y="371873"/>
                    </a:moveTo>
                    <a:cubicBezTo>
                      <a:pt x="495147" y="361719"/>
                      <a:pt x="489224" y="347194"/>
                      <a:pt x="472583" y="343245"/>
                    </a:cubicBezTo>
                    <a:cubicBezTo>
                      <a:pt x="499659" y="332105"/>
                      <a:pt x="509108" y="303618"/>
                      <a:pt x="536325" y="292619"/>
                    </a:cubicBezTo>
                    <a:cubicBezTo>
                      <a:pt x="531530" y="315887"/>
                      <a:pt x="523915" y="354809"/>
                      <a:pt x="505582" y="37187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349690B1-473E-3140-AAB4-F0B49186AB73}"/>
                  </a:ext>
                </a:extLst>
              </p:cNvPr>
              <p:cNvSpPr/>
              <p:nvPr/>
            </p:nvSpPr>
            <p:spPr>
              <a:xfrm>
                <a:off x="9038758" y="2751448"/>
                <a:ext cx="15565" cy="15656"/>
              </a:xfrm>
              <a:custGeom>
                <a:avLst/>
                <a:gdLst>
                  <a:gd name="connsiteX0" fmla="*/ 2300 w 15565"/>
                  <a:gd name="connsiteY0" fmla="*/ 285 h 15656"/>
                  <a:gd name="connsiteX1" fmla="*/ 4557 w 15565"/>
                  <a:gd name="connsiteY1" fmla="*/ 15656 h 15656"/>
                  <a:gd name="connsiteX2" fmla="*/ 15556 w 15565"/>
                  <a:gd name="connsiteY2" fmla="*/ 6913 h 15656"/>
                  <a:gd name="connsiteX3" fmla="*/ 2300 w 15565"/>
                  <a:gd name="connsiteY3" fmla="*/ 285 h 15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65" h="15656">
                    <a:moveTo>
                      <a:pt x="2300" y="285"/>
                    </a:moveTo>
                    <a:cubicBezTo>
                      <a:pt x="-2494" y="4939"/>
                      <a:pt x="1172" y="12554"/>
                      <a:pt x="4557" y="15656"/>
                    </a:cubicBezTo>
                    <a:cubicBezTo>
                      <a:pt x="9915" y="14387"/>
                      <a:pt x="15838" y="13823"/>
                      <a:pt x="15556" y="6913"/>
                    </a:cubicBezTo>
                    <a:cubicBezTo>
                      <a:pt x="13582" y="2118"/>
                      <a:pt x="10057" y="-984"/>
                      <a:pt x="2300" y="28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4" name="Graphic 3">
              <a:extLst>
                <a:ext uri="{FF2B5EF4-FFF2-40B4-BE49-F238E27FC236}">
                  <a16:creationId xmlns:a16="http://schemas.microsoft.com/office/drawing/2014/main" id="{37D0C411-5467-6EE2-09F9-A889331297BF}"/>
                </a:ext>
              </a:extLst>
            </p:cNvPr>
            <p:cNvGrpSpPr/>
            <p:nvPr/>
          </p:nvGrpSpPr>
          <p:grpSpPr>
            <a:xfrm>
              <a:off x="4044976" y="166120"/>
              <a:ext cx="942575" cy="1035140"/>
              <a:chOff x="4044976" y="166120"/>
              <a:chExt cx="942575" cy="1035140"/>
            </a:xfrm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3E71FF46-5026-B943-B78B-DF955A8939BB}"/>
                  </a:ext>
                </a:extLst>
              </p:cNvPr>
              <p:cNvSpPr/>
              <p:nvPr/>
            </p:nvSpPr>
            <p:spPr>
              <a:xfrm>
                <a:off x="4044976" y="166120"/>
                <a:ext cx="942575" cy="953572"/>
              </a:xfrm>
              <a:custGeom>
                <a:avLst/>
                <a:gdLst>
                  <a:gd name="connsiteX0" fmla="*/ 140158 w 942575"/>
                  <a:gd name="connsiteY0" fmla="*/ 423901 h 953572"/>
                  <a:gd name="connsiteX1" fmla="*/ 8162 w 942575"/>
                  <a:gd name="connsiteY1" fmla="*/ 505270 h 953572"/>
                  <a:gd name="connsiteX2" fmla="*/ 166529 w 942575"/>
                  <a:gd name="connsiteY2" fmla="*/ 639381 h 953572"/>
                  <a:gd name="connsiteX3" fmla="*/ 349010 w 942575"/>
                  <a:gd name="connsiteY3" fmla="*/ 813119 h 953572"/>
                  <a:gd name="connsiteX4" fmla="*/ 474378 w 942575"/>
                  <a:gd name="connsiteY4" fmla="*/ 949486 h 953572"/>
                  <a:gd name="connsiteX5" fmla="*/ 538120 w 942575"/>
                  <a:gd name="connsiteY5" fmla="*/ 863746 h 953572"/>
                  <a:gd name="connsiteX6" fmla="*/ 491865 w 942575"/>
                  <a:gd name="connsiteY6" fmla="*/ 767005 h 953572"/>
                  <a:gd name="connsiteX7" fmla="*/ 533607 w 942575"/>
                  <a:gd name="connsiteY7" fmla="*/ 547012 h 953572"/>
                  <a:gd name="connsiteX8" fmla="*/ 595233 w 942575"/>
                  <a:gd name="connsiteY8" fmla="*/ 520641 h 953572"/>
                  <a:gd name="connsiteX9" fmla="*/ 731601 w 942575"/>
                  <a:gd name="connsiteY9" fmla="*/ 555897 h 953572"/>
                  <a:gd name="connsiteX10" fmla="*/ 892083 w 942575"/>
                  <a:gd name="connsiteY10" fmla="*/ 610895 h 953572"/>
                  <a:gd name="connsiteX11" fmla="*/ 749088 w 942575"/>
                  <a:gd name="connsiteY11" fmla="*/ 516270 h 953572"/>
                  <a:gd name="connsiteX12" fmla="*/ 617092 w 942575"/>
                  <a:gd name="connsiteY12" fmla="*/ 483271 h 953572"/>
                  <a:gd name="connsiteX13" fmla="*/ 621463 w 942575"/>
                  <a:gd name="connsiteY13" fmla="*/ 419529 h 953572"/>
                  <a:gd name="connsiteX14" fmla="*/ 762202 w 942575"/>
                  <a:gd name="connsiteY14" fmla="*/ 344788 h 953572"/>
                  <a:gd name="connsiteX15" fmla="*/ 942569 w 942575"/>
                  <a:gd name="connsiteY15" fmla="*/ 294161 h 953572"/>
                  <a:gd name="connsiteX16" fmla="*/ 858943 w 942575"/>
                  <a:gd name="connsiteY16" fmla="*/ 190793 h 953572"/>
                  <a:gd name="connsiteX17" fmla="*/ 748946 w 942575"/>
                  <a:gd name="connsiteY17" fmla="*/ 298533 h 953572"/>
                  <a:gd name="connsiteX18" fmla="*/ 608207 w 942575"/>
                  <a:gd name="connsiteY18" fmla="*/ 375531 h 953572"/>
                  <a:gd name="connsiteX19" fmla="*/ 504839 w 942575"/>
                  <a:gd name="connsiteY19" fmla="*/ 349160 h 953572"/>
                  <a:gd name="connsiteX20" fmla="*/ 469583 w 942575"/>
                  <a:gd name="connsiteY20" fmla="*/ 212792 h 953572"/>
                  <a:gd name="connsiteX21" fmla="*/ 531210 w 942575"/>
                  <a:gd name="connsiteY21" fmla="*/ 133538 h 953572"/>
                  <a:gd name="connsiteX22" fmla="*/ 460840 w 942575"/>
                  <a:gd name="connsiteY22" fmla="*/ 1543 h 953572"/>
                  <a:gd name="connsiteX23" fmla="*/ 306845 w 942575"/>
                  <a:gd name="connsiteY23" fmla="*/ 166537 h 953572"/>
                  <a:gd name="connsiteX24" fmla="*/ 416841 w 942575"/>
                  <a:gd name="connsiteY24" fmla="*/ 223792 h 953572"/>
                  <a:gd name="connsiteX25" fmla="*/ 458584 w 942575"/>
                  <a:gd name="connsiteY25" fmla="*/ 371159 h 953572"/>
                  <a:gd name="connsiteX26" fmla="*/ 487211 w 942575"/>
                  <a:gd name="connsiteY26" fmla="*/ 542782 h 953572"/>
                  <a:gd name="connsiteX27" fmla="*/ 438841 w 942575"/>
                  <a:gd name="connsiteY27" fmla="*/ 756146 h 953572"/>
                  <a:gd name="connsiteX28" fmla="*/ 383843 w 942575"/>
                  <a:gd name="connsiteY28" fmla="*/ 775889 h 953572"/>
                  <a:gd name="connsiteX29" fmla="*/ 201220 w 942575"/>
                  <a:gd name="connsiteY29" fmla="*/ 606523 h 953572"/>
                  <a:gd name="connsiteX30" fmla="*/ 140158 w 942575"/>
                  <a:gd name="connsiteY30" fmla="*/ 423901 h 953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42575" h="953572">
                    <a:moveTo>
                      <a:pt x="140158" y="423901"/>
                    </a:moveTo>
                    <a:cubicBezTo>
                      <a:pt x="86288" y="419247"/>
                      <a:pt x="23251" y="465220"/>
                      <a:pt x="8162" y="505270"/>
                    </a:cubicBezTo>
                    <a:cubicBezTo>
                      <a:pt x="-29632" y="605959"/>
                      <a:pt x="70776" y="701712"/>
                      <a:pt x="166529" y="639381"/>
                    </a:cubicBezTo>
                    <a:cubicBezTo>
                      <a:pt x="225758" y="698892"/>
                      <a:pt x="286679" y="756711"/>
                      <a:pt x="349010" y="813119"/>
                    </a:cubicBezTo>
                    <a:cubicBezTo>
                      <a:pt x="296550" y="895616"/>
                      <a:pt x="393573" y="972332"/>
                      <a:pt x="474378" y="949486"/>
                    </a:cubicBezTo>
                    <a:cubicBezTo>
                      <a:pt x="501736" y="941730"/>
                      <a:pt x="535722" y="896462"/>
                      <a:pt x="538120" y="863746"/>
                    </a:cubicBezTo>
                    <a:cubicBezTo>
                      <a:pt x="541363" y="820452"/>
                      <a:pt x="519082" y="790556"/>
                      <a:pt x="491865" y="767005"/>
                    </a:cubicBezTo>
                    <a:cubicBezTo>
                      <a:pt x="501313" y="689302"/>
                      <a:pt x="521902" y="622600"/>
                      <a:pt x="533607" y="547012"/>
                    </a:cubicBezTo>
                    <a:cubicBezTo>
                      <a:pt x="564773" y="548845"/>
                      <a:pt x="575631" y="530372"/>
                      <a:pt x="595233" y="520641"/>
                    </a:cubicBezTo>
                    <a:cubicBezTo>
                      <a:pt x="639937" y="533051"/>
                      <a:pt x="688448" y="541794"/>
                      <a:pt x="731601" y="555897"/>
                    </a:cubicBezTo>
                    <a:cubicBezTo>
                      <a:pt x="684218" y="668431"/>
                      <a:pt x="874455" y="702276"/>
                      <a:pt x="892083" y="610895"/>
                    </a:cubicBezTo>
                    <a:cubicBezTo>
                      <a:pt x="909570" y="520500"/>
                      <a:pt x="813393" y="467053"/>
                      <a:pt x="749088" y="516270"/>
                    </a:cubicBezTo>
                    <a:cubicBezTo>
                      <a:pt x="705230" y="505129"/>
                      <a:pt x="661513" y="493988"/>
                      <a:pt x="617092" y="483271"/>
                    </a:cubicBezTo>
                    <a:cubicBezTo>
                      <a:pt x="623861" y="468181"/>
                      <a:pt x="626399" y="439131"/>
                      <a:pt x="621463" y="419529"/>
                    </a:cubicBezTo>
                    <a:cubicBezTo>
                      <a:pt x="670680" y="396825"/>
                      <a:pt x="714819" y="369185"/>
                      <a:pt x="762202" y="344788"/>
                    </a:cubicBezTo>
                    <a:cubicBezTo>
                      <a:pt x="809586" y="424888"/>
                      <a:pt x="943697" y="383851"/>
                      <a:pt x="942569" y="294161"/>
                    </a:cubicBezTo>
                    <a:cubicBezTo>
                      <a:pt x="942005" y="248753"/>
                      <a:pt x="907877" y="195447"/>
                      <a:pt x="858943" y="190793"/>
                    </a:cubicBezTo>
                    <a:cubicBezTo>
                      <a:pt x="788150" y="184024"/>
                      <a:pt x="753177" y="235638"/>
                      <a:pt x="748946" y="298533"/>
                    </a:cubicBezTo>
                    <a:cubicBezTo>
                      <a:pt x="699871" y="322084"/>
                      <a:pt x="654885" y="349724"/>
                      <a:pt x="608207" y="375531"/>
                    </a:cubicBezTo>
                    <a:cubicBezTo>
                      <a:pt x="592272" y="347326"/>
                      <a:pt x="545030" y="333506"/>
                      <a:pt x="504839" y="349160"/>
                    </a:cubicBezTo>
                    <a:cubicBezTo>
                      <a:pt x="494544" y="302341"/>
                      <a:pt x="480442" y="259188"/>
                      <a:pt x="469583" y="212792"/>
                    </a:cubicBezTo>
                    <a:cubicBezTo>
                      <a:pt x="500326" y="200946"/>
                      <a:pt x="527402" y="172742"/>
                      <a:pt x="531210" y="133538"/>
                    </a:cubicBezTo>
                    <a:cubicBezTo>
                      <a:pt x="536005" y="82912"/>
                      <a:pt x="503288" y="7042"/>
                      <a:pt x="460840" y="1543"/>
                    </a:cubicBezTo>
                    <a:cubicBezTo>
                      <a:pt x="362407" y="-11149"/>
                      <a:pt x="280897" y="55413"/>
                      <a:pt x="306845" y="166537"/>
                    </a:cubicBezTo>
                    <a:cubicBezTo>
                      <a:pt x="329549" y="199536"/>
                      <a:pt x="358600" y="226189"/>
                      <a:pt x="416841" y="223792"/>
                    </a:cubicBezTo>
                    <a:cubicBezTo>
                      <a:pt x="428969" y="274701"/>
                      <a:pt x="443354" y="323353"/>
                      <a:pt x="458584" y="371159"/>
                    </a:cubicBezTo>
                    <a:cubicBezTo>
                      <a:pt x="395829" y="408529"/>
                      <a:pt x="412329" y="533615"/>
                      <a:pt x="487211" y="542782"/>
                    </a:cubicBezTo>
                    <a:cubicBezTo>
                      <a:pt x="467750" y="610613"/>
                      <a:pt x="455904" y="685918"/>
                      <a:pt x="438841" y="756146"/>
                    </a:cubicBezTo>
                    <a:cubicBezTo>
                      <a:pt x="414726" y="756993"/>
                      <a:pt x="397804" y="764890"/>
                      <a:pt x="383843" y="775889"/>
                    </a:cubicBezTo>
                    <a:cubicBezTo>
                      <a:pt x="321370" y="721032"/>
                      <a:pt x="260308" y="664765"/>
                      <a:pt x="201220" y="606523"/>
                    </a:cubicBezTo>
                    <a:cubicBezTo>
                      <a:pt x="253962" y="542641"/>
                      <a:pt x="215463" y="430529"/>
                      <a:pt x="140158" y="42390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5EB3226D-A5BD-BB7F-1C20-5BB76114AE3E}"/>
                  </a:ext>
                </a:extLst>
              </p:cNvPr>
              <p:cNvSpPr/>
              <p:nvPr/>
            </p:nvSpPr>
            <p:spPr>
              <a:xfrm>
                <a:off x="4831716" y="563650"/>
                <a:ext cx="72625" cy="23628"/>
              </a:xfrm>
              <a:custGeom>
                <a:avLst/>
                <a:gdLst>
                  <a:gd name="connsiteX0" fmla="*/ 72626 w 72625"/>
                  <a:gd name="connsiteY0" fmla="*/ 13256 h 23628"/>
                  <a:gd name="connsiteX1" fmla="*/ 0 w 72625"/>
                  <a:gd name="connsiteY1" fmla="*/ 0 h 23628"/>
                  <a:gd name="connsiteX2" fmla="*/ 72626 w 72625"/>
                  <a:gd name="connsiteY2" fmla="*/ 13256 h 23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625" h="23628">
                    <a:moveTo>
                      <a:pt x="72626" y="13256"/>
                    </a:moveTo>
                    <a:cubicBezTo>
                      <a:pt x="51191" y="6205"/>
                      <a:pt x="25102" y="3667"/>
                      <a:pt x="0" y="0"/>
                    </a:cubicBezTo>
                    <a:cubicBezTo>
                      <a:pt x="6910" y="21576"/>
                      <a:pt x="56972" y="33422"/>
                      <a:pt x="72626" y="1325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3620E18D-4B85-ED32-3FA9-962F517A9B72}"/>
                  </a:ext>
                </a:extLst>
              </p:cNvPr>
              <p:cNvSpPr/>
              <p:nvPr/>
            </p:nvSpPr>
            <p:spPr>
              <a:xfrm>
                <a:off x="4207133" y="574761"/>
                <a:ext cx="59692" cy="39515"/>
              </a:xfrm>
              <a:custGeom>
                <a:avLst/>
                <a:gdLst>
                  <a:gd name="connsiteX0" fmla="*/ 0 w 59692"/>
                  <a:gd name="connsiteY0" fmla="*/ 4260 h 39515"/>
                  <a:gd name="connsiteX1" fmla="*/ 59370 w 59692"/>
                  <a:gd name="connsiteY1" fmla="*/ 39516 h 39515"/>
                  <a:gd name="connsiteX2" fmla="*/ 0 w 59692"/>
                  <a:gd name="connsiteY2" fmla="*/ 4260 h 3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692" h="39515">
                    <a:moveTo>
                      <a:pt x="0" y="4260"/>
                    </a:moveTo>
                    <a:cubicBezTo>
                      <a:pt x="20025" y="15824"/>
                      <a:pt x="36807" y="30490"/>
                      <a:pt x="59370" y="39516"/>
                    </a:cubicBezTo>
                    <a:cubicBezTo>
                      <a:pt x="63742" y="13427"/>
                      <a:pt x="22563" y="-9842"/>
                      <a:pt x="0" y="426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02244C9C-3694-1F25-F822-0F90B484CDC1}"/>
                  </a:ext>
                </a:extLst>
              </p:cNvPr>
              <p:cNvSpPr/>
              <p:nvPr/>
            </p:nvSpPr>
            <p:spPr>
              <a:xfrm>
                <a:off x="4385378" y="1098120"/>
                <a:ext cx="68119" cy="42595"/>
              </a:xfrm>
              <a:custGeom>
                <a:avLst/>
                <a:gdLst>
                  <a:gd name="connsiteX0" fmla="*/ 68120 w 68119"/>
                  <a:gd name="connsiteY0" fmla="*/ 39627 h 42595"/>
                  <a:gd name="connsiteX1" fmla="*/ 6 w 68119"/>
                  <a:gd name="connsiteY1" fmla="*/ 0 h 42595"/>
                  <a:gd name="connsiteX2" fmla="*/ 68120 w 68119"/>
                  <a:gd name="connsiteY2" fmla="*/ 39627 h 42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119" h="42595">
                    <a:moveTo>
                      <a:pt x="68120" y="39627"/>
                    </a:moveTo>
                    <a:cubicBezTo>
                      <a:pt x="49505" y="22281"/>
                      <a:pt x="18480" y="17487"/>
                      <a:pt x="6" y="0"/>
                    </a:cubicBezTo>
                    <a:cubicBezTo>
                      <a:pt x="-558" y="27076"/>
                      <a:pt x="36390" y="51191"/>
                      <a:pt x="68120" y="39627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88138A41-B7D8-CB0F-F148-DB6C2D15D864}"/>
                  </a:ext>
                </a:extLst>
              </p:cNvPr>
              <p:cNvSpPr/>
              <p:nvPr/>
            </p:nvSpPr>
            <p:spPr>
              <a:xfrm>
                <a:off x="4377955" y="195479"/>
                <a:ext cx="167835" cy="151001"/>
              </a:xfrm>
              <a:custGeom>
                <a:avLst/>
                <a:gdLst>
                  <a:gd name="connsiteX0" fmla="*/ 82029 w 167835"/>
                  <a:gd name="connsiteY0" fmla="*/ 3067 h 151001"/>
                  <a:gd name="connsiteX1" fmla="*/ 134771 w 167835"/>
                  <a:gd name="connsiteY1" fmla="*/ 3067 h 151001"/>
                  <a:gd name="connsiteX2" fmla="*/ 167770 w 167835"/>
                  <a:gd name="connsiteY2" fmla="*/ 88808 h 151001"/>
                  <a:gd name="connsiteX3" fmla="*/ 75401 w 167835"/>
                  <a:gd name="connsiteY3" fmla="*/ 150434 h 151001"/>
                  <a:gd name="connsiteX4" fmla="*/ 22659 w 167835"/>
                  <a:gd name="connsiteY4" fmla="*/ 141691 h 151001"/>
                  <a:gd name="connsiteX5" fmla="*/ 46774 w 167835"/>
                  <a:gd name="connsiteY5" fmla="*/ 9695 h 151001"/>
                  <a:gd name="connsiteX6" fmla="*/ 82029 w 167835"/>
                  <a:gd name="connsiteY6" fmla="*/ 3067 h 151001"/>
                  <a:gd name="connsiteX7" fmla="*/ 40287 w 167835"/>
                  <a:gd name="connsiteY7" fmla="*/ 115320 h 151001"/>
                  <a:gd name="connsiteX8" fmla="*/ 33659 w 167835"/>
                  <a:gd name="connsiteY8" fmla="*/ 84577 h 151001"/>
                  <a:gd name="connsiteX9" fmla="*/ 71029 w 167835"/>
                  <a:gd name="connsiteY9" fmla="*/ 20836 h 151001"/>
                  <a:gd name="connsiteX10" fmla="*/ 40287 w 167835"/>
                  <a:gd name="connsiteY10" fmla="*/ 115320 h 151001"/>
                  <a:gd name="connsiteX11" fmla="*/ 82029 w 167835"/>
                  <a:gd name="connsiteY11" fmla="*/ 132806 h 151001"/>
                  <a:gd name="connsiteX12" fmla="*/ 143655 w 167835"/>
                  <a:gd name="connsiteY12" fmla="*/ 119550 h 151001"/>
                  <a:gd name="connsiteX13" fmla="*/ 82029 w 167835"/>
                  <a:gd name="connsiteY13" fmla="*/ 132806 h 15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835" h="151001">
                    <a:moveTo>
                      <a:pt x="82029" y="3067"/>
                    </a:moveTo>
                    <a:cubicBezTo>
                      <a:pt x="98529" y="1093"/>
                      <a:pt x="122079" y="-2715"/>
                      <a:pt x="134771" y="3067"/>
                    </a:cubicBezTo>
                    <a:cubicBezTo>
                      <a:pt x="155360" y="12374"/>
                      <a:pt x="168898" y="54963"/>
                      <a:pt x="167770" y="88808"/>
                    </a:cubicBezTo>
                    <a:cubicBezTo>
                      <a:pt x="166078" y="141973"/>
                      <a:pt x="131245" y="153959"/>
                      <a:pt x="75401" y="150434"/>
                    </a:cubicBezTo>
                    <a:cubicBezTo>
                      <a:pt x="56081" y="149165"/>
                      <a:pt x="35069" y="150152"/>
                      <a:pt x="22659" y="141691"/>
                    </a:cubicBezTo>
                    <a:cubicBezTo>
                      <a:pt x="-24583" y="109538"/>
                      <a:pt x="11236" y="26617"/>
                      <a:pt x="46774" y="9695"/>
                    </a:cubicBezTo>
                    <a:cubicBezTo>
                      <a:pt x="57068" y="4900"/>
                      <a:pt x="65671" y="5041"/>
                      <a:pt x="82029" y="3067"/>
                    </a:cubicBezTo>
                    <a:close/>
                    <a:moveTo>
                      <a:pt x="40287" y="115320"/>
                    </a:moveTo>
                    <a:cubicBezTo>
                      <a:pt x="40005" y="103192"/>
                      <a:pt x="37466" y="93179"/>
                      <a:pt x="33659" y="84577"/>
                    </a:cubicBezTo>
                    <a:cubicBezTo>
                      <a:pt x="38312" y="55527"/>
                      <a:pt x="61863" y="45232"/>
                      <a:pt x="71029" y="20836"/>
                    </a:cubicBezTo>
                    <a:cubicBezTo>
                      <a:pt x="29146" y="9977"/>
                      <a:pt x="-5827" y="92192"/>
                      <a:pt x="40287" y="115320"/>
                    </a:cubicBezTo>
                    <a:close/>
                    <a:moveTo>
                      <a:pt x="82029" y="132806"/>
                    </a:moveTo>
                    <a:cubicBezTo>
                      <a:pt x="93734" y="152549"/>
                      <a:pt x="144220" y="145216"/>
                      <a:pt x="143655" y="119550"/>
                    </a:cubicBezTo>
                    <a:cubicBezTo>
                      <a:pt x="131669" y="124063"/>
                      <a:pt x="95285" y="122371"/>
                      <a:pt x="82029" y="1328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45C3FA38-FA6D-6F80-24BF-E9B17BCFC241}"/>
                  </a:ext>
                </a:extLst>
              </p:cNvPr>
              <p:cNvSpPr/>
              <p:nvPr/>
            </p:nvSpPr>
            <p:spPr>
              <a:xfrm>
                <a:off x="4481843" y="383185"/>
                <a:ext cx="61723" cy="197951"/>
              </a:xfrm>
              <a:custGeom>
                <a:avLst/>
                <a:gdLst>
                  <a:gd name="connsiteX0" fmla="*/ 11141 w 61723"/>
                  <a:gd name="connsiteY0" fmla="*/ 99 h 197951"/>
                  <a:gd name="connsiteX1" fmla="*/ 52883 w 61723"/>
                  <a:gd name="connsiteY1" fmla="*/ 151837 h 197951"/>
                  <a:gd name="connsiteX2" fmla="*/ 57255 w 61723"/>
                  <a:gd name="connsiteY2" fmla="*/ 197951 h 197951"/>
                  <a:gd name="connsiteX3" fmla="*/ 0 w 61723"/>
                  <a:gd name="connsiteY3" fmla="*/ 2214 h 197951"/>
                  <a:gd name="connsiteX4" fmla="*/ 11141 w 61723"/>
                  <a:gd name="connsiteY4" fmla="*/ 99 h 19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723" h="197951">
                    <a:moveTo>
                      <a:pt x="11141" y="99"/>
                    </a:moveTo>
                    <a:cubicBezTo>
                      <a:pt x="29755" y="42264"/>
                      <a:pt x="39486" y="99377"/>
                      <a:pt x="52883" y="151837"/>
                    </a:cubicBezTo>
                    <a:cubicBezTo>
                      <a:pt x="56832" y="167491"/>
                      <a:pt x="67831" y="185118"/>
                      <a:pt x="57255" y="197951"/>
                    </a:cubicBezTo>
                    <a:cubicBezTo>
                      <a:pt x="36383" y="135902"/>
                      <a:pt x="13679" y="64122"/>
                      <a:pt x="0" y="2214"/>
                    </a:cubicBezTo>
                    <a:cubicBezTo>
                      <a:pt x="6487" y="4188"/>
                      <a:pt x="5923" y="-748"/>
                      <a:pt x="11141" y="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5DE614D6-5321-BA12-3082-8F821935157E}"/>
                  </a:ext>
                </a:extLst>
              </p:cNvPr>
              <p:cNvSpPr/>
              <p:nvPr/>
            </p:nvSpPr>
            <p:spPr>
              <a:xfrm>
                <a:off x="4821898" y="385233"/>
                <a:ext cx="135032" cy="134746"/>
              </a:xfrm>
              <a:custGeom>
                <a:avLst/>
                <a:gdLst>
                  <a:gd name="connsiteX0" fmla="*/ 60445 w 135032"/>
                  <a:gd name="connsiteY0" fmla="*/ 307 h 134746"/>
                  <a:gd name="connsiteX1" fmla="*/ 124187 w 135032"/>
                  <a:gd name="connsiteY1" fmla="*/ 108047 h 134746"/>
                  <a:gd name="connsiteX2" fmla="*/ 27446 w 135032"/>
                  <a:gd name="connsiteY2" fmla="*/ 127790 h 134746"/>
                  <a:gd name="connsiteX3" fmla="*/ 27446 w 135032"/>
                  <a:gd name="connsiteY3" fmla="*/ 6794 h 134746"/>
                  <a:gd name="connsiteX4" fmla="*/ 60445 w 135032"/>
                  <a:gd name="connsiteY4" fmla="*/ 307 h 134746"/>
                  <a:gd name="connsiteX5" fmla="*/ 91188 w 135032"/>
                  <a:gd name="connsiteY5" fmla="*/ 97047 h 134746"/>
                  <a:gd name="connsiteX6" fmla="*/ 106559 w 135032"/>
                  <a:gd name="connsiteY6" fmla="*/ 37677 h 134746"/>
                  <a:gd name="connsiteX7" fmla="*/ 102188 w 135032"/>
                  <a:gd name="connsiteY7" fmla="*/ 37677 h 134746"/>
                  <a:gd name="connsiteX8" fmla="*/ 91188 w 135032"/>
                  <a:gd name="connsiteY8" fmla="*/ 97047 h 13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032" h="134746">
                    <a:moveTo>
                      <a:pt x="60445" y="307"/>
                    </a:moveTo>
                    <a:cubicBezTo>
                      <a:pt x="117418" y="-5052"/>
                      <a:pt x="154507" y="60946"/>
                      <a:pt x="124187" y="108047"/>
                    </a:cubicBezTo>
                    <a:cubicBezTo>
                      <a:pt x="110085" y="129905"/>
                      <a:pt x="59881" y="143866"/>
                      <a:pt x="27446" y="127790"/>
                    </a:cubicBezTo>
                    <a:cubicBezTo>
                      <a:pt x="-9360" y="109739"/>
                      <a:pt x="-8937" y="29216"/>
                      <a:pt x="27446" y="6794"/>
                    </a:cubicBezTo>
                    <a:cubicBezTo>
                      <a:pt x="36049" y="1576"/>
                      <a:pt x="47612" y="1576"/>
                      <a:pt x="60445" y="307"/>
                    </a:cubicBezTo>
                    <a:close/>
                    <a:moveTo>
                      <a:pt x="91188" y="97047"/>
                    </a:moveTo>
                    <a:cubicBezTo>
                      <a:pt x="121931" y="100009"/>
                      <a:pt x="133353" y="47831"/>
                      <a:pt x="106559" y="37677"/>
                    </a:cubicBezTo>
                    <a:cubicBezTo>
                      <a:pt x="105149" y="37677"/>
                      <a:pt x="103598" y="37677"/>
                      <a:pt x="102188" y="37677"/>
                    </a:cubicBezTo>
                    <a:cubicBezTo>
                      <a:pt x="104162" y="63061"/>
                      <a:pt x="101201" y="83509"/>
                      <a:pt x="91188" y="970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544AEF32-EC5E-9973-8544-3FEB7451613B}"/>
                  </a:ext>
                </a:extLst>
              </p:cNvPr>
              <p:cNvSpPr/>
              <p:nvPr/>
            </p:nvSpPr>
            <p:spPr>
              <a:xfrm>
                <a:off x="4613980" y="480165"/>
                <a:ext cx="184737" cy="112252"/>
              </a:xfrm>
              <a:custGeom>
                <a:avLst/>
                <a:gdLst>
                  <a:gd name="connsiteX0" fmla="*/ 180366 w 184737"/>
                  <a:gd name="connsiteY0" fmla="*/ 0 h 112252"/>
                  <a:gd name="connsiteX1" fmla="*/ 184738 w 184737"/>
                  <a:gd name="connsiteY1" fmla="*/ 17628 h 112252"/>
                  <a:gd name="connsiteX2" fmla="*/ 0 w 184737"/>
                  <a:gd name="connsiteY2" fmla="*/ 112253 h 112252"/>
                  <a:gd name="connsiteX3" fmla="*/ 87997 w 184737"/>
                  <a:gd name="connsiteY3" fmla="*/ 57255 h 112252"/>
                  <a:gd name="connsiteX4" fmla="*/ 180366 w 184737"/>
                  <a:gd name="connsiteY4" fmla="*/ 0 h 112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737" h="112252">
                    <a:moveTo>
                      <a:pt x="180366" y="0"/>
                    </a:moveTo>
                    <a:cubicBezTo>
                      <a:pt x="183610" y="4090"/>
                      <a:pt x="184597" y="10436"/>
                      <a:pt x="184738" y="17628"/>
                    </a:cubicBezTo>
                    <a:cubicBezTo>
                      <a:pt x="118740" y="44704"/>
                      <a:pt x="66703" y="85882"/>
                      <a:pt x="0" y="112253"/>
                    </a:cubicBezTo>
                    <a:cubicBezTo>
                      <a:pt x="21858" y="85882"/>
                      <a:pt x="57537" y="74318"/>
                      <a:pt x="87997" y="57255"/>
                    </a:cubicBezTo>
                    <a:cubicBezTo>
                      <a:pt x="119727" y="39345"/>
                      <a:pt x="152867" y="20871"/>
                      <a:pt x="1803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83A394E8-FFCB-CC61-A385-1A286CA6D9E8}"/>
                  </a:ext>
                </a:extLst>
              </p:cNvPr>
              <p:cNvSpPr/>
              <p:nvPr/>
            </p:nvSpPr>
            <p:spPr>
              <a:xfrm>
                <a:off x="4497362" y="528456"/>
                <a:ext cx="147741" cy="152116"/>
              </a:xfrm>
              <a:custGeom>
                <a:avLst/>
                <a:gdLst>
                  <a:gd name="connsiteX0" fmla="*/ 134246 w 147741"/>
                  <a:gd name="connsiteY0" fmla="*/ 24194 h 152116"/>
                  <a:gd name="connsiteX1" fmla="*/ 109990 w 147741"/>
                  <a:gd name="connsiteY1" fmla="*/ 83564 h 152116"/>
                  <a:gd name="connsiteX2" fmla="*/ 147361 w 147741"/>
                  <a:gd name="connsiteY2" fmla="*/ 70308 h 152116"/>
                  <a:gd name="connsiteX3" fmla="*/ 125361 w 147741"/>
                  <a:gd name="connsiteY3" fmla="*/ 138421 h 152116"/>
                  <a:gd name="connsiteX4" fmla="*/ 10993 w 147741"/>
                  <a:gd name="connsiteY4" fmla="*/ 131793 h 152116"/>
                  <a:gd name="connsiteX5" fmla="*/ 17621 w 147741"/>
                  <a:gd name="connsiteY5" fmla="*/ 41540 h 152116"/>
                  <a:gd name="connsiteX6" fmla="*/ 32992 w 147741"/>
                  <a:gd name="connsiteY6" fmla="*/ 76795 h 152116"/>
                  <a:gd name="connsiteX7" fmla="*/ 68107 w 147741"/>
                  <a:gd name="connsiteY7" fmla="*/ 59167 h 152116"/>
                  <a:gd name="connsiteX8" fmla="*/ 59364 w 147741"/>
                  <a:gd name="connsiteY8" fmla="*/ 8541 h 152116"/>
                  <a:gd name="connsiteX9" fmla="*/ 134246 w 147741"/>
                  <a:gd name="connsiteY9" fmla="*/ 24194 h 152116"/>
                  <a:gd name="connsiteX10" fmla="*/ 83619 w 147741"/>
                  <a:gd name="connsiteY10" fmla="*/ 132075 h 152116"/>
                  <a:gd name="connsiteX11" fmla="*/ 125361 w 147741"/>
                  <a:gd name="connsiteY11" fmla="*/ 99076 h 152116"/>
                  <a:gd name="connsiteX12" fmla="*/ 83619 w 147741"/>
                  <a:gd name="connsiteY12" fmla="*/ 132075 h 152116"/>
                  <a:gd name="connsiteX13" fmla="*/ 63876 w 147741"/>
                  <a:gd name="connsiteY13" fmla="*/ 138562 h 152116"/>
                  <a:gd name="connsiteX14" fmla="*/ 11134 w 147741"/>
                  <a:gd name="connsiteY14" fmla="*/ 101192 h 152116"/>
                  <a:gd name="connsiteX15" fmla="*/ 63876 w 147741"/>
                  <a:gd name="connsiteY15" fmla="*/ 138562 h 152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741" h="152116">
                    <a:moveTo>
                      <a:pt x="134246" y="24194"/>
                    </a:moveTo>
                    <a:cubicBezTo>
                      <a:pt x="121836" y="38437"/>
                      <a:pt x="80376" y="61142"/>
                      <a:pt x="109990" y="83564"/>
                    </a:cubicBezTo>
                    <a:cubicBezTo>
                      <a:pt x="126490" y="83282"/>
                      <a:pt x="132271" y="72000"/>
                      <a:pt x="147361" y="70308"/>
                    </a:cubicBezTo>
                    <a:cubicBezTo>
                      <a:pt x="149194" y="97102"/>
                      <a:pt x="144822" y="124178"/>
                      <a:pt x="125361" y="138421"/>
                    </a:cubicBezTo>
                    <a:cubicBezTo>
                      <a:pt x="96734" y="159574"/>
                      <a:pt x="32428" y="155344"/>
                      <a:pt x="10993" y="131793"/>
                    </a:cubicBezTo>
                    <a:cubicBezTo>
                      <a:pt x="-9737" y="109230"/>
                      <a:pt x="2532" y="65936"/>
                      <a:pt x="17621" y="41540"/>
                    </a:cubicBezTo>
                    <a:cubicBezTo>
                      <a:pt x="27070" y="49014"/>
                      <a:pt x="20865" y="72000"/>
                      <a:pt x="32992" y="76795"/>
                    </a:cubicBezTo>
                    <a:cubicBezTo>
                      <a:pt x="53159" y="79474"/>
                      <a:pt x="58658" y="67206"/>
                      <a:pt x="68107" y="59167"/>
                    </a:cubicBezTo>
                    <a:cubicBezTo>
                      <a:pt x="69658" y="37873"/>
                      <a:pt x="62466" y="25322"/>
                      <a:pt x="59364" y="8541"/>
                    </a:cubicBezTo>
                    <a:cubicBezTo>
                      <a:pt x="82491" y="-9651"/>
                      <a:pt x="123810" y="3887"/>
                      <a:pt x="134246" y="24194"/>
                    </a:cubicBezTo>
                    <a:close/>
                    <a:moveTo>
                      <a:pt x="83619" y="132075"/>
                    </a:moveTo>
                    <a:cubicBezTo>
                      <a:pt x="106747" y="140254"/>
                      <a:pt x="132554" y="121076"/>
                      <a:pt x="125361" y="99076"/>
                    </a:cubicBezTo>
                    <a:cubicBezTo>
                      <a:pt x="111682" y="110217"/>
                      <a:pt x="95465" y="118819"/>
                      <a:pt x="83619" y="132075"/>
                    </a:cubicBezTo>
                    <a:close/>
                    <a:moveTo>
                      <a:pt x="63876" y="138562"/>
                    </a:moveTo>
                    <a:cubicBezTo>
                      <a:pt x="44838" y="127563"/>
                      <a:pt x="25941" y="116422"/>
                      <a:pt x="11134" y="101192"/>
                    </a:cubicBezTo>
                    <a:cubicBezTo>
                      <a:pt x="8032" y="131088"/>
                      <a:pt x="45402" y="151959"/>
                      <a:pt x="63876" y="1385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5BEC6182-B0C1-8C2A-B27D-2781EEA36D7B}"/>
                  </a:ext>
                </a:extLst>
              </p:cNvPr>
              <p:cNvSpPr/>
              <p:nvPr/>
            </p:nvSpPr>
            <p:spPr>
              <a:xfrm>
                <a:off x="4083183" y="616002"/>
                <a:ext cx="150827" cy="167308"/>
              </a:xfrm>
              <a:custGeom>
                <a:avLst/>
                <a:gdLst>
                  <a:gd name="connsiteX0" fmla="*/ 134951 w 150827"/>
                  <a:gd name="connsiteY0" fmla="*/ 132385 h 167308"/>
                  <a:gd name="connsiteX1" fmla="*/ 117323 w 150827"/>
                  <a:gd name="connsiteY1" fmla="*/ 125757 h 167308"/>
                  <a:gd name="connsiteX2" fmla="*/ 97580 w 150827"/>
                  <a:gd name="connsiteY2" fmla="*/ 156500 h 167308"/>
                  <a:gd name="connsiteX3" fmla="*/ 839 w 150827"/>
                  <a:gd name="connsiteY3" fmla="*/ 105873 h 167308"/>
                  <a:gd name="connsiteX4" fmla="*/ 128464 w 150827"/>
                  <a:gd name="connsiteY4" fmla="*/ 15761 h 167308"/>
                  <a:gd name="connsiteX5" fmla="*/ 134951 w 150827"/>
                  <a:gd name="connsiteY5" fmla="*/ 132385 h 167308"/>
                  <a:gd name="connsiteX6" fmla="*/ 90952 w 150827"/>
                  <a:gd name="connsiteY6" fmla="*/ 22530 h 167308"/>
                  <a:gd name="connsiteX7" fmla="*/ 90952 w 150827"/>
                  <a:gd name="connsiteY7" fmla="*/ 29158 h 167308"/>
                  <a:gd name="connsiteX8" fmla="*/ 121694 w 150827"/>
                  <a:gd name="connsiteY8" fmla="*/ 42414 h 167308"/>
                  <a:gd name="connsiteX9" fmla="*/ 90952 w 150827"/>
                  <a:gd name="connsiteY9" fmla="*/ 22530 h 167308"/>
                  <a:gd name="connsiteX10" fmla="*/ 38210 w 150827"/>
                  <a:gd name="connsiteY10" fmla="*/ 125898 h 167308"/>
                  <a:gd name="connsiteX11" fmla="*/ 40466 w 150827"/>
                  <a:gd name="connsiteY11" fmla="*/ 64272 h 167308"/>
                  <a:gd name="connsiteX12" fmla="*/ 38210 w 150827"/>
                  <a:gd name="connsiteY12" fmla="*/ 125898 h 167308"/>
                  <a:gd name="connsiteX13" fmla="*/ 117323 w 150827"/>
                  <a:gd name="connsiteY13" fmla="*/ 84015 h 167308"/>
                  <a:gd name="connsiteX14" fmla="*/ 137066 w 150827"/>
                  <a:gd name="connsiteY14" fmla="*/ 77387 h 167308"/>
                  <a:gd name="connsiteX15" fmla="*/ 117323 w 150827"/>
                  <a:gd name="connsiteY15" fmla="*/ 84015 h 167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0827" h="167308">
                    <a:moveTo>
                      <a:pt x="134951" y="132385"/>
                    </a:moveTo>
                    <a:cubicBezTo>
                      <a:pt x="127194" y="132103"/>
                      <a:pt x="125079" y="126039"/>
                      <a:pt x="117323" y="125757"/>
                    </a:cubicBezTo>
                    <a:cubicBezTo>
                      <a:pt x="106887" y="132103"/>
                      <a:pt x="101528" y="143667"/>
                      <a:pt x="97580" y="156500"/>
                    </a:cubicBezTo>
                    <a:cubicBezTo>
                      <a:pt x="53158" y="185127"/>
                      <a:pt x="8313" y="152974"/>
                      <a:pt x="839" y="105873"/>
                    </a:cubicBezTo>
                    <a:cubicBezTo>
                      <a:pt x="-9596" y="40722"/>
                      <a:pt x="79811" y="-32891"/>
                      <a:pt x="128464" y="15761"/>
                    </a:cubicBezTo>
                    <a:cubicBezTo>
                      <a:pt x="150040" y="37619"/>
                      <a:pt x="162591" y="99245"/>
                      <a:pt x="134951" y="132385"/>
                    </a:cubicBezTo>
                    <a:close/>
                    <a:moveTo>
                      <a:pt x="90952" y="22530"/>
                    </a:moveTo>
                    <a:cubicBezTo>
                      <a:pt x="90952" y="24786"/>
                      <a:pt x="90952" y="26901"/>
                      <a:pt x="90952" y="29158"/>
                    </a:cubicBezTo>
                    <a:cubicBezTo>
                      <a:pt x="100400" y="34376"/>
                      <a:pt x="110554" y="38888"/>
                      <a:pt x="121694" y="42414"/>
                    </a:cubicBezTo>
                    <a:cubicBezTo>
                      <a:pt x="127476" y="29158"/>
                      <a:pt x="106887" y="13928"/>
                      <a:pt x="90952" y="22530"/>
                    </a:cubicBezTo>
                    <a:close/>
                    <a:moveTo>
                      <a:pt x="38210" y="125898"/>
                    </a:moveTo>
                    <a:cubicBezTo>
                      <a:pt x="39479" y="111937"/>
                      <a:pt x="36377" y="82041"/>
                      <a:pt x="40466" y="64272"/>
                    </a:cubicBezTo>
                    <a:cubicBezTo>
                      <a:pt x="15647" y="65964"/>
                      <a:pt x="13672" y="130834"/>
                      <a:pt x="38210" y="125898"/>
                    </a:cubicBezTo>
                    <a:close/>
                    <a:moveTo>
                      <a:pt x="117323" y="84015"/>
                    </a:moveTo>
                    <a:cubicBezTo>
                      <a:pt x="121977" y="90784"/>
                      <a:pt x="139745" y="90502"/>
                      <a:pt x="137066" y="77387"/>
                    </a:cubicBezTo>
                    <a:cubicBezTo>
                      <a:pt x="134809" y="66810"/>
                      <a:pt x="112669" y="68926"/>
                      <a:pt x="117323" y="840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5402A95D-337E-AA4A-CB08-D130E983A8E8}"/>
                  </a:ext>
                </a:extLst>
              </p:cNvPr>
              <p:cNvSpPr/>
              <p:nvPr/>
            </p:nvSpPr>
            <p:spPr>
              <a:xfrm>
                <a:off x="4655722" y="664903"/>
                <a:ext cx="134111" cy="41293"/>
              </a:xfrm>
              <a:custGeom>
                <a:avLst/>
                <a:gdLst>
                  <a:gd name="connsiteX0" fmla="*/ 0 w 134111"/>
                  <a:gd name="connsiteY0" fmla="*/ 0 h 41293"/>
                  <a:gd name="connsiteX1" fmla="*/ 134111 w 134111"/>
                  <a:gd name="connsiteY1" fmla="*/ 30743 h 41293"/>
                  <a:gd name="connsiteX2" fmla="*/ 107740 w 134111"/>
                  <a:gd name="connsiteY2" fmla="*/ 35114 h 41293"/>
                  <a:gd name="connsiteX3" fmla="*/ 70370 w 134111"/>
                  <a:gd name="connsiteY3" fmla="*/ 24115 h 41293"/>
                  <a:gd name="connsiteX4" fmla="*/ 0 w 134111"/>
                  <a:gd name="connsiteY4" fmla="*/ 0 h 41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11" h="41293">
                    <a:moveTo>
                      <a:pt x="0" y="0"/>
                    </a:moveTo>
                    <a:cubicBezTo>
                      <a:pt x="45127" y="9871"/>
                      <a:pt x="87715" y="22281"/>
                      <a:pt x="134111" y="30743"/>
                    </a:cubicBezTo>
                    <a:cubicBezTo>
                      <a:pt x="131714" y="48793"/>
                      <a:pt x="119304" y="39063"/>
                      <a:pt x="107740" y="35114"/>
                    </a:cubicBezTo>
                    <a:cubicBezTo>
                      <a:pt x="96459" y="31307"/>
                      <a:pt x="81651" y="27499"/>
                      <a:pt x="70370" y="24115"/>
                    </a:cubicBezTo>
                    <a:cubicBezTo>
                      <a:pt x="45550" y="16499"/>
                      <a:pt x="15795" y="11987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62D1FFCA-7129-C6F2-6F39-C22ADFB5C61C}"/>
                  </a:ext>
                </a:extLst>
              </p:cNvPr>
              <p:cNvSpPr/>
              <p:nvPr/>
            </p:nvSpPr>
            <p:spPr>
              <a:xfrm>
                <a:off x="4802457" y="688500"/>
                <a:ext cx="108939" cy="108823"/>
              </a:xfrm>
              <a:custGeom>
                <a:avLst/>
                <a:gdLst>
                  <a:gd name="connsiteX0" fmla="*/ 99629 w 108939"/>
                  <a:gd name="connsiteY0" fmla="*/ 24773 h 108823"/>
                  <a:gd name="connsiteX1" fmla="*/ 108372 w 108939"/>
                  <a:gd name="connsiteY1" fmla="*/ 73143 h 108823"/>
                  <a:gd name="connsiteX2" fmla="*/ 632 w 108939"/>
                  <a:gd name="connsiteY2" fmla="*/ 77515 h 108823"/>
                  <a:gd name="connsiteX3" fmla="*/ 33631 w 108939"/>
                  <a:gd name="connsiteY3" fmla="*/ 517 h 108823"/>
                  <a:gd name="connsiteX4" fmla="*/ 99629 w 108939"/>
                  <a:gd name="connsiteY4" fmla="*/ 24773 h 108823"/>
                  <a:gd name="connsiteX5" fmla="*/ 77630 w 108939"/>
                  <a:gd name="connsiteY5" fmla="*/ 77515 h 108823"/>
                  <a:gd name="connsiteX6" fmla="*/ 82001 w 108939"/>
                  <a:gd name="connsiteY6" fmla="*/ 33516 h 108823"/>
                  <a:gd name="connsiteX7" fmla="*/ 77630 w 108939"/>
                  <a:gd name="connsiteY7" fmla="*/ 77515 h 108823"/>
                  <a:gd name="connsiteX8" fmla="*/ 42516 w 108939"/>
                  <a:gd name="connsiteY8" fmla="*/ 88514 h 108823"/>
                  <a:gd name="connsiteX9" fmla="*/ 11773 w 108939"/>
                  <a:gd name="connsiteY9" fmla="*/ 44516 h 108823"/>
                  <a:gd name="connsiteX10" fmla="*/ 42516 w 108939"/>
                  <a:gd name="connsiteY10" fmla="*/ 88514 h 108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939" h="108823">
                    <a:moveTo>
                      <a:pt x="99629" y="24773"/>
                    </a:moveTo>
                    <a:cubicBezTo>
                      <a:pt x="103578" y="41413"/>
                      <a:pt x="111052" y="58759"/>
                      <a:pt x="108372" y="73143"/>
                    </a:cubicBezTo>
                    <a:cubicBezTo>
                      <a:pt x="99770" y="119962"/>
                      <a:pt x="14170" y="119962"/>
                      <a:pt x="632" y="77515"/>
                    </a:cubicBezTo>
                    <a:cubicBezTo>
                      <a:pt x="-2470" y="37888"/>
                      <a:pt x="5427" y="5453"/>
                      <a:pt x="33631" y="517"/>
                    </a:cubicBezTo>
                    <a:cubicBezTo>
                      <a:pt x="57182" y="-3573"/>
                      <a:pt x="78335" y="17722"/>
                      <a:pt x="99629" y="24773"/>
                    </a:cubicBezTo>
                    <a:close/>
                    <a:moveTo>
                      <a:pt x="77630" y="77515"/>
                    </a:moveTo>
                    <a:cubicBezTo>
                      <a:pt x="106398" y="82309"/>
                      <a:pt x="100334" y="35772"/>
                      <a:pt x="82001" y="33516"/>
                    </a:cubicBezTo>
                    <a:cubicBezTo>
                      <a:pt x="78758" y="46349"/>
                      <a:pt x="79181" y="62848"/>
                      <a:pt x="77630" y="77515"/>
                    </a:cubicBezTo>
                    <a:close/>
                    <a:moveTo>
                      <a:pt x="42516" y="88514"/>
                    </a:moveTo>
                    <a:cubicBezTo>
                      <a:pt x="32080" y="73989"/>
                      <a:pt x="28695" y="52413"/>
                      <a:pt x="11773" y="44516"/>
                    </a:cubicBezTo>
                    <a:cubicBezTo>
                      <a:pt x="12196" y="68912"/>
                      <a:pt x="19670" y="86399"/>
                      <a:pt x="42516" y="885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44BE72A1-32B4-074B-7F75-CCF822C80331}"/>
                  </a:ext>
                </a:extLst>
              </p:cNvPr>
              <p:cNvSpPr/>
              <p:nvPr/>
            </p:nvSpPr>
            <p:spPr>
              <a:xfrm>
                <a:off x="4506010" y="711017"/>
                <a:ext cx="53879" cy="215621"/>
              </a:xfrm>
              <a:custGeom>
                <a:avLst/>
                <a:gdLst>
                  <a:gd name="connsiteX0" fmla="*/ 44228 w 53879"/>
                  <a:gd name="connsiteY0" fmla="*/ 0 h 215621"/>
                  <a:gd name="connsiteX1" fmla="*/ 48599 w 53879"/>
                  <a:gd name="connsiteY1" fmla="*/ 0 h 215621"/>
                  <a:gd name="connsiteX2" fmla="*/ 44228 w 53879"/>
                  <a:gd name="connsiteY2" fmla="*/ 50627 h 215621"/>
                  <a:gd name="connsiteX3" fmla="*/ 30972 w 53879"/>
                  <a:gd name="connsiteY3" fmla="*/ 105625 h 215621"/>
                  <a:gd name="connsiteX4" fmla="*/ 4601 w 53879"/>
                  <a:gd name="connsiteY4" fmla="*/ 215621 h 215621"/>
                  <a:gd name="connsiteX5" fmla="*/ 8972 w 53879"/>
                  <a:gd name="connsiteY5" fmla="*/ 167251 h 215621"/>
                  <a:gd name="connsiteX6" fmla="*/ 44228 w 53879"/>
                  <a:gd name="connsiteY6" fmla="*/ 6628 h 215621"/>
                  <a:gd name="connsiteX7" fmla="*/ 44228 w 53879"/>
                  <a:gd name="connsiteY7" fmla="*/ 0 h 215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879" h="215621">
                    <a:moveTo>
                      <a:pt x="44228" y="0"/>
                    </a:moveTo>
                    <a:cubicBezTo>
                      <a:pt x="45638" y="0"/>
                      <a:pt x="47189" y="0"/>
                      <a:pt x="48599" y="0"/>
                    </a:cubicBezTo>
                    <a:cubicBezTo>
                      <a:pt x="61009" y="13538"/>
                      <a:pt x="48176" y="34409"/>
                      <a:pt x="44228" y="50627"/>
                    </a:cubicBezTo>
                    <a:cubicBezTo>
                      <a:pt x="39715" y="68536"/>
                      <a:pt x="35343" y="87856"/>
                      <a:pt x="30972" y="105625"/>
                    </a:cubicBezTo>
                    <a:cubicBezTo>
                      <a:pt x="21805" y="143418"/>
                      <a:pt x="17575" y="183186"/>
                      <a:pt x="4601" y="215621"/>
                    </a:cubicBezTo>
                    <a:cubicBezTo>
                      <a:pt x="-6399" y="203070"/>
                      <a:pt x="5306" y="182622"/>
                      <a:pt x="8972" y="167251"/>
                    </a:cubicBezTo>
                    <a:cubicBezTo>
                      <a:pt x="20818" y="118599"/>
                      <a:pt x="31254" y="57114"/>
                      <a:pt x="44228" y="6628"/>
                    </a:cubicBezTo>
                    <a:cubicBezTo>
                      <a:pt x="44228" y="4372"/>
                      <a:pt x="44228" y="2256"/>
                      <a:pt x="442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11F7B716-FD21-880D-E775-96C4DEC9A219}"/>
                  </a:ext>
                </a:extLst>
              </p:cNvPr>
              <p:cNvSpPr/>
              <p:nvPr/>
            </p:nvSpPr>
            <p:spPr>
              <a:xfrm>
                <a:off x="4200485" y="763900"/>
                <a:ext cx="209014" cy="197993"/>
              </a:xfrm>
              <a:custGeom>
                <a:avLst/>
                <a:gdLst>
                  <a:gd name="connsiteX0" fmla="*/ 21 w 209014"/>
                  <a:gd name="connsiteY0" fmla="*/ 0 h 197993"/>
                  <a:gd name="connsiteX1" fmla="*/ 6649 w 209014"/>
                  <a:gd name="connsiteY1" fmla="*/ 0 h 197993"/>
                  <a:gd name="connsiteX2" fmla="*/ 209014 w 209014"/>
                  <a:gd name="connsiteY2" fmla="*/ 197994 h 197993"/>
                  <a:gd name="connsiteX3" fmla="*/ 2277 w 209014"/>
                  <a:gd name="connsiteY3" fmla="*/ 8884 h 197993"/>
                  <a:gd name="connsiteX4" fmla="*/ 21 w 209014"/>
                  <a:gd name="connsiteY4" fmla="*/ 0 h 197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014" h="197993">
                    <a:moveTo>
                      <a:pt x="21" y="0"/>
                    </a:moveTo>
                    <a:cubicBezTo>
                      <a:pt x="2277" y="0"/>
                      <a:pt x="4392" y="0"/>
                      <a:pt x="6649" y="0"/>
                    </a:cubicBezTo>
                    <a:cubicBezTo>
                      <a:pt x="73634" y="65011"/>
                      <a:pt x="164028" y="118317"/>
                      <a:pt x="209014" y="197994"/>
                    </a:cubicBezTo>
                    <a:cubicBezTo>
                      <a:pt x="135260" y="139893"/>
                      <a:pt x="73211" y="69805"/>
                      <a:pt x="2277" y="8884"/>
                    </a:cubicBezTo>
                    <a:cubicBezTo>
                      <a:pt x="444" y="6769"/>
                      <a:pt x="-120" y="3808"/>
                      <a:pt x="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AED994C0-1AB2-177F-B263-A859F364F5B4}"/>
                  </a:ext>
                </a:extLst>
              </p:cNvPr>
              <p:cNvSpPr/>
              <p:nvPr/>
            </p:nvSpPr>
            <p:spPr>
              <a:xfrm>
                <a:off x="4407404" y="949686"/>
                <a:ext cx="142891" cy="135042"/>
              </a:xfrm>
              <a:custGeom>
                <a:avLst/>
                <a:gdLst>
                  <a:gd name="connsiteX0" fmla="*/ 59208 w 142891"/>
                  <a:gd name="connsiteY0" fmla="*/ 1067 h 135042"/>
                  <a:gd name="connsiteX1" fmla="*/ 114206 w 142891"/>
                  <a:gd name="connsiteY1" fmla="*/ 7695 h 135042"/>
                  <a:gd name="connsiteX2" fmla="*/ 48208 w 142891"/>
                  <a:gd name="connsiteY2" fmla="*/ 133062 h 135042"/>
                  <a:gd name="connsiteX3" fmla="*/ 1953 w 142891"/>
                  <a:gd name="connsiteY3" fmla="*/ 58321 h 135042"/>
                  <a:gd name="connsiteX4" fmla="*/ 59208 w 142891"/>
                  <a:gd name="connsiteY4" fmla="*/ 1067 h 135042"/>
                  <a:gd name="connsiteX5" fmla="*/ 74579 w 142891"/>
                  <a:gd name="connsiteY5" fmla="*/ 111063 h 135042"/>
                  <a:gd name="connsiteX6" fmla="*/ 120834 w 142891"/>
                  <a:gd name="connsiteY6" fmla="*/ 49437 h 135042"/>
                  <a:gd name="connsiteX7" fmla="*/ 74579 w 142891"/>
                  <a:gd name="connsiteY7" fmla="*/ 111063 h 135042"/>
                  <a:gd name="connsiteX8" fmla="*/ 30581 w 142891"/>
                  <a:gd name="connsiteY8" fmla="*/ 102320 h 135042"/>
                  <a:gd name="connsiteX9" fmla="*/ 26209 w 142891"/>
                  <a:gd name="connsiteY9" fmla="*/ 56206 h 135042"/>
                  <a:gd name="connsiteX10" fmla="*/ 30581 w 142891"/>
                  <a:gd name="connsiteY10" fmla="*/ 102320 h 13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91" h="135042">
                    <a:moveTo>
                      <a:pt x="59208" y="1067"/>
                    </a:moveTo>
                    <a:cubicBezTo>
                      <a:pt x="73310" y="-1895"/>
                      <a:pt x="103207" y="1631"/>
                      <a:pt x="114206" y="7695"/>
                    </a:cubicBezTo>
                    <a:cubicBezTo>
                      <a:pt x="174845" y="40694"/>
                      <a:pt x="132962" y="151113"/>
                      <a:pt x="48208" y="133062"/>
                    </a:cubicBezTo>
                    <a:cubicBezTo>
                      <a:pt x="22402" y="127563"/>
                      <a:pt x="-8059" y="105563"/>
                      <a:pt x="1953" y="58321"/>
                    </a:cubicBezTo>
                    <a:cubicBezTo>
                      <a:pt x="6748" y="36040"/>
                      <a:pt x="30158" y="7272"/>
                      <a:pt x="59208" y="1067"/>
                    </a:cubicBezTo>
                    <a:close/>
                    <a:moveTo>
                      <a:pt x="74579" y="111063"/>
                    </a:moveTo>
                    <a:cubicBezTo>
                      <a:pt x="113501" y="117268"/>
                      <a:pt x="138885" y="78769"/>
                      <a:pt x="120834" y="49437"/>
                    </a:cubicBezTo>
                    <a:cubicBezTo>
                      <a:pt x="114488" y="79051"/>
                      <a:pt x="93758" y="94282"/>
                      <a:pt x="74579" y="111063"/>
                    </a:cubicBezTo>
                    <a:close/>
                    <a:moveTo>
                      <a:pt x="30581" y="102320"/>
                    </a:moveTo>
                    <a:cubicBezTo>
                      <a:pt x="32414" y="84128"/>
                      <a:pt x="18030" y="73834"/>
                      <a:pt x="26209" y="56206"/>
                    </a:cubicBezTo>
                    <a:cubicBezTo>
                      <a:pt x="-585" y="55360"/>
                      <a:pt x="5479" y="105563"/>
                      <a:pt x="30581" y="1023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aphic 3">
              <a:extLst>
                <a:ext uri="{FF2B5EF4-FFF2-40B4-BE49-F238E27FC236}">
                  <a16:creationId xmlns:a16="http://schemas.microsoft.com/office/drawing/2014/main" id="{BAC9978E-C9CE-0198-E60C-DA5E65F39F01}"/>
                </a:ext>
              </a:extLst>
            </p:cNvPr>
            <p:cNvGrpSpPr/>
            <p:nvPr/>
          </p:nvGrpSpPr>
          <p:grpSpPr>
            <a:xfrm>
              <a:off x="5155783" y="2563081"/>
              <a:ext cx="398619" cy="759806"/>
              <a:chOff x="5155783" y="2563081"/>
              <a:chExt cx="398619" cy="759806"/>
            </a:xfrm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01983127-6686-FFAB-B603-093E7663224F}"/>
                  </a:ext>
                </a:extLst>
              </p:cNvPr>
              <p:cNvSpPr/>
              <p:nvPr/>
            </p:nvSpPr>
            <p:spPr>
              <a:xfrm>
                <a:off x="5204809" y="2563081"/>
                <a:ext cx="349592" cy="245836"/>
              </a:xfrm>
              <a:custGeom>
                <a:avLst/>
                <a:gdLst>
                  <a:gd name="connsiteX0" fmla="*/ 87341 w 349592"/>
                  <a:gd name="connsiteY0" fmla="*/ 227151 h 245836"/>
                  <a:gd name="connsiteX1" fmla="*/ 320449 w 349592"/>
                  <a:gd name="connsiteY1" fmla="*/ 213895 h 245836"/>
                  <a:gd name="connsiteX2" fmla="*/ 338077 w 349592"/>
                  <a:gd name="connsiteY2" fmla="*/ 88527 h 245836"/>
                  <a:gd name="connsiteX3" fmla="*/ 307334 w 349592"/>
                  <a:gd name="connsiteY3" fmla="*/ 64272 h 245836"/>
                  <a:gd name="connsiteX4" fmla="*/ 135852 w 349592"/>
                  <a:gd name="connsiteY4" fmla="*/ 530 h 245836"/>
                  <a:gd name="connsiteX5" fmla="*/ 34740 w 349592"/>
                  <a:gd name="connsiteY5" fmla="*/ 35785 h 245836"/>
                  <a:gd name="connsiteX6" fmla="*/ 8369 w 349592"/>
                  <a:gd name="connsiteY6" fmla="*/ 161153 h 245836"/>
                  <a:gd name="connsiteX7" fmla="*/ 87341 w 349592"/>
                  <a:gd name="connsiteY7" fmla="*/ 227151 h 245836"/>
                  <a:gd name="connsiteX8" fmla="*/ 252195 w 349592"/>
                  <a:gd name="connsiteY8" fmla="*/ 143525 h 245836"/>
                  <a:gd name="connsiteX9" fmla="*/ 78457 w 349592"/>
                  <a:gd name="connsiteY9" fmla="*/ 139154 h 245836"/>
                  <a:gd name="connsiteX10" fmla="*/ 236824 w 349592"/>
                  <a:gd name="connsiteY10" fmla="*/ 110527 h 245836"/>
                  <a:gd name="connsiteX11" fmla="*/ 252195 w 349592"/>
                  <a:gd name="connsiteY11" fmla="*/ 143525 h 245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592" h="245836">
                    <a:moveTo>
                      <a:pt x="87341" y="227151"/>
                    </a:moveTo>
                    <a:cubicBezTo>
                      <a:pt x="150237" y="255073"/>
                      <a:pt x="276168" y="252535"/>
                      <a:pt x="320449" y="213895"/>
                    </a:cubicBezTo>
                    <a:cubicBezTo>
                      <a:pt x="342025" y="195139"/>
                      <a:pt x="363461" y="129705"/>
                      <a:pt x="338077" y="88527"/>
                    </a:cubicBezTo>
                    <a:cubicBezTo>
                      <a:pt x="334833" y="83309"/>
                      <a:pt x="319462" y="75553"/>
                      <a:pt x="307334" y="64272"/>
                    </a:cubicBezTo>
                    <a:cubicBezTo>
                      <a:pt x="267425" y="27606"/>
                      <a:pt x="196209" y="-4547"/>
                      <a:pt x="135852" y="530"/>
                    </a:cubicBezTo>
                    <a:cubicBezTo>
                      <a:pt x="93405" y="4056"/>
                      <a:pt x="60124" y="14068"/>
                      <a:pt x="34740" y="35785"/>
                    </a:cubicBezTo>
                    <a:cubicBezTo>
                      <a:pt x="12177" y="55105"/>
                      <a:pt x="-13630" y="110244"/>
                      <a:pt x="8369" y="161153"/>
                    </a:cubicBezTo>
                    <a:cubicBezTo>
                      <a:pt x="17536" y="183152"/>
                      <a:pt x="56316" y="213331"/>
                      <a:pt x="87341" y="227151"/>
                    </a:cubicBezTo>
                    <a:close/>
                    <a:moveTo>
                      <a:pt x="252195" y="143525"/>
                    </a:moveTo>
                    <a:cubicBezTo>
                      <a:pt x="233157" y="192460"/>
                      <a:pt x="92277" y="190768"/>
                      <a:pt x="78457" y="139154"/>
                    </a:cubicBezTo>
                    <a:cubicBezTo>
                      <a:pt x="56034" y="55528"/>
                      <a:pt x="212286" y="83591"/>
                      <a:pt x="236824" y="110527"/>
                    </a:cubicBezTo>
                    <a:cubicBezTo>
                      <a:pt x="244862" y="119270"/>
                      <a:pt x="244016" y="134641"/>
                      <a:pt x="252195" y="14352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87947DE0-D50A-8424-3F2A-447D71BC0079}"/>
                  </a:ext>
                </a:extLst>
              </p:cNvPr>
              <p:cNvSpPr/>
              <p:nvPr/>
            </p:nvSpPr>
            <p:spPr>
              <a:xfrm>
                <a:off x="5333164" y="2838602"/>
                <a:ext cx="199414" cy="134503"/>
              </a:xfrm>
              <a:custGeom>
                <a:avLst/>
                <a:gdLst>
                  <a:gd name="connsiteX0" fmla="*/ 194351 w 199414"/>
                  <a:gd name="connsiteY0" fmla="*/ 0 h 134503"/>
                  <a:gd name="connsiteX1" fmla="*/ 150353 w 199414"/>
                  <a:gd name="connsiteY1" fmla="*/ 4372 h 134503"/>
                  <a:gd name="connsiteX2" fmla="*/ 148096 w 199414"/>
                  <a:gd name="connsiteY2" fmla="*/ 48370 h 134503"/>
                  <a:gd name="connsiteX3" fmla="*/ 86470 w 199414"/>
                  <a:gd name="connsiteY3" fmla="*/ 17628 h 134503"/>
                  <a:gd name="connsiteX4" fmla="*/ 7357 w 199414"/>
                  <a:gd name="connsiteY4" fmla="*/ 39627 h 134503"/>
                  <a:gd name="connsiteX5" fmla="*/ 77727 w 199414"/>
                  <a:gd name="connsiteY5" fmla="*/ 129881 h 134503"/>
                  <a:gd name="connsiteX6" fmla="*/ 82098 w 199414"/>
                  <a:gd name="connsiteY6" fmla="*/ 94625 h 134503"/>
                  <a:gd name="connsiteX7" fmla="*/ 53471 w 199414"/>
                  <a:gd name="connsiteY7" fmla="*/ 57255 h 134503"/>
                  <a:gd name="connsiteX8" fmla="*/ 198582 w 199414"/>
                  <a:gd name="connsiteY8" fmla="*/ 127624 h 134503"/>
                  <a:gd name="connsiteX9" fmla="*/ 194351 w 199414"/>
                  <a:gd name="connsiteY9" fmla="*/ 0 h 13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9414" h="134503">
                    <a:moveTo>
                      <a:pt x="194351" y="0"/>
                    </a:moveTo>
                    <a:cubicBezTo>
                      <a:pt x="187018" y="564"/>
                      <a:pt x="163186" y="2115"/>
                      <a:pt x="150353" y="4372"/>
                    </a:cubicBezTo>
                    <a:cubicBezTo>
                      <a:pt x="145558" y="14948"/>
                      <a:pt x="149366" y="34127"/>
                      <a:pt x="148096" y="48370"/>
                    </a:cubicBezTo>
                    <a:cubicBezTo>
                      <a:pt x="128212" y="36807"/>
                      <a:pt x="116790" y="21012"/>
                      <a:pt x="86470" y="17628"/>
                    </a:cubicBezTo>
                    <a:cubicBezTo>
                      <a:pt x="63202" y="14948"/>
                      <a:pt x="18357" y="21717"/>
                      <a:pt x="7357" y="39627"/>
                    </a:cubicBezTo>
                    <a:cubicBezTo>
                      <a:pt x="-17744" y="80523"/>
                      <a:pt x="25267" y="153572"/>
                      <a:pt x="77727" y="129881"/>
                    </a:cubicBezTo>
                    <a:cubicBezTo>
                      <a:pt x="81534" y="120432"/>
                      <a:pt x="82804" y="108445"/>
                      <a:pt x="82098" y="94625"/>
                    </a:cubicBezTo>
                    <a:cubicBezTo>
                      <a:pt x="65176" y="89548"/>
                      <a:pt x="47689" y="85036"/>
                      <a:pt x="53471" y="57255"/>
                    </a:cubicBezTo>
                    <a:cubicBezTo>
                      <a:pt x="134276" y="37512"/>
                      <a:pt x="111713" y="160623"/>
                      <a:pt x="198582" y="127624"/>
                    </a:cubicBezTo>
                    <a:cubicBezTo>
                      <a:pt x="194351" y="88138"/>
                      <a:pt x="205351" y="36807"/>
                      <a:pt x="194351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C80C1C53-17BE-8F3E-DAD7-2264562D0E74}"/>
                  </a:ext>
                </a:extLst>
              </p:cNvPr>
              <p:cNvSpPr/>
              <p:nvPr/>
            </p:nvSpPr>
            <p:spPr>
              <a:xfrm>
                <a:off x="5155783" y="3005162"/>
                <a:ext cx="356839" cy="273285"/>
              </a:xfrm>
              <a:custGeom>
                <a:avLst/>
                <a:gdLst>
                  <a:gd name="connsiteX0" fmla="*/ 24115 w 356839"/>
                  <a:gd name="connsiteY0" fmla="*/ 273285 h 273285"/>
                  <a:gd name="connsiteX1" fmla="*/ 351848 w 356839"/>
                  <a:gd name="connsiteY1" fmla="*/ 242542 h 273285"/>
                  <a:gd name="connsiteX2" fmla="*/ 351848 w 356839"/>
                  <a:gd name="connsiteY2" fmla="*/ 172173 h 273285"/>
                  <a:gd name="connsiteX3" fmla="*/ 228736 w 356839"/>
                  <a:gd name="connsiteY3" fmla="*/ 187544 h 273285"/>
                  <a:gd name="connsiteX4" fmla="*/ 211109 w 356839"/>
                  <a:gd name="connsiteY4" fmla="*/ 103919 h 273285"/>
                  <a:gd name="connsiteX5" fmla="*/ 349733 w 356839"/>
                  <a:gd name="connsiteY5" fmla="*/ 84176 h 273285"/>
                  <a:gd name="connsiteX6" fmla="*/ 340848 w 356839"/>
                  <a:gd name="connsiteY6" fmla="*/ 5063 h 273285"/>
                  <a:gd name="connsiteX7" fmla="*/ 292478 w 356839"/>
                  <a:gd name="connsiteY7" fmla="*/ 7319 h 273285"/>
                  <a:gd name="connsiteX8" fmla="*/ 259479 w 356839"/>
                  <a:gd name="connsiteY8" fmla="*/ 7319 h 273285"/>
                  <a:gd name="connsiteX9" fmla="*/ 0 w 356839"/>
                  <a:gd name="connsiteY9" fmla="*/ 38062 h 273285"/>
                  <a:gd name="connsiteX10" fmla="*/ 13256 w 356839"/>
                  <a:gd name="connsiteY10" fmla="*/ 108431 h 273285"/>
                  <a:gd name="connsiteX11" fmla="*/ 127624 w 356839"/>
                  <a:gd name="connsiteY11" fmla="*/ 104060 h 273285"/>
                  <a:gd name="connsiteX12" fmla="*/ 131996 w 356839"/>
                  <a:gd name="connsiteY12" fmla="*/ 192057 h 273285"/>
                  <a:gd name="connsiteX13" fmla="*/ 6628 w 356839"/>
                  <a:gd name="connsiteY13" fmla="*/ 205313 h 273285"/>
                  <a:gd name="connsiteX14" fmla="*/ 24115 w 356839"/>
                  <a:gd name="connsiteY14" fmla="*/ 273285 h 273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6839" h="273285">
                    <a:moveTo>
                      <a:pt x="24115" y="273285"/>
                    </a:moveTo>
                    <a:cubicBezTo>
                      <a:pt x="126496" y="257632"/>
                      <a:pt x="248761" y="250299"/>
                      <a:pt x="351848" y="242542"/>
                    </a:cubicBezTo>
                    <a:cubicBezTo>
                      <a:pt x="356784" y="229568"/>
                      <a:pt x="360027" y="190083"/>
                      <a:pt x="351848" y="172173"/>
                    </a:cubicBezTo>
                    <a:cubicBezTo>
                      <a:pt x="318003" y="184442"/>
                      <a:pt x="268363" y="181057"/>
                      <a:pt x="228736" y="187544"/>
                    </a:cubicBezTo>
                    <a:cubicBezTo>
                      <a:pt x="218865" y="163712"/>
                      <a:pt x="217173" y="131700"/>
                      <a:pt x="211109" y="103919"/>
                    </a:cubicBezTo>
                    <a:cubicBezTo>
                      <a:pt x="256236" y="96304"/>
                      <a:pt x="305593" y="92778"/>
                      <a:pt x="349733" y="84176"/>
                    </a:cubicBezTo>
                    <a:cubicBezTo>
                      <a:pt x="352694" y="60061"/>
                      <a:pt x="342823" y="31434"/>
                      <a:pt x="340848" y="5063"/>
                    </a:cubicBezTo>
                    <a:cubicBezTo>
                      <a:pt x="322938" y="-6642"/>
                      <a:pt x="306016" y="5345"/>
                      <a:pt x="292478" y="7319"/>
                    </a:cubicBezTo>
                    <a:cubicBezTo>
                      <a:pt x="281901" y="8729"/>
                      <a:pt x="270761" y="6755"/>
                      <a:pt x="259479" y="7319"/>
                    </a:cubicBezTo>
                    <a:cubicBezTo>
                      <a:pt x="170777" y="11409"/>
                      <a:pt x="71075" y="24806"/>
                      <a:pt x="0" y="38062"/>
                    </a:cubicBezTo>
                    <a:cubicBezTo>
                      <a:pt x="1269" y="64715"/>
                      <a:pt x="8602" y="85163"/>
                      <a:pt x="13256" y="108431"/>
                    </a:cubicBezTo>
                    <a:cubicBezTo>
                      <a:pt x="48652" y="112662"/>
                      <a:pt x="87433" y="102086"/>
                      <a:pt x="127624" y="104060"/>
                    </a:cubicBezTo>
                    <a:cubicBezTo>
                      <a:pt x="126637" y="135648"/>
                      <a:pt x="130163" y="159199"/>
                      <a:pt x="131996" y="192057"/>
                    </a:cubicBezTo>
                    <a:cubicBezTo>
                      <a:pt x="88702" y="194877"/>
                      <a:pt x="47524" y="199954"/>
                      <a:pt x="6628" y="205313"/>
                    </a:cubicBezTo>
                    <a:cubicBezTo>
                      <a:pt x="7756" y="232530"/>
                      <a:pt x="16076" y="252837"/>
                      <a:pt x="24115" y="27328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582E3F82-78B6-AFF8-C037-97276F5F7C92}"/>
                  </a:ext>
                </a:extLst>
              </p:cNvPr>
              <p:cNvSpPr/>
              <p:nvPr/>
            </p:nvSpPr>
            <p:spPr>
              <a:xfrm>
                <a:off x="5215257" y="2580995"/>
                <a:ext cx="317890" cy="213304"/>
              </a:xfrm>
              <a:custGeom>
                <a:avLst/>
                <a:gdLst>
                  <a:gd name="connsiteX0" fmla="*/ 118636 w 317890"/>
                  <a:gd name="connsiteY0" fmla="*/ 243 h 213304"/>
                  <a:gd name="connsiteX1" fmla="*/ 261632 w 317890"/>
                  <a:gd name="connsiteY1" fmla="*/ 39870 h 213304"/>
                  <a:gd name="connsiteX2" fmla="*/ 301259 w 317890"/>
                  <a:gd name="connsiteY2" fmla="*/ 180609 h 213304"/>
                  <a:gd name="connsiteX3" fmla="*/ 72522 w 317890"/>
                  <a:gd name="connsiteY3" fmla="*/ 195980 h 213304"/>
                  <a:gd name="connsiteX4" fmla="*/ 4409 w 317890"/>
                  <a:gd name="connsiteY4" fmla="*/ 136610 h 213304"/>
                  <a:gd name="connsiteX5" fmla="*/ 8780 w 317890"/>
                  <a:gd name="connsiteY5" fmla="*/ 57357 h 213304"/>
                  <a:gd name="connsiteX6" fmla="*/ 118636 w 317890"/>
                  <a:gd name="connsiteY6" fmla="*/ 243 h 213304"/>
                  <a:gd name="connsiteX7" fmla="*/ 57010 w 317890"/>
                  <a:gd name="connsiteY7" fmla="*/ 123496 h 213304"/>
                  <a:gd name="connsiteX8" fmla="*/ 101008 w 317890"/>
                  <a:gd name="connsiteY8" fmla="*/ 160866 h 213304"/>
                  <a:gd name="connsiteX9" fmla="*/ 233004 w 317890"/>
                  <a:gd name="connsiteY9" fmla="*/ 72869 h 213304"/>
                  <a:gd name="connsiteX10" fmla="*/ 120892 w 317890"/>
                  <a:gd name="connsiteY10" fmla="*/ 53126 h 213304"/>
                  <a:gd name="connsiteX11" fmla="*/ 57010 w 317890"/>
                  <a:gd name="connsiteY11" fmla="*/ 123496 h 213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7890" h="213304">
                    <a:moveTo>
                      <a:pt x="118636" y="243"/>
                    </a:moveTo>
                    <a:cubicBezTo>
                      <a:pt x="155020" y="-2295"/>
                      <a:pt x="224966" y="15332"/>
                      <a:pt x="261632" y="39870"/>
                    </a:cubicBezTo>
                    <a:cubicBezTo>
                      <a:pt x="296182" y="62997"/>
                      <a:pt x="343424" y="130547"/>
                      <a:pt x="301259" y="180609"/>
                    </a:cubicBezTo>
                    <a:cubicBezTo>
                      <a:pt x="267837" y="220236"/>
                      <a:pt x="127802" y="221928"/>
                      <a:pt x="72522" y="195980"/>
                    </a:cubicBezTo>
                    <a:cubicBezTo>
                      <a:pt x="47138" y="184134"/>
                      <a:pt x="11037" y="157904"/>
                      <a:pt x="4409" y="136610"/>
                    </a:cubicBezTo>
                    <a:cubicBezTo>
                      <a:pt x="-4193" y="109534"/>
                      <a:pt x="1165" y="74702"/>
                      <a:pt x="8780" y="57357"/>
                    </a:cubicBezTo>
                    <a:cubicBezTo>
                      <a:pt x="23447" y="24217"/>
                      <a:pt x="67868" y="3769"/>
                      <a:pt x="118636" y="243"/>
                    </a:cubicBezTo>
                    <a:close/>
                    <a:moveTo>
                      <a:pt x="57010" y="123496"/>
                    </a:moveTo>
                    <a:cubicBezTo>
                      <a:pt x="61382" y="135623"/>
                      <a:pt x="84509" y="153392"/>
                      <a:pt x="101008" y="160866"/>
                    </a:cubicBezTo>
                    <a:cubicBezTo>
                      <a:pt x="181954" y="197532"/>
                      <a:pt x="316912" y="131957"/>
                      <a:pt x="233004" y="72869"/>
                    </a:cubicBezTo>
                    <a:cubicBezTo>
                      <a:pt x="207903" y="55241"/>
                      <a:pt x="163622" y="48190"/>
                      <a:pt x="120892" y="53126"/>
                    </a:cubicBezTo>
                    <a:cubicBezTo>
                      <a:pt x="75766" y="58203"/>
                      <a:pt x="40087" y="76394"/>
                      <a:pt x="57010" y="123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579749A6-B9B8-DCBF-3D44-888F535ED125}"/>
                  </a:ext>
                </a:extLst>
              </p:cNvPr>
              <p:cNvSpPr/>
              <p:nvPr/>
            </p:nvSpPr>
            <p:spPr>
              <a:xfrm>
                <a:off x="5344823" y="2854807"/>
                <a:ext cx="173807" cy="109093"/>
              </a:xfrm>
              <a:custGeom>
                <a:avLst/>
                <a:gdLst>
                  <a:gd name="connsiteX0" fmla="*/ 173807 w 173807"/>
                  <a:gd name="connsiteY0" fmla="*/ 3679 h 109093"/>
                  <a:gd name="connsiteX1" fmla="*/ 171551 w 173807"/>
                  <a:gd name="connsiteY1" fmla="*/ 100419 h 109093"/>
                  <a:gd name="connsiteX2" fmla="*/ 140809 w 173807"/>
                  <a:gd name="connsiteY2" fmla="*/ 100419 h 109093"/>
                  <a:gd name="connsiteX3" fmla="*/ 28697 w 173807"/>
                  <a:gd name="connsiteY3" fmla="*/ 38793 h 109093"/>
                  <a:gd name="connsiteX4" fmla="*/ 57324 w 173807"/>
                  <a:gd name="connsiteY4" fmla="*/ 89420 h 109093"/>
                  <a:gd name="connsiteX5" fmla="*/ 57324 w 173807"/>
                  <a:gd name="connsiteY5" fmla="*/ 107047 h 109093"/>
                  <a:gd name="connsiteX6" fmla="*/ 6697 w 173807"/>
                  <a:gd name="connsiteY6" fmla="*/ 27793 h 109093"/>
                  <a:gd name="connsiteX7" fmla="*/ 70439 w 173807"/>
                  <a:gd name="connsiteY7" fmla="*/ 12422 h 109093"/>
                  <a:gd name="connsiteX8" fmla="*/ 143065 w 173807"/>
                  <a:gd name="connsiteY8" fmla="*/ 54164 h 109093"/>
                  <a:gd name="connsiteX9" fmla="*/ 173807 w 173807"/>
                  <a:gd name="connsiteY9" fmla="*/ 3679 h 10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3807" h="109093">
                    <a:moveTo>
                      <a:pt x="173807" y="3679"/>
                    </a:moveTo>
                    <a:cubicBezTo>
                      <a:pt x="172820" y="37806"/>
                      <a:pt x="171551" y="70664"/>
                      <a:pt x="171551" y="100419"/>
                    </a:cubicBezTo>
                    <a:cubicBezTo>
                      <a:pt x="161257" y="100419"/>
                      <a:pt x="150962" y="100419"/>
                      <a:pt x="140809" y="100419"/>
                    </a:cubicBezTo>
                    <a:cubicBezTo>
                      <a:pt x="118245" y="72779"/>
                      <a:pt x="88772" y="-2667"/>
                      <a:pt x="28697" y="38793"/>
                    </a:cubicBezTo>
                    <a:cubicBezTo>
                      <a:pt x="25171" y="68689"/>
                      <a:pt x="37017" y="83215"/>
                      <a:pt x="57324" y="89420"/>
                    </a:cubicBezTo>
                    <a:cubicBezTo>
                      <a:pt x="57324" y="95342"/>
                      <a:pt x="57324" y="101124"/>
                      <a:pt x="57324" y="107047"/>
                    </a:cubicBezTo>
                    <a:cubicBezTo>
                      <a:pt x="13889" y="121290"/>
                      <a:pt x="-13327" y="57549"/>
                      <a:pt x="6697" y="27793"/>
                    </a:cubicBezTo>
                    <a:cubicBezTo>
                      <a:pt x="15864" y="14114"/>
                      <a:pt x="47734" y="9743"/>
                      <a:pt x="70439" y="12422"/>
                    </a:cubicBezTo>
                    <a:cubicBezTo>
                      <a:pt x="103438" y="16230"/>
                      <a:pt x="121489" y="42318"/>
                      <a:pt x="143065" y="54164"/>
                    </a:cubicBezTo>
                    <a:cubicBezTo>
                      <a:pt x="163513" y="48946"/>
                      <a:pt x="135732" y="-15923"/>
                      <a:pt x="173807" y="36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9A4F08EE-3958-1088-0627-DCB3D7F328CA}"/>
                  </a:ext>
                </a:extLst>
              </p:cNvPr>
              <p:cNvSpPr/>
              <p:nvPr/>
            </p:nvSpPr>
            <p:spPr>
              <a:xfrm>
                <a:off x="5169180" y="3025596"/>
                <a:ext cx="327592" cy="241992"/>
              </a:xfrm>
              <a:custGeom>
                <a:avLst/>
                <a:gdLst>
                  <a:gd name="connsiteX0" fmla="*/ 314336 w 327592"/>
                  <a:gd name="connsiteY0" fmla="*/ 0 h 241992"/>
                  <a:gd name="connsiteX1" fmla="*/ 320964 w 327592"/>
                  <a:gd name="connsiteY1" fmla="*/ 52742 h 241992"/>
                  <a:gd name="connsiteX2" fmla="*/ 184597 w 327592"/>
                  <a:gd name="connsiteY2" fmla="*/ 76998 h 241992"/>
                  <a:gd name="connsiteX3" fmla="*/ 206596 w 327592"/>
                  <a:gd name="connsiteY3" fmla="*/ 175994 h 241992"/>
                  <a:gd name="connsiteX4" fmla="*/ 327592 w 327592"/>
                  <a:gd name="connsiteY4" fmla="*/ 171623 h 241992"/>
                  <a:gd name="connsiteX5" fmla="*/ 327592 w 327592"/>
                  <a:gd name="connsiteY5" fmla="*/ 208993 h 241992"/>
                  <a:gd name="connsiteX6" fmla="*/ 17487 w 327592"/>
                  <a:gd name="connsiteY6" fmla="*/ 241992 h 241992"/>
                  <a:gd name="connsiteX7" fmla="*/ 6487 w 327592"/>
                  <a:gd name="connsiteY7" fmla="*/ 195737 h 241992"/>
                  <a:gd name="connsiteX8" fmla="*/ 134111 w 327592"/>
                  <a:gd name="connsiteY8" fmla="*/ 182481 h 241992"/>
                  <a:gd name="connsiteX9" fmla="*/ 127483 w 327592"/>
                  <a:gd name="connsiteY9" fmla="*/ 70370 h 241992"/>
                  <a:gd name="connsiteX10" fmla="*/ 8743 w 327592"/>
                  <a:gd name="connsiteY10" fmla="*/ 74741 h 241992"/>
                  <a:gd name="connsiteX11" fmla="*/ 0 w 327592"/>
                  <a:gd name="connsiteY11" fmla="*/ 24115 h 241992"/>
                  <a:gd name="connsiteX12" fmla="*/ 314336 w 327592"/>
                  <a:gd name="connsiteY12" fmla="*/ 0 h 241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7592" h="241992">
                    <a:moveTo>
                      <a:pt x="314336" y="0"/>
                    </a:moveTo>
                    <a:cubicBezTo>
                      <a:pt x="312785" y="21294"/>
                      <a:pt x="321387" y="32435"/>
                      <a:pt x="320964" y="52742"/>
                    </a:cubicBezTo>
                    <a:cubicBezTo>
                      <a:pt x="275979" y="61344"/>
                      <a:pt x="226621" y="65434"/>
                      <a:pt x="184597" y="76998"/>
                    </a:cubicBezTo>
                    <a:cubicBezTo>
                      <a:pt x="187558" y="114368"/>
                      <a:pt x="192212" y="150046"/>
                      <a:pt x="206596" y="175994"/>
                    </a:cubicBezTo>
                    <a:cubicBezTo>
                      <a:pt x="249890" y="177405"/>
                      <a:pt x="288247" y="174020"/>
                      <a:pt x="327592" y="171623"/>
                    </a:cubicBezTo>
                    <a:cubicBezTo>
                      <a:pt x="327592" y="184033"/>
                      <a:pt x="327592" y="196583"/>
                      <a:pt x="327592" y="208993"/>
                    </a:cubicBezTo>
                    <a:cubicBezTo>
                      <a:pt x="225775" y="221544"/>
                      <a:pt x="114650" y="224788"/>
                      <a:pt x="17487" y="241992"/>
                    </a:cubicBezTo>
                    <a:cubicBezTo>
                      <a:pt x="14807" y="225634"/>
                      <a:pt x="10013" y="211391"/>
                      <a:pt x="6487" y="195737"/>
                    </a:cubicBezTo>
                    <a:cubicBezTo>
                      <a:pt x="48229" y="190661"/>
                      <a:pt x="92228" y="187699"/>
                      <a:pt x="134111" y="182481"/>
                    </a:cubicBezTo>
                    <a:cubicBezTo>
                      <a:pt x="133547" y="151880"/>
                      <a:pt x="129175" y="107035"/>
                      <a:pt x="127483" y="70370"/>
                    </a:cubicBezTo>
                    <a:cubicBezTo>
                      <a:pt x="89407" y="64729"/>
                      <a:pt x="47806" y="74177"/>
                      <a:pt x="8743" y="74741"/>
                    </a:cubicBezTo>
                    <a:cubicBezTo>
                      <a:pt x="5641" y="57960"/>
                      <a:pt x="3526" y="40332"/>
                      <a:pt x="0" y="24115"/>
                    </a:cubicBezTo>
                    <a:cubicBezTo>
                      <a:pt x="95894" y="16218"/>
                      <a:pt x="207301" y="4513"/>
                      <a:pt x="3143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7" name="Graphic 3">
              <a:extLst>
                <a:ext uri="{FF2B5EF4-FFF2-40B4-BE49-F238E27FC236}">
                  <a16:creationId xmlns:a16="http://schemas.microsoft.com/office/drawing/2014/main" id="{FAC5B9A3-E7FB-63B3-22B8-93C4D5027147}"/>
                </a:ext>
              </a:extLst>
            </p:cNvPr>
            <p:cNvGrpSpPr/>
            <p:nvPr/>
          </p:nvGrpSpPr>
          <p:grpSpPr>
            <a:xfrm>
              <a:off x="8300164" y="1870850"/>
              <a:ext cx="188426" cy="416940"/>
              <a:chOff x="8300164" y="1870850"/>
              <a:chExt cx="188426" cy="416940"/>
            </a:xfrm>
          </p:grpSpPr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696F2529-DE75-2392-CEDB-84A179552BB7}"/>
                  </a:ext>
                </a:extLst>
              </p:cNvPr>
              <p:cNvSpPr/>
              <p:nvPr/>
            </p:nvSpPr>
            <p:spPr>
              <a:xfrm>
                <a:off x="8300164" y="1870850"/>
                <a:ext cx="188426" cy="289174"/>
              </a:xfrm>
              <a:custGeom>
                <a:avLst/>
                <a:gdLst>
                  <a:gd name="connsiteX0" fmla="*/ 73299 w 188426"/>
                  <a:gd name="connsiteY0" fmla="*/ 128958 h 289174"/>
                  <a:gd name="connsiteX1" fmla="*/ 95299 w 188426"/>
                  <a:gd name="connsiteY1" fmla="*/ 80588 h 289174"/>
                  <a:gd name="connsiteX2" fmla="*/ 108555 w 188426"/>
                  <a:gd name="connsiteY2" fmla="*/ 148701 h 289174"/>
                  <a:gd name="connsiteX3" fmla="*/ 29301 w 188426"/>
                  <a:gd name="connsiteY3" fmla="*/ 285068 h 289174"/>
                  <a:gd name="connsiteX4" fmla="*/ 82043 w 188426"/>
                  <a:gd name="connsiteY4" fmla="*/ 287325 h 289174"/>
                  <a:gd name="connsiteX5" fmla="*/ 84299 w 188426"/>
                  <a:gd name="connsiteY5" fmla="*/ 265326 h 289174"/>
                  <a:gd name="connsiteX6" fmla="*/ 187668 w 188426"/>
                  <a:gd name="connsiteY6" fmla="*/ 126843 h 289174"/>
                  <a:gd name="connsiteX7" fmla="*/ 35929 w 188426"/>
                  <a:gd name="connsiteY7" fmla="*/ 19103 h 289174"/>
                  <a:gd name="connsiteX8" fmla="*/ 674 w 188426"/>
                  <a:gd name="connsiteY8" fmla="*/ 122471 h 289174"/>
                  <a:gd name="connsiteX9" fmla="*/ 73299 w 188426"/>
                  <a:gd name="connsiteY9" fmla="*/ 128958 h 28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8426" h="289174">
                    <a:moveTo>
                      <a:pt x="73299" y="128958"/>
                    </a:moveTo>
                    <a:cubicBezTo>
                      <a:pt x="77389" y="106113"/>
                      <a:pt x="71325" y="79460"/>
                      <a:pt x="95299" y="80588"/>
                    </a:cubicBezTo>
                    <a:cubicBezTo>
                      <a:pt x="118990" y="81716"/>
                      <a:pt x="117016" y="126843"/>
                      <a:pt x="108555" y="148701"/>
                    </a:cubicBezTo>
                    <a:cubicBezTo>
                      <a:pt x="90222" y="195379"/>
                      <a:pt x="5327" y="221327"/>
                      <a:pt x="29301" y="285068"/>
                    </a:cubicBezTo>
                    <a:cubicBezTo>
                      <a:pt x="44672" y="286902"/>
                      <a:pt x="67518" y="291838"/>
                      <a:pt x="82043" y="287325"/>
                    </a:cubicBezTo>
                    <a:cubicBezTo>
                      <a:pt x="88530" y="281261"/>
                      <a:pt x="77671" y="271389"/>
                      <a:pt x="84299" y="265326"/>
                    </a:cubicBezTo>
                    <a:cubicBezTo>
                      <a:pt x="111516" y="219071"/>
                      <a:pt x="180194" y="196789"/>
                      <a:pt x="187668" y="126843"/>
                    </a:cubicBezTo>
                    <a:cubicBezTo>
                      <a:pt x="197116" y="38705"/>
                      <a:pt x="116734" y="-36601"/>
                      <a:pt x="35929" y="19103"/>
                    </a:cubicBezTo>
                    <a:cubicBezTo>
                      <a:pt x="9276" y="37435"/>
                      <a:pt x="-3134" y="77203"/>
                      <a:pt x="674" y="122471"/>
                    </a:cubicBezTo>
                    <a:cubicBezTo>
                      <a:pt x="17737" y="130650"/>
                      <a:pt x="50172" y="133753"/>
                      <a:pt x="73299" y="12895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56AC8EEB-E07A-16F9-BC76-812C06525994}"/>
                  </a:ext>
                </a:extLst>
              </p:cNvPr>
              <p:cNvSpPr/>
              <p:nvPr/>
            </p:nvSpPr>
            <p:spPr>
              <a:xfrm>
                <a:off x="8322126" y="2176539"/>
                <a:ext cx="80923" cy="86865"/>
              </a:xfrm>
              <a:custGeom>
                <a:avLst/>
                <a:gdLst>
                  <a:gd name="connsiteX0" fmla="*/ 27082 w 80923"/>
                  <a:gd name="connsiteY0" fmla="*/ 1379 h 86865"/>
                  <a:gd name="connsiteX1" fmla="*/ 64453 w 80923"/>
                  <a:gd name="connsiteY1" fmla="*/ 80633 h 86865"/>
                  <a:gd name="connsiteX2" fmla="*/ 27082 w 80923"/>
                  <a:gd name="connsiteY2" fmla="*/ 1379 h 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923" h="86865">
                    <a:moveTo>
                      <a:pt x="27082" y="1379"/>
                    </a:moveTo>
                    <a:cubicBezTo>
                      <a:pt x="-29185" y="16750"/>
                      <a:pt x="11570" y="111798"/>
                      <a:pt x="64453" y="80633"/>
                    </a:cubicBezTo>
                    <a:cubicBezTo>
                      <a:pt x="101118" y="58915"/>
                      <a:pt x="71222" y="-10608"/>
                      <a:pt x="27082" y="1379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1F13F3E8-9A8A-D2BD-131A-E25D5EC41DA5}"/>
                  </a:ext>
                </a:extLst>
              </p:cNvPr>
              <p:cNvSpPr/>
              <p:nvPr/>
            </p:nvSpPr>
            <p:spPr>
              <a:xfrm>
                <a:off x="8309620" y="1884021"/>
                <a:ext cx="163477" cy="258783"/>
              </a:xfrm>
              <a:custGeom>
                <a:avLst/>
                <a:gdLst>
                  <a:gd name="connsiteX0" fmla="*/ 52844 w 163477"/>
                  <a:gd name="connsiteY0" fmla="*/ 258783 h 258783"/>
                  <a:gd name="connsiteX1" fmla="*/ 33101 w 163477"/>
                  <a:gd name="connsiteY1" fmla="*/ 258783 h 258783"/>
                  <a:gd name="connsiteX2" fmla="*/ 116727 w 163477"/>
                  <a:gd name="connsiteY2" fmla="*/ 87160 h 258783"/>
                  <a:gd name="connsiteX3" fmla="*/ 52985 w 163477"/>
                  <a:gd name="connsiteY3" fmla="*/ 106903 h 258783"/>
                  <a:gd name="connsiteX4" fmla="*/ 243 w 163477"/>
                  <a:gd name="connsiteY4" fmla="*/ 102532 h 258783"/>
                  <a:gd name="connsiteX5" fmla="*/ 103612 w 163477"/>
                  <a:gd name="connsiteY5" fmla="*/ 1420 h 258783"/>
                  <a:gd name="connsiteX6" fmla="*/ 162981 w 163477"/>
                  <a:gd name="connsiteY6" fmla="*/ 109160 h 258783"/>
                  <a:gd name="connsiteX7" fmla="*/ 52844 w 163477"/>
                  <a:gd name="connsiteY7" fmla="*/ 258783 h 25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477" h="258783">
                    <a:moveTo>
                      <a:pt x="52844" y="258783"/>
                    </a:moveTo>
                    <a:cubicBezTo>
                      <a:pt x="46216" y="258783"/>
                      <a:pt x="39588" y="258783"/>
                      <a:pt x="33101" y="258783"/>
                    </a:cubicBezTo>
                    <a:cubicBezTo>
                      <a:pt x="26614" y="191234"/>
                      <a:pt x="130829" y="176568"/>
                      <a:pt x="116727" y="87160"/>
                    </a:cubicBezTo>
                    <a:cubicBezTo>
                      <a:pt x="110099" y="45136"/>
                      <a:pt x="43537" y="45418"/>
                      <a:pt x="52985" y="106903"/>
                    </a:cubicBezTo>
                    <a:cubicBezTo>
                      <a:pt x="34088" y="106621"/>
                      <a:pt x="18012" y="103660"/>
                      <a:pt x="243" y="102532"/>
                    </a:cubicBezTo>
                    <a:cubicBezTo>
                      <a:pt x="-3846" y="36675"/>
                      <a:pt x="44242" y="-8734"/>
                      <a:pt x="103612" y="1420"/>
                    </a:cubicBezTo>
                    <a:cubicBezTo>
                      <a:pt x="140700" y="7766"/>
                      <a:pt x="167494" y="64174"/>
                      <a:pt x="162981" y="109160"/>
                    </a:cubicBezTo>
                    <a:cubicBezTo>
                      <a:pt x="155649" y="182068"/>
                      <a:pt x="74702" y="200682"/>
                      <a:pt x="52844" y="25878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2A2AA0B5-E331-E810-140A-F37BA9ADC640}"/>
                  </a:ext>
                </a:extLst>
              </p:cNvPr>
              <p:cNvSpPr/>
              <p:nvPr/>
            </p:nvSpPr>
            <p:spPr>
              <a:xfrm>
                <a:off x="8333794" y="2195232"/>
                <a:ext cx="53925" cy="51104"/>
              </a:xfrm>
              <a:custGeom>
                <a:avLst/>
                <a:gdLst>
                  <a:gd name="connsiteX0" fmla="*/ 41785 w 53925"/>
                  <a:gd name="connsiteY0" fmla="*/ 50799 h 51104"/>
                  <a:gd name="connsiteX1" fmla="*/ 43 w 53925"/>
                  <a:gd name="connsiteY1" fmla="*/ 24428 h 51104"/>
                  <a:gd name="connsiteX2" fmla="*/ 41785 w 53925"/>
                  <a:gd name="connsiteY2" fmla="*/ 50799 h 5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925" h="51104">
                    <a:moveTo>
                      <a:pt x="41785" y="50799"/>
                    </a:moveTo>
                    <a:cubicBezTo>
                      <a:pt x="15273" y="52773"/>
                      <a:pt x="-945" y="45299"/>
                      <a:pt x="43" y="24428"/>
                    </a:cubicBezTo>
                    <a:cubicBezTo>
                      <a:pt x="2440" y="-24365"/>
                      <a:pt x="84091" y="8070"/>
                      <a:pt x="41785" y="507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3">
              <a:extLst>
                <a:ext uri="{FF2B5EF4-FFF2-40B4-BE49-F238E27FC236}">
                  <a16:creationId xmlns:a16="http://schemas.microsoft.com/office/drawing/2014/main" id="{9915DE69-960D-04FC-7643-C3DBB662BBD3}"/>
                </a:ext>
              </a:extLst>
            </p:cNvPr>
            <p:cNvGrpSpPr/>
            <p:nvPr/>
          </p:nvGrpSpPr>
          <p:grpSpPr>
            <a:xfrm>
              <a:off x="7626494" y="2231380"/>
              <a:ext cx="256783" cy="299195"/>
              <a:chOff x="7626494" y="2231380"/>
              <a:chExt cx="256783" cy="299195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52AC3D5F-A6EC-C929-8EC8-0E6B30F79EA6}"/>
                  </a:ext>
                </a:extLst>
              </p:cNvPr>
              <p:cNvSpPr/>
              <p:nvPr/>
            </p:nvSpPr>
            <p:spPr>
              <a:xfrm>
                <a:off x="7626494" y="2231380"/>
                <a:ext cx="256783" cy="281696"/>
              </a:xfrm>
              <a:custGeom>
                <a:avLst/>
                <a:gdLst>
                  <a:gd name="connsiteX0" fmla="*/ 136630 w 256783"/>
                  <a:gd name="connsiteY0" fmla="*/ 2100 h 281696"/>
                  <a:gd name="connsiteX1" fmla="*/ 46518 w 256783"/>
                  <a:gd name="connsiteY1" fmla="*/ 83470 h 281696"/>
                  <a:gd name="connsiteX2" fmla="*/ 2519 w 256783"/>
                  <a:gd name="connsiteY2" fmla="*/ 175838 h 281696"/>
                  <a:gd name="connsiteX3" fmla="*/ 46518 w 256783"/>
                  <a:gd name="connsiteY3" fmla="*/ 272579 h 281696"/>
                  <a:gd name="connsiteX4" fmla="*/ 160886 w 256783"/>
                  <a:gd name="connsiteY4" fmla="*/ 257207 h 281696"/>
                  <a:gd name="connsiteX5" fmla="*/ 255511 w 256783"/>
                  <a:gd name="connsiteY5" fmla="*/ 129583 h 281696"/>
                  <a:gd name="connsiteX6" fmla="*/ 136630 w 256783"/>
                  <a:gd name="connsiteY6" fmla="*/ 2100 h 281696"/>
                  <a:gd name="connsiteX7" fmla="*/ 70632 w 256783"/>
                  <a:gd name="connsiteY7" fmla="*/ 188953 h 281696"/>
                  <a:gd name="connsiteX8" fmla="*/ 136630 w 256783"/>
                  <a:gd name="connsiteY8" fmla="*/ 65842 h 281696"/>
                  <a:gd name="connsiteX9" fmla="*/ 176257 w 256783"/>
                  <a:gd name="connsiteY9" fmla="*/ 65842 h 281696"/>
                  <a:gd name="connsiteX10" fmla="*/ 70632 w 256783"/>
                  <a:gd name="connsiteY10" fmla="*/ 188953 h 281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6783" h="281696">
                    <a:moveTo>
                      <a:pt x="136630" y="2100"/>
                    </a:moveTo>
                    <a:cubicBezTo>
                      <a:pt x="97567" y="9293"/>
                      <a:pt x="69927" y="49483"/>
                      <a:pt x="46518" y="83470"/>
                    </a:cubicBezTo>
                    <a:cubicBezTo>
                      <a:pt x="28608" y="109559"/>
                      <a:pt x="7596" y="149608"/>
                      <a:pt x="2519" y="175838"/>
                    </a:cubicBezTo>
                    <a:cubicBezTo>
                      <a:pt x="-7776" y="229426"/>
                      <a:pt x="14788" y="257489"/>
                      <a:pt x="46518" y="272579"/>
                    </a:cubicBezTo>
                    <a:cubicBezTo>
                      <a:pt x="87837" y="292322"/>
                      <a:pt x="131271" y="276668"/>
                      <a:pt x="160886" y="257207"/>
                    </a:cubicBezTo>
                    <a:cubicBezTo>
                      <a:pt x="199808" y="231683"/>
                      <a:pt x="249588" y="178095"/>
                      <a:pt x="255511" y="129583"/>
                    </a:cubicBezTo>
                    <a:cubicBezTo>
                      <a:pt x="265805" y="45253"/>
                      <a:pt x="212499" y="-11861"/>
                      <a:pt x="136630" y="2100"/>
                    </a:cubicBezTo>
                    <a:close/>
                    <a:moveTo>
                      <a:pt x="70632" y="188953"/>
                    </a:moveTo>
                    <a:cubicBezTo>
                      <a:pt x="60196" y="139596"/>
                      <a:pt x="102221" y="82764"/>
                      <a:pt x="136630" y="65842"/>
                    </a:cubicBezTo>
                    <a:cubicBezTo>
                      <a:pt x="144950" y="61752"/>
                      <a:pt x="161732" y="58368"/>
                      <a:pt x="176257" y="65842"/>
                    </a:cubicBezTo>
                    <a:cubicBezTo>
                      <a:pt x="209961" y="141429"/>
                      <a:pt x="141002" y="233657"/>
                      <a:pt x="70632" y="18895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836BDC93-D27E-374E-108B-1C6ECE5424FA}"/>
                  </a:ext>
                </a:extLst>
              </p:cNvPr>
              <p:cNvSpPr/>
              <p:nvPr/>
            </p:nvSpPr>
            <p:spPr>
              <a:xfrm>
                <a:off x="7642198" y="2243462"/>
                <a:ext cx="222787" cy="251753"/>
              </a:xfrm>
              <a:custGeom>
                <a:avLst/>
                <a:gdLst>
                  <a:gd name="connsiteX0" fmla="*/ 76928 w 222787"/>
                  <a:gd name="connsiteY0" fmla="*/ 251754 h 251753"/>
                  <a:gd name="connsiteX1" fmla="*/ 2186 w 222787"/>
                  <a:gd name="connsiteY1" fmla="*/ 161641 h 251753"/>
                  <a:gd name="connsiteX2" fmla="*/ 125298 w 222787"/>
                  <a:gd name="connsiteY2" fmla="*/ 1018 h 251753"/>
                  <a:gd name="connsiteX3" fmla="*/ 222038 w 222787"/>
                  <a:gd name="connsiteY3" fmla="*/ 111015 h 251753"/>
                  <a:gd name="connsiteX4" fmla="*/ 76928 w 222787"/>
                  <a:gd name="connsiteY4" fmla="*/ 251754 h 251753"/>
                  <a:gd name="connsiteX5" fmla="*/ 129810 w 222787"/>
                  <a:gd name="connsiteY5" fmla="*/ 38389 h 251753"/>
                  <a:gd name="connsiteX6" fmla="*/ 48441 w 222787"/>
                  <a:gd name="connsiteY6" fmla="*/ 117502 h 251753"/>
                  <a:gd name="connsiteX7" fmla="*/ 39698 w 222787"/>
                  <a:gd name="connsiteY7" fmla="*/ 179128 h 251753"/>
                  <a:gd name="connsiteX8" fmla="*/ 156323 w 222787"/>
                  <a:gd name="connsiteY8" fmla="*/ 181384 h 251753"/>
                  <a:gd name="connsiteX9" fmla="*/ 167322 w 222787"/>
                  <a:gd name="connsiteY9" fmla="*/ 40645 h 251753"/>
                  <a:gd name="connsiteX10" fmla="*/ 129810 w 222787"/>
                  <a:gd name="connsiteY10" fmla="*/ 38389 h 251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2787" h="251753">
                    <a:moveTo>
                      <a:pt x="76928" y="251754"/>
                    </a:moveTo>
                    <a:cubicBezTo>
                      <a:pt x="26301" y="247946"/>
                      <a:pt x="-9377" y="221857"/>
                      <a:pt x="2186" y="161641"/>
                    </a:cubicBezTo>
                    <a:cubicBezTo>
                      <a:pt x="12058" y="110310"/>
                      <a:pt x="74812" y="8069"/>
                      <a:pt x="125298" y="1018"/>
                    </a:cubicBezTo>
                    <a:cubicBezTo>
                      <a:pt x="192565" y="-8148"/>
                      <a:pt x="228525" y="45863"/>
                      <a:pt x="222038" y="111015"/>
                    </a:cubicBezTo>
                    <a:cubicBezTo>
                      <a:pt x="215692" y="175885"/>
                      <a:pt x="139400" y="234831"/>
                      <a:pt x="76928" y="251754"/>
                    </a:cubicBezTo>
                    <a:close/>
                    <a:moveTo>
                      <a:pt x="129810" y="38389"/>
                    </a:moveTo>
                    <a:cubicBezTo>
                      <a:pt x="99491" y="44171"/>
                      <a:pt x="57044" y="97618"/>
                      <a:pt x="48441" y="117502"/>
                    </a:cubicBezTo>
                    <a:cubicBezTo>
                      <a:pt x="42518" y="131322"/>
                      <a:pt x="35467" y="163052"/>
                      <a:pt x="39698" y="179128"/>
                    </a:cubicBezTo>
                    <a:cubicBezTo>
                      <a:pt x="51120" y="222986"/>
                      <a:pt x="132208" y="203525"/>
                      <a:pt x="156323" y="181384"/>
                    </a:cubicBezTo>
                    <a:cubicBezTo>
                      <a:pt x="189039" y="151206"/>
                      <a:pt x="197501" y="79567"/>
                      <a:pt x="167322" y="40645"/>
                    </a:cubicBezTo>
                    <a:cubicBezTo>
                      <a:pt x="155476" y="38953"/>
                      <a:pt x="143348" y="35850"/>
                      <a:pt x="129810" y="383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3">
              <a:extLst>
                <a:ext uri="{FF2B5EF4-FFF2-40B4-BE49-F238E27FC236}">
                  <a16:creationId xmlns:a16="http://schemas.microsoft.com/office/drawing/2014/main" id="{AB40B89B-0773-ACDE-6D85-4715724AF633}"/>
                </a:ext>
              </a:extLst>
            </p:cNvPr>
            <p:cNvGrpSpPr/>
            <p:nvPr/>
          </p:nvGrpSpPr>
          <p:grpSpPr>
            <a:xfrm>
              <a:off x="6830645" y="2207058"/>
              <a:ext cx="805847" cy="917958"/>
              <a:chOff x="6830645" y="2207058"/>
              <a:chExt cx="805847" cy="917958"/>
            </a:xfrm>
            <a:solidFill>
              <a:srgbClr val="0C2F66"/>
            </a:solidFill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E096C92B-3D4E-1CF5-4BD5-44575219D051}"/>
                  </a:ext>
                </a:extLst>
              </p:cNvPr>
              <p:cNvSpPr/>
              <p:nvPr/>
            </p:nvSpPr>
            <p:spPr>
              <a:xfrm>
                <a:off x="6967124" y="2747784"/>
                <a:ext cx="159147" cy="130523"/>
              </a:xfrm>
              <a:custGeom>
                <a:avLst/>
                <a:gdLst>
                  <a:gd name="connsiteX0" fmla="*/ 104150 w 159147"/>
                  <a:gd name="connsiteY0" fmla="*/ 116484 h 130523"/>
                  <a:gd name="connsiteX1" fmla="*/ 86522 w 159147"/>
                  <a:gd name="connsiteY1" fmla="*/ 59370 h 130523"/>
                  <a:gd name="connsiteX2" fmla="*/ 22780 w 159147"/>
                  <a:gd name="connsiteY2" fmla="*/ 30743 h 130523"/>
                  <a:gd name="connsiteX3" fmla="*/ 781 w 159147"/>
                  <a:gd name="connsiteY3" fmla="*/ 0 h 130523"/>
                  <a:gd name="connsiteX4" fmla="*/ 75522 w 159147"/>
                  <a:gd name="connsiteY4" fmla="*/ 63742 h 130523"/>
                  <a:gd name="connsiteX5" fmla="*/ 88778 w 159147"/>
                  <a:gd name="connsiteY5" fmla="*/ 120996 h 130523"/>
                  <a:gd name="connsiteX6" fmla="*/ 159148 w 159147"/>
                  <a:gd name="connsiteY6" fmla="*/ 92369 h 130523"/>
                  <a:gd name="connsiteX7" fmla="*/ 104150 w 159147"/>
                  <a:gd name="connsiteY7" fmla="*/ 116484 h 13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9147" h="130523">
                    <a:moveTo>
                      <a:pt x="104150" y="116484"/>
                    </a:moveTo>
                    <a:cubicBezTo>
                      <a:pt x="91740" y="93074"/>
                      <a:pt x="98086" y="74741"/>
                      <a:pt x="86522" y="59370"/>
                    </a:cubicBezTo>
                    <a:cubicBezTo>
                      <a:pt x="71292" y="39063"/>
                      <a:pt x="42241" y="44281"/>
                      <a:pt x="22780" y="30743"/>
                    </a:cubicBezTo>
                    <a:cubicBezTo>
                      <a:pt x="11217" y="22704"/>
                      <a:pt x="11217" y="8179"/>
                      <a:pt x="781" y="0"/>
                    </a:cubicBezTo>
                    <a:cubicBezTo>
                      <a:pt x="-7680" y="54152"/>
                      <a:pt x="54933" y="38499"/>
                      <a:pt x="75522" y="63742"/>
                    </a:cubicBezTo>
                    <a:cubicBezTo>
                      <a:pt x="87227" y="78126"/>
                      <a:pt x="80035" y="99420"/>
                      <a:pt x="88778" y="120996"/>
                    </a:cubicBezTo>
                    <a:cubicBezTo>
                      <a:pt x="113880" y="145675"/>
                      <a:pt x="158725" y="117471"/>
                      <a:pt x="159148" y="92369"/>
                    </a:cubicBezTo>
                    <a:cubicBezTo>
                      <a:pt x="136444" y="96035"/>
                      <a:pt x="134469" y="120573"/>
                      <a:pt x="104150" y="116484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53737F57-1FE2-0A19-0988-3FEEFF12E988}"/>
                  </a:ext>
                </a:extLst>
              </p:cNvPr>
              <p:cNvSpPr/>
              <p:nvPr/>
            </p:nvSpPr>
            <p:spPr>
              <a:xfrm>
                <a:off x="7104132" y="2508048"/>
                <a:ext cx="15905" cy="48370"/>
              </a:xfrm>
              <a:custGeom>
                <a:avLst/>
                <a:gdLst>
                  <a:gd name="connsiteX0" fmla="*/ 2256 w 15905"/>
                  <a:gd name="connsiteY0" fmla="*/ 48370 h 48370"/>
                  <a:gd name="connsiteX1" fmla="*/ 0 w 15905"/>
                  <a:gd name="connsiteY1" fmla="*/ 0 h 48370"/>
                  <a:gd name="connsiteX2" fmla="*/ 2256 w 15905"/>
                  <a:gd name="connsiteY2" fmla="*/ 48370 h 48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905" h="48370">
                    <a:moveTo>
                      <a:pt x="2256" y="48370"/>
                    </a:moveTo>
                    <a:cubicBezTo>
                      <a:pt x="22423" y="45550"/>
                      <a:pt x="19038" y="1269"/>
                      <a:pt x="0" y="0"/>
                    </a:cubicBezTo>
                    <a:cubicBezTo>
                      <a:pt x="2398" y="14948"/>
                      <a:pt x="7615" y="32294"/>
                      <a:pt x="2256" y="4837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5962DB4A-DF66-2952-B1CD-1C5D584F20C9}"/>
                  </a:ext>
                </a:extLst>
              </p:cNvPr>
              <p:cNvSpPr/>
              <p:nvPr/>
            </p:nvSpPr>
            <p:spPr>
              <a:xfrm>
                <a:off x="7106529" y="2516792"/>
                <a:ext cx="54779" cy="126719"/>
              </a:xfrm>
              <a:custGeom>
                <a:avLst/>
                <a:gdLst>
                  <a:gd name="connsiteX0" fmla="*/ 35114 w 54779"/>
                  <a:gd name="connsiteY0" fmla="*/ 0 h 126719"/>
                  <a:gd name="connsiteX1" fmla="*/ 30743 w 54779"/>
                  <a:gd name="connsiteY1" fmla="*/ 103368 h 126719"/>
                  <a:gd name="connsiteX2" fmla="*/ 0 w 54779"/>
                  <a:gd name="connsiteY2" fmla="*/ 125368 h 126719"/>
                  <a:gd name="connsiteX3" fmla="*/ 35114 w 54779"/>
                  <a:gd name="connsiteY3" fmla="*/ 0 h 12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79" h="126719">
                    <a:moveTo>
                      <a:pt x="35114" y="0"/>
                    </a:moveTo>
                    <a:cubicBezTo>
                      <a:pt x="38922" y="35537"/>
                      <a:pt x="49922" y="77844"/>
                      <a:pt x="30743" y="103368"/>
                    </a:cubicBezTo>
                    <a:cubicBezTo>
                      <a:pt x="21435" y="115778"/>
                      <a:pt x="9307" y="112817"/>
                      <a:pt x="0" y="125368"/>
                    </a:cubicBezTo>
                    <a:cubicBezTo>
                      <a:pt x="63601" y="140034"/>
                      <a:pt x="66844" y="31166"/>
                      <a:pt x="35114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F0097B29-7061-9F33-7F89-67FA889A76B6}"/>
                  </a:ext>
                </a:extLst>
              </p:cNvPr>
              <p:cNvSpPr/>
              <p:nvPr/>
            </p:nvSpPr>
            <p:spPr>
              <a:xfrm>
                <a:off x="6873126" y="2596046"/>
                <a:ext cx="17781" cy="74741"/>
              </a:xfrm>
              <a:custGeom>
                <a:avLst/>
                <a:gdLst>
                  <a:gd name="connsiteX0" fmla="*/ 17781 w 17781"/>
                  <a:gd name="connsiteY0" fmla="*/ 74741 h 74741"/>
                  <a:gd name="connsiteX1" fmla="*/ 17781 w 17781"/>
                  <a:gd name="connsiteY1" fmla="*/ 0 h 74741"/>
                  <a:gd name="connsiteX2" fmla="*/ 17781 w 17781"/>
                  <a:gd name="connsiteY2" fmla="*/ 74741 h 74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781" h="74741">
                    <a:moveTo>
                      <a:pt x="17781" y="74741"/>
                    </a:moveTo>
                    <a:cubicBezTo>
                      <a:pt x="13692" y="51191"/>
                      <a:pt x="11013" y="22563"/>
                      <a:pt x="17781" y="0"/>
                    </a:cubicBezTo>
                    <a:cubicBezTo>
                      <a:pt x="-10987" y="7474"/>
                      <a:pt x="-269" y="63883"/>
                      <a:pt x="17781" y="7474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EF49E788-1D98-8EA1-1C10-01D0131FDCB9}"/>
                  </a:ext>
                </a:extLst>
              </p:cNvPr>
              <p:cNvSpPr/>
              <p:nvPr/>
            </p:nvSpPr>
            <p:spPr>
              <a:xfrm>
                <a:off x="7145800" y="2358425"/>
                <a:ext cx="31098" cy="19797"/>
              </a:xfrm>
              <a:custGeom>
                <a:avLst/>
                <a:gdLst>
                  <a:gd name="connsiteX0" fmla="*/ 31099 w 31098"/>
                  <a:gd name="connsiteY0" fmla="*/ 17628 h 19797"/>
                  <a:gd name="connsiteX1" fmla="*/ 356 w 31098"/>
                  <a:gd name="connsiteY1" fmla="*/ 0 h 19797"/>
                  <a:gd name="connsiteX2" fmla="*/ 31099 w 31098"/>
                  <a:gd name="connsiteY2" fmla="*/ 17628 h 19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098" h="19797">
                    <a:moveTo>
                      <a:pt x="31099" y="17628"/>
                    </a:moveTo>
                    <a:cubicBezTo>
                      <a:pt x="27573" y="4936"/>
                      <a:pt x="8394" y="8038"/>
                      <a:pt x="356" y="0"/>
                    </a:cubicBezTo>
                    <a:cubicBezTo>
                      <a:pt x="-2887" y="18897"/>
                      <a:pt x="16715" y="22987"/>
                      <a:pt x="31099" y="1762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170E0933-F2E0-C261-48D1-8B887429DD15}"/>
                  </a:ext>
                </a:extLst>
              </p:cNvPr>
              <p:cNvSpPr/>
              <p:nvPr/>
            </p:nvSpPr>
            <p:spPr>
              <a:xfrm>
                <a:off x="7151069" y="2642160"/>
                <a:ext cx="21457" cy="37370"/>
              </a:xfrm>
              <a:custGeom>
                <a:avLst/>
                <a:gdLst>
                  <a:gd name="connsiteX0" fmla="*/ 3830 w 21457"/>
                  <a:gd name="connsiteY0" fmla="*/ 37371 h 37370"/>
                  <a:gd name="connsiteX1" fmla="*/ 21458 w 21457"/>
                  <a:gd name="connsiteY1" fmla="*/ 0 h 37370"/>
                  <a:gd name="connsiteX2" fmla="*/ 3830 w 21457"/>
                  <a:gd name="connsiteY2" fmla="*/ 37371 h 3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57" h="37370">
                    <a:moveTo>
                      <a:pt x="3830" y="37371"/>
                    </a:moveTo>
                    <a:cubicBezTo>
                      <a:pt x="8202" y="23409"/>
                      <a:pt x="20612" y="17486"/>
                      <a:pt x="21458" y="0"/>
                    </a:cubicBezTo>
                    <a:cubicBezTo>
                      <a:pt x="7215" y="1974"/>
                      <a:pt x="-7028" y="24679"/>
                      <a:pt x="3830" y="3737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4F6AA599-D235-1318-9337-E1055513A80B}"/>
                  </a:ext>
                </a:extLst>
              </p:cNvPr>
              <p:cNvSpPr/>
              <p:nvPr/>
            </p:nvSpPr>
            <p:spPr>
              <a:xfrm>
                <a:off x="7031647" y="2280955"/>
                <a:ext cx="65997" cy="20215"/>
              </a:xfrm>
              <a:custGeom>
                <a:avLst/>
                <a:gdLst>
                  <a:gd name="connsiteX0" fmla="*/ 65998 w 65997"/>
                  <a:gd name="connsiteY0" fmla="*/ 20216 h 20215"/>
                  <a:gd name="connsiteX1" fmla="*/ 0 w 65997"/>
                  <a:gd name="connsiteY1" fmla="*/ 11473 h 20215"/>
                  <a:gd name="connsiteX2" fmla="*/ 65998 w 65997"/>
                  <a:gd name="connsiteY2" fmla="*/ 20216 h 20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997" h="20215">
                    <a:moveTo>
                      <a:pt x="65998" y="20216"/>
                    </a:moveTo>
                    <a:cubicBezTo>
                      <a:pt x="57396" y="4845"/>
                      <a:pt x="13538" y="-11655"/>
                      <a:pt x="0" y="11473"/>
                    </a:cubicBezTo>
                    <a:cubicBezTo>
                      <a:pt x="25384" y="2165"/>
                      <a:pt x="52037" y="18665"/>
                      <a:pt x="65998" y="2021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17BEFD96-9A62-334B-97D3-4E8A3CB07FFE}"/>
                  </a:ext>
                </a:extLst>
              </p:cNvPr>
              <p:cNvSpPr/>
              <p:nvPr/>
            </p:nvSpPr>
            <p:spPr>
              <a:xfrm>
                <a:off x="7053646" y="2371540"/>
                <a:ext cx="38402" cy="186993"/>
              </a:xfrm>
              <a:custGeom>
                <a:avLst/>
                <a:gdLst>
                  <a:gd name="connsiteX0" fmla="*/ 0 w 38402"/>
                  <a:gd name="connsiteY0" fmla="*/ 0 h 186993"/>
                  <a:gd name="connsiteX1" fmla="*/ 8743 w 38402"/>
                  <a:gd name="connsiteY1" fmla="*/ 186994 h 186993"/>
                  <a:gd name="connsiteX2" fmla="*/ 0 w 38402"/>
                  <a:gd name="connsiteY2" fmla="*/ 0 h 186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402" h="186993">
                    <a:moveTo>
                      <a:pt x="0" y="0"/>
                    </a:moveTo>
                    <a:cubicBezTo>
                      <a:pt x="58806" y="39486"/>
                      <a:pt x="423" y="130162"/>
                      <a:pt x="8743" y="186994"/>
                    </a:cubicBezTo>
                    <a:cubicBezTo>
                      <a:pt x="29896" y="139188"/>
                      <a:pt x="67408" y="16640"/>
                      <a:pt x="0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2B823E4-695D-BFF3-1A1B-23EC58429153}"/>
                  </a:ext>
                </a:extLst>
              </p:cNvPr>
              <p:cNvSpPr/>
              <p:nvPr/>
            </p:nvSpPr>
            <p:spPr>
              <a:xfrm>
                <a:off x="6830645" y="2207058"/>
                <a:ext cx="805847" cy="864267"/>
              </a:xfrm>
              <a:custGeom>
                <a:avLst/>
                <a:gdLst>
                  <a:gd name="connsiteX0" fmla="*/ 680475 w 805847"/>
                  <a:gd name="connsiteY0" fmla="*/ 184366 h 864267"/>
                  <a:gd name="connsiteX1" fmla="*/ 638732 w 805847"/>
                  <a:gd name="connsiteY1" fmla="*/ 135996 h 864267"/>
                  <a:gd name="connsiteX2" fmla="*/ 497993 w 805847"/>
                  <a:gd name="connsiteY2" fmla="*/ 6257 h 864267"/>
                  <a:gd name="connsiteX3" fmla="*/ 370510 w 805847"/>
                  <a:gd name="connsiteY3" fmla="*/ 61255 h 864267"/>
                  <a:gd name="connsiteX4" fmla="*/ 300140 w 805847"/>
                  <a:gd name="connsiteY4" fmla="*/ 19513 h 864267"/>
                  <a:gd name="connsiteX5" fmla="*/ 143889 w 805847"/>
                  <a:gd name="connsiteY5" fmla="*/ 76626 h 864267"/>
                  <a:gd name="connsiteX6" fmla="*/ 893 w 805847"/>
                  <a:gd name="connsiteY6" fmla="*/ 393359 h 864267"/>
                  <a:gd name="connsiteX7" fmla="*/ 60263 w 805847"/>
                  <a:gd name="connsiteY7" fmla="*/ 641839 h 864267"/>
                  <a:gd name="connsiteX8" fmla="*/ 185631 w 805847"/>
                  <a:gd name="connsiteY8" fmla="*/ 826576 h 864267"/>
                  <a:gd name="connsiteX9" fmla="*/ 319742 w 805847"/>
                  <a:gd name="connsiteY9" fmla="*/ 863947 h 864267"/>
                  <a:gd name="connsiteX10" fmla="*/ 451738 w 805847"/>
                  <a:gd name="connsiteY10" fmla="*/ 775950 h 864267"/>
                  <a:gd name="connsiteX11" fmla="*/ 526479 w 805847"/>
                  <a:gd name="connsiteY11" fmla="*/ 828691 h 864267"/>
                  <a:gd name="connsiteX12" fmla="*/ 761844 w 805847"/>
                  <a:gd name="connsiteY12" fmla="*/ 771578 h 864267"/>
                  <a:gd name="connsiteX13" fmla="*/ 805842 w 805847"/>
                  <a:gd name="connsiteY13" fmla="*/ 560470 h 864267"/>
                  <a:gd name="connsiteX14" fmla="*/ 680475 w 805847"/>
                  <a:gd name="connsiteY14" fmla="*/ 184366 h 864267"/>
                  <a:gd name="connsiteX15" fmla="*/ 469366 w 805847"/>
                  <a:gd name="connsiteY15" fmla="*/ 15000 h 864267"/>
                  <a:gd name="connsiteX16" fmla="*/ 588105 w 805847"/>
                  <a:gd name="connsiteY16" fmla="*/ 98625 h 864267"/>
                  <a:gd name="connsiteX17" fmla="*/ 522108 w 805847"/>
                  <a:gd name="connsiteY17" fmla="*/ 160252 h 864267"/>
                  <a:gd name="connsiteX18" fmla="*/ 392368 w 805847"/>
                  <a:gd name="connsiteY18" fmla="*/ 94254 h 864267"/>
                  <a:gd name="connsiteX19" fmla="*/ 379112 w 805847"/>
                  <a:gd name="connsiteY19" fmla="*/ 102997 h 864267"/>
                  <a:gd name="connsiteX20" fmla="*/ 469366 w 805847"/>
                  <a:gd name="connsiteY20" fmla="*/ 15000 h 864267"/>
                  <a:gd name="connsiteX21" fmla="*/ 75634 w 805847"/>
                  <a:gd name="connsiteY21" fmla="*/ 637467 h 864267"/>
                  <a:gd name="connsiteX22" fmla="*/ 14008 w 805847"/>
                  <a:gd name="connsiteY22" fmla="*/ 428474 h 864267"/>
                  <a:gd name="connsiteX23" fmla="*/ 51379 w 805847"/>
                  <a:gd name="connsiteY23" fmla="*/ 228365 h 864267"/>
                  <a:gd name="connsiteX24" fmla="*/ 86634 w 805847"/>
                  <a:gd name="connsiteY24" fmla="*/ 311990 h 864267"/>
                  <a:gd name="connsiteX25" fmla="*/ 69006 w 805847"/>
                  <a:gd name="connsiteY25" fmla="*/ 413102 h 864267"/>
                  <a:gd name="connsiteX26" fmla="*/ 99749 w 805847"/>
                  <a:gd name="connsiteY26" fmla="*/ 483472 h 864267"/>
                  <a:gd name="connsiteX27" fmla="*/ 93121 w 805847"/>
                  <a:gd name="connsiteY27" fmla="*/ 617724 h 864267"/>
                  <a:gd name="connsiteX28" fmla="*/ 75634 w 805847"/>
                  <a:gd name="connsiteY28" fmla="*/ 637467 h 864267"/>
                  <a:gd name="connsiteX29" fmla="*/ 315370 w 805847"/>
                  <a:gd name="connsiteY29" fmla="*/ 846319 h 864267"/>
                  <a:gd name="connsiteX30" fmla="*/ 289000 w 805847"/>
                  <a:gd name="connsiteY30" fmla="*/ 683581 h 864267"/>
                  <a:gd name="connsiteX31" fmla="*/ 337370 w 805847"/>
                  <a:gd name="connsiteY31" fmla="*/ 663838 h 864267"/>
                  <a:gd name="connsiteX32" fmla="*/ 330742 w 805847"/>
                  <a:gd name="connsiteY32" fmla="*/ 586840 h 864267"/>
                  <a:gd name="connsiteX33" fmla="*/ 361485 w 805847"/>
                  <a:gd name="connsiteY33" fmla="*/ 696837 h 864267"/>
                  <a:gd name="connsiteX34" fmla="*/ 319742 w 805847"/>
                  <a:gd name="connsiteY34" fmla="*/ 714465 h 864267"/>
                  <a:gd name="connsiteX35" fmla="*/ 405483 w 805847"/>
                  <a:gd name="connsiteY35" fmla="*/ 804577 h 864267"/>
                  <a:gd name="connsiteX36" fmla="*/ 365856 w 805847"/>
                  <a:gd name="connsiteY36" fmla="*/ 775950 h 864267"/>
                  <a:gd name="connsiteX37" fmla="*/ 330601 w 805847"/>
                  <a:gd name="connsiteY37" fmla="*/ 723208 h 864267"/>
                  <a:gd name="connsiteX38" fmla="*/ 363600 w 805847"/>
                  <a:gd name="connsiteY38" fmla="*/ 709952 h 864267"/>
                  <a:gd name="connsiteX39" fmla="*/ 345972 w 805847"/>
                  <a:gd name="connsiteY39" fmla="*/ 573584 h 864267"/>
                  <a:gd name="connsiteX40" fmla="*/ 328345 w 805847"/>
                  <a:gd name="connsiteY40" fmla="*/ 654954 h 864267"/>
                  <a:gd name="connsiteX41" fmla="*/ 290974 w 805847"/>
                  <a:gd name="connsiteY41" fmla="*/ 670325 h 864267"/>
                  <a:gd name="connsiteX42" fmla="*/ 295346 w 805847"/>
                  <a:gd name="connsiteY42" fmla="*/ 844063 h 864267"/>
                  <a:gd name="connsiteX43" fmla="*/ 84237 w 805847"/>
                  <a:gd name="connsiteY43" fmla="*/ 652697 h 864267"/>
                  <a:gd name="connsiteX44" fmla="*/ 139235 w 805847"/>
                  <a:gd name="connsiteY44" fmla="*/ 619698 h 864267"/>
                  <a:gd name="connsiteX45" fmla="*/ 178862 w 805847"/>
                  <a:gd name="connsiteY45" fmla="*/ 703324 h 864267"/>
                  <a:gd name="connsiteX46" fmla="*/ 231604 w 805847"/>
                  <a:gd name="connsiteY46" fmla="*/ 705580 h 864267"/>
                  <a:gd name="connsiteX47" fmla="*/ 194233 w 805847"/>
                  <a:gd name="connsiteY47" fmla="*/ 701209 h 864267"/>
                  <a:gd name="connsiteX48" fmla="*/ 101865 w 805847"/>
                  <a:gd name="connsiteY48" fmla="*/ 613211 h 864267"/>
                  <a:gd name="connsiteX49" fmla="*/ 108493 w 805847"/>
                  <a:gd name="connsiteY49" fmla="*/ 490100 h 864267"/>
                  <a:gd name="connsiteX50" fmla="*/ 198605 w 805847"/>
                  <a:gd name="connsiteY50" fmla="*/ 373475 h 864267"/>
                  <a:gd name="connsiteX51" fmla="*/ 211861 w 805847"/>
                  <a:gd name="connsiteY51" fmla="*/ 417474 h 864267"/>
                  <a:gd name="connsiteX52" fmla="*/ 200861 w 805847"/>
                  <a:gd name="connsiteY52" fmla="*/ 512099 h 864267"/>
                  <a:gd name="connsiteX53" fmla="*/ 290974 w 805847"/>
                  <a:gd name="connsiteY53" fmla="*/ 503356 h 864267"/>
                  <a:gd name="connsiteX54" fmla="*/ 218348 w 805847"/>
                  <a:gd name="connsiteY54" fmla="*/ 516471 h 864267"/>
                  <a:gd name="connsiteX55" fmla="*/ 222720 w 805847"/>
                  <a:gd name="connsiteY55" fmla="*/ 452729 h 864267"/>
                  <a:gd name="connsiteX56" fmla="*/ 202977 w 805847"/>
                  <a:gd name="connsiteY56" fmla="*/ 364732 h 864267"/>
                  <a:gd name="connsiteX57" fmla="*/ 158978 w 805847"/>
                  <a:gd name="connsiteY57" fmla="*/ 386731 h 864267"/>
                  <a:gd name="connsiteX58" fmla="*/ 130351 w 805847"/>
                  <a:gd name="connsiteY58" fmla="*/ 481357 h 864267"/>
                  <a:gd name="connsiteX59" fmla="*/ 90724 w 805847"/>
                  <a:gd name="connsiteY59" fmla="*/ 463729 h 864267"/>
                  <a:gd name="connsiteX60" fmla="*/ 97352 w 805847"/>
                  <a:gd name="connsiteY60" fmla="*/ 318618 h 864267"/>
                  <a:gd name="connsiteX61" fmla="*/ 187465 w 805847"/>
                  <a:gd name="connsiteY61" fmla="*/ 270248 h 864267"/>
                  <a:gd name="connsiteX62" fmla="*/ 209464 w 805847"/>
                  <a:gd name="connsiteY62" fmla="*/ 184507 h 864267"/>
                  <a:gd name="connsiteX63" fmla="*/ 178721 w 805847"/>
                  <a:gd name="connsiteY63" fmla="*/ 263620 h 864267"/>
                  <a:gd name="connsiteX64" fmla="*/ 103980 w 805847"/>
                  <a:gd name="connsiteY64" fmla="*/ 307619 h 864267"/>
                  <a:gd name="connsiteX65" fmla="*/ 70981 w 805847"/>
                  <a:gd name="connsiteY65" fmla="*/ 267992 h 864267"/>
                  <a:gd name="connsiteX66" fmla="*/ 81981 w 805847"/>
                  <a:gd name="connsiteY66" fmla="*/ 168995 h 864267"/>
                  <a:gd name="connsiteX67" fmla="*/ 350344 w 805847"/>
                  <a:gd name="connsiteY67" fmla="*/ 41371 h 864267"/>
                  <a:gd name="connsiteX68" fmla="*/ 367972 w 805847"/>
                  <a:gd name="connsiteY68" fmla="*/ 162367 h 864267"/>
                  <a:gd name="connsiteX69" fmla="*/ 315230 w 805847"/>
                  <a:gd name="connsiteY69" fmla="*/ 204109 h 864267"/>
                  <a:gd name="connsiteX70" fmla="*/ 286602 w 805847"/>
                  <a:gd name="connsiteY70" fmla="*/ 155739 h 864267"/>
                  <a:gd name="connsiteX71" fmla="*/ 213976 w 805847"/>
                  <a:gd name="connsiteY71" fmla="*/ 116112 h 864267"/>
                  <a:gd name="connsiteX72" fmla="*/ 156722 w 805847"/>
                  <a:gd name="connsiteY72" fmla="*/ 151367 h 864267"/>
                  <a:gd name="connsiteX73" fmla="*/ 123723 w 805847"/>
                  <a:gd name="connsiteY73" fmla="*/ 263479 h 864267"/>
                  <a:gd name="connsiteX74" fmla="*/ 169978 w 805847"/>
                  <a:gd name="connsiteY74" fmla="*/ 151367 h 864267"/>
                  <a:gd name="connsiteX75" fmla="*/ 244719 w 805847"/>
                  <a:gd name="connsiteY75" fmla="*/ 129368 h 864267"/>
                  <a:gd name="connsiteX76" fmla="*/ 277718 w 805847"/>
                  <a:gd name="connsiteY76" fmla="*/ 162367 h 864267"/>
                  <a:gd name="connsiteX77" fmla="*/ 301833 w 805847"/>
                  <a:gd name="connsiteY77" fmla="*/ 210737 h 864267"/>
                  <a:gd name="connsiteX78" fmla="*/ 367830 w 805847"/>
                  <a:gd name="connsiteY78" fmla="*/ 175482 h 864267"/>
                  <a:gd name="connsiteX79" fmla="*/ 376574 w 805847"/>
                  <a:gd name="connsiteY79" fmla="*/ 270107 h 864267"/>
                  <a:gd name="connsiteX80" fmla="*/ 321575 w 805847"/>
                  <a:gd name="connsiteY80" fmla="*/ 254736 h 864267"/>
                  <a:gd name="connsiteX81" fmla="*/ 301833 w 805847"/>
                  <a:gd name="connsiteY81" fmla="*/ 274479 h 864267"/>
                  <a:gd name="connsiteX82" fmla="*/ 376574 w 805847"/>
                  <a:gd name="connsiteY82" fmla="*/ 287735 h 864267"/>
                  <a:gd name="connsiteX83" fmla="*/ 394201 w 805847"/>
                  <a:gd name="connsiteY83" fmla="*/ 457101 h 864267"/>
                  <a:gd name="connsiteX84" fmla="*/ 348088 w 805847"/>
                  <a:gd name="connsiteY84" fmla="*/ 547214 h 864267"/>
                  <a:gd name="connsiteX85" fmla="*/ 356831 w 805847"/>
                  <a:gd name="connsiteY85" fmla="*/ 518586 h 864267"/>
                  <a:gd name="connsiteX86" fmla="*/ 403086 w 805847"/>
                  <a:gd name="connsiteY86" fmla="*/ 463588 h 864267"/>
                  <a:gd name="connsiteX87" fmla="*/ 422829 w 805847"/>
                  <a:gd name="connsiteY87" fmla="*/ 571328 h 864267"/>
                  <a:gd name="connsiteX88" fmla="*/ 378830 w 805847"/>
                  <a:gd name="connsiteY88" fmla="*/ 720951 h 864267"/>
                  <a:gd name="connsiteX89" fmla="*/ 436085 w 805847"/>
                  <a:gd name="connsiteY89" fmla="*/ 707695 h 864267"/>
                  <a:gd name="connsiteX90" fmla="*/ 315370 w 805847"/>
                  <a:gd name="connsiteY90" fmla="*/ 846319 h 864267"/>
                  <a:gd name="connsiteX91" fmla="*/ 429739 w 805847"/>
                  <a:gd name="connsiteY91" fmla="*/ 520842 h 864267"/>
                  <a:gd name="connsiteX92" fmla="*/ 502365 w 805847"/>
                  <a:gd name="connsiteY92" fmla="*/ 485587 h 864267"/>
                  <a:gd name="connsiteX93" fmla="*/ 442995 w 805847"/>
                  <a:gd name="connsiteY93" fmla="*/ 588956 h 864267"/>
                  <a:gd name="connsiteX94" fmla="*/ 429739 w 805847"/>
                  <a:gd name="connsiteY94" fmla="*/ 520842 h 864267"/>
                  <a:gd name="connsiteX95" fmla="*/ 453995 w 805847"/>
                  <a:gd name="connsiteY95" fmla="*/ 696837 h 864267"/>
                  <a:gd name="connsiteX96" fmla="*/ 445110 w 805847"/>
                  <a:gd name="connsiteY96" fmla="*/ 617724 h 864267"/>
                  <a:gd name="connsiteX97" fmla="*/ 519851 w 805847"/>
                  <a:gd name="connsiteY97" fmla="*/ 518727 h 864267"/>
                  <a:gd name="connsiteX98" fmla="*/ 508852 w 805847"/>
                  <a:gd name="connsiteY98" fmla="*/ 474729 h 864267"/>
                  <a:gd name="connsiteX99" fmla="*/ 425226 w 805847"/>
                  <a:gd name="connsiteY99" fmla="*/ 501100 h 864267"/>
                  <a:gd name="connsiteX100" fmla="*/ 422970 w 805847"/>
                  <a:gd name="connsiteY100" fmla="*/ 421846 h 864267"/>
                  <a:gd name="connsiteX101" fmla="*/ 429598 w 805847"/>
                  <a:gd name="connsiteY101" fmla="*/ 386591 h 864267"/>
                  <a:gd name="connsiteX102" fmla="*/ 475853 w 805847"/>
                  <a:gd name="connsiteY102" fmla="*/ 344848 h 864267"/>
                  <a:gd name="connsiteX103" fmla="*/ 462597 w 805847"/>
                  <a:gd name="connsiteY103" fmla="*/ 230480 h 864267"/>
                  <a:gd name="connsiteX104" fmla="*/ 486852 w 805847"/>
                  <a:gd name="connsiteY104" fmla="*/ 259107 h 864267"/>
                  <a:gd name="connsiteX105" fmla="*/ 412111 w 805847"/>
                  <a:gd name="connsiteY105" fmla="*/ 406474 h 864267"/>
                  <a:gd name="connsiteX106" fmla="*/ 379112 w 805847"/>
                  <a:gd name="connsiteY106" fmla="*/ 118368 h 864267"/>
                  <a:gd name="connsiteX107" fmla="*/ 482481 w 805847"/>
                  <a:gd name="connsiteY107" fmla="*/ 142624 h 864267"/>
                  <a:gd name="connsiteX108" fmla="*/ 517736 w 805847"/>
                  <a:gd name="connsiteY108" fmla="*/ 168995 h 864267"/>
                  <a:gd name="connsiteX109" fmla="*/ 592478 w 805847"/>
                  <a:gd name="connsiteY109" fmla="*/ 102997 h 864267"/>
                  <a:gd name="connsiteX110" fmla="*/ 610105 w 805847"/>
                  <a:gd name="connsiteY110" fmla="*/ 127253 h 864267"/>
                  <a:gd name="connsiteX111" fmla="*/ 629848 w 805847"/>
                  <a:gd name="connsiteY111" fmla="*/ 259248 h 864267"/>
                  <a:gd name="connsiteX112" fmla="*/ 581478 w 805847"/>
                  <a:gd name="connsiteY112" fmla="*/ 283504 h 864267"/>
                  <a:gd name="connsiteX113" fmla="*/ 568222 w 805847"/>
                  <a:gd name="connsiteY113" fmla="*/ 259248 h 864267"/>
                  <a:gd name="connsiteX114" fmla="*/ 594593 w 805847"/>
                  <a:gd name="connsiteY114" fmla="*/ 316503 h 864267"/>
                  <a:gd name="connsiteX115" fmla="*/ 587965 w 805847"/>
                  <a:gd name="connsiteY115" fmla="*/ 290132 h 864267"/>
                  <a:gd name="connsiteX116" fmla="*/ 638591 w 805847"/>
                  <a:gd name="connsiteY116" fmla="*/ 272504 h 864267"/>
                  <a:gd name="connsiteX117" fmla="*/ 625335 w 805847"/>
                  <a:gd name="connsiteY117" fmla="*/ 371501 h 864267"/>
                  <a:gd name="connsiteX118" fmla="*/ 572593 w 805847"/>
                  <a:gd name="connsiteY118" fmla="*/ 356130 h 864267"/>
                  <a:gd name="connsiteX119" fmla="*/ 528595 w 805847"/>
                  <a:gd name="connsiteY119" fmla="*/ 222019 h 864267"/>
                  <a:gd name="connsiteX120" fmla="*/ 433969 w 805847"/>
                  <a:gd name="connsiteY120" fmla="*/ 200019 h 864267"/>
                  <a:gd name="connsiteX121" fmla="*/ 537338 w 805847"/>
                  <a:gd name="connsiteY121" fmla="*/ 277017 h 864267"/>
                  <a:gd name="connsiteX122" fmla="*/ 557081 w 805847"/>
                  <a:gd name="connsiteY122" fmla="*/ 358386 h 864267"/>
                  <a:gd name="connsiteX123" fmla="*/ 671449 w 805847"/>
                  <a:gd name="connsiteY123" fmla="*/ 316644 h 864267"/>
                  <a:gd name="connsiteX124" fmla="*/ 638450 w 805847"/>
                  <a:gd name="connsiteY124" fmla="*/ 239647 h 864267"/>
                  <a:gd name="connsiteX125" fmla="*/ 620822 w 805847"/>
                  <a:gd name="connsiteY125" fmla="*/ 202276 h 864267"/>
                  <a:gd name="connsiteX126" fmla="*/ 612079 w 805847"/>
                  <a:gd name="connsiteY126" fmla="*/ 129650 h 864267"/>
                  <a:gd name="connsiteX127" fmla="*/ 768331 w 805847"/>
                  <a:gd name="connsiteY127" fmla="*/ 389129 h 864267"/>
                  <a:gd name="connsiteX128" fmla="*/ 752959 w 805847"/>
                  <a:gd name="connsiteY128" fmla="*/ 573866 h 864267"/>
                  <a:gd name="connsiteX129" fmla="*/ 680333 w 805847"/>
                  <a:gd name="connsiteY129" fmla="*/ 545239 h 864267"/>
                  <a:gd name="connsiteX130" fmla="*/ 631963 w 805847"/>
                  <a:gd name="connsiteY130" fmla="*/ 468242 h 864267"/>
                  <a:gd name="connsiteX131" fmla="*/ 612220 w 805847"/>
                  <a:gd name="connsiteY131" fmla="*/ 468242 h 864267"/>
                  <a:gd name="connsiteX132" fmla="*/ 513223 w 805847"/>
                  <a:gd name="connsiteY132" fmla="*/ 446242 h 864267"/>
                  <a:gd name="connsiteX133" fmla="*/ 590221 w 805847"/>
                  <a:gd name="connsiteY133" fmla="*/ 424243 h 864267"/>
                  <a:gd name="connsiteX134" fmla="*/ 579221 w 805847"/>
                  <a:gd name="connsiteY134" fmla="*/ 503497 h 864267"/>
                  <a:gd name="connsiteX135" fmla="*/ 513223 w 805847"/>
                  <a:gd name="connsiteY135" fmla="*/ 589238 h 864267"/>
                  <a:gd name="connsiteX136" fmla="*/ 535223 w 805847"/>
                  <a:gd name="connsiteY136" fmla="*/ 556239 h 864267"/>
                  <a:gd name="connsiteX137" fmla="*/ 612220 w 805847"/>
                  <a:gd name="connsiteY137" fmla="*/ 474870 h 864267"/>
                  <a:gd name="connsiteX138" fmla="*/ 656219 w 805847"/>
                  <a:gd name="connsiteY138" fmla="*/ 529868 h 864267"/>
                  <a:gd name="connsiteX139" fmla="*/ 579221 w 805847"/>
                  <a:gd name="connsiteY139" fmla="*/ 558495 h 864267"/>
                  <a:gd name="connsiteX140" fmla="*/ 620964 w 805847"/>
                  <a:gd name="connsiteY140" fmla="*/ 642121 h 864267"/>
                  <a:gd name="connsiteX141" fmla="*/ 583593 w 805847"/>
                  <a:gd name="connsiteY141" fmla="*/ 697119 h 864267"/>
                  <a:gd name="connsiteX142" fmla="*/ 517595 w 805847"/>
                  <a:gd name="connsiteY142" fmla="*/ 657492 h 864267"/>
                  <a:gd name="connsiteX143" fmla="*/ 495596 w 805847"/>
                  <a:gd name="connsiteY143" fmla="*/ 793859 h 864267"/>
                  <a:gd name="connsiteX144" fmla="*/ 453995 w 805847"/>
                  <a:gd name="connsiteY144" fmla="*/ 696837 h 864267"/>
                  <a:gd name="connsiteX145" fmla="*/ 592478 w 805847"/>
                  <a:gd name="connsiteY145" fmla="*/ 813320 h 864267"/>
                  <a:gd name="connsiteX146" fmla="*/ 627733 w 805847"/>
                  <a:gd name="connsiteY146" fmla="*/ 716580 h 864267"/>
                  <a:gd name="connsiteX147" fmla="*/ 654104 w 805847"/>
                  <a:gd name="connsiteY147" fmla="*/ 806692 h 864267"/>
                  <a:gd name="connsiteX148" fmla="*/ 592478 w 805847"/>
                  <a:gd name="connsiteY148" fmla="*/ 813320 h 864267"/>
                  <a:gd name="connsiteX149" fmla="*/ 629989 w 805847"/>
                  <a:gd name="connsiteY149" fmla="*/ 705580 h 864267"/>
                  <a:gd name="connsiteX150" fmla="*/ 568363 w 805847"/>
                  <a:gd name="connsiteY150" fmla="*/ 813320 h 864267"/>
                  <a:gd name="connsiteX151" fmla="*/ 508993 w 805847"/>
                  <a:gd name="connsiteY151" fmla="*/ 800064 h 864267"/>
                  <a:gd name="connsiteX152" fmla="*/ 515621 w 805847"/>
                  <a:gd name="connsiteY152" fmla="*/ 668068 h 864267"/>
                  <a:gd name="connsiteX153" fmla="*/ 581619 w 805847"/>
                  <a:gd name="connsiteY153" fmla="*/ 707695 h 864267"/>
                  <a:gd name="connsiteX154" fmla="*/ 634361 w 805847"/>
                  <a:gd name="connsiteY154" fmla="*/ 654954 h 864267"/>
                  <a:gd name="connsiteX155" fmla="*/ 590362 w 805847"/>
                  <a:gd name="connsiteY155" fmla="*/ 566956 h 864267"/>
                  <a:gd name="connsiteX156" fmla="*/ 649732 w 805847"/>
                  <a:gd name="connsiteY156" fmla="*/ 540586 h 864267"/>
                  <a:gd name="connsiteX157" fmla="*/ 698102 w 805847"/>
                  <a:gd name="connsiteY157" fmla="*/ 577956 h 864267"/>
                  <a:gd name="connsiteX158" fmla="*/ 669475 w 805847"/>
                  <a:gd name="connsiteY158" fmla="*/ 602212 h 864267"/>
                  <a:gd name="connsiteX159" fmla="*/ 704730 w 805847"/>
                  <a:gd name="connsiteY159" fmla="*/ 718836 h 864267"/>
                  <a:gd name="connsiteX160" fmla="*/ 654104 w 805847"/>
                  <a:gd name="connsiteY160" fmla="*/ 793577 h 864267"/>
                  <a:gd name="connsiteX161" fmla="*/ 629989 w 805847"/>
                  <a:gd name="connsiteY161" fmla="*/ 705580 h 864267"/>
                  <a:gd name="connsiteX162" fmla="*/ 753100 w 805847"/>
                  <a:gd name="connsiteY162" fmla="*/ 641839 h 864267"/>
                  <a:gd name="connsiteX163" fmla="*/ 772843 w 805847"/>
                  <a:gd name="connsiteY163" fmla="*/ 707837 h 864267"/>
                  <a:gd name="connsiteX164" fmla="*/ 673847 w 805847"/>
                  <a:gd name="connsiteY164" fmla="*/ 804577 h 864267"/>
                  <a:gd name="connsiteX165" fmla="*/ 717845 w 805847"/>
                  <a:gd name="connsiteY165" fmla="*/ 712208 h 864267"/>
                  <a:gd name="connsiteX166" fmla="*/ 671731 w 805847"/>
                  <a:gd name="connsiteY166" fmla="*/ 626467 h 864267"/>
                  <a:gd name="connsiteX167" fmla="*/ 737729 w 805847"/>
                  <a:gd name="connsiteY167" fmla="*/ 591212 h 864267"/>
                  <a:gd name="connsiteX168" fmla="*/ 786099 w 805847"/>
                  <a:gd name="connsiteY168" fmla="*/ 553842 h 864267"/>
                  <a:gd name="connsiteX169" fmla="*/ 777215 w 805847"/>
                  <a:gd name="connsiteY169" fmla="*/ 692465 h 864267"/>
                  <a:gd name="connsiteX170" fmla="*/ 750844 w 805847"/>
                  <a:gd name="connsiteY170" fmla="*/ 670466 h 864267"/>
                  <a:gd name="connsiteX171" fmla="*/ 753100 w 805847"/>
                  <a:gd name="connsiteY171" fmla="*/ 641839 h 86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805847" h="864267">
                    <a:moveTo>
                      <a:pt x="680475" y="184366"/>
                    </a:moveTo>
                    <a:cubicBezTo>
                      <a:pt x="668347" y="168572"/>
                      <a:pt x="651988" y="153624"/>
                      <a:pt x="638732" y="135996"/>
                    </a:cubicBezTo>
                    <a:cubicBezTo>
                      <a:pt x="603759" y="89459"/>
                      <a:pt x="554684" y="22615"/>
                      <a:pt x="497993" y="6257"/>
                    </a:cubicBezTo>
                    <a:cubicBezTo>
                      <a:pt x="434815" y="-11935"/>
                      <a:pt x="374177" y="10487"/>
                      <a:pt x="370510" y="61255"/>
                    </a:cubicBezTo>
                    <a:cubicBezTo>
                      <a:pt x="363741" y="29243"/>
                      <a:pt x="334973" y="25576"/>
                      <a:pt x="300140" y="19513"/>
                    </a:cubicBezTo>
                    <a:cubicBezTo>
                      <a:pt x="226950" y="6680"/>
                      <a:pt x="183093" y="44050"/>
                      <a:pt x="143889" y="76626"/>
                    </a:cubicBezTo>
                    <a:cubicBezTo>
                      <a:pt x="63225" y="144034"/>
                      <a:pt x="9495" y="265312"/>
                      <a:pt x="893" y="393359"/>
                    </a:cubicBezTo>
                    <a:cubicBezTo>
                      <a:pt x="-5312" y="486857"/>
                      <a:pt x="21482" y="569072"/>
                      <a:pt x="60263" y="641839"/>
                    </a:cubicBezTo>
                    <a:cubicBezTo>
                      <a:pt x="99185" y="714746"/>
                      <a:pt x="129646" y="788501"/>
                      <a:pt x="185631" y="826576"/>
                    </a:cubicBezTo>
                    <a:cubicBezTo>
                      <a:pt x="212848" y="845191"/>
                      <a:pt x="269962" y="867190"/>
                      <a:pt x="319742" y="863947"/>
                    </a:cubicBezTo>
                    <a:cubicBezTo>
                      <a:pt x="377702" y="860280"/>
                      <a:pt x="440033" y="825307"/>
                      <a:pt x="451738" y="775950"/>
                    </a:cubicBezTo>
                    <a:cubicBezTo>
                      <a:pt x="475007" y="804295"/>
                      <a:pt x="494609" y="821359"/>
                      <a:pt x="526479" y="828691"/>
                    </a:cubicBezTo>
                    <a:cubicBezTo>
                      <a:pt x="619835" y="850409"/>
                      <a:pt x="725601" y="815577"/>
                      <a:pt x="761844" y="771578"/>
                    </a:cubicBezTo>
                    <a:cubicBezTo>
                      <a:pt x="803586" y="720669"/>
                      <a:pt x="805983" y="648749"/>
                      <a:pt x="805842" y="560470"/>
                    </a:cubicBezTo>
                    <a:cubicBezTo>
                      <a:pt x="805701" y="411692"/>
                      <a:pt x="760433" y="288581"/>
                      <a:pt x="680475" y="184366"/>
                    </a:cubicBezTo>
                    <a:close/>
                    <a:moveTo>
                      <a:pt x="469366" y="15000"/>
                    </a:moveTo>
                    <a:cubicBezTo>
                      <a:pt x="526479" y="19513"/>
                      <a:pt x="565542" y="71408"/>
                      <a:pt x="588105" y="98625"/>
                    </a:cubicBezTo>
                    <a:cubicBezTo>
                      <a:pt x="546363" y="99472"/>
                      <a:pt x="545799" y="141355"/>
                      <a:pt x="522108" y="160252"/>
                    </a:cubicBezTo>
                    <a:cubicBezTo>
                      <a:pt x="482904" y="134163"/>
                      <a:pt x="454700" y="97074"/>
                      <a:pt x="392368" y="94254"/>
                    </a:cubicBezTo>
                    <a:cubicBezTo>
                      <a:pt x="385458" y="94677"/>
                      <a:pt x="379253" y="95805"/>
                      <a:pt x="379112" y="102997"/>
                    </a:cubicBezTo>
                    <a:cubicBezTo>
                      <a:pt x="370510" y="39961"/>
                      <a:pt x="403791" y="9923"/>
                      <a:pt x="469366" y="15000"/>
                    </a:cubicBezTo>
                    <a:close/>
                    <a:moveTo>
                      <a:pt x="75634" y="637467"/>
                    </a:moveTo>
                    <a:cubicBezTo>
                      <a:pt x="46866" y="581764"/>
                      <a:pt x="18380" y="513227"/>
                      <a:pt x="14008" y="428474"/>
                    </a:cubicBezTo>
                    <a:cubicBezTo>
                      <a:pt x="10342" y="356835"/>
                      <a:pt x="30085" y="284209"/>
                      <a:pt x="51379" y="228365"/>
                    </a:cubicBezTo>
                    <a:cubicBezTo>
                      <a:pt x="42212" y="264466"/>
                      <a:pt x="81839" y="289991"/>
                      <a:pt x="86634" y="311990"/>
                    </a:cubicBezTo>
                    <a:cubicBezTo>
                      <a:pt x="93262" y="343156"/>
                      <a:pt x="68866" y="377001"/>
                      <a:pt x="69006" y="413102"/>
                    </a:cubicBezTo>
                    <a:cubicBezTo>
                      <a:pt x="69148" y="442012"/>
                      <a:pt x="73519" y="467255"/>
                      <a:pt x="99749" y="483472"/>
                    </a:cubicBezTo>
                    <a:cubicBezTo>
                      <a:pt x="76199" y="512663"/>
                      <a:pt x="63930" y="585148"/>
                      <a:pt x="93121" y="617724"/>
                    </a:cubicBezTo>
                    <a:cubicBezTo>
                      <a:pt x="86493" y="623365"/>
                      <a:pt x="84378" y="633659"/>
                      <a:pt x="75634" y="637467"/>
                    </a:cubicBezTo>
                    <a:close/>
                    <a:moveTo>
                      <a:pt x="315370" y="846319"/>
                    </a:moveTo>
                    <a:cubicBezTo>
                      <a:pt x="289846" y="809795"/>
                      <a:pt x="233720" y="722362"/>
                      <a:pt x="289000" y="683581"/>
                    </a:cubicBezTo>
                    <a:cubicBezTo>
                      <a:pt x="303102" y="673709"/>
                      <a:pt x="322986" y="676812"/>
                      <a:pt x="337370" y="663838"/>
                    </a:cubicBezTo>
                    <a:cubicBezTo>
                      <a:pt x="347806" y="634364"/>
                      <a:pt x="323127" y="613493"/>
                      <a:pt x="330742" y="586840"/>
                    </a:cubicBezTo>
                    <a:cubicBezTo>
                      <a:pt x="377702" y="565969"/>
                      <a:pt x="385035" y="674414"/>
                      <a:pt x="361485" y="696837"/>
                    </a:cubicBezTo>
                    <a:cubicBezTo>
                      <a:pt x="347806" y="709952"/>
                      <a:pt x="331447" y="699375"/>
                      <a:pt x="319742" y="714465"/>
                    </a:cubicBezTo>
                    <a:cubicBezTo>
                      <a:pt x="307473" y="776796"/>
                      <a:pt x="365151" y="787795"/>
                      <a:pt x="405483" y="804577"/>
                    </a:cubicBezTo>
                    <a:cubicBezTo>
                      <a:pt x="420996" y="775668"/>
                      <a:pt x="383625" y="783142"/>
                      <a:pt x="365856" y="775950"/>
                    </a:cubicBezTo>
                    <a:cubicBezTo>
                      <a:pt x="345972" y="768052"/>
                      <a:pt x="330178" y="748309"/>
                      <a:pt x="330601" y="723208"/>
                    </a:cubicBezTo>
                    <a:cubicBezTo>
                      <a:pt x="344139" y="714465"/>
                      <a:pt x="352600" y="717567"/>
                      <a:pt x="363600" y="709952"/>
                    </a:cubicBezTo>
                    <a:cubicBezTo>
                      <a:pt x="402663" y="683299"/>
                      <a:pt x="384612" y="576546"/>
                      <a:pt x="345972" y="573584"/>
                    </a:cubicBezTo>
                    <a:cubicBezTo>
                      <a:pt x="299012" y="570059"/>
                      <a:pt x="327357" y="623224"/>
                      <a:pt x="328345" y="654954"/>
                    </a:cubicBezTo>
                    <a:cubicBezTo>
                      <a:pt x="315935" y="664261"/>
                      <a:pt x="302961" y="663979"/>
                      <a:pt x="290974" y="670325"/>
                    </a:cubicBezTo>
                    <a:cubicBezTo>
                      <a:pt x="225399" y="705298"/>
                      <a:pt x="266577" y="796116"/>
                      <a:pt x="295346" y="844063"/>
                    </a:cubicBezTo>
                    <a:cubicBezTo>
                      <a:pt x="167862" y="837435"/>
                      <a:pt x="129787" y="741258"/>
                      <a:pt x="84237" y="652697"/>
                    </a:cubicBezTo>
                    <a:cubicBezTo>
                      <a:pt x="90583" y="627878"/>
                      <a:pt x="118505" y="612929"/>
                      <a:pt x="139235" y="619698"/>
                    </a:cubicBezTo>
                    <a:cubicBezTo>
                      <a:pt x="167298" y="628865"/>
                      <a:pt x="160811" y="675684"/>
                      <a:pt x="178862" y="703324"/>
                    </a:cubicBezTo>
                    <a:cubicBezTo>
                      <a:pt x="188451" y="717990"/>
                      <a:pt x="215246" y="731246"/>
                      <a:pt x="231604" y="705580"/>
                    </a:cubicBezTo>
                    <a:cubicBezTo>
                      <a:pt x="226950" y="696273"/>
                      <a:pt x="204528" y="708824"/>
                      <a:pt x="194233" y="701209"/>
                    </a:cubicBezTo>
                    <a:cubicBezTo>
                      <a:pt x="177029" y="660453"/>
                      <a:pt x="168285" y="583597"/>
                      <a:pt x="101865" y="613211"/>
                    </a:cubicBezTo>
                    <a:cubicBezTo>
                      <a:pt x="76622" y="580918"/>
                      <a:pt x="87339" y="518586"/>
                      <a:pt x="108493" y="490100"/>
                    </a:cubicBezTo>
                    <a:cubicBezTo>
                      <a:pt x="192259" y="513650"/>
                      <a:pt x="132325" y="374745"/>
                      <a:pt x="198605" y="373475"/>
                    </a:cubicBezTo>
                    <a:cubicBezTo>
                      <a:pt x="205515" y="388424"/>
                      <a:pt x="210451" y="400411"/>
                      <a:pt x="211861" y="417474"/>
                    </a:cubicBezTo>
                    <a:cubicBezTo>
                      <a:pt x="214259" y="450332"/>
                      <a:pt x="192682" y="487420"/>
                      <a:pt x="200861" y="512099"/>
                    </a:cubicBezTo>
                    <a:cubicBezTo>
                      <a:pt x="213271" y="549470"/>
                      <a:pt x="274333" y="526483"/>
                      <a:pt x="290974" y="503356"/>
                    </a:cubicBezTo>
                    <a:cubicBezTo>
                      <a:pt x="271231" y="502369"/>
                      <a:pt x="246834" y="526201"/>
                      <a:pt x="218348" y="516471"/>
                    </a:cubicBezTo>
                    <a:cubicBezTo>
                      <a:pt x="205656" y="494612"/>
                      <a:pt x="220040" y="471062"/>
                      <a:pt x="222720" y="452729"/>
                    </a:cubicBezTo>
                    <a:cubicBezTo>
                      <a:pt x="226104" y="430307"/>
                      <a:pt x="222720" y="371078"/>
                      <a:pt x="202977" y="364732"/>
                    </a:cubicBezTo>
                    <a:cubicBezTo>
                      <a:pt x="186054" y="359232"/>
                      <a:pt x="163914" y="377283"/>
                      <a:pt x="158978" y="386731"/>
                    </a:cubicBezTo>
                    <a:cubicBezTo>
                      <a:pt x="143184" y="416346"/>
                      <a:pt x="159683" y="473883"/>
                      <a:pt x="130351" y="481357"/>
                    </a:cubicBezTo>
                    <a:cubicBezTo>
                      <a:pt x="115684" y="485164"/>
                      <a:pt x="96929" y="472472"/>
                      <a:pt x="90724" y="463729"/>
                    </a:cubicBezTo>
                    <a:cubicBezTo>
                      <a:pt x="64071" y="426500"/>
                      <a:pt x="91147" y="356694"/>
                      <a:pt x="97352" y="318618"/>
                    </a:cubicBezTo>
                    <a:cubicBezTo>
                      <a:pt x="142902" y="322003"/>
                      <a:pt x="174209" y="297888"/>
                      <a:pt x="187465" y="270248"/>
                    </a:cubicBezTo>
                    <a:cubicBezTo>
                      <a:pt x="199733" y="244864"/>
                      <a:pt x="187605" y="201994"/>
                      <a:pt x="209464" y="184507"/>
                    </a:cubicBezTo>
                    <a:cubicBezTo>
                      <a:pt x="176324" y="186340"/>
                      <a:pt x="191272" y="236262"/>
                      <a:pt x="178721" y="263620"/>
                    </a:cubicBezTo>
                    <a:cubicBezTo>
                      <a:pt x="171529" y="279273"/>
                      <a:pt x="136274" y="316503"/>
                      <a:pt x="103980" y="307619"/>
                    </a:cubicBezTo>
                    <a:cubicBezTo>
                      <a:pt x="92980" y="304657"/>
                      <a:pt x="76199" y="281107"/>
                      <a:pt x="70981" y="267992"/>
                    </a:cubicBezTo>
                    <a:cubicBezTo>
                      <a:pt x="56879" y="232736"/>
                      <a:pt x="81276" y="197763"/>
                      <a:pt x="81981" y="168995"/>
                    </a:cubicBezTo>
                    <a:cubicBezTo>
                      <a:pt x="131197" y="88331"/>
                      <a:pt x="218066" y="-2064"/>
                      <a:pt x="350344" y="41371"/>
                    </a:cubicBezTo>
                    <a:cubicBezTo>
                      <a:pt x="358100" y="66896"/>
                      <a:pt x="376574" y="123868"/>
                      <a:pt x="367972" y="162367"/>
                    </a:cubicBezTo>
                    <a:cubicBezTo>
                      <a:pt x="364305" y="178584"/>
                      <a:pt x="338639" y="209186"/>
                      <a:pt x="315230" y="204109"/>
                    </a:cubicBezTo>
                    <a:cubicBezTo>
                      <a:pt x="297884" y="200443"/>
                      <a:pt x="297461" y="176187"/>
                      <a:pt x="286602" y="155739"/>
                    </a:cubicBezTo>
                    <a:cubicBezTo>
                      <a:pt x="274051" y="132047"/>
                      <a:pt x="255719" y="111035"/>
                      <a:pt x="213976" y="116112"/>
                    </a:cubicBezTo>
                    <a:cubicBezTo>
                      <a:pt x="189862" y="119074"/>
                      <a:pt x="164337" y="135573"/>
                      <a:pt x="156722" y="151367"/>
                    </a:cubicBezTo>
                    <a:cubicBezTo>
                      <a:pt x="140787" y="184366"/>
                      <a:pt x="160811" y="245710"/>
                      <a:pt x="123723" y="263479"/>
                    </a:cubicBezTo>
                    <a:cubicBezTo>
                      <a:pt x="181541" y="263902"/>
                      <a:pt x="148401" y="183097"/>
                      <a:pt x="169978" y="151367"/>
                    </a:cubicBezTo>
                    <a:cubicBezTo>
                      <a:pt x="182529" y="132894"/>
                      <a:pt x="223989" y="122599"/>
                      <a:pt x="244719" y="129368"/>
                    </a:cubicBezTo>
                    <a:cubicBezTo>
                      <a:pt x="256847" y="133317"/>
                      <a:pt x="272359" y="152072"/>
                      <a:pt x="277718" y="162367"/>
                    </a:cubicBezTo>
                    <a:cubicBezTo>
                      <a:pt x="285051" y="176328"/>
                      <a:pt x="286602" y="203686"/>
                      <a:pt x="301833" y="210737"/>
                    </a:cubicBezTo>
                    <a:cubicBezTo>
                      <a:pt x="329473" y="223570"/>
                      <a:pt x="358241" y="197904"/>
                      <a:pt x="367830" y="175482"/>
                    </a:cubicBezTo>
                    <a:cubicBezTo>
                      <a:pt x="376856" y="201007"/>
                      <a:pt x="371638" y="240634"/>
                      <a:pt x="376574" y="270107"/>
                    </a:cubicBezTo>
                    <a:cubicBezTo>
                      <a:pt x="368395" y="272645"/>
                      <a:pt x="343998" y="249377"/>
                      <a:pt x="321575" y="254736"/>
                    </a:cubicBezTo>
                    <a:cubicBezTo>
                      <a:pt x="310435" y="257415"/>
                      <a:pt x="308461" y="263902"/>
                      <a:pt x="301833" y="274479"/>
                    </a:cubicBezTo>
                    <a:cubicBezTo>
                      <a:pt x="325242" y="257697"/>
                      <a:pt x="363318" y="269120"/>
                      <a:pt x="376574" y="287735"/>
                    </a:cubicBezTo>
                    <a:cubicBezTo>
                      <a:pt x="374458" y="341182"/>
                      <a:pt x="412534" y="409436"/>
                      <a:pt x="394201" y="457101"/>
                    </a:cubicBezTo>
                    <a:cubicBezTo>
                      <a:pt x="383202" y="485587"/>
                      <a:pt x="330037" y="503215"/>
                      <a:pt x="348088" y="547214"/>
                    </a:cubicBezTo>
                    <a:cubicBezTo>
                      <a:pt x="356690" y="543406"/>
                      <a:pt x="356831" y="531137"/>
                      <a:pt x="356831" y="518586"/>
                    </a:cubicBezTo>
                    <a:cubicBezTo>
                      <a:pt x="366279" y="495882"/>
                      <a:pt x="388984" y="474447"/>
                      <a:pt x="403086" y="463588"/>
                    </a:cubicBezTo>
                    <a:cubicBezTo>
                      <a:pt x="407740" y="489254"/>
                      <a:pt x="416060" y="529868"/>
                      <a:pt x="422829" y="571328"/>
                    </a:cubicBezTo>
                    <a:cubicBezTo>
                      <a:pt x="434675" y="643672"/>
                      <a:pt x="452866" y="715593"/>
                      <a:pt x="378830" y="720951"/>
                    </a:cubicBezTo>
                    <a:cubicBezTo>
                      <a:pt x="400406" y="734489"/>
                      <a:pt x="431008" y="717003"/>
                      <a:pt x="436085" y="707695"/>
                    </a:cubicBezTo>
                    <a:cubicBezTo>
                      <a:pt x="450046" y="800769"/>
                      <a:pt x="387856" y="832781"/>
                      <a:pt x="315370" y="846319"/>
                    </a:cubicBezTo>
                    <a:close/>
                    <a:moveTo>
                      <a:pt x="429739" y="520842"/>
                    </a:moveTo>
                    <a:cubicBezTo>
                      <a:pt x="436790" y="492920"/>
                      <a:pt x="483327" y="505189"/>
                      <a:pt x="502365" y="485587"/>
                    </a:cubicBezTo>
                    <a:cubicBezTo>
                      <a:pt x="531133" y="534663"/>
                      <a:pt x="450328" y="549893"/>
                      <a:pt x="442995" y="588956"/>
                    </a:cubicBezTo>
                    <a:cubicBezTo>
                      <a:pt x="440597" y="566392"/>
                      <a:pt x="424944" y="540303"/>
                      <a:pt x="429739" y="520842"/>
                    </a:cubicBezTo>
                    <a:close/>
                    <a:moveTo>
                      <a:pt x="453995" y="696837"/>
                    </a:moveTo>
                    <a:cubicBezTo>
                      <a:pt x="452725" y="670184"/>
                      <a:pt x="443277" y="638736"/>
                      <a:pt x="445110" y="617724"/>
                    </a:cubicBezTo>
                    <a:cubicBezTo>
                      <a:pt x="449764" y="568085"/>
                      <a:pt x="506595" y="553842"/>
                      <a:pt x="519851" y="518727"/>
                    </a:cubicBezTo>
                    <a:cubicBezTo>
                      <a:pt x="520838" y="499407"/>
                      <a:pt x="520697" y="481216"/>
                      <a:pt x="508852" y="474729"/>
                    </a:cubicBezTo>
                    <a:cubicBezTo>
                      <a:pt x="481493" y="482626"/>
                      <a:pt x="446097" y="493908"/>
                      <a:pt x="425226" y="501100"/>
                    </a:cubicBezTo>
                    <a:cubicBezTo>
                      <a:pt x="421559" y="472754"/>
                      <a:pt x="417611" y="454422"/>
                      <a:pt x="422970" y="421846"/>
                    </a:cubicBezTo>
                    <a:cubicBezTo>
                      <a:pt x="424662" y="411692"/>
                      <a:pt x="426495" y="393642"/>
                      <a:pt x="429598" y="386591"/>
                    </a:cubicBezTo>
                    <a:cubicBezTo>
                      <a:pt x="436367" y="370937"/>
                      <a:pt x="465276" y="357822"/>
                      <a:pt x="475853" y="344848"/>
                    </a:cubicBezTo>
                    <a:cubicBezTo>
                      <a:pt x="501801" y="312413"/>
                      <a:pt x="514916" y="239647"/>
                      <a:pt x="462597" y="230480"/>
                    </a:cubicBezTo>
                    <a:cubicBezTo>
                      <a:pt x="471481" y="242326"/>
                      <a:pt x="482904" y="246274"/>
                      <a:pt x="486852" y="259107"/>
                    </a:cubicBezTo>
                    <a:cubicBezTo>
                      <a:pt x="508852" y="331733"/>
                      <a:pt x="418457" y="349220"/>
                      <a:pt x="412111" y="406474"/>
                    </a:cubicBezTo>
                    <a:cubicBezTo>
                      <a:pt x="390958" y="320734"/>
                      <a:pt x="390958" y="213558"/>
                      <a:pt x="379112" y="118368"/>
                    </a:cubicBezTo>
                    <a:cubicBezTo>
                      <a:pt x="418316" y="99472"/>
                      <a:pt x="456110" y="121753"/>
                      <a:pt x="482481" y="142624"/>
                    </a:cubicBezTo>
                    <a:cubicBezTo>
                      <a:pt x="493621" y="151367"/>
                      <a:pt x="505326" y="168572"/>
                      <a:pt x="517736" y="168995"/>
                    </a:cubicBezTo>
                    <a:cubicBezTo>
                      <a:pt x="556799" y="170546"/>
                      <a:pt x="542979" y="97074"/>
                      <a:pt x="592478" y="102997"/>
                    </a:cubicBezTo>
                    <a:cubicBezTo>
                      <a:pt x="599246" y="110189"/>
                      <a:pt x="606015" y="117381"/>
                      <a:pt x="610105" y="127253"/>
                    </a:cubicBezTo>
                    <a:cubicBezTo>
                      <a:pt x="556658" y="160957"/>
                      <a:pt x="623502" y="217506"/>
                      <a:pt x="629848" y="259248"/>
                    </a:cubicBezTo>
                    <a:cubicBezTo>
                      <a:pt x="601503" y="255018"/>
                      <a:pt x="598118" y="275889"/>
                      <a:pt x="581478" y="283504"/>
                    </a:cubicBezTo>
                    <a:cubicBezTo>
                      <a:pt x="574427" y="278145"/>
                      <a:pt x="575273" y="264889"/>
                      <a:pt x="568222" y="259248"/>
                    </a:cubicBezTo>
                    <a:cubicBezTo>
                      <a:pt x="557645" y="280684"/>
                      <a:pt x="575696" y="309875"/>
                      <a:pt x="594593" y="316503"/>
                    </a:cubicBezTo>
                    <a:cubicBezTo>
                      <a:pt x="602067" y="305644"/>
                      <a:pt x="588529" y="300004"/>
                      <a:pt x="587965" y="290132"/>
                    </a:cubicBezTo>
                    <a:cubicBezTo>
                      <a:pt x="599810" y="279555"/>
                      <a:pt x="614759" y="264325"/>
                      <a:pt x="638591" y="272504"/>
                    </a:cubicBezTo>
                    <a:cubicBezTo>
                      <a:pt x="663975" y="302683"/>
                      <a:pt x="664821" y="362335"/>
                      <a:pt x="625335" y="371501"/>
                    </a:cubicBezTo>
                    <a:cubicBezTo>
                      <a:pt x="610387" y="375027"/>
                      <a:pt x="584157" y="367976"/>
                      <a:pt x="572593" y="356130"/>
                    </a:cubicBezTo>
                    <a:cubicBezTo>
                      <a:pt x="543825" y="326657"/>
                      <a:pt x="556517" y="260236"/>
                      <a:pt x="528595" y="222019"/>
                    </a:cubicBezTo>
                    <a:cubicBezTo>
                      <a:pt x="513506" y="201430"/>
                      <a:pt x="468661" y="168008"/>
                      <a:pt x="433969" y="200019"/>
                    </a:cubicBezTo>
                    <a:cubicBezTo>
                      <a:pt x="491647" y="178020"/>
                      <a:pt x="527185" y="220186"/>
                      <a:pt x="537338" y="277017"/>
                    </a:cubicBezTo>
                    <a:cubicBezTo>
                      <a:pt x="541992" y="302542"/>
                      <a:pt x="541146" y="333990"/>
                      <a:pt x="557081" y="358386"/>
                    </a:cubicBezTo>
                    <a:cubicBezTo>
                      <a:pt x="580631" y="394206"/>
                      <a:pt x="681462" y="406898"/>
                      <a:pt x="671449" y="316644"/>
                    </a:cubicBezTo>
                    <a:cubicBezTo>
                      <a:pt x="668488" y="289991"/>
                      <a:pt x="649732" y="264184"/>
                      <a:pt x="638450" y="239647"/>
                    </a:cubicBezTo>
                    <a:cubicBezTo>
                      <a:pt x="633655" y="229070"/>
                      <a:pt x="627450" y="215250"/>
                      <a:pt x="620822" y="202276"/>
                    </a:cubicBezTo>
                    <a:cubicBezTo>
                      <a:pt x="610669" y="182392"/>
                      <a:pt x="586696" y="154752"/>
                      <a:pt x="612079" y="129650"/>
                    </a:cubicBezTo>
                    <a:cubicBezTo>
                      <a:pt x="662847" y="191135"/>
                      <a:pt x="741114" y="286748"/>
                      <a:pt x="768331" y="389129"/>
                    </a:cubicBezTo>
                    <a:cubicBezTo>
                      <a:pt x="782574" y="443140"/>
                      <a:pt x="800625" y="547919"/>
                      <a:pt x="752959" y="573866"/>
                    </a:cubicBezTo>
                    <a:cubicBezTo>
                      <a:pt x="727011" y="587969"/>
                      <a:pt x="695705" y="563149"/>
                      <a:pt x="680333" y="545239"/>
                    </a:cubicBezTo>
                    <a:cubicBezTo>
                      <a:pt x="657488" y="518727"/>
                      <a:pt x="658898" y="486010"/>
                      <a:pt x="631963" y="468242"/>
                    </a:cubicBezTo>
                    <a:cubicBezTo>
                      <a:pt x="625335" y="468242"/>
                      <a:pt x="618707" y="468242"/>
                      <a:pt x="612220" y="468242"/>
                    </a:cubicBezTo>
                    <a:cubicBezTo>
                      <a:pt x="636899" y="398154"/>
                      <a:pt x="520838" y="395052"/>
                      <a:pt x="513223" y="446242"/>
                    </a:cubicBezTo>
                    <a:cubicBezTo>
                      <a:pt x="530428" y="431717"/>
                      <a:pt x="556940" y="415641"/>
                      <a:pt x="590221" y="424243"/>
                    </a:cubicBezTo>
                    <a:cubicBezTo>
                      <a:pt x="611374" y="440743"/>
                      <a:pt x="595862" y="485587"/>
                      <a:pt x="579221" y="503497"/>
                    </a:cubicBezTo>
                    <a:cubicBezTo>
                      <a:pt x="554260" y="530291"/>
                      <a:pt x="508147" y="542701"/>
                      <a:pt x="513223" y="589238"/>
                    </a:cubicBezTo>
                    <a:cubicBezTo>
                      <a:pt x="527325" y="580353"/>
                      <a:pt x="526197" y="567802"/>
                      <a:pt x="535223" y="556239"/>
                    </a:cubicBezTo>
                    <a:cubicBezTo>
                      <a:pt x="559055" y="525778"/>
                      <a:pt x="598682" y="515202"/>
                      <a:pt x="612220" y="474870"/>
                    </a:cubicBezTo>
                    <a:cubicBezTo>
                      <a:pt x="646207" y="473883"/>
                      <a:pt x="643668" y="509420"/>
                      <a:pt x="656219" y="529868"/>
                    </a:cubicBezTo>
                    <a:cubicBezTo>
                      <a:pt x="612784" y="528881"/>
                      <a:pt x="585285" y="536355"/>
                      <a:pt x="579221" y="558495"/>
                    </a:cubicBezTo>
                    <a:cubicBezTo>
                      <a:pt x="568786" y="596712"/>
                      <a:pt x="617015" y="615609"/>
                      <a:pt x="620964" y="642121"/>
                    </a:cubicBezTo>
                    <a:cubicBezTo>
                      <a:pt x="625335" y="671030"/>
                      <a:pt x="601644" y="694581"/>
                      <a:pt x="583593" y="697119"/>
                    </a:cubicBezTo>
                    <a:cubicBezTo>
                      <a:pt x="546081" y="702196"/>
                      <a:pt x="548761" y="659889"/>
                      <a:pt x="517595" y="657492"/>
                    </a:cubicBezTo>
                    <a:cubicBezTo>
                      <a:pt x="461186" y="653261"/>
                      <a:pt x="478532" y="762976"/>
                      <a:pt x="495596" y="793859"/>
                    </a:cubicBezTo>
                    <a:cubicBezTo>
                      <a:pt x="464853" y="778770"/>
                      <a:pt x="456251" y="744502"/>
                      <a:pt x="453995" y="696837"/>
                    </a:cubicBezTo>
                    <a:close/>
                    <a:moveTo>
                      <a:pt x="592478" y="813320"/>
                    </a:moveTo>
                    <a:cubicBezTo>
                      <a:pt x="611374" y="793577"/>
                      <a:pt x="595721" y="714323"/>
                      <a:pt x="627733" y="716580"/>
                    </a:cubicBezTo>
                    <a:cubicBezTo>
                      <a:pt x="662001" y="718977"/>
                      <a:pt x="625476" y="792449"/>
                      <a:pt x="654104" y="806692"/>
                    </a:cubicBezTo>
                    <a:cubicBezTo>
                      <a:pt x="639719" y="815154"/>
                      <a:pt x="614618" y="812756"/>
                      <a:pt x="592478" y="813320"/>
                    </a:cubicBezTo>
                    <a:close/>
                    <a:moveTo>
                      <a:pt x="629989" y="705580"/>
                    </a:moveTo>
                    <a:cubicBezTo>
                      <a:pt x="582888" y="700926"/>
                      <a:pt x="605310" y="795270"/>
                      <a:pt x="568363" y="813320"/>
                    </a:cubicBezTo>
                    <a:cubicBezTo>
                      <a:pt x="545094" y="812333"/>
                      <a:pt x="521967" y="811205"/>
                      <a:pt x="508993" y="800064"/>
                    </a:cubicBezTo>
                    <a:cubicBezTo>
                      <a:pt x="505890" y="793859"/>
                      <a:pt x="466122" y="667787"/>
                      <a:pt x="515621" y="668068"/>
                    </a:cubicBezTo>
                    <a:cubicBezTo>
                      <a:pt x="540864" y="668210"/>
                      <a:pt x="542133" y="710375"/>
                      <a:pt x="581619" y="707695"/>
                    </a:cubicBezTo>
                    <a:cubicBezTo>
                      <a:pt x="607285" y="705862"/>
                      <a:pt x="632527" y="676953"/>
                      <a:pt x="634361" y="654954"/>
                    </a:cubicBezTo>
                    <a:cubicBezTo>
                      <a:pt x="637886" y="613211"/>
                      <a:pt x="585285" y="604750"/>
                      <a:pt x="590362" y="566956"/>
                    </a:cubicBezTo>
                    <a:cubicBezTo>
                      <a:pt x="592759" y="548483"/>
                      <a:pt x="622092" y="534381"/>
                      <a:pt x="649732" y="540586"/>
                    </a:cubicBezTo>
                    <a:cubicBezTo>
                      <a:pt x="671872" y="545521"/>
                      <a:pt x="683013" y="573725"/>
                      <a:pt x="698102" y="577956"/>
                    </a:cubicBezTo>
                    <a:cubicBezTo>
                      <a:pt x="684141" y="587827"/>
                      <a:pt x="674693" y="590930"/>
                      <a:pt x="669475" y="602212"/>
                    </a:cubicBezTo>
                    <a:cubicBezTo>
                      <a:pt x="649168" y="645928"/>
                      <a:pt x="705435" y="678504"/>
                      <a:pt x="704730" y="718836"/>
                    </a:cubicBezTo>
                    <a:cubicBezTo>
                      <a:pt x="704025" y="751835"/>
                      <a:pt x="675821" y="773975"/>
                      <a:pt x="654104" y="793577"/>
                    </a:cubicBezTo>
                    <a:cubicBezTo>
                      <a:pt x="650578" y="761989"/>
                      <a:pt x="662565" y="708824"/>
                      <a:pt x="629989" y="705580"/>
                    </a:cubicBezTo>
                    <a:close/>
                    <a:moveTo>
                      <a:pt x="753100" y="641839"/>
                    </a:moveTo>
                    <a:cubicBezTo>
                      <a:pt x="721794" y="658761"/>
                      <a:pt x="751267" y="702901"/>
                      <a:pt x="772843" y="707837"/>
                    </a:cubicBezTo>
                    <a:cubicBezTo>
                      <a:pt x="759587" y="759732"/>
                      <a:pt x="722076" y="787654"/>
                      <a:pt x="673847" y="804577"/>
                    </a:cubicBezTo>
                    <a:cubicBezTo>
                      <a:pt x="694295" y="770027"/>
                      <a:pt x="723486" y="758181"/>
                      <a:pt x="717845" y="712208"/>
                    </a:cubicBezTo>
                    <a:cubicBezTo>
                      <a:pt x="713192" y="673991"/>
                      <a:pt x="672718" y="659466"/>
                      <a:pt x="671731" y="626467"/>
                    </a:cubicBezTo>
                    <a:cubicBezTo>
                      <a:pt x="670180" y="578097"/>
                      <a:pt x="708961" y="593891"/>
                      <a:pt x="737729" y="591212"/>
                    </a:cubicBezTo>
                    <a:cubicBezTo>
                      <a:pt x="763677" y="588815"/>
                      <a:pt x="771997" y="575418"/>
                      <a:pt x="786099" y="553842"/>
                    </a:cubicBezTo>
                    <a:cubicBezTo>
                      <a:pt x="788074" y="596148"/>
                      <a:pt x="786522" y="654108"/>
                      <a:pt x="777215" y="692465"/>
                    </a:cubicBezTo>
                    <a:cubicBezTo>
                      <a:pt x="766215" y="687389"/>
                      <a:pt x="756344" y="681042"/>
                      <a:pt x="750844" y="670466"/>
                    </a:cubicBezTo>
                    <a:cubicBezTo>
                      <a:pt x="747178" y="657069"/>
                      <a:pt x="757613" y="649031"/>
                      <a:pt x="753100" y="641839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945A8451-536A-F807-4710-E38503ED225D}"/>
                  </a:ext>
                </a:extLst>
              </p:cNvPr>
              <p:cNvSpPr/>
              <p:nvPr/>
            </p:nvSpPr>
            <p:spPr>
              <a:xfrm>
                <a:off x="7235877" y="2442051"/>
                <a:ext cx="19925" cy="48370"/>
              </a:xfrm>
              <a:custGeom>
                <a:avLst/>
                <a:gdLst>
                  <a:gd name="connsiteX0" fmla="*/ 9135 w 19925"/>
                  <a:gd name="connsiteY0" fmla="*/ 0 h 48370"/>
                  <a:gd name="connsiteX1" fmla="*/ 251 w 19925"/>
                  <a:gd name="connsiteY1" fmla="*/ 48370 h 48370"/>
                  <a:gd name="connsiteX2" fmla="*/ 15622 w 19925"/>
                  <a:gd name="connsiteY2" fmla="*/ 0 h 48370"/>
                  <a:gd name="connsiteX3" fmla="*/ 9135 w 19925"/>
                  <a:gd name="connsiteY3" fmla="*/ 0 h 48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925" h="48370">
                    <a:moveTo>
                      <a:pt x="9135" y="0"/>
                    </a:moveTo>
                    <a:cubicBezTo>
                      <a:pt x="10122" y="18897"/>
                      <a:pt x="-1864" y="35396"/>
                      <a:pt x="251" y="48370"/>
                    </a:cubicBezTo>
                    <a:cubicBezTo>
                      <a:pt x="16186" y="43999"/>
                      <a:pt x="26058" y="16782"/>
                      <a:pt x="15622" y="0"/>
                    </a:cubicBezTo>
                    <a:cubicBezTo>
                      <a:pt x="13507" y="0"/>
                      <a:pt x="11392" y="0"/>
                      <a:pt x="9135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2BF57B88-5D63-1CAE-D174-ACD912A1E1BC}"/>
                  </a:ext>
                </a:extLst>
              </p:cNvPr>
              <p:cNvSpPr/>
              <p:nvPr/>
            </p:nvSpPr>
            <p:spPr>
              <a:xfrm>
                <a:off x="7527688" y="2626788"/>
                <a:ext cx="31800" cy="37581"/>
              </a:xfrm>
              <a:custGeom>
                <a:avLst/>
                <a:gdLst>
                  <a:gd name="connsiteX0" fmla="*/ 31801 w 31800"/>
                  <a:gd name="connsiteY0" fmla="*/ 37371 h 37581"/>
                  <a:gd name="connsiteX1" fmla="*/ 1058 w 31800"/>
                  <a:gd name="connsiteY1" fmla="*/ 0 h 37581"/>
                  <a:gd name="connsiteX2" fmla="*/ 31801 w 31800"/>
                  <a:gd name="connsiteY2" fmla="*/ 37371 h 37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800" h="37581">
                    <a:moveTo>
                      <a:pt x="31801" y="37371"/>
                    </a:moveTo>
                    <a:cubicBezTo>
                      <a:pt x="21930" y="24538"/>
                      <a:pt x="17276" y="6487"/>
                      <a:pt x="1058" y="0"/>
                    </a:cubicBezTo>
                    <a:cubicBezTo>
                      <a:pt x="-5005" y="19038"/>
                      <a:pt x="16289" y="39909"/>
                      <a:pt x="31801" y="3737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7" name="Graphic 3">
              <a:extLst>
                <a:ext uri="{FF2B5EF4-FFF2-40B4-BE49-F238E27FC236}">
                  <a16:creationId xmlns:a16="http://schemas.microsoft.com/office/drawing/2014/main" id="{6C0A7791-93EC-8386-0F7B-FE5DC643F6BB}"/>
                </a:ext>
              </a:extLst>
            </p:cNvPr>
            <p:cNvGrpSpPr/>
            <p:nvPr/>
          </p:nvGrpSpPr>
          <p:grpSpPr>
            <a:xfrm>
              <a:off x="4847617" y="2436418"/>
              <a:ext cx="327604" cy="430468"/>
              <a:chOff x="4847617" y="2436418"/>
              <a:chExt cx="327604" cy="430468"/>
            </a:xfrm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BB33CA8D-2BA0-C62E-E7F8-9101EE73BA85}"/>
                  </a:ext>
                </a:extLst>
              </p:cNvPr>
              <p:cNvSpPr/>
              <p:nvPr/>
            </p:nvSpPr>
            <p:spPr>
              <a:xfrm>
                <a:off x="4847617" y="2436418"/>
                <a:ext cx="271549" cy="307785"/>
              </a:xfrm>
              <a:custGeom>
                <a:avLst/>
                <a:gdLst>
                  <a:gd name="connsiteX0" fmla="*/ 160798 w 271549"/>
                  <a:gd name="connsiteY0" fmla="*/ 1684 h 307785"/>
                  <a:gd name="connsiteX1" fmla="*/ 46430 w 271549"/>
                  <a:gd name="connsiteY1" fmla="*/ 30311 h 307785"/>
                  <a:gd name="connsiteX2" fmla="*/ 2432 w 271549"/>
                  <a:gd name="connsiteY2" fmla="*/ 162307 h 307785"/>
                  <a:gd name="connsiteX3" fmla="*/ 33174 w 271549"/>
                  <a:gd name="connsiteY3" fmla="*/ 212933 h 307785"/>
                  <a:gd name="connsiteX4" fmla="*/ 81545 w 271549"/>
                  <a:gd name="connsiteY4" fmla="*/ 166678 h 307785"/>
                  <a:gd name="connsiteX5" fmla="*/ 114544 w 271549"/>
                  <a:gd name="connsiteY5" fmla="*/ 76425 h 307785"/>
                  <a:gd name="connsiteX6" fmla="*/ 193797 w 271549"/>
                  <a:gd name="connsiteY6" fmla="*/ 122680 h 307785"/>
                  <a:gd name="connsiteX7" fmla="*/ 178426 w 271549"/>
                  <a:gd name="connsiteY7" fmla="*/ 243676 h 307785"/>
                  <a:gd name="connsiteX8" fmla="*/ 211425 w 271549"/>
                  <a:gd name="connsiteY8" fmla="*/ 307417 h 307785"/>
                  <a:gd name="connsiteX9" fmla="*/ 264167 w 271549"/>
                  <a:gd name="connsiteY9" fmla="*/ 283162 h 307785"/>
                  <a:gd name="connsiteX10" fmla="*/ 270795 w 271549"/>
                  <a:gd name="connsiteY10" fmla="*/ 151166 h 307785"/>
                  <a:gd name="connsiteX11" fmla="*/ 270795 w 271549"/>
                  <a:gd name="connsiteY11" fmla="*/ 115911 h 307785"/>
                  <a:gd name="connsiteX12" fmla="*/ 160798 w 271549"/>
                  <a:gd name="connsiteY12" fmla="*/ 1684 h 307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1549" h="307785">
                    <a:moveTo>
                      <a:pt x="160798" y="1684"/>
                    </a:moveTo>
                    <a:cubicBezTo>
                      <a:pt x="118915" y="-5931"/>
                      <a:pt x="68289" y="13812"/>
                      <a:pt x="46430" y="30311"/>
                    </a:cubicBezTo>
                    <a:cubicBezTo>
                      <a:pt x="15264" y="53720"/>
                      <a:pt x="-7722" y="106180"/>
                      <a:pt x="2432" y="162307"/>
                    </a:cubicBezTo>
                    <a:cubicBezTo>
                      <a:pt x="5393" y="178665"/>
                      <a:pt x="23726" y="211664"/>
                      <a:pt x="33174" y="212933"/>
                    </a:cubicBezTo>
                    <a:cubicBezTo>
                      <a:pt x="54468" y="215613"/>
                      <a:pt x="68712" y="179511"/>
                      <a:pt x="81545" y="166678"/>
                    </a:cubicBezTo>
                    <a:cubicBezTo>
                      <a:pt x="64481" y="123526"/>
                      <a:pt x="82109" y="89117"/>
                      <a:pt x="114544" y="76425"/>
                    </a:cubicBezTo>
                    <a:cubicBezTo>
                      <a:pt x="159247" y="58938"/>
                      <a:pt x="188298" y="89540"/>
                      <a:pt x="193797" y="122680"/>
                    </a:cubicBezTo>
                    <a:cubicBezTo>
                      <a:pt x="199438" y="156666"/>
                      <a:pt x="175747" y="202216"/>
                      <a:pt x="178426" y="243676"/>
                    </a:cubicBezTo>
                    <a:cubicBezTo>
                      <a:pt x="179977" y="267650"/>
                      <a:pt x="193938" y="304174"/>
                      <a:pt x="211425" y="307417"/>
                    </a:cubicBezTo>
                    <a:cubicBezTo>
                      <a:pt x="231309" y="311084"/>
                      <a:pt x="251334" y="286264"/>
                      <a:pt x="264167" y="283162"/>
                    </a:cubicBezTo>
                    <a:cubicBezTo>
                      <a:pt x="239911" y="243817"/>
                      <a:pt x="267551" y="195447"/>
                      <a:pt x="270795" y="151166"/>
                    </a:cubicBezTo>
                    <a:cubicBezTo>
                      <a:pt x="271500" y="140448"/>
                      <a:pt x="272064" y="127615"/>
                      <a:pt x="270795" y="115911"/>
                    </a:cubicBezTo>
                    <a:cubicBezTo>
                      <a:pt x="264872" y="63451"/>
                      <a:pt x="210579" y="10850"/>
                      <a:pt x="160798" y="1684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8EC79335-BEDB-1779-4BCD-278D23CA26A7}"/>
                  </a:ext>
                </a:extLst>
              </p:cNvPr>
              <p:cNvSpPr/>
              <p:nvPr/>
            </p:nvSpPr>
            <p:spPr>
              <a:xfrm>
                <a:off x="5086235" y="2748600"/>
                <a:ext cx="88987" cy="93107"/>
              </a:xfrm>
              <a:custGeom>
                <a:avLst/>
                <a:gdLst>
                  <a:gd name="connsiteX0" fmla="*/ 12435 w 88987"/>
                  <a:gd name="connsiteY0" fmla="*/ 83233 h 93107"/>
                  <a:gd name="connsiteX1" fmla="*/ 82804 w 88987"/>
                  <a:gd name="connsiteY1" fmla="*/ 76605 h 93107"/>
                  <a:gd name="connsiteX2" fmla="*/ 30062 w 88987"/>
                  <a:gd name="connsiteY2" fmla="*/ 1863 h 93107"/>
                  <a:gd name="connsiteX3" fmla="*/ 12435 w 88987"/>
                  <a:gd name="connsiteY3" fmla="*/ 83233 h 93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987" h="93107">
                    <a:moveTo>
                      <a:pt x="12435" y="83233"/>
                    </a:moveTo>
                    <a:cubicBezTo>
                      <a:pt x="31473" y="100014"/>
                      <a:pt x="72510" y="93809"/>
                      <a:pt x="82804" y="76605"/>
                    </a:cubicBezTo>
                    <a:cubicBezTo>
                      <a:pt x="102265" y="44311"/>
                      <a:pt x="73356" y="-10829"/>
                      <a:pt x="30062" y="1863"/>
                    </a:cubicBezTo>
                    <a:cubicBezTo>
                      <a:pt x="2281" y="9902"/>
                      <a:pt x="-11821" y="61938"/>
                      <a:pt x="12435" y="8323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924E2369-39C5-5180-EAE3-71325F4B36CF}"/>
                  </a:ext>
                </a:extLst>
              </p:cNvPr>
              <p:cNvSpPr/>
              <p:nvPr/>
            </p:nvSpPr>
            <p:spPr>
              <a:xfrm>
                <a:off x="4863275" y="2451449"/>
                <a:ext cx="240310" cy="270387"/>
              </a:xfrm>
              <a:custGeom>
                <a:avLst/>
                <a:gdLst>
                  <a:gd name="connsiteX0" fmla="*/ 224394 w 240310"/>
                  <a:gd name="connsiteY0" fmla="*/ 259387 h 270387"/>
                  <a:gd name="connsiteX1" fmla="*/ 200280 w 240310"/>
                  <a:gd name="connsiteY1" fmla="*/ 270387 h 270387"/>
                  <a:gd name="connsiteX2" fmla="*/ 191536 w 240310"/>
                  <a:gd name="connsiteY2" fmla="*/ 105392 h 270387"/>
                  <a:gd name="connsiteX3" fmla="*/ 145423 w 240310"/>
                  <a:gd name="connsiteY3" fmla="*/ 43766 h 270387"/>
                  <a:gd name="connsiteX4" fmla="*/ 55310 w 240310"/>
                  <a:gd name="connsiteY4" fmla="*/ 156019 h 270387"/>
                  <a:gd name="connsiteX5" fmla="*/ 22311 w 240310"/>
                  <a:gd name="connsiteY5" fmla="*/ 184646 h 270387"/>
                  <a:gd name="connsiteX6" fmla="*/ 143307 w 240310"/>
                  <a:gd name="connsiteY6" fmla="*/ 2024 h 270387"/>
                  <a:gd name="connsiteX7" fmla="*/ 240048 w 240310"/>
                  <a:gd name="connsiteY7" fmla="*/ 107649 h 270387"/>
                  <a:gd name="connsiteX8" fmla="*/ 224394 w 240310"/>
                  <a:gd name="connsiteY8" fmla="*/ 259387 h 27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310" h="270387">
                    <a:moveTo>
                      <a:pt x="224394" y="259387"/>
                    </a:moveTo>
                    <a:cubicBezTo>
                      <a:pt x="215792" y="262490"/>
                      <a:pt x="206203" y="264605"/>
                      <a:pt x="200280" y="270387"/>
                    </a:cubicBezTo>
                    <a:cubicBezTo>
                      <a:pt x="155576" y="233722"/>
                      <a:pt x="204933" y="168006"/>
                      <a:pt x="191536" y="105392"/>
                    </a:cubicBezTo>
                    <a:cubicBezTo>
                      <a:pt x="186036" y="80009"/>
                      <a:pt x="168691" y="49407"/>
                      <a:pt x="145423" y="43766"/>
                    </a:cubicBezTo>
                    <a:cubicBezTo>
                      <a:pt x="80412" y="28113"/>
                      <a:pt x="24849" y="91996"/>
                      <a:pt x="55310" y="156019"/>
                    </a:cubicBezTo>
                    <a:cubicBezTo>
                      <a:pt x="43182" y="164480"/>
                      <a:pt x="33452" y="175198"/>
                      <a:pt x="22311" y="184646"/>
                    </a:cubicBezTo>
                    <a:cubicBezTo>
                      <a:pt x="-37905" y="106098"/>
                      <a:pt x="30913" y="-17296"/>
                      <a:pt x="143307" y="2024"/>
                    </a:cubicBezTo>
                    <a:cubicBezTo>
                      <a:pt x="193088" y="10626"/>
                      <a:pt x="236099" y="56176"/>
                      <a:pt x="240048" y="107649"/>
                    </a:cubicBezTo>
                    <a:cubicBezTo>
                      <a:pt x="243432" y="154750"/>
                      <a:pt x="212831" y="205235"/>
                      <a:pt x="224394" y="2593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8C7DE51F-2046-CE01-83F6-8E7371BFA0CE}"/>
                  </a:ext>
                </a:extLst>
              </p:cNvPr>
              <p:cNvSpPr/>
              <p:nvPr/>
            </p:nvSpPr>
            <p:spPr>
              <a:xfrm>
                <a:off x="5099343" y="2760170"/>
                <a:ext cx="58242" cy="63275"/>
              </a:xfrm>
              <a:custGeom>
                <a:avLst/>
                <a:gdLst>
                  <a:gd name="connsiteX0" fmla="*/ 56440 w 58242"/>
                  <a:gd name="connsiteY0" fmla="*/ 54035 h 63275"/>
                  <a:gd name="connsiteX1" fmla="*/ 10185 w 58242"/>
                  <a:gd name="connsiteY1" fmla="*/ 60663 h 63275"/>
                  <a:gd name="connsiteX2" fmla="*/ 51928 w 58242"/>
                  <a:gd name="connsiteY2" fmla="*/ 12293 h 63275"/>
                  <a:gd name="connsiteX3" fmla="*/ 56440 w 58242"/>
                  <a:gd name="connsiteY3" fmla="*/ 54035 h 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242" h="63275">
                    <a:moveTo>
                      <a:pt x="56440" y="54035"/>
                    </a:moveTo>
                    <a:cubicBezTo>
                      <a:pt x="44877" y="59535"/>
                      <a:pt x="27108" y="67432"/>
                      <a:pt x="10185" y="60663"/>
                    </a:cubicBezTo>
                    <a:cubicBezTo>
                      <a:pt x="-20275" y="23152"/>
                      <a:pt x="24710" y="-22257"/>
                      <a:pt x="51928" y="12293"/>
                    </a:cubicBezTo>
                    <a:cubicBezTo>
                      <a:pt x="59684" y="21883"/>
                      <a:pt x="59120" y="37113"/>
                      <a:pt x="56440" y="540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2" name="Graphic 3">
              <a:extLst>
                <a:ext uri="{FF2B5EF4-FFF2-40B4-BE49-F238E27FC236}">
                  <a16:creationId xmlns:a16="http://schemas.microsoft.com/office/drawing/2014/main" id="{3E426880-1BFA-C8EC-8204-1E574CAF0FE4}"/>
                </a:ext>
              </a:extLst>
            </p:cNvPr>
            <p:cNvGrpSpPr/>
            <p:nvPr/>
          </p:nvGrpSpPr>
          <p:grpSpPr>
            <a:xfrm>
              <a:off x="3623086" y="1407461"/>
              <a:ext cx="220383" cy="422838"/>
              <a:chOff x="3623086" y="1407461"/>
              <a:chExt cx="220383" cy="422838"/>
            </a:xfrm>
          </p:grpSpPr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0B960193-6A84-0EBD-CAA8-C7008637B72E}"/>
                  </a:ext>
                </a:extLst>
              </p:cNvPr>
              <p:cNvSpPr/>
              <p:nvPr/>
            </p:nvSpPr>
            <p:spPr>
              <a:xfrm>
                <a:off x="3623086" y="1407461"/>
                <a:ext cx="220383" cy="303677"/>
              </a:xfrm>
              <a:custGeom>
                <a:avLst/>
                <a:gdLst>
                  <a:gd name="connsiteX0" fmla="*/ 33783 w 220383"/>
                  <a:gd name="connsiteY0" fmla="*/ 24456 h 303677"/>
                  <a:gd name="connsiteX1" fmla="*/ 14040 w 220383"/>
                  <a:gd name="connsiteY1" fmla="*/ 136568 h 303677"/>
                  <a:gd name="connsiteX2" fmla="*/ 55782 w 220383"/>
                  <a:gd name="connsiteY2" fmla="*/ 132196 h 303677"/>
                  <a:gd name="connsiteX3" fmla="*/ 121780 w 220383"/>
                  <a:gd name="connsiteY3" fmla="*/ 61827 h 303677"/>
                  <a:gd name="connsiteX4" fmla="*/ 141523 w 220383"/>
                  <a:gd name="connsiteY4" fmla="*/ 83826 h 303677"/>
                  <a:gd name="connsiteX5" fmla="*/ 79897 w 220383"/>
                  <a:gd name="connsiteY5" fmla="*/ 228937 h 303677"/>
                  <a:gd name="connsiteX6" fmla="*/ 90896 w 220383"/>
                  <a:gd name="connsiteY6" fmla="*/ 303678 h 303677"/>
                  <a:gd name="connsiteX7" fmla="*/ 145895 w 220383"/>
                  <a:gd name="connsiteY7" fmla="*/ 288306 h 303677"/>
                  <a:gd name="connsiteX8" fmla="*/ 185522 w 220383"/>
                  <a:gd name="connsiteY8" fmla="*/ 202566 h 303677"/>
                  <a:gd name="connsiteX9" fmla="*/ 218520 w 220383"/>
                  <a:gd name="connsiteY9" fmla="*/ 136568 h 303677"/>
                  <a:gd name="connsiteX10" fmla="*/ 187778 w 220383"/>
                  <a:gd name="connsiteY10" fmla="*/ 28828 h 303677"/>
                  <a:gd name="connsiteX11" fmla="*/ 33783 w 220383"/>
                  <a:gd name="connsiteY11" fmla="*/ 24456 h 303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0383" h="303677">
                    <a:moveTo>
                      <a:pt x="33783" y="24456"/>
                    </a:moveTo>
                    <a:cubicBezTo>
                      <a:pt x="9668" y="41661"/>
                      <a:pt x="-16985" y="98774"/>
                      <a:pt x="14040" y="136568"/>
                    </a:cubicBezTo>
                    <a:cubicBezTo>
                      <a:pt x="24475" y="146580"/>
                      <a:pt x="47885" y="138542"/>
                      <a:pt x="55782" y="132196"/>
                    </a:cubicBezTo>
                    <a:cubicBezTo>
                      <a:pt x="44359" y="87633"/>
                      <a:pt x="70589" y="56750"/>
                      <a:pt x="121780" y="61827"/>
                    </a:cubicBezTo>
                    <a:cubicBezTo>
                      <a:pt x="132216" y="71416"/>
                      <a:pt x="138138" y="75365"/>
                      <a:pt x="141523" y="83826"/>
                    </a:cubicBezTo>
                    <a:cubicBezTo>
                      <a:pt x="173112" y="161387"/>
                      <a:pt x="93294" y="185925"/>
                      <a:pt x="79897" y="228937"/>
                    </a:cubicBezTo>
                    <a:cubicBezTo>
                      <a:pt x="71859" y="254743"/>
                      <a:pt x="79192" y="282243"/>
                      <a:pt x="90896" y="303678"/>
                    </a:cubicBezTo>
                    <a:cubicBezTo>
                      <a:pt x="111485" y="300857"/>
                      <a:pt x="132216" y="298178"/>
                      <a:pt x="145895" y="288306"/>
                    </a:cubicBezTo>
                    <a:cubicBezTo>
                      <a:pt x="133344" y="245859"/>
                      <a:pt x="162958" y="230347"/>
                      <a:pt x="185522" y="202566"/>
                    </a:cubicBezTo>
                    <a:cubicBezTo>
                      <a:pt x="199624" y="185079"/>
                      <a:pt x="212880" y="162234"/>
                      <a:pt x="218520" y="136568"/>
                    </a:cubicBezTo>
                    <a:cubicBezTo>
                      <a:pt x="226700" y="98633"/>
                      <a:pt x="206393" y="50263"/>
                      <a:pt x="187778" y="28828"/>
                    </a:cubicBezTo>
                    <a:cubicBezTo>
                      <a:pt x="156894" y="-6710"/>
                      <a:pt x="82858" y="-10799"/>
                      <a:pt x="33783" y="2445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47FC5B71-C560-0722-C403-74E72B6F8BCC}"/>
                  </a:ext>
                </a:extLst>
              </p:cNvPr>
              <p:cNvSpPr/>
              <p:nvPr/>
            </p:nvSpPr>
            <p:spPr>
              <a:xfrm>
                <a:off x="3721917" y="1736646"/>
                <a:ext cx="69750" cy="68922"/>
              </a:xfrm>
              <a:custGeom>
                <a:avLst/>
                <a:gdLst>
                  <a:gd name="connsiteX0" fmla="*/ 69062 w 69750"/>
                  <a:gd name="connsiteY0" fmla="*/ 45003 h 68922"/>
                  <a:gd name="connsiteX1" fmla="*/ 949 w 69750"/>
                  <a:gd name="connsiteY1" fmla="*/ 49375 h 68922"/>
                  <a:gd name="connsiteX2" fmla="*/ 69062 w 69750"/>
                  <a:gd name="connsiteY2" fmla="*/ 45003 h 68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750" h="68922">
                    <a:moveTo>
                      <a:pt x="69062" y="45003"/>
                    </a:moveTo>
                    <a:cubicBezTo>
                      <a:pt x="78370" y="-8585"/>
                      <a:pt x="-10050" y="-22687"/>
                      <a:pt x="949" y="49375"/>
                    </a:cubicBezTo>
                    <a:cubicBezTo>
                      <a:pt x="13641" y="77861"/>
                      <a:pt x="64127" y="74195"/>
                      <a:pt x="69062" y="4500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D58B6F48-7E16-05B5-70D5-32A75214B6F9}"/>
                  </a:ext>
                </a:extLst>
              </p:cNvPr>
              <p:cNvSpPr/>
              <p:nvPr/>
            </p:nvSpPr>
            <p:spPr>
              <a:xfrm>
                <a:off x="3632513" y="1419615"/>
                <a:ext cx="192450" cy="271977"/>
              </a:xfrm>
              <a:custGeom>
                <a:avLst/>
                <a:gdLst>
                  <a:gd name="connsiteX0" fmla="*/ 90354 w 192450"/>
                  <a:gd name="connsiteY0" fmla="*/ 271922 h 271977"/>
                  <a:gd name="connsiteX1" fmla="*/ 147468 w 192450"/>
                  <a:gd name="connsiteY1" fmla="*/ 67441 h 271977"/>
                  <a:gd name="connsiteX2" fmla="*/ 114469 w 192450"/>
                  <a:gd name="connsiteY2" fmla="*/ 34442 h 271977"/>
                  <a:gd name="connsiteX3" fmla="*/ 33099 w 192450"/>
                  <a:gd name="connsiteY3" fmla="*/ 111440 h 271977"/>
                  <a:gd name="connsiteX4" fmla="*/ 4472 w 192450"/>
                  <a:gd name="connsiteY4" fmla="*/ 113696 h 271977"/>
                  <a:gd name="connsiteX5" fmla="*/ 132096 w 192450"/>
                  <a:gd name="connsiteY5" fmla="*/ 3700 h 271977"/>
                  <a:gd name="connsiteX6" fmla="*/ 191466 w 192450"/>
                  <a:gd name="connsiteY6" fmla="*/ 120324 h 271977"/>
                  <a:gd name="connsiteX7" fmla="*/ 118840 w 192450"/>
                  <a:gd name="connsiteY7" fmla="*/ 234692 h 271977"/>
                  <a:gd name="connsiteX8" fmla="*/ 90354 w 192450"/>
                  <a:gd name="connsiteY8" fmla="*/ 271922 h 271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2450" h="271977">
                    <a:moveTo>
                      <a:pt x="90354" y="271922"/>
                    </a:moveTo>
                    <a:cubicBezTo>
                      <a:pt x="61163" y="184630"/>
                      <a:pt x="186531" y="168977"/>
                      <a:pt x="147468" y="67441"/>
                    </a:cubicBezTo>
                    <a:cubicBezTo>
                      <a:pt x="144083" y="58839"/>
                      <a:pt x="129840" y="37827"/>
                      <a:pt x="114469" y="34442"/>
                    </a:cubicBezTo>
                    <a:cubicBezTo>
                      <a:pt x="75265" y="25699"/>
                      <a:pt x="12651" y="59544"/>
                      <a:pt x="33099" y="111440"/>
                    </a:cubicBezTo>
                    <a:cubicBezTo>
                      <a:pt x="19702" y="107773"/>
                      <a:pt x="11805" y="118209"/>
                      <a:pt x="4472" y="113696"/>
                    </a:cubicBezTo>
                    <a:cubicBezTo>
                      <a:pt x="-21053" y="34583"/>
                      <a:pt x="68214" y="-14210"/>
                      <a:pt x="132096" y="3700"/>
                    </a:cubicBezTo>
                    <a:cubicBezTo>
                      <a:pt x="170454" y="14558"/>
                      <a:pt x="198094" y="68287"/>
                      <a:pt x="191466" y="120324"/>
                    </a:cubicBezTo>
                    <a:cubicBezTo>
                      <a:pt x="184697" y="173348"/>
                      <a:pt x="137737" y="193373"/>
                      <a:pt x="118840" y="234692"/>
                    </a:cubicBezTo>
                    <a:cubicBezTo>
                      <a:pt x="110802" y="252320"/>
                      <a:pt x="117994" y="273191"/>
                      <a:pt x="90354" y="27192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4D18595E-5087-CC78-B6AF-C5CAE57A6C2A}"/>
                  </a:ext>
                </a:extLst>
              </p:cNvPr>
              <p:cNvSpPr/>
              <p:nvPr/>
            </p:nvSpPr>
            <p:spPr>
              <a:xfrm>
                <a:off x="3734242" y="1750906"/>
                <a:ext cx="39110" cy="38357"/>
              </a:xfrm>
              <a:custGeom>
                <a:avLst/>
                <a:gdLst>
                  <a:gd name="connsiteX0" fmla="*/ 25995 w 39110"/>
                  <a:gd name="connsiteY0" fmla="*/ 0 h 38357"/>
                  <a:gd name="connsiteX1" fmla="*/ 39110 w 39110"/>
                  <a:gd name="connsiteY1" fmla="*/ 21999 h 38357"/>
                  <a:gd name="connsiteX2" fmla="*/ 25995 w 39110"/>
                  <a:gd name="connsiteY2" fmla="*/ 0 h 38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110" h="38357">
                    <a:moveTo>
                      <a:pt x="25995" y="0"/>
                    </a:moveTo>
                    <a:cubicBezTo>
                      <a:pt x="31918" y="5782"/>
                      <a:pt x="34880" y="14525"/>
                      <a:pt x="39110" y="21999"/>
                    </a:cubicBezTo>
                    <a:cubicBezTo>
                      <a:pt x="22188" y="68818"/>
                      <a:pt x="-31682" y="282"/>
                      <a:pt x="259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7" name="Graphic 3">
              <a:extLst>
                <a:ext uri="{FF2B5EF4-FFF2-40B4-BE49-F238E27FC236}">
                  <a16:creationId xmlns:a16="http://schemas.microsoft.com/office/drawing/2014/main" id="{9A15B703-4BF0-DBF7-3315-A9EFD329523C}"/>
                </a:ext>
              </a:extLst>
            </p:cNvPr>
            <p:cNvGrpSpPr/>
            <p:nvPr/>
          </p:nvGrpSpPr>
          <p:grpSpPr>
            <a:xfrm>
              <a:off x="5206692" y="2300875"/>
              <a:ext cx="211108" cy="236220"/>
              <a:chOff x="5206692" y="2300875"/>
              <a:chExt cx="211108" cy="236220"/>
            </a:xfrm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BD2EBF0D-C46E-9207-4EA9-406383F74641}"/>
                  </a:ext>
                </a:extLst>
              </p:cNvPr>
              <p:cNvSpPr/>
              <p:nvPr/>
            </p:nvSpPr>
            <p:spPr>
              <a:xfrm>
                <a:off x="5206692" y="2300875"/>
                <a:ext cx="211108" cy="222404"/>
              </a:xfrm>
              <a:custGeom>
                <a:avLst/>
                <a:gdLst>
                  <a:gd name="connsiteX0" fmla="*/ 103369 w 211108"/>
                  <a:gd name="connsiteY0" fmla="*/ 63755 h 222404"/>
                  <a:gd name="connsiteX1" fmla="*/ 39627 w 211108"/>
                  <a:gd name="connsiteY1" fmla="*/ 14 h 222404"/>
                  <a:gd name="connsiteX2" fmla="*/ 0 w 211108"/>
                  <a:gd name="connsiteY2" fmla="*/ 28641 h 222404"/>
                  <a:gd name="connsiteX3" fmla="*/ 59370 w 211108"/>
                  <a:gd name="connsiteY3" fmla="*/ 107895 h 222404"/>
                  <a:gd name="connsiteX4" fmla="*/ 6628 w 211108"/>
                  <a:gd name="connsiteY4" fmla="*/ 169521 h 222404"/>
                  <a:gd name="connsiteX5" fmla="*/ 43999 w 211108"/>
                  <a:gd name="connsiteY5" fmla="*/ 202520 h 222404"/>
                  <a:gd name="connsiteX6" fmla="*/ 96741 w 211108"/>
                  <a:gd name="connsiteY6" fmla="*/ 160778 h 222404"/>
                  <a:gd name="connsiteX7" fmla="*/ 160482 w 211108"/>
                  <a:gd name="connsiteY7" fmla="*/ 222404 h 222404"/>
                  <a:gd name="connsiteX8" fmla="*/ 208852 w 211108"/>
                  <a:gd name="connsiteY8" fmla="*/ 176149 h 222404"/>
                  <a:gd name="connsiteX9" fmla="*/ 160482 w 211108"/>
                  <a:gd name="connsiteY9" fmla="*/ 119036 h 222404"/>
                  <a:gd name="connsiteX10" fmla="*/ 211109 w 211108"/>
                  <a:gd name="connsiteY10" fmla="*/ 59666 h 222404"/>
                  <a:gd name="connsiteX11" fmla="*/ 160482 w 211108"/>
                  <a:gd name="connsiteY11" fmla="*/ 13411 h 222404"/>
                  <a:gd name="connsiteX12" fmla="*/ 103369 w 211108"/>
                  <a:gd name="connsiteY12" fmla="*/ 63755 h 222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1108" h="222404">
                    <a:moveTo>
                      <a:pt x="103369" y="63755"/>
                    </a:moveTo>
                    <a:cubicBezTo>
                      <a:pt x="82921" y="53743"/>
                      <a:pt x="64588" y="1142"/>
                      <a:pt x="39627" y="14"/>
                    </a:cubicBezTo>
                    <a:cubicBezTo>
                      <a:pt x="26371" y="-550"/>
                      <a:pt x="9307" y="16372"/>
                      <a:pt x="0" y="28641"/>
                    </a:cubicBezTo>
                    <a:cubicBezTo>
                      <a:pt x="16499" y="58256"/>
                      <a:pt x="42306" y="78704"/>
                      <a:pt x="59370" y="107895"/>
                    </a:cubicBezTo>
                    <a:cubicBezTo>
                      <a:pt x="49357" y="124394"/>
                      <a:pt x="5500" y="145830"/>
                      <a:pt x="6628" y="169521"/>
                    </a:cubicBezTo>
                    <a:cubicBezTo>
                      <a:pt x="7192" y="182213"/>
                      <a:pt x="29615" y="203366"/>
                      <a:pt x="43999" y="202520"/>
                    </a:cubicBezTo>
                    <a:cubicBezTo>
                      <a:pt x="59511" y="201674"/>
                      <a:pt x="86305" y="164021"/>
                      <a:pt x="96741" y="160778"/>
                    </a:cubicBezTo>
                    <a:cubicBezTo>
                      <a:pt x="119163" y="180098"/>
                      <a:pt x="139329" y="201815"/>
                      <a:pt x="160482" y="222404"/>
                    </a:cubicBezTo>
                    <a:cubicBezTo>
                      <a:pt x="176841" y="210417"/>
                      <a:pt x="209558" y="195328"/>
                      <a:pt x="208852" y="176149"/>
                    </a:cubicBezTo>
                    <a:cubicBezTo>
                      <a:pt x="208006" y="153727"/>
                      <a:pt x="165277" y="145265"/>
                      <a:pt x="160482" y="119036"/>
                    </a:cubicBezTo>
                    <a:cubicBezTo>
                      <a:pt x="179802" y="101690"/>
                      <a:pt x="199263" y="84485"/>
                      <a:pt x="211109" y="59666"/>
                    </a:cubicBezTo>
                    <a:cubicBezTo>
                      <a:pt x="195596" y="46551"/>
                      <a:pt x="179943" y="12847"/>
                      <a:pt x="160482" y="13411"/>
                    </a:cubicBezTo>
                    <a:cubicBezTo>
                      <a:pt x="140316" y="13834"/>
                      <a:pt x="121983" y="61358"/>
                      <a:pt x="103369" y="6375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2CFF88D3-BA25-4AB9-53C4-AD94A89AF497}"/>
                  </a:ext>
                </a:extLst>
              </p:cNvPr>
              <p:cNvSpPr/>
              <p:nvPr/>
            </p:nvSpPr>
            <p:spPr>
              <a:xfrm>
                <a:off x="5222063" y="2316119"/>
                <a:ext cx="178109" cy="189109"/>
              </a:xfrm>
              <a:custGeom>
                <a:avLst/>
                <a:gdLst>
                  <a:gd name="connsiteX0" fmla="*/ 145111 w 178109"/>
                  <a:gd name="connsiteY0" fmla="*/ 13256 h 189109"/>
                  <a:gd name="connsiteX1" fmla="*/ 178110 w 178109"/>
                  <a:gd name="connsiteY1" fmla="*/ 43999 h 189109"/>
                  <a:gd name="connsiteX2" fmla="*/ 127483 w 178109"/>
                  <a:gd name="connsiteY2" fmla="*/ 103368 h 189109"/>
                  <a:gd name="connsiteX3" fmla="*/ 173738 w 178109"/>
                  <a:gd name="connsiteY3" fmla="*/ 158367 h 189109"/>
                  <a:gd name="connsiteX4" fmla="*/ 147367 w 178109"/>
                  <a:gd name="connsiteY4" fmla="*/ 189109 h 189109"/>
                  <a:gd name="connsiteX5" fmla="*/ 81369 w 178109"/>
                  <a:gd name="connsiteY5" fmla="*/ 129739 h 189109"/>
                  <a:gd name="connsiteX6" fmla="*/ 28627 w 178109"/>
                  <a:gd name="connsiteY6" fmla="*/ 171482 h 189109"/>
                  <a:gd name="connsiteX7" fmla="*/ 4372 w 178109"/>
                  <a:gd name="connsiteY7" fmla="*/ 153854 h 189109"/>
                  <a:gd name="connsiteX8" fmla="*/ 59370 w 178109"/>
                  <a:gd name="connsiteY8" fmla="*/ 96740 h 189109"/>
                  <a:gd name="connsiteX9" fmla="*/ 0 w 178109"/>
                  <a:gd name="connsiteY9" fmla="*/ 15371 h 189109"/>
                  <a:gd name="connsiteX10" fmla="*/ 21999 w 178109"/>
                  <a:gd name="connsiteY10" fmla="*/ 0 h 189109"/>
                  <a:gd name="connsiteX11" fmla="*/ 87997 w 178109"/>
                  <a:gd name="connsiteY11" fmla="*/ 65998 h 189109"/>
                  <a:gd name="connsiteX12" fmla="*/ 145111 w 178109"/>
                  <a:gd name="connsiteY12" fmla="*/ 13256 h 189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109" h="189109">
                    <a:moveTo>
                      <a:pt x="145111" y="13256"/>
                    </a:moveTo>
                    <a:cubicBezTo>
                      <a:pt x="159213" y="20448"/>
                      <a:pt x="167674" y="33140"/>
                      <a:pt x="178110" y="43999"/>
                    </a:cubicBezTo>
                    <a:cubicBezTo>
                      <a:pt x="166969" y="69524"/>
                      <a:pt x="143701" y="82780"/>
                      <a:pt x="127483" y="103368"/>
                    </a:cubicBezTo>
                    <a:cubicBezTo>
                      <a:pt x="139893" y="124663"/>
                      <a:pt x="156392" y="141867"/>
                      <a:pt x="173738" y="158367"/>
                    </a:cubicBezTo>
                    <a:cubicBezTo>
                      <a:pt x="167674" y="171341"/>
                      <a:pt x="157662" y="180507"/>
                      <a:pt x="147367" y="189109"/>
                    </a:cubicBezTo>
                    <a:cubicBezTo>
                      <a:pt x="126919" y="167815"/>
                      <a:pt x="106048" y="146944"/>
                      <a:pt x="81369" y="129739"/>
                    </a:cubicBezTo>
                    <a:cubicBezTo>
                      <a:pt x="60498" y="140457"/>
                      <a:pt x="46819" y="158226"/>
                      <a:pt x="28627" y="171482"/>
                    </a:cubicBezTo>
                    <a:cubicBezTo>
                      <a:pt x="17910" y="168238"/>
                      <a:pt x="12833" y="159354"/>
                      <a:pt x="4372" y="153854"/>
                    </a:cubicBezTo>
                    <a:cubicBezTo>
                      <a:pt x="18897" y="131009"/>
                      <a:pt x="38640" y="113381"/>
                      <a:pt x="59370" y="96740"/>
                    </a:cubicBezTo>
                    <a:cubicBezTo>
                      <a:pt x="45409" y="63883"/>
                      <a:pt x="17064" y="45268"/>
                      <a:pt x="0" y="15371"/>
                    </a:cubicBezTo>
                    <a:cubicBezTo>
                      <a:pt x="7192" y="10154"/>
                      <a:pt x="15512" y="5923"/>
                      <a:pt x="21999" y="0"/>
                    </a:cubicBezTo>
                    <a:cubicBezTo>
                      <a:pt x="40191" y="9730"/>
                      <a:pt x="71921" y="65575"/>
                      <a:pt x="87997" y="65998"/>
                    </a:cubicBezTo>
                    <a:cubicBezTo>
                      <a:pt x="111125" y="66703"/>
                      <a:pt x="124381" y="24256"/>
                      <a:pt x="145111" y="132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0" name="Graphic 3">
              <a:extLst>
                <a:ext uri="{FF2B5EF4-FFF2-40B4-BE49-F238E27FC236}">
                  <a16:creationId xmlns:a16="http://schemas.microsoft.com/office/drawing/2014/main" id="{ABE97741-A2B1-7317-7012-AB73F44624DD}"/>
                </a:ext>
              </a:extLst>
            </p:cNvPr>
            <p:cNvGrpSpPr/>
            <p:nvPr/>
          </p:nvGrpSpPr>
          <p:grpSpPr>
            <a:xfrm>
              <a:off x="5468961" y="1940874"/>
              <a:ext cx="218190" cy="298511"/>
              <a:chOff x="5468961" y="1940874"/>
              <a:chExt cx="218190" cy="298511"/>
            </a:xfrm>
          </p:grpSpPr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FCDBCDEB-33D7-3077-C3B3-276886B4AC61}"/>
                  </a:ext>
                </a:extLst>
              </p:cNvPr>
              <p:cNvSpPr/>
              <p:nvPr/>
            </p:nvSpPr>
            <p:spPr>
              <a:xfrm>
                <a:off x="5487042" y="1940874"/>
                <a:ext cx="200109" cy="223929"/>
              </a:xfrm>
              <a:custGeom>
                <a:avLst/>
                <a:gdLst>
                  <a:gd name="connsiteX0" fmla="*/ 162738 w 200109"/>
                  <a:gd name="connsiteY0" fmla="*/ 175559 h 223929"/>
                  <a:gd name="connsiteX1" fmla="*/ 200109 w 200109"/>
                  <a:gd name="connsiteY1" fmla="*/ 87562 h 223929"/>
                  <a:gd name="connsiteX2" fmla="*/ 0 w 200109"/>
                  <a:gd name="connsiteY2" fmla="*/ 74306 h 223929"/>
                  <a:gd name="connsiteX3" fmla="*/ 41742 w 200109"/>
                  <a:gd name="connsiteY3" fmla="*/ 96305 h 223929"/>
                  <a:gd name="connsiteX4" fmla="*/ 85741 w 200109"/>
                  <a:gd name="connsiteY4" fmla="*/ 67678 h 223929"/>
                  <a:gd name="connsiteX5" fmla="*/ 136367 w 200109"/>
                  <a:gd name="connsiteY5" fmla="*/ 107305 h 223929"/>
                  <a:gd name="connsiteX6" fmla="*/ 8884 w 200109"/>
                  <a:gd name="connsiteY6" fmla="*/ 195302 h 223929"/>
                  <a:gd name="connsiteX7" fmla="*/ 52883 w 200109"/>
                  <a:gd name="connsiteY7" fmla="*/ 223929 h 223929"/>
                  <a:gd name="connsiteX8" fmla="*/ 162738 w 200109"/>
                  <a:gd name="connsiteY8" fmla="*/ 175559 h 223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109" h="223929">
                    <a:moveTo>
                      <a:pt x="162738" y="175559"/>
                    </a:moveTo>
                    <a:cubicBezTo>
                      <a:pt x="180930" y="157367"/>
                      <a:pt x="200250" y="122817"/>
                      <a:pt x="200109" y="87562"/>
                    </a:cubicBezTo>
                    <a:cubicBezTo>
                      <a:pt x="199404" y="-24832"/>
                      <a:pt x="18333" y="-28781"/>
                      <a:pt x="0" y="74306"/>
                    </a:cubicBezTo>
                    <a:cubicBezTo>
                      <a:pt x="14525" y="80229"/>
                      <a:pt x="23691" y="99408"/>
                      <a:pt x="41742" y="96305"/>
                    </a:cubicBezTo>
                    <a:cubicBezTo>
                      <a:pt x="57819" y="93626"/>
                      <a:pt x="60780" y="69088"/>
                      <a:pt x="85741" y="67678"/>
                    </a:cubicBezTo>
                    <a:cubicBezTo>
                      <a:pt x="108445" y="66409"/>
                      <a:pt x="137355" y="84177"/>
                      <a:pt x="136367" y="107305"/>
                    </a:cubicBezTo>
                    <a:cubicBezTo>
                      <a:pt x="133406" y="177815"/>
                      <a:pt x="20871" y="124368"/>
                      <a:pt x="8884" y="195302"/>
                    </a:cubicBezTo>
                    <a:cubicBezTo>
                      <a:pt x="20166" y="208276"/>
                      <a:pt x="34832" y="217724"/>
                      <a:pt x="52883" y="223929"/>
                    </a:cubicBezTo>
                    <a:cubicBezTo>
                      <a:pt x="89689" y="203622"/>
                      <a:pt x="134111" y="204186"/>
                      <a:pt x="162738" y="175559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1D44CB05-FCF6-77EA-F408-72CA5C3747FD}"/>
                  </a:ext>
                </a:extLst>
              </p:cNvPr>
              <p:cNvSpPr/>
              <p:nvPr/>
            </p:nvSpPr>
            <p:spPr>
              <a:xfrm>
                <a:off x="5468961" y="2154283"/>
                <a:ext cx="57616" cy="67643"/>
              </a:xfrm>
              <a:custGeom>
                <a:avLst/>
                <a:gdLst>
                  <a:gd name="connsiteX0" fmla="*/ 453 w 57616"/>
                  <a:gd name="connsiteY0" fmla="*/ 41262 h 67643"/>
                  <a:gd name="connsiteX1" fmla="*/ 31196 w 57616"/>
                  <a:gd name="connsiteY1" fmla="*/ 67633 h 67643"/>
                  <a:gd name="connsiteX2" fmla="*/ 453 w 57616"/>
                  <a:gd name="connsiteY2" fmla="*/ 8263 h 67643"/>
                  <a:gd name="connsiteX3" fmla="*/ 453 w 57616"/>
                  <a:gd name="connsiteY3" fmla="*/ 41262 h 6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616" h="67643">
                    <a:moveTo>
                      <a:pt x="453" y="41262"/>
                    </a:moveTo>
                    <a:cubicBezTo>
                      <a:pt x="3273" y="55083"/>
                      <a:pt x="17799" y="68056"/>
                      <a:pt x="31196" y="67633"/>
                    </a:cubicBezTo>
                    <a:cubicBezTo>
                      <a:pt x="85066" y="65941"/>
                      <a:pt x="47272" y="-27838"/>
                      <a:pt x="453" y="8263"/>
                    </a:cubicBezTo>
                    <a:cubicBezTo>
                      <a:pt x="6235" y="18276"/>
                      <a:pt x="-1944" y="29558"/>
                      <a:pt x="453" y="41262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E45BD1B6-63F3-0779-8789-8CAA5D1F8248}"/>
                  </a:ext>
                </a:extLst>
              </p:cNvPr>
              <p:cNvSpPr/>
              <p:nvPr/>
            </p:nvSpPr>
            <p:spPr>
              <a:xfrm>
                <a:off x="5500157" y="1952557"/>
                <a:ext cx="173872" cy="190105"/>
              </a:xfrm>
              <a:custGeom>
                <a:avLst/>
                <a:gdLst>
                  <a:gd name="connsiteX0" fmla="*/ 19884 w 173872"/>
                  <a:gd name="connsiteY0" fmla="*/ 179247 h 190105"/>
                  <a:gd name="connsiteX1" fmla="*/ 81510 w 173872"/>
                  <a:gd name="connsiteY1" fmla="*/ 154992 h 190105"/>
                  <a:gd name="connsiteX2" fmla="*/ 134252 w 173872"/>
                  <a:gd name="connsiteY2" fmla="*/ 75738 h 190105"/>
                  <a:gd name="connsiteX3" fmla="*/ 24256 w 173872"/>
                  <a:gd name="connsiteY3" fmla="*/ 71366 h 190105"/>
                  <a:gd name="connsiteX4" fmla="*/ 0 w 173872"/>
                  <a:gd name="connsiteY4" fmla="*/ 58110 h 190105"/>
                  <a:gd name="connsiteX5" fmla="*/ 173738 w 173872"/>
                  <a:gd name="connsiteY5" fmla="*/ 77994 h 190105"/>
                  <a:gd name="connsiteX6" fmla="*/ 41742 w 173872"/>
                  <a:gd name="connsiteY6" fmla="*/ 190106 h 190105"/>
                  <a:gd name="connsiteX7" fmla="*/ 19884 w 173872"/>
                  <a:gd name="connsiteY7" fmla="*/ 179247 h 19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3872" h="190105">
                    <a:moveTo>
                      <a:pt x="19884" y="179247"/>
                    </a:moveTo>
                    <a:cubicBezTo>
                      <a:pt x="27076" y="149774"/>
                      <a:pt x="60216" y="158376"/>
                      <a:pt x="81510" y="154992"/>
                    </a:cubicBezTo>
                    <a:cubicBezTo>
                      <a:pt x="114932" y="149774"/>
                      <a:pt x="148918" y="116775"/>
                      <a:pt x="134252" y="75738"/>
                    </a:cubicBezTo>
                    <a:cubicBezTo>
                      <a:pt x="121560" y="40201"/>
                      <a:pt x="45268" y="28919"/>
                      <a:pt x="24256" y="71366"/>
                    </a:cubicBezTo>
                    <a:cubicBezTo>
                      <a:pt x="13538" y="69533"/>
                      <a:pt x="9307" y="61354"/>
                      <a:pt x="0" y="58110"/>
                    </a:cubicBezTo>
                    <a:cubicBezTo>
                      <a:pt x="21858" y="-24528"/>
                      <a:pt x="179097" y="-20016"/>
                      <a:pt x="173738" y="77994"/>
                    </a:cubicBezTo>
                    <a:cubicBezTo>
                      <a:pt x="169931" y="147095"/>
                      <a:pt x="106189" y="180799"/>
                      <a:pt x="41742" y="190106"/>
                    </a:cubicBezTo>
                    <a:cubicBezTo>
                      <a:pt x="33422" y="187708"/>
                      <a:pt x="29332" y="180657"/>
                      <a:pt x="19884" y="1792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56546AEB-2981-2DD2-EEFA-1171F618FD1D}"/>
                  </a:ext>
                </a:extLst>
              </p:cNvPr>
              <p:cNvSpPr/>
              <p:nvPr/>
            </p:nvSpPr>
            <p:spPr>
              <a:xfrm>
                <a:off x="5486891" y="2175803"/>
                <a:ext cx="22149" cy="26512"/>
              </a:xfrm>
              <a:custGeom>
                <a:avLst/>
                <a:gdLst>
                  <a:gd name="connsiteX0" fmla="*/ 151 w 22149"/>
                  <a:gd name="connsiteY0" fmla="*/ 0 h 26512"/>
                  <a:gd name="connsiteX1" fmla="*/ 22150 w 22149"/>
                  <a:gd name="connsiteY1" fmla="*/ 17628 h 26512"/>
                  <a:gd name="connsiteX2" fmla="*/ 13407 w 22149"/>
                  <a:gd name="connsiteY2" fmla="*/ 26512 h 26512"/>
                  <a:gd name="connsiteX3" fmla="*/ 151 w 22149"/>
                  <a:gd name="connsiteY3" fmla="*/ 0 h 2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49" h="26512">
                    <a:moveTo>
                      <a:pt x="151" y="0"/>
                    </a:moveTo>
                    <a:cubicBezTo>
                      <a:pt x="12983" y="423"/>
                      <a:pt x="19752" y="6769"/>
                      <a:pt x="22150" y="17628"/>
                    </a:cubicBezTo>
                    <a:cubicBezTo>
                      <a:pt x="19611" y="20871"/>
                      <a:pt x="16650" y="23833"/>
                      <a:pt x="13407" y="26512"/>
                    </a:cubicBezTo>
                    <a:cubicBezTo>
                      <a:pt x="2971" y="23410"/>
                      <a:pt x="-837" y="14243"/>
                      <a:pt x="1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5" name="Graphic 3">
              <a:extLst>
                <a:ext uri="{FF2B5EF4-FFF2-40B4-BE49-F238E27FC236}">
                  <a16:creationId xmlns:a16="http://schemas.microsoft.com/office/drawing/2014/main" id="{D848D0AF-5CCE-92F0-BD72-F56C53710FA6}"/>
                </a:ext>
              </a:extLst>
            </p:cNvPr>
            <p:cNvGrpSpPr/>
            <p:nvPr/>
          </p:nvGrpSpPr>
          <p:grpSpPr>
            <a:xfrm>
              <a:off x="5047185" y="808281"/>
              <a:ext cx="349744" cy="1296704"/>
              <a:chOff x="5047185" y="808281"/>
              <a:chExt cx="349744" cy="1296704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69F32BAB-C472-60E1-CFB5-C99863371422}"/>
                  </a:ext>
                </a:extLst>
              </p:cNvPr>
              <p:cNvSpPr/>
              <p:nvPr/>
            </p:nvSpPr>
            <p:spPr>
              <a:xfrm>
                <a:off x="5047185" y="808281"/>
                <a:ext cx="349180" cy="812286"/>
              </a:xfrm>
              <a:custGeom>
                <a:avLst/>
                <a:gdLst>
                  <a:gd name="connsiteX0" fmla="*/ 4384 w 349180"/>
                  <a:gd name="connsiteY0" fmla="*/ 577099 h 812286"/>
                  <a:gd name="connsiteX1" fmla="*/ 5512 w 349180"/>
                  <a:gd name="connsiteY1" fmla="*/ 696262 h 812286"/>
                  <a:gd name="connsiteX2" fmla="*/ 18345 w 349180"/>
                  <a:gd name="connsiteY2" fmla="*/ 805130 h 812286"/>
                  <a:gd name="connsiteX3" fmla="*/ 53741 w 349180"/>
                  <a:gd name="connsiteY3" fmla="*/ 803015 h 812286"/>
                  <a:gd name="connsiteX4" fmla="*/ 83356 w 349180"/>
                  <a:gd name="connsiteY4" fmla="*/ 718966 h 812286"/>
                  <a:gd name="connsiteX5" fmla="*/ 130598 w 349180"/>
                  <a:gd name="connsiteY5" fmla="*/ 737440 h 812286"/>
                  <a:gd name="connsiteX6" fmla="*/ 143431 w 349180"/>
                  <a:gd name="connsiteY6" fmla="*/ 811053 h 812286"/>
                  <a:gd name="connsiteX7" fmla="*/ 176994 w 349180"/>
                  <a:gd name="connsiteY7" fmla="*/ 804425 h 812286"/>
                  <a:gd name="connsiteX8" fmla="*/ 172763 w 349180"/>
                  <a:gd name="connsiteY8" fmla="*/ 733632 h 812286"/>
                  <a:gd name="connsiteX9" fmla="*/ 264004 w 349180"/>
                  <a:gd name="connsiteY9" fmla="*/ 719671 h 812286"/>
                  <a:gd name="connsiteX10" fmla="*/ 298413 w 349180"/>
                  <a:gd name="connsiteY10" fmla="*/ 801181 h 812286"/>
                  <a:gd name="connsiteX11" fmla="*/ 349181 w 349180"/>
                  <a:gd name="connsiteY11" fmla="*/ 800053 h 812286"/>
                  <a:gd name="connsiteX12" fmla="*/ 295452 w 349180"/>
                  <a:gd name="connsiteY12" fmla="*/ 505601 h 812286"/>
                  <a:gd name="connsiteX13" fmla="*/ 269363 w 349180"/>
                  <a:gd name="connsiteY13" fmla="*/ 499537 h 812286"/>
                  <a:gd name="connsiteX14" fmla="*/ 227197 w 349180"/>
                  <a:gd name="connsiteY14" fmla="*/ 93538 h 812286"/>
                  <a:gd name="connsiteX15" fmla="*/ 162610 w 349180"/>
                  <a:gd name="connsiteY15" fmla="*/ 1169 h 812286"/>
                  <a:gd name="connsiteX16" fmla="*/ 64036 w 349180"/>
                  <a:gd name="connsiteY16" fmla="*/ 129216 h 812286"/>
                  <a:gd name="connsiteX17" fmla="*/ 60369 w 349180"/>
                  <a:gd name="connsiteY17" fmla="*/ 391233 h 812286"/>
                  <a:gd name="connsiteX18" fmla="*/ 66433 w 349180"/>
                  <a:gd name="connsiteY18" fmla="*/ 501794 h 812286"/>
                  <a:gd name="connsiteX19" fmla="*/ 4384 w 349180"/>
                  <a:gd name="connsiteY19" fmla="*/ 577099 h 81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9180" h="812286">
                    <a:moveTo>
                      <a:pt x="4384" y="577099"/>
                    </a:moveTo>
                    <a:cubicBezTo>
                      <a:pt x="-4924" y="610662"/>
                      <a:pt x="3115" y="659314"/>
                      <a:pt x="5512" y="696262"/>
                    </a:cubicBezTo>
                    <a:cubicBezTo>
                      <a:pt x="8050" y="735607"/>
                      <a:pt x="9461" y="773259"/>
                      <a:pt x="18345" y="805130"/>
                    </a:cubicBezTo>
                    <a:cubicBezTo>
                      <a:pt x="28922" y="810207"/>
                      <a:pt x="47113" y="809502"/>
                      <a:pt x="53741" y="803015"/>
                    </a:cubicBezTo>
                    <a:cubicBezTo>
                      <a:pt x="59382" y="770298"/>
                      <a:pt x="68689" y="741530"/>
                      <a:pt x="83356" y="718966"/>
                    </a:cubicBezTo>
                    <a:cubicBezTo>
                      <a:pt x="91817" y="731517"/>
                      <a:pt x="112265" y="733632"/>
                      <a:pt x="130598" y="737440"/>
                    </a:cubicBezTo>
                    <a:cubicBezTo>
                      <a:pt x="137790" y="759439"/>
                      <a:pt x="128906" y="795400"/>
                      <a:pt x="143431" y="811053"/>
                    </a:cubicBezTo>
                    <a:cubicBezTo>
                      <a:pt x="152033" y="815284"/>
                      <a:pt x="167827" y="807528"/>
                      <a:pt x="176994" y="804425"/>
                    </a:cubicBezTo>
                    <a:cubicBezTo>
                      <a:pt x="176007" y="780451"/>
                      <a:pt x="173045" y="758170"/>
                      <a:pt x="172763" y="733632"/>
                    </a:cubicBezTo>
                    <a:cubicBezTo>
                      <a:pt x="207595" y="742799"/>
                      <a:pt x="238056" y="728415"/>
                      <a:pt x="264004" y="719671"/>
                    </a:cubicBezTo>
                    <a:cubicBezTo>
                      <a:pt x="276978" y="745478"/>
                      <a:pt x="289388" y="771990"/>
                      <a:pt x="298413" y="801181"/>
                    </a:cubicBezTo>
                    <a:cubicBezTo>
                      <a:pt x="312092" y="808797"/>
                      <a:pt x="337899" y="808515"/>
                      <a:pt x="349181" y="800053"/>
                    </a:cubicBezTo>
                    <a:cubicBezTo>
                      <a:pt x="341989" y="692454"/>
                      <a:pt x="328592" y="590496"/>
                      <a:pt x="295452" y="505601"/>
                    </a:cubicBezTo>
                    <a:cubicBezTo>
                      <a:pt x="291362" y="499537"/>
                      <a:pt x="273311" y="505742"/>
                      <a:pt x="269363" y="499537"/>
                    </a:cubicBezTo>
                    <a:cubicBezTo>
                      <a:pt x="260901" y="349773"/>
                      <a:pt x="265696" y="216649"/>
                      <a:pt x="227197" y="93538"/>
                    </a:cubicBezTo>
                    <a:cubicBezTo>
                      <a:pt x="218454" y="65334"/>
                      <a:pt x="198711" y="7656"/>
                      <a:pt x="162610" y="1169"/>
                    </a:cubicBezTo>
                    <a:cubicBezTo>
                      <a:pt x="94496" y="-11100"/>
                      <a:pt x="70946" y="76051"/>
                      <a:pt x="64036" y="129216"/>
                    </a:cubicBezTo>
                    <a:cubicBezTo>
                      <a:pt x="53318" y="209880"/>
                      <a:pt x="55856" y="317620"/>
                      <a:pt x="60369" y="391233"/>
                    </a:cubicBezTo>
                    <a:cubicBezTo>
                      <a:pt x="62485" y="426488"/>
                      <a:pt x="73343" y="475846"/>
                      <a:pt x="66433" y="501794"/>
                    </a:cubicBezTo>
                    <a:cubicBezTo>
                      <a:pt x="57690" y="534934"/>
                      <a:pt x="15524" y="536626"/>
                      <a:pt x="4384" y="577099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78217CF4-A907-1FE5-8F73-81D0959792F3}"/>
                  </a:ext>
                </a:extLst>
              </p:cNvPr>
              <p:cNvSpPr/>
              <p:nvPr/>
            </p:nvSpPr>
            <p:spPr>
              <a:xfrm>
                <a:off x="5288907" y="1601283"/>
                <a:ext cx="38498" cy="427857"/>
              </a:xfrm>
              <a:custGeom>
                <a:avLst/>
                <a:gdLst>
                  <a:gd name="connsiteX0" fmla="*/ 0 w 38498"/>
                  <a:gd name="connsiteY0" fmla="*/ 0 h 427857"/>
                  <a:gd name="connsiteX1" fmla="*/ 38499 w 38498"/>
                  <a:gd name="connsiteY1" fmla="*/ 427858 h 427857"/>
                  <a:gd name="connsiteX2" fmla="*/ 4090 w 38498"/>
                  <a:gd name="connsiteY2" fmla="*/ 4654 h 427857"/>
                  <a:gd name="connsiteX3" fmla="*/ 0 w 38498"/>
                  <a:gd name="connsiteY3" fmla="*/ 0 h 42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498" h="427857">
                    <a:moveTo>
                      <a:pt x="0" y="0"/>
                    </a:moveTo>
                    <a:cubicBezTo>
                      <a:pt x="423" y="145393"/>
                      <a:pt x="7192" y="302913"/>
                      <a:pt x="38499" y="427858"/>
                    </a:cubicBezTo>
                    <a:cubicBezTo>
                      <a:pt x="34127" y="280491"/>
                      <a:pt x="21294" y="140739"/>
                      <a:pt x="4090" y="4654"/>
                    </a:cubicBezTo>
                    <a:cubicBezTo>
                      <a:pt x="3808" y="2115"/>
                      <a:pt x="1974" y="987"/>
                      <a:pt x="0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41D99115-AF16-7A30-C9AE-BD628DA16874}"/>
                  </a:ext>
                </a:extLst>
              </p:cNvPr>
              <p:cNvSpPr/>
              <p:nvPr/>
            </p:nvSpPr>
            <p:spPr>
              <a:xfrm>
                <a:off x="5152948" y="1614635"/>
                <a:ext cx="34282" cy="332713"/>
              </a:xfrm>
              <a:custGeom>
                <a:avLst/>
                <a:gdLst>
                  <a:gd name="connsiteX0" fmla="*/ 2835 w 34282"/>
                  <a:gd name="connsiteY0" fmla="*/ 45 h 332713"/>
                  <a:gd name="connsiteX1" fmla="*/ 155 w 34282"/>
                  <a:gd name="connsiteY1" fmla="*/ 6532 h 332713"/>
                  <a:gd name="connsiteX2" fmla="*/ 9181 w 34282"/>
                  <a:gd name="connsiteY2" fmla="*/ 174629 h 332713"/>
                  <a:gd name="connsiteX3" fmla="*/ 34283 w 34282"/>
                  <a:gd name="connsiteY3" fmla="*/ 332714 h 332713"/>
                  <a:gd name="connsiteX4" fmla="*/ 9322 w 34282"/>
                  <a:gd name="connsiteY4" fmla="*/ 2725 h 332713"/>
                  <a:gd name="connsiteX5" fmla="*/ 2835 w 34282"/>
                  <a:gd name="connsiteY5" fmla="*/ 45 h 332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82" h="332713">
                    <a:moveTo>
                      <a:pt x="2835" y="45"/>
                    </a:moveTo>
                    <a:cubicBezTo>
                      <a:pt x="2553" y="2866"/>
                      <a:pt x="-127" y="2866"/>
                      <a:pt x="155" y="6532"/>
                    </a:cubicBezTo>
                    <a:cubicBezTo>
                      <a:pt x="-973" y="53351"/>
                      <a:pt x="4245" y="118221"/>
                      <a:pt x="9181" y="174629"/>
                    </a:cubicBezTo>
                    <a:cubicBezTo>
                      <a:pt x="14117" y="232025"/>
                      <a:pt x="11014" y="293369"/>
                      <a:pt x="34283" y="332714"/>
                    </a:cubicBezTo>
                    <a:cubicBezTo>
                      <a:pt x="29911" y="219192"/>
                      <a:pt x="18488" y="111875"/>
                      <a:pt x="9322" y="2725"/>
                    </a:cubicBezTo>
                    <a:cubicBezTo>
                      <a:pt x="6501" y="2302"/>
                      <a:pt x="6501" y="-378"/>
                      <a:pt x="2835" y="4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57395E46-4953-414E-21AB-26F3EDACC6D4}"/>
                  </a:ext>
                </a:extLst>
              </p:cNvPr>
              <p:cNvSpPr/>
              <p:nvPr/>
            </p:nvSpPr>
            <p:spPr>
              <a:xfrm>
                <a:off x="5359561" y="1660890"/>
                <a:ext cx="37368" cy="282369"/>
              </a:xfrm>
              <a:custGeom>
                <a:avLst/>
                <a:gdLst>
                  <a:gd name="connsiteX0" fmla="*/ 420 w 37368"/>
                  <a:gd name="connsiteY0" fmla="*/ 45 h 282369"/>
                  <a:gd name="connsiteX1" fmla="*/ 37368 w 37368"/>
                  <a:gd name="connsiteY1" fmla="*/ 282369 h 282369"/>
                  <a:gd name="connsiteX2" fmla="*/ 6908 w 37368"/>
                  <a:gd name="connsiteY2" fmla="*/ 2725 h 282369"/>
                  <a:gd name="connsiteX3" fmla="*/ 420 w 37368"/>
                  <a:gd name="connsiteY3" fmla="*/ 45 h 282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368" h="282369">
                    <a:moveTo>
                      <a:pt x="420" y="45"/>
                    </a:moveTo>
                    <a:cubicBezTo>
                      <a:pt x="-2259" y="99183"/>
                      <a:pt x="7613" y="204808"/>
                      <a:pt x="37368" y="282369"/>
                    </a:cubicBezTo>
                    <a:cubicBezTo>
                      <a:pt x="34125" y="183091"/>
                      <a:pt x="14946" y="97773"/>
                      <a:pt x="6908" y="2725"/>
                    </a:cubicBezTo>
                    <a:cubicBezTo>
                      <a:pt x="4087" y="2302"/>
                      <a:pt x="4087" y="-378"/>
                      <a:pt x="420" y="4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430E29D9-C839-10BD-3BA4-ED1DCC555466}"/>
                  </a:ext>
                </a:extLst>
              </p:cNvPr>
              <p:cNvSpPr/>
              <p:nvPr/>
            </p:nvSpPr>
            <p:spPr>
              <a:xfrm>
                <a:off x="5217409" y="1678119"/>
                <a:ext cx="27769" cy="314638"/>
              </a:xfrm>
              <a:custGeom>
                <a:avLst/>
                <a:gdLst>
                  <a:gd name="connsiteX0" fmla="*/ 423 w 27769"/>
                  <a:gd name="connsiteY0" fmla="*/ 21 h 314638"/>
                  <a:gd name="connsiteX1" fmla="*/ 0 w 27769"/>
                  <a:gd name="connsiteY1" fmla="*/ 6649 h 314638"/>
                  <a:gd name="connsiteX2" fmla="*/ 26371 w 27769"/>
                  <a:gd name="connsiteY2" fmla="*/ 314639 h 314638"/>
                  <a:gd name="connsiteX3" fmla="*/ 6910 w 27769"/>
                  <a:gd name="connsiteY3" fmla="*/ 2559 h 314638"/>
                  <a:gd name="connsiteX4" fmla="*/ 423 w 27769"/>
                  <a:gd name="connsiteY4" fmla="*/ 21 h 31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69" h="314638">
                    <a:moveTo>
                      <a:pt x="423" y="21"/>
                    </a:moveTo>
                    <a:cubicBezTo>
                      <a:pt x="282" y="2277"/>
                      <a:pt x="141" y="4392"/>
                      <a:pt x="0" y="6649"/>
                    </a:cubicBezTo>
                    <a:cubicBezTo>
                      <a:pt x="4654" y="104658"/>
                      <a:pt x="2115" y="227065"/>
                      <a:pt x="26371" y="314639"/>
                    </a:cubicBezTo>
                    <a:cubicBezTo>
                      <a:pt x="32153" y="208027"/>
                      <a:pt x="18897" y="100428"/>
                      <a:pt x="6910" y="2559"/>
                    </a:cubicBezTo>
                    <a:cubicBezTo>
                      <a:pt x="4090" y="2418"/>
                      <a:pt x="3949" y="-261"/>
                      <a:pt x="423" y="2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5329C966-EFFB-384C-724C-32C0983F38DE}"/>
                  </a:ext>
                </a:extLst>
              </p:cNvPr>
              <p:cNvSpPr/>
              <p:nvPr/>
            </p:nvSpPr>
            <p:spPr>
              <a:xfrm>
                <a:off x="5119172" y="821842"/>
                <a:ext cx="182567" cy="702161"/>
              </a:xfrm>
              <a:custGeom>
                <a:avLst/>
                <a:gdLst>
                  <a:gd name="connsiteX0" fmla="*/ 94429 w 182567"/>
                  <a:gd name="connsiteY0" fmla="*/ 864 h 702161"/>
                  <a:gd name="connsiteX1" fmla="*/ 153799 w 182567"/>
                  <a:gd name="connsiteY1" fmla="*/ 139205 h 702161"/>
                  <a:gd name="connsiteX2" fmla="*/ 182568 w 182567"/>
                  <a:gd name="connsiteY2" fmla="*/ 683265 h 702161"/>
                  <a:gd name="connsiteX3" fmla="*/ 99788 w 182567"/>
                  <a:gd name="connsiteY3" fmla="*/ 702162 h 702161"/>
                  <a:gd name="connsiteX4" fmla="*/ 90199 w 182567"/>
                  <a:gd name="connsiteY4" fmla="*/ 542808 h 702161"/>
                  <a:gd name="connsiteX5" fmla="*/ 60161 w 182567"/>
                  <a:gd name="connsiteY5" fmla="*/ 496835 h 702161"/>
                  <a:gd name="connsiteX6" fmla="*/ 53674 w 182567"/>
                  <a:gd name="connsiteY6" fmla="*/ 699200 h 702161"/>
                  <a:gd name="connsiteX7" fmla="*/ 27303 w 182567"/>
                  <a:gd name="connsiteY7" fmla="*/ 697508 h 702161"/>
                  <a:gd name="connsiteX8" fmla="*/ 2766 w 182567"/>
                  <a:gd name="connsiteY8" fmla="*/ 120732 h 702161"/>
                  <a:gd name="connsiteX9" fmla="*/ 94429 w 182567"/>
                  <a:gd name="connsiteY9" fmla="*/ 864 h 70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2567" h="702161">
                    <a:moveTo>
                      <a:pt x="94429" y="864"/>
                    </a:moveTo>
                    <a:cubicBezTo>
                      <a:pt x="131377" y="33299"/>
                      <a:pt x="143646" y="87169"/>
                      <a:pt x="153799" y="139205"/>
                    </a:cubicBezTo>
                    <a:cubicBezTo>
                      <a:pt x="185388" y="299405"/>
                      <a:pt x="178619" y="499796"/>
                      <a:pt x="182568" y="683265"/>
                    </a:cubicBezTo>
                    <a:cubicBezTo>
                      <a:pt x="158030" y="692995"/>
                      <a:pt x="132787" y="702021"/>
                      <a:pt x="99788" y="702162"/>
                    </a:cubicBezTo>
                    <a:cubicBezTo>
                      <a:pt x="96404" y="663240"/>
                      <a:pt x="95276" y="596396"/>
                      <a:pt x="90199" y="542808"/>
                    </a:cubicBezTo>
                    <a:cubicBezTo>
                      <a:pt x="88083" y="520526"/>
                      <a:pt x="92455" y="484989"/>
                      <a:pt x="60161" y="496835"/>
                    </a:cubicBezTo>
                    <a:cubicBezTo>
                      <a:pt x="42251" y="560576"/>
                      <a:pt x="59174" y="639689"/>
                      <a:pt x="53674" y="699200"/>
                    </a:cubicBezTo>
                    <a:cubicBezTo>
                      <a:pt x="44931" y="698636"/>
                      <a:pt x="36047" y="698072"/>
                      <a:pt x="27303" y="697508"/>
                    </a:cubicBezTo>
                    <a:cubicBezTo>
                      <a:pt x="19124" y="534629"/>
                      <a:pt x="-8798" y="305751"/>
                      <a:pt x="2766" y="120732"/>
                    </a:cubicBezTo>
                    <a:cubicBezTo>
                      <a:pt x="6573" y="63477"/>
                      <a:pt x="28996" y="-8726"/>
                      <a:pt x="94429" y="8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DBDE114D-6758-901F-CD96-AC87445EA31C}"/>
                  </a:ext>
                </a:extLst>
              </p:cNvPr>
              <p:cNvSpPr/>
              <p:nvPr/>
            </p:nvSpPr>
            <p:spPr>
              <a:xfrm>
                <a:off x="5317675" y="1325446"/>
                <a:ext cx="59934" cy="270002"/>
              </a:xfrm>
              <a:custGeom>
                <a:avLst/>
                <a:gdLst>
                  <a:gd name="connsiteX0" fmla="*/ 4513 w 59934"/>
                  <a:gd name="connsiteY0" fmla="*/ 282 h 270002"/>
                  <a:gd name="connsiteX1" fmla="*/ 29332 w 59934"/>
                  <a:gd name="connsiteY1" fmla="*/ 59229 h 270002"/>
                  <a:gd name="connsiteX2" fmla="*/ 59934 w 59934"/>
                  <a:gd name="connsiteY2" fmla="*/ 268363 h 270002"/>
                  <a:gd name="connsiteX3" fmla="*/ 25102 w 59934"/>
                  <a:gd name="connsiteY3" fmla="*/ 226480 h 270002"/>
                  <a:gd name="connsiteX4" fmla="*/ 1128 w 59934"/>
                  <a:gd name="connsiteY4" fmla="*/ 187417 h 270002"/>
                  <a:gd name="connsiteX5" fmla="*/ 0 w 59934"/>
                  <a:gd name="connsiteY5" fmla="*/ 0 h 270002"/>
                  <a:gd name="connsiteX6" fmla="*/ 4513 w 59934"/>
                  <a:gd name="connsiteY6" fmla="*/ 282 h 270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34" h="270002">
                    <a:moveTo>
                      <a:pt x="4513" y="282"/>
                    </a:moveTo>
                    <a:cubicBezTo>
                      <a:pt x="25102" y="9872"/>
                      <a:pt x="24538" y="39627"/>
                      <a:pt x="29332" y="59229"/>
                    </a:cubicBezTo>
                    <a:cubicBezTo>
                      <a:pt x="44563" y="121842"/>
                      <a:pt x="54575" y="196724"/>
                      <a:pt x="59934" y="268363"/>
                    </a:cubicBezTo>
                    <a:cubicBezTo>
                      <a:pt x="36525" y="277812"/>
                      <a:pt x="33845" y="244108"/>
                      <a:pt x="25102" y="226480"/>
                    </a:cubicBezTo>
                    <a:cubicBezTo>
                      <a:pt x="15935" y="207724"/>
                      <a:pt x="7756" y="197571"/>
                      <a:pt x="1128" y="187417"/>
                    </a:cubicBezTo>
                    <a:cubicBezTo>
                      <a:pt x="1269" y="124522"/>
                      <a:pt x="2397" y="60639"/>
                      <a:pt x="0" y="0"/>
                    </a:cubicBezTo>
                    <a:cubicBezTo>
                      <a:pt x="1551" y="0"/>
                      <a:pt x="2962" y="141"/>
                      <a:pt x="4513" y="2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D77F8A0F-82CE-A785-9EFA-A5E9DF889226}"/>
                  </a:ext>
                </a:extLst>
              </p:cNvPr>
              <p:cNvSpPr/>
              <p:nvPr/>
            </p:nvSpPr>
            <p:spPr>
              <a:xfrm>
                <a:off x="5185327" y="1332482"/>
                <a:ext cx="22078" cy="267955"/>
              </a:xfrm>
              <a:custGeom>
                <a:avLst/>
                <a:gdLst>
                  <a:gd name="connsiteX0" fmla="*/ 4160 w 22078"/>
                  <a:gd name="connsiteY0" fmla="*/ 15 h 267955"/>
                  <a:gd name="connsiteX1" fmla="*/ 8391 w 22078"/>
                  <a:gd name="connsiteY1" fmla="*/ 2553 h 267955"/>
                  <a:gd name="connsiteX2" fmla="*/ 22070 w 22078"/>
                  <a:gd name="connsiteY2" fmla="*/ 267955 h 267955"/>
                  <a:gd name="connsiteX3" fmla="*/ 11070 w 22078"/>
                  <a:gd name="connsiteY3" fmla="*/ 198996 h 267955"/>
                  <a:gd name="connsiteX4" fmla="*/ 1481 w 22078"/>
                  <a:gd name="connsiteY4" fmla="*/ 6643 h 267955"/>
                  <a:gd name="connsiteX5" fmla="*/ 4160 w 22078"/>
                  <a:gd name="connsiteY5" fmla="*/ 15 h 267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78" h="267955">
                    <a:moveTo>
                      <a:pt x="4160" y="15"/>
                    </a:moveTo>
                    <a:cubicBezTo>
                      <a:pt x="6699" y="-126"/>
                      <a:pt x="7968" y="720"/>
                      <a:pt x="8391" y="2553"/>
                    </a:cubicBezTo>
                    <a:cubicBezTo>
                      <a:pt x="15865" y="87166"/>
                      <a:pt x="22352" y="183484"/>
                      <a:pt x="22070" y="267955"/>
                    </a:cubicBezTo>
                    <a:cubicBezTo>
                      <a:pt x="8673" y="259776"/>
                      <a:pt x="13468" y="224380"/>
                      <a:pt x="11070" y="198996"/>
                    </a:cubicBezTo>
                    <a:cubicBezTo>
                      <a:pt x="5571" y="141036"/>
                      <a:pt x="-3596" y="71231"/>
                      <a:pt x="1481" y="6643"/>
                    </a:cubicBezTo>
                    <a:cubicBezTo>
                      <a:pt x="1199" y="2836"/>
                      <a:pt x="3878" y="2836"/>
                      <a:pt x="4160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5C43F271-3AAD-62AC-40F5-4789847A85E2}"/>
                  </a:ext>
                </a:extLst>
              </p:cNvPr>
              <p:cNvSpPr/>
              <p:nvPr/>
            </p:nvSpPr>
            <p:spPr>
              <a:xfrm>
                <a:off x="5065503" y="1334189"/>
                <a:ext cx="60101" cy="258350"/>
              </a:xfrm>
              <a:custGeom>
                <a:avLst/>
                <a:gdLst>
                  <a:gd name="connsiteX0" fmla="*/ 46704 w 60101"/>
                  <a:gd name="connsiteY0" fmla="*/ 0 h 258350"/>
                  <a:gd name="connsiteX1" fmla="*/ 60101 w 60101"/>
                  <a:gd name="connsiteY1" fmla="*/ 168379 h 258350"/>
                  <a:gd name="connsiteX2" fmla="*/ 19064 w 60101"/>
                  <a:gd name="connsiteY2" fmla="*/ 258351 h 258350"/>
                  <a:gd name="connsiteX3" fmla="*/ 5526 w 60101"/>
                  <a:gd name="connsiteY3" fmla="*/ 160482 h 258350"/>
                  <a:gd name="connsiteX4" fmla="*/ 3693 w 60101"/>
                  <a:gd name="connsiteY4" fmla="*/ 52319 h 258350"/>
                  <a:gd name="connsiteX5" fmla="*/ 46704 w 60101"/>
                  <a:gd name="connsiteY5" fmla="*/ 0 h 258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101" h="258350">
                    <a:moveTo>
                      <a:pt x="46704" y="0"/>
                    </a:moveTo>
                    <a:cubicBezTo>
                      <a:pt x="56717" y="51191"/>
                      <a:pt x="52627" y="114932"/>
                      <a:pt x="60101" y="168379"/>
                    </a:cubicBezTo>
                    <a:cubicBezTo>
                      <a:pt x="41063" y="192353"/>
                      <a:pt x="24705" y="219147"/>
                      <a:pt x="19064" y="258351"/>
                    </a:cubicBezTo>
                    <a:cubicBezTo>
                      <a:pt x="6513" y="235364"/>
                      <a:pt x="8064" y="197994"/>
                      <a:pt x="5526" y="160482"/>
                    </a:cubicBezTo>
                    <a:cubicBezTo>
                      <a:pt x="3129" y="125086"/>
                      <a:pt x="-4487" y="80664"/>
                      <a:pt x="3693" y="52319"/>
                    </a:cubicBezTo>
                    <a:cubicBezTo>
                      <a:pt x="10603" y="27922"/>
                      <a:pt x="38102" y="19602"/>
                      <a:pt x="467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5" name="Graphic 3">
              <a:extLst>
                <a:ext uri="{FF2B5EF4-FFF2-40B4-BE49-F238E27FC236}">
                  <a16:creationId xmlns:a16="http://schemas.microsoft.com/office/drawing/2014/main" id="{EEBE463F-EA4E-46C3-C912-B29348686C87}"/>
                </a:ext>
              </a:extLst>
            </p:cNvPr>
            <p:cNvGrpSpPr/>
            <p:nvPr/>
          </p:nvGrpSpPr>
          <p:grpSpPr>
            <a:xfrm>
              <a:off x="3898844" y="1151426"/>
              <a:ext cx="1254224" cy="1483588"/>
              <a:chOff x="3898844" y="1151426"/>
              <a:chExt cx="1254224" cy="1483588"/>
            </a:xfrm>
          </p:grpSpPr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DBA39560-FF6F-346D-8F66-D05104981024}"/>
                  </a:ext>
                </a:extLst>
              </p:cNvPr>
              <p:cNvSpPr/>
              <p:nvPr/>
            </p:nvSpPr>
            <p:spPr>
              <a:xfrm>
                <a:off x="3898844" y="1151426"/>
                <a:ext cx="1254224" cy="1396813"/>
              </a:xfrm>
              <a:custGeom>
                <a:avLst/>
                <a:gdLst>
                  <a:gd name="connsiteX0" fmla="*/ 96334 w 1254224"/>
                  <a:gd name="connsiteY0" fmla="*/ 600186 h 1396813"/>
                  <a:gd name="connsiteX1" fmla="*/ 309276 w 1254224"/>
                  <a:gd name="connsiteY1" fmla="*/ 588622 h 1396813"/>
                  <a:gd name="connsiteX2" fmla="*/ 198151 w 1254224"/>
                  <a:gd name="connsiteY2" fmla="*/ 626134 h 1396813"/>
                  <a:gd name="connsiteX3" fmla="*/ 205908 w 1254224"/>
                  <a:gd name="connsiteY3" fmla="*/ 663504 h 1396813"/>
                  <a:gd name="connsiteX4" fmla="*/ 248496 w 1254224"/>
                  <a:gd name="connsiteY4" fmla="*/ 670978 h 1396813"/>
                  <a:gd name="connsiteX5" fmla="*/ 295315 w 1254224"/>
                  <a:gd name="connsiteY5" fmla="*/ 855998 h 1396813"/>
                  <a:gd name="connsiteX6" fmla="*/ 283610 w 1254224"/>
                  <a:gd name="connsiteY6" fmla="*/ 917906 h 1396813"/>
                  <a:gd name="connsiteX7" fmla="*/ 248496 w 1254224"/>
                  <a:gd name="connsiteY7" fmla="*/ 1103631 h 1396813"/>
                  <a:gd name="connsiteX8" fmla="*/ 221138 w 1254224"/>
                  <a:gd name="connsiteY8" fmla="*/ 1365648 h 1396813"/>
                  <a:gd name="connsiteX9" fmla="*/ 268662 w 1254224"/>
                  <a:gd name="connsiteY9" fmla="*/ 1396814 h 1396813"/>
                  <a:gd name="connsiteX10" fmla="*/ 739955 w 1254224"/>
                  <a:gd name="connsiteY10" fmla="*/ 1306701 h 1396813"/>
                  <a:gd name="connsiteX11" fmla="*/ 839798 w 1254224"/>
                  <a:gd name="connsiteY11" fmla="*/ 1382289 h 1396813"/>
                  <a:gd name="connsiteX12" fmla="*/ 863067 w 1254224"/>
                  <a:gd name="connsiteY12" fmla="*/ 1248177 h 1396813"/>
                  <a:gd name="connsiteX13" fmla="*/ 1246926 w 1254224"/>
                  <a:gd name="connsiteY13" fmla="*/ 1151719 h 1396813"/>
                  <a:gd name="connsiteX14" fmla="*/ 1217030 w 1254224"/>
                  <a:gd name="connsiteY14" fmla="*/ 1057517 h 1396813"/>
                  <a:gd name="connsiteX15" fmla="*/ 1009305 w 1254224"/>
                  <a:gd name="connsiteY15" fmla="*/ 1084452 h 1396813"/>
                  <a:gd name="connsiteX16" fmla="*/ 813004 w 1254224"/>
                  <a:gd name="connsiteY16" fmla="*/ 251723 h 1396813"/>
                  <a:gd name="connsiteX17" fmla="*/ 850798 w 1254224"/>
                  <a:gd name="connsiteY17" fmla="*/ 256094 h 1396813"/>
                  <a:gd name="connsiteX18" fmla="*/ 881399 w 1254224"/>
                  <a:gd name="connsiteY18" fmla="*/ 245659 h 1396813"/>
                  <a:gd name="connsiteX19" fmla="*/ 853900 w 1254224"/>
                  <a:gd name="connsiteY19" fmla="*/ 153008 h 1396813"/>
                  <a:gd name="connsiteX20" fmla="*/ 816670 w 1254224"/>
                  <a:gd name="connsiteY20" fmla="*/ 171059 h 1396813"/>
                  <a:gd name="connsiteX21" fmla="*/ 814132 w 1254224"/>
                  <a:gd name="connsiteY21" fmla="*/ 198276 h 1396813"/>
                  <a:gd name="connsiteX22" fmla="*/ 796928 w 1254224"/>
                  <a:gd name="connsiteY22" fmla="*/ 203916 h 1396813"/>
                  <a:gd name="connsiteX23" fmla="*/ 742070 w 1254224"/>
                  <a:gd name="connsiteY23" fmla="*/ 0 h 1396813"/>
                  <a:gd name="connsiteX24" fmla="*/ 707238 w 1254224"/>
                  <a:gd name="connsiteY24" fmla="*/ 19602 h 1396813"/>
                  <a:gd name="connsiteX25" fmla="*/ 748275 w 1254224"/>
                  <a:gd name="connsiteY25" fmla="*/ 216185 h 1396813"/>
                  <a:gd name="connsiteX26" fmla="*/ 531103 w 1254224"/>
                  <a:gd name="connsiteY26" fmla="*/ 275837 h 1396813"/>
                  <a:gd name="connsiteX27" fmla="*/ 503039 w 1254224"/>
                  <a:gd name="connsiteY27" fmla="*/ 170918 h 1396813"/>
                  <a:gd name="connsiteX28" fmla="*/ 513052 w 1254224"/>
                  <a:gd name="connsiteY28" fmla="*/ 140175 h 1396813"/>
                  <a:gd name="connsiteX29" fmla="*/ 455092 w 1254224"/>
                  <a:gd name="connsiteY29" fmla="*/ 137919 h 1396813"/>
                  <a:gd name="connsiteX30" fmla="*/ 242150 w 1254224"/>
                  <a:gd name="connsiteY30" fmla="*/ 100266 h 1396813"/>
                  <a:gd name="connsiteX31" fmla="*/ 118051 w 1254224"/>
                  <a:gd name="connsiteY31" fmla="*/ 193904 h 1396813"/>
                  <a:gd name="connsiteX32" fmla="*/ 35272 w 1254224"/>
                  <a:gd name="connsiteY32" fmla="*/ 268645 h 1396813"/>
                  <a:gd name="connsiteX33" fmla="*/ 299 w 1254224"/>
                  <a:gd name="connsiteY33" fmla="*/ 376385 h 1396813"/>
                  <a:gd name="connsiteX34" fmla="*/ 16516 w 1254224"/>
                  <a:gd name="connsiteY34" fmla="*/ 424332 h 1396813"/>
                  <a:gd name="connsiteX35" fmla="*/ 8619 w 1254224"/>
                  <a:gd name="connsiteY35" fmla="*/ 464947 h 1396813"/>
                  <a:gd name="connsiteX36" fmla="*/ 96334 w 1254224"/>
                  <a:gd name="connsiteY36" fmla="*/ 600186 h 1396813"/>
                  <a:gd name="connsiteX37" fmla="*/ 541256 w 1254224"/>
                  <a:gd name="connsiteY37" fmla="*/ 314477 h 1396813"/>
                  <a:gd name="connsiteX38" fmla="*/ 762941 w 1254224"/>
                  <a:gd name="connsiteY38" fmla="*/ 266107 h 1396813"/>
                  <a:gd name="connsiteX39" fmla="*/ 952192 w 1254224"/>
                  <a:gd name="connsiteY39" fmla="*/ 1104336 h 1396813"/>
                  <a:gd name="connsiteX40" fmla="*/ 833170 w 1254224"/>
                  <a:gd name="connsiteY40" fmla="*/ 1133245 h 1396813"/>
                  <a:gd name="connsiteX41" fmla="*/ 762659 w 1254224"/>
                  <a:gd name="connsiteY41" fmla="*/ 844434 h 1396813"/>
                  <a:gd name="connsiteX42" fmla="*/ 754198 w 1254224"/>
                  <a:gd name="connsiteY42" fmla="*/ 813410 h 1396813"/>
                  <a:gd name="connsiteX43" fmla="*/ 763647 w 1254224"/>
                  <a:gd name="connsiteY43" fmla="*/ 760245 h 1396813"/>
                  <a:gd name="connsiteX44" fmla="*/ 728532 w 1254224"/>
                  <a:gd name="connsiteY44" fmla="*/ 749104 h 1396813"/>
                  <a:gd name="connsiteX45" fmla="*/ 599780 w 1254224"/>
                  <a:gd name="connsiteY45" fmla="*/ 790282 h 1396813"/>
                  <a:gd name="connsiteX46" fmla="*/ 627702 w 1254224"/>
                  <a:gd name="connsiteY46" fmla="*/ 835691 h 1396813"/>
                  <a:gd name="connsiteX47" fmla="*/ 671137 w 1254224"/>
                  <a:gd name="connsiteY47" fmla="*/ 1033825 h 1396813"/>
                  <a:gd name="connsiteX48" fmla="*/ 536179 w 1254224"/>
                  <a:gd name="connsiteY48" fmla="*/ 858959 h 1396813"/>
                  <a:gd name="connsiteX49" fmla="*/ 491193 w 1254224"/>
                  <a:gd name="connsiteY49" fmla="*/ 800718 h 1396813"/>
                  <a:gd name="connsiteX50" fmla="*/ 455092 w 1254224"/>
                  <a:gd name="connsiteY50" fmla="*/ 627826 h 1396813"/>
                  <a:gd name="connsiteX51" fmla="*/ 476668 w 1254224"/>
                  <a:gd name="connsiteY51" fmla="*/ 574097 h 1396813"/>
                  <a:gd name="connsiteX52" fmla="*/ 369915 w 1254224"/>
                  <a:gd name="connsiteY52" fmla="*/ 573815 h 1396813"/>
                  <a:gd name="connsiteX53" fmla="*/ 335788 w 1254224"/>
                  <a:gd name="connsiteY53" fmla="*/ 548149 h 1396813"/>
                  <a:gd name="connsiteX54" fmla="*/ 81809 w 1254224"/>
                  <a:gd name="connsiteY54" fmla="*/ 539688 h 1396813"/>
                  <a:gd name="connsiteX55" fmla="*/ 53605 w 1254224"/>
                  <a:gd name="connsiteY55" fmla="*/ 463536 h 1396813"/>
                  <a:gd name="connsiteX56" fmla="*/ 156409 w 1254224"/>
                  <a:gd name="connsiteY56" fmla="*/ 376385 h 1396813"/>
                  <a:gd name="connsiteX57" fmla="*/ 104513 w 1254224"/>
                  <a:gd name="connsiteY57" fmla="*/ 344091 h 1396813"/>
                  <a:gd name="connsiteX58" fmla="*/ 50361 w 1254224"/>
                  <a:gd name="connsiteY58" fmla="*/ 369757 h 1396813"/>
                  <a:gd name="connsiteX59" fmla="*/ 117487 w 1254224"/>
                  <a:gd name="connsiteY59" fmla="*/ 249043 h 1396813"/>
                  <a:gd name="connsiteX60" fmla="*/ 172063 w 1254224"/>
                  <a:gd name="connsiteY60" fmla="*/ 284863 h 1396813"/>
                  <a:gd name="connsiteX61" fmla="*/ 184190 w 1254224"/>
                  <a:gd name="connsiteY61" fmla="*/ 175712 h 1396813"/>
                  <a:gd name="connsiteX62" fmla="*/ 266547 w 1254224"/>
                  <a:gd name="connsiteY62" fmla="*/ 138060 h 1396813"/>
                  <a:gd name="connsiteX63" fmla="*/ 405312 w 1254224"/>
                  <a:gd name="connsiteY63" fmla="*/ 154277 h 1396813"/>
                  <a:gd name="connsiteX64" fmla="*/ 369210 w 1254224"/>
                  <a:gd name="connsiteY64" fmla="*/ 178251 h 1396813"/>
                  <a:gd name="connsiteX65" fmla="*/ 402914 w 1254224"/>
                  <a:gd name="connsiteY65" fmla="*/ 212237 h 1396813"/>
                  <a:gd name="connsiteX66" fmla="*/ 424914 w 1254224"/>
                  <a:gd name="connsiteY66" fmla="*/ 297837 h 1396813"/>
                  <a:gd name="connsiteX67" fmla="*/ 407427 w 1254224"/>
                  <a:gd name="connsiteY67" fmla="*/ 321951 h 1396813"/>
                  <a:gd name="connsiteX68" fmla="*/ 436477 w 1254224"/>
                  <a:gd name="connsiteY68" fmla="*/ 352835 h 1396813"/>
                  <a:gd name="connsiteX69" fmla="*/ 476668 w 1254224"/>
                  <a:gd name="connsiteY69" fmla="*/ 496253 h 1396813"/>
                  <a:gd name="connsiteX70" fmla="*/ 522782 w 1254224"/>
                  <a:gd name="connsiteY70" fmla="*/ 589186 h 1396813"/>
                  <a:gd name="connsiteX71" fmla="*/ 560153 w 1254224"/>
                  <a:gd name="connsiteY71" fmla="*/ 591583 h 1396813"/>
                  <a:gd name="connsiteX72" fmla="*/ 584409 w 1254224"/>
                  <a:gd name="connsiteY72" fmla="*/ 570148 h 1396813"/>
                  <a:gd name="connsiteX73" fmla="*/ 541256 w 1254224"/>
                  <a:gd name="connsiteY73" fmla="*/ 314477 h 1396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254224" h="1396813">
                    <a:moveTo>
                      <a:pt x="96334" y="600186"/>
                    </a:moveTo>
                    <a:cubicBezTo>
                      <a:pt x="155845" y="606814"/>
                      <a:pt x="248637" y="563802"/>
                      <a:pt x="309276" y="588622"/>
                    </a:cubicBezTo>
                    <a:cubicBezTo>
                      <a:pt x="269367" y="599199"/>
                      <a:pt x="218882" y="603006"/>
                      <a:pt x="198151" y="626134"/>
                    </a:cubicBezTo>
                    <a:cubicBezTo>
                      <a:pt x="196177" y="639390"/>
                      <a:pt x="204215" y="648697"/>
                      <a:pt x="205908" y="663504"/>
                    </a:cubicBezTo>
                    <a:cubicBezTo>
                      <a:pt x="219164" y="671401"/>
                      <a:pt x="234394" y="669568"/>
                      <a:pt x="248496" y="670978"/>
                    </a:cubicBezTo>
                    <a:cubicBezTo>
                      <a:pt x="258368" y="730348"/>
                      <a:pt x="291366" y="798602"/>
                      <a:pt x="295315" y="855998"/>
                    </a:cubicBezTo>
                    <a:cubicBezTo>
                      <a:pt x="296443" y="872215"/>
                      <a:pt x="287559" y="898304"/>
                      <a:pt x="283610" y="917906"/>
                    </a:cubicBezTo>
                    <a:cubicBezTo>
                      <a:pt x="270777" y="981084"/>
                      <a:pt x="259919" y="1045671"/>
                      <a:pt x="248496" y="1103631"/>
                    </a:cubicBezTo>
                    <a:cubicBezTo>
                      <a:pt x="231997" y="1187962"/>
                      <a:pt x="208587" y="1270177"/>
                      <a:pt x="221138" y="1365648"/>
                    </a:cubicBezTo>
                    <a:cubicBezTo>
                      <a:pt x="232702" y="1382571"/>
                      <a:pt x="251175" y="1388776"/>
                      <a:pt x="268662" y="1396814"/>
                    </a:cubicBezTo>
                    <a:cubicBezTo>
                      <a:pt x="421388" y="1369879"/>
                      <a:pt x="583139" y="1328842"/>
                      <a:pt x="739955" y="1306701"/>
                    </a:cubicBezTo>
                    <a:cubicBezTo>
                      <a:pt x="756454" y="1358033"/>
                      <a:pt x="786069" y="1395686"/>
                      <a:pt x="839798" y="1382289"/>
                    </a:cubicBezTo>
                    <a:cubicBezTo>
                      <a:pt x="875899" y="1356200"/>
                      <a:pt x="868707" y="1301625"/>
                      <a:pt x="863067" y="1248177"/>
                    </a:cubicBezTo>
                    <a:cubicBezTo>
                      <a:pt x="994075" y="1217999"/>
                      <a:pt x="1138622" y="1196705"/>
                      <a:pt x="1246926" y="1151719"/>
                    </a:cubicBezTo>
                    <a:cubicBezTo>
                      <a:pt x="1269490" y="1119143"/>
                      <a:pt x="1234093" y="1082196"/>
                      <a:pt x="1217030" y="1057517"/>
                    </a:cubicBezTo>
                    <a:cubicBezTo>
                      <a:pt x="1157519" y="1053286"/>
                      <a:pt x="1075444" y="1070068"/>
                      <a:pt x="1009305" y="1084452"/>
                    </a:cubicBezTo>
                    <a:cubicBezTo>
                      <a:pt x="942743" y="817217"/>
                      <a:pt x="884079" y="510919"/>
                      <a:pt x="813004" y="251723"/>
                    </a:cubicBezTo>
                    <a:cubicBezTo>
                      <a:pt x="829926" y="240864"/>
                      <a:pt x="836695" y="255812"/>
                      <a:pt x="850798" y="256094"/>
                    </a:cubicBezTo>
                    <a:cubicBezTo>
                      <a:pt x="860528" y="256235"/>
                      <a:pt x="871528" y="252146"/>
                      <a:pt x="881399" y="245659"/>
                    </a:cubicBezTo>
                    <a:cubicBezTo>
                      <a:pt x="892258" y="217172"/>
                      <a:pt x="869835" y="172469"/>
                      <a:pt x="853900" y="153008"/>
                    </a:cubicBezTo>
                    <a:cubicBezTo>
                      <a:pt x="840080" y="159354"/>
                      <a:pt x="822875" y="160905"/>
                      <a:pt x="816670" y="171059"/>
                    </a:cubicBezTo>
                    <a:cubicBezTo>
                      <a:pt x="810465" y="180930"/>
                      <a:pt x="819209" y="187417"/>
                      <a:pt x="814132" y="198276"/>
                    </a:cubicBezTo>
                    <a:cubicBezTo>
                      <a:pt x="805671" y="198417"/>
                      <a:pt x="804684" y="203352"/>
                      <a:pt x="796928" y="203916"/>
                    </a:cubicBezTo>
                    <a:cubicBezTo>
                      <a:pt x="777608" y="137637"/>
                      <a:pt x="770839" y="51896"/>
                      <a:pt x="742070" y="0"/>
                    </a:cubicBezTo>
                    <a:cubicBezTo>
                      <a:pt x="734314" y="2679"/>
                      <a:pt x="715558" y="11846"/>
                      <a:pt x="707238" y="19602"/>
                    </a:cubicBezTo>
                    <a:cubicBezTo>
                      <a:pt x="716686" y="82497"/>
                      <a:pt x="732763" y="154277"/>
                      <a:pt x="748275" y="216185"/>
                    </a:cubicBezTo>
                    <a:cubicBezTo>
                      <a:pt x="668175" y="230992"/>
                      <a:pt x="599498" y="253415"/>
                      <a:pt x="531103" y="275837"/>
                    </a:cubicBezTo>
                    <a:cubicBezTo>
                      <a:pt x="528846" y="241569"/>
                      <a:pt x="504026" y="200673"/>
                      <a:pt x="503039" y="170918"/>
                    </a:cubicBezTo>
                    <a:cubicBezTo>
                      <a:pt x="502616" y="155546"/>
                      <a:pt x="514885" y="152303"/>
                      <a:pt x="513052" y="140175"/>
                    </a:cubicBezTo>
                    <a:cubicBezTo>
                      <a:pt x="500783" y="128611"/>
                      <a:pt x="476104" y="136085"/>
                      <a:pt x="455092" y="137919"/>
                    </a:cubicBezTo>
                    <a:cubicBezTo>
                      <a:pt x="425478" y="72626"/>
                      <a:pt x="335506" y="71780"/>
                      <a:pt x="242150" y="100266"/>
                    </a:cubicBezTo>
                    <a:cubicBezTo>
                      <a:pt x="178409" y="119727"/>
                      <a:pt x="135115" y="153572"/>
                      <a:pt x="118051" y="193904"/>
                    </a:cubicBezTo>
                    <a:cubicBezTo>
                      <a:pt x="81668" y="212942"/>
                      <a:pt x="54733" y="237620"/>
                      <a:pt x="35272" y="268645"/>
                    </a:cubicBezTo>
                    <a:cubicBezTo>
                      <a:pt x="18913" y="294734"/>
                      <a:pt x="-2804" y="339297"/>
                      <a:pt x="299" y="376385"/>
                    </a:cubicBezTo>
                    <a:cubicBezTo>
                      <a:pt x="1850" y="395282"/>
                      <a:pt x="14260" y="408256"/>
                      <a:pt x="16516" y="424332"/>
                    </a:cubicBezTo>
                    <a:cubicBezTo>
                      <a:pt x="18349" y="437165"/>
                      <a:pt x="9888" y="451267"/>
                      <a:pt x="8619" y="464947"/>
                    </a:cubicBezTo>
                    <a:cubicBezTo>
                      <a:pt x="2273" y="532355"/>
                      <a:pt x="35695" y="593417"/>
                      <a:pt x="96334" y="600186"/>
                    </a:cubicBezTo>
                    <a:close/>
                    <a:moveTo>
                      <a:pt x="541256" y="314477"/>
                    </a:moveTo>
                    <a:cubicBezTo>
                      <a:pt x="612472" y="298260"/>
                      <a:pt x="686508" y="282888"/>
                      <a:pt x="762941" y="266107"/>
                    </a:cubicBezTo>
                    <a:cubicBezTo>
                      <a:pt x="824568" y="546175"/>
                      <a:pt x="885489" y="841050"/>
                      <a:pt x="952192" y="1104336"/>
                    </a:cubicBezTo>
                    <a:cubicBezTo>
                      <a:pt x="910450" y="1112656"/>
                      <a:pt x="872233" y="1123233"/>
                      <a:pt x="833170" y="1133245"/>
                    </a:cubicBezTo>
                    <a:cubicBezTo>
                      <a:pt x="816106" y="1048915"/>
                      <a:pt x="784659" y="930739"/>
                      <a:pt x="762659" y="844434"/>
                    </a:cubicBezTo>
                    <a:cubicBezTo>
                      <a:pt x="760121" y="834140"/>
                      <a:pt x="754198" y="823986"/>
                      <a:pt x="754198" y="813410"/>
                    </a:cubicBezTo>
                    <a:cubicBezTo>
                      <a:pt x="754057" y="798038"/>
                      <a:pt x="773518" y="779283"/>
                      <a:pt x="763647" y="760245"/>
                    </a:cubicBezTo>
                    <a:cubicBezTo>
                      <a:pt x="759134" y="751642"/>
                      <a:pt x="741506" y="747976"/>
                      <a:pt x="728532" y="749104"/>
                    </a:cubicBezTo>
                    <a:cubicBezTo>
                      <a:pt x="689328" y="752770"/>
                      <a:pt x="634330" y="778436"/>
                      <a:pt x="599780" y="790282"/>
                    </a:cubicBezTo>
                    <a:cubicBezTo>
                      <a:pt x="595408" y="809743"/>
                      <a:pt x="605280" y="841191"/>
                      <a:pt x="627702" y="835691"/>
                    </a:cubicBezTo>
                    <a:cubicBezTo>
                      <a:pt x="641804" y="902253"/>
                      <a:pt x="658163" y="965430"/>
                      <a:pt x="671137" y="1033825"/>
                    </a:cubicBezTo>
                    <a:cubicBezTo>
                      <a:pt x="626433" y="976853"/>
                      <a:pt x="582998" y="918611"/>
                      <a:pt x="536179" y="858959"/>
                    </a:cubicBezTo>
                    <a:cubicBezTo>
                      <a:pt x="521936" y="840768"/>
                      <a:pt x="497963" y="818909"/>
                      <a:pt x="491193" y="800718"/>
                    </a:cubicBezTo>
                    <a:cubicBezTo>
                      <a:pt x="473989" y="754745"/>
                      <a:pt x="476386" y="676760"/>
                      <a:pt x="455092" y="627826"/>
                    </a:cubicBezTo>
                    <a:cubicBezTo>
                      <a:pt x="486540" y="625146"/>
                      <a:pt x="480899" y="594968"/>
                      <a:pt x="476668" y="574097"/>
                    </a:cubicBezTo>
                    <a:cubicBezTo>
                      <a:pt x="452272" y="539547"/>
                      <a:pt x="411094" y="579033"/>
                      <a:pt x="369915" y="573815"/>
                    </a:cubicBezTo>
                    <a:cubicBezTo>
                      <a:pt x="358775" y="572405"/>
                      <a:pt x="348339" y="554354"/>
                      <a:pt x="335788" y="548149"/>
                    </a:cubicBezTo>
                    <a:cubicBezTo>
                      <a:pt x="266688" y="513176"/>
                      <a:pt x="158101" y="567469"/>
                      <a:pt x="81809" y="539688"/>
                    </a:cubicBezTo>
                    <a:cubicBezTo>
                      <a:pt x="66438" y="523893"/>
                      <a:pt x="44579" y="492869"/>
                      <a:pt x="53605" y="463536"/>
                    </a:cubicBezTo>
                    <a:cubicBezTo>
                      <a:pt x="112411" y="485536"/>
                      <a:pt x="186870" y="431666"/>
                      <a:pt x="156409" y="376385"/>
                    </a:cubicBezTo>
                    <a:cubicBezTo>
                      <a:pt x="150486" y="365668"/>
                      <a:pt x="124115" y="343386"/>
                      <a:pt x="104513" y="344091"/>
                    </a:cubicBezTo>
                    <a:cubicBezTo>
                      <a:pt x="80117" y="345079"/>
                      <a:pt x="70809" y="362424"/>
                      <a:pt x="50361" y="369757"/>
                    </a:cubicBezTo>
                    <a:cubicBezTo>
                      <a:pt x="50079" y="314759"/>
                      <a:pt x="70386" y="273158"/>
                      <a:pt x="117487" y="249043"/>
                    </a:cubicBezTo>
                    <a:cubicBezTo>
                      <a:pt x="132013" y="268645"/>
                      <a:pt x="145268" y="288247"/>
                      <a:pt x="172063" y="284863"/>
                    </a:cubicBezTo>
                    <a:cubicBezTo>
                      <a:pt x="236368" y="276683"/>
                      <a:pt x="255970" y="187417"/>
                      <a:pt x="184190" y="175712"/>
                    </a:cubicBezTo>
                    <a:cubicBezTo>
                      <a:pt x="195754" y="157239"/>
                      <a:pt x="230727" y="145534"/>
                      <a:pt x="266547" y="138060"/>
                    </a:cubicBezTo>
                    <a:cubicBezTo>
                      <a:pt x="321404" y="126496"/>
                      <a:pt x="386979" y="116342"/>
                      <a:pt x="405312" y="154277"/>
                    </a:cubicBezTo>
                    <a:cubicBezTo>
                      <a:pt x="387261" y="158367"/>
                      <a:pt x="372595" y="164572"/>
                      <a:pt x="369210" y="178251"/>
                    </a:cubicBezTo>
                    <a:cubicBezTo>
                      <a:pt x="378236" y="192917"/>
                      <a:pt x="388389" y="206032"/>
                      <a:pt x="402914" y="212237"/>
                    </a:cubicBezTo>
                    <a:cubicBezTo>
                      <a:pt x="408837" y="242979"/>
                      <a:pt x="417580" y="269209"/>
                      <a:pt x="424914" y="297837"/>
                    </a:cubicBezTo>
                    <a:cubicBezTo>
                      <a:pt x="422516" y="308131"/>
                      <a:pt x="408837" y="311092"/>
                      <a:pt x="407427" y="321951"/>
                    </a:cubicBezTo>
                    <a:cubicBezTo>
                      <a:pt x="414478" y="335912"/>
                      <a:pt x="415888" y="354668"/>
                      <a:pt x="436477" y="352835"/>
                    </a:cubicBezTo>
                    <a:cubicBezTo>
                      <a:pt x="445221" y="400077"/>
                      <a:pt x="460169" y="442665"/>
                      <a:pt x="476668" y="496253"/>
                    </a:cubicBezTo>
                    <a:cubicBezTo>
                      <a:pt x="487527" y="531508"/>
                      <a:pt x="500219" y="579738"/>
                      <a:pt x="522782" y="589186"/>
                    </a:cubicBezTo>
                    <a:cubicBezTo>
                      <a:pt x="534910" y="594263"/>
                      <a:pt x="548307" y="586930"/>
                      <a:pt x="560153" y="591583"/>
                    </a:cubicBezTo>
                    <a:cubicBezTo>
                      <a:pt x="571435" y="586507"/>
                      <a:pt x="575947" y="577058"/>
                      <a:pt x="584409" y="570148"/>
                    </a:cubicBezTo>
                    <a:cubicBezTo>
                      <a:pt x="580601" y="490612"/>
                      <a:pt x="555922" y="391615"/>
                      <a:pt x="541256" y="314477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5D40157C-9B0A-BCBD-812A-A44F7E78611D}"/>
                  </a:ext>
                </a:extLst>
              </p:cNvPr>
              <p:cNvSpPr/>
              <p:nvPr/>
            </p:nvSpPr>
            <p:spPr>
              <a:xfrm>
                <a:off x="4047215" y="1251053"/>
                <a:ext cx="288811" cy="81584"/>
              </a:xfrm>
              <a:custGeom>
                <a:avLst/>
                <a:gdLst>
                  <a:gd name="connsiteX0" fmla="*/ 288811 w 288811"/>
                  <a:gd name="connsiteY0" fmla="*/ 49996 h 81584"/>
                  <a:gd name="connsiteX1" fmla="*/ 0 w 288811"/>
                  <a:gd name="connsiteY1" fmla="*/ 81585 h 81584"/>
                  <a:gd name="connsiteX2" fmla="*/ 288811 w 288811"/>
                  <a:gd name="connsiteY2" fmla="*/ 49996 h 8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8811" h="81584">
                    <a:moveTo>
                      <a:pt x="288811" y="49996"/>
                    </a:moveTo>
                    <a:cubicBezTo>
                      <a:pt x="235364" y="-20797"/>
                      <a:pt x="57396" y="16151"/>
                      <a:pt x="0" y="81585"/>
                    </a:cubicBezTo>
                    <a:cubicBezTo>
                      <a:pt x="41037" y="7690"/>
                      <a:pt x="247492" y="-42091"/>
                      <a:pt x="288811" y="499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A09E2E5D-AF48-0E0E-C934-297E274F6069}"/>
                  </a:ext>
                </a:extLst>
              </p:cNvPr>
              <p:cNvSpPr/>
              <p:nvPr/>
            </p:nvSpPr>
            <p:spPr>
              <a:xfrm>
                <a:off x="4624697" y="1175822"/>
                <a:ext cx="47665" cy="184181"/>
              </a:xfrm>
              <a:custGeom>
                <a:avLst/>
                <a:gdLst>
                  <a:gd name="connsiteX0" fmla="*/ 47665 w 47665"/>
                  <a:gd name="connsiteY0" fmla="*/ 184174 h 184181"/>
                  <a:gd name="connsiteX1" fmla="*/ 36807 w 47665"/>
                  <a:gd name="connsiteY1" fmla="*/ 161892 h 184181"/>
                  <a:gd name="connsiteX2" fmla="*/ 0 w 47665"/>
                  <a:gd name="connsiteY2" fmla="*/ 5500 h 184181"/>
                  <a:gd name="connsiteX3" fmla="*/ 7051 w 47665"/>
                  <a:gd name="connsiteY3" fmla="*/ 0 h 184181"/>
                  <a:gd name="connsiteX4" fmla="*/ 47665 w 47665"/>
                  <a:gd name="connsiteY4" fmla="*/ 184174 h 18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65" h="184181">
                    <a:moveTo>
                      <a:pt x="47665" y="184174"/>
                    </a:moveTo>
                    <a:cubicBezTo>
                      <a:pt x="36243" y="184597"/>
                      <a:pt x="38781" y="168238"/>
                      <a:pt x="36807" y="161892"/>
                    </a:cubicBezTo>
                    <a:cubicBezTo>
                      <a:pt x="22846" y="115919"/>
                      <a:pt x="10295" y="51332"/>
                      <a:pt x="0" y="5500"/>
                    </a:cubicBezTo>
                    <a:cubicBezTo>
                      <a:pt x="705" y="2538"/>
                      <a:pt x="7474" y="3667"/>
                      <a:pt x="7051" y="0"/>
                    </a:cubicBezTo>
                    <a:cubicBezTo>
                      <a:pt x="21294" y="39768"/>
                      <a:pt x="43012" y="135803"/>
                      <a:pt x="47665" y="1841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E5172359-3C88-87DF-9979-DE993FFD9CC1}"/>
                  </a:ext>
                </a:extLst>
              </p:cNvPr>
              <p:cNvSpPr/>
              <p:nvPr/>
            </p:nvSpPr>
            <p:spPr>
              <a:xfrm>
                <a:off x="3918089" y="1344834"/>
                <a:ext cx="190756" cy="204835"/>
              </a:xfrm>
              <a:custGeom>
                <a:avLst/>
                <a:gdLst>
                  <a:gd name="connsiteX0" fmla="*/ 115024 w 190756"/>
                  <a:gd name="connsiteY0" fmla="*/ 37866 h 204835"/>
                  <a:gd name="connsiteX1" fmla="*/ 164805 w 190756"/>
                  <a:gd name="connsiteY1" fmla="*/ 60289 h 204835"/>
                  <a:gd name="connsiteX2" fmla="*/ 168753 w 190756"/>
                  <a:gd name="connsiteY2" fmla="*/ 10226 h 204835"/>
                  <a:gd name="connsiteX3" fmla="*/ 53539 w 190756"/>
                  <a:gd name="connsiteY3" fmla="*/ 67058 h 204835"/>
                  <a:gd name="connsiteX4" fmla="*/ 8412 w 190756"/>
                  <a:gd name="connsiteY4" fmla="*/ 174939 h 204835"/>
                  <a:gd name="connsiteX5" fmla="*/ 12643 w 190756"/>
                  <a:gd name="connsiteY5" fmla="*/ 204835 h 204835"/>
                  <a:gd name="connsiteX6" fmla="*/ 233 w 190756"/>
                  <a:gd name="connsiteY6" fmla="*/ 174657 h 204835"/>
                  <a:gd name="connsiteX7" fmla="*/ 126729 w 190756"/>
                  <a:gd name="connsiteY7" fmla="*/ 4726 h 204835"/>
                  <a:gd name="connsiteX8" fmla="*/ 190753 w 190756"/>
                  <a:gd name="connsiteY8" fmla="*/ 36456 h 204835"/>
                  <a:gd name="connsiteX9" fmla="*/ 115024 w 190756"/>
                  <a:gd name="connsiteY9" fmla="*/ 37866 h 20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756" h="204835">
                    <a:moveTo>
                      <a:pt x="115024" y="37866"/>
                    </a:moveTo>
                    <a:cubicBezTo>
                      <a:pt x="129972" y="46469"/>
                      <a:pt x="135754" y="71993"/>
                      <a:pt x="164805" y="60289"/>
                    </a:cubicBezTo>
                    <a:cubicBezTo>
                      <a:pt x="182432" y="53238"/>
                      <a:pt x="184971" y="26867"/>
                      <a:pt x="168753" y="10226"/>
                    </a:cubicBezTo>
                    <a:cubicBezTo>
                      <a:pt x="117704" y="10367"/>
                      <a:pt x="79064" y="33777"/>
                      <a:pt x="53539" y="67058"/>
                    </a:cubicBezTo>
                    <a:cubicBezTo>
                      <a:pt x="30270" y="97377"/>
                      <a:pt x="7707" y="146594"/>
                      <a:pt x="8412" y="174939"/>
                    </a:cubicBezTo>
                    <a:cubicBezTo>
                      <a:pt x="8694" y="186926"/>
                      <a:pt x="16027" y="195246"/>
                      <a:pt x="12643" y="204835"/>
                    </a:cubicBezTo>
                    <a:cubicBezTo>
                      <a:pt x="3053" y="204553"/>
                      <a:pt x="1079" y="185516"/>
                      <a:pt x="233" y="174657"/>
                    </a:cubicBezTo>
                    <a:cubicBezTo>
                      <a:pt x="-4421" y="114582"/>
                      <a:pt x="61436" y="26021"/>
                      <a:pt x="126729" y="4726"/>
                    </a:cubicBezTo>
                    <a:cubicBezTo>
                      <a:pt x="158600" y="-5568"/>
                      <a:pt x="191176" y="-773"/>
                      <a:pt x="190753" y="36456"/>
                    </a:cubicBezTo>
                    <a:cubicBezTo>
                      <a:pt x="190189" y="73968"/>
                      <a:pt x="115588" y="87224"/>
                      <a:pt x="115024" y="378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D54990B7-5E4D-A957-8B59-C023C058AE26}"/>
                  </a:ext>
                </a:extLst>
              </p:cNvPr>
              <p:cNvSpPr/>
              <p:nvPr/>
            </p:nvSpPr>
            <p:spPr>
              <a:xfrm>
                <a:off x="4057236" y="1370733"/>
                <a:ext cx="27067" cy="19936"/>
              </a:xfrm>
              <a:custGeom>
                <a:avLst/>
                <a:gdLst>
                  <a:gd name="connsiteX0" fmla="*/ 27068 w 27067"/>
                  <a:gd name="connsiteY0" fmla="*/ 11544 h 19936"/>
                  <a:gd name="connsiteX1" fmla="*/ 1966 w 27067"/>
                  <a:gd name="connsiteY1" fmla="*/ 18877 h 19936"/>
                  <a:gd name="connsiteX2" fmla="*/ 27068 w 27067"/>
                  <a:gd name="connsiteY2" fmla="*/ 11544 h 1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67" h="19936">
                    <a:moveTo>
                      <a:pt x="27068" y="11544"/>
                    </a:moveTo>
                    <a:cubicBezTo>
                      <a:pt x="20158" y="17890"/>
                      <a:pt x="11414" y="21979"/>
                      <a:pt x="1966" y="18877"/>
                    </a:cubicBezTo>
                    <a:cubicBezTo>
                      <a:pt x="-8611" y="-1148"/>
                      <a:pt x="26927" y="-7776"/>
                      <a:pt x="27068" y="115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531249BC-95C6-EEB5-9004-C55D96C7B95E}"/>
                  </a:ext>
                </a:extLst>
              </p:cNvPr>
              <p:cNvSpPr/>
              <p:nvPr/>
            </p:nvSpPr>
            <p:spPr>
              <a:xfrm>
                <a:off x="4297669" y="1315997"/>
                <a:ext cx="84471" cy="30601"/>
              </a:xfrm>
              <a:custGeom>
                <a:avLst/>
                <a:gdLst>
                  <a:gd name="connsiteX0" fmla="*/ 84472 w 84471"/>
                  <a:gd name="connsiteY0" fmla="*/ 0 h 30601"/>
                  <a:gd name="connsiteX1" fmla="*/ 6769 w 84471"/>
                  <a:gd name="connsiteY1" fmla="*/ 30602 h 30601"/>
                  <a:gd name="connsiteX2" fmla="*/ 0 w 84471"/>
                  <a:gd name="connsiteY2" fmla="*/ 17628 h 30601"/>
                  <a:gd name="connsiteX3" fmla="*/ 84472 w 84471"/>
                  <a:gd name="connsiteY3" fmla="*/ 0 h 3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471" h="30601">
                    <a:moveTo>
                      <a:pt x="84472" y="0"/>
                    </a:moveTo>
                    <a:cubicBezTo>
                      <a:pt x="73190" y="19884"/>
                      <a:pt x="30179" y="23692"/>
                      <a:pt x="6769" y="30602"/>
                    </a:cubicBezTo>
                    <a:cubicBezTo>
                      <a:pt x="4372" y="26512"/>
                      <a:pt x="987" y="23833"/>
                      <a:pt x="0" y="17628"/>
                    </a:cubicBezTo>
                    <a:cubicBezTo>
                      <a:pt x="22845" y="11846"/>
                      <a:pt x="61485" y="4372"/>
                      <a:pt x="844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1857DF02-C60A-6518-9E3A-71185E73C7D5}"/>
                  </a:ext>
                </a:extLst>
              </p:cNvPr>
              <p:cNvSpPr/>
              <p:nvPr/>
            </p:nvSpPr>
            <p:spPr>
              <a:xfrm>
                <a:off x="4320515" y="1349137"/>
                <a:ext cx="70087" cy="46818"/>
              </a:xfrm>
              <a:custGeom>
                <a:avLst/>
                <a:gdLst>
                  <a:gd name="connsiteX0" fmla="*/ 60357 w 70087"/>
                  <a:gd name="connsiteY0" fmla="*/ 0 h 46818"/>
                  <a:gd name="connsiteX1" fmla="*/ 70087 w 70087"/>
                  <a:gd name="connsiteY1" fmla="*/ 26653 h 46818"/>
                  <a:gd name="connsiteX2" fmla="*/ 12833 w 70087"/>
                  <a:gd name="connsiteY2" fmla="*/ 46819 h 46818"/>
                  <a:gd name="connsiteX3" fmla="*/ 0 w 70087"/>
                  <a:gd name="connsiteY3" fmla="*/ 14666 h 46818"/>
                  <a:gd name="connsiteX4" fmla="*/ 60357 w 70087"/>
                  <a:gd name="connsiteY4" fmla="*/ 0 h 46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087" h="46818">
                    <a:moveTo>
                      <a:pt x="60357" y="0"/>
                    </a:moveTo>
                    <a:cubicBezTo>
                      <a:pt x="69382" y="141"/>
                      <a:pt x="66139" y="18897"/>
                      <a:pt x="70087" y="26653"/>
                    </a:cubicBezTo>
                    <a:cubicBezTo>
                      <a:pt x="52460" y="38217"/>
                      <a:pt x="40896" y="43435"/>
                      <a:pt x="12833" y="46819"/>
                    </a:cubicBezTo>
                    <a:cubicBezTo>
                      <a:pt x="7615" y="37512"/>
                      <a:pt x="4654" y="24820"/>
                      <a:pt x="0" y="14666"/>
                    </a:cubicBezTo>
                    <a:cubicBezTo>
                      <a:pt x="18051" y="14948"/>
                      <a:pt x="46114" y="7756"/>
                      <a:pt x="6035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CED71C48-31FA-760A-1E5D-2E8E998FCB4B}"/>
                  </a:ext>
                </a:extLst>
              </p:cNvPr>
              <p:cNvSpPr/>
              <p:nvPr/>
            </p:nvSpPr>
            <p:spPr>
              <a:xfrm>
                <a:off x="4339411" y="1395815"/>
                <a:ext cx="64164" cy="50344"/>
              </a:xfrm>
              <a:custGeom>
                <a:avLst/>
                <a:gdLst>
                  <a:gd name="connsiteX0" fmla="*/ 53306 w 64164"/>
                  <a:gd name="connsiteY0" fmla="*/ 0 h 50344"/>
                  <a:gd name="connsiteX1" fmla="*/ 64165 w 64164"/>
                  <a:gd name="connsiteY1" fmla="*/ 32576 h 50344"/>
                  <a:gd name="connsiteX2" fmla="*/ 8461 w 64164"/>
                  <a:gd name="connsiteY2" fmla="*/ 50345 h 50344"/>
                  <a:gd name="connsiteX3" fmla="*/ 0 w 64164"/>
                  <a:gd name="connsiteY3" fmla="*/ 19320 h 50344"/>
                  <a:gd name="connsiteX4" fmla="*/ 53306 w 64164"/>
                  <a:gd name="connsiteY4" fmla="*/ 0 h 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164" h="50344">
                    <a:moveTo>
                      <a:pt x="53306" y="0"/>
                    </a:moveTo>
                    <a:cubicBezTo>
                      <a:pt x="58383" y="8743"/>
                      <a:pt x="60921" y="21153"/>
                      <a:pt x="64165" y="32576"/>
                    </a:cubicBezTo>
                    <a:cubicBezTo>
                      <a:pt x="45268" y="38358"/>
                      <a:pt x="26230" y="43858"/>
                      <a:pt x="8461" y="50345"/>
                    </a:cubicBezTo>
                    <a:cubicBezTo>
                      <a:pt x="5782" y="39768"/>
                      <a:pt x="1269" y="31871"/>
                      <a:pt x="0" y="19320"/>
                    </a:cubicBezTo>
                    <a:cubicBezTo>
                      <a:pt x="19461" y="19743"/>
                      <a:pt x="45550" y="12692"/>
                      <a:pt x="533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B01E123A-7019-DEA0-2B93-49FEBF72FEB8}"/>
                  </a:ext>
                </a:extLst>
              </p:cNvPr>
              <p:cNvSpPr/>
              <p:nvPr/>
            </p:nvSpPr>
            <p:spPr>
              <a:xfrm>
                <a:off x="3921063" y="1510975"/>
                <a:ext cx="318364" cy="223324"/>
              </a:xfrm>
              <a:custGeom>
                <a:avLst/>
                <a:gdLst>
                  <a:gd name="connsiteX0" fmla="*/ 40552 w 318364"/>
                  <a:gd name="connsiteY0" fmla="*/ 79449 h 223324"/>
                  <a:gd name="connsiteX1" fmla="*/ 103448 w 318364"/>
                  <a:gd name="connsiteY1" fmla="*/ 27413 h 223324"/>
                  <a:gd name="connsiteX2" fmla="*/ 36181 w 318364"/>
                  <a:gd name="connsiteY2" fmla="*/ 39400 h 223324"/>
                  <a:gd name="connsiteX3" fmla="*/ 69885 w 318364"/>
                  <a:gd name="connsiteY3" fmla="*/ 210740 h 223324"/>
                  <a:gd name="connsiteX4" fmla="*/ 202022 w 318364"/>
                  <a:gd name="connsiteY4" fmla="*/ 195510 h 223324"/>
                  <a:gd name="connsiteX5" fmla="*/ 271686 w 318364"/>
                  <a:gd name="connsiteY5" fmla="*/ 195369 h 223324"/>
                  <a:gd name="connsiteX6" fmla="*/ 318364 w 318364"/>
                  <a:gd name="connsiteY6" fmla="*/ 222586 h 223324"/>
                  <a:gd name="connsiteX7" fmla="*/ 276058 w 318364"/>
                  <a:gd name="connsiteY7" fmla="*/ 206792 h 223324"/>
                  <a:gd name="connsiteX8" fmla="*/ 33924 w 318364"/>
                  <a:gd name="connsiteY8" fmla="*/ 206086 h 223324"/>
                  <a:gd name="connsiteX9" fmla="*/ 8400 w 318364"/>
                  <a:gd name="connsiteY9" fmla="*/ 63796 h 223324"/>
                  <a:gd name="connsiteX10" fmla="*/ 100486 w 318364"/>
                  <a:gd name="connsiteY10" fmla="*/ 3580 h 223324"/>
                  <a:gd name="connsiteX11" fmla="*/ 40552 w 318364"/>
                  <a:gd name="connsiteY11" fmla="*/ 79449 h 223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8364" h="223324">
                    <a:moveTo>
                      <a:pt x="40552" y="79449"/>
                    </a:moveTo>
                    <a:cubicBezTo>
                      <a:pt x="68757" y="68873"/>
                      <a:pt x="115999" y="65911"/>
                      <a:pt x="103448" y="27413"/>
                    </a:cubicBezTo>
                    <a:cubicBezTo>
                      <a:pt x="93153" y="-4317"/>
                      <a:pt x="52821" y="21631"/>
                      <a:pt x="36181" y="39400"/>
                    </a:cubicBezTo>
                    <a:cubicBezTo>
                      <a:pt x="-3305" y="81847"/>
                      <a:pt x="361" y="197766"/>
                      <a:pt x="69885" y="210740"/>
                    </a:cubicBezTo>
                    <a:cubicBezTo>
                      <a:pt x="106832" y="217650"/>
                      <a:pt x="157882" y="201574"/>
                      <a:pt x="202022" y="195510"/>
                    </a:cubicBezTo>
                    <a:cubicBezTo>
                      <a:pt x="225854" y="192125"/>
                      <a:pt x="251802" y="192125"/>
                      <a:pt x="271686" y="195369"/>
                    </a:cubicBezTo>
                    <a:cubicBezTo>
                      <a:pt x="288891" y="198189"/>
                      <a:pt x="313005" y="203830"/>
                      <a:pt x="318364" y="222586"/>
                    </a:cubicBezTo>
                    <a:cubicBezTo>
                      <a:pt x="300454" y="222445"/>
                      <a:pt x="293121" y="210599"/>
                      <a:pt x="276058" y="206792"/>
                    </a:cubicBezTo>
                    <a:cubicBezTo>
                      <a:pt x="202304" y="190292"/>
                      <a:pt x="84974" y="251777"/>
                      <a:pt x="33924" y="206086"/>
                    </a:cubicBezTo>
                    <a:cubicBezTo>
                      <a:pt x="5720" y="170831"/>
                      <a:pt x="-11061" y="109628"/>
                      <a:pt x="8400" y="63796"/>
                    </a:cubicBezTo>
                    <a:cubicBezTo>
                      <a:pt x="18553" y="39541"/>
                      <a:pt x="65654" y="-14330"/>
                      <a:pt x="100486" y="3580"/>
                    </a:cubicBezTo>
                    <a:cubicBezTo>
                      <a:pt x="150408" y="28964"/>
                      <a:pt x="84128" y="114564"/>
                      <a:pt x="40552" y="794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B0669CE5-2A4E-B4C9-7DAE-F8E59946BDE9}"/>
                  </a:ext>
                </a:extLst>
              </p:cNvPr>
              <p:cNvSpPr/>
              <p:nvPr/>
            </p:nvSpPr>
            <p:spPr>
              <a:xfrm>
                <a:off x="4700849" y="1368959"/>
                <a:ext cx="26793" cy="14787"/>
              </a:xfrm>
              <a:custGeom>
                <a:avLst/>
                <a:gdLst>
                  <a:gd name="connsiteX0" fmla="*/ 24679 w 26793"/>
                  <a:gd name="connsiteY0" fmla="*/ 486 h 14787"/>
                  <a:gd name="connsiteX1" fmla="*/ 26794 w 26793"/>
                  <a:gd name="connsiteY1" fmla="*/ 10357 h 14787"/>
                  <a:gd name="connsiteX2" fmla="*/ 846 w 26793"/>
                  <a:gd name="connsiteY2" fmla="*/ 13742 h 14787"/>
                  <a:gd name="connsiteX3" fmla="*/ 0 w 26793"/>
                  <a:gd name="connsiteY3" fmla="*/ 9793 h 14787"/>
                  <a:gd name="connsiteX4" fmla="*/ 24679 w 26793"/>
                  <a:gd name="connsiteY4" fmla="*/ 486 h 1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93" h="14787">
                    <a:moveTo>
                      <a:pt x="24679" y="486"/>
                    </a:moveTo>
                    <a:cubicBezTo>
                      <a:pt x="25384" y="3729"/>
                      <a:pt x="26089" y="6973"/>
                      <a:pt x="26794" y="10357"/>
                    </a:cubicBezTo>
                    <a:cubicBezTo>
                      <a:pt x="18615" y="10780"/>
                      <a:pt x="6487" y="17267"/>
                      <a:pt x="846" y="13742"/>
                    </a:cubicBezTo>
                    <a:cubicBezTo>
                      <a:pt x="564" y="12473"/>
                      <a:pt x="282" y="11062"/>
                      <a:pt x="0" y="9793"/>
                    </a:cubicBezTo>
                    <a:cubicBezTo>
                      <a:pt x="1551" y="2742"/>
                      <a:pt x="17910" y="-1489"/>
                      <a:pt x="24679" y="4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7CF79E08-A79D-F694-7A9D-8D013D98056F}"/>
                  </a:ext>
                </a:extLst>
              </p:cNvPr>
              <p:cNvSpPr/>
              <p:nvPr/>
            </p:nvSpPr>
            <p:spPr>
              <a:xfrm>
                <a:off x="4457305" y="1385165"/>
                <a:ext cx="196528" cy="54648"/>
              </a:xfrm>
              <a:custGeom>
                <a:avLst/>
                <a:gdLst>
                  <a:gd name="connsiteX0" fmla="*/ 196442 w 196528"/>
                  <a:gd name="connsiteY0" fmla="*/ 3317 h 54648"/>
                  <a:gd name="connsiteX1" fmla="*/ 175994 w 196528"/>
                  <a:gd name="connsiteY1" fmla="*/ 13752 h 54648"/>
                  <a:gd name="connsiteX2" fmla="*/ 0 w 196528"/>
                  <a:gd name="connsiteY2" fmla="*/ 54648 h 54648"/>
                  <a:gd name="connsiteX3" fmla="*/ 21999 w 196528"/>
                  <a:gd name="connsiteY3" fmla="*/ 41815 h 54648"/>
                  <a:gd name="connsiteX4" fmla="*/ 174443 w 196528"/>
                  <a:gd name="connsiteY4" fmla="*/ 5855 h 54648"/>
                  <a:gd name="connsiteX5" fmla="*/ 196442 w 196528"/>
                  <a:gd name="connsiteY5" fmla="*/ 3317 h 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528" h="54648">
                    <a:moveTo>
                      <a:pt x="196442" y="3317"/>
                    </a:moveTo>
                    <a:cubicBezTo>
                      <a:pt x="197853" y="14175"/>
                      <a:pt x="181494" y="12342"/>
                      <a:pt x="175994" y="13752"/>
                    </a:cubicBezTo>
                    <a:cubicBezTo>
                      <a:pt x="120150" y="27854"/>
                      <a:pt x="50909" y="42944"/>
                      <a:pt x="0" y="54648"/>
                    </a:cubicBezTo>
                    <a:cubicBezTo>
                      <a:pt x="423" y="45059"/>
                      <a:pt x="15653" y="43790"/>
                      <a:pt x="21999" y="41815"/>
                    </a:cubicBezTo>
                    <a:cubicBezTo>
                      <a:pt x="69241" y="27854"/>
                      <a:pt x="125791" y="17560"/>
                      <a:pt x="174443" y="5855"/>
                    </a:cubicBezTo>
                    <a:cubicBezTo>
                      <a:pt x="181494" y="4163"/>
                      <a:pt x="189391" y="-4722"/>
                      <a:pt x="196442" y="331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A95BD454-4C90-2A50-66E8-0E08CBE4CB9C}"/>
                  </a:ext>
                </a:extLst>
              </p:cNvPr>
              <p:cNvSpPr/>
              <p:nvPr/>
            </p:nvSpPr>
            <p:spPr>
              <a:xfrm>
                <a:off x="4672503" y="1378752"/>
                <a:ext cx="10012" cy="11563"/>
              </a:xfrm>
              <a:custGeom>
                <a:avLst/>
                <a:gdLst>
                  <a:gd name="connsiteX0" fmla="*/ 0 w 10012"/>
                  <a:gd name="connsiteY0" fmla="*/ 1692 h 11563"/>
                  <a:gd name="connsiteX1" fmla="*/ 7897 w 10012"/>
                  <a:gd name="connsiteY1" fmla="*/ 0 h 11563"/>
                  <a:gd name="connsiteX2" fmla="*/ 10013 w 10012"/>
                  <a:gd name="connsiteY2" fmla="*/ 9871 h 11563"/>
                  <a:gd name="connsiteX3" fmla="*/ 2115 w 10012"/>
                  <a:gd name="connsiteY3" fmla="*/ 11564 h 11563"/>
                  <a:gd name="connsiteX4" fmla="*/ 0 w 10012"/>
                  <a:gd name="connsiteY4" fmla="*/ 1692 h 1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" h="11563">
                    <a:moveTo>
                      <a:pt x="0" y="1692"/>
                    </a:moveTo>
                    <a:cubicBezTo>
                      <a:pt x="2679" y="1128"/>
                      <a:pt x="5218" y="564"/>
                      <a:pt x="7897" y="0"/>
                    </a:cubicBezTo>
                    <a:cubicBezTo>
                      <a:pt x="8602" y="3243"/>
                      <a:pt x="9307" y="6487"/>
                      <a:pt x="10013" y="9871"/>
                    </a:cubicBezTo>
                    <a:cubicBezTo>
                      <a:pt x="7333" y="10436"/>
                      <a:pt x="4795" y="11000"/>
                      <a:pt x="2115" y="11564"/>
                    </a:cubicBezTo>
                    <a:cubicBezTo>
                      <a:pt x="1410" y="8320"/>
                      <a:pt x="705" y="5077"/>
                      <a:pt x="0" y="16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85EA4578-DE40-69C3-9BE3-5280577B2F7A}"/>
                  </a:ext>
                </a:extLst>
              </p:cNvPr>
              <p:cNvSpPr/>
              <p:nvPr/>
            </p:nvSpPr>
            <p:spPr>
              <a:xfrm>
                <a:off x="3971205" y="1544733"/>
                <a:ext cx="32342" cy="23127"/>
              </a:xfrm>
              <a:custGeom>
                <a:avLst/>
                <a:gdLst>
                  <a:gd name="connsiteX0" fmla="*/ 32153 w 32342"/>
                  <a:gd name="connsiteY0" fmla="*/ 0 h 23127"/>
                  <a:gd name="connsiteX1" fmla="*/ 0 w 32342"/>
                  <a:gd name="connsiteY1" fmla="*/ 23127 h 23127"/>
                  <a:gd name="connsiteX2" fmla="*/ 32153 w 32342"/>
                  <a:gd name="connsiteY2" fmla="*/ 0 h 2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342" h="23127">
                    <a:moveTo>
                      <a:pt x="32153" y="0"/>
                    </a:moveTo>
                    <a:cubicBezTo>
                      <a:pt x="34268" y="16076"/>
                      <a:pt x="18333" y="20448"/>
                      <a:pt x="0" y="23127"/>
                    </a:cubicBezTo>
                    <a:cubicBezTo>
                      <a:pt x="4372" y="11282"/>
                      <a:pt x="14807" y="3384"/>
                      <a:pt x="321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63474BE-BAE0-3B13-83DB-B374BB518E9C}"/>
                  </a:ext>
                </a:extLst>
              </p:cNvPr>
              <p:cNvSpPr/>
              <p:nvPr/>
            </p:nvSpPr>
            <p:spPr>
              <a:xfrm>
                <a:off x="4681106" y="1410340"/>
                <a:ext cx="211091" cy="881945"/>
              </a:xfrm>
              <a:custGeom>
                <a:avLst/>
                <a:gdLst>
                  <a:gd name="connsiteX0" fmla="*/ 0 w 211091"/>
                  <a:gd name="connsiteY0" fmla="*/ 1269 h 881945"/>
                  <a:gd name="connsiteX1" fmla="*/ 5923 w 211091"/>
                  <a:gd name="connsiteY1" fmla="*/ 0 h 881945"/>
                  <a:gd name="connsiteX2" fmla="*/ 204622 w 211091"/>
                  <a:gd name="connsiteY2" fmla="*/ 834281 h 881945"/>
                  <a:gd name="connsiteX3" fmla="*/ 202225 w 211091"/>
                  <a:gd name="connsiteY3" fmla="*/ 881946 h 881945"/>
                  <a:gd name="connsiteX4" fmla="*/ 1128 w 211091"/>
                  <a:gd name="connsiteY4" fmla="*/ 7192 h 881945"/>
                  <a:gd name="connsiteX5" fmla="*/ 0 w 211091"/>
                  <a:gd name="connsiteY5" fmla="*/ 1269 h 88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1091" h="881945">
                    <a:moveTo>
                      <a:pt x="0" y="1269"/>
                    </a:moveTo>
                    <a:cubicBezTo>
                      <a:pt x="1974" y="846"/>
                      <a:pt x="3949" y="423"/>
                      <a:pt x="5923" y="0"/>
                    </a:cubicBezTo>
                    <a:cubicBezTo>
                      <a:pt x="74177" y="262017"/>
                      <a:pt x="146521" y="556046"/>
                      <a:pt x="204622" y="834281"/>
                    </a:cubicBezTo>
                    <a:cubicBezTo>
                      <a:pt x="207724" y="849229"/>
                      <a:pt x="218724" y="870241"/>
                      <a:pt x="202225" y="881946"/>
                    </a:cubicBezTo>
                    <a:cubicBezTo>
                      <a:pt x="131432" y="608083"/>
                      <a:pt x="69101" y="296990"/>
                      <a:pt x="1128" y="7192"/>
                    </a:cubicBezTo>
                    <a:cubicBezTo>
                      <a:pt x="705" y="5218"/>
                      <a:pt x="282" y="3102"/>
                      <a:pt x="0" y="12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0FEB388D-6C93-26F5-388D-5E43F714B78C}"/>
                  </a:ext>
                </a:extLst>
              </p:cNvPr>
              <p:cNvSpPr/>
              <p:nvPr/>
            </p:nvSpPr>
            <p:spPr>
              <a:xfrm>
                <a:off x="4359154" y="1476479"/>
                <a:ext cx="82497" cy="168661"/>
              </a:xfrm>
              <a:custGeom>
                <a:avLst/>
                <a:gdLst>
                  <a:gd name="connsiteX0" fmla="*/ 50345 w 82497"/>
                  <a:gd name="connsiteY0" fmla="*/ 0 h 168661"/>
                  <a:gd name="connsiteX1" fmla="*/ 82497 w 82497"/>
                  <a:gd name="connsiteY1" fmla="*/ 124522 h 168661"/>
                  <a:gd name="connsiteX2" fmla="*/ 38358 w 82497"/>
                  <a:gd name="connsiteY2" fmla="*/ 168661 h 168661"/>
                  <a:gd name="connsiteX3" fmla="*/ 0 w 82497"/>
                  <a:gd name="connsiteY3" fmla="*/ 14666 h 168661"/>
                  <a:gd name="connsiteX4" fmla="*/ 50345 w 82497"/>
                  <a:gd name="connsiteY4" fmla="*/ 0 h 16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497" h="168661">
                    <a:moveTo>
                      <a:pt x="50345" y="0"/>
                    </a:moveTo>
                    <a:cubicBezTo>
                      <a:pt x="66421" y="33281"/>
                      <a:pt x="72485" y="82074"/>
                      <a:pt x="82497" y="124522"/>
                    </a:cubicBezTo>
                    <a:cubicBezTo>
                      <a:pt x="55703" y="131291"/>
                      <a:pt x="50768" y="152444"/>
                      <a:pt x="38358" y="168661"/>
                    </a:cubicBezTo>
                    <a:cubicBezTo>
                      <a:pt x="23692" y="120150"/>
                      <a:pt x="12833" y="65857"/>
                      <a:pt x="0" y="14666"/>
                    </a:cubicBezTo>
                    <a:cubicBezTo>
                      <a:pt x="19461" y="11282"/>
                      <a:pt x="34832" y="5641"/>
                      <a:pt x="5034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EB9F993C-85C6-4C7E-C628-536485D5BECE}"/>
                  </a:ext>
                </a:extLst>
              </p:cNvPr>
              <p:cNvSpPr/>
              <p:nvPr/>
            </p:nvSpPr>
            <p:spPr>
              <a:xfrm>
                <a:off x="4410490" y="1609603"/>
                <a:ext cx="45581" cy="103648"/>
              </a:xfrm>
              <a:custGeom>
                <a:avLst/>
                <a:gdLst>
                  <a:gd name="connsiteX0" fmla="*/ 28905 w 45581"/>
                  <a:gd name="connsiteY0" fmla="*/ 0 h 103648"/>
                  <a:gd name="connsiteX1" fmla="*/ 45546 w 45581"/>
                  <a:gd name="connsiteY1" fmla="*/ 99138 h 103648"/>
                  <a:gd name="connsiteX2" fmla="*/ 15649 w 45581"/>
                  <a:gd name="connsiteY2" fmla="*/ 103368 h 103648"/>
                  <a:gd name="connsiteX3" fmla="*/ 28905 w 45581"/>
                  <a:gd name="connsiteY3" fmla="*/ 0 h 10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581" h="103648">
                    <a:moveTo>
                      <a:pt x="28905" y="0"/>
                    </a:moveTo>
                    <a:cubicBezTo>
                      <a:pt x="36239" y="27499"/>
                      <a:pt x="46251" y="71357"/>
                      <a:pt x="45546" y="99138"/>
                    </a:cubicBezTo>
                    <a:cubicBezTo>
                      <a:pt x="37931" y="106048"/>
                      <a:pt x="24534" y="102804"/>
                      <a:pt x="15649" y="103368"/>
                    </a:cubicBezTo>
                    <a:cubicBezTo>
                      <a:pt x="-15093" y="66421"/>
                      <a:pt x="4932" y="21717"/>
                      <a:pt x="289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5A1F365D-448B-2190-3E22-71C0ADADC31C}"/>
                  </a:ext>
                </a:extLst>
              </p:cNvPr>
              <p:cNvSpPr/>
              <p:nvPr/>
            </p:nvSpPr>
            <p:spPr>
              <a:xfrm>
                <a:off x="4137607" y="1767446"/>
                <a:ext cx="109012" cy="31407"/>
              </a:xfrm>
              <a:custGeom>
                <a:avLst/>
                <a:gdLst>
                  <a:gd name="connsiteX0" fmla="*/ 3 w 109012"/>
                  <a:gd name="connsiteY0" fmla="*/ 18011 h 31407"/>
                  <a:gd name="connsiteX1" fmla="*/ 6349 w 109012"/>
                  <a:gd name="connsiteY1" fmla="*/ 18716 h 31407"/>
                  <a:gd name="connsiteX2" fmla="*/ 63322 w 109012"/>
                  <a:gd name="connsiteY2" fmla="*/ 6870 h 31407"/>
                  <a:gd name="connsiteX3" fmla="*/ 109012 w 109012"/>
                  <a:gd name="connsiteY3" fmla="*/ 9691 h 31407"/>
                  <a:gd name="connsiteX4" fmla="*/ 4798 w 109012"/>
                  <a:gd name="connsiteY4" fmla="*/ 31408 h 31407"/>
                  <a:gd name="connsiteX5" fmla="*/ 3 w 109012"/>
                  <a:gd name="connsiteY5" fmla="*/ 18011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012" h="31407">
                    <a:moveTo>
                      <a:pt x="3" y="18011"/>
                    </a:moveTo>
                    <a:cubicBezTo>
                      <a:pt x="3106" y="16883"/>
                      <a:pt x="3811" y="19139"/>
                      <a:pt x="6349" y="18716"/>
                    </a:cubicBezTo>
                    <a:cubicBezTo>
                      <a:pt x="22143" y="15473"/>
                      <a:pt x="43297" y="10960"/>
                      <a:pt x="63322" y="6870"/>
                    </a:cubicBezTo>
                    <a:cubicBezTo>
                      <a:pt x="80244" y="3345"/>
                      <a:pt x="103372" y="-8078"/>
                      <a:pt x="109012" y="9691"/>
                    </a:cubicBezTo>
                    <a:cubicBezTo>
                      <a:pt x="72911" y="16178"/>
                      <a:pt x="39912" y="29293"/>
                      <a:pt x="4798" y="31408"/>
                    </a:cubicBezTo>
                    <a:cubicBezTo>
                      <a:pt x="4516" y="24921"/>
                      <a:pt x="-138" y="25062"/>
                      <a:pt x="3" y="180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87130E22-3022-ABA2-94BA-231118FAA819}"/>
                  </a:ext>
                </a:extLst>
              </p:cNvPr>
              <p:cNvSpPr/>
              <p:nvPr/>
            </p:nvSpPr>
            <p:spPr>
              <a:xfrm>
                <a:off x="4261614" y="1760741"/>
                <a:ext cx="11789" cy="13789"/>
              </a:xfrm>
              <a:custGeom>
                <a:avLst/>
                <a:gdLst>
                  <a:gd name="connsiteX0" fmla="*/ 236 w 11789"/>
                  <a:gd name="connsiteY0" fmla="*/ 742 h 13789"/>
                  <a:gd name="connsiteX1" fmla="*/ 10953 w 11789"/>
                  <a:gd name="connsiteY1" fmla="*/ 12870 h 13789"/>
                  <a:gd name="connsiteX2" fmla="*/ 236 w 11789"/>
                  <a:gd name="connsiteY2" fmla="*/ 742 h 13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789" h="13789">
                    <a:moveTo>
                      <a:pt x="236" y="742"/>
                    </a:moveTo>
                    <a:cubicBezTo>
                      <a:pt x="8697" y="-2784"/>
                      <a:pt x="13915" y="7088"/>
                      <a:pt x="10953" y="12870"/>
                    </a:cubicBezTo>
                    <a:cubicBezTo>
                      <a:pt x="1928" y="17382"/>
                      <a:pt x="-893" y="3985"/>
                      <a:pt x="236" y="7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90921D6E-1503-2D65-E67C-3AAF9C168F55}"/>
                  </a:ext>
                </a:extLst>
              </p:cNvPr>
              <p:cNvSpPr/>
              <p:nvPr/>
            </p:nvSpPr>
            <p:spPr>
              <a:xfrm>
                <a:off x="4289348" y="1745790"/>
                <a:ext cx="58508" cy="17875"/>
              </a:xfrm>
              <a:custGeom>
                <a:avLst/>
                <a:gdLst>
                  <a:gd name="connsiteX0" fmla="*/ 1 w 58508"/>
                  <a:gd name="connsiteY0" fmla="*/ 10052 h 17875"/>
                  <a:gd name="connsiteX1" fmla="*/ 57396 w 58508"/>
                  <a:gd name="connsiteY1" fmla="*/ 181 h 17875"/>
                  <a:gd name="connsiteX2" fmla="*/ 31590 w 58508"/>
                  <a:gd name="connsiteY2" fmla="*/ 13719 h 17875"/>
                  <a:gd name="connsiteX3" fmla="*/ 1 w 58508"/>
                  <a:gd name="connsiteY3" fmla="*/ 10052 h 1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08" h="17875">
                    <a:moveTo>
                      <a:pt x="1" y="10052"/>
                    </a:moveTo>
                    <a:cubicBezTo>
                      <a:pt x="18616" y="7514"/>
                      <a:pt x="41320" y="-1371"/>
                      <a:pt x="57396" y="181"/>
                    </a:cubicBezTo>
                    <a:cubicBezTo>
                      <a:pt x="63460" y="14424"/>
                      <a:pt x="43294" y="11885"/>
                      <a:pt x="31590" y="13719"/>
                    </a:cubicBezTo>
                    <a:cubicBezTo>
                      <a:pt x="19603" y="15552"/>
                      <a:pt x="-140" y="23872"/>
                      <a:pt x="1" y="100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1DDC7DD5-05D2-5C56-36FD-222550642CDC}"/>
                  </a:ext>
                </a:extLst>
              </p:cNvPr>
              <p:cNvSpPr/>
              <p:nvPr/>
            </p:nvSpPr>
            <p:spPr>
              <a:xfrm>
                <a:off x="4307117" y="1786726"/>
                <a:ext cx="57254" cy="174161"/>
              </a:xfrm>
              <a:custGeom>
                <a:avLst/>
                <a:gdLst>
                  <a:gd name="connsiteX0" fmla="*/ 57255 w 57254"/>
                  <a:gd name="connsiteY0" fmla="*/ 170776 h 174161"/>
                  <a:gd name="connsiteX1" fmla="*/ 31307 w 57254"/>
                  <a:gd name="connsiteY1" fmla="*/ 174161 h 174161"/>
                  <a:gd name="connsiteX2" fmla="*/ 0 w 57254"/>
                  <a:gd name="connsiteY2" fmla="*/ 4372 h 174161"/>
                  <a:gd name="connsiteX3" fmla="*/ 11423 w 57254"/>
                  <a:gd name="connsiteY3" fmla="*/ 0 h 174161"/>
                  <a:gd name="connsiteX4" fmla="*/ 57255 w 57254"/>
                  <a:gd name="connsiteY4" fmla="*/ 170776 h 17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254" h="174161">
                    <a:moveTo>
                      <a:pt x="57255" y="170776"/>
                    </a:moveTo>
                    <a:cubicBezTo>
                      <a:pt x="48511" y="172046"/>
                      <a:pt x="41460" y="170776"/>
                      <a:pt x="31307" y="174161"/>
                    </a:cubicBezTo>
                    <a:cubicBezTo>
                      <a:pt x="38358" y="125650"/>
                      <a:pt x="24256" y="50203"/>
                      <a:pt x="0" y="4372"/>
                    </a:cubicBezTo>
                    <a:cubicBezTo>
                      <a:pt x="3244" y="2538"/>
                      <a:pt x="11987" y="4372"/>
                      <a:pt x="11423" y="0"/>
                    </a:cubicBezTo>
                    <a:cubicBezTo>
                      <a:pt x="26512" y="48088"/>
                      <a:pt x="40473" y="116765"/>
                      <a:pt x="57255" y="1707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F15C6650-5810-03AB-5D09-30E9878113FD}"/>
                  </a:ext>
                </a:extLst>
              </p:cNvPr>
              <p:cNvSpPr/>
              <p:nvPr/>
            </p:nvSpPr>
            <p:spPr>
              <a:xfrm>
                <a:off x="4181185" y="1814084"/>
                <a:ext cx="18191" cy="14147"/>
              </a:xfrm>
              <a:custGeom>
                <a:avLst/>
                <a:gdLst>
                  <a:gd name="connsiteX0" fmla="*/ 0 w 18191"/>
                  <a:gd name="connsiteY0" fmla="*/ 3244 h 14147"/>
                  <a:gd name="connsiteX1" fmla="*/ 15794 w 18191"/>
                  <a:gd name="connsiteY1" fmla="*/ 0 h 14147"/>
                  <a:gd name="connsiteX2" fmla="*/ 18192 w 18191"/>
                  <a:gd name="connsiteY2" fmla="*/ 11846 h 14147"/>
                  <a:gd name="connsiteX3" fmla="*/ 2115 w 18191"/>
                  <a:gd name="connsiteY3" fmla="*/ 13115 h 14147"/>
                  <a:gd name="connsiteX4" fmla="*/ 0 w 18191"/>
                  <a:gd name="connsiteY4" fmla="*/ 3244 h 1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91" h="14147">
                    <a:moveTo>
                      <a:pt x="0" y="3244"/>
                    </a:moveTo>
                    <a:cubicBezTo>
                      <a:pt x="5218" y="2115"/>
                      <a:pt x="10436" y="987"/>
                      <a:pt x="15794" y="0"/>
                    </a:cubicBezTo>
                    <a:cubicBezTo>
                      <a:pt x="16641" y="3949"/>
                      <a:pt x="17487" y="7897"/>
                      <a:pt x="18192" y="11846"/>
                    </a:cubicBezTo>
                    <a:cubicBezTo>
                      <a:pt x="12551" y="12833"/>
                      <a:pt x="5500" y="15653"/>
                      <a:pt x="2115" y="13115"/>
                    </a:cubicBezTo>
                    <a:cubicBezTo>
                      <a:pt x="1410" y="9872"/>
                      <a:pt x="705" y="6487"/>
                      <a:pt x="0" y="32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78B4233C-DA12-5286-6FD3-69FD6AF5437D}"/>
                  </a:ext>
                </a:extLst>
              </p:cNvPr>
              <p:cNvSpPr/>
              <p:nvPr/>
            </p:nvSpPr>
            <p:spPr>
              <a:xfrm>
                <a:off x="4206851" y="1800828"/>
                <a:ext cx="64305" cy="26792"/>
              </a:xfrm>
              <a:custGeom>
                <a:avLst/>
                <a:gdLst>
                  <a:gd name="connsiteX0" fmla="*/ 0 w 64305"/>
                  <a:gd name="connsiteY0" fmla="*/ 11141 h 26792"/>
                  <a:gd name="connsiteX1" fmla="*/ 53024 w 64305"/>
                  <a:gd name="connsiteY1" fmla="*/ 0 h 26792"/>
                  <a:gd name="connsiteX2" fmla="*/ 64306 w 64305"/>
                  <a:gd name="connsiteY2" fmla="*/ 24397 h 26792"/>
                  <a:gd name="connsiteX3" fmla="*/ 7192 w 64305"/>
                  <a:gd name="connsiteY3" fmla="*/ 26089 h 26792"/>
                  <a:gd name="connsiteX4" fmla="*/ 0 w 64305"/>
                  <a:gd name="connsiteY4" fmla="*/ 11141 h 26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05" h="26792">
                    <a:moveTo>
                      <a:pt x="0" y="11141"/>
                    </a:moveTo>
                    <a:cubicBezTo>
                      <a:pt x="17628" y="7474"/>
                      <a:pt x="35396" y="3808"/>
                      <a:pt x="53024" y="0"/>
                    </a:cubicBezTo>
                    <a:cubicBezTo>
                      <a:pt x="57255" y="7474"/>
                      <a:pt x="61626" y="14525"/>
                      <a:pt x="64306" y="24397"/>
                    </a:cubicBezTo>
                    <a:cubicBezTo>
                      <a:pt x="42306" y="29473"/>
                      <a:pt x="26794" y="24679"/>
                      <a:pt x="7192" y="26089"/>
                    </a:cubicBezTo>
                    <a:cubicBezTo>
                      <a:pt x="4231" y="21858"/>
                      <a:pt x="1692" y="17204"/>
                      <a:pt x="0" y="11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DA40C9F4-2568-BB15-8C7D-7C644F88FF9D}"/>
                  </a:ext>
                </a:extLst>
              </p:cNvPr>
              <p:cNvSpPr/>
              <p:nvPr/>
            </p:nvSpPr>
            <p:spPr>
              <a:xfrm>
                <a:off x="4284272" y="1799982"/>
                <a:ext cx="37037" cy="204198"/>
              </a:xfrm>
              <a:custGeom>
                <a:avLst/>
                <a:gdLst>
                  <a:gd name="connsiteX0" fmla="*/ 0 w 37037"/>
                  <a:gd name="connsiteY0" fmla="*/ 0 h 204198"/>
                  <a:gd name="connsiteX1" fmla="*/ 24115 w 37037"/>
                  <a:gd name="connsiteY1" fmla="*/ 204199 h 204198"/>
                  <a:gd name="connsiteX2" fmla="*/ 1269 w 37037"/>
                  <a:gd name="connsiteY2" fmla="*/ 5923 h 204198"/>
                  <a:gd name="connsiteX3" fmla="*/ 0 w 37037"/>
                  <a:gd name="connsiteY3" fmla="*/ 0 h 204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37" h="204198">
                    <a:moveTo>
                      <a:pt x="0" y="0"/>
                    </a:moveTo>
                    <a:cubicBezTo>
                      <a:pt x="36948" y="51473"/>
                      <a:pt x="48652" y="157239"/>
                      <a:pt x="24115" y="204199"/>
                    </a:cubicBezTo>
                    <a:cubicBezTo>
                      <a:pt x="29050" y="150611"/>
                      <a:pt x="30320" y="73472"/>
                      <a:pt x="1269" y="5923"/>
                    </a:cubicBezTo>
                    <a:cubicBezTo>
                      <a:pt x="846" y="3949"/>
                      <a:pt x="423" y="197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C1C302A9-0B02-B932-66AF-A12DA54B6BA7}"/>
                  </a:ext>
                </a:extLst>
              </p:cNvPr>
              <p:cNvSpPr/>
              <p:nvPr/>
            </p:nvSpPr>
            <p:spPr>
              <a:xfrm>
                <a:off x="4188519" y="1840173"/>
                <a:ext cx="105217" cy="153994"/>
              </a:xfrm>
              <a:custGeom>
                <a:avLst/>
                <a:gdLst>
                  <a:gd name="connsiteX0" fmla="*/ 0 w 105217"/>
                  <a:gd name="connsiteY0" fmla="*/ 2256 h 153994"/>
                  <a:gd name="connsiteX1" fmla="*/ 14948 w 105217"/>
                  <a:gd name="connsiteY1" fmla="*/ 5218 h 153994"/>
                  <a:gd name="connsiteX2" fmla="*/ 52601 w 105217"/>
                  <a:gd name="connsiteY2" fmla="*/ 126637 h 153994"/>
                  <a:gd name="connsiteX3" fmla="*/ 27640 w 105217"/>
                  <a:gd name="connsiteY3" fmla="*/ 6769 h 153994"/>
                  <a:gd name="connsiteX4" fmla="*/ 89830 w 105217"/>
                  <a:gd name="connsiteY4" fmla="*/ 0 h 153994"/>
                  <a:gd name="connsiteX5" fmla="*/ 100830 w 105217"/>
                  <a:gd name="connsiteY5" fmla="*/ 131009 h 153994"/>
                  <a:gd name="connsiteX6" fmla="*/ 40050 w 105217"/>
                  <a:gd name="connsiteY6" fmla="*/ 153995 h 153994"/>
                  <a:gd name="connsiteX7" fmla="*/ 0 w 105217"/>
                  <a:gd name="connsiteY7" fmla="*/ 2256 h 15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217" h="153994">
                    <a:moveTo>
                      <a:pt x="0" y="2256"/>
                    </a:moveTo>
                    <a:cubicBezTo>
                      <a:pt x="6487" y="846"/>
                      <a:pt x="8038" y="7192"/>
                      <a:pt x="14948" y="5218"/>
                    </a:cubicBezTo>
                    <a:cubicBezTo>
                      <a:pt x="23692" y="51473"/>
                      <a:pt x="38499" y="88420"/>
                      <a:pt x="52601" y="126637"/>
                    </a:cubicBezTo>
                    <a:cubicBezTo>
                      <a:pt x="55844" y="89689"/>
                      <a:pt x="37230" y="45973"/>
                      <a:pt x="27640" y="6769"/>
                    </a:cubicBezTo>
                    <a:cubicBezTo>
                      <a:pt x="47383" y="5923"/>
                      <a:pt x="68395" y="3244"/>
                      <a:pt x="89830" y="0"/>
                    </a:cubicBezTo>
                    <a:cubicBezTo>
                      <a:pt x="104356" y="44845"/>
                      <a:pt x="109855" y="96176"/>
                      <a:pt x="100830" y="131009"/>
                    </a:cubicBezTo>
                    <a:cubicBezTo>
                      <a:pt x="78126" y="137073"/>
                      <a:pt x="57678" y="144688"/>
                      <a:pt x="40050" y="153995"/>
                    </a:cubicBezTo>
                    <a:cubicBezTo>
                      <a:pt x="24538" y="106471"/>
                      <a:pt x="9307" y="58947"/>
                      <a:pt x="0" y="22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A9BE166C-9BCE-AA35-7901-09EB2585DE1A}"/>
                  </a:ext>
                </a:extLst>
              </p:cNvPr>
              <p:cNvSpPr/>
              <p:nvPr/>
            </p:nvSpPr>
            <p:spPr>
              <a:xfrm>
                <a:off x="4230120" y="1997552"/>
                <a:ext cx="50203" cy="14666"/>
              </a:xfrm>
              <a:custGeom>
                <a:avLst/>
                <a:gdLst>
                  <a:gd name="connsiteX0" fmla="*/ 50204 w 50203"/>
                  <a:gd name="connsiteY0" fmla="*/ 0 h 14666"/>
                  <a:gd name="connsiteX1" fmla="*/ 0 w 50203"/>
                  <a:gd name="connsiteY1" fmla="*/ 14666 h 14666"/>
                  <a:gd name="connsiteX2" fmla="*/ 50204 w 50203"/>
                  <a:gd name="connsiteY2" fmla="*/ 0 h 1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203" h="14666">
                    <a:moveTo>
                      <a:pt x="50204" y="0"/>
                    </a:moveTo>
                    <a:cubicBezTo>
                      <a:pt x="44140" y="10718"/>
                      <a:pt x="13961" y="14666"/>
                      <a:pt x="0" y="14666"/>
                    </a:cubicBezTo>
                    <a:cubicBezTo>
                      <a:pt x="19602" y="11705"/>
                      <a:pt x="30743" y="3102"/>
                      <a:pt x="502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FA8CB9C7-FFC0-EE6A-8C8E-7D17953E2E18}"/>
                  </a:ext>
                </a:extLst>
              </p:cNvPr>
              <p:cNvSpPr/>
              <p:nvPr/>
            </p:nvSpPr>
            <p:spPr>
              <a:xfrm>
                <a:off x="4333872" y="1984155"/>
                <a:ext cx="11488" cy="4371"/>
              </a:xfrm>
              <a:custGeom>
                <a:avLst/>
                <a:gdLst>
                  <a:gd name="connsiteX0" fmla="*/ 40 w 11488"/>
                  <a:gd name="connsiteY0" fmla="*/ 4372 h 4371"/>
                  <a:gd name="connsiteX1" fmla="*/ 11462 w 11488"/>
                  <a:gd name="connsiteY1" fmla="*/ 0 h 4371"/>
                  <a:gd name="connsiteX2" fmla="*/ 40 w 11488"/>
                  <a:gd name="connsiteY2" fmla="*/ 4372 h 4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88" h="4371">
                    <a:moveTo>
                      <a:pt x="40" y="4372"/>
                    </a:moveTo>
                    <a:cubicBezTo>
                      <a:pt x="-665" y="0"/>
                      <a:pt x="8219" y="1833"/>
                      <a:pt x="11462" y="0"/>
                    </a:cubicBezTo>
                    <a:cubicBezTo>
                      <a:pt x="12026" y="4372"/>
                      <a:pt x="3283" y="2538"/>
                      <a:pt x="40" y="43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AB1A7973-2B8A-1EF4-292F-0D662209E522}"/>
                  </a:ext>
                </a:extLst>
              </p:cNvPr>
              <p:cNvSpPr/>
              <p:nvPr/>
            </p:nvSpPr>
            <p:spPr>
              <a:xfrm>
                <a:off x="4518790" y="1922106"/>
                <a:ext cx="123778" cy="38864"/>
              </a:xfrm>
              <a:custGeom>
                <a:avLst/>
                <a:gdLst>
                  <a:gd name="connsiteX0" fmla="*/ 123253 w 123778"/>
                  <a:gd name="connsiteY0" fmla="*/ 0 h 38864"/>
                  <a:gd name="connsiteX1" fmla="*/ 77421 w 123778"/>
                  <a:gd name="connsiteY1" fmla="*/ 25948 h 38864"/>
                  <a:gd name="connsiteX2" fmla="*/ 0 w 123778"/>
                  <a:gd name="connsiteY2" fmla="*/ 38076 h 38864"/>
                  <a:gd name="connsiteX3" fmla="*/ 123253 w 123778"/>
                  <a:gd name="connsiteY3" fmla="*/ 0 h 38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778" h="38864">
                    <a:moveTo>
                      <a:pt x="123253" y="0"/>
                    </a:moveTo>
                    <a:cubicBezTo>
                      <a:pt x="127624" y="28627"/>
                      <a:pt x="104074" y="22845"/>
                      <a:pt x="77421" y="25948"/>
                    </a:cubicBezTo>
                    <a:cubicBezTo>
                      <a:pt x="50204" y="29191"/>
                      <a:pt x="18756" y="42165"/>
                      <a:pt x="0" y="38076"/>
                    </a:cubicBezTo>
                    <a:cubicBezTo>
                      <a:pt x="26935" y="16217"/>
                      <a:pt x="83908" y="13961"/>
                      <a:pt x="1232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0385EC64-CFC4-7D74-B930-3763BAF4EA23}"/>
                  </a:ext>
                </a:extLst>
              </p:cNvPr>
              <p:cNvSpPr/>
              <p:nvPr/>
            </p:nvSpPr>
            <p:spPr>
              <a:xfrm>
                <a:off x="4160811" y="2006295"/>
                <a:ext cx="465013" cy="504584"/>
              </a:xfrm>
              <a:custGeom>
                <a:avLst/>
                <a:gdLst>
                  <a:gd name="connsiteX0" fmla="*/ 76642 w 465013"/>
                  <a:gd name="connsiteY0" fmla="*/ 31025 h 504584"/>
                  <a:gd name="connsiteX1" fmla="*/ 62116 w 465013"/>
                  <a:gd name="connsiteY1" fmla="*/ 325195 h 504584"/>
                  <a:gd name="connsiteX2" fmla="*/ 69732 w 465013"/>
                  <a:gd name="connsiteY2" fmla="*/ 292901 h 504584"/>
                  <a:gd name="connsiteX3" fmla="*/ 87077 w 465013"/>
                  <a:gd name="connsiteY3" fmla="*/ 100548 h 504584"/>
                  <a:gd name="connsiteX4" fmla="*/ 100615 w 465013"/>
                  <a:gd name="connsiteY4" fmla="*/ 27922 h 504584"/>
                  <a:gd name="connsiteX5" fmla="*/ 113448 w 465013"/>
                  <a:gd name="connsiteY5" fmla="*/ 49780 h 504584"/>
                  <a:gd name="connsiteX6" fmla="*/ 161959 w 465013"/>
                  <a:gd name="connsiteY6" fmla="*/ 17064 h 504584"/>
                  <a:gd name="connsiteX7" fmla="*/ 224009 w 465013"/>
                  <a:gd name="connsiteY7" fmla="*/ 0 h 504584"/>
                  <a:gd name="connsiteX8" fmla="*/ 350646 w 465013"/>
                  <a:gd name="connsiteY8" fmla="*/ 164290 h 504584"/>
                  <a:gd name="connsiteX9" fmla="*/ 424259 w 465013"/>
                  <a:gd name="connsiteY9" fmla="*/ 251441 h 504584"/>
                  <a:gd name="connsiteX10" fmla="*/ 454437 w 465013"/>
                  <a:gd name="connsiteY10" fmla="*/ 376385 h 504584"/>
                  <a:gd name="connsiteX11" fmla="*/ 377863 w 465013"/>
                  <a:gd name="connsiteY11" fmla="*/ 402615 h 504584"/>
                  <a:gd name="connsiteX12" fmla="*/ 461348 w 465013"/>
                  <a:gd name="connsiteY12" fmla="*/ 399513 h 504584"/>
                  <a:gd name="connsiteX13" fmla="*/ 465014 w 465013"/>
                  <a:gd name="connsiteY13" fmla="*/ 417282 h 504584"/>
                  <a:gd name="connsiteX14" fmla="*/ 59296 w 465013"/>
                  <a:gd name="connsiteY14" fmla="*/ 497804 h 504584"/>
                  <a:gd name="connsiteX15" fmla="*/ 10080 w 465013"/>
                  <a:gd name="connsiteY15" fmla="*/ 497804 h 504584"/>
                  <a:gd name="connsiteX16" fmla="*/ 249816 w 465013"/>
                  <a:gd name="connsiteY16" fmla="*/ 437588 h 504584"/>
                  <a:gd name="connsiteX17" fmla="*/ 285494 w 465013"/>
                  <a:gd name="connsiteY17" fmla="*/ 421935 h 504584"/>
                  <a:gd name="connsiteX18" fmla="*/ 1618 w 465013"/>
                  <a:gd name="connsiteY18" fmla="*/ 477074 h 504584"/>
                  <a:gd name="connsiteX19" fmla="*/ 53514 w 465013"/>
                  <a:gd name="connsiteY19" fmla="*/ 37653 h 504584"/>
                  <a:gd name="connsiteX20" fmla="*/ 76642 w 465013"/>
                  <a:gd name="connsiteY20" fmla="*/ 31025 h 504584"/>
                  <a:gd name="connsiteX21" fmla="*/ 200317 w 465013"/>
                  <a:gd name="connsiteY21" fmla="*/ 93497 h 504584"/>
                  <a:gd name="connsiteX22" fmla="*/ 200740 w 465013"/>
                  <a:gd name="connsiteY22" fmla="*/ 56550 h 504584"/>
                  <a:gd name="connsiteX23" fmla="*/ 200317 w 465013"/>
                  <a:gd name="connsiteY23" fmla="*/ 93497 h 504584"/>
                  <a:gd name="connsiteX24" fmla="*/ 150114 w 465013"/>
                  <a:gd name="connsiteY24" fmla="*/ 118317 h 504584"/>
                  <a:gd name="connsiteX25" fmla="*/ 137563 w 465013"/>
                  <a:gd name="connsiteY25" fmla="*/ 77844 h 504584"/>
                  <a:gd name="connsiteX26" fmla="*/ 150114 w 465013"/>
                  <a:gd name="connsiteY26" fmla="*/ 118317 h 504584"/>
                  <a:gd name="connsiteX27" fmla="*/ 236701 w 465013"/>
                  <a:gd name="connsiteY27" fmla="*/ 149482 h 504584"/>
                  <a:gd name="connsiteX28" fmla="*/ 225842 w 465013"/>
                  <a:gd name="connsiteY28" fmla="*/ 116907 h 504584"/>
                  <a:gd name="connsiteX29" fmla="*/ 236701 w 465013"/>
                  <a:gd name="connsiteY29" fmla="*/ 149482 h 504584"/>
                  <a:gd name="connsiteX30" fmla="*/ 165626 w 465013"/>
                  <a:gd name="connsiteY30" fmla="*/ 221685 h 504584"/>
                  <a:gd name="connsiteX31" fmla="*/ 154203 w 465013"/>
                  <a:gd name="connsiteY31" fmla="*/ 176841 h 504584"/>
                  <a:gd name="connsiteX32" fmla="*/ 165626 w 465013"/>
                  <a:gd name="connsiteY32" fmla="*/ 221685 h 504584"/>
                  <a:gd name="connsiteX33" fmla="*/ 337390 w 465013"/>
                  <a:gd name="connsiteY33" fmla="*/ 228877 h 504584"/>
                  <a:gd name="connsiteX34" fmla="*/ 309891 w 465013"/>
                  <a:gd name="connsiteY34" fmla="*/ 185443 h 504584"/>
                  <a:gd name="connsiteX35" fmla="*/ 337390 w 465013"/>
                  <a:gd name="connsiteY35" fmla="*/ 228877 h 504584"/>
                  <a:gd name="connsiteX36" fmla="*/ 245162 w 465013"/>
                  <a:gd name="connsiteY36" fmla="*/ 278940 h 504584"/>
                  <a:gd name="connsiteX37" fmla="*/ 234585 w 465013"/>
                  <a:gd name="connsiteY37" fmla="*/ 238044 h 504584"/>
                  <a:gd name="connsiteX38" fmla="*/ 221047 w 465013"/>
                  <a:gd name="connsiteY38" fmla="*/ 271607 h 504584"/>
                  <a:gd name="connsiteX39" fmla="*/ 245162 w 465013"/>
                  <a:gd name="connsiteY39" fmla="*/ 278940 h 504584"/>
                  <a:gd name="connsiteX40" fmla="*/ 106679 w 465013"/>
                  <a:gd name="connsiteY40" fmla="*/ 332387 h 504584"/>
                  <a:gd name="connsiteX41" fmla="*/ 148421 w 465013"/>
                  <a:gd name="connsiteY41" fmla="*/ 335912 h 504584"/>
                  <a:gd name="connsiteX42" fmla="*/ 106679 w 465013"/>
                  <a:gd name="connsiteY42" fmla="*/ 332387 h 504584"/>
                  <a:gd name="connsiteX43" fmla="*/ 203702 w 465013"/>
                  <a:gd name="connsiteY43" fmla="*/ 404449 h 504584"/>
                  <a:gd name="connsiteX44" fmla="*/ 205394 w 465013"/>
                  <a:gd name="connsiteY44" fmla="*/ 373283 h 504584"/>
                  <a:gd name="connsiteX45" fmla="*/ 203702 w 465013"/>
                  <a:gd name="connsiteY45" fmla="*/ 404449 h 504584"/>
                  <a:gd name="connsiteX46" fmla="*/ 64655 w 465013"/>
                  <a:gd name="connsiteY46" fmla="*/ 435473 h 504584"/>
                  <a:gd name="connsiteX47" fmla="*/ 59578 w 465013"/>
                  <a:gd name="connsiteY47" fmla="*/ 401628 h 504584"/>
                  <a:gd name="connsiteX48" fmla="*/ 64655 w 465013"/>
                  <a:gd name="connsiteY48" fmla="*/ 435473 h 504584"/>
                  <a:gd name="connsiteX49" fmla="*/ 363902 w 465013"/>
                  <a:gd name="connsiteY49" fmla="*/ 346489 h 504584"/>
                  <a:gd name="connsiteX50" fmla="*/ 371658 w 465013"/>
                  <a:gd name="connsiteY50" fmla="*/ 383859 h 504584"/>
                  <a:gd name="connsiteX51" fmla="*/ 363902 w 465013"/>
                  <a:gd name="connsiteY51" fmla="*/ 346489 h 504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65013" h="504584">
                    <a:moveTo>
                      <a:pt x="76642" y="31025"/>
                    </a:moveTo>
                    <a:cubicBezTo>
                      <a:pt x="72834" y="129739"/>
                      <a:pt x="56335" y="220275"/>
                      <a:pt x="62116" y="325195"/>
                    </a:cubicBezTo>
                    <a:cubicBezTo>
                      <a:pt x="73962" y="322233"/>
                      <a:pt x="68603" y="304041"/>
                      <a:pt x="69732" y="292901"/>
                    </a:cubicBezTo>
                    <a:cubicBezTo>
                      <a:pt x="75937" y="230710"/>
                      <a:pt x="81154" y="171482"/>
                      <a:pt x="87077" y="100548"/>
                    </a:cubicBezTo>
                    <a:cubicBezTo>
                      <a:pt x="88346" y="86164"/>
                      <a:pt x="87782" y="30179"/>
                      <a:pt x="100615" y="27922"/>
                    </a:cubicBezTo>
                    <a:cubicBezTo>
                      <a:pt x="115140" y="25525"/>
                      <a:pt x="106961" y="43435"/>
                      <a:pt x="113448" y="49780"/>
                    </a:cubicBezTo>
                    <a:cubicBezTo>
                      <a:pt x="138550" y="52460"/>
                      <a:pt x="146165" y="24820"/>
                      <a:pt x="161959" y="17064"/>
                    </a:cubicBezTo>
                    <a:cubicBezTo>
                      <a:pt x="181138" y="7615"/>
                      <a:pt x="205112" y="14525"/>
                      <a:pt x="224009" y="0"/>
                    </a:cubicBezTo>
                    <a:cubicBezTo>
                      <a:pt x="273789" y="45691"/>
                      <a:pt x="307352" y="108586"/>
                      <a:pt x="350646" y="164290"/>
                    </a:cubicBezTo>
                    <a:cubicBezTo>
                      <a:pt x="373209" y="193340"/>
                      <a:pt x="401414" y="218019"/>
                      <a:pt x="424259" y="251441"/>
                    </a:cubicBezTo>
                    <a:cubicBezTo>
                      <a:pt x="433284" y="294734"/>
                      <a:pt x="443297" y="336335"/>
                      <a:pt x="454437" y="376385"/>
                    </a:cubicBezTo>
                    <a:cubicBezTo>
                      <a:pt x="427784" y="384424"/>
                      <a:pt x="395491" y="388654"/>
                      <a:pt x="377863" y="402615"/>
                    </a:cubicBezTo>
                    <a:cubicBezTo>
                      <a:pt x="395491" y="417140"/>
                      <a:pt x="434553" y="398949"/>
                      <a:pt x="461348" y="399513"/>
                    </a:cubicBezTo>
                    <a:cubicBezTo>
                      <a:pt x="462617" y="405436"/>
                      <a:pt x="463745" y="411358"/>
                      <a:pt x="465014" y="417282"/>
                    </a:cubicBezTo>
                    <a:cubicBezTo>
                      <a:pt x="330903" y="449293"/>
                      <a:pt x="190305" y="470446"/>
                      <a:pt x="59296" y="497804"/>
                    </a:cubicBezTo>
                    <a:cubicBezTo>
                      <a:pt x="42938" y="501189"/>
                      <a:pt x="22489" y="511201"/>
                      <a:pt x="10080" y="497804"/>
                    </a:cubicBezTo>
                    <a:cubicBezTo>
                      <a:pt x="80449" y="471434"/>
                      <a:pt x="175356" y="459024"/>
                      <a:pt x="249816" y="437588"/>
                    </a:cubicBezTo>
                    <a:cubicBezTo>
                      <a:pt x="262508" y="433922"/>
                      <a:pt x="278725" y="429691"/>
                      <a:pt x="285494" y="421935"/>
                    </a:cubicBezTo>
                    <a:cubicBezTo>
                      <a:pt x="199330" y="417705"/>
                      <a:pt x="87359" y="460575"/>
                      <a:pt x="1618" y="477074"/>
                    </a:cubicBezTo>
                    <a:cubicBezTo>
                      <a:pt x="-9945" y="311798"/>
                      <a:pt x="43925" y="189109"/>
                      <a:pt x="53514" y="37653"/>
                    </a:cubicBezTo>
                    <a:cubicBezTo>
                      <a:pt x="56617" y="28909"/>
                      <a:pt x="67052" y="34832"/>
                      <a:pt x="76642" y="31025"/>
                    </a:cubicBezTo>
                    <a:close/>
                    <a:moveTo>
                      <a:pt x="200317" y="93497"/>
                    </a:moveTo>
                    <a:cubicBezTo>
                      <a:pt x="213996" y="88843"/>
                      <a:pt x="212445" y="67267"/>
                      <a:pt x="200740" y="56550"/>
                    </a:cubicBezTo>
                    <a:cubicBezTo>
                      <a:pt x="166331" y="58806"/>
                      <a:pt x="178882" y="100689"/>
                      <a:pt x="200317" y="93497"/>
                    </a:cubicBezTo>
                    <a:close/>
                    <a:moveTo>
                      <a:pt x="150114" y="118317"/>
                    </a:moveTo>
                    <a:cubicBezTo>
                      <a:pt x="194253" y="122265"/>
                      <a:pt x="171126" y="42588"/>
                      <a:pt x="137563" y="77844"/>
                    </a:cubicBezTo>
                    <a:cubicBezTo>
                      <a:pt x="129525" y="95048"/>
                      <a:pt x="135165" y="116907"/>
                      <a:pt x="150114" y="118317"/>
                    </a:cubicBezTo>
                    <a:close/>
                    <a:moveTo>
                      <a:pt x="236701" y="149482"/>
                    </a:moveTo>
                    <a:cubicBezTo>
                      <a:pt x="236701" y="139329"/>
                      <a:pt x="235855" y="123112"/>
                      <a:pt x="225842" y="116907"/>
                    </a:cubicBezTo>
                    <a:cubicBezTo>
                      <a:pt x="185933" y="118599"/>
                      <a:pt x="205817" y="178956"/>
                      <a:pt x="236701" y="149482"/>
                    </a:cubicBezTo>
                    <a:close/>
                    <a:moveTo>
                      <a:pt x="165626" y="221685"/>
                    </a:moveTo>
                    <a:cubicBezTo>
                      <a:pt x="189036" y="214634"/>
                      <a:pt x="182407" y="168520"/>
                      <a:pt x="154203" y="176841"/>
                    </a:cubicBezTo>
                    <a:cubicBezTo>
                      <a:pt x="119935" y="187135"/>
                      <a:pt x="140383" y="229300"/>
                      <a:pt x="165626" y="221685"/>
                    </a:cubicBezTo>
                    <a:close/>
                    <a:moveTo>
                      <a:pt x="337390" y="228877"/>
                    </a:moveTo>
                    <a:cubicBezTo>
                      <a:pt x="358966" y="217173"/>
                      <a:pt x="338941" y="168943"/>
                      <a:pt x="309891" y="185443"/>
                    </a:cubicBezTo>
                    <a:cubicBezTo>
                      <a:pt x="280417" y="202083"/>
                      <a:pt x="311301" y="243120"/>
                      <a:pt x="337390" y="228877"/>
                    </a:cubicBezTo>
                    <a:close/>
                    <a:moveTo>
                      <a:pt x="245162" y="278940"/>
                    </a:moveTo>
                    <a:cubicBezTo>
                      <a:pt x="263354" y="272030"/>
                      <a:pt x="256444" y="234377"/>
                      <a:pt x="234585" y="238044"/>
                    </a:cubicBezTo>
                    <a:cubicBezTo>
                      <a:pt x="223586" y="239877"/>
                      <a:pt x="216535" y="250735"/>
                      <a:pt x="221047" y="271607"/>
                    </a:cubicBezTo>
                    <a:cubicBezTo>
                      <a:pt x="228803" y="275978"/>
                      <a:pt x="236137" y="282324"/>
                      <a:pt x="245162" y="278940"/>
                    </a:cubicBezTo>
                    <a:close/>
                    <a:moveTo>
                      <a:pt x="106679" y="332387"/>
                    </a:moveTo>
                    <a:cubicBezTo>
                      <a:pt x="112461" y="342681"/>
                      <a:pt x="132345" y="344938"/>
                      <a:pt x="148421" y="335912"/>
                    </a:cubicBezTo>
                    <a:cubicBezTo>
                      <a:pt x="173664" y="282606"/>
                      <a:pt x="81577" y="287542"/>
                      <a:pt x="106679" y="332387"/>
                    </a:cubicBezTo>
                    <a:close/>
                    <a:moveTo>
                      <a:pt x="203702" y="404449"/>
                    </a:moveTo>
                    <a:cubicBezTo>
                      <a:pt x="211176" y="400218"/>
                      <a:pt x="213009" y="385270"/>
                      <a:pt x="205394" y="373283"/>
                    </a:cubicBezTo>
                    <a:cubicBezTo>
                      <a:pt x="166049" y="356924"/>
                      <a:pt x="174087" y="421512"/>
                      <a:pt x="203702" y="404449"/>
                    </a:cubicBezTo>
                    <a:close/>
                    <a:moveTo>
                      <a:pt x="64655" y="435473"/>
                    </a:moveTo>
                    <a:cubicBezTo>
                      <a:pt x="71847" y="427999"/>
                      <a:pt x="70437" y="406846"/>
                      <a:pt x="59578" y="401628"/>
                    </a:cubicBezTo>
                    <a:cubicBezTo>
                      <a:pt x="25451" y="400218"/>
                      <a:pt x="30387" y="451127"/>
                      <a:pt x="64655" y="435473"/>
                    </a:cubicBezTo>
                    <a:close/>
                    <a:moveTo>
                      <a:pt x="363902" y="346489"/>
                    </a:moveTo>
                    <a:cubicBezTo>
                      <a:pt x="325544" y="327592"/>
                      <a:pt x="325262" y="419820"/>
                      <a:pt x="371658" y="383859"/>
                    </a:cubicBezTo>
                    <a:cubicBezTo>
                      <a:pt x="378145" y="368065"/>
                      <a:pt x="375466" y="352130"/>
                      <a:pt x="363902" y="346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00EF59F9-A84F-E939-5879-A906858C65DF}"/>
                  </a:ext>
                </a:extLst>
              </p:cNvPr>
              <p:cNvSpPr/>
              <p:nvPr/>
            </p:nvSpPr>
            <p:spPr>
              <a:xfrm>
                <a:off x="4283023" y="2028971"/>
                <a:ext cx="12619" cy="15117"/>
              </a:xfrm>
              <a:custGeom>
                <a:avLst/>
                <a:gdLst>
                  <a:gd name="connsiteX0" fmla="*/ 12248 w 12619"/>
                  <a:gd name="connsiteY0" fmla="*/ 452 h 15117"/>
                  <a:gd name="connsiteX1" fmla="*/ 967 w 12619"/>
                  <a:gd name="connsiteY1" fmla="*/ 15118 h 15117"/>
                  <a:gd name="connsiteX2" fmla="*/ 12248 w 12619"/>
                  <a:gd name="connsiteY2" fmla="*/ 452 h 15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19" h="15117">
                    <a:moveTo>
                      <a:pt x="12248" y="452"/>
                    </a:moveTo>
                    <a:cubicBezTo>
                      <a:pt x="14223" y="9054"/>
                      <a:pt x="8018" y="12439"/>
                      <a:pt x="967" y="15118"/>
                    </a:cubicBezTo>
                    <a:cubicBezTo>
                      <a:pt x="-2982" y="5528"/>
                      <a:pt x="6043" y="-1946"/>
                      <a:pt x="12248" y="4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46EC311F-7556-22E6-BE25-AF8A50634BF0}"/>
                  </a:ext>
                </a:extLst>
              </p:cNvPr>
              <p:cNvSpPr/>
              <p:nvPr/>
            </p:nvSpPr>
            <p:spPr>
              <a:xfrm>
                <a:off x="4558699" y="1971463"/>
                <a:ext cx="87150" cy="86728"/>
              </a:xfrm>
              <a:custGeom>
                <a:avLst/>
                <a:gdLst>
                  <a:gd name="connsiteX0" fmla="*/ 0 w 87150"/>
                  <a:gd name="connsiteY0" fmla="*/ 13256 h 86728"/>
                  <a:gd name="connsiteX1" fmla="*/ 73190 w 87150"/>
                  <a:gd name="connsiteY1" fmla="*/ 0 h 86728"/>
                  <a:gd name="connsiteX2" fmla="*/ 87151 w 87150"/>
                  <a:gd name="connsiteY2" fmla="*/ 66844 h 86728"/>
                  <a:gd name="connsiteX3" fmla="*/ 11282 w 87150"/>
                  <a:gd name="connsiteY3" fmla="*/ 86728 h 86728"/>
                  <a:gd name="connsiteX4" fmla="*/ 0 w 87150"/>
                  <a:gd name="connsiteY4" fmla="*/ 13256 h 86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150" h="86728">
                    <a:moveTo>
                      <a:pt x="0" y="13256"/>
                    </a:moveTo>
                    <a:cubicBezTo>
                      <a:pt x="27358" y="4795"/>
                      <a:pt x="48934" y="11423"/>
                      <a:pt x="73190" y="0"/>
                    </a:cubicBezTo>
                    <a:cubicBezTo>
                      <a:pt x="77844" y="22281"/>
                      <a:pt x="82497" y="44563"/>
                      <a:pt x="87151" y="66844"/>
                    </a:cubicBezTo>
                    <a:cubicBezTo>
                      <a:pt x="59793" y="71075"/>
                      <a:pt x="29755" y="82215"/>
                      <a:pt x="11282" y="86728"/>
                    </a:cubicBezTo>
                    <a:cubicBezTo>
                      <a:pt x="6205" y="61344"/>
                      <a:pt x="4090" y="37935"/>
                      <a:pt x="0" y="132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E0335817-6F82-31DF-7BB2-7F9438E9B97E}"/>
                  </a:ext>
                </a:extLst>
              </p:cNvPr>
              <p:cNvSpPr/>
              <p:nvPr/>
            </p:nvSpPr>
            <p:spPr>
              <a:xfrm>
                <a:off x="4351328" y="2076829"/>
                <a:ext cx="4502" cy="8663"/>
              </a:xfrm>
              <a:custGeom>
                <a:avLst/>
                <a:gdLst>
                  <a:gd name="connsiteX0" fmla="*/ 1057 w 4502"/>
                  <a:gd name="connsiteY0" fmla="*/ 118 h 8663"/>
                  <a:gd name="connsiteX1" fmla="*/ 775 w 4502"/>
                  <a:gd name="connsiteY1" fmla="*/ 8438 h 8663"/>
                  <a:gd name="connsiteX2" fmla="*/ 1057 w 4502"/>
                  <a:gd name="connsiteY2" fmla="*/ 118 h 8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02" h="8663">
                    <a:moveTo>
                      <a:pt x="1057" y="118"/>
                    </a:moveTo>
                    <a:cubicBezTo>
                      <a:pt x="4442" y="-1292"/>
                      <a:pt x="6839" y="10413"/>
                      <a:pt x="775" y="8438"/>
                    </a:cubicBezTo>
                    <a:cubicBezTo>
                      <a:pt x="-1058" y="4490"/>
                      <a:pt x="916" y="2939"/>
                      <a:pt x="1057" y="1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2CC407AE-B309-237E-B554-ADDC36135C03}"/>
                  </a:ext>
                </a:extLst>
              </p:cNvPr>
              <p:cNvSpPr/>
              <p:nvPr/>
            </p:nvSpPr>
            <p:spPr>
              <a:xfrm>
                <a:off x="4309644" y="2089780"/>
                <a:ext cx="12844" cy="13309"/>
              </a:xfrm>
              <a:custGeom>
                <a:avLst/>
                <a:gdLst>
                  <a:gd name="connsiteX0" fmla="*/ 10447 w 12844"/>
                  <a:gd name="connsiteY0" fmla="*/ 0 h 13309"/>
                  <a:gd name="connsiteX1" fmla="*/ 12845 w 12844"/>
                  <a:gd name="connsiteY1" fmla="*/ 11846 h 13309"/>
                  <a:gd name="connsiteX2" fmla="*/ 576 w 12844"/>
                  <a:gd name="connsiteY2" fmla="*/ 12410 h 13309"/>
                  <a:gd name="connsiteX3" fmla="*/ 10447 w 12844"/>
                  <a:gd name="connsiteY3" fmla="*/ 0 h 13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44" h="13309">
                    <a:moveTo>
                      <a:pt x="10447" y="0"/>
                    </a:moveTo>
                    <a:cubicBezTo>
                      <a:pt x="11293" y="3949"/>
                      <a:pt x="12140" y="7897"/>
                      <a:pt x="12845" y="11846"/>
                    </a:cubicBezTo>
                    <a:cubicBezTo>
                      <a:pt x="8050" y="13115"/>
                      <a:pt x="3396" y="14102"/>
                      <a:pt x="576" y="12410"/>
                    </a:cubicBezTo>
                    <a:cubicBezTo>
                      <a:pt x="-1540" y="4654"/>
                      <a:pt x="2268" y="846"/>
                      <a:pt x="1044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E978555A-79DD-FEAF-3D34-2D46063FDF57}"/>
                  </a:ext>
                </a:extLst>
              </p:cNvPr>
              <p:cNvSpPr/>
              <p:nvPr/>
            </p:nvSpPr>
            <p:spPr>
              <a:xfrm>
                <a:off x="4595224" y="2058050"/>
                <a:ext cx="44421" cy="13397"/>
              </a:xfrm>
              <a:custGeom>
                <a:avLst/>
                <a:gdLst>
                  <a:gd name="connsiteX0" fmla="*/ 44422 w 44421"/>
                  <a:gd name="connsiteY0" fmla="*/ 0 h 13397"/>
                  <a:gd name="connsiteX1" fmla="*/ 0 w 44421"/>
                  <a:gd name="connsiteY1" fmla="*/ 13397 h 13397"/>
                  <a:gd name="connsiteX2" fmla="*/ 44422 w 44421"/>
                  <a:gd name="connsiteY2" fmla="*/ 0 h 1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21" h="13397">
                    <a:moveTo>
                      <a:pt x="44422" y="0"/>
                    </a:moveTo>
                    <a:cubicBezTo>
                      <a:pt x="40191" y="12128"/>
                      <a:pt x="12833" y="11705"/>
                      <a:pt x="0" y="13397"/>
                    </a:cubicBezTo>
                    <a:cubicBezTo>
                      <a:pt x="11705" y="6910"/>
                      <a:pt x="27781" y="3244"/>
                      <a:pt x="444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AA155951-A859-49FC-AA3D-ACC71F9F7A75}"/>
                  </a:ext>
                </a:extLst>
              </p:cNvPr>
              <p:cNvSpPr/>
              <p:nvPr/>
            </p:nvSpPr>
            <p:spPr>
              <a:xfrm>
                <a:off x="4580416" y="2077511"/>
                <a:ext cx="160294" cy="425548"/>
              </a:xfrm>
              <a:custGeom>
                <a:avLst/>
                <a:gdLst>
                  <a:gd name="connsiteX0" fmla="*/ 69665 w 160294"/>
                  <a:gd name="connsiteY0" fmla="*/ 846 h 425548"/>
                  <a:gd name="connsiteX1" fmla="*/ 73613 w 160294"/>
                  <a:gd name="connsiteY1" fmla="*/ 0 h 425548"/>
                  <a:gd name="connsiteX2" fmla="*/ 155405 w 160294"/>
                  <a:gd name="connsiteY2" fmla="*/ 323361 h 425548"/>
                  <a:gd name="connsiteX3" fmla="*/ 149906 w 160294"/>
                  <a:gd name="connsiteY3" fmla="*/ 425038 h 425548"/>
                  <a:gd name="connsiteX4" fmla="*/ 80100 w 160294"/>
                  <a:gd name="connsiteY4" fmla="*/ 365809 h 425548"/>
                  <a:gd name="connsiteX5" fmla="*/ 71639 w 160294"/>
                  <a:gd name="connsiteY5" fmla="*/ 345079 h 425548"/>
                  <a:gd name="connsiteX6" fmla="*/ 0 w 160294"/>
                  <a:gd name="connsiteY6" fmla="*/ 21576 h 425548"/>
                  <a:gd name="connsiteX7" fmla="*/ 69665 w 160294"/>
                  <a:gd name="connsiteY7" fmla="*/ 846 h 425548"/>
                  <a:gd name="connsiteX8" fmla="*/ 65857 w 160294"/>
                  <a:gd name="connsiteY8" fmla="*/ 258069 h 425548"/>
                  <a:gd name="connsiteX9" fmla="*/ 91382 w 160294"/>
                  <a:gd name="connsiteY9" fmla="*/ 301926 h 425548"/>
                  <a:gd name="connsiteX10" fmla="*/ 71780 w 160294"/>
                  <a:gd name="connsiteY10" fmla="*/ 316310 h 425548"/>
                  <a:gd name="connsiteX11" fmla="*/ 97023 w 160294"/>
                  <a:gd name="connsiteY11" fmla="*/ 319272 h 425548"/>
                  <a:gd name="connsiteX12" fmla="*/ 87433 w 160294"/>
                  <a:gd name="connsiteY12" fmla="*/ 351989 h 425548"/>
                  <a:gd name="connsiteX13" fmla="*/ 91523 w 160294"/>
                  <a:gd name="connsiteY13" fmla="*/ 361437 h 425548"/>
                  <a:gd name="connsiteX14" fmla="*/ 121983 w 160294"/>
                  <a:gd name="connsiteY14" fmla="*/ 330553 h 425548"/>
                  <a:gd name="connsiteX15" fmla="*/ 49499 w 160294"/>
                  <a:gd name="connsiteY15" fmla="*/ 189814 h 425548"/>
                  <a:gd name="connsiteX16" fmla="*/ 65857 w 160294"/>
                  <a:gd name="connsiteY16" fmla="*/ 258069 h 425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0294" h="425548">
                    <a:moveTo>
                      <a:pt x="69665" y="846"/>
                    </a:moveTo>
                    <a:cubicBezTo>
                      <a:pt x="70934" y="564"/>
                      <a:pt x="72344" y="282"/>
                      <a:pt x="73613" y="0"/>
                    </a:cubicBezTo>
                    <a:cubicBezTo>
                      <a:pt x="91100" y="105061"/>
                      <a:pt x="137919" y="222249"/>
                      <a:pt x="155405" y="323361"/>
                    </a:cubicBezTo>
                    <a:cubicBezTo>
                      <a:pt x="161187" y="356501"/>
                      <a:pt x="164431" y="398949"/>
                      <a:pt x="149906" y="425038"/>
                    </a:cubicBezTo>
                    <a:cubicBezTo>
                      <a:pt x="115637" y="430396"/>
                      <a:pt x="93356" y="392462"/>
                      <a:pt x="80100" y="365809"/>
                    </a:cubicBezTo>
                    <a:cubicBezTo>
                      <a:pt x="76998" y="359463"/>
                      <a:pt x="73895" y="352271"/>
                      <a:pt x="71639" y="345079"/>
                    </a:cubicBezTo>
                    <a:cubicBezTo>
                      <a:pt x="43858" y="254543"/>
                      <a:pt x="24256" y="119445"/>
                      <a:pt x="0" y="21576"/>
                    </a:cubicBezTo>
                    <a:cubicBezTo>
                      <a:pt x="20166" y="19320"/>
                      <a:pt x="48229" y="7897"/>
                      <a:pt x="69665" y="846"/>
                    </a:cubicBezTo>
                    <a:close/>
                    <a:moveTo>
                      <a:pt x="65857" y="258069"/>
                    </a:moveTo>
                    <a:cubicBezTo>
                      <a:pt x="72344" y="274709"/>
                      <a:pt x="90677" y="283170"/>
                      <a:pt x="91382" y="301926"/>
                    </a:cubicBezTo>
                    <a:cubicBezTo>
                      <a:pt x="80241" y="303618"/>
                      <a:pt x="70934" y="306580"/>
                      <a:pt x="71780" y="316310"/>
                    </a:cubicBezTo>
                    <a:cubicBezTo>
                      <a:pt x="75023" y="325195"/>
                      <a:pt x="90395" y="315605"/>
                      <a:pt x="97023" y="319272"/>
                    </a:cubicBezTo>
                    <a:cubicBezTo>
                      <a:pt x="100407" y="334502"/>
                      <a:pt x="93638" y="343104"/>
                      <a:pt x="87433" y="351989"/>
                    </a:cubicBezTo>
                    <a:cubicBezTo>
                      <a:pt x="89549" y="353963"/>
                      <a:pt x="91100" y="356783"/>
                      <a:pt x="91523" y="361437"/>
                    </a:cubicBezTo>
                    <a:cubicBezTo>
                      <a:pt x="109714" y="362847"/>
                      <a:pt x="118035" y="343950"/>
                      <a:pt x="121983" y="330553"/>
                    </a:cubicBezTo>
                    <a:cubicBezTo>
                      <a:pt x="108868" y="271183"/>
                      <a:pt x="78267" y="231980"/>
                      <a:pt x="49499" y="189814"/>
                    </a:cubicBezTo>
                    <a:cubicBezTo>
                      <a:pt x="57819" y="214634"/>
                      <a:pt x="57960" y="237762"/>
                      <a:pt x="65857" y="2580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70295D22-F221-0D7A-5A31-19C351085B51}"/>
                  </a:ext>
                </a:extLst>
              </p:cNvPr>
              <p:cNvSpPr/>
              <p:nvPr/>
            </p:nvSpPr>
            <p:spPr>
              <a:xfrm>
                <a:off x="4379240" y="2140971"/>
                <a:ext cx="2796" cy="5922"/>
              </a:xfrm>
              <a:custGeom>
                <a:avLst/>
                <a:gdLst>
                  <a:gd name="connsiteX0" fmla="*/ 785 w 2796"/>
                  <a:gd name="connsiteY0" fmla="*/ 0 h 5922"/>
                  <a:gd name="connsiteX1" fmla="*/ 2054 w 2796"/>
                  <a:gd name="connsiteY1" fmla="*/ 5923 h 5922"/>
                  <a:gd name="connsiteX2" fmla="*/ 785 w 2796"/>
                  <a:gd name="connsiteY2" fmla="*/ 0 h 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96" h="5922">
                    <a:moveTo>
                      <a:pt x="785" y="0"/>
                    </a:moveTo>
                    <a:cubicBezTo>
                      <a:pt x="4593" y="705"/>
                      <a:pt x="1772" y="3526"/>
                      <a:pt x="2054" y="5923"/>
                    </a:cubicBezTo>
                    <a:cubicBezTo>
                      <a:pt x="-1753" y="5077"/>
                      <a:pt x="926" y="2397"/>
                      <a:pt x="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8EE95002-7ADF-A053-FFC6-F0678CE22340}"/>
                  </a:ext>
                </a:extLst>
              </p:cNvPr>
              <p:cNvSpPr/>
              <p:nvPr/>
            </p:nvSpPr>
            <p:spPr>
              <a:xfrm>
                <a:off x="4313381" y="2196110"/>
                <a:ext cx="11902" cy="12797"/>
              </a:xfrm>
              <a:custGeom>
                <a:avLst/>
                <a:gdLst>
                  <a:gd name="connsiteX0" fmla="*/ 8403 w 11902"/>
                  <a:gd name="connsiteY0" fmla="*/ 0 h 12797"/>
                  <a:gd name="connsiteX1" fmla="*/ 10800 w 11902"/>
                  <a:gd name="connsiteY1" fmla="*/ 11846 h 12797"/>
                  <a:gd name="connsiteX2" fmla="*/ 505 w 11902"/>
                  <a:gd name="connsiteY2" fmla="*/ 11846 h 12797"/>
                  <a:gd name="connsiteX3" fmla="*/ 8403 w 11902"/>
                  <a:gd name="connsiteY3" fmla="*/ 0 h 12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02" h="12797">
                    <a:moveTo>
                      <a:pt x="8403" y="0"/>
                    </a:moveTo>
                    <a:cubicBezTo>
                      <a:pt x="11646" y="1974"/>
                      <a:pt x="13056" y="8743"/>
                      <a:pt x="10800" y="11846"/>
                    </a:cubicBezTo>
                    <a:cubicBezTo>
                      <a:pt x="5582" y="14666"/>
                      <a:pt x="5159" y="10154"/>
                      <a:pt x="505" y="11846"/>
                    </a:cubicBezTo>
                    <a:cubicBezTo>
                      <a:pt x="-1187" y="5077"/>
                      <a:pt x="1352" y="987"/>
                      <a:pt x="8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002F8245-9E5D-94CA-95A0-7BCF2AC84F06}"/>
                  </a:ext>
                </a:extLst>
              </p:cNvPr>
              <p:cNvSpPr/>
              <p:nvPr/>
            </p:nvSpPr>
            <p:spPr>
              <a:xfrm>
                <a:off x="4470420" y="2203762"/>
                <a:ext cx="16767" cy="19527"/>
              </a:xfrm>
              <a:custGeom>
                <a:avLst/>
                <a:gdLst>
                  <a:gd name="connsiteX0" fmla="*/ 0 w 16767"/>
                  <a:gd name="connsiteY0" fmla="*/ 16744 h 19527"/>
                  <a:gd name="connsiteX1" fmla="*/ 0 w 16767"/>
                  <a:gd name="connsiteY1" fmla="*/ 16744 h 19527"/>
                  <a:gd name="connsiteX2" fmla="*/ 0 w 16767"/>
                  <a:gd name="connsiteY2" fmla="*/ 16744 h 1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767" h="19527">
                    <a:moveTo>
                      <a:pt x="0" y="16744"/>
                    </a:moveTo>
                    <a:cubicBezTo>
                      <a:pt x="705" y="-27960"/>
                      <a:pt x="37371" y="32821"/>
                      <a:pt x="0" y="16744"/>
                    </a:cubicBezTo>
                    <a:lnTo>
                      <a:pt x="0" y="16744"/>
                    </a:ln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E5CF1913-1C57-776A-CE01-E4E0CCE3631D}"/>
                  </a:ext>
                </a:extLst>
              </p:cNvPr>
              <p:cNvSpPr/>
              <p:nvPr/>
            </p:nvSpPr>
            <p:spPr>
              <a:xfrm>
                <a:off x="4391076" y="2256044"/>
                <a:ext cx="10708" cy="15481"/>
              </a:xfrm>
              <a:custGeom>
                <a:avLst/>
                <a:gdLst>
                  <a:gd name="connsiteX0" fmla="*/ 936 w 10708"/>
                  <a:gd name="connsiteY0" fmla="*/ 1269 h 15481"/>
                  <a:gd name="connsiteX1" fmla="*/ 6859 w 10708"/>
                  <a:gd name="connsiteY1" fmla="*/ 0 h 15481"/>
                  <a:gd name="connsiteX2" fmla="*/ 1923 w 10708"/>
                  <a:gd name="connsiteY2" fmla="*/ 15371 h 15481"/>
                  <a:gd name="connsiteX3" fmla="*/ 936 w 10708"/>
                  <a:gd name="connsiteY3" fmla="*/ 1269 h 15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08" h="15481">
                    <a:moveTo>
                      <a:pt x="936" y="1269"/>
                    </a:moveTo>
                    <a:cubicBezTo>
                      <a:pt x="2910" y="846"/>
                      <a:pt x="4885" y="423"/>
                      <a:pt x="6859" y="0"/>
                    </a:cubicBezTo>
                    <a:cubicBezTo>
                      <a:pt x="12077" y="4231"/>
                      <a:pt x="13346" y="16782"/>
                      <a:pt x="1923" y="15371"/>
                    </a:cubicBezTo>
                    <a:cubicBezTo>
                      <a:pt x="795" y="10294"/>
                      <a:pt x="-1179" y="4372"/>
                      <a:pt x="936" y="12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956FA453-67C8-2EB4-B246-9D33D0E55538}"/>
                  </a:ext>
                </a:extLst>
              </p:cNvPr>
              <p:cNvSpPr/>
              <p:nvPr/>
            </p:nvSpPr>
            <p:spPr>
              <a:xfrm>
                <a:off x="4281397" y="2317247"/>
                <a:ext cx="14615" cy="15794"/>
              </a:xfrm>
              <a:custGeom>
                <a:avLst/>
                <a:gdLst>
                  <a:gd name="connsiteX0" fmla="*/ 10349 w 14615"/>
                  <a:gd name="connsiteY0" fmla="*/ 0 h 15794"/>
                  <a:gd name="connsiteX1" fmla="*/ 13592 w 14615"/>
                  <a:gd name="connsiteY1" fmla="*/ 15794 h 15794"/>
                  <a:gd name="connsiteX2" fmla="*/ 195 w 14615"/>
                  <a:gd name="connsiteY2" fmla="*/ 10436 h 15794"/>
                  <a:gd name="connsiteX3" fmla="*/ 10349 w 14615"/>
                  <a:gd name="connsiteY3" fmla="*/ 0 h 1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15" h="15794">
                    <a:moveTo>
                      <a:pt x="10349" y="0"/>
                    </a:moveTo>
                    <a:cubicBezTo>
                      <a:pt x="13874" y="2256"/>
                      <a:pt x="15990" y="12269"/>
                      <a:pt x="13592" y="15794"/>
                    </a:cubicBezTo>
                    <a:cubicBezTo>
                      <a:pt x="7951" y="15653"/>
                      <a:pt x="3580" y="13820"/>
                      <a:pt x="195" y="10436"/>
                    </a:cubicBezTo>
                    <a:cubicBezTo>
                      <a:pt x="-933" y="3949"/>
                      <a:pt x="2875" y="705"/>
                      <a:pt x="103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59D8CAF2-B8C3-E429-C18E-4CC64CF1A945}"/>
                  </a:ext>
                </a:extLst>
              </p:cNvPr>
              <p:cNvSpPr/>
              <p:nvPr/>
            </p:nvSpPr>
            <p:spPr>
              <a:xfrm>
                <a:off x="4907868" y="2228307"/>
                <a:ext cx="207442" cy="83439"/>
              </a:xfrm>
              <a:custGeom>
                <a:avLst/>
                <a:gdLst>
                  <a:gd name="connsiteX0" fmla="*/ 207442 w 207442"/>
                  <a:gd name="connsiteY0" fmla="*/ 25762 h 83439"/>
                  <a:gd name="connsiteX1" fmla="*/ 0 w 207442"/>
                  <a:gd name="connsiteY1" fmla="*/ 83440 h 83439"/>
                  <a:gd name="connsiteX2" fmla="*/ 7897 w 207442"/>
                  <a:gd name="connsiteY2" fmla="*/ 32531 h 83439"/>
                  <a:gd name="connsiteX3" fmla="*/ 131291 w 207442"/>
                  <a:gd name="connsiteY3" fmla="*/ 4750 h 83439"/>
                  <a:gd name="connsiteX4" fmla="*/ 179661 w 207442"/>
                  <a:gd name="connsiteY4" fmla="*/ 802 h 83439"/>
                  <a:gd name="connsiteX5" fmla="*/ 207442 w 207442"/>
                  <a:gd name="connsiteY5" fmla="*/ 25762 h 8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442" h="83439">
                    <a:moveTo>
                      <a:pt x="207442" y="25762"/>
                    </a:moveTo>
                    <a:cubicBezTo>
                      <a:pt x="148918" y="51992"/>
                      <a:pt x="67690" y="63274"/>
                      <a:pt x="0" y="83440"/>
                    </a:cubicBezTo>
                    <a:cubicBezTo>
                      <a:pt x="5641" y="68492"/>
                      <a:pt x="17910" y="57774"/>
                      <a:pt x="7897" y="32531"/>
                    </a:cubicBezTo>
                    <a:cubicBezTo>
                      <a:pt x="42306" y="26326"/>
                      <a:pt x="90959" y="10532"/>
                      <a:pt x="131291" y="4750"/>
                    </a:cubicBezTo>
                    <a:cubicBezTo>
                      <a:pt x="147508" y="2353"/>
                      <a:pt x="168661" y="-1737"/>
                      <a:pt x="179661" y="802"/>
                    </a:cubicBezTo>
                    <a:cubicBezTo>
                      <a:pt x="193622" y="4045"/>
                      <a:pt x="197430" y="18993"/>
                      <a:pt x="207442" y="257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231D0B72-4EDA-ECCB-3BDB-BC78343CE1E7}"/>
                  </a:ext>
                </a:extLst>
              </p:cNvPr>
              <p:cNvSpPr/>
              <p:nvPr/>
            </p:nvSpPr>
            <p:spPr>
              <a:xfrm>
                <a:off x="4735399" y="2273107"/>
                <a:ext cx="139187" cy="82074"/>
              </a:xfrm>
              <a:custGeom>
                <a:avLst/>
                <a:gdLst>
                  <a:gd name="connsiteX0" fmla="*/ 121419 w 139187"/>
                  <a:gd name="connsiteY0" fmla="*/ 0 h 82074"/>
                  <a:gd name="connsiteX1" fmla="*/ 139188 w 139187"/>
                  <a:gd name="connsiteY1" fmla="*/ 45550 h 82074"/>
                  <a:gd name="connsiteX2" fmla="*/ 13397 w 139187"/>
                  <a:gd name="connsiteY2" fmla="*/ 82074 h 82074"/>
                  <a:gd name="connsiteX3" fmla="*/ 0 w 139187"/>
                  <a:gd name="connsiteY3" fmla="*/ 27499 h 82074"/>
                  <a:gd name="connsiteX4" fmla="*/ 121419 w 139187"/>
                  <a:gd name="connsiteY4" fmla="*/ 0 h 82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187" h="82074">
                    <a:moveTo>
                      <a:pt x="121419" y="0"/>
                    </a:moveTo>
                    <a:cubicBezTo>
                      <a:pt x="125509" y="20589"/>
                      <a:pt x="130163" y="29474"/>
                      <a:pt x="139188" y="45550"/>
                    </a:cubicBezTo>
                    <a:cubicBezTo>
                      <a:pt x="97446" y="57819"/>
                      <a:pt x="51332" y="67267"/>
                      <a:pt x="13397" y="82074"/>
                    </a:cubicBezTo>
                    <a:cubicBezTo>
                      <a:pt x="10577" y="61485"/>
                      <a:pt x="2820" y="48088"/>
                      <a:pt x="0" y="27499"/>
                    </a:cubicBezTo>
                    <a:cubicBezTo>
                      <a:pt x="40332" y="24256"/>
                      <a:pt x="82356" y="9590"/>
                      <a:pt x="1214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A26D166E-5C59-DD68-63DD-AC688DA858B9}"/>
                  </a:ext>
                </a:extLst>
              </p:cNvPr>
              <p:cNvSpPr/>
              <p:nvPr/>
            </p:nvSpPr>
            <p:spPr>
              <a:xfrm>
                <a:off x="4207673" y="2420382"/>
                <a:ext cx="8019" cy="9871"/>
              </a:xfrm>
              <a:custGeom>
                <a:avLst/>
                <a:gdLst>
                  <a:gd name="connsiteX0" fmla="*/ 1011 w 8019"/>
                  <a:gd name="connsiteY0" fmla="*/ 375 h 9871"/>
                  <a:gd name="connsiteX1" fmla="*/ 7357 w 8019"/>
                  <a:gd name="connsiteY1" fmla="*/ 1080 h 9871"/>
                  <a:gd name="connsiteX2" fmla="*/ 5101 w 8019"/>
                  <a:gd name="connsiteY2" fmla="*/ 9823 h 9871"/>
                  <a:gd name="connsiteX3" fmla="*/ 1011 w 8019"/>
                  <a:gd name="connsiteY3" fmla="*/ 375 h 9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19" h="9871">
                    <a:moveTo>
                      <a:pt x="1011" y="375"/>
                    </a:moveTo>
                    <a:cubicBezTo>
                      <a:pt x="4114" y="-895"/>
                      <a:pt x="4819" y="1503"/>
                      <a:pt x="7357" y="1080"/>
                    </a:cubicBezTo>
                    <a:cubicBezTo>
                      <a:pt x="9896" y="6157"/>
                      <a:pt x="4255" y="5874"/>
                      <a:pt x="5101" y="9823"/>
                    </a:cubicBezTo>
                    <a:cubicBezTo>
                      <a:pt x="24" y="10528"/>
                      <a:pt x="-1104" y="3336"/>
                      <a:pt x="1011" y="3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1CF06E16-BF61-16CA-40BB-01AA075D11BA}"/>
                  </a:ext>
                </a:extLst>
              </p:cNvPr>
              <p:cNvSpPr/>
              <p:nvPr/>
            </p:nvSpPr>
            <p:spPr>
              <a:xfrm>
                <a:off x="4350270" y="2390490"/>
                <a:ext cx="4680" cy="8126"/>
              </a:xfrm>
              <a:custGeom>
                <a:avLst/>
                <a:gdLst>
                  <a:gd name="connsiteX0" fmla="*/ 0 w 4680"/>
                  <a:gd name="connsiteY0" fmla="*/ 652 h 8126"/>
                  <a:gd name="connsiteX1" fmla="*/ 3667 w 4680"/>
                  <a:gd name="connsiteY1" fmla="*/ 8126 h 8126"/>
                  <a:gd name="connsiteX2" fmla="*/ 0 w 4680"/>
                  <a:gd name="connsiteY2" fmla="*/ 652 h 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80" h="8126">
                    <a:moveTo>
                      <a:pt x="0" y="652"/>
                    </a:moveTo>
                    <a:cubicBezTo>
                      <a:pt x="6487" y="-2450"/>
                      <a:pt x="4654" y="6434"/>
                      <a:pt x="3667" y="8126"/>
                    </a:cubicBezTo>
                    <a:cubicBezTo>
                      <a:pt x="705" y="8126"/>
                      <a:pt x="846" y="3613"/>
                      <a:pt x="0" y="6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784E27E6-54DD-BF38-44FE-8508593E97B2}"/>
                  </a:ext>
                </a:extLst>
              </p:cNvPr>
              <p:cNvSpPr/>
              <p:nvPr/>
            </p:nvSpPr>
            <p:spPr>
              <a:xfrm>
                <a:off x="4509249" y="2365322"/>
                <a:ext cx="10105" cy="17076"/>
              </a:xfrm>
              <a:custGeom>
                <a:avLst/>
                <a:gdLst>
                  <a:gd name="connsiteX0" fmla="*/ 1785 w 10105"/>
                  <a:gd name="connsiteY0" fmla="*/ 577 h 17076"/>
                  <a:gd name="connsiteX1" fmla="*/ 10105 w 10105"/>
                  <a:gd name="connsiteY1" fmla="*/ 11153 h 17076"/>
                  <a:gd name="connsiteX2" fmla="*/ 1080 w 10105"/>
                  <a:gd name="connsiteY2" fmla="*/ 17076 h 17076"/>
                  <a:gd name="connsiteX3" fmla="*/ 1785 w 10105"/>
                  <a:gd name="connsiteY3" fmla="*/ 577 h 1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05" h="17076">
                    <a:moveTo>
                      <a:pt x="1785" y="577"/>
                    </a:moveTo>
                    <a:cubicBezTo>
                      <a:pt x="8554" y="-2103"/>
                      <a:pt x="8977" y="5089"/>
                      <a:pt x="10105" y="11153"/>
                    </a:cubicBezTo>
                    <a:cubicBezTo>
                      <a:pt x="6580" y="12846"/>
                      <a:pt x="6016" y="16371"/>
                      <a:pt x="1080" y="17076"/>
                    </a:cubicBezTo>
                    <a:cubicBezTo>
                      <a:pt x="-2163" y="9179"/>
                      <a:pt x="3054" y="6923"/>
                      <a:pt x="1785" y="57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79088460-7506-3231-0FED-1E95C67BAF28}"/>
                  </a:ext>
                </a:extLst>
              </p:cNvPr>
              <p:cNvSpPr/>
              <p:nvPr/>
            </p:nvSpPr>
            <p:spPr>
              <a:xfrm>
                <a:off x="4751475" y="2274800"/>
                <a:ext cx="382449" cy="94201"/>
              </a:xfrm>
              <a:custGeom>
                <a:avLst/>
                <a:gdLst>
                  <a:gd name="connsiteX0" fmla="*/ 382449 w 382449"/>
                  <a:gd name="connsiteY0" fmla="*/ 0 h 94201"/>
                  <a:gd name="connsiteX1" fmla="*/ 322374 w 382449"/>
                  <a:gd name="connsiteY1" fmla="*/ 26935 h 94201"/>
                  <a:gd name="connsiteX2" fmla="*/ 0 w 382449"/>
                  <a:gd name="connsiteY2" fmla="*/ 94202 h 94201"/>
                  <a:gd name="connsiteX3" fmla="*/ 382449 w 382449"/>
                  <a:gd name="connsiteY3" fmla="*/ 0 h 94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2449" h="94201">
                    <a:moveTo>
                      <a:pt x="382449" y="0"/>
                    </a:moveTo>
                    <a:cubicBezTo>
                      <a:pt x="377937" y="17628"/>
                      <a:pt x="345079" y="20589"/>
                      <a:pt x="322374" y="26935"/>
                    </a:cubicBezTo>
                    <a:cubicBezTo>
                      <a:pt x="227749" y="53165"/>
                      <a:pt x="102522" y="69523"/>
                      <a:pt x="0" y="94202"/>
                    </a:cubicBezTo>
                    <a:cubicBezTo>
                      <a:pt x="120573" y="59511"/>
                      <a:pt x="263146" y="24961"/>
                      <a:pt x="3824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1" name="Graphic 3">
              <a:extLst>
                <a:ext uri="{FF2B5EF4-FFF2-40B4-BE49-F238E27FC236}">
                  <a16:creationId xmlns:a16="http://schemas.microsoft.com/office/drawing/2014/main" id="{32C2C1E7-2F72-3BCE-C6FF-8F80D020227A}"/>
                </a:ext>
              </a:extLst>
            </p:cNvPr>
            <p:cNvGrpSpPr/>
            <p:nvPr/>
          </p:nvGrpSpPr>
          <p:grpSpPr>
            <a:xfrm>
              <a:off x="3205195" y="1963050"/>
              <a:ext cx="674294" cy="732834"/>
              <a:chOff x="3205195" y="1963050"/>
              <a:chExt cx="674294" cy="732834"/>
            </a:xfrm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6334720B-1FE8-7EE1-3048-316EFFC73C40}"/>
                  </a:ext>
                </a:extLst>
              </p:cNvPr>
              <p:cNvSpPr/>
              <p:nvPr/>
            </p:nvSpPr>
            <p:spPr>
              <a:xfrm>
                <a:off x="3205195" y="1963050"/>
                <a:ext cx="674294" cy="689971"/>
              </a:xfrm>
              <a:custGeom>
                <a:avLst/>
                <a:gdLst>
                  <a:gd name="connsiteX0" fmla="*/ 455199 w 674294"/>
                  <a:gd name="connsiteY0" fmla="*/ 51424 h 689971"/>
                  <a:gd name="connsiteX1" fmla="*/ 455199 w 674294"/>
                  <a:gd name="connsiteY1" fmla="*/ 97679 h 689971"/>
                  <a:gd name="connsiteX2" fmla="*/ 404573 w 674294"/>
                  <a:gd name="connsiteY2" fmla="*/ 306672 h 689971"/>
                  <a:gd name="connsiteX3" fmla="*/ 422201 w 674294"/>
                  <a:gd name="connsiteY3" fmla="*/ 196676 h 689971"/>
                  <a:gd name="connsiteX4" fmla="*/ 252834 w 674294"/>
                  <a:gd name="connsiteY4" fmla="*/ 38309 h 689971"/>
                  <a:gd name="connsiteX5" fmla="*/ 129723 w 674294"/>
                  <a:gd name="connsiteY5" fmla="*/ 108679 h 689971"/>
                  <a:gd name="connsiteX6" fmla="*/ 87980 w 674294"/>
                  <a:gd name="connsiteY6" fmla="*/ 220791 h 689971"/>
                  <a:gd name="connsiteX7" fmla="*/ 169350 w 674294"/>
                  <a:gd name="connsiteY7" fmla="*/ 359414 h 689971"/>
                  <a:gd name="connsiteX8" fmla="*/ 281461 w 674294"/>
                  <a:gd name="connsiteY8" fmla="*/ 355043 h 689971"/>
                  <a:gd name="connsiteX9" fmla="*/ 314460 w 674294"/>
                  <a:gd name="connsiteY9" fmla="*/ 374786 h 689971"/>
                  <a:gd name="connsiteX10" fmla="*/ 402458 w 674294"/>
                  <a:gd name="connsiteY10" fmla="*/ 317672 h 689971"/>
                  <a:gd name="connsiteX11" fmla="*/ 384830 w 674294"/>
                  <a:gd name="connsiteY11" fmla="*/ 366042 h 689971"/>
                  <a:gd name="connsiteX12" fmla="*/ 127466 w 674294"/>
                  <a:gd name="connsiteY12" fmla="*/ 401297 h 689971"/>
                  <a:gd name="connsiteX13" fmla="*/ 65840 w 674294"/>
                  <a:gd name="connsiteY13" fmla="*/ 399041 h 689971"/>
                  <a:gd name="connsiteX14" fmla="*/ 24098 w 674294"/>
                  <a:gd name="connsiteY14" fmla="*/ 491410 h 689971"/>
                  <a:gd name="connsiteX15" fmla="*/ 50469 w 674294"/>
                  <a:gd name="connsiteY15" fmla="*/ 542037 h 689971"/>
                  <a:gd name="connsiteX16" fmla="*/ 129581 w 674294"/>
                  <a:gd name="connsiteY16" fmla="*/ 478295 h 689971"/>
                  <a:gd name="connsiteX17" fmla="*/ 371574 w 674294"/>
                  <a:gd name="connsiteY17" fmla="*/ 421040 h 689971"/>
                  <a:gd name="connsiteX18" fmla="*/ 336460 w 674294"/>
                  <a:gd name="connsiteY18" fmla="*/ 535409 h 689971"/>
                  <a:gd name="connsiteX19" fmla="*/ 263834 w 674294"/>
                  <a:gd name="connsiteY19" fmla="*/ 643149 h 689971"/>
                  <a:gd name="connsiteX20" fmla="*/ 314460 w 674294"/>
                  <a:gd name="connsiteY20" fmla="*/ 662892 h 689971"/>
                  <a:gd name="connsiteX21" fmla="*/ 387086 w 674294"/>
                  <a:gd name="connsiteY21" fmla="*/ 621149 h 689971"/>
                  <a:gd name="connsiteX22" fmla="*/ 376087 w 674294"/>
                  <a:gd name="connsiteY22" fmla="*/ 592522 h 689971"/>
                  <a:gd name="connsiteX23" fmla="*/ 404714 w 674294"/>
                  <a:gd name="connsiteY23" fmla="*/ 500153 h 689971"/>
                  <a:gd name="connsiteX24" fmla="*/ 435456 w 674294"/>
                  <a:gd name="connsiteY24" fmla="*/ 410041 h 689971"/>
                  <a:gd name="connsiteX25" fmla="*/ 545453 w 674294"/>
                  <a:gd name="connsiteY25" fmla="*/ 394669 h 689971"/>
                  <a:gd name="connsiteX26" fmla="*/ 622451 w 674294"/>
                  <a:gd name="connsiteY26" fmla="*/ 414412 h 689971"/>
                  <a:gd name="connsiteX27" fmla="*/ 655450 w 674294"/>
                  <a:gd name="connsiteY27" fmla="*/ 348415 h 689971"/>
                  <a:gd name="connsiteX28" fmla="*/ 633450 w 674294"/>
                  <a:gd name="connsiteY28" fmla="*/ 289045 h 689971"/>
                  <a:gd name="connsiteX29" fmla="*/ 450969 w 674294"/>
                  <a:gd name="connsiteY29" fmla="*/ 350671 h 689971"/>
                  <a:gd name="connsiteX30" fmla="*/ 508223 w 674294"/>
                  <a:gd name="connsiteY30" fmla="*/ 170305 h 689971"/>
                  <a:gd name="connsiteX31" fmla="*/ 587336 w 674294"/>
                  <a:gd name="connsiteY31" fmla="*/ 9823 h 689971"/>
                  <a:gd name="connsiteX32" fmla="*/ 521338 w 674294"/>
                  <a:gd name="connsiteY32" fmla="*/ 27451 h 689971"/>
                  <a:gd name="connsiteX33" fmla="*/ 455199 w 674294"/>
                  <a:gd name="connsiteY33" fmla="*/ 51424 h 689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74294" h="689971">
                    <a:moveTo>
                      <a:pt x="455199" y="51424"/>
                    </a:moveTo>
                    <a:cubicBezTo>
                      <a:pt x="452661" y="66514"/>
                      <a:pt x="456469" y="84987"/>
                      <a:pt x="455199" y="97679"/>
                    </a:cubicBezTo>
                    <a:cubicBezTo>
                      <a:pt x="448430" y="167344"/>
                      <a:pt x="417688" y="255905"/>
                      <a:pt x="404573" y="306672"/>
                    </a:cubicBezTo>
                    <a:cubicBezTo>
                      <a:pt x="382150" y="266622"/>
                      <a:pt x="414021" y="231085"/>
                      <a:pt x="422201" y="196676"/>
                    </a:cubicBezTo>
                    <a:cubicBezTo>
                      <a:pt x="446879" y="92461"/>
                      <a:pt x="345203" y="27310"/>
                      <a:pt x="252834" y="38309"/>
                    </a:cubicBezTo>
                    <a:cubicBezTo>
                      <a:pt x="211374" y="43245"/>
                      <a:pt x="161029" y="76949"/>
                      <a:pt x="129723" y="108679"/>
                    </a:cubicBezTo>
                    <a:cubicBezTo>
                      <a:pt x="100531" y="138152"/>
                      <a:pt x="86711" y="179330"/>
                      <a:pt x="87980" y="220791"/>
                    </a:cubicBezTo>
                    <a:cubicBezTo>
                      <a:pt x="89673" y="275084"/>
                      <a:pt x="126197" y="339953"/>
                      <a:pt x="169350" y="359414"/>
                    </a:cubicBezTo>
                    <a:cubicBezTo>
                      <a:pt x="206579" y="376055"/>
                      <a:pt x="244937" y="349120"/>
                      <a:pt x="281461" y="355043"/>
                    </a:cubicBezTo>
                    <a:cubicBezTo>
                      <a:pt x="297679" y="357722"/>
                      <a:pt x="296974" y="369991"/>
                      <a:pt x="314460" y="374786"/>
                    </a:cubicBezTo>
                    <a:cubicBezTo>
                      <a:pt x="341254" y="354761"/>
                      <a:pt x="376228" y="330928"/>
                      <a:pt x="402458" y="317672"/>
                    </a:cubicBezTo>
                    <a:cubicBezTo>
                      <a:pt x="394842" y="332056"/>
                      <a:pt x="391599" y="350812"/>
                      <a:pt x="384830" y="366042"/>
                    </a:cubicBezTo>
                    <a:cubicBezTo>
                      <a:pt x="320524" y="380708"/>
                      <a:pt x="223361" y="405528"/>
                      <a:pt x="127466" y="401297"/>
                    </a:cubicBezTo>
                    <a:cubicBezTo>
                      <a:pt x="106877" y="400310"/>
                      <a:pt x="85724" y="396644"/>
                      <a:pt x="65840" y="399041"/>
                    </a:cubicBezTo>
                    <a:cubicBezTo>
                      <a:pt x="17893" y="404964"/>
                      <a:pt x="-30337" y="460244"/>
                      <a:pt x="24098" y="491410"/>
                    </a:cubicBezTo>
                    <a:cubicBezTo>
                      <a:pt x="14085" y="513832"/>
                      <a:pt x="33546" y="539216"/>
                      <a:pt x="50469" y="542037"/>
                    </a:cubicBezTo>
                    <a:cubicBezTo>
                      <a:pt x="91929" y="548947"/>
                      <a:pt x="113223" y="500717"/>
                      <a:pt x="129581" y="478295"/>
                    </a:cubicBezTo>
                    <a:cubicBezTo>
                      <a:pt x="211233" y="460244"/>
                      <a:pt x="283718" y="433027"/>
                      <a:pt x="371574" y="421040"/>
                    </a:cubicBezTo>
                    <a:cubicBezTo>
                      <a:pt x="357754" y="456578"/>
                      <a:pt x="360856" y="495218"/>
                      <a:pt x="336460" y="535409"/>
                    </a:cubicBezTo>
                    <a:cubicBezTo>
                      <a:pt x="313332" y="573343"/>
                      <a:pt x="257206" y="593932"/>
                      <a:pt x="263834" y="643149"/>
                    </a:cubicBezTo>
                    <a:cubicBezTo>
                      <a:pt x="267218" y="667686"/>
                      <a:pt x="297961" y="680801"/>
                      <a:pt x="314460" y="662892"/>
                    </a:cubicBezTo>
                    <a:cubicBezTo>
                      <a:pt x="336601" y="722120"/>
                      <a:pt x="397099" y="673186"/>
                      <a:pt x="387086" y="621149"/>
                    </a:cubicBezTo>
                    <a:cubicBezTo>
                      <a:pt x="384971" y="610432"/>
                      <a:pt x="376510" y="602112"/>
                      <a:pt x="376087" y="592522"/>
                    </a:cubicBezTo>
                    <a:cubicBezTo>
                      <a:pt x="374817" y="566856"/>
                      <a:pt x="396535" y="526806"/>
                      <a:pt x="404714" y="500153"/>
                    </a:cubicBezTo>
                    <a:cubicBezTo>
                      <a:pt x="415855" y="463911"/>
                      <a:pt x="423893" y="431053"/>
                      <a:pt x="435456" y="410041"/>
                    </a:cubicBezTo>
                    <a:cubicBezTo>
                      <a:pt x="466199" y="409900"/>
                      <a:pt x="500749" y="389311"/>
                      <a:pt x="545453" y="394669"/>
                    </a:cubicBezTo>
                    <a:cubicBezTo>
                      <a:pt x="573516" y="398054"/>
                      <a:pt x="591990" y="418079"/>
                      <a:pt x="622451" y="414412"/>
                    </a:cubicBezTo>
                    <a:cubicBezTo>
                      <a:pt x="655591" y="410605"/>
                      <a:pt x="681962" y="377465"/>
                      <a:pt x="655450" y="348415"/>
                    </a:cubicBezTo>
                    <a:cubicBezTo>
                      <a:pt x="694794" y="327543"/>
                      <a:pt x="665180" y="292006"/>
                      <a:pt x="633450" y="289045"/>
                    </a:cubicBezTo>
                    <a:cubicBezTo>
                      <a:pt x="561812" y="282276"/>
                      <a:pt x="507377" y="357158"/>
                      <a:pt x="450969" y="350671"/>
                    </a:cubicBezTo>
                    <a:cubicBezTo>
                      <a:pt x="467891" y="282135"/>
                      <a:pt x="482275" y="223752"/>
                      <a:pt x="508223" y="170305"/>
                    </a:cubicBezTo>
                    <a:cubicBezTo>
                      <a:pt x="534171" y="116576"/>
                      <a:pt x="580708" y="77372"/>
                      <a:pt x="587336" y="9823"/>
                    </a:cubicBezTo>
                    <a:cubicBezTo>
                      <a:pt x="566465" y="-17958"/>
                      <a:pt x="534453" y="21387"/>
                      <a:pt x="521338" y="27451"/>
                    </a:cubicBezTo>
                    <a:cubicBezTo>
                      <a:pt x="510339" y="-26278"/>
                      <a:pt x="460276" y="19836"/>
                      <a:pt x="455199" y="51424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70E517D7-D252-5CF5-3D6F-56C68FC3A507}"/>
                  </a:ext>
                </a:extLst>
              </p:cNvPr>
              <p:cNvSpPr/>
              <p:nvPr/>
            </p:nvSpPr>
            <p:spPr>
              <a:xfrm>
                <a:off x="3609768" y="1975911"/>
                <a:ext cx="167110" cy="351066"/>
              </a:xfrm>
              <a:custGeom>
                <a:avLst/>
                <a:gdLst>
                  <a:gd name="connsiteX0" fmla="*/ 105484 w 167110"/>
                  <a:gd name="connsiteY0" fmla="*/ 1193 h 351066"/>
                  <a:gd name="connsiteX1" fmla="*/ 105484 w 167110"/>
                  <a:gd name="connsiteY1" fmla="*/ 40820 h 351066"/>
                  <a:gd name="connsiteX2" fmla="*/ 167110 w 167110"/>
                  <a:gd name="connsiteY2" fmla="*/ 3449 h 351066"/>
                  <a:gd name="connsiteX3" fmla="*/ 87997 w 167110"/>
                  <a:gd name="connsiteY3" fmla="*/ 161816 h 351066"/>
                  <a:gd name="connsiteX4" fmla="*/ 32999 w 167110"/>
                  <a:gd name="connsiteY4" fmla="*/ 344438 h 351066"/>
                  <a:gd name="connsiteX5" fmla="*/ 0 w 167110"/>
                  <a:gd name="connsiteY5" fmla="*/ 351066 h 351066"/>
                  <a:gd name="connsiteX6" fmla="*/ 61626 w 167110"/>
                  <a:gd name="connsiteY6" fmla="*/ 89331 h 351066"/>
                  <a:gd name="connsiteX7" fmla="*/ 105484 w 167110"/>
                  <a:gd name="connsiteY7" fmla="*/ 1193 h 351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7110" h="351066">
                    <a:moveTo>
                      <a:pt x="105484" y="1193"/>
                    </a:moveTo>
                    <a:cubicBezTo>
                      <a:pt x="113240" y="14167"/>
                      <a:pt x="101253" y="31654"/>
                      <a:pt x="105484" y="40820"/>
                    </a:cubicBezTo>
                    <a:cubicBezTo>
                      <a:pt x="132137" y="42935"/>
                      <a:pt x="135803" y="4013"/>
                      <a:pt x="167110" y="3449"/>
                    </a:cubicBezTo>
                    <a:cubicBezTo>
                      <a:pt x="154277" y="64370"/>
                      <a:pt x="112253" y="107382"/>
                      <a:pt x="87997" y="161816"/>
                    </a:cubicBezTo>
                    <a:cubicBezTo>
                      <a:pt x="63318" y="217096"/>
                      <a:pt x="51614" y="277594"/>
                      <a:pt x="32999" y="344438"/>
                    </a:cubicBezTo>
                    <a:cubicBezTo>
                      <a:pt x="23409" y="348105"/>
                      <a:pt x="8884" y="346695"/>
                      <a:pt x="0" y="351066"/>
                    </a:cubicBezTo>
                    <a:cubicBezTo>
                      <a:pt x="13256" y="284927"/>
                      <a:pt x="52883" y="179444"/>
                      <a:pt x="61626" y="89331"/>
                    </a:cubicBezTo>
                    <a:cubicBezTo>
                      <a:pt x="65575" y="47871"/>
                      <a:pt x="57819" y="-8961"/>
                      <a:pt x="105484" y="119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301D857D-BAD8-5635-F3B2-D99B16E6D86D}"/>
                  </a:ext>
                </a:extLst>
              </p:cNvPr>
              <p:cNvSpPr/>
              <p:nvPr/>
            </p:nvSpPr>
            <p:spPr>
              <a:xfrm>
                <a:off x="3305094" y="2018324"/>
                <a:ext cx="309718" cy="299768"/>
              </a:xfrm>
              <a:custGeom>
                <a:avLst/>
                <a:gdLst>
                  <a:gd name="connsiteX0" fmla="*/ 284790 w 309718"/>
                  <a:gd name="connsiteY0" fmla="*/ 253514 h 299768"/>
                  <a:gd name="connsiteX1" fmla="*/ 214420 w 309718"/>
                  <a:gd name="connsiteY1" fmla="*/ 299769 h 299768"/>
                  <a:gd name="connsiteX2" fmla="*/ 73681 w 309718"/>
                  <a:gd name="connsiteY2" fmla="*/ 291026 h 299768"/>
                  <a:gd name="connsiteX3" fmla="*/ 1055 w 309718"/>
                  <a:gd name="connsiteY3" fmla="*/ 178914 h 299768"/>
                  <a:gd name="connsiteX4" fmla="*/ 16426 w 309718"/>
                  <a:gd name="connsiteY4" fmla="*/ 86545 h 299768"/>
                  <a:gd name="connsiteX5" fmla="*/ 27426 w 309718"/>
                  <a:gd name="connsiteY5" fmla="*/ 90917 h 299768"/>
                  <a:gd name="connsiteX6" fmla="*/ 280418 w 309718"/>
                  <a:gd name="connsiteY6" fmla="*/ 35919 h 299768"/>
                  <a:gd name="connsiteX7" fmla="*/ 309045 w 309718"/>
                  <a:gd name="connsiteY7" fmla="*/ 123916 h 299768"/>
                  <a:gd name="connsiteX8" fmla="*/ 284790 w 309718"/>
                  <a:gd name="connsiteY8" fmla="*/ 253514 h 299768"/>
                  <a:gd name="connsiteX9" fmla="*/ 234304 w 309718"/>
                  <a:gd name="connsiteY9" fmla="*/ 70892 h 299768"/>
                  <a:gd name="connsiteX10" fmla="*/ 152935 w 309718"/>
                  <a:gd name="connsiteY10" fmla="*/ 117147 h 299768"/>
                  <a:gd name="connsiteX11" fmla="*/ 159563 w 309718"/>
                  <a:gd name="connsiteY11" fmla="*/ 103891 h 299768"/>
                  <a:gd name="connsiteX12" fmla="*/ 234304 w 309718"/>
                  <a:gd name="connsiteY12" fmla="*/ 70892 h 299768"/>
                  <a:gd name="connsiteX13" fmla="*/ 45054 w 309718"/>
                  <a:gd name="connsiteY13" fmla="*/ 139146 h 299768"/>
                  <a:gd name="connsiteX14" fmla="*/ 64797 w 309718"/>
                  <a:gd name="connsiteY14" fmla="*/ 196400 h 299768"/>
                  <a:gd name="connsiteX15" fmla="*/ 91168 w 309718"/>
                  <a:gd name="connsiteY15" fmla="*/ 115031 h 299768"/>
                  <a:gd name="connsiteX16" fmla="*/ 45054 w 309718"/>
                  <a:gd name="connsiteY16" fmla="*/ 139146 h 299768"/>
                  <a:gd name="connsiteX17" fmla="*/ 199049 w 309718"/>
                  <a:gd name="connsiteY17" fmla="*/ 211631 h 299768"/>
                  <a:gd name="connsiteX18" fmla="*/ 210049 w 309718"/>
                  <a:gd name="connsiteY18" fmla="*/ 147889 h 299768"/>
                  <a:gd name="connsiteX19" fmla="*/ 150679 w 309718"/>
                  <a:gd name="connsiteY19" fmla="*/ 169889 h 299768"/>
                  <a:gd name="connsiteX20" fmla="*/ 199049 w 309718"/>
                  <a:gd name="connsiteY20" fmla="*/ 211631 h 299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09718" h="299768">
                    <a:moveTo>
                      <a:pt x="284790" y="253514"/>
                    </a:moveTo>
                    <a:cubicBezTo>
                      <a:pt x="261803" y="269449"/>
                      <a:pt x="236842" y="283410"/>
                      <a:pt x="214420" y="299769"/>
                    </a:cubicBezTo>
                    <a:cubicBezTo>
                      <a:pt x="185229" y="266065"/>
                      <a:pt x="115423" y="308653"/>
                      <a:pt x="73681" y="291026"/>
                    </a:cubicBezTo>
                    <a:cubicBezTo>
                      <a:pt x="42515" y="277770"/>
                      <a:pt x="5850" y="216990"/>
                      <a:pt x="1055" y="178914"/>
                    </a:cubicBezTo>
                    <a:cubicBezTo>
                      <a:pt x="-3317" y="143236"/>
                      <a:pt x="6696" y="117429"/>
                      <a:pt x="16426" y="86545"/>
                    </a:cubicBezTo>
                    <a:cubicBezTo>
                      <a:pt x="23195" y="84853"/>
                      <a:pt x="19106" y="94160"/>
                      <a:pt x="27426" y="90917"/>
                    </a:cubicBezTo>
                    <a:cubicBezTo>
                      <a:pt x="66348" y="15188"/>
                      <a:pt x="205395" y="-39105"/>
                      <a:pt x="280418" y="35919"/>
                    </a:cubicBezTo>
                    <a:cubicBezTo>
                      <a:pt x="301148" y="56649"/>
                      <a:pt x="312712" y="89365"/>
                      <a:pt x="309045" y="123916"/>
                    </a:cubicBezTo>
                    <a:cubicBezTo>
                      <a:pt x="304533" y="165799"/>
                      <a:pt x="269418" y="204439"/>
                      <a:pt x="284790" y="253514"/>
                    </a:cubicBezTo>
                    <a:close/>
                    <a:moveTo>
                      <a:pt x="234304" y="70892"/>
                    </a:moveTo>
                    <a:cubicBezTo>
                      <a:pt x="221753" y="26188"/>
                      <a:pt x="117116" y="60597"/>
                      <a:pt x="152935" y="117147"/>
                    </a:cubicBezTo>
                    <a:cubicBezTo>
                      <a:pt x="156742" y="114326"/>
                      <a:pt x="152935" y="104032"/>
                      <a:pt x="159563" y="103891"/>
                    </a:cubicBezTo>
                    <a:cubicBezTo>
                      <a:pt x="178883" y="145351"/>
                      <a:pt x="246855" y="115595"/>
                      <a:pt x="234304" y="70892"/>
                    </a:cubicBezTo>
                    <a:close/>
                    <a:moveTo>
                      <a:pt x="45054" y="139146"/>
                    </a:moveTo>
                    <a:cubicBezTo>
                      <a:pt x="31234" y="165799"/>
                      <a:pt x="46746" y="191465"/>
                      <a:pt x="64797" y="196400"/>
                    </a:cubicBezTo>
                    <a:cubicBezTo>
                      <a:pt x="132628" y="214592"/>
                      <a:pt x="160832" y="109390"/>
                      <a:pt x="91168" y="115031"/>
                    </a:cubicBezTo>
                    <a:cubicBezTo>
                      <a:pt x="71425" y="116583"/>
                      <a:pt x="50554" y="128710"/>
                      <a:pt x="45054" y="139146"/>
                    </a:cubicBezTo>
                    <a:close/>
                    <a:moveTo>
                      <a:pt x="199049" y="211631"/>
                    </a:moveTo>
                    <a:cubicBezTo>
                      <a:pt x="241214" y="221502"/>
                      <a:pt x="240509" y="158043"/>
                      <a:pt x="210049" y="147889"/>
                    </a:cubicBezTo>
                    <a:cubicBezTo>
                      <a:pt x="182972" y="147889"/>
                      <a:pt x="159986" y="152120"/>
                      <a:pt x="150679" y="169889"/>
                    </a:cubicBezTo>
                    <a:cubicBezTo>
                      <a:pt x="144192" y="198375"/>
                      <a:pt x="172960" y="248296"/>
                      <a:pt x="199049" y="2116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412F0499-CD78-EB21-3B34-B24E68CCA432}"/>
                  </a:ext>
                </a:extLst>
              </p:cNvPr>
              <p:cNvSpPr/>
              <p:nvPr/>
            </p:nvSpPr>
            <p:spPr>
              <a:xfrm>
                <a:off x="3468878" y="2085481"/>
                <a:ext cx="55844" cy="43114"/>
              </a:xfrm>
              <a:custGeom>
                <a:avLst/>
                <a:gdLst>
                  <a:gd name="connsiteX0" fmla="*/ 55007 w 55844"/>
                  <a:gd name="connsiteY0" fmla="*/ 8106 h 43114"/>
                  <a:gd name="connsiteX1" fmla="*/ 9 w 55844"/>
                  <a:gd name="connsiteY1" fmla="*/ 25734 h 43114"/>
                  <a:gd name="connsiteX2" fmla="*/ 55007 w 55844"/>
                  <a:gd name="connsiteY2" fmla="*/ 8106 h 43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844" h="43114">
                    <a:moveTo>
                      <a:pt x="55007" y="8106"/>
                    </a:moveTo>
                    <a:cubicBezTo>
                      <a:pt x="63751" y="49990"/>
                      <a:pt x="1137" y="52246"/>
                      <a:pt x="9" y="25734"/>
                    </a:cubicBezTo>
                    <a:cubicBezTo>
                      <a:pt x="-696" y="7119"/>
                      <a:pt x="40200" y="-10931"/>
                      <a:pt x="55007" y="81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E1B96BFD-A019-4217-DFE5-8DE516CC82AB}"/>
                  </a:ext>
                </a:extLst>
              </p:cNvPr>
              <p:cNvSpPr/>
              <p:nvPr/>
            </p:nvSpPr>
            <p:spPr>
              <a:xfrm>
                <a:off x="3358937" y="2150815"/>
                <a:ext cx="63836" cy="50689"/>
              </a:xfrm>
              <a:custGeom>
                <a:avLst/>
                <a:gdLst>
                  <a:gd name="connsiteX0" fmla="*/ 41837 w 63836"/>
                  <a:gd name="connsiteY0" fmla="*/ 27 h 50689"/>
                  <a:gd name="connsiteX1" fmla="*/ 63836 w 63836"/>
                  <a:gd name="connsiteY1" fmla="*/ 19771 h 50689"/>
                  <a:gd name="connsiteX2" fmla="*/ 94 w 63836"/>
                  <a:gd name="connsiteY2" fmla="*/ 33027 h 50689"/>
                  <a:gd name="connsiteX3" fmla="*/ 41837 w 63836"/>
                  <a:gd name="connsiteY3" fmla="*/ 27 h 50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36" h="50689">
                    <a:moveTo>
                      <a:pt x="41837" y="27"/>
                    </a:moveTo>
                    <a:cubicBezTo>
                      <a:pt x="57631" y="-396"/>
                      <a:pt x="63836" y="3976"/>
                      <a:pt x="63836" y="19771"/>
                    </a:cubicBezTo>
                    <a:cubicBezTo>
                      <a:pt x="63836" y="48116"/>
                      <a:pt x="2915" y="65743"/>
                      <a:pt x="94" y="33027"/>
                    </a:cubicBezTo>
                    <a:cubicBezTo>
                      <a:pt x="-1739" y="12437"/>
                      <a:pt x="23504" y="450"/>
                      <a:pt x="41837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67BB7DB1-3339-97DD-F312-3485838ACF8F}"/>
                  </a:ext>
                </a:extLst>
              </p:cNvPr>
              <p:cNvSpPr/>
              <p:nvPr/>
            </p:nvSpPr>
            <p:spPr>
              <a:xfrm>
                <a:off x="3468610" y="2183693"/>
                <a:ext cx="55405" cy="48518"/>
              </a:xfrm>
              <a:custGeom>
                <a:avLst/>
                <a:gdLst>
                  <a:gd name="connsiteX0" fmla="*/ 55275 w 55405"/>
                  <a:gd name="connsiteY0" fmla="*/ 26519 h 48518"/>
                  <a:gd name="connsiteX1" fmla="*/ 26648 w 55405"/>
                  <a:gd name="connsiteY1" fmla="*/ 28775 h 48518"/>
                  <a:gd name="connsiteX2" fmla="*/ 13392 w 55405"/>
                  <a:gd name="connsiteY2" fmla="*/ 48518 h 48518"/>
                  <a:gd name="connsiteX3" fmla="*/ 136 w 55405"/>
                  <a:gd name="connsiteY3" fmla="*/ 13263 h 48518"/>
                  <a:gd name="connsiteX4" fmla="*/ 55275 w 55405"/>
                  <a:gd name="connsiteY4" fmla="*/ 26519 h 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405" h="48518">
                    <a:moveTo>
                      <a:pt x="55275" y="26519"/>
                    </a:moveTo>
                    <a:cubicBezTo>
                      <a:pt x="48930" y="34557"/>
                      <a:pt x="35674" y="33852"/>
                      <a:pt x="26648" y="28775"/>
                    </a:cubicBezTo>
                    <a:cubicBezTo>
                      <a:pt x="18610" y="31737"/>
                      <a:pt x="22841" y="46967"/>
                      <a:pt x="13392" y="48518"/>
                    </a:cubicBezTo>
                    <a:cubicBezTo>
                      <a:pt x="1123" y="44710"/>
                      <a:pt x="-569" y="30185"/>
                      <a:pt x="136" y="13263"/>
                    </a:cubicBezTo>
                    <a:cubicBezTo>
                      <a:pt x="18469" y="994"/>
                      <a:pt x="57955" y="-14236"/>
                      <a:pt x="55275" y="265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F77451AE-CB83-9DC6-5C6C-1BF5CF59BCCC}"/>
                  </a:ext>
                </a:extLst>
              </p:cNvPr>
              <p:cNvSpPr/>
              <p:nvPr/>
            </p:nvSpPr>
            <p:spPr>
              <a:xfrm>
                <a:off x="3220731" y="2266904"/>
                <a:ext cx="644143" cy="227338"/>
              </a:xfrm>
              <a:custGeom>
                <a:avLst/>
                <a:gdLst>
                  <a:gd name="connsiteX0" fmla="*/ 644144 w 644143"/>
                  <a:gd name="connsiteY0" fmla="*/ 13677 h 227338"/>
                  <a:gd name="connsiteX1" fmla="*/ 600145 w 644143"/>
                  <a:gd name="connsiteY1" fmla="*/ 51048 h 227338"/>
                  <a:gd name="connsiteX2" fmla="*/ 633144 w 644143"/>
                  <a:gd name="connsiteY2" fmla="*/ 66419 h 227338"/>
                  <a:gd name="connsiteX3" fmla="*/ 532032 w 644143"/>
                  <a:gd name="connsiteY3" fmla="*/ 75162 h 227338"/>
                  <a:gd name="connsiteX4" fmla="*/ 402292 w 644143"/>
                  <a:gd name="connsiteY4" fmla="*/ 94906 h 227338"/>
                  <a:gd name="connsiteX5" fmla="*/ 107558 w 644143"/>
                  <a:gd name="connsiteY5" fmla="*/ 163160 h 227338"/>
                  <a:gd name="connsiteX6" fmla="*/ 37189 w 644143"/>
                  <a:gd name="connsiteY6" fmla="*/ 226901 h 227338"/>
                  <a:gd name="connsiteX7" fmla="*/ 12933 w 644143"/>
                  <a:gd name="connsiteY7" fmla="*/ 200530 h 227338"/>
                  <a:gd name="connsiteX8" fmla="*/ 26189 w 644143"/>
                  <a:gd name="connsiteY8" fmla="*/ 178531 h 227338"/>
                  <a:gd name="connsiteX9" fmla="*/ 74559 w 644143"/>
                  <a:gd name="connsiteY9" fmla="*/ 108162 h 227338"/>
                  <a:gd name="connsiteX10" fmla="*/ 169184 w 644143"/>
                  <a:gd name="connsiteY10" fmla="*/ 110418 h 227338"/>
                  <a:gd name="connsiteX11" fmla="*/ 380293 w 644143"/>
                  <a:gd name="connsiteY11" fmla="*/ 75162 h 227338"/>
                  <a:gd name="connsiteX12" fmla="*/ 479290 w 644143"/>
                  <a:gd name="connsiteY12" fmla="*/ 50907 h 227338"/>
                  <a:gd name="connsiteX13" fmla="*/ 589287 w 644143"/>
                  <a:gd name="connsiteY13" fmla="*/ 2537 h 227338"/>
                  <a:gd name="connsiteX14" fmla="*/ 644144 w 644143"/>
                  <a:gd name="connsiteY14" fmla="*/ 13677 h 22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4143" h="227338">
                    <a:moveTo>
                      <a:pt x="644144" y="13677"/>
                    </a:moveTo>
                    <a:cubicBezTo>
                      <a:pt x="643580" y="40189"/>
                      <a:pt x="610299" y="34126"/>
                      <a:pt x="600145" y="51048"/>
                    </a:cubicBezTo>
                    <a:cubicBezTo>
                      <a:pt x="599722" y="67688"/>
                      <a:pt x="630183" y="53304"/>
                      <a:pt x="633144" y="66419"/>
                    </a:cubicBezTo>
                    <a:cubicBezTo>
                      <a:pt x="623414" y="118315"/>
                      <a:pt x="562634" y="78688"/>
                      <a:pt x="532032" y="75162"/>
                    </a:cubicBezTo>
                    <a:cubicBezTo>
                      <a:pt x="487469" y="70227"/>
                      <a:pt x="445445" y="86867"/>
                      <a:pt x="402292" y="94906"/>
                    </a:cubicBezTo>
                    <a:cubicBezTo>
                      <a:pt x="299770" y="113943"/>
                      <a:pt x="197248" y="134532"/>
                      <a:pt x="107558" y="163160"/>
                    </a:cubicBezTo>
                    <a:cubicBezTo>
                      <a:pt x="89930" y="182056"/>
                      <a:pt x="74136" y="232542"/>
                      <a:pt x="37189" y="226901"/>
                    </a:cubicBezTo>
                    <a:cubicBezTo>
                      <a:pt x="22945" y="224786"/>
                      <a:pt x="19561" y="214209"/>
                      <a:pt x="12933" y="200530"/>
                    </a:cubicBezTo>
                    <a:cubicBezTo>
                      <a:pt x="12651" y="188403"/>
                      <a:pt x="25766" y="189954"/>
                      <a:pt x="26189" y="178531"/>
                    </a:cubicBezTo>
                    <a:cubicBezTo>
                      <a:pt x="-32194" y="153852"/>
                      <a:pt x="17305" y="108585"/>
                      <a:pt x="74559" y="108162"/>
                    </a:cubicBezTo>
                    <a:cubicBezTo>
                      <a:pt x="99097" y="108020"/>
                      <a:pt x="138442" y="111687"/>
                      <a:pt x="169184" y="110418"/>
                    </a:cubicBezTo>
                    <a:cubicBezTo>
                      <a:pt x="244490" y="107174"/>
                      <a:pt x="313308" y="87572"/>
                      <a:pt x="380293" y="75162"/>
                    </a:cubicBezTo>
                    <a:cubicBezTo>
                      <a:pt x="417241" y="68394"/>
                      <a:pt x="448829" y="61625"/>
                      <a:pt x="479290" y="50907"/>
                    </a:cubicBezTo>
                    <a:cubicBezTo>
                      <a:pt x="516661" y="37792"/>
                      <a:pt x="546839" y="11139"/>
                      <a:pt x="589287" y="2537"/>
                    </a:cubicBezTo>
                    <a:cubicBezTo>
                      <a:pt x="614952" y="-2540"/>
                      <a:pt x="628632" y="-566"/>
                      <a:pt x="644144" y="1367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C783A663-6FBD-C3A0-CE7D-7AF6A119CDAD}"/>
                  </a:ext>
                </a:extLst>
              </p:cNvPr>
              <p:cNvSpPr/>
              <p:nvPr/>
            </p:nvSpPr>
            <p:spPr>
              <a:xfrm>
                <a:off x="3485547" y="2377322"/>
                <a:ext cx="131127" cy="259620"/>
              </a:xfrm>
              <a:custGeom>
                <a:avLst/>
                <a:gdLst>
                  <a:gd name="connsiteX0" fmla="*/ 130849 w 131127"/>
                  <a:gd name="connsiteY0" fmla="*/ 0 h 259620"/>
                  <a:gd name="connsiteX1" fmla="*/ 119849 w 131127"/>
                  <a:gd name="connsiteY1" fmla="*/ 41742 h 259620"/>
                  <a:gd name="connsiteX2" fmla="*/ 104478 w 131127"/>
                  <a:gd name="connsiteY2" fmla="*/ 87997 h 259620"/>
                  <a:gd name="connsiteX3" fmla="*/ 78107 w 131127"/>
                  <a:gd name="connsiteY3" fmla="*/ 182622 h 259620"/>
                  <a:gd name="connsiteX4" fmla="*/ 89107 w 131127"/>
                  <a:gd name="connsiteY4" fmla="*/ 211250 h 259620"/>
                  <a:gd name="connsiteX5" fmla="*/ 64992 w 131127"/>
                  <a:gd name="connsiteY5" fmla="*/ 259620 h 259620"/>
                  <a:gd name="connsiteX6" fmla="*/ 45249 w 131127"/>
                  <a:gd name="connsiteY6" fmla="*/ 222249 h 259620"/>
                  <a:gd name="connsiteX7" fmla="*/ 14507 w 131127"/>
                  <a:gd name="connsiteY7" fmla="*/ 241992 h 259620"/>
                  <a:gd name="connsiteX8" fmla="*/ 54133 w 131127"/>
                  <a:gd name="connsiteY8" fmla="*/ 145252 h 259620"/>
                  <a:gd name="connsiteX9" fmla="*/ 100247 w 131127"/>
                  <a:gd name="connsiteY9" fmla="*/ 6628 h 259620"/>
                  <a:gd name="connsiteX10" fmla="*/ 130849 w 131127"/>
                  <a:gd name="connsiteY10" fmla="*/ 0 h 25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127" h="259620">
                    <a:moveTo>
                      <a:pt x="130849" y="0"/>
                    </a:moveTo>
                    <a:cubicBezTo>
                      <a:pt x="132682" y="11282"/>
                      <a:pt x="125067" y="25948"/>
                      <a:pt x="119849" y="41742"/>
                    </a:cubicBezTo>
                    <a:cubicBezTo>
                      <a:pt x="115196" y="55844"/>
                      <a:pt x="109696" y="71357"/>
                      <a:pt x="104478" y="87997"/>
                    </a:cubicBezTo>
                    <a:cubicBezTo>
                      <a:pt x="94889" y="118176"/>
                      <a:pt x="76415" y="155969"/>
                      <a:pt x="78107" y="182622"/>
                    </a:cubicBezTo>
                    <a:cubicBezTo>
                      <a:pt x="78812" y="193622"/>
                      <a:pt x="87979" y="202224"/>
                      <a:pt x="89107" y="211250"/>
                    </a:cubicBezTo>
                    <a:cubicBezTo>
                      <a:pt x="91645" y="231557"/>
                      <a:pt x="82479" y="259479"/>
                      <a:pt x="64992" y="259620"/>
                    </a:cubicBezTo>
                    <a:cubicBezTo>
                      <a:pt x="44685" y="259761"/>
                      <a:pt x="49339" y="234095"/>
                      <a:pt x="45249" y="222249"/>
                    </a:cubicBezTo>
                    <a:cubicBezTo>
                      <a:pt x="25788" y="219711"/>
                      <a:pt x="29032" y="239877"/>
                      <a:pt x="14507" y="241992"/>
                    </a:cubicBezTo>
                    <a:cubicBezTo>
                      <a:pt x="-28505" y="215762"/>
                      <a:pt x="36083" y="165700"/>
                      <a:pt x="54133" y="145252"/>
                    </a:cubicBezTo>
                    <a:cubicBezTo>
                      <a:pt x="85158" y="110138"/>
                      <a:pt x="85017" y="51896"/>
                      <a:pt x="100247" y="6628"/>
                    </a:cubicBezTo>
                    <a:cubicBezTo>
                      <a:pt x="108145" y="2398"/>
                      <a:pt x="119567" y="1410"/>
                      <a:pt x="130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0" name="Graphic 3">
              <a:extLst>
                <a:ext uri="{FF2B5EF4-FFF2-40B4-BE49-F238E27FC236}">
                  <a16:creationId xmlns:a16="http://schemas.microsoft.com/office/drawing/2014/main" id="{168AF44B-3A73-1585-B39A-70B2F31BAB50}"/>
                </a:ext>
              </a:extLst>
            </p:cNvPr>
            <p:cNvGrpSpPr/>
            <p:nvPr/>
          </p:nvGrpSpPr>
          <p:grpSpPr>
            <a:xfrm>
              <a:off x="3769404" y="732805"/>
              <a:ext cx="197868" cy="544671"/>
              <a:chOff x="3769404" y="732805"/>
              <a:chExt cx="197868" cy="544671"/>
            </a:xfrm>
          </p:grpSpPr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4489694A-117F-8161-BB67-EACA10BDFB11}"/>
                  </a:ext>
                </a:extLst>
              </p:cNvPr>
              <p:cNvSpPr/>
              <p:nvPr/>
            </p:nvSpPr>
            <p:spPr>
              <a:xfrm>
                <a:off x="3769404" y="732805"/>
                <a:ext cx="197868" cy="395916"/>
              </a:xfrm>
              <a:custGeom>
                <a:avLst/>
                <a:gdLst>
                  <a:gd name="connsiteX0" fmla="*/ 120996 w 197868"/>
                  <a:gd name="connsiteY0" fmla="*/ 70 h 395916"/>
                  <a:gd name="connsiteX1" fmla="*/ 0 w 197868"/>
                  <a:gd name="connsiteY1" fmla="*/ 121066 h 395916"/>
                  <a:gd name="connsiteX2" fmla="*/ 43999 w 197868"/>
                  <a:gd name="connsiteY2" fmla="*/ 145322 h 395916"/>
                  <a:gd name="connsiteX3" fmla="*/ 112112 w 197868"/>
                  <a:gd name="connsiteY3" fmla="*/ 79324 h 395916"/>
                  <a:gd name="connsiteX4" fmla="*/ 129739 w 197868"/>
                  <a:gd name="connsiteY4" fmla="*/ 169437 h 395916"/>
                  <a:gd name="connsiteX5" fmla="*/ 90113 w 197868"/>
                  <a:gd name="connsiteY5" fmla="*/ 395916 h 395916"/>
                  <a:gd name="connsiteX6" fmla="*/ 145111 w 197868"/>
                  <a:gd name="connsiteY6" fmla="*/ 373917 h 395916"/>
                  <a:gd name="connsiteX7" fmla="*/ 197853 w 197868"/>
                  <a:gd name="connsiteY7" fmla="*/ 114438 h 395916"/>
                  <a:gd name="connsiteX8" fmla="*/ 120996 w 197868"/>
                  <a:gd name="connsiteY8" fmla="*/ 70 h 39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868" h="395916">
                    <a:moveTo>
                      <a:pt x="120996" y="70"/>
                    </a:moveTo>
                    <a:cubicBezTo>
                      <a:pt x="46678" y="-2186"/>
                      <a:pt x="7192" y="50133"/>
                      <a:pt x="0" y="121066"/>
                    </a:cubicBezTo>
                    <a:cubicBezTo>
                      <a:pt x="10859" y="130938"/>
                      <a:pt x="23692" y="139963"/>
                      <a:pt x="43999" y="145322"/>
                    </a:cubicBezTo>
                    <a:cubicBezTo>
                      <a:pt x="57537" y="114015"/>
                      <a:pt x="63883" y="75799"/>
                      <a:pt x="112112" y="79324"/>
                    </a:cubicBezTo>
                    <a:cubicBezTo>
                      <a:pt x="127624" y="101464"/>
                      <a:pt x="132278" y="140386"/>
                      <a:pt x="129739" y="169437"/>
                    </a:cubicBezTo>
                    <a:cubicBezTo>
                      <a:pt x="124099" y="233883"/>
                      <a:pt x="38358" y="322868"/>
                      <a:pt x="90113" y="395916"/>
                    </a:cubicBezTo>
                    <a:cubicBezTo>
                      <a:pt x="106048" y="395070"/>
                      <a:pt x="129739" y="382801"/>
                      <a:pt x="145111" y="373917"/>
                    </a:cubicBezTo>
                    <a:cubicBezTo>
                      <a:pt x="130163" y="275766"/>
                      <a:pt x="197007" y="210051"/>
                      <a:pt x="197853" y="114438"/>
                    </a:cubicBezTo>
                    <a:cubicBezTo>
                      <a:pt x="198558" y="55492"/>
                      <a:pt x="175994" y="1763"/>
                      <a:pt x="120996" y="7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C9A4D456-27B0-2C99-5376-90A42A1BF0D7}"/>
                  </a:ext>
                </a:extLst>
              </p:cNvPr>
              <p:cNvSpPr/>
              <p:nvPr/>
            </p:nvSpPr>
            <p:spPr>
              <a:xfrm>
                <a:off x="3867890" y="1138961"/>
                <a:ext cx="85905" cy="106657"/>
              </a:xfrm>
              <a:custGeom>
                <a:avLst/>
                <a:gdLst>
                  <a:gd name="connsiteX0" fmla="*/ 37881 w 85905"/>
                  <a:gd name="connsiteY0" fmla="*/ 760 h 106657"/>
                  <a:gd name="connsiteX1" fmla="*/ 510 w 85905"/>
                  <a:gd name="connsiteY1" fmla="*/ 47015 h 106657"/>
                  <a:gd name="connsiteX2" fmla="*/ 64252 w 85905"/>
                  <a:gd name="connsiteY2" fmla="*/ 104269 h 106657"/>
                  <a:gd name="connsiteX3" fmla="*/ 37881 w 85905"/>
                  <a:gd name="connsiteY3" fmla="*/ 760 h 10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905" h="106657">
                    <a:moveTo>
                      <a:pt x="37881" y="760"/>
                    </a:moveTo>
                    <a:cubicBezTo>
                      <a:pt x="15740" y="5414"/>
                      <a:pt x="3048" y="28400"/>
                      <a:pt x="510" y="47015"/>
                    </a:cubicBezTo>
                    <a:cubicBezTo>
                      <a:pt x="-4849" y="86924"/>
                      <a:pt x="33086" y="115269"/>
                      <a:pt x="64252" y="104269"/>
                    </a:cubicBezTo>
                    <a:cubicBezTo>
                      <a:pt x="102609" y="90590"/>
                      <a:pt x="87661" y="-9676"/>
                      <a:pt x="37881" y="76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3FA8371E-BF78-FA86-62F9-68BD029AE449}"/>
                  </a:ext>
                </a:extLst>
              </p:cNvPr>
              <p:cNvSpPr/>
              <p:nvPr/>
            </p:nvSpPr>
            <p:spPr>
              <a:xfrm>
                <a:off x="3782660" y="748298"/>
                <a:ext cx="169300" cy="356308"/>
              </a:xfrm>
              <a:custGeom>
                <a:avLst/>
                <a:gdLst>
                  <a:gd name="connsiteX0" fmla="*/ 112112 w 169300"/>
                  <a:gd name="connsiteY0" fmla="*/ 345309 h 356308"/>
                  <a:gd name="connsiteX1" fmla="*/ 83485 w 169300"/>
                  <a:gd name="connsiteY1" fmla="*/ 356309 h 356308"/>
                  <a:gd name="connsiteX2" fmla="*/ 131855 w 169300"/>
                  <a:gd name="connsiteY2" fmla="*/ 151828 h 356308"/>
                  <a:gd name="connsiteX3" fmla="*/ 105484 w 169300"/>
                  <a:gd name="connsiteY3" fmla="*/ 50716 h 356308"/>
                  <a:gd name="connsiteX4" fmla="*/ 26371 w 169300"/>
                  <a:gd name="connsiteY4" fmla="*/ 112342 h 356308"/>
                  <a:gd name="connsiteX5" fmla="*/ 0 w 169300"/>
                  <a:gd name="connsiteY5" fmla="*/ 101343 h 356308"/>
                  <a:gd name="connsiteX6" fmla="*/ 120996 w 169300"/>
                  <a:gd name="connsiteY6" fmla="*/ 231 h 356308"/>
                  <a:gd name="connsiteX7" fmla="*/ 153995 w 169300"/>
                  <a:gd name="connsiteY7" fmla="*/ 26602 h 356308"/>
                  <a:gd name="connsiteX8" fmla="*/ 112253 w 169300"/>
                  <a:gd name="connsiteY8" fmla="*/ 297080 h 356308"/>
                  <a:gd name="connsiteX9" fmla="*/ 112112 w 169300"/>
                  <a:gd name="connsiteY9" fmla="*/ 345309 h 35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300" h="356308">
                    <a:moveTo>
                      <a:pt x="112112" y="345309"/>
                    </a:moveTo>
                    <a:cubicBezTo>
                      <a:pt x="101394" y="347848"/>
                      <a:pt x="95612" y="355181"/>
                      <a:pt x="83485" y="356309"/>
                    </a:cubicBezTo>
                    <a:cubicBezTo>
                      <a:pt x="62755" y="270709"/>
                      <a:pt x="129599" y="224877"/>
                      <a:pt x="131855" y="151828"/>
                    </a:cubicBezTo>
                    <a:cubicBezTo>
                      <a:pt x="132983" y="118124"/>
                      <a:pt x="128047" y="72010"/>
                      <a:pt x="105484" y="50716"/>
                    </a:cubicBezTo>
                    <a:cubicBezTo>
                      <a:pt x="53729" y="45780"/>
                      <a:pt x="32153" y="71305"/>
                      <a:pt x="26371" y="112342"/>
                    </a:cubicBezTo>
                    <a:cubicBezTo>
                      <a:pt x="16077" y="110086"/>
                      <a:pt x="8038" y="105714"/>
                      <a:pt x="0" y="101343"/>
                    </a:cubicBezTo>
                    <a:cubicBezTo>
                      <a:pt x="9589" y="36896"/>
                      <a:pt x="43435" y="-3436"/>
                      <a:pt x="120996" y="231"/>
                    </a:cubicBezTo>
                    <a:cubicBezTo>
                      <a:pt x="136227" y="9538"/>
                      <a:pt x="147790" y="15320"/>
                      <a:pt x="153995" y="26602"/>
                    </a:cubicBezTo>
                    <a:cubicBezTo>
                      <a:pt x="202083" y="113612"/>
                      <a:pt x="122406" y="215852"/>
                      <a:pt x="112253" y="297080"/>
                    </a:cubicBezTo>
                    <a:cubicBezTo>
                      <a:pt x="110138" y="312733"/>
                      <a:pt x="113663" y="332758"/>
                      <a:pt x="112112" y="3453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88426548-A55E-34CC-E343-DADBA8345823}"/>
                  </a:ext>
                </a:extLst>
              </p:cNvPr>
              <p:cNvSpPr/>
              <p:nvPr/>
            </p:nvSpPr>
            <p:spPr>
              <a:xfrm>
                <a:off x="3883458" y="1152977"/>
                <a:ext cx="50964" cy="68676"/>
              </a:xfrm>
              <a:custGeom>
                <a:avLst/>
                <a:gdLst>
                  <a:gd name="connsiteX0" fmla="*/ 33313 w 50964"/>
                  <a:gd name="connsiteY0" fmla="*/ 0 h 68676"/>
                  <a:gd name="connsiteX1" fmla="*/ 50940 w 50964"/>
                  <a:gd name="connsiteY1" fmla="*/ 57113 h 68676"/>
                  <a:gd name="connsiteX2" fmla="*/ 33313 w 50964"/>
                  <a:gd name="connsiteY2" fmla="*/ 0 h 68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964" h="68676">
                    <a:moveTo>
                      <a:pt x="33313" y="0"/>
                    </a:moveTo>
                    <a:cubicBezTo>
                      <a:pt x="49248" y="9025"/>
                      <a:pt x="51222" y="32012"/>
                      <a:pt x="50940" y="57113"/>
                    </a:cubicBezTo>
                    <a:cubicBezTo>
                      <a:pt x="2570" y="102381"/>
                      <a:pt x="-25916" y="141"/>
                      <a:pt x="3331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5" name="Graphic 3">
              <a:extLst>
                <a:ext uri="{FF2B5EF4-FFF2-40B4-BE49-F238E27FC236}">
                  <a16:creationId xmlns:a16="http://schemas.microsoft.com/office/drawing/2014/main" id="{880A287A-E288-66D5-F079-37D3458A14C0}"/>
                </a:ext>
              </a:extLst>
            </p:cNvPr>
            <p:cNvGrpSpPr/>
            <p:nvPr/>
          </p:nvGrpSpPr>
          <p:grpSpPr>
            <a:xfrm>
              <a:off x="6165072" y="1355541"/>
              <a:ext cx="191365" cy="430111"/>
              <a:chOff x="6165072" y="1355541"/>
              <a:chExt cx="191365" cy="430111"/>
            </a:xfrm>
          </p:grpSpPr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2E4185EF-C19B-3806-FCB4-F8C985694AEF}"/>
                  </a:ext>
                </a:extLst>
              </p:cNvPr>
              <p:cNvSpPr/>
              <p:nvPr/>
            </p:nvSpPr>
            <p:spPr>
              <a:xfrm>
                <a:off x="6165072" y="1355541"/>
                <a:ext cx="191365" cy="404954"/>
              </a:xfrm>
              <a:custGeom>
                <a:avLst/>
                <a:gdLst>
                  <a:gd name="connsiteX0" fmla="*/ 171623 w 191365"/>
                  <a:gd name="connsiteY0" fmla="*/ 330213 h 404954"/>
                  <a:gd name="connsiteX1" fmla="*/ 191366 w 191365"/>
                  <a:gd name="connsiteY1" fmla="*/ 253216 h 404954"/>
                  <a:gd name="connsiteX2" fmla="*/ 129739 w 191365"/>
                  <a:gd name="connsiteY2" fmla="*/ 272959 h 404954"/>
                  <a:gd name="connsiteX3" fmla="*/ 83485 w 191365"/>
                  <a:gd name="connsiteY3" fmla="*/ 224 h 404954"/>
                  <a:gd name="connsiteX4" fmla="*/ 24115 w 191365"/>
                  <a:gd name="connsiteY4" fmla="*/ 6852 h 404954"/>
                  <a:gd name="connsiteX5" fmla="*/ 59370 w 191365"/>
                  <a:gd name="connsiteY5" fmla="*/ 301586 h 404954"/>
                  <a:gd name="connsiteX6" fmla="*/ 0 w 191365"/>
                  <a:gd name="connsiteY6" fmla="*/ 349956 h 404954"/>
                  <a:gd name="connsiteX7" fmla="*/ 147367 w 191365"/>
                  <a:gd name="connsiteY7" fmla="*/ 404955 h 404954"/>
                  <a:gd name="connsiteX8" fmla="*/ 171623 w 191365"/>
                  <a:gd name="connsiteY8" fmla="*/ 330213 h 404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1365" h="404954">
                    <a:moveTo>
                      <a:pt x="171623" y="330213"/>
                    </a:moveTo>
                    <a:cubicBezTo>
                      <a:pt x="180084" y="304266"/>
                      <a:pt x="189109" y="278318"/>
                      <a:pt x="191366" y="253216"/>
                    </a:cubicBezTo>
                    <a:cubicBezTo>
                      <a:pt x="169789" y="251101"/>
                      <a:pt x="150893" y="267600"/>
                      <a:pt x="129739" y="272959"/>
                    </a:cubicBezTo>
                    <a:cubicBezTo>
                      <a:pt x="91241" y="205269"/>
                      <a:pt x="84754" y="105285"/>
                      <a:pt x="83485" y="224"/>
                    </a:cubicBezTo>
                    <a:cubicBezTo>
                      <a:pt x="59652" y="-622"/>
                      <a:pt x="34832" y="788"/>
                      <a:pt x="24115" y="6852"/>
                    </a:cubicBezTo>
                    <a:cubicBezTo>
                      <a:pt x="4090" y="111490"/>
                      <a:pt x="23832" y="226140"/>
                      <a:pt x="59370" y="301586"/>
                    </a:cubicBezTo>
                    <a:cubicBezTo>
                      <a:pt x="38358" y="316393"/>
                      <a:pt x="10153" y="324291"/>
                      <a:pt x="0" y="349956"/>
                    </a:cubicBezTo>
                    <a:cubicBezTo>
                      <a:pt x="45691" y="371674"/>
                      <a:pt x="91946" y="392827"/>
                      <a:pt x="147367" y="404955"/>
                    </a:cubicBezTo>
                    <a:cubicBezTo>
                      <a:pt x="154841" y="380276"/>
                      <a:pt x="163726" y="355174"/>
                      <a:pt x="171623" y="33021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024281DD-5A84-EC67-255C-2CBB7572C005}"/>
                  </a:ext>
                </a:extLst>
              </p:cNvPr>
              <p:cNvSpPr/>
              <p:nvPr/>
            </p:nvSpPr>
            <p:spPr>
              <a:xfrm>
                <a:off x="6193840" y="1368617"/>
                <a:ext cx="140739" cy="369879"/>
              </a:xfrm>
              <a:custGeom>
                <a:avLst/>
                <a:gdLst>
                  <a:gd name="connsiteX0" fmla="*/ 43999 w 140739"/>
                  <a:gd name="connsiteY0" fmla="*/ 2661 h 369879"/>
                  <a:gd name="connsiteX1" fmla="*/ 57113 w 140739"/>
                  <a:gd name="connsiteY1" fmla="*/ 185142 h 369879"/>
                  <a:gd name="connsiteX2" fmla="*/ 94484 w 140739"/>
                  <a:gd name="connsiteY2" fmla="*/ 275254 h 369879"/>
                  <a:gd name="connsiteX3" fmla="*/ 140739 w 140739"/>
                  <a:gd name="connsiteY3" fmla="*/ 264255 h 369879"/>
                  <a:gd name="connsiteX4" fmla="*/ 107740 w 140739"/>
                  <a:gd name="connsiteY4" fmla="*/ 369879 h 369879"/>
                  <a:gd name="connsiteX5" fmla="*/ 0 w 140739"/>
                  <a:gd name="connsiteY5" fmla="*/ 330253 h 369879"/>
                  <a:gd name="connsiteX6" fmla="*/ 50627 w 140739"/>
                  <a:gd name="connsiteY6" fmla="*/ 286254 h 369879"/>
                  <a:gd name="connsiteX7" fmla="*/ 8884 w 140739"/>
                  <a:gd name="connsiteY7" fmla="*/ 4776 h 369879"/>
                  <a:gd name="connsiteX8" fmla="*/ 43999 w 140739"/>
                  <a:gd name="connsiteY8" fmla="*/ 2661 h 369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739" h="369879">
                    <a:moveTo>
                      <a:pt x="43999" y="2661"/>
                    </a:moveTo>
                    <a:cubicBezTo>
                      <a:pt x="40614" y="62594"/>
                      <a:pt x="40332" y="123657"/>
                      <a:pt x="57113" y="185142"/>
                    </a:cubicBezTo>
                    <a:cubicBezTo>
                      <a:pt x="65857" y="217013"/>
                      <a:pt x="76857" y="268908"/>
                      <a:pt x="94484" y="275254"/>
                    </a:cubicBezTo>
                    <a:cubicBezTo>
                      <a:pt x="109714" y="280754"/>
                      <a:pt x="125086" y="262139"/>
                      <a:pt x="140739" y="264255"/>
                    </a:cubicBezTo>
                    <a:cubicBezTo>
                      <a:pt x="129880" y="299651"/>
                      <a:pt x="116624" y="332509"/>
                      <a:pt x="107740" y="369879"/>
                    </a:cubicBezTo>
                    <a:cubicBezTo>
                      <a:pt x="69383" y="359162"/>
                      <a:pt x="36666" y="342662"/>
                      <a:pt x="0" y="330253"/>
                    </a:cubicBezTo>
                    <a:cubicBezTo>
                      <a:pt x="16076" y="314740"/>
                      <a:pt x="37794" y="305010"/>
                      <a:pt x="50627" y="286254"/>
                    </a:cubicBezTo>
                    <a:cubicBezTo>
                      <a:pt x="17205" y="214051"/>
                      <a:pt x="-6064" y="110824"/>
                      <a:pt x="8884" y="4776"/>
                    </a:cubicBezTo>
                    <a:cubicBezTo>
                      <a:pt x="14807" y="-865"/>
                      <a:pt x="35255" y="-1429"/>
                      <a:pt x="43999" y="26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8" name="Graphic 3">
              <a:extLst>
                <a:ext uri="{FF2B5EF4-FFF2-40B4-BE49-F238E27FC236}">
                  <a16:creationId xmlns:a16="http://schemas.microsoft.com/office/drawing/2014/main" id="{A90C8351-6BAE-89FA-4EC2-3E8E6D4A6A5C}"/>
                </a:ext>
              </a:extLst>
            </p:cNvPr>
            <p:cNvGrpSpPr/>
            <p:nvPr/>
          </p:nvGrpSpPr>
          <p:grpSpPr>
            <a:xfrm>
              <a:off x="2882803" y="1994591"/>
              <a:ext cx="261735" cy="228866"/>
              <a:chOff x="2882803" y="1994591"/>
              <a:chExt cx="261735" cy="228866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8AEFF408-E6D0-9E24-6D84-AADFD431C2B1}"/>
                  </a:ext>
                </a:extLst>
              </p:cNvPr>
              <p:cNvSpPr/>
              <p:nvPr/>
            </p:nvSpPr>
            <p:spPr>
              <a:xfrm>
                <a:off x="2907059" y="1994591"/>
                <a:ext cx="237479" cy="107881"/>
              </a:xfrm>
              <a:custGeom>
                <a:avLst/>
                <a:gdLst>
                  <a:gd name="connsiteX0" fmla="*/ 237480 w 237479"/>
                  <a:gd name="connsiteY0" fmla="*/ 43858 h 107881"/>
                  <a:gd name="connsiteX1" fmla="*/ 131855 w 237479"/>
                  <a:gd name="connsiteY1" fmla="*/ 19743 h 107881"/>
                  <a:gd name="connsiteX2" fmla="*/ 19743 w 237479"/>
                  <a:gd name="connsiteY2" fmla="*/ 0 h 107881"/>
                  <a:gd name="connsiteX3" fmla="*/ 15371 w 237479"/>
                  <a:gd name="connsiteY3" fmla="*/ 0 h 107881"/>
                  <a:gd name="connsiteX4" fmla="*/ 0 w 237479"/>
                  <a:gd name="connsiteY4" fmla="*/ 57255 h 107881"/>
                  <a:gd name="connsiteX5" fmla="*/ 219993 w 237479"/>
                  <a:gd name="connsiteY5" fmla="*/ 107881 h 107881"/>
                  <a:gd name="connsiteX6" fmla="*/ 237480 w 237479"/>
                  <a:gd name="connsiteY6" fmla="*/ 43858 h 10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7479" h="107881">
                    <a:moveTo>
                      <a:pt x="237480" y="43858"/>
                    </a:moveTo>
                    <a:cubicBezTo>
                      <a:pt x="207301" y="27499"/>
                      <a:pt x="167956" y="26512"/>
                      <a:pt x="131855" y="19743"/>
                    </a:cubicBezTo>
                    <a:cubicBezTo>
                      <a:pt x="94625" y="12692"/>
                      <a:pt x="57537" y="2679"/>
                      <a:pt x="19743" y="0"/>
                    </a:cubicBezTo>
                    <a:cubicBezTo>
                      <a:pt x="18333" y="0"/>
                      <a:pt x="16782" y="0"/>
                      <a:pt x="15371" y="0"/>
                    </a:cubicBezTo>
                    <a:cubicBezTo>
                      <a:pt x="9448" y="18192"/>
                      <a:pt x="2397" y="35396"/>
                      <a:pt x="0" y="57255"/>
                    </a:cubicBezTo>
                    <a:cubicBezTo>
                      <a:pt x="76716" y="70652"/>
                      <a:pt x="144970" y="92651"/>
                      <a:pt x="219993" y="107881"/>
                    </a:cubicBezTo>
                    <a:cubicBezTo>
                      <a:pt x="227608" y="88279"/>
                      <a:pt x="232544" y="65998"/>
                      <a:pt x="237480" y="4385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DAE6466D-BC47-F5CA-F0F5-688C933B5A0E}"/>
                  </a:ext>
                </a:extLst>
              </p:cNvPr>
              <p:cNvSpPr/>
              <p:nvPr/>
            </p:nvSpPr>
            <p:spPr>
              <a:xfrm>
                <a:off x="2882803" y="2106703"/>
                <a:ext cx="228736" cy="103368"/>
              </a:xfrm>
              <a:custGeom>
                <a:avLst/>
                <a:gdLst>
                  <a:gd name="connsiteX0" fmla="*/ 11000 w 228736"/>
                  <a:gd name="connsiteY0" fmla="*/ 6487 h 103368"/>
                  <a:gd name="connsiteX1" fmla="*/ 0 w 228736"/>
                  <a:gd name="connsiteY1" fmla="*/ 52742 h 103368"/>
                  <a:gd name="connsiteX2" fmla="*/ 213365 w 228736"/>
                  <a:gd name="connsiteY2" fmla="*/ 103368 h 103368"/>
                  <a:gd name="connsiteX3" fmla="*/ 228736 w 228736"/>
                  <a:gd name="connsiteY3" fmla="*/ 39627 h 103368"/>
                  <a:gd name="connsiteX4" fmla="*/ 15371 w 228736"/>
                  <a:gd name="connsiteY4" fmla="*/ 0 h 103368"/>
                  <a:gd name="connsiteX5" fmla="*/ 11000 w 228736"/>
                  <a:gd name="connsiteY5" fmla="*/ 6487 h 10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736" h="103368">
                    <a:moveTo>
                      <a:pt x="11000" y="6487"/>
                    </a:moveTo>
                    <a:cubicBezTo>
                      <a:pt x="6769" y="21294"/>
                      <a:pt x="2397" y="35960"/>
                      <a:pt x="0" y="52742"/>
                    </a:cubicBezTo>
                    <a:cubicBezTo>
                      <a:pt x="61344" y="77843"/>
                      <a:pt x="151034" y="86446"/>
                      <a:pt x="213365" y="103368"/>
                    </a:cubicBezTo>
                    <a:cubicBezTo>
                      <a:pt x="225634" y="89266"/>
                      <a:pt x="222532" y="59793"/>
                      <a:pt x="228736" y="39627"/>
                    </a:cubicBezTo>
                    <a:cubicBezTo>
                      <a:pt x="167956" y="16076"/>
                      <a:pt x="90818" y="8884"/>
                      <a:pt x="15371" y="0"/>
                    </a:cubicBezTo>
                    <a:cubicBezTo>
                      <a:pt x="12551" y="846"/>
                      <a:pt x="10859" y="2820"/>
                      <a:pt x="11000" y="6487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6673E340-10B8-A861-2AD6-9F95967A7086}"/>
                  </a:ext>
                </a:extLst>
              </p:cNvPr>
              <p:cNvSpPr/>
              <p:nvPr/>
            </p:nvSpPr>
            <p:spPr>
              <a:xfrm>
                <a:off x="2922289" y="2003334"/>
                <a:ext cx="204621" cy="79253"/>
              </a:xfrm>
              <a:custGeom>
                <a:avLst/>
                <a:gdLst>
                  <a:gd name="connsiteX0" fmla="*/ 8884 w 204621"/>
                  <a:gd name="connsiteY0" fmla="*/ 0 h 79253"/>
                  <a:gd name="connsiteX1" fmla="*/ 204622 w 204621"/>
                  <a:gd name="connsiteY1" fmla="*/ 39627 h 79253"/>
                  <a:gd name="connsiteX2" fmla="*/ 193622 w 204621"/>
                  <a:gd name="connsiteY2" fmla="*/ 79254 h 79253"/>
                  <a:gd name="connsiteX3" fmla="*/ 0 w 204621"/>
                  <a:gd name="connsiteY3" fmla="*/ 37511 h 79253"/>
                  <a:gd name="connsiteX4" fmla="*/ 8884 w 204621"/>
                  <a:gd name="connsiteY4" fmla="*/ 0 h 79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621" h="79253">
                    <a:moveTo>
                      <a:pt x="8884" y="0"/>
                    </a:moveTo>
                    <a:cubicBezTo>
                      <a:pt x="72344" y="14948"/>
                      <a:pt x="138060" y="27781"/>
                      <a:pt x="204622" y="39627"/>
                    </a:cubicBezTo>
                    <a:cubicBezTo>
                      <a:pt x="201378" y="53306"/>
                      <a:pt x="194891" y="63600"/>
                      <a:pt x="193622" y="79254"/>
                    </a:cubicBezTo>
                    <a:cubicBezTo>
                      <a:pt x="126496" y="67831"/>
                      <a:pt x="67549" y="48370"/>
                      <a:pt x="0" y="37511"/>
                    </a:cubicBezTo>
                    <a:cubicBezTo>
                      <a:pt x="2256" y="24114"/>
                      <a:pt x="4795" y="11282"/>
                      <a:pt x="88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BF3B0C05-29C0-10B3-76A2-DC8095E1F860}"/>
                  </a:ext>
                </a:extLst>
              </p:cNvPr>
              <p:cNvSpPr/>
              <p:nvPr/>
            </p:nvSpPr>
            <p:spPr>
              <a:xfrm>
                <a:off x="2900306" y="2115446"/>
                <a:ext cx="191490" cy="76997"/>
              </a:xfrm>
              <a:custGeom>
                <a:avLst/>
                <a:gdLst>
                  <a:gd name="connsiteX0" fmla="*/ 4497 w 191490"/>
                  <a:gd name="connsiteY0" fmla="*/ 0 h 76997"/>
                  <a:gd name="connsiteX1" fmla="*/ 191491 w 191490"/>
                  <a:gd name="connsiteY1" fmla="*/ 37371 h 76997"/>
                  <a:gd name="connsiteX2" fmla="*/ 184863 w 191490"/>
                  <a:gd name="connsiteY2" fmla="*/ 76997 h 76997"/>
                  <a:gd name="connsiteX3" fmla="*/ 125 w 191490"/>
                  <a:gd name="connsiteY3" fmla="*/ 39627 h 76997"/>
                  <a:gd name="connsiteX4" fmla="*/ 4497 w 191490"/>
                  <a:gd name="connsiteY4" fmla="*/ 0 h 7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490" h="76997">
                    <a:moveTo>
                      <a:pt x="4497" y="0"/>
                    </a:moveTo>
                    <a:cubicBezTo>
                      <a:pt x="62739" y="16640"/>
                      <a:pt x="132403" y="21576"/>
                      <a:pt x="191491" y="37371"/>
                    </a:cubicBezTo>
                    <a:cubicBezTo>
                      <a:pt x="190786" y="52037"/>
                      <a:pt x="187542" y="64306"/>
                      <a:pt x="184863" y="76997"/>
                    </a:cubicBezTo>
                    <a:cubicBezTo>
                      <a:pt x="122814" y="64870"/>
                      <a:pt x="62174" y="51614"/>
                      <a:pt x="125" y="39627"/>
                    </a:cubicBezTo>
                    <a:cubicBezTo>
                      <a:pt x="-721" y="24256"/>
                      <a:pt x="2946" y="13115"/>
                      <a:pt x="449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3" name="Graphic 3">
              <a:extLst>
                <a:ext uri="{FF2B5EF4-FFF2-40B4-BE49-F238E27FC236}">
                  <a16:creationId xmlns:a16="http://schemas.microsoft.com/office/drawing/2014/main" id="{EAD94A75-342B-62CC-067F-DC8A5B2248E6}"/>
                </a:ext>
              </a:extLst>
            </p:cNvPr>
            <p:cNvGrpSpPr/>
            <p:nvPr/>
          </p:nvGrpSpPr>
          <p:grpSpPr>
            <a:xfrm>
              <a:off x="6622968" y="1955246"/>
              <a:ext cx="314618" cy="318098"/>
              <a:chOff x="6622968" y="1955246"/>
              <a:chExt cx="314618" cy="318098"/>
            </a:xfrm>
          </p:grpSpPr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CE87CF50-4A53-131C-15E6-89EF838184D1}"/>
                  </a:ext>
                </a:extLst>
              </p:cNvPr>
              <p:cNvSpPr/>
              <p:nvPr/>
            </p:nvSpPr>
            <p:spPr>
              <a:xfrm>
                <a:off x="6622968" y="1955246"/>
                <a:ext cx="314618" cy="299493"/>
              </a:xfrm>
              <a:custGeom>
                <a:avLst/>
                <a:gdLst>
                  <a:gd name="connsiteX0" fmla="*/ 169508 w 314618"/>
                  <a:gd name="connsiteY0" fmla="*/ 299106 h 299493"/>
                  <a:gd name="connsiteX1" fmla="*/ 235506 w 314618"/>
                  <a:gd name="connsiteY1" fmla="*/ 283734 h 299493"/>
                  <a:gd name="connsiteX2" fmla="*/ 222250 w 314618"/>
                  <a:gd name="connsiteY2" fmla="*/ 195737 h 299493"/>
                  <a:gd name="connsiteX3" fmla="*/ 314618 w 314618"/>
                  <a:gd name="connsiteY3" fmla="*/ 182481 h 299493"/>
                  <a:gd name="connsiteX4" fmla="*/ 299247 w 314618"/>
                  <a:gd name="connsiteY4" fmla="*/ 120855 h 299493"/>
                  <a:gd name="connsiteX5" fmla="*/ 204622 w 314618"/>
                  <a:gd name="connsiteY5" fmla="*/ 112112 h 299493"/>
                  <a:gd name="connsiteX6" fmla="*/ 180507 w 314618"/>
                  <a:gd name="connsiteY6" fmla="*/ 0 h 299493"/>
                  <a:gd name="connsiteX7" fmla="*/ 118881 w 314618"/>
                  <a:gd name="connsiteY7" fmla="*/ 11000 h 299493"/>
                  <a:gd name="connsiteX8" fmla="*/ 123253 w 314618"/>
                  <a:gd name="connsiteY8" fmla="*/ 114368 h 299493"/>
                  <a:gd name="connsiteX9" fmla="*/ 0 w 314618"/>
                  <a:gd name="connsiteY9" fmla="*/ 127624 h 299493"/>
                  <a:gd name="connsiteX10" fmla="*/ 21999 w 314618"/>
                  <a:gd name="connsiteY10" fmla="*/ 206878 h 299493"/>
                  <a:gd name="connsiteX11" fmla="*/ 138624 w 314618"/>
                  <a:gd name="connsiteY11" fmla="*/ 198135 h 299493"/>
                  <a:gd name="connsiteX12" fmla="*/ 169508 w 314618"/>
                  <a:gd name="connsiteY12" fmla="*/ 299106 h 299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4618" h="299493">
                    <a:moveTo>
                      <a:pt x="169508" y="299106"/>
                    </a:moveTo>
                    <a:cubicBezTo>
                      <a:pt x="189674" y="301080"/>
                      <a:pt x="221403" y="295439"/>
                      <a:pt x="235506" y="283734"/>
                    </a:cubicBezTo>
                    <a:cubicBezTo>
                      <a:pt x="232967" y="252569"/>
                      <a:pt x="225634" y="226198"/>
                      <a:pt x="222250" y="195737"/>
                    </a:cubicBezTo>
                    <a:cubicBezTo>
                      <a:pt x="249044" y="187276"/>
                      <a:pt x="292196" y="195173"/>
                      <a:pt x="314618" y="182481"/>
                    </a:cubicBezTo>
                    <a:cubicBezTo>
                      <a:pt x="313208" y="158226"/>
                      <a:pt x="307850" y="137919"/>
                      <a:pt x="299247" y="120855"/>
                    </a:cubicBezTo>
                    <a:cubicBezTo>
                      <a:pt x="269915" y="115778"/>
                      <a:pt x="235929" y="115214"/>
                      <a:pt x="204622" y="112112"/>
                    </a:cubicBezTo>
                    <a:cubicBezTo>
                      <a:pt x="195173" y="76151"/>
                      <a:pt x="199122" y="26794"/>
                      <a:pt x="180507" y="0"/>
                    </a:cubicBezTo>
                    <a:cubicBezTo>
                      <a:pt x="160341" y="4090"/>
                      <a:pt x="131573" y="12833"/>
                      <a:pt x="118881" y="11000"/>
                    </a:cubicBezTo>
                    <a:cubicBezTo>
                      <a:pt x="117330" y="48511"/>
                      <a:pt x="122830" y="78831"/>
                      <a:pt x="123253" y="114368"/>
                    </a:cubicBezTo>
                    <a:cubicBezTo>
                      <a:pt x="85741" y="126919"/>
                      <a:pt x="32435" y="112676"/>
                      <a:pt x="0" y="127624"/>
                    </a:cubicBezTo>
                    <a:cubicBezTo>
                      <a:pt x="7474" y="153995"/>
                      <a:pt x="6064" y="188968"/>
                      <a:pt x="21999" y="206878"/>
                    </a:cubicBezTo>
                    <a:cubicBezTo>
                      <a:pt x="61767" y="204904"/>
                      <a:pt x="98292" y="199545"/>
                      <a:pt x="138624" y="198135"/>
                    </a:cubicBezTo>
                    <a:cubicBezTo>
                      <a:pt x="150611" y="230005"/>
                      <a:pt x="151316" y="273440"/>
                      <a:pt x="169508" y="29910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03457E7D-DDF2-B233-5D0A-91E30A8E5086}"/>
                  </a:ext>
                </a:extLst>
              </p:cNvPr>
              <p:cNvSpPr/>
              <p:nvPr/>
            </p:nvSpPr>
            <p:spPr>
              <a:xfrm>
                <a:off x="6638480" y="1970617"/>
                <a:ext cx="281478" cy="268222"/>
              </a:xfrm>
              <a:custGeom>
                <a:avLst/>
                <a:gdLst>
                  <a:gd name="connsiteX0" fmla="*/ 156251 w 281478"/>
                  <a:gd name="connsiteY0" fmla="*/ 0 h 268222"/>
                  <a:gd name="connsiteX1" fmla="*/ 180366 w 281478"/>
                  <a:gd name="connsiteY1" fmla="*/ 112112 h 268222"/>
                  <a:gd name="connsiteX2" fmla="*/ 272735 w 281478"/>
                  <a:gd name="connsiteY2" fmla="*/ 118740 h 268222"/>
                  <a:gd name="connsiteX3" fmla="*/ 281478 w 281478"/>
                  <a:gd name="connsiteY3" fmla="*/ 156110 h 268222"/>
                  <a:gd name="connsiteX4" fmla="*/ 186853 w 281478"/>
                  <a:gd name="connsiteY4" fmla="*/ 171482 h 268222"/>
                  <a:gd name="connsiteX5" fmla="*/ 200109 w 281478"/>
                  <a:gd name="connsiteY5" fmla="*/ 259479 h 268222"/>
                  <a:gd name="connsiteX6" fmla="*/ 164854 w 281478"/>
                  <a:gd name="connsiteY6" fmla="*/ 268222 h 268222"/>
                  <a:gd name="connsiteX7" fmla="*/ 138483 w 281478"/>
                  <a:gd name="connsiteY7" fmla="*/ 169225 h 268222"/>
                  <a:gd name="connsiteX8" fmla="*/ 11000 w 281478"/>
                  <a:gd name="connsiteY8" fmla="*/ 175853 h 268222"/>
                  <a:gd name="connsiteX9" fmla="*/ 0 w 281478"/>
                  <a:gd name="connsiteY9" fmla="*/ 120855 h 268222"/>
                  <a:gd name="connsiteX10" fmla="*/ 120996 w 281478"/>
                  <a:gd name="connsiteY10" fmla="*/ 107599 h 268222"/>
                  <a:gd name="connsiteX11" fmla="*/ 112112 w 281478"/>
                  <a:gd name="connsiteY11" fmla="*/ 8602 h 268222"/>
                  <a:gd name="connsiteX12" fmla="*/ 156251 w 281478"/>
                  <a:gd name="connsiteY12" fmla="*/ 0 h 268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1478" h="268222">
                    <a:moveTo>
                      <a:pt x="156251" y="0"/>
                    </a:moveTo>
                    <a:cubicBezTo>
                      <a:pt x="171059" y="30602"/>
                      <a:pt x="164008" y="83203"/>
                      <a:pt x="180366" y="112112"/>
                    </a:cubicBezTo>
                    <a:cubicBezTo>
                      <a:pt x="208852" y="108586"/>
                      <a:pt x="241569" y="117612"/>
                      <a:pt x="272735" y="118740"/>
                    </a:cubicBezTo>
                    <a:cubicBezTo>
                      <a:pt x="277107" y="129739"/>
                      <a:pt x="279786" y="142431"/>
                      <a:pt x="281478" y="156110"/>
                    </a:cubicBezTo>
                    <a:cubicBezTo>
                      <a:pt x="249467" y="160764"/>
                      <a:pt x="209840" y="157803"/>
                      <a:pt x="186853" y="171482"/>
                    </a:cubicBezTo>
                    <a:cubicBezTo>
                      <a:pt x="192071" y="199968"/>
                      <a:pt x="198417" y="227467"/>
                      <a:pt x="200109" y="259479"/>
                    </a:cubicBezTo>
                    <a:cubicBezTo>
                      <a:pt x="190802" y="264838"/>
                      <a:pt x="174161" y="262863"/>
                      <a:pt x="164854" y="268222"/>
                    </a:cubicBezTo>
                    <a:cubicBezTo>
                      <a:pt x="152444" y="239172"/>
                      <a:pt x="142855" y="199545"/>
                      <a:pt x="138483" y="169225"/>
                    </a:cubicBezTo>
                    <a:cubicBezTo>
                      <a:pt x="96600" y="163302"/>
                      <a:pt x="51896" y="173456"/>
                      <a:pt x="11000" y="175853"/>
                    </a:cubicBezTo>
                    <a:cubicBezTo>
                      <a:pt x="6628" y="158226"/>
                      <a:pt x="3949" y="138906"/>
                      <a:pt x="0" y="120855"/>
                    </a:cubicBezTo>
                    <a:cubicBezTo>
                      <a:pt x="37230" y="115214"/>
                      <a:pt x="85459" y="119868"/>
                      <a:pt x="120996" y="107599"/>
                    </a:cubicBezTo>
                    <a:cubicBezTo>
                      <a:pt x="120150" y="80946"/>
                      <a:pt x="114791" y="40755"/>
                      <a:pt x="112112" y="8602"/>
                    </a:cubicBezTo>
                    <a:cubicBezTo>
                      <a:pt x="127060" y="6064"/>
                      <a:pt x="142290" y="3526"/>
                      <a:pt x="1562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6" name="Graphic 3">
              <a:extLst>
                <a:ext uri="{FF2B5EF4-FFF2-40B4-BE49-F238E27FC236}">
                  <a16:creationId xmlns:a16="http://schemas.microsoft.com/office/drawing/2014/main" id="{0812E57B-4D81-DC5D-BEC8-DDC39A8DA3ED}"/>
                </a:ext>
              </a:extLst>
            </p:cNvPr>
            <p:cNvGrpSpPr/>
            <p:nvPr/>
          </p:nvGrpSpPr>
          <p:grpSpPr>
            <a:xfrm>
              <a:off x="6357989" y="513960"/>
              <a:ext cx="818445" cy="530947"/>
              <a:chOff x="6357989" y="513960"/>
              <a:chExt cx="818445" cy="530947"/>
            </a:xfrm>
          </p:grpSpPr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D753D99A-244D-7CC2-C200-A719B1F009F0}"/>
                  </a:ext>
                </a:extLst>
              </p:cNvPr>
              <p:cNvSpPr/>
              <p:nvPr/>
            </p:nvSpPr>
            <p:spPr>
              <a:xfrm>
                <a:off x="6855089" y="513960"/>
                <a:ext cx="183554" cy="224422"/>
              </a:xfrm>
              <a:custGeom>
                <a:avLst/>
                <a:gdLst>
                  <a:gd name="connsiteX0" fmla="*/ 117189 w 183554"/>
                  <a:gd name="connsiteY0" fmla="*/ 141494 h 224422"/>
                  <a:gd name="connsiteX1" fmla="*/ 66703 w 183554"/>
                  <a:gd name="connsiteY1" fmla="*/ 16267 h 224422"/>
                  <a:gd name="connsiteX2" fmla="*/ 0 w 183554"/>
                  <a:gd name="connsiteY2" fmla="*/ 30370 h 224422"/>
                  <a:gd name="connsiteX3" fmla="*/ 107035 w 183554"/>
                  <a:gd name="connsiteY3" fmla="*/ 224274 h 224422"/>
                  <a:gd name="connsiteX4" fmla="*/ 155546 w 183554"/>
                  <a:gd name="connsiteY4" fmla="*/ 50 h 224422"/>
                  <a:gd name="connsiteX5" fmla="*/ 151457 w 183554"/>
                  <a:gd name="connsiteY5" fmla="*/ 50 h 224422"/>
                  <a:gd name="connsiteX6" fmla="*/ 105061 w 183554"/>
                  <a:gd name="connsiteY6" fmla="*/ 10204 h 224422"/>
                  <a:gd name="connsiteX7" fmla="*/ 129316 w 183554"/>
                  <a:gd name="connsiteY7" fmla="*/ 105111 h 224422"/>
                  <a:gd name="connsiteX8" fmla="*/ 117189 w 183554"/>
                  <a:gd name="connsiteY8" fmla="*/ 141494 h 224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3554" h="224422">
                    <a:moveTo>
                      <a:pt x="117189" y="141494"/>
                    </a:moveTo>
                    <a:cubicBezTo>
                      <a:pt x="86023" y="114136"/>
                      <a:pt x="83202" y="58433"/>
                      <a:pt x="66703" y="16267"/>
                    </a:cubicBezTo>
                    <a:cubicBezTo>
                      <a:pt x="42870" y="19370"/>
                      <a:pt x="22704" y="26139"/>
                      <a:pt x="0" y="30370"/>
                    </a:cubicBezTo>
                    <a:cubicBezTo>
                      <a:pt x="17345" y="99329"/>
                      <a:pt x="23832" y="220043"/>
                      <a:pt x="107035" y="224274"/>
                    </a:cubicBezTo>
                    <a:cubicBezTo>
                      <a:pt x="220134" y="229914"/>
                      <a:pt x="181635" y="73522"/>
                      <a:pt x="155546" y="50"/>
                    </a:cubicBezTo>
                    <a:cubicBezTo>
                      <a:pt x="154136" y="50"/>
                      <a:pt x="152867" y="50"/>
                      <a:pt x="151457" y="50"/>
                    </a:cubicBezTo>
                    <a:cubicBezTo>
                      <a:pt x="140034" y="-655"/>
                      <a:pt x="118740" y="6255"/>
                      <a:pt x="105061" y="10204"/>
                    </a:cubicBezTo>
                    <a:cubicBezTo>
                      <a:pt x="105061" y="41651"/>
                      <a:pt x="126355" y="73663"/>
                      <a:pt x="129316" y="105111"/>
                    </a:cubicBezTo>
                    <a:cubicBezTo>
                      <a:pt x="130303" y="114700"/>
                      <a:pt x="133970" y="139943"/>
                      <a:pt x="117189" y="141494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958DFF2A-5E51-40FC-996C-1DEB6D51AD29}"/>
                  </a:ext>
                </a:extLst>
              </p:cNvPr>
              <p:cNvSpPr/>
              <p:nvPr/>
            </p:nvSpPr>
            <p:spPr>
              <a:xfrm>
                <a:off x="6357989" y="596076"/>
                <a:ext cx="307144" cy="408829"/>
              </a:xfrm>
              <a:custGeom>
                <a:avLst/>
                <a:gdLst>
                  <a:gd name="connsiteX0" fmla="*/ 276965 w 307144"/>
                  <a:gd name="connsiteY0" fmla="*/ 267526 h 408829"/>
                  <a:gd name="connsiteX1" fmla="*/ 222390 w 307144"/>
                  <a:gd name="connsiteY1" fmla="*/ 285718 h 408829"/>
                  <a:gd name="connsiteX2" fmla="*/ 135521 w 307144"/>
                  <a:gd name="connsiteY2" fmla="*/ 87724 h 408829"/>
                  <a:gd name="connsiteX3" fmla="*/ 175853 w 307144"/>
                  <a:gd name="connsiteY3" fmla="*/ 61494 h 408829"/>
                  <a:gd name="connsiteX4" fmla="*/ 159636 w 307144"/>
                  <a:gd name="connsiteY4" fmla="*/ 29200 h 408829"/>
                  <a:gd name="connsiteX5" fmla="*/ 137355 w 307144"/>
                  <a:gd name="connsiteY5" fmla="*/ 855 h 408829"/>
                  <a:gd name="connsiteX6" fmla="*/ 0 w 307144"/>
                  <a:gd name="connsiteY6" fmla="*/ 71507 h 408829"/>
                  <a:gd name="connsiteX7" fmla="*/ 28204 w 307144"/>
                  <a:gd name="connsiteY7" fmla="*/ 128056 h 408829"/>
                  <a:gd name="connsiteX8" fmla="*/ 76715 w 307144"/>
                  <a:gd name="connsiteY8" fmla="*/ 107890 h 408829"/>
                  <a:gd name="connsiteX9" fmla="*/ 173738 w 307144"/>
                  <a:gd name="connsiteY9" fmla="*/ 326050 h 408829"/>
                  <a:gd name="connsiteX10" fmla="*/ 113099 w 307144"/>
                  <a:gd name="connsiteY10" fmla="*/ 358344 h 408829"/>
                  <a:gd name="connsiteX11" fmla="*/ 147508 w 307144"/>
                  <a:gd name="connsiteY11" fmla="*/ 408829 h 408829"/>
                  <a:gd name="connsiteX12" fmla="*/ 307144 w 307144"/>
                  <a:gd name="connsiteY12" fmla="*/ 338178 h 408829"/>
                  <a:gd name="connsiteX13" fmla="*/ 276965 w 307144"/>
                  <a:gd name="connsiteY13" fmla="*/ 267526 h 40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144" h="408829">
                    <a:moveTo>
                      <a:pt x="276965" y="267526"/>
                    </a:moveTo>
                    <a:cubicBezTo>
                      <a:pt x="253979" y="268795"/>
                      <a:pt x="241992" y="281064"/>
                      <a:pt x="222390" y="285718"/>
                    </a:cubicBezTo>
                    <a:cubicBezTo>
                      <a:pt x="189673" y="223527"/>
                      <a:pt x="164007" y="154145"/>
                      <a:pt x="135521" y="87724"/>
                    </a:cubicBezTo>
                    <a:cubicBezTo>
                      <a:pt x="148636" y="77007"/>
                      <a:pt x="173174" y="78276"/>
                      <a:pt x="175853" y="61494"/>
                    </a:cubicBezTo>
                    <a:cubicBezTo>
                      <a:pt x="177686" y="50072"/>
                      <a:pt x="162315" y="33995"/>
                      <a:pt x="159636" y="29200"/>
                    </a:cubicBezTo>
                    <a:cubicBezTo>
                      <a:pt x="154841" y="20175"/>
                      <a:pt x="149482" y="-4927"/>
                      <a:pt x="137355" y="855"/>
                    </a:cubicBezTo>
                    <a:cubicBezTo>
                      <a:pt x="98574" y="19470"/>
                      <a:pt x="34127" y="55289"/>
                      <a:pt x="0" y="71507"/>
                    </a:cubicBezTo>
                    <a:cubicBezTo>
                      <a:pt x="6064" y="93083"/>
                      <a:pt x="9025" y="124531"/>
                      <a:pt x="28204" y="128056"/>
                    </a:cubicBezTo>
                    <a:cubicBezTo>
                      <a:pt x="45127" y="131159"/>
                      <a:pt x="60498" y="113813"/>
                      <a:pt x="76715" y="107890"/>
                    </a:cubicBezTo>
                    <a:cubicBezTo>
                      <a:pt x="107740" y="181926"/>
                      <a:pt x="142431" y="252296"/>
                      <a:pt x="173738" y="326050"/>
                    </a:cubicBezTo>
                    <a:cubicBezTo>
                      <a:pt x="152162" y="335498"/>
                      <a:pt x="128893" y="343113"/>
                      <a:pt x="113099" y="358344"/>
                    </a:cubicBezTo>
                    <a:cubicBezTo>
                      <a:pt x="115355" y="376535"/>
                      <a:pt x="133970" y="395291"/>
                      <a:pt x="147508" y="408829"/>
                    </a:cubicBezTo>
                    <a:cubicBezTo>
                      <a:pt x="198135" y="382740"/>
                      <a:pt x="263428" y="371318"/>
                      <a:pt x="307144" y="338178"/>
                    </a:cubicBezTo>
                    <a:cubicBezTo>
                      <a:pt x="298260" y="313499"/>
                      <a:pt x="286555" y="291641"/>
                      <a:pt x="276965" y="26752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id="{89E1814E-9FA1-FAF2-17FF-B5297063EE95}"/>
                  </a:ext>
                </a:extLst>
              </p:cNvPr>
              <p:cNvSpPr/>
              <p:nvPr/>
            </p:nvSpPr>
            <p:spPr>
              <a:xfrm>
                <a:off x="6614788" y="653480"/>
                <a:ext cx="137354" cy="96881"/>
              </a:xfrm>
              <a:custGeom>
                <a:avLst/>
                <a:gdLst>
                  <a:gd name="connsiteX0" fmla="*/ 137355 w 137354"/>
                  <a:gd name="connsiteY0" fmla="*/ 36383 h 96881"/>
                  <a:gd name="connsiteX1" fmla="*/ 111125 w 137354"/>
                  <a:gd name="connsiteY1" fmla="*/ 0 h 96881"/>
                  <a:gd name="connsiteX2" fmla="*/ 0 w 137354"/>
                  <a:gd name="connsiteY2" fmla="*/ 52460 h 96881"/>
                  <a:gd name="connsiteX3" fmla="*/ 20166 w 137354"/>
                  <a:gd name="connsiteY3" fmla="*/ 96881 h 96881"/>
                  <a:gd name="connsiteX4" fmla="*/ 137355 w 137354"/>
                  <a:gd name="connsiteY4" fmla="*/ 36383 h 9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54" h="96881">
                    <a:moveTo>
                      <a:pt x="137355" y="36383"/>
                    </a:moveTo>
                    <a:cubicBezTo>
                      <a:pt x="129457" y="23409"/>
                      <a:pt x="124663" y="7333"/>
                      <a:pt x="111125" y="0"/>
                    </a:cubicBezTo>
                    <a:cubicBezTo>
                      <a:pt x="77279" y="20730"/>
                      <a:pt x="34268" y="32294"/>
                      <a:pt x="0" y="52460"/>
                    </a:cubicBezTo>
                    <a:cubicBezTo>
                      <a:pt x="5077" y="68818"/>
                      <a:pt x="10577" y="85036"/>
                      <a:pt x="20166" y="96881"/>
                    </a:cubicBezTo>
                    <a:cubicBezTo>
                      <a:pt x="65716" y="83202"/>
                      <a:pt x="106189" y="64447"/>
                      <a:pt x="137355" y="3638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20C547EC-8099-E785-8731-096305A04584}"/>
                  </a:ext>
                </a:extLst>
              </p:cNvPr>
              <p:cNvSpPr/>
              <p:nvPr/>
            </p:nvSpPr>
            <p:spPr>
              <a:xfrm>
                <a:off x="6655261" y="714119"/>
                <a:ext cx="133265" cy="100971"/>
              </a:xfrm>
              <a:custGeom>
                <a:avLst/>
                <a:gdLst>
                  <a:gd name="connsiteX0" fmla="*/ 133265 w 133265"/>
                  <a:gd name="connsiteY0" fmla="*/ 50486 h 100971"/>
                  <a:gd name="connsiteX1" fmla="*/ 107035 w 133265"/>
                  <a:gd name="connsiteY1" fmla="*/ 0 h 100971"/>
                  <a:gd name="connsiteX2" fmla="*/ 0 w 133265"/>
                  <a:gd name="connsiteY2" fmla="*/ 60639 h 100971"/>
                  <a:gd name="connsiteX3" fmla="*/ 16217 w 133265"/>
                  <a:gd name="connsiteY3" fmla="*/ 100971 h 100971"/>
                  <a:gd name="connsiteX4" fmla="*/ 133265 w 133265"/>
                  <a:gd name="connsiteY4" fmla="*/ 50486 h 100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265" h="100971">
                    <a:moveTo>
                      <a:pt x="133265" y="50486"/>
                    </a:moveTo>
                    <a:cubicBezTo>
                      <a:pt x="126214" y="31871"/>
                      <a:pt x="122689" y="9871"/>
                      <a:pt x="107035" y="0"/>
                    </a:cubicBezTo>
                    <a:cubicBezTo>
                      <a:pt x="73331" y="22281"/>
                      <a:pt x="28345" y="32999"/>
                      <a:pt x="0" y="60639"/>
                    </a:cubicBezTo>
                    <a:cubicBezTo>
                      <a:pt x="3526" y="75869"/>
                      <a:pt x="7192" y="91100"/>
                      <a:pt x="16217" y="100971"/>
                    </a:cubicBezTo>
                    <a:cubicBezTo>
                      <a:pt x="62332" y="91382"/>
                      <a:pt x="101817" y="74882"/>
                      <a:pt x="133265" y="5048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B42EA28B-290F-0083-4E7A-173438A96F39}"/>
                  </a:ext>
                </a:extLst>
              </p:cNvPr>
              <p:cNvSpPr/>
              <p:nvPr/>
            </p:nvSpPr>
            <p:spPr>
              <a:xfrm>
                <a:off x="6863127" y="724114"/>
                <a:ext cx="252569" cy="115232"/>
              </a:xfrm>
              <a:custGeom>
                <a:avLst/>
                <a:gdLst>
                  <a:gd name="connsiteX0" fmla="*/ 252569 w 252569"/>
                  <a:gd name="connsiteY0" fmla="*/ 40491 h 115232"/>
                  <a:gd name="connsiteX1" fmla="*/ 238467 w 252569"/>
                  <a:gd name="connsiteY1" fmla="*/ 18 h 115232"/>
                  <a:gd name="connsiteX2" fmla="*/ 109151 w 252569"/>
                  <a:gd name="connsiteY2" fmla="*/ 32312 h 115232"/>
                  <a:gd name="connsiteX3" fmla="*/ 0 w 252569"/>
                  <a:gd name="connsiteY3" fmla="*/ 68696 h 115232"/>
                  <a:gd name="connsiteX4" fmla="*/ 18192 w 252569"/>
                  <a:gd name="connsiteY4" fmla="*/ 115232 h 115232"/>
                  <a:gd name="connsiteX5" fmla="*/ 252569 w 252569"/>
                  <a:gd name="connsiteY5" fmla="*/ 40491 h 115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569" h="115232">
                    <a:moveTo>
                      <a:pt x="252569" y="40491"/>
                    </a:moveTo>
                    <a:cubicBezTo>
                      <a:pt x="243403" y="31466"/>
                      <a:pt x="243121" y="13556"/>
                      <a:pt x="238467" y="18"/>
                    </a:cubicBezTo>
                    <a:cubicBezTo>
                      <a:pt x="192353" y="-687"/>
                      <a:pt x="151034" y="19197"/>
                      <a:pt x="109151" y="32312"/>
                    </a:cubicBezTo>
                    <a:cubicBezTo>
                      <a:pt x="70934" y="44299"/>
                      <a:pt x="35255" y="56427"/>
                      <a:pt x="0" y="68696"/>
                    </a:cubicBezTo>
                    <a:cubicBezTo>
                      <a:pt x="4513" y="85759"/>
                      <a:pt x="6205" y="105502"/>
                      <a:pt x="18192" y="115232"/>
                    </a:cubicBezTo>
                    <a:cubicBezTo>
                      <a:pt x="100266" y="94079"/>
                      <a:pt x="182481" y="73349"/>
                      <a:pt x="252569" y="4049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5490624E-81B9-28BE-CF56-2EAC321218BF}"/>
                  </a:ext>
                </a:extLst>
              </p:cNvPr>
              <p:cNvSpPr/>
              <p:nvPr/>
            </p:nvSpPr>
            <p:spPr>
              <a:xfrm>
                <a:off x="6957414" y="798060"/>
                <a:ext cx="219020" cy="215793"/>
              </a:xfrm>
              <a:custGeom>
                <a:avLst/>
                <a:gdLst>
                  <a:gd name="connsiteX0" fmla="*/ 218921 w 219020"/>
                  <a:gd name="connsiteY0" fmla="*/ 164539 h 215793"/>
                  <a:gd name="connsiteX1" fmla="*/ 124013 w 219020"/>
                  <a:gd name="connsiteY1" fmla="*/ 106015 h 215793"/>
                  <a:gd name="connsiteX2" fmla="*/ 122039 w 219020"/>
                  <a:gd name="connsiteY2" fmla="*/ 954 h 215793"/>
                  <a:gd name="connsiteX3" fmla="*/ 55336 w 219020"/>
                  <a:gd name="connsiteY3" fmla="*/ 15056 h 215793"/>
                  <a:gd name="connsiteX4" fmla="*/ 761 w 219020"/>
                  <a:gd name="connsiteY4" fmla="*/ 43402 h 215793"/>
                  <a:gd name="connsiteX5" fmla="*/ 25016 w 219020"/>
                  <a:gd name="connsiteY5" fmla="*/ 122233 h 215793"/>
                  <a:gd name="connsiteX6" fmla="*/ 65489 w 219020"/>
                  <a:gd name="connsiteY6" fmla="*/ 215165 h 215793"/>
                  <a:gd name="connsiteX7" fmla="*/ 128103 w 219020"/>
                  <a:gd name="connsiteY7" fmla="*/ 209101 h 215793"/>
                  <a:gd name="connsiteX8" fmla="*/ 107936 w 219020"/>
                  <a:gd name="connsiteY8" fmla="*/ 158616 h 215793"/>
                  <a:gd name="connsiteX9" fmla="*/ 188742 w 219020"/>
                  <a:gd name="connsiteY9" fmla="*/ 207127 h 215793"/>
                  <a:gd name="connsiteX10" fmla="*/ 218921 w 219020"/>
                  <a:gd name="connsiteY10" fmla="*/ 164539 h 215793"/>
                  <a:gd name="connsiteX11" fmla="*/ 95668 w 219020"/>
                  <a:gd name="connsiteY11" fmla="*/ 57363 h 215793"/>
                  <a:gd name="connsiteX12" fmla="*/ 81566 w 219020"/>
                  <a:gd name="connsiteY12" fmla="*/ 83593 h 215793"/>
                  <a:gd name="connsiteX13" fmla="*/ 71412 w 219020"/>
                  <a:gd name="connsiteY13" fmla="*/ 63427 h 215793"/>
                  <a:gd name="connsiteX14" fmla="*/ 95668 w 219020"/>
                  <a:gd name="connsiteY14" fmla="*/ 57363 h 21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020" h="215793">
                    <a:moveTo>
                      <a:pt x="218921" y="164539"/>
                    </a:moveTo>
                    <a:cubicBezTo>
                      <a:pt x="216241" y="138732"/>
                      <a:pt x="138820" y="119553"/>
                      <a:pt x="124013" y="106015"/>
                    </a:cubicBezTo>
                    <a:cubicBezTo>
                      <a:pt x="171396" y="90926"/>
                      <a:pt x="174640" y="11108"/>
                      <a:pt x="122039" y="954"/>
                    </a:cubicBezTo>
                    <a:cubicBezTo>
                      <a:pt x="101027" y="-3135"/>
                      <a:pt x="78181" y="6736"/>
                      <a:pt x="55336" y="15056"/>
                    </a:cubicBezTo>
                    <a:cubicBezTo>
                      <a:pt x="36580" y="21967"/>
                      <a:pt x="4709" y="29300"/>
                      <a:pt x="761" y="43402"/>
                    </a:cubicBezTo>
                    <a:cubicBezTo>
                      <a:pt x="-4316" y="61311"/>
                      <a:pt x="17401" y="103195"/>
                      <a:pt x="25016" y="122233"/>
                    </a:cubicBezTo>
                    <a:cubicBezTo>
                      <a:pt x="40811" y="161577"/>
                      <a:pt x="52798" y="186538"/>
                      <a:pt x="65489" y="215165"/>
                    </a:cubicBezTo>
                    <a:cubicBezTo>
                      <a:pt x="89463" y="210230"/>
                      <a:pt x="114847" y="222922"/>
                      <a:pt x="128103" y="209101"/>
                    </a:cubicBezTo>
                    <a:cubicBezTo>
                      <a:pt x="119359" y="195704"/>
                      <a:pt x="108219" y="173846"/>
                      <a:pt x="107936" y="158616"/>
                    </a:cubicBezTo>
                    <a:cubicBezTo>
                      <a:pt x="137833" y="171872"/>
                      <a:pt x="163922" y="188794"/>
                      <a:pt x="188742" y="207127"/>
                    </a:cubicBezTo>
                    <a:cubicBezTo>
                      <a:pt x="196780" y="192743"/>
                      <a:pt x="220753" y="181743"/>
                      <a:pt x="218921" y="164539"/>
                    </a:cubicBezTo>
                    <a:close/>
                    <a:moveTo>
                      <a:pt x="95668" y="57363"/>
                    </a:moveTo>
                    <a:cubicBezTo>
                      <a:pt x="103565" y="68503"/>
                      <a:pt x="94963" y="82324"/>
                      <a:pt x="81566" y="83593"/>
                    </a:cubicBezTo>
                    <a:cubicBezTo>
                      <a:pt x="78886" y="76260"/>
                      <a:pt x="73810" y="71183"/>
                      <a:pt x="71412" y="63427"/>
                    </a:cubicBezTo>
                    <a:cubicBezTo>
                      <a:pt x="79027" y="60888"/>
                      <a:pt x="83399" y="55247"/>
                      <a:pt x="95668" y="5736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3E604698-3A8C-F011-B051-2FF9930E6C35}"/>
                  </a:ext>
                </a:extLst>
              </p:cNvPr>
              <p:cNvSpPr/>
              <p:nvPr/>
            </p:nvSpPr>
            <p:spPr>
              <a:xfrm>
                <a:off x="6865383" y="526279"/>
                <a:ext cx="160748" cy="194332"/>
              </a:xfrm>
              <a:custGeom>
                <a:avLst/>
                <a:gdLst>
                  <a:gd name="connsiteX0" fmla="*/ 135239 w 160748"/>
                  <a:gd name="connsiteY0" fmla="*/ 0 h 194332"/>
                  <a:gd name="connsiteX1" fmla="*/ 153431 w 160748"/>
                  <a:gd name="connsiteY1" fmla="*/ 64588 h 194332"/>
                  <a:gd name="connsiteX2" fmla="*/ 141304 w 160748"/>
                  <a:gd name="connsiteY2" fmla="*/ 181776 h 194332"/>
                  <a:gd name="connsiteX3" fmla="*/ 58524 w 160748"/>
                  <a:gd name="connsiteY3" fmla="*/ 177687 h 194332"/>
                  <a:gd name="connsiteX4" fmla="*/ 0 w 160748"/>
                  <a:gd name="connsiteY4" fmla="*/ 28204 h 194332"/>
                  <a:gd name="connsiteX5" fmla="*/ 50486 w 160748"/>
                  <a:gd name="connsiteY5" fmla="*/ 16076 h 194332"/>
                  <a:gd name="connsiteX6" fmla="*/ 68677 w 160748"/>
                  <a:gd name="connsiteY6" fmla="*/ 88843 h 194332"/>
                  <a:gd name="connsiteX7" fmla="*/ 103086 w 160748"/>
                  <a:gd name="connsiteY7" fmla="*/ 145393 h 194332"/>
                  <a:gd name="connsiteX8" fmla="*/ 109150 w 160748"/>
                  <a:gd name="connsiteY8" fmla="*/ 6064 h 194332"/>
                  <a:gd name="connsiteX9" fmla="*/ 135239 w 160748"/>
                  <a:gd name="connsiteY9" fmla="*/ 0 h 19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748" h="194332">
                    <a:moveTo>
                      <a:pt x="135239" y="0"/>
                    </a:moveTo>
                    <a:cubicBezTo>
                      <a:pt x="146662" y="14102"/>
                      <a:pt x="149060" y="40332"/>
                      <a:pt x="153431" y="64588"/>
                    </a:cubicBezTo>
                    <a:cubicBezTo>
                      <a:pt x="161328" y="107881"/>
                      <a:pt x="168944" y="156533"/>
                      <a:pt x="141304" y="181776"/>
                    </a:cubicBezTo>
                    <a:cubicBezTo>
                      <a:pt x="119022" y="202083"/>
                      <a:pt x="78408" y="195596"/>
                      <a:pt x="58524" y="177687"/>
                    </a:cubicBezTo>
                    <a:cubicBezTo>
                      <a:pt x="22987" y="145816"/>
                      <a:pt x="17910" y="75023"/>
                      <a:pt x="0" y="28204"/>
                    </a:cubicBezTo>
                    <a:cubicBezTo>
                      <a:pt x="16782" y="24115"/>
                      <a:pt x="33845" y="20307"/>
                      <a:pt x="50486" y="16076"/>
                    </a:cubicBezTo>
                    <a:cubicBezTo>
                      <a:pt x="55562" y="40614"/>
                      <a:pt x="59370" y="62754"/>
                      <a:pt x="68677" y="88843"/>
                    </a:cubicBezTo>
                    <a:cubicBezTo>
                      <a:pt x="74882" y="105907"/>
                      <a:pt x="86728" y="142572"/>
                      <a:pt x="103086" y="145393"/>
                    </a:cubicBezTo>
                    <a:cubicBezTo>
                      <a:pt x="160905" y="155264"/>
                      <a:pt x="118881" y="32576"/>
                      <a:pt x="109150" y="6064"/>
                    </a:cubicBezTo>
                    <a:cubicBezTo>
                      <a:pt x="119304" y="5641"/>
                      <a:pt x="125227" y="705"/>
                      <a:pt x="135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1D231A81-54AD-4CD3-8D57-ACA2AEAB8915}"/>
                  </a:ext>
                </a:extLst>
              </p:cNvPr>
              <p:cNvSpPr/>
              <p:nvPr/>
            </p:nvSpPr>
            <p:spPr>
              <a:xfrm>
                <a:off x="6366591" y="611033"/>
                <a:ext cx="278658" cy="377795"/>
              </a:xfrm>
              <a:custGeom>
                <a:avLst/>
                <a:gdLst>
                  <a:gd name="connsiteX0" fmla="*/ 153290 w 278658"/>
                  <a:gd name="connsiteY0" fmla="*/ 42447 h 377795"/>
                  <a:gd name="connsiteX1" fmla="*/ 112958 w 278658"/>
                  <a:gd name="connsiteY1" fmla="*/ 64729 h 377795"/>
                  <a:gd name="connsiteX2" fmla="*/ 209981 w 278658"/>
                  <a:gd name="connsiteY2" fmla="*/ 288952 h 377795"/>
                  <a:gd name="connsiteX3" fmla="*/ 262440 w 278658"/>
                  <a:gd name="connsiteY3" fmla="*/ 268786 h 377795"/>
                  <a:gd name="connsiteX4" fmla="*/ 278658 w 278658"/>
                  <a:gd name="connsiteY4" fmla="*/ 319272 h 377795"/>
                  <a:gd name="connsiteX5" fmla="*/ 141303 w 278658"/>
                  <a:gd name="connsiteY5" fmla="*/ 377795 h 377795"/>
                  <a:gd name="connsiteX6" fmla="*/ 121137 w 278658"/>
                  <a:gd name="connsiteY6" fmla="*/ 345502 h 377795"/>
                  <a:gd name="connsiteX7" fmla="*/ 177687 w 278658"/>
                  <a:gd name="connsiteY7" fmla="*/ 307144 h 377795"/>
                  <a:gd name="connsiteX8" fmla="*/ 151457 w 278658"/>
                  <a:gd name="connsiteY8" fmla="*/ 246505 h 377795"/>
                  <a:gd name="connsiteX9" fmla="*/ 68677 w 278658"/>
                  <a:gd name="connsiteY9" fmla="*/ 74882 h 377795"/>
                  <a:gd name="connsiteX10" fmla="*/ 16217 w 278658"/>
                  <a:gd name="connsiteY10" fmla="*/ 101112 h 377795"/>
                  <a:gd name="connsiteX11" fmla="*/ 0 w 278658"/>
                  <a:gd name="connsiteY11" fmla="*/ 60639 h 377795"/>
                  <a:gd name="connsiteX12" fmla="*/ 131291 w 278658"/>
                  <a:gd name="connsiteY12" fmla="*/ 0 h 377795"/>
                  <a:gd name="connsiteX13" fmla="*/ 153290 w 278658"/>
                  <a:gd name="connsiteY13" fmla="*/ 42447 h 377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8658" h="377795">
                    <a:moveTo>
                      <a:pt x="153290" y="42447"/>
                    </a:moveTo>
                    <a:cubicBezTo>
                      <a:pt x="142713" y="52742"/>
                      <a:pt x="123112" y="54011"/>
                      <a:pt x="112958" y="64729"/>
                    </a:cubicBezTo>
                    <a:cubicBezTo>
                      <a:pt x="145111" y="139752"/>
                      <a:pt x="171482" y="220416"/>
                      <a:pt x="209981" y="288952"/>
                    </a:cubicBezTo>
                    <a:cubicBezTo>
                      <a:pt x="230993" y="285709"/>
                      <a:pt x="240723" y="271184"/>
                      <a:pt x="262440" y="268786"/>
                    </a:cubicBezTo>
                    <a:cubicBezTo>
                      <a:pt x="264979" y="288529"/>
                      <a:pt x="275837" y="299811"/>
                      <a:pt x="278658" y="319272"/>
                    </a:cubicBezTo>
                    <a:cubicBezTo>
                      <a:pt x="236775" y="342681"/>
                      <a:pt x="184174" y="355514"/>
                      <a:pt x="141303" y="377795"/>
                    </a:cubicBezTo>
                    <a:cubicBezTo>
                      <a:pt x="135803" y="365668"/>
                      <a:pt x="125086" y="358899"/>
                      <a:pt x="121137" y="345502"/>
                    </a:cubicBezTo>
                    <a:cubicBezTo>
                      <a:pt x="138342" y="334643"/>
                      <a:pt x="175149" y="328720"/>
                      <a:pt x="177687" y="307144"/>
                    </a:cubicBezTo>
                    <a:cubicBezTo>
                      <a:pt x="179097" y="294734"/>
                      <a:pt x="159354" y="262581"/>
                      <a:pt x="151457" y="246505"/>
                    </a:cubicBezTo>
                    <a:cubicBezTo>
                      <a:pt x="124663" y="191930"/>
                      <a:pt x="94202" y="121278"/>
                      <a:pt x="68677" y="74882"/>
                    </a:cubicBezTo>
                    <a:cubicBezTo>
                      <a:pt x="54152" y="86587"/>
                      <a:pt x="40332" y="99138"/>
                      <a:pt x="16217" y="101112"/>
                    </a:cubicBezTo>
                    <a:cubicBezTo>
                      <a:pt x="11564" y="86869"/>
                      <a:pt x="3384" y="76151"/>
                      <a:pt x="0" y="60639"/>
                    </a:cubicBezTo>
                    <a:cubicBezTo>
                      <a:pt x="50485" y="47101"/>
                      <a:pt x="84190" y="16923"/>
                      <a:pt x="131291" y="0"/>
                    </a:cubicBezTo>
                    <a:cubicBezTo>
                      <a:pt x="137355" y="15230"/>
                      <a:pt x="144970" y="29191"/>
                      <a:pt x="153290" y="424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E254A11B-7160-D258-D65D-455584BEDA66}"/>
                  </a:ext>
                </a:extLst>
              </p:cNvPr>
              <p:cNvSpPr/>
              <p:nvPr/>
            </p:nvSpPr>
            <p:spPr>
              <a:xfrm>
                <a:off x="6624942" y="665608"/>
                <a:ext cx="111124" cy="74741"/>
              </a:xfrm>
              <a:custGeom>
                <a:avLst/>
                <a:gdLst>
                  <a:gd name="connsiteX0" fmla="*/ 111125 w 111124"/>
                  <a:gd name="connsiteY0" fmla="*/ 24256 h 74741"/>
                  <a:gd name="connsiteX1" fmla="*/ 16217 w 111124"/>
                  <a:gd name="connsiteY1" fmla="*/ 74741 h 74741"/>
                  <a:gd name="connsiteX2" fmla="*/ 0 w 111124"/>
                  <a:gd name="connsiteY2" fmla="*/ 42447 h 74741"/>
                  <a:gd name="connsiteX3" fmla="*/ 97023 w 111124"/>
                  <a:gd name="connsiteY3" fmla="*/ 0 h 74741"/>
                  <a:gd name="connsiteX4" fmla="*/ 111125 w 111124"/>
                  <a:gd name="connsiteY4" fmla="*/ 24256 h 74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124" h="74741">
                    <a:moveTo>
                      <a:pt x="111125" y="24256"/>
                    </a:moveTo>
                    <a:cubicBezTo>
                      <a:pt x="78549" y="40191"/>
                      <a:pt x="49498" y="59511"/>
                      <a:pt x="16217" y="74741"/>
                    </a:cubicBezTo>
                    <a:cubicBezTo>
                      <a:pt x="11564" y="63177"/>
                      <a:pt x="4372" y="54293"/>
                      <a:pt x="0" y="42447"/>
                    </a:cubicBezTo>
                    <a:cubicBezTo>
                      <a:pt x="34691" y="30602"/>
                      <a:pt x="70369" y="19884"/>
                      <a:pt x="97023" y="0"/>
                    </a:cubicBezTo>
                    <a:cubicBezTo>
                      <a:pt x="104779" y="4936"/>
                      <a:pt x="107599" y="14948"/>
                      <a:pt x="111125" y="242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005EF4E2-0F71-9057-3E5B-388176E2DA91}"/>
                  </a:ext>
                </a:extLst>
              </p:cNvPr>
              <p:cNvSpPr/>
              <p:nvPr/>
            </p:nvSpPr>
            <p:spPr>
              <a:xfrm>
                <a:off x="6665274" y="730196"/>
                <a:ext cx="105060" cy="74741"/>
              </a:xfrm>
              <a:custGeom>
                <a:avLst/>
                <a:gdLst>
                  <a:gd name="connsiteX0" fmla="*/ 92933 w 105060"/>
                  <a:gd name="connsiteY0" fmla="*/ 0 h 74741"/>
                  <a:gd name="connsiteX1" fmla="*/ 105061 w 105060"/>
                  <a:gd name="connsiteY1" fmla="*/ 26230 h 74741"/>
                  <a:gd name="connsiteX2" fmla="*/ 12128 w 105060"/>
                  <a:gd name="connsiteY2" fmla="*/ 74741 h 74741"/>
                  <a:gd name="connsiteX3" fmla="*/ 0 w 105060"/>
                  <a:gd name="connsiteY3" fmla="*/ 44422 h 74741"/>
                  <a:gd name="connsiteX4" fmla="*/ 92933 w 105060"/>
                  <a:gd name="connsiteY4" fmla="*/ 0 h 74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060" h="74741">
                    <a:moveTo>
                      <a:pt x="92933" y="0"/>
                    </a:moveTo>
                    <a:cubicBezTo>
                      <a:pt x="100548" y="5218"/>
                      <a:pt x="101817" y="16640"/>
                      <a:pt x="105061" y="26230"/>
                    </a:cubicBezTo>
                    <a:cubicBezTo>
                      <a:pt x="81793" y="50062"/>
                      <a:pt x="44704" y="60216"/>
                      <a:pt x="12128" y="74741"/>
                    </a:cubicBezTo>
                    <a:cubicBezTo>
                      <a:pt x="10718" y="61908"/>
                      <a:pt x="1975" y="56549"/>
                      <a:pt x="0" y="44422"/>
                    </a:cubicBezTo>
                    <a:cubicBezTo>
                      <a:pt x="33140" y="31730"/>
                      <a:pt x="63601" y="16499"/>
                      <a:pt x="929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76D5CFBC-D16C-A12D-C5E7-C8FC9535A9B0}"/>
                  </a:ext>
                </a:extLst>
              </p:cNvPr>
              <p:cNvSpPr/>
              <p:nvPr/>
            </p:nvSpPr>
            <p:spPr>
              <a:xfrm>
                <a:off x="6873280" y="734285"/>
                <a:ext cx="222249" cy="95048"/>
              </a:xfrm>
              <a:custGeom>
                <a:avLst/>
                <a:gdLst>
                  <a:gd name="connsiteX0" fmla="*/ 214211 w 222249"/>
                  <a:gd name="connsiteY0" fmla="*/ 0 h 95048"/>
                  <a:gd name="connsiteX1" fmla="*/ 222250 w 222249"/>
                  <a:gd name="connsiteY1" fmla="*/ 28345 h 95048"/>
                  <a:gd name="connsiteX2" fmla="*/ 10154 w 222249"/>
                  <a:gd name="connsiteY2" fmla="*/ 95048 h 95048"/>
                  <a:gd name="connsiteX3" fmla="*/ 0 w 222249"/>
                  <a:gd name="connsiteY3" fmla="*/ 64729 h 95048"/>
                  <a:gd name="connsiteX4" fmla="*/ 214211 w 222249"/>
                  <a:gd name="connsiteY4" fmla="*/ 0 h 95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249" h="95048">
                    <a:moveTo>
                      <a:pt x="214211" y="0"/>
                    </a:moveTo>
                    <a:cubicBezTo>
                      <a:pt x="222391" y="3949"/>
                      <a:pt x="219711" y="18756"/>
                      <a:pt x="222250" y="28345"/>
                    </a:cubicBezTo>
                    <a:cubicBezTo>
                      <a:pt x="156111" y="55139"/>
                      <a:pt x="81228" y="73190"/>
                      <a:pt x="10154" y="95048"/>
                    </a:cubicBezTo>
                    <a:cubicBezTo>
                      <a:pt x="9166" y="82638"/>
                      <a:pt x="2538" y="75728"/>
                      <a:pt x="0" y="64729"/>
                    </a:cubicBezTo>
                    <a:cubicBezTo>
                      <a:pt x="74741" y="46396"/>
                      <a:pt x="139470" y="18333"/>
                      <a:pt x="2142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07BA73BF-E8C1-7F3D-4A5A-B6F57BA2D724}"/>
                  </a:ext>
                </a:extLst>
              </p:cNvPr>
              <p:cNvSpPr/>
              <p:nvPr/>
            </p:nvSpPr>
            <p:spPr>
              <a:xfrm>
                <a:off x="6966213" y="812009"/>
                <a:ext cx="191930" cy="193178"/>
              </a:xfrm>
              <a:custGeom>
                <a:avLst/>
                <a:gdLst>
                  <a:gd name="connsiteX0" fmla="*/ 92933 w 191930"/>
                  <a:gd name="connsiteY0" fmla="*/ 97989 h 193178"/>
                  <a:gd name="connsiteX1" fmla="*/ 119163 w 191930"/>
                  <a:gd name="connsiteY1" fmla="*/ 110117 h 193178"/>
                  <a:gd name="connsiteX2" fmla="*/ 191930 w 191930"/>
                  <a:gd name="connsiteY2" fmla="*/ 150590 h 193178"/>
                  <a:gd name="connsiteX3" fmla="*/ 177828 w 191930"/>
                  <a:gd name="connsiteY3" fmla="*/ 172871 h 193178"/>
                  <a:gd name="connsiteX4" fmla="*/ 88984 w 191930"/>
                  <a:gd name="connsiteY4" fmla="*/ 130424 h 193178"/>
                  <a:gd name="connsiteX5" fmla="*/ 82921 w 191930"/>
                  <a:gd name="connsiteY5" fmla="*/ 134513 h 193178"/>
                  <a:gd name="connsiteX6" fmla="*/ 97023 w 191930"/>
                  <a:gd name="connsiteY6" fmla="*/ 189088 h 193178"/>
                  <a:gd name="connsiteX7" fmla="*/ 66703 w 191930"/>
                  <a:gd name="connsiteY7" fmla="*/ 193178 h 193178"/>
                  <a:gd name="connsiteX8" fmla="*/ 0 w 191930"/>
                  <a:gd name="connsiteY8" fmla="*/ 29594 h 193178"/>
                  <a:gd name="connsiteX9" fmla="*/ 139329 w 191930"/>
                  <a:gd name="connsiteY9" fmla="*/ 41721 h 193178"/>
                  <a:gd name="connsiteX10" fmla="*/ 92933 w 191930"/>
                  <a:gd name="connsiteY10" fmla="*/ 97989 h 193178"/>
                  <a:gd name="connsiteX11" fmla="*/ 68678 w 191930"/>
                  <a:gd name="connsiteY11" fmla="*/ 81912 h 193178"/>
                  <a:gd name="connsiteX12" fmla="*/ 100971 w 191930"/>
                  <a:gd name="connsiteY12" fmla="*/ 53708 h 193178"/>
                  <a:gd name="connsiteX13" fmla="*/ 48511 w 191930"/>
                  <a:gd name="connsiteY13" fmla="*/ 47644 h 193178"/>
                  <a:gd name="connsiteX14" fmla="*/ 68678 w 191930"/>
                  <a:gd name="connsiteY14" fmla="*/ 81912 h 193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1930" h="193178">
                    <a:moveTo>
                      <a:pt x="92933" y="97989"/>
                    </a:moveTo>
                    <a:cubicBezTo>
                      <a:pt x="96882" y="109976"/>
                      <a:pt x="110420" y="106732"/>
                      <a:pt x="119163" y="110117"/>
                    </a:cubicBezTo>
                    <a:cubicBezTo>
                      <a:pt x="145675" y="120411"/>
                      <a:pt x="169508" y="137334"/>
                      <a:pt x="191930" y="150590"/>
                    </a:cubicBezTo>
                    <a:cubicBezTo>
                      <a:pt x="190097" y="160884"/>
                      <a:pt x="182623" y="165538"/>
                      <a:pt x="177828" y="172871"/>
                    </a:cubicBezTo>
                    <a:cubicBezTo>
                      <a:pt x="151316" y="156936"/>
                      <a:pt x="119022" y="136065"/>
                      <a:pt x="88984" y="130424"/>
                    </a:cubicBezTo>
                    <a:cubicBezTo>
                      <a:pt x="86305" y="131129"/>
                      <a:pt x="85882" y="133949"/>
                      <a:pt x="82921" y="134513"/>
                    </a:cubicBezTo>
                    <a:cubicBezTo>
                      <a:pt x="84472" y="155808"/>
                      <a:pt x="93779" y="169487"/>
                      <a:pt x="97023" y="189088"/>
                    </a:cubicBezTo>
                    <a:cubicBezTo>
                      <a:pt x="86305" y="185563"/>
                      <a:pt x="73895" y="187678"/>
                      <a:pt x="66703" y="193178"/>
                    </a:cubicBezTo>
                    <a:cubicBezTo>
                      <a:pt x="42589" y="140436"/>
                      <a:pt x="19461" y="86989"/>
                      <a:pt x="0" y="29594"/>
                    </a:cubicBezTo>
                    <a:cubicBezTo>
                      <a:pt x="35961" y="16338"/>
                      <a:pt x="145111" y="-36122"/>
                      <a:pt x="139329" y="41721"/>
                    </a:cubicBezTo>
                    <a:cubicBezTo>
                      <a:pt x="137496" y="68092"/>
                      <a:pt x="103228" y="77964"/>
                      <a:pt x="92933" y="97989"/>
                    </a:cubicBezTo>
                    <a:close/>
                    <a:moveTo>
                      <a:pt x="68678" y="81912"/>
                    </a:moveTo>
                    <a:cubicBezTo>
                      <a:pt x="85882" y="86284"/>
                      <a:pt x="101254" y="66118"/>
                      <a:pt x="100971" y="53708"/>
                    </a:cubicBezTo>
                    <a:cubicBezTo>
                      <a:pt x="100407" y="24940"/>
                      <a:pt x="65152" y="32273"/>
                      <a:pt x="48511" y="47644"/>
                    </a:cubicBezTo>
                    <a:cubicBezTo>
                      <a:pt x="55281" y="60336"/>
                      <a:pt x="56691" y="78810"/>
                      <a:pt x="68678" y="819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49" name="Graphic 3">
              <a:extLst>
                <a:ext uri="{FF2B5EF4-FFF2-40B4-BE49-F238E27FC236}">
                  <a16:creationId xmlns:a16="http://schemas.microsoft.com/office/drawing/2014/main" id="{882059BD-0C41-C988-1108-EE50628C2D24}"/>
                </a:ext>
              </a:extLst>
            </p:cNvPr>
            <p:cNvGrpSpPr/>
            <p:nvPr/>
          </p:nvGrpSpPr>
          <p:grpSpPr>
            <a:xfrm>
              <a:off x="4069777" y="2610092"/>
              <a:ext cx="1027341" cy="1182992"/>
              <a:chOff x="4069777" y="2610092"/>
              <a:chExt cx="1027341" cy="1182992"/>
            </a:xfrm>
          </p:grpSpPr>
          <p:grpSp>
            <p:nvGrpSpPr>
              <p:cNvPr id="250" name="Graphic 3">
                <a:extLst>
                  <a:ext uri="{FF2B5EF4-FFF2-40B4-BE49-F238E27FC236}">
                    <a16:creationId xmlns:a16="http://schemas.microsoft.com/office/drawing/2014/main" id="{67A45102-D000-995B-17B2-2BCA9A1DE3CD}"/>
                  </a:ext>
                </a:extLst>
              </p:cNvPr>
              <p:cNvGrpSpPr/>
              <p:nvPr/>
            </p:nvGrpSpPr>
            <p:grpSpPr>
              <a:xfrm>
                <a:off x="4069777" y="2610092"/>
                <a:ext cx="1027341" cy="1182992"/>
                <a:chOff x="4069777" y="2610092"/>
                <a:chExt cx="1027341" cy="1182992"/>
              </a:xfrm>
              <a:solidFill>
                <a:srgbClr val="0C2F66"/>
              </a:solidFill>
            </p:grpSpPr>
            <p:sp>
              <p:nvSpPr>
                <p:cNvPr id="251" name="Freeform: Shape 250">
                  <a:extLst>
                    <a:ext uri="{FF2B5EF4-FFF2-40B4-BE49-F238E27FC236}">
                      <a16:creationId xmlns:a16="http://schemas.microsoft.com/office/drawing/2014/main" id="{86C859BA-DD37-A068-9AEB-3337A7C1A4B6}"/>
                    </a:ext>
                  </a:extLst>
                </p:cNvPr>
                <p:cNvSpPr/>
                <p:nvPr/>
              </p:nvSpPr>
              <p:spPr>
                <a:xfrm>
                  <a:off x="4515970" y="2610092"/>
                  <a:ext cx="39626" cy="16978"/>
                </a:xfrm>
                <a:custGeom>
                  <a:avLst/>
                  <a:gdLst>
                    <a:gd name="connsiteX0" fmla="*/ 0 w 39626"/>
                    <a:gd name="connsiteY0" fmla="*/ 15004 h 16978"/>
                    <a:gd name="connsiteX1" fmla="*/ 39627 w 39626"/>
                    <a:gd name="connsiteY1" fmla="*/ 16978 h 16978"/>
                    <a:gd name="connsiteX2" fmla="*/ 0 w 39626"/>
                    <a:gd name="connsiteY2" fmla="*/ 15004 h 1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626" h="16978">
                      <a:moveTo>
                        <a:pt x="0" y="15004"/>
                      </a:moveTo>
                      <a:cubicBezTo>
                        <a:pt x="15230" y="17119"/>
                        <a:pt x="29896" y="8517"/>
                        <a:pt x="39627" y="16978"/>
                      </a:cubicBezTo>
                      <a:cubicBezTo>
                        <a:pt x="38358" y="-3329"/>
                        <a:pt x="2538" y="-7136"/>
                        <a:pt x="0" y="15004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2" name="Freeform: Shape 251">
                  <a:extLst>
                    <a:ext uri="{FF2B5EF4-FFF2-40B4-BE49-F238E27FC236}">
                      <a16:creationId xmlns:a16="http://schemas.microsoft.com/office/drawing/2014/main" id="{5BDF7B88-1922-1315-E785-8181F338CC2A}"/>
                    </a:ext>
                  </a:extLst>
                </p:cNvPr>
                <p:cNvSpPr/>
                <p:nvPr/>
              </p:nvSpPr>
              <p:spPr>
                <a:xfrm>
                  <a:off x="4441519" y="2638916"/>
                  <a:ext cx="44695" cy="119021"/>
                </a:xfrm>
                <a:custGeom>
                  <a:avLst/>
                  <a:gdLst>
                    <a:gd name="connsiteX0" fmla="*/ 3094 w 44695"/>
                    <a:gd name="connsiteY0" fmla="*/ 119022 h 119021"/>
                    <a:gd name="connsiteX1" fmla="*/ 44695 w 44695"/>
                    <a:gd name="connsiteY1" fmla="*/ 0 h 119021"/>
                    <a:gd name="connsiteX2" fmla="*/ 3094 w 44695"/>
                    <a:gd name="connsiteY2" fmla="*/ 119022 h 119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695" h="119021">
                      <a:moveTo>
                        <a:pt x="3094" y="119022"/>
                      </a:moveTo>
                      <a:cubicBezTo>
                        <a:pt x="18324" y="80664"/>
                        <a:pt x="27350" y="36243"/>
                        <a:pt x="44695" y="0"/>
                      </a:cubicBezTo>
                      <a:cubicBezTo>
                        <a:pt x="10286" y="16641"/>
                        <a:pt x="-7624" y="76716"/>
                        <a:pt x="3094" y="119022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3" name="Freeform: Shape 252">
                  <a:extLst>
                    <a:ext uri="{FF2B5EF4-FFF2-40B4-BE49-F238E27FC236}">
                      <a16:creationId xmlns:a16="http://schemas.microsoft.com/office/drawing/2014/main" id="{8F542916-4847-BAFA-7871-CFD7EA64A738}"/>
                    </a:ext>
                  </a:extLst>
                </p:cNvPr>
                <p:cNvSpPr/>
                <p:nvPr/>
              </p:nvSpPr>
              <p:spPr>
                <a:xfrm>
                  <a:off x="4089063" y="2641564"/>
                  <a:ext cx="988061" cy="1082326"/>
                </a:xfrm>
                <a:custGeom>
                  <a:avLst/>
                  <a:gdLst>
                    <a:gd name="connsiteX0" fmla="*/ 559749 w 988061"/>
                    <a:gd name="connsiteY0" fmla="*/ 683560 h 1082326"/>
                    <a:gd name="connsiteX1" fmla="*/ 728270 w 988061"/>
                    <a:gd name="connsiteY1" fmla="*/ 776775 h 1082326"/>
                    <a:gd name="connsiteX2" fmla="*/ 918648 w 988061"/>
                    <a:gd name="connsiteY2" fmla="*/ 848132 h 1082326"/>
                    <a:gd name="connsiteX3" fmla="*/ 988031 w 988061"/>
                    <a:gd name="connsiteY3" fmla="*/ 800467 h 1082326"/>
                    <a:gd name="connsiteX4" fmla="*/ 958275 w 988061"/>
                    <a:gd name="connsiteY4" fmla="*/ 756891 h 1082326"/>
                    <a:gd name="connsiteX5" fmla="*/ 692591 w 988061"/>
                    <a:gd name="connsiteY5" fmla="*/ 507002 h 1082326"/>
                    <a:gd name="connsiteX6" fmla="*/ 829382 w 988061"/>
                    <a:gd name="connsiteY6" fmla="*/ 399967 h 1082326"/>
                    <a:gd name="connsiteX7" fmla="*/ 938391 w 988061"/>
                    <a:gd name="connsiteY7" fmla="*/ 265151 h 1082326"/>
                    <a:gd name="connsiteX8" fmla="*/ 944314 w 988061"/>
                    <a:gd name="connsiteY8" fmla="*/ 223549 h 1082326"/>
                    <a:gd name="connsiteX9" fmla="*/ 894675 w 988061"/>
                    <a:gd name="connsiteY9" fmla="*/ 179974 h 1082326"/>
                    <a:gd name="connsiteX10" fmla="*/ 795537 w 988061"/>
                    <a:gd name="connsiteY10" fmla="*/ 197884 h 1082326"/>
                    <a:gd name="connsiteX11" fmla="*/ 722206 w 988061"/>
                    <a:gd name="connsiteY11" fmla="*/ 225665 h 1082326"/>
                    <a:gd name="connsiteX12" fmla="*/ 549737 w 988061"/>
                    <a:gd name="connsiteY12" fmla="*/ 314931 h 1082326"/>
                    <a:gd name="connsiteX13" fmla="*/ 508136 w 988061"/>
                    <a:gd name="connsiteY13" fmla="*/ 65042 h 1082326"/>
                    <a:gd name="connsiteX14" fmla="*/ 472457 w 988061"/>
                    <a:gd name="connsiteY14" fmla="*/ 3556 h 1082326"/>
                    <a:gd name="connsiteX15" fmla="*/ 430856 w 988061"/>
                    <a:gd name="connsiteY15" fmla="*/ 1582 h 1082326"/>
                    <a:gd name="connsiteX16" fmla="*/ 389255 w 988061"/>
                    <a:gd name="connsiteY16" fmla="*/ 63067 h 1082326"/>
                    <a:gd name="connsiteX17" fmla="*/ 339615 w 988061"/>
                    <a:gd name="connsiteY17" fmla="*/ 312957 h 1082326"/>
                    <a:gd name="connsiteX18" fmla="*/ 210722 w 988061"/>
                    <a:gd name="connsiteY18" fmla="*/ 265292 h 1082326"/>
                    <a:gd name="connsiteX19" fmla="*/ 67867 w 988061"/>
                    <a:gd name="connsiteY19" fmla="*/ 229613 h 1082326"/>
                    <a:gd name="connsiteX20" fmla="*/ 24292 w 988061"/>
                    <a:gd name="connsiteY20" fmla="*/ 285176 h 1082326"/>
                    <a:gd name="connsiteX21" fmla="*/ 111584 w 988061"/>
                    <a:gd name="connsiteY21" fmla="*/ 372468 h 1082326"/>
                    <a:gd name="connsiteX22" fmla="*/ 171095 w 988061"/>
                    <a:gd name="connsiteY22" fmla="*/ 422107 h 1082326"/>
                    <a:gd name="connsiteX23" fmla="*/ 280104 w 988061"/>
                    <a:gd name="connsiteY23" fmla="*/ 505450 h 1082326"/>
                    <a:gd name="connsiteX24" fmla="*/ 57996 w 988061"/>
                    <a:gd name="connsiteY24" fmla="*/ 745327 h 1082326"/>
                    <a:gd name="connsiteX25" fmla="*/ 2433 w 988061"/>
                    <a:gd name="connsiteY25" fmla="*/ 844465 h 1082326"/>
                    <a:gd name="connsiteX26" fmla="*/ 34163 w 988061"/>
                    <a:gd name="connsiteY26" fmla="*/ 911873 h 1082326"/>
                    <a:gd name="connsiteX27" fmla="*/ 202684 w 988061"/>
                    <a:gd name="connsiteY27" fmla="*/ 840517 h 1082326"/>
                    <a:gd name="connsiteX28" fmla="*/ 353435 w 988061"/>
                    <a:gd name="connsiteY28" fmla="*/ 751250 h 1082326"/>
                    <a:gd name="connsiteX29" fmla="*/ 403075 w 988061"/>
                    <a:gd name="connsiteY29" fmla="*/ 979281 h 1082326"/>
                    <a:gd name="connsiteX30" fmla="*/ 500238 w 988061"/>
                    <a:gd name="connsiteY30" fmla="*/ 1070522 h 1082326"/>
                    <a:gd name="connsiteX31" fmla="*/ 537891 w 988061"/>
                    <a:gd name="connsiteY31" fmla="*/ 933732 h 1082326"/>
                    <a:gd name="connsiteX32" fmla="*/ 563698 w 988061"/>
                    <a:gd name="connsiteY32" fmla="*/ 892130 h 1082326"/>
                    <a:gd name="connsiteX33" fmla="*/ 547762 w 988061"/>
                    <a:gd name="connsiteY33" fmla="*/ 860400 h 1082326"/>
                    <a:gd name="connsiteX34" fmla="*/ 551711 w 988061"/>
                    <a:gd name="connsiteY34" fmla="*/ 818799 h 1082326"/>
                    <a:gd name="connsiteX35" fmla="*/ 559749 w 988061"/>
                    <a:gd name="connsiteY35" fmla="*/ 683560 h 1082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88061" h="1082326">
                      <a:moveTo>
                        <a:pt x="559749" y="683560"/>
                      </a:moveTo>
                      <a:cubicBezTo>
                        <a:pt x="608684" y="713880"/>
                        <a:pt x="664810" y="747020"/>
                        <a:pt x="728270" y="776775"/>
                      </a:cubicBezTo>
                      <a:cubicBezTo>
                        <a:pt x="789896" y="805684"/>
                        <a:pt x="851240" y="843055"/>
                        <a:pt x="918648" y="848132"/>
                      </a:cubicBezTo>
                      <a:cubicBezTo>
                        <a:pt x="959262" y="851234"/>
                        <a:pt x="989159" y="833184"/>
                        <a:pt x="988031" y="800467"/>
                      </a:cubicBezTo>
                      <a:cubicBezTo>
                        <a:pt x="987608" y="785518"/>
                        <a:pt x="969698" y="771134"/>
                        <a:pt x="958275" y="756891"/>
                      </a:cubicBezTo>
                      <a:cubicBezTo>
                        <a:pt x="879727" y="658176"/>
                        <a:pt x="783832" y="584986"/>
                        <a:pt x="692591" y="507002"/>
                      </a:cubicBezTo>
                      <a:cubicBezTo>
                        <a:pt x="736026" y="469067"/>
                        <a:pt x="785383" y="438465"/>
                        <a:pt x="829382" y="399967"/>
                      </a:cubicBezTo>
                      <a:cubicBezTo>
                        <a:pt x="866894" y="366968"/>
                        <a:pt x="919776" y="315636"/>
                        <a:pt x="938391" y="265151"/>
                      </a:cubicBezTo>
                      <a:cubicBezTo>
                        <a:pt x="943327" y="251613"/>
                        <a:pt x="946147" y="232857"/>
                        <a:pt x="944314" y="223549"/>
                      </a:cubicBezTo>
                      <a:cubicBezTo>
                        <a:pt x="941353" y="208178"/>
                        <a:pt x="915123" y="184064"/>
                        <a:pt x="894675" y="179974"/>
                      </a:cubicBezTo>
                      <a:cubicBezTo>
                        <a:pt x="861958" y="173346"/>
                        <a:pt x="822613" y="191679"/>
                        <a:pt x="795537" y="197884"/>
                      </a:cubicBezTo>
                      <a:cubicBezTo>
                        <a:pt x="775512" y="170667"/>
                        <a:pt x="721924" y="190832"/>
                        <a:pt x="722206" y="225665"/>
                      </a:cubicBezTo>
                      <a:cubicBezTo>
                        <a:pt x="658887" y="248369"/>
                        <a:pt x="599235" y="285176"/>
                        <a:pt x="549737" y="314931"/>
                      </a:cubicBezTo>
                      <a:cubicBezTo>
                        <a:pt x="539442" y="229331"/>
                        <a:pt x="538032" y="134706"/>
                        <a:pt x="508136" y="65042"/>
                      </a:cubicBezTo>
                      <a:cubicBezTo>
                        <a:pt x="499533" y="45158"/>
                        <a:pt x="487970" y="9479"/>
                        <a:pt x="472457" y="3556"/>
                      </a:cubicBezTo>
                      <a:cubicBezTo>
                        <a:pt x="463009" y="-110"/>
                        <a:pt x="441856" y="-1238"/>
                        <a:pt x="430856" y="1582"/>
                      </a:cubicBezTo>
                      <a:cubicBezTo>
                        <a:pt x="402793" y="8774"/>
                        <a:pt x="399549" y="38248"/>
                        <a:pt x="389255" y="63067"/>
                      </a:cubicBezTo>
                      <a:cubicBezTo>
                        <a:pt x="361474" y="129629"/>
                        <a:pt x="350333" y="236946"/>
                        <a:pt x="339615" y="312957"/>
                      </a:cubicBezTo>
                      <a:cubicBezTo>
                        <a:pt x="305770" y="294483"/>
                        <a:pt x="258246" y="283483"/>
                        <a:pt x="210722" y="265292"/>
                      </a:cubicBezTo>
                      <a:cubicBezTo>
                        <a:pt x="165877" y="248228"/>
                        <a:pt x="118635" y="222139"/>
                        <a:pt x="67867" y="229613"/>
                      </a:cubicBezTo>
                      <a:cubicBezTo>
                        <a:pt x="40509" y="233562"/>
                        <a:pt x="18369" y="253023"/>
                        <a:pt x="24292" y="285176"/>
                      </a:cubicBezTo>
                      <a:cubicBezTo>
                        <a:pt x="31766" y="326072"/>
                        <a:pt x="90572" y="343699"/>
                        <a:pt x="111584" y="372468"/>
                      </a:cubicBezTo>
                      <a:cubicBezTo>
                        <a:pt x="95931" y="408428"/>
                        <a:pt x="137532" y="440863"/>
                        <a:pt x="171095" y="422107"/>
                      </a:cubicBezTo>
                      <a:cubicBezTo>
                        <a:pt x="205363" y="452004"/>
                        <a:pt x="244285" y="477105"/>
                        <a:pt x="280104" y="505450"/>
                      </a:cubicBezTo>
                      <a:cubicBezTo>
                        <a:pt x="212132" y="572859"/>
                        <a:pt x="115673" y="657330"/>
                        <a:pt x="57996" y="745327"/>
                      </a:cubicBezTo>
                      <a:cubicBezTo>
                        <a:pt x="40650" y="771698"/>
                        <a:pt x="9626" y="816402"/>
                        <a:pt x="2433" y="844465"/>
                      </a:cubicBezTo>
                      <a:cubicBezTo>
                        <a:pt x="-7156" y="881977"/>
                        <a:pt x="13292" y="897348"/>
                        <a:pt x="34163" y="911873"/>
                      </a:cubicBezTo>
                      <a:cubicBezTo>
                        <a:pt x="107353" y="911732"/>
                        <a:pt x="152762" y="868298"/>
                        <a:pt x="202684" y="840517"/>
                      </a:cubicBezTo>
                      <a:cubicBezTo>
                        <a:pt x="253874" y="812030"/>
                        <a:pt x="305347" y="786506"/>
                        <a:pt x="353435" y="751250"/>
                      </a:cubicBezTo>
                      <a:cubicBezTo>
                        <a:pt x="358230" y="828248"/>
                        <a:pt x="377973" y="918078"/>
                        <a:pt x="403075" y="979281"/>
                      </a:cubicBezTo>
                      <a:cubicBezTo>
                        <a:pt x="418305" y="1016511"/>
                        <a:pt x="446932" y="1116354"/>
                        <a:pt x="500238" y="1070522"/>
                      </a:cubicBezTo>
                      <a:cubicBezTo>
                        <a:pt x="528584" y="1046125"/>
                        <a:pt x="529712" y="979140"/>
                        <a:pt x="537891" y="933732"/>
                      </a:cubicBezTo>
                      <a:cubicBezTo>
                        <a:pt x="551711" y="927385"/>
                        <a:pt x="565672" y="914976"/>
                        <a:pt x="563698" y="892130"/>
                      </a:cubicBezTo>
                      <a:cubicBezTo>
                        <a:pt x="562711" y="881554"/>
                        <a:pt x="550019" y="872387"/>
                        <a:pt x="547762" y="860400"/>
                      </a:cubicBezTo>
                      <a:cubicBezTo>
                        <a:pt x="545788" y="849824"/>
                        <a:pt x="550583" y="833324"/>
                        <a:pt x="551711" y="818799"/>
                      </a:cubicBezTo>
                      <a:cubicBezTo>
                        <a:pt x="555378" y="771839"/>
                        <a:pt x="554390" y="725161"/>
                        <a:pt x="559749" y="683560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4" name="Freeform: Shape 253">
                  <a:extLst>
                    <a:ext uri="{FF2B5EF4-FFF2-40B4-BE49-F238E27FC236}">
                      <a16:creationId xmlns:a16="http://schemas.microsoft.com/office/drawing/2014/main" id="{73D06221-9716-1BA8-C73E-9D35FA7E8EB2}"/>
                    </a:ext>
                  </a:extLst>
                </p:cNvPr>
                <p:cNvSpPr/>
                <p:nvPr/>
              </p:nvSpPr>
              <p:spPr>
                <a:xfrm>
                  <a:off x="5019698" y="2886972"/>
                  <a:ext cx="45580" cy="81369"/>
                </a:xfrm>
                <a:custGeom>
                  <a:avLst/>
                  <a:gdLst>
                    <a:gd name="connsiteX0" fmla="*/ 45550 w 45580"/>
                    <a:gd name="connsiteY0" fmla="*/ 1975 h 81369"/>
                    <a:gd name="connsiteX1" fmla="*/ 39627 w 45580"/>
                    <a:gd name="connsiteY1" fmla="*/ 0 h 81369"/>
                    <a:gd name="connsiteX2" fmla="*/ 0 w 45580"/>
                    <a:gd name="connsiteY2" fmla="*/ 81369 h 81369"/>
                    <a:gd name="connsiteX3" fmla="*/ 45550 w 45580"/>
                    <a:gd name="connsiteY3" fmla="*/ 1975 h 81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580" h="81369">
                      <a:moveTo>
                        <a:pt x="45550" y="1975"/>
                      </a:moveTo>
                      <a:cubicBezTo>
                        <a:pt x="42870" y="2115"/>
                        <a:pt x="41178" y="987"/>
                        <a:pt x="39627" y="0"/>
                      </a:cubicBezTo>
                      <a:cubicBezTo>
                        <a:pt x="28345" y="27781"/>
                        <a:pt x="6064" y="54857"/>
                        <a:pt x="0" y="81369"/>
                      </a:cubicBezTo>
                      <a:cubicBezTo>
                        <a:pt x="23832" y="64729"/>
                        <a:pt x="46537" y="36525"/>
                        <a:pt x="45550" y="1975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5" name="Freeform: Shape 254">
                  <a:extLst>
                    <a:ext uri="{FF2B5EF4-FFF2-40B4-BE49-F238E27FC236}">
                      <a16:creationId xmlns:a16="http://schemas.microsoft.com/office/drawing/2014/main" id="{9A570478-D960-6DDF-7D50-07102E82AFB9}"/>
                    </a:ext>
                  </a:extLst>
                </p:cNvPr>
                <p:cNvSpPr/>
                <p:nvPr/>
              </p:nvSpPr>
              <p:spPr>
                <a:xfrm>
                  <a:off x="4079996" y="2896844"/>
                  <a:ext cx="23486" cy="55583"/>
                </a:xfrm>
                <a:custGeom>
                  <a:avLst/>
                  <a:gdLst>
                    <a:gd name="connsiteX0" fmla="*/ 23486 w 23486"/>
                    <a:gd name="connsiteY0" fmla="*/ 55562 h 55583"/>
                    <a:gd name="connsiteX1" fmla="*/ 9666 w 23486"/>
                    <a:gd name="connsiteY1" fmla="*/ 0 h 55583"/>
                    <a:gd name="connsiteX2" fmla="*/ 23486 w 23486"/>
                    <a:gd name="connsiteY2" fmla="*/ 55562 h 55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486" h="55583">
                      <a:moveTo>
                        <a:pt x="23486" y="55562"/>
                      </a:moveTo>
                      <a:cubicBezTo>
                        <a:pt x="17563" y="38358"/>
                        <a:pt x="20807" y="11846"/>
                        <a:pt x="9666" y="0"/>
                      </a:cubicBezTo>
                      <a:cubicBezTo>
                        <a:pt x="-7115" y="11423"/>
                        <a:pt x="-1756" y="56690"/>
                        <a:pt x="23486" y="55562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6" name="Freeform: Shape 255">
                  <a:extLst>
                    <a:ext uri="{FF2B5EF4-FFF2-40B4-BE49-F238E27FC236}">
                      <a16:creationId xmlns:a16="http://schemas.microsoft.com/office/drawing/2014/main" id="{A55B773E-0BDB-0E50-6666-B08C8183F24D}"/>
                    </a:ext>
                  </a:extLst>
                </p:cNvPr>
                <p:cNvSpPr/>
                <p:nvPr/>
              </p:nvSpPr>
              <p:spPr>
                <a:xfrm>
                  <a:off x="5037607" y="3348957"/>
                  <a:ext cx="59510" cy="72380"/>
                </a:xfrm>
                <a:custGeom>
                  <a:avLst/>
                  <a:gdLst>
                    <a:gd name="connsiteX0" fmla="*/ 0 w 59510"/>
                    <a:gd name="connsiteY0" fmla="*/ 0 h 72380"/>
                    <a:gd name="connsiteX1" fmla="*/ 39627 w 59510"/>
                    <a:gd name="connsiteY1" fmla="*/ 53588 h 72380"/>
                    <a:gd name="connsiteX2" fmla="*/ 59511 w 59510"/>
                    <a:gd name="connsiteY2" fmla="*/ 71357 h 72380"/>
                    <a:gd name="connsiteX3" fmla="*/ 0 w 59510"/>
                    <a:gd name="connsiteY3" fmla="*/ 0 h 72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510" h="72380">
                      <a:moveTo>
                        <a:pt x="0" y="0"/>
                      </a:moveTo>
                      <a:cubicBezTo>
                        <a:pt x="6769" y="20871"/>
                        <a:pt x="27922" y="36383"/>
                        <a:pt x="39627" y="53588"/>
                      </a:cubicBezTo>
                      <a:cubicBezTo>
                        <a:pt x="44281" y="60498"/>
                        <a:pt x="46960" y="76574"/>
                        <a:pt x="59511" y="71357"/>
                      </a:cubicBezTo>
                      <a:cubicBezTo>
                        <a:pt x="58947" y="36242"/>
                        <a:pt x="27781" y="14384"/>
                        <a:pt x="0" y="0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ECDDC503-56D8-EF18-74C2-49EE632DBA4C}"/>
                    </a:ext>
                  </a:extLst>
                </p:cNvPr>
                <p:cNvSpPr/>
                <p:nvPr/>
              </p:nvSpPr>
              <p:spPr>
                <a:xfrm>
                  <a:off x="4069777" y="3410442"/>
                  <a:ext cx="43577" cy="93214"/>
                </a:xfrm>
                <a:custGeom>
                  <a:avLst/>
                  <a:gdLst>
                    <a:gd name="connsiteX0" fmla="*/ 43578 w 43577"/>
                    <a:gd name="connsiteY0" fmla="*/ 0 h 93214"/>
                    <a:gd name="connsiteX1" fmla="*/ 31732 w 43577"/>
                    <a:gd name="connsiteY1" fmla="*/ 0 h 93214"/>
                    <a:gd name="connsiteX2" fmla="*/ 1976 w 43577"/>
                    <a:gd name="connsiteY2" fmla="*/ 93215 h 93214"/>
                    <a:gd name="connsiteX3" fmla="*/ 43578 w 43577"/>
                    <a:gd name="connsiteY3" fmla="*/ 0 h 93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77" h="93214">
                      <a:moveTo>
                        <a:pt x="43578" y="0"/>
                      </a:moveTo>
                      <a:cubicBezTo>
                        <a:pt x="39629" y="0"/>
                        <a:pt x="35681" y="0"/>
                        <a:pt x="31732" y="0"/>
                      </a:cubicBezTo>
                      <a:cubicBezTo>
                        <a:pt x="16925" y="23691"/>
                        <a:pt x="-7049" y="58806"/>
                        <a:pt x="1976" y="93215"/>
                      </a:cubicBezTo>
                      <a:cubicBezTo>
                        <a:pt x="14386" y="61767"/>
                        <a:pt x="35681" y="29191"/>
                        <a:pt x="43578" y="0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8" name="Freeform: Shape 257">
                  <a:extLst>
                    <a:ext uri="{FF2B5EF4-FFF2-40B4-BE49-F238E27FC236}">
                      <a16:creationId xmlns:a16="http://schemas.microsoft.com/office/drawing/2014/main" id="{8C30A7F4-36D9-3017-C4D5-1090B52E0684}"/>
                    </a:ext>
                  </a:extLst>
                </p:cNvPr>
                <p:cNvSpPr/>
                <p:nvPr/>
              </p:nvSpPr>
              <p:spPr>
                <a:xfrm>
                  <a:off x="4807461" y="3438223"/>
                  <a:ext cx="85317" cy="45690"/>
                </a:xfrm>
                <a:custGeom>
                  <a:avLst/>
                  <a:gdLst>
                    <a:gd name="connsiteX0" fmla="*/ 53588 w 85317"/>
                    <a:gd name="connsiteY0" fmla="*/ 23833 h 45690"/>
                    <a:gd name="connsiteX1" fmla="*/ 0 w 85317"/>
                    <a:gd name="connsiteY1" fmla="*/ 0 h 45690"/>
                    <a:gd name="connsiteX2" fmla="*/ 85318 w 85317"/>
                    <a:gd name="connsiteY2" fmla="*/ 45691 h 45690"/>
                    <a:gd name="connsiteX3" fmla="*/ 53588 w 85317"/>
                    <a:gd name="connsiteY3" fmla="*/ 23833 h 45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317" h="45690">
                      <a:moveTo>
                        <a:pt x="53588" y="23833"/>
                      </a:moveTo>
                      <a:cubicBezTo>
                        <a:pt x="36242" y="14948"/>
                        <a:pt x="20448" y="3949"/>
                        <a:pt x="0" y="0"/>
                      </a:cubicBezTo>
                      <a:cubicBezTo>
                        <a:pt x="19320" y="24256"/>
                        <a:pt x="46255" y="41037"/>
                        <a:pt x="85318" y="45691"/>
                      </a:cubicBezTo>
                      <a:cubicBezTo>
                        <a:pt x="81510" y="32294"/>
                        <a:pt x="65152" y="29755"/>
                        <a:pt x="53588" y="23833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7AABFB3A-D439-F091-3361-7D09070BDF9D}"/>
                  </a:ext>
                </a:extLst>
              </p:cNvPr>
              <p:cNvSpPr/>
              <p:nvPr/>
            </p:nvSpPr>
            <p:spPr>
              <a:xfrm>
                <a:off x="4464215" y="2676710"/>
                <a:ext cx="144828" cy="337040"/>
              </a:xfrm>
              <a:custGeom>
                <a:avLst/>
                <a:gdLst>
                  <a:gd name="connsiteX0" fmla="*/ 63600 w 144828"/>
                  <a:gd name="connsiteY0" fmla="*/ 0 h 337040"/>
                  <a:gd name="connsiteX1" fmla="*/ 131009 w 144828"/>
                  <a:gd name="connsiteY1" fmla="*/ 146662 h 337040"/>
                  <a:gd name="connsiteX2" fmla="*/ 144829 w 144828"/>
                  <a:gd name="connsiteY2" fmla="*/ 299388 h 337040"/>
                  <a:gd name="connsiteX3" fmla="*/ 91241 w 144828"/>
                  <a:gd name="connsiteY3" fmla="*/ 337040 h 337040"/>
                  <a:gd name="connsiteX4" fmla="*/ 0 w 144828"/>
                  <a:gd name="connsiteY4" fmla="*/ 293465 h 337040"/>
                  <a:gd name="connsiteX5" fmla="*/ 63600 w 144828"/>
                  <a:gd name="connsiteY5" fmla="*/ 0 h 33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828" h="337040">
                    <a:moveTo>
                      <a:pt x="63600" y="0"/>
                    </a:moveTo>
                    <a:cubicBezTo>
                      <a:pt x="122406" y="4795"/>
                      <a:pt x="122406" y="83907"/>
                      <a:pt x="131009" y="146662"/>
                    </a:cubicBezTo>
                    <a:cubicBezTo>
                      <a:pt x="138342" y="200391"/>
                      <a:pt x="139893" y="256235"/>
                      <a:pt x="144829" y="299388"/>
                    </a:cubicBezTo>
                    <a:cubicBezTo>
                      <a:pt x="130445" y="315464"/>
                      <a:pt x="108163" y="323502"/>
                      <a:pt x="91241" y="337040"/>
                    </a:cubicBezTo>
                    <a:cubicBezTo>
                      <a:pt x="61626" y="321669"/>
                      <a:pt x="28768" y="309682"/>
                      <a:pt x="0" y="293465"/>
                    </a:cubicBezTo>
                    <a:cubicBezTo>
                      <a:pt x="6346" y="180507"/>
                      <a:pt x="16076" y="71357"/>
                      <a:pt x="63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567CF6FE-8003-1273-AC37-09E110D45C84}"/>
                  </a:ext>
                </a:extLst>
              </p:cNvPr>
              <p:cNvSpPr/>
              <p:nvPr/>
            </p:nvSpPr>
            <p:spPr>
              <a:xfrm>
                <a:off x="4843870" y="2851050"/>
                <a:ext cx="27224" cy="30016"/>
              </a:xfrm>
              <a:custGeom>
                <a:avLst/>
                <a:gdLst>
                  <a:gd name="connsiteX0" fmla="*/ 25076 w 27224"/>
                  <a:gd name="connsiteY0" fmla="*/ 4052 h 30016"/>
                  <a:gd name="connsiteX1" fmla="*/ 27050 w 27224"/>
                  <a:gd name="connsiteY1" fmla="*/ 21961 h 30016"/>
                  <a:gd name="connsiteX2" fmla="*/ 25076 w 27224"/>
                  <a:gd name="connsiteY2" fmla="*/ 4052 h 3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224" h="30016">
                    <a:moveTo>
                      <a:pt x="25076" y="4052"/>
                    </a:moveTo>
                    <a:cubicBezTo>
                      <a:pt x="26768" y="8988"/>
                      <a:pt x="27614" y="14628"/>
                      <a:pt x="27050" y="21961"/>
                    </a:cubicBezTo>
                    <a:cubicBezTo>
                      <a:pt x="-2423" y="52986"/>
                      <a:pt x="-14269" y="-17101"/>
                      <a:pt x="25076" y="40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81F3182A-F904-D828-C511-78C7727F48FF}"/>
                  </a:ext>
                </a:extLst>
              </p:cNvPr>
              <p:cNvSpPr/>
              <p:nvPr/>
            </p:nvSpPr>
            <p:spPr>
              <a:xfrm>
                <a:off x="4645004" y="2851653"/>
                <a:ext cx="369390" cy="285066"/>
              </a:xfrm>
              <a:custGeom>
                <a:avLst/>
                <a:gdLst>
                  <a:gd name="connsiteX0" fmla="*/ 114932 w 369390"/>
                  <a:gd name="connsiteY0" fmla="*/ 285067 h 285066"/>
                  <a:gd name="connsiteX1" fmla="*/ 7897 w 369390"/>
                  <a:gd name="connsiteY1" fmla="*/ 217659 h 285066"/>
                  <a:gd name="connsiteX2" fmla="*/ 0 w 369390"/>
                  <a:gd name="connsiteY2" fmla="*/ 144328 h 285066"/>
                  <a:gd name="connsiteX3" fmla="*/ 182481 w 369390"/>
                  <a:gd name="connsiteY3" fmla="*/ 43216 h 285066"/>
                  <a:gd name="connsiteX4" fmla="*/ 249890 w 369390"/>
                  <a:gd name="connsiteY4" fmla="*/ 15435 h 285066"/>
                  <a:gd name="connsiteX5" fmla="*/ 368912 w 369390"/>
                  <a:gd name="connsiteY5" fmla="*/ 19383 h 285066"/>
                  <a:gd name="connsiteX6" fmla="*/ 349027 w 369390"/>
                  <a:gd name="connsiteY6" fmla="*/ 72971 h 285066"/>
                  <a:gd name="connsiteX7" fmla="*/ 233954 w 369390"/>
                  <a:gd name="connsiteY7" fmla="*/ 181981 h 285066"/>
                  <a:gd name="connsiteX8" fmla="*/ 114932 w 369390"/>
                  <a:gd name="connsiteY8" fmla="*/ 285067 h 285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9390" h="285066">
                    <a:moveTo>
                      <a:pt x="114932" y="285067"/>
                    </a:moveTo>
                    <a:cubicBezTo>
                      <a:pt x="79677" y="262222"/>
                      <a:pt x="46255" y="237402"/>
                      <a:pt x="7897" y="217659"/>
                    </a:cubicBezTo>
                    <a:cubicBezTo>
                      <a:pt x="6487" y="191993"/>
                      <a:pt x="987" y="170276"/>
                      <a:pt x="0" y="144328"/>
                    </a:cubicBezTo>
                    <a:cubicBezTo>
                      <a:pt x="55421" y="105265"/>
                      <a:pt x="121983" y="77202"/>
                      <a:pt x="182481" y="43216"/>
                    </a:cubicBezTo>
                    <a:cubicBezTo>
                      <a:pt x="207019" y="66484"/>
                      <a:pt x="245095" y="42229"/>
                      <a:pt x="249890" y="15435"/>
                    </a:cubicBezTo>
                    <a:cubicBezTo>
                      <a:pt x="273581" y="7114"/>
                      <a:pt x="361578" y="-16718"/>
                      <a:pt x="368912" y="19383"/>
                    </a:cubicBezTo>
                    <a:cubicBezTo>
                      <a:pt x="372155" y="35460"/>
                      <a:pt x="358194" y="59715"/>
                      <a:pt x="349027" y="72971"/>
                    </a:cubicBezTo>
                    <a:cubicBezTo>
                      <a:pt x="322374" y="111188"/>
                      <a:pt x="274709" y="146866"/>
                      <a:pt x="233954" y="181981"/>
                    </a:cubicBezTo>
                    <a:cubicBezTo>
                      <a:pt x="191366" y="218787"/>
                      <a:pt x="149624" y="254747"/>
                      <a:pt x="114932" y="2850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FF87BD48-A2F3-757F-BB58-0BB10674DD3A}"/>
                  </a:ext>
                </a:extLst>
              </p:cNvPr>
              <p:cNvSpPr/>
              <p:nvPr/>
            </p:nvSpPr>
            <p:spPr>
              <a:xfrm>
                <a:off x="4153122" y="2905166"/>
                <a:ext cx="274734" cy="223656"/>
              </a:xfrm>
              <a:custGeom>
                <a:avLst/>
                <a:gdLst>
                  <a:gd name="connsiteX0" fmla="*/ 273581 w 274734"/>
                  <a:gd name="connsiteY0" fmla="*/ 84892 h 223656"/>
                  <a:gd name="connsiteX1" fmla="*/ 271607 w 274734"/>
                  <a:gd name="connsiteY1" fmla="*/ 193902 h 223656"/>
                  <a:gd name="connsiteX2" fmla="*/ 235928 w 274734"/>
                  <a:gd name="connsiteY2" fmla="*/ 223657 h 223656"/>
                  <a:gd name="connsiteX3" fmla="*/ 126919 w 274734"/>
                  <a:gd name="connsiteY3" fmla="*/ 136365 h 223656"/>
                  <a:gd name="connsiteX4" fmla="*/ 65434 w 274734"/>
                  <a:gd name="connsiteY4" fmla="*/ 86725 h 223656"/>
                  <a:gd name="connsiteX5" fmla="*/ 0 w 274734"/>
                  <a:gd name="connsiteY5" fmla="*/ 7331 h 223656"/>
                  <a:gd name="connsiteX6" fmla="*/ 93215 w 274734"/>
                  <a:gd name="connsiteY6" fmla="*/ 15228 h 223656"/>
                  <a:gd name="connsiteX7" fmla="*/ 273581 w 274734"/>
                  <a:gd name="connsiteY7" fmla="*/ 84892 h 22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734" h="223656">
                    <a:moveTo>
                      <a:pt x="273581" y="84892"/>
                    </a:moveTo>
                    <a:cubicBezTo>
                      <a:pt x="266530" y="119019"/>
                      <a:pt x="280632" y="164428"/>
                      <a:pt x="271607" y="193902"/>
                    </a:cubicBezTo>
                    <a:cubicBezTo>
                      <a:pt x="266530" y="210683"/>
                      <a:pt x="246082" y="212798"/>
                      <a:pt x="235928" y="223657"/>
                    </a:cubicBezTo>
                    <a:cubicBezTo>
                      <a:pt x="200250" y="193902"/>
                      <a:pt x="163303" y="165415"/>
                      <a:pt x="126919" y="136365"/>
                    </a:cubicBezTo>
                    <a:cubicBezTo>
                      <a:pt x="137778" y="97302"/>
                      <a:pt x="97869" y="70367"/>
                      <a:pt x="65434" y="86725"/>
                    </a:cubicBezTo>
                    <a:cubicBezTo>
                      <a:pt x="45691" y="59508"/>
                      <a:pt x="282" y="47381"/>
                      <a:pt x="0" y="7331"/>
                    </a:cubicBezTo>
                    <a:cubicBezTo>
                      <a:pt x="24256" y="-9169"/>
                      <a:pt x="61203" y="6061"/>
                      <a:pt x="93215" y="15228"/>
                    </a:cubicBezTo>
                    <a:cubicBezTo>
                      <a:pt x="153431" y="32714"/>
                      <a:pt x="220698" y="62752"/>
                      <a:pt x="273581" y="848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7AFAF745-A3B9-8B6E-7075-ECF1B241C8E8}"/>
                  </a:ext>
                </a:extLst>
              </p:cNvPr>
              <p:cNvSpPr/>
              <p:nvPr/>
            </p:nvSpPr>
            <p:spPr>
              <a:xfrm>
                <a:off x="4460042" y="3005853"/>
                <a:ext cx="61850" cy="71356"/>
              </a:xfrm>
              <a:custGeom>
                <a:avLst/>
                <a:gdLst>
                  <a:gd name="connsiteX0" fmla="*/ 2339 w 61850"/>
                  <a:gd name="connsiteY0" fmla="*/ 0 h 71356"/>
                  <a:gd name="connsiteX1" fmla="*/ 61850 w 61850"/>
                  <a:gd name="connsiteY1" fmla="*/ 27781 h 71356"/>
                  <a:gd name="connsiteX2" fmla="*/ 2339 w 61850"/>
                  <a:gd name="connsiteY2" fmla="*/ 71357 h 71356"/>
                  <a:gd name="connsiteX3" fmla="*/ 2339 w 61850"/>
                  <a:gd name="connsiteY3" fmla="*/ 0 h 71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50" h="71356">
                    <a:moveTo>
                      <a:pt x="2339" y="0"/>
                    </a:moveTo>
                    <a:cubicBezTo>
                      <a:pt x="23775" y="7756"/>
                      <a:pt x="40415" y="20025"/>
                      <a:pt x="61850" y="27781"/>
                    </a:cubicBezTo>
                    <a:cubicBezTo>
                      <a:pt x="45210" y="45550"/>
                      <a:pt x="20249" y="54857"/>
                      <a:pt x="2339" y="71357"/>
                    </a:cubicBezTo>
                    <a:cubicBezTo>
                      <a:pt x="-1750" y="51332"/>
                      <a:pt x="365" y="20448"/>
                      <a:pt x="23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00A30506-1523-11D0-7081-7B30C081C753}"/>
                  </a:ext>
                </a:extLst>
              </p:cNvPr>
              <p:cNvSpPr/>
              <p:nvPr/>
            </p:nvSpPr>
            <p:spPr>
              <a:xfrm>
                <a:off x="4224448" y="3015025"/>
                <a:ext cx="29136" cy="34575"/>
              </a:xfrm>
              <a:custGeom>
                <a:avLst/>
                <a:gdLst>
                  <a:gd name="connsiteX0" fmla="*/ 11877 w 29136"/>
                  <a:gd name="connsiteY0" fmla="*/ 840 h 34575"/>
                  <a:gd name="connsiteX1" fmla="*/ 15825 w 29136"/>
                  <a:gd name="connsiteY1" fmla="*/ 34544 h 34575"/>
                  <a:gd name="connsiteX2" fmla="*/ 11877 w 29136"/>
                  <a:gd name="connsiteY2" fmla="*/ 840 h 34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36" h="34575">
                    <a:moveTo>
                      <a:pt x="11877" y="840"/>
                    </a:moveTo>
                    <a:cubicBezTo>
                      <a:pt x="35709" y="-6211"/>
                      <a:pt x="32748" y="33416"/>
                      <a:pt x="15825" y="34544"/>
                    </a:cubicBezTo>
                    <a:cubicBezTo>
                      <a:pt x="-1802" y="35672"/>
                      <a:pt x="-6879" y="6199"/>
                      <a:pt x="11877" y="8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2D43E88C-5E33-C6CA-07B9-39F2CAA3A857}"/>
                  </a:ext>
                </a:extLst>
              </p:cNvPr>
              <p:cNvSpPr/>
              <p:nvPr/>
            </p:nvSpPr>
            <p:spPr>
              <a:xfrm>
                <a:off x="4587327" y="3013750"/>
                <a:ext cx="27781" cy="31729"/>
              </a:xfrm>
              <a:custGeom>
                <a:avLst/>
                <a:gdLst>
                  <a:gd name="connsiteX0" fmla="*/ 23833 w 27781"/>
                  <a:gd name="connsiteY0" fmla="*/ 0 h 31729"/>
                  <a:gd name="connsiteX1" fmla="*/ 27781 w 27781"/>
                  <a:gd name="connsiteY1" fmla="*/ 31730 h 31729"/>
                  <a:gd name="connsiteX2" fmla="*/ 0 w 27781"/>
                  <a:gd name="connsiteY2" fmla="*/ 17910 h 31729"/>
                  <a:gd name="connsiteX3" fmla="*/ 23833 w 27781"/>
                  <a:gd name="connsiteY3" fmla="*/ 0 h 3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81" h="31729">
                    <a:moveTo>
                      <a:pt x="23833" y="0"/>
                    </a:moveTo>
                    <a:cubicBezTo>
                      <a:pt x="26935" y="8884"/>
                      <a:pt x="27217" y="20448"/>
                      <a:pt x="27781" y="31730"/>
                    </a:cubicBezTo>
                    <a:cubicBezTo>
                      <a:pt x="16640" y="29050"/>
                      <a:pt x="10294" y="21435"/>
                      <a:pt x="0" y="17910"/>
                    </a:cubicBezTo>
                    <a:cubicBezTo>
                      <a:pt x="7474" y="11423"/>
                      <a:pt x="16359" y="6487"/>
                      <a:pt x="238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DB0B1F03-EC4C-ED16-1BC7-3B5A9A7C41A5}"/>
                  </a:ext>
                </a:extLst>
              </p:cNvPr>
              <p:cNvSpPr/>
              <p:nvPr/>
            </p:nvSpPr>
            <p:spPr>
              <a:xfrm>
                <a:off x="4517944" y="3053377"/>
                <a:ext cx="83343" cy="30137"/>
              </a:xfrm>
              <a:custGeom>
                <a:avLst/>
                <a:gdLst>
                  <a:gd name="connsiteX0" fmla="*/ 83344 w 83343"/>
                  <a:gd name="connsiteY0" fmla="*/ 27781 h 30137"/>
                  <a:gd name="connsiteX1" fmla="*/ 73472 w 83343"/>
                  <a:gd name="connsiteY1" fmla="*/ 29755 h 30137"/>
                  <a:gd name="connsiteX2" fmla="*/ 53588 w 83343"/>
                  <a:gd name="connsiteY2" fmla="*/ 15935 h 30137"/>
                  <a:gd name="connsiteX3" fmla="*/ 0 w 83343"/>
                  <a:gd name="connsiteY3" fmla="*/ 29755 h 30137"/>
                  <a:gd name="connsiteX4" fmla="*/ 35678 w 83343"/>
                  <a:gd name="connsiteY4" fmla="*/ 0 h 30137"/>
                  <a:gd name="connsiteX5" fmla="*/ 83344 w 83343"/>
                  <a:gd name="connsiteY5" fmla="*/ 27781 h 3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43" h="30137">
                    <a:moveTo>
                      <a:pt x="83344" y="27781"/>
                    </a:moveTo>
                    <a:cubicBezTo>
                      <a:pt x="78690" y="27217"/>
                      <a:pt x="75728" y="28063"/>
                      <a:pt x="73472" y="29755"/>
                    </a:cubicBezTo>
                    <a:cubicBezTo>
                      <a:pt x="65011" y="27076"/>
                      <a:pt x="61344" y="19320"/>
                      <a:pt x="53588" y="15935"/>
                    </a:cubicBezTo>
                    <a:cubicBezTo>
                      <a:pt x="23127" y="7474"/>
                      <a:pt x="19602" y="33563"/>
                      <a:pt x="0" y="29755"/>
                    </a:cubicBezTo>
                    <a:cubicBezTo>
                      <a:pt x="8743" y="16782"/>
                      <a:pt x="25102" y="11282"/>
                      <a:pt x="35678" y="0"/>
                    </a:cubicBezTo>
                    <a:cubicBezTo>
                      <a:pt x="54434" y="6487"/>
                      <a:pt x="70511" y="15653"/>
                      <a:pt x="83344" y="277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17546116-1C14-AFE2-92DF-93736A73E937}"/>
                  </a:ext>
                </a:extLst>
              </p:cNvPr>
              <p:cNvSpPr/>
              <p:nvPr/>
            </p:nvSpPr>
            <p:spPr>
              <a:xfrm>
                <a:off x="4540896" y="3093044"/>
                <a:ext cx="26742" cy="39833"/>
              </a:xfrm>
              <a:custGeom>
                <a:avLst/>
                <a:gdLst>
                  <a:gd name="connsiteX0" fmla="*/ 22739 w 26742"/>
                  <a:gd name="connsiteY0" fmla="*/ 35779 h 39833"/>
                  <a:gd name="connsiteX1" fmla="*/ 6804 w 26742"/>
                  <a:gd name="connsiteY1" fmla="*/ 39727 h 39833"/>
                  <a:gd name="connsiteX2" fmla="*/ 881 w 26742"/>
                  <a:gd name="connsiteY2" fmla="*/ 4049 h 39833"/>
                  <a:gd name="connsiteX3" fmla="*/ 22739 w 26742"/>
                  <a:gd name="connsiteY3" fmla="*/ 35779 h 39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42" h="39833">
                    <a:moveTo>
                      <a:pt x="22739" y="35779"/>
                    </a:moveTo>
                    <a:cubicBezTo>
                      <a:pt x="17944" y="37471"/>
                      <a:pt x="14137" y="40432"/>
                      <a:pt x="6804" y="39727"/>
                    </a:cubicBezTo>
                    <a:cubicBezTo>
                      <a:pt x="-2222" y="30702"/>
                      <a:pt x="34" y="20408"/>
                      <a:pt x="881" y="4049"/>
                    </a:cubicBezTo>
                    <a:cubicBezTo>
                      <a:pt x="21470" y="-10899"/>
                      <a:pt x="33457" y="19138"/>
                      <a:pt x="22739" y="357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C5586CEC-1108-7D5F-A43F-A3BC124D8A66}"/>
                  </a:ext>
                </a:extLst>
              </p:cNvPr>
              <p:cNvSpPr/>
              <p:nvPr/>
            </p:nvSpPr>
            <p:spPr>
              <a:xfrm>
                <a:off x="4587327" y="3103497"/>
                <a:ext cx="47805" cy="51133"/>
              </a:xfrm>
              <a:custGeom>
                <a:avLst/>
                <a:gdLst>
                  <a:gd name="connsiteX0" fmla="*/ 47665 w 47805"/>
                  <a:gd name="connsiteY0" fmla="*/ 25326 h 51133"/>
                  <a:gd name="connsiteX1" fmla="*/ 0 w 47805"/>
                  <a:gd name="connsiteY1" fmla="*/ 51133 h 51133"/>
                  <a:gd name="connsiteX2" fmla="*/ 43576 w 47805"/>
                  <a:gd name="connsiteY2" fmla="*/ 7558 h 51133"/>
                  <a:gd name="connsiteX3" fmla="*/ 47665 w 47805"/>
                  <a:gd name="connsiteY3" fmla="*/ 25326 h 51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05" h="51133">
                    <a:moveTo>
                      <a:pt x="47665" y="25326"/>
                    </a:moveTo>
                    <a:cubicBezTo>
                      <a:pt x="21012" y="23070"/>
                      <a:pt x="13256" y="39711"/>
                      <a:pt x="0" y="51133"/>
                    </a:cubicBezTo>
                    <a:cubicBezTo>
                      <a:pt x="10577" y="31249"/>
                      <a:pt x="10012" y="-18954"/>
                      <a:pt x="43576" y="7558"/>
                    </a:cubicBezTo>
                    <a:cubicBezTo>
                      <a:pt x="44140" y="14327"/>
                      <a:pt x="48652" y="17006"/>
                      <a:pt x="47665" y="253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5C1A02F2-52F9-DE67-C79A-C99F9D1030DB}"/>
                  </a:ext>
                </a:extLst>
              </p:cNvPr>
              <p:cNvSpPr/>
              <p:nvPr/>
            </p:nvSpPr>
            <p:spPr>
              <a:xfrm>
                <a:off x="4487998" y="3106524"/>
                <a:ext cx="37375" cy="50080"/>
              </a:xfrm>
              <a:custGeom>
                <a:avLst/>
                <a:gdLst>
                  <a:gd name="connsiteX0" fmla="*/ 33894 w 37375"/>
                  <a:gd name="connsiteY0" fmla="*/ 50081 h 50080"/>
                  <a:gd name="connsiteX1" fmla="*/ 2165 w 37375"/>
                  <a:gd name="connsiteY1" fmla="*/ 34145 h 50080"/>
                  <a:gd name="connsiteX2" fmla="*/ 24023 w 37375"/>
                  <a:gd name="connsiteY2" fmla="*/ 441 h 50080"/>
                  <a:gd name="connsiteX3" fmla="*/ 33894 w 37375"/>
                  <a:gd name="connsiteY3" fmla="*/ 50081 h 5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375" h="50080">
                    <a:moveTo>
                      <a:pt x="33894" y="50081"/>
                    </a:moveTo>
                    <a:cubicBezTo>
                      <a:pt x="25574" y="42607"/>
                      <a:pt x="17113" y="35132"/>
                      <a:pt x="2165" y="34145"/>
                    </a:cubicBezTo>
                    <a:cubicBezTo>
                      <a:pt x="-3899" y="16659"/>
                      <a:pt x="2588" y="-3225"/>
                      <a:pt x="24023" y="441"/>
                    </a:cubicBezTo>
                    <a:cubicBezTo>
                      <a:pt x="31356" y="13133"/>
                      <a:pt x="43343" y="38799"/>
                      <a:pt x="33894" y="500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13744082-261B-AC3F-FF65-7FEED113BACE}"/>
                  </a:ext>
                </a:extLst>
              </p:cNvPr>
              <p:cNvSpPr/>
              <p:nvPr/>
            </p:nvSpPr>
            <p:spPr>
              <a:xfrm>
                <a:off x="4662359" y="3116977"/>
                <a:ext cx="63873" cy="71356"/>
              </a:xfrm>
              <a:custGeom>
                <a:avLst/>
                <a:gdLst>
                  <a:gd name="connsiteX0" fmla="*/ 414 w 63873"/>
                  <a:gd name="connsiteY0" fmla="*/ 0 h 71356"/>
                  <a:gd name="connsiteX1" fmla="*/ 63874 w 63873"/>
                  <a:gd name="connsiteY1" fmla="*/ 39627 h 71356"/>
                  <a:gd name="connsiteX2" fmla="*/ 26221 w 63873"/>
                  <a:gd name="connsiteY2" fmla="*/ 71357 h 71356"/>
                  <a:gd name="connsiteX3" fmla="*/ 414 w 63873"/>
                  <a:gd name="connsiteY3" fmla="*/ 0 h 71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73" h="71356">
                    <a:moveTo>
                      <a:pt x="414" y="0"/>
                    </a:moveTo>
                    <a:cubicBezTo>
                      <a:pt x="24529" y="10294"/>
                      <a:pt x="42720" y="26371"/>
                      <a:pt x="63874" y="39627"/>
                    </a:cubicBezTo>
                    <a:cubicBezTo>
                      <a:pt x="55553" y="54434"/>
                      <a:pt x="36374" y="58383"/>
                      <a:pt x="26221" y="71357"/>
                    </a:cubicBezTo>
                    <a:cubicBezTo>
                      <a:pt x="23824" y="41178"/>
                      <a:pt x="-3676" y="36383"/>
                      <a:pt x="4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id="{6AA28F25-9EDD-C010-0BAE-477D4C7502DF}"/>
                  </a:ext>
                </a:extLst>
              </p:cNvPr>
              <p:cNvSpPr/>
              <p:nvPr/>
            </p:nvSpPr>
            <p:spPr>
              <a:xfrm>
                <a:off x="4460273" y="3120926"/>
                <a:ext cx="6058" cy="25806"/>
              </a:xfrm>
              <a:custGeom>
                <a:avLst/>
                <a:gdLst>
                  <a:gd name="connsiteX0" fmla="*/ 4083 w 6058"/>
                  <a:gd name="connsiteY0" fmla="*/ 0 h 25806"/>
                  <a:gd name="connsiteX1" fmla="*/ 134 w 6058"/>
                  <a:gd name="connsiteY1" fmla="*/ 25807 h 25806"/>
                  <a:gd name="connsiteX2" fmla="*/ 4083 w 6058"/>
                  <a:gd name="connsiteY2" fmla="*/ 0 h 2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58" h="25806">
                    <a:moveTo>
                      <a:pt x="4083" y="0"/>
                    </a:moveTo>
                    <a:cubicBezTo>
                      <a:pt x="3096" y="5077"/>
                      <a:pt x="11275" y="24256"/>
                      <a:pt x="134" y="25807"/>
                    </a:cubicBezTo>
                    <a:cubicBezTo>
                      <a:pt x="557" y="16217"/>
                      <a:pt x="-1840" y="3949"/>
                      <a:pt x="40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851ED979-3124-D5AB-0E4E-DD7835CB75EE}"/>
                  </a:ext>
                </a:extLst>
              </p:cNvPr>
              <p:cNvSpPr/>
              <p:nvPr/>
            </p:nvSpPr>
            <p:spPr>
              <a:xfrm>
                <a:off x="4605774" y="3161055"/>
                <a:ext cx="46916" cy="58867"/>
              </a:xfrm>
              <a:custGeom>
                <a:avLst/>
                <a:gdLst>
                  <a:gd name="connsiteX0" fmla="*/ 45012 w 46916"/>
                  <a:gd name="connsiteY0" fmla="*/ 43073 h 58867"/>
                  <a:gd name="connsiteX1" fmla="*/ 15257 w 46916"/>
                  <a:gd name="connsiteY1" fmla="*/ 58868 h 58867"/>
                  <a:gd name="connsiteX2" fmla="*/ 1437 w 46916"/>
                  <a:gd name="connsiteY2" fmla="*/ 13318 h 58867"/>
                  <a:gd name="connsiteX3" fmla="*/ 45012 w 46916"/>
                  <a:gd name="connsiteY3" fmla="*/ 43073 h 5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916" h="58867">
                    <a:moveTo>
                      <a:pt x="45012" y="43073"/>
                    </a:moveTo>
                    <a:cubicBezTo>
                      <a:pt x="38243" y="51535"/>
                      <a:pt x="29077" y="57599"/>
                      <a:pt x="15257" y="58868"/>
                    </a:cubicBezTo>
                    <a:cubicBezTo>
                      <a:pt x="3975" y="50265"/>
                      <a:pt x="-3217" y="28548"/>
                      <a:pt x="1437" y="13318"/>
                    </a:cubicBezTo>
                    <a:cubicBezTo>
                      <a:pt x="9898" y="-14886"/>
                      <a:pt x="56858" y="4857"/>
                      <a:pt x="45012" y="430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6AC4AFA4-7AED-5A42-3070-44FCA041B43A}"/>
                  </a:ext>
                </a:extLst>
              </p:cNvPr>
              <p:cNvSpPr/>
              <p:nvPr/>
            </p:nvSpPr>
            <p:spPr>
              <a:xfrm>
                <a:off x="4460084" y="3165714"/>
                <a:ext cx="49963" cy="42123"/>
              </a:xfrm>
              <a:custGeom>
                <a:avLst/>
                <a:gdLst>
                  <a:gd name="connsiteX0" fmla="*/ 49963 w 49963"/>
                  <a:gd name="connsiteY0" fmla="*/ 6685 h 42123"/>
                  <a:gd name="connsiteX1" fmla="*/ 324 w 49963"/>
                  <a:gd name="connsiteY1" fmla="*/ 34466 h 42123"/>
                  <a:gd name="connsiteX2" fmla="*/ 12170 w 49963"/>
                  <a:gd name="connsiteY2" fmla="*/ 2736 h 42123"/>
                  <a:gd name="connsiteX3" fmla="*/ 16118 w 49963"/>
                  <a:gd name="connsiteY3" fmla="*/ 20646 h 42123"/>
                  <a:gd name="connsiteX4" fmla="*/ 49963 w 49963"/>
                  <a:gd name="connsiteY4" fmla="*/ 6685 h 42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63" h="42123">
                    <a:moveTo>
                      <a:pt x="49963" y="6685"/>
                    </a:moveTo>
                    <a:cubicBezTo>
                      <a:pt x="45310" y="27274"/>
                      <a:pt x="22887" y="56042"/>
                      <a:pt x="324" y="34466"/>
                    </a:cubicBezTo>
                    <a:cubicBezTo>
                      <a:pt x="-1792" y="17826"/>
                      <a:pt x="6952" y="12044"/>
                      <a:pt x="12170" y="2736"/>
                    </a:cubicBezTo>
                    <a:cubicBezTo>
                      <a:pt x="17105" y="6121"/>
                      <a:pt x="7657" y="17826"/>
                      <a:pt x="16118" y="20646"/>
                    </a:cubicBezTo>
                    <a:cubicBezTo>
                      <a:pt x="26272" y="11902"/>
                      <a:pt x="35156" y="-11366"/>
                      <a:pt x="49963" y="66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FB3C64DD-12AB-1E9B-BFFC-A73FCB8E5426}"/>
                  </a:ext>
                </a:extLst>
              </p:cNvPr>
              <p:cNvSpPr/>
              <p:nvPr/>
            </p:nvSpPr>
            <p:spPr>
              <a:xfrm>
                <a:off x="4531905" y="3168620"/>
                <a:ext cx="41684" cy="45873"/>
              </a:xfrm>
              <a:custGeom>
                <a:avLst/>
                <a:gdLst>
                  <a:gd name="connsiteX0" fmla="*/ 39627 w 41684"/>
                  <a:gd name="connsiteY0" fmla="*/ 9843 h 45873"/>
                  <a:gd name="connsiteX1" fmla="*/ 0 w 41684"/>
                  <a:gd name="connsiteY1" fmla="*/ 39598 h 45873"/>
                  <a:gd name="connsiteX2" fmla="*/ 1974 w 41684"/>
                  <a:gd name="connsiteY2" fmla="*/ 3920 h 45873"/>
                  <a:gd name="connsiteX3" fmla="*/ 39627 w 41684"/>
                  <a:gd name="connsiteY3" fmla="*/ 9843 h 45873"/>
                  <a:gd name="connsiteX4" fmla="*/ 9872 w 41684"/>
                  <a:gd name="connsiteY4" fmla="*/ 31560 h 45873"/>
                  <a:gd name="connsiteX5" fmla="*/ 9872 w 41684"/>
                  <a:gd name="connsiteY5" fmla="*/ 31560 h 45873"/>
                  <a:gd name="connsiteX6" fmla="*/ 9872 w 41684"/>
                  <a:gd name="connsiteY6" fmla="*/ 31560 h 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684" h="45873">
                    <a:moveTo>
                      <a:pt x="39627" y="9843"/>
                    </a:moveTo>
                    <a:cubicBezTo>
                      <a:pt x="50345" y="38329"/>
                      <a:pt x="16500" y="55956"/>
                      <a:pt x="0" y="39598"/>
                    </a:cubicBezTo>
                    <a:cubicBezTo>
                      <a:pt x="282" y="27329"/>
                      <a:pt x="7333" y="15624"/>
                      <a:pt x="1974" y="3920"/>
                    </a:cubicBezTo>
                    <a:cubicBezTo>
                      <a:pt x="12974" y="-4682"/>
                      <a:pt x="32435" y="2510"/>
                      <a:pt x="39627" y="9843"/>
                    </a:cubicBezTo>
                    <a:close/>
                    <a:moveTo>
                      <a:pt x="9872" y="31560"/>
                    </a:moveTo>
                    <a:cubicBezTo>
                      <a:pt x="43012" y="54123"/>
                      <a:pt x="19038" y="-11029"/>
                      <a:pt x="9872" y="31560"/>
                    </a:cubicBezTo>
                    <a:lnTo>
                      <a:pt x="9872" y="31560"/>
                    </a:ln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3EA31485-C1CB-C6C6-73F5-6654B57D0C26}"/>
                  </a:ext>
                </a:extLst>
              </p:cNvPr>
              <p:cNvSpPr/>
              <p:nvPr/>
            </p:nvSpPr>
            <p:spPr>
              <a:xfrm>
                <a:off x="4127315" y="3170424"/>
                <a:ext cx="311374" cy="347879"/>
              </a:xfrm>
              <a:custGeom>
                <a:avLst/>
                <a:gdLst>
                  <a:gd name="connsiteX0" fmla="*/ 277671 w 311374"/>
                  <a:gd name="connsiteY0" fmla="*/ 0 h 347879"/>
                  <a:gd name="connsiteX1" fmla="*/ 299529 w 311374"/>
                  <a:gd name="connsiteY1" fmla="*/ 11846 h 347879"/>
                  <a:gd name="connsiteX2" fmla="*/ 311375 w 311374"/>
                  <a:gd name="connsiteY2" fmla="*/ 184315 h 347879"/>
                  <a:gd name="connsiteX3" fmla="*/ 89266 w 311374"/>
                  <a:gd name="connsiteY3" fmla="*/ 325054 h 347879"/>
                  <a:gd name="connsiteX4" fmla="*/ 0 w 311374"/>
                  <a:gd name="connsiteY4" fmla="*/ 342963 h 347879"/>
                  <a:gd name="connsiteX5" fmla="*/ 140739 w 311374"/>
                  <a:gd name="connsiteY5" fmla="*/ 124804 h 347879"/>
                  <a:gd name="connsiteX6" fmla="*/ 277671 w 311374"/>
                  <a:gd name="connsiteY6" fmla="*/ 0 h 347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1374" h="347879">
                    <a:moveTo>
                      <a:pt x="277671" y="0"/>
                    </a:moveTo>
                    <a:cubicBezTo>
                      <a:pt x="287824" y="1128"/>
                      <a:pt x="292478" y="7615"/>
                      <a:pt x="299529" y="11846"/>
                    </a:cubicBezTo>
                    <a:cubicBezTo>
                      <a:pt x="299952" y="72908"/>
                      <a:pt x="305452" y="128893"/>
                      <a:pt x="311375" y="184315"/>
                    </a:cubicBezTo>
                    <a:cubicBezTo>
                      <a:pt x="240864" y="231839"/>
                      <a:pt x="167815" y="282324"/>
                      <a:pt x="89266" y="325054"/>
                    </a:cubicBezTo>
                    <a:cubicBezTo>
                      <a:pt x="64588" y="338451"/>
                      <a:pt x="32294" y="356783"/>
                      <a:pt x="0" y="342963"/>
                    </a:cubicBezTo>
                    <a:cubicBezTo>
                      <a:pt x="6487" y="241428"/>
                      <a:pt x="80241" y="185302"/>
                      <a:pt x="140739" y="124804"/>
                    </a:cubicBezTo>
                    <a:cubicBezTo>
                      <a:pt x="187276" y="78408"/>
                      <a:pt x="231698" y="35960"/>
                      <a:pt x="2776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492E40A4-9691-1A4B-7802-BF547330C31E}"/>
                  </a:ext>
                </a:extLst>
              </p:cNvPr>
              <p:cNvSpPr/>
              <p:nvPr/>
            </p:nvSpPr>
            <p:spPr>
              <a:xfrm>
                <a:off x="4646838" y="3174514"/>
                <a:ext cx="390868" cy="280769"/>
              </a:xfrm>
              <a:custGeom>
                <a:avLst/>
                <a:gdLst>
                  <a:gd name="connsiteX0" fmla="*/ 0 w 390868"/>
                  <a:gd name="connsiteY0" fmla="*/ 114932 h 280769"/>
                  <a:gd name="connsiteX1" fmla="*/ 15935 w 390868"/>
                  <a:gd name="connsiteY1" fmla="*/ 71357 h 280769"/>
                  <a:gd name="connsiteX2" fmla="*/ 103227 w 390868"/>
                  <a:gd name="connsiteY2" fmla="*/ 0 h 280769"/>
                  <a:gd name="connsiteX3" fmla="*/ 107176 w 390868"/>
                  <a:gd name="connsiteY3" fmla="*/ 1974 h 280769"/>
                  <a:gd name="connsiteX4" fmla="*/ 370886 w 390868"/>
                  <a:gd name="connsiteY4" fmla="*/ 230005 h 280769"/>
                  <a:gd name="connsiteX5" fmla="*/ 388795 w 390868"/>
                  <a:gd name="connsiteY5" fmla="*/ 273581 h 280769"/>
                  <a:gd name="connsiteX6" fmla="*/ 345220 w 390868"/>
                  <a:gd name="connsiteY6" fmla="*/ 279504 h 280769"/>
                  <a:gd name="connsiteX7" fmla="*/ 265966 w 390868"/>
                  <a:gd name="connsiteY7" fmla="*/ 249748 h 280769"/>
                  <a:gd name="connsiteX8" fmla="*/ 186712 w 390868"/>
                  <a:gd name="connsiteY8" fmla="*/ 221967 h 280769"/>
                  <a:gd name="connsiteX9" fmla="*/ 0 w 390868"/>
                  <a:gd name="connsiteY9" fmla="*/ 114932 h 28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0868" h="280769">
                    <a:moveTo>
                      <a:pt x="0" y="114932"/>
                    </a:moveTo>
                    <a:cubicBezTo>
                      <a:pt x="12974" y="101817"/>
                      <a:pt x="9730" y="86305"/>
                      <a:pt x="15935" y="71357"/>
                    </a:cubicBezTo>
                    <a:cubicBezTo>
                      <a:pt x="31166" y="33986"/>
                      <a:pt x="77280" y="26935"/>
                      <a:pt x="103227" y="0"/>
                    </a:cubicBezTo>
                    <a:cubicBezTo>
                      <a:pt x="104779" y="423"/>
                      <a:pt x="105202" y="1974"/>
                      <a:pt x="107176" y="1974"/>
                    </a:cubicBezTo>
                    <a:cubicBezTo>
                      <a:pt x="200955" y="66844"/>
                      <a:pt x="296285" y="142008"/>
                      <a:pt x="370886" y="230005"/>
                    </a:cubicBezTo>
                    <a:cubicBezTo>
                      <a:pt x="380757" y="241569"/>
                      <a:pt x="396552" y="255953"/>
                      <a:pt x="388795" y="273581"/>
                    </a:cubicBezTo>
                    <a:cubicBezTo>
                      <a:pt x="379347" y="282888"/>
                      <a:pt x="356784" y="281055"/>
                      <a:pt x="345220" y="279504"/>
                    </a:cubicBezTo>
                    <a:cubicBezTo>
                      <a:pt x="319554" y="276119"/>
                      <a:pt x="291491" y="261030"/>
                      <a:pt x="265966" y="249748"/>
                    </a:cubicBezTo>
                    <a:cubicBezTo>
                      <a:pt x="238749" y="237761"/>
                      <a:pt x="211109" y="231415"/>
                      <a:pt x="186712" y="221967"/>
                    </a:cubicBezTo>
                    <a:cubicBezTo>
                      <a:pt x="116483" y="195032"/>
                      <a:pt x="56832" y="145111"/>
                      <a:pt x="0" y="1149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0953785B-48BA-180C-C220-60A7B3BB7963}"/>
                  </a:ext>
                </a:extLst>
              </p:cNvPr>
              <p:cNvSpPr/>
              <p:nvPr/>
            </p:nvSpPr>
            <p:spPr>
              <a:xfrm>
                <a:off x="4476285" y="3233884"/>
                <a:ext cx="33098" cy="34105"/>
              </a:xfrm>
              <a:custGeom>
                <a:avLst/>
                <a:gdLst>
                  <a:gd name="connsiteX0" fmla="*/ 31788 w 33098"/>
                  <a:gd name="connsiteY0" fmla="*/ 0 h 34105"/>
                  <a:gd name="connsiteX1" fmla="*/ 27839 w 33098"/>
                  <a:gd name="connsiteY1" fmla="*/ 33704 h 34105"/>
                  <a:gd name="connsiteX2" fmla="*/ 58 w 33098"/>
                  <a:gd name="connsiteY2" fmla="*/ 7897 h 34105"/>
                  <a:gd name="connsiteX3" fmla="*/ 31788 w 33098"/>
                  <a:gd name="connsiteY3" fmla="*/ 0 h 3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098" h="34105">
                    <a:moveTo>
                      <a:pt x="31788" y="0"/>
                    </a:moveTo>
                    <a:cubicBezTo>
                      <a:pt x="36301" y="1833"/>
                      <a:pt x="27698" y="23268"/>
                      <a:pt x="27839" y="33704"/>
                    </a:cubicBezTo>
                    <a:cubicBezTo>
                      <a:pt x="7532" y="36243"/>
                      <a:pt x="-788" y="26653"/>
                      <a:pt x="58" y="7897"/>
                    </a:cubicBezTo>
                    <a:cubicBezTo>
                      <a:pt x="13596" y="8320"/>
                      <a:pt x="26852" y="8320"/>
                      <a:pt x="317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33BD8097-5BC1-6FAA-C85D-78A272BCCF51}"/>
                  </a:ext>
                </a:extLst>
              </p:cNvPr>
              <p:cNvSpPr/>
              <p:nvPr/>
            </p:nvSpPr>
            <p:spPr>
              <a:xfrm>
                <a:off x="4529573" y="3237974"/>
                <a:ext cx="41717" cy="40915"/>
              </a:xfrm>
              <a:custGeom>
                <a:avLst/>
                <a:gdLst>
                  <a:gd name="connsiteX0" fmla="*/ 2332 w 41717"/>
                  <a:gd name="connsiteY0" fmla="*/ 0 h 40915"/>
                  <a:gd name="connsiteX1" fmla="*/ 39985 w 41717"/>
                  <a:gd name="connsiteY1" fmla="*/ 1974 h 40915"/>
                  <a:gd name="connsiteX2" fmla="*/ 2332 w 41717"/>
                  <a:gd name="connsiteY2" fmla="*/ 0 h 40915"/>
                  <a:gd name="connsiteX3" fmla="*/ 24049 w 41717"/>
                  <a:gd name="connsiteY3" fmla="*/ 15794 h 40915"/>
                  <a:gd name="connsiteX4" fmla="*/ 18127 w 41717"/>
                  <a:gd name="connsiteY4" fmla="*/ 27640 h 40915"/>
                  <a:gd name="connsiteX5" fmla="*/ 24049 w 41717"/>
                  <a:gd name="connsiteY5" fmla="*/ 15794 h 40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717" h="40915">
                    <a:moveTo>
                      <a:pt x="2332" y="0"/>
                    </a:moveTo>
                    <a:cubicBezTo>
                      <a:pt x="12627" y="2961"/>
                      <a:pt x="27011" y="1833"/>
                      <a:pt x="39985" y="1974"/>
                    </a:cubicBezTo>
                    <a:cubicBezTo>
                      <a:pt x="53100" y="53870"/>
                      <a:pt x="-13039" y="54575"/>
                      <a:pt x="2332" y="0"/>
                    </a:cubicBezTo>
                    <a:close/>
                    <a:moveTo>
                      <a:pt x="24049" y="15794"/>
                    </a:moveTo>
                    <a:cubicBezTo>
                      <a:pt x="15447" y="-2821"/>
                      <a:pt x="-3168" y="27781"/>
                      <a:pt x="18127" y="27640"/>
                    </a:cubicBezTo>
                    <a:cubicBezTo>
                      <a:pt x="22216" y="25948"/>
                      <a:pt x="24190" y="21858"/>
                      <a:pt x="24049" y="1579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7D81E5F1-ACB4-D71D-45BB-0C4F9FA74599}"/>
                  </a:ext>
                </a:extLst>
              </p:cNvPr>
              <p:cNvSpPr/>
              <p:nvPr/>
            </p:nvSpPr>
            <p:spPr>
              <a:xfrm>
                <a:off x="4595365" y="3243896"/>
                <a:ext cx="37652" cy="43575"/>
              </a:xfrm>
              <a:custGeom>
                <a:avLst/>
                <a:gdLst>
                  <a:gd name="connsiteX0" fmla="*/ 1974 w 37652"/>
                  <a:gd name="connsiteY0" fmla="*/ 0 h 43575"/>
                  <a:gd name="connsiteX1" fmla="*/ 37653 w 37652"/>
                  <a:gd name="connsiteY1" fmla="*/ 9871 h 43575"/>
                  <a:gd name="connsiteX2" fmla="*/ 0 w 37652"/>
                  <a:gd name="connsiteY2" fmla="*/ 43575 h 43575"/>
                  <a:gd name="connsiteX3" fmla="*/ 1974 w 37652"/>
                  <a:gd name="connsiteY3" fmla="*/ 0 h 43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652" h="43575">
                    <a:moveTo>
                      <a:pt x="1974" y="0"/>
                    </a:moveTo>
                    <a:cubicBezTo>
                      <a:pt x="11846" y="5359"/>
                      <a:pt x="21858" y="10435"/>
                      <a:pt x="37653" y="9871"/>
                    </a:cubicBezTo>
                    <a:cubicBezTo>
                      <a:pt x="29051" y="25102"/>
                      <a:pt x="21576" y="41319"/>
                      <a:pt x="0" y="43575"/>
                    </a:cubicBezTo>
                    <a:cubicBezTo>
                      <a:pt x="3385" y="32153"/>
                      <a:pt x="6487" y="12974"/>
                      <a:pt x="19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4440AC4C-9E0C-8684-B83C-7BCBCA577267}"/>
                  </a:ext>
                </a:extLst>
              </p:cNvPr>
              <p:cNvSpPr/>
              <p:nvPr/>
            </p:nvSpPr>
            <p:spPr>
              <a:xfrm>
                <a:off x="4470420" y="3289446"/>
                <a:ext cx="53588" cy="45549"/>
              </a:xfrm>
              <a:custGeom>
                <a:avLst/>
                <a:gdLst>
                  <a:gd name="connsiteX0" fmla="*/ 0 w 53588"/>
                  <a:gd name="connsiteY0" fmla="*/ 0 h 45549"/>
                  <a:gd name="connsiteX1" fmla="*/ 53588 w 53588"/>
                  <a:gd name="connsiteY1" fmla="*/ 11846 h 45549"/>
                  <a:gd name="connsiteX2" fmla="*/ 3949 w 53588"/>
                  <a:gd name="connsiteY2" fmla="*/ 45550 h 45549"/>
                  <a:gd name="connsiteX3" fmla="*/ 0 w 53588"/>
                  <a:gd name="connsiteY3" fmla="*/ 0 h 45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588" h="45549">
                    <a:moveTo>
                      <a:pt x="0" y="0"/>
                    </a:moveTo>
                    <a:cubicBezTo>
                      <a:pt x="14102" y="15230"/>
                      <a:pt x="39486" y="2115"/>
                      <a:pt x="53588" y="11846"/>
                    </a:cubicBezTo>
                    <a:cubicBezTo>
                      <a:pt x="40755" y="26794"/>
                      <a:pt x="21576" y="35396"/>
                      <a:pt x="3949" y="45550"/>
                    </a:cubicBezTo>
                    <a:cubicBezTo>
                      <a:pt x="3526" y="29473"/>
                      <a:pt x="1551" y="14948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5FBFD9EF-426C-50DC-62DC-CAD0AE2C16E7}"/>
                  </a:ext>
                </a:extLst>
              </p:cNvPr>
              <p:cNvSpPr/>
              <p:nvPr/>
            </p:nvSpPr>
            <p:spPr>
              <a:xfrm>
                <a:off x="4478443" y="3309330"/>
                <a:ext cx="145384" cy="380973"/>
              </a:xfrm>
              <a:custGeom>
                <a:avLst/>
                <a:gdLst>
                  <a:gd name="connsiteX0" fmla="*/ 144703 w 145384"/>
                  <a:gd name="connsiteY0" fmla="*/ 0 h 380973"/>
                  <a:gd name="connsiteX1" fmla="*/ 136805 w 145384"/>
                  <a:gd name="connsiteY1" fmla="*/ 186430 h 380973"/>
                  <a:gd name="connsiteX2" fmla="*/ 109024 w 145384"/>
                  <a:gd name="connsiteY2" fmla="*/ 232121 h 380973"/>
                  <a:gd name="connsiteX3" fmla="*/ 126934 w 145384"/>
                  <a:gd name="connsiteY3" fmla="*/ 261876 h 380973"/>
                  <a:gd name="connsiteX4" fmla="*/ 91256 w 145384"/>
                  <a:gd name="connsiteY4" fmla="*/ 380898 h 380973"/>
                  <a:gd name="connsiteX5" fmla="*/ 59526 w 145384"/>
                  <a:gd name="connsiteY5" fmla="*/ 359040 h 380973"/>
                  <a:gd name="connsiteX6" fmla="*/ 27796 w 145384"/>
                  <a:gd name="connsiteY6" fmla="*/ 265825 h 380973"/>
                  <a:gd name="connsiteX7" fmla="*/ 15 w 145384"/>
                  <a:gd name="connsiteY7" fmla="*/ 57537 h 380973"/>
                  <a:gd name="connsiteX8" fmla="*/ 73346 w 145384"/>
                  <a:gd name="connsiteY8" fmla="*/ 1974 h 380973"/>
                  <a:gd name="connsiteX9" fmla="*/ 144703 w 145384"/>
                  <a:gd name="connsiteY9" fmla="*/ 0 h 380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84" h="380973">
                    <a:moveTo>
                      <a:pt x="144703" y="0"/>
                    </a:moveTo>
                    <a:cubicBezTo>
                      <a:pt x="148228" y="60357"/>
                      <a:pt x="136947" y="123111"/>
                      <a:pt x="136805" y="186430"/>
                    </a:cubicBezTo>
                    <a:cubicBezTo>
                      <a:pt x="124114" y="198276"/>
                      <a:pt x="106204" y="205045"/>
                      <a:pt x="109024" y="232121"/>
                    </a:cubicBezTo>
                    <a:cubicBezTo>
                      <a:pt x="110434" y="245094"/>
                      <a:pt x="123267" y="247069"/>
                      <a:pt x="126934" y="261876"/>
                    </a:cubicBezTo>
                    <a:cubicBezTo>
                      <a:pt x="133280" y="287542"/>
                      <a:pt x="109870" y="378360"/>
                      <a:pt x="91256" y="380898"/>
                    </a:cubicBezTo>
                    <a:cubicBezTo>
                      <a:pt x="81384" y="382167"/>
                      <a:pt x="64603" y="367078"/>
                      <a:pt x="59526" y="359040"/>
                    </a:cubicBezTo>
                    <a:cubicBezTo>
                      <a:pt x="44719" y="335630"/>
                      <a:pt x="38937" y="300516"/>
                      <a:pt x="27796" y="265825"/>
                    </a:cubicBezTo>
                    <a:cubicBezTo>
                      <a:pt x="8194" y="204904"/>
                      <a:pt x="-408" y="139047"/>
                      <a:pt x="15" y="57537"/>
                    </a:cubicBezTo>
                    <a:cubicBezTo>
                      <a:pt x="20463" y="47242"/>
                      <a:pt x="46129" y="6628"/>
                      <a:pt x="73346" y="1974"/>
                    </a:cubicBezTo>
                    <a:cubicBezTo>
                      <a:pt x="94781" y="-1692"/>
                      <a:pt x="123831" y="20025"/>
                      <a:pt x="1447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7F16793E-05F9-3AB0-D1E1-CA938C0F6CBA}"/>
                  </a:ext>
                </a:extLst>
              </p:cNvPr>
              <p:cNvSpPr/>
              <p:nvPr/>
            </p:nvSpPr>
            <p:spPr>
              <a:xfrm>
                <a:off x="4608853" y="3522670"/>
                <a:ext cx="25315" cy="30984"/>
              </a:xfrm>
              <a:custGeom>
                <a:avLst/>
                <a:gdLst>
                  <a:gd name="connsiteX0" fmla="*/ 10203 w 25315"/>
                  <a:gd name="connsiteY0" fmla="*/ 871 h 30984"/>
                  <a:gd name="connsiteX1" fmla="*/ 16126 w 25315"/>
                  <a:gd name="connsiteY1" fmla="*/ 30626 h 30984"/>
                  <a:gd name="connsiteX2" fmla="*/ 10203 w 25315"/>
                  <a:gd name="connsiteY2" fmla="*/ 871 h 3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315" h="30984">
                    <a:moveTo>
                      <a:pt x="10203" y="871"/>
                    </a:moveTo>
                    <a:cubicBezTo>
                      <a:pt x="29382" y="-5757"/>
                      <a:pt x="29100" y="27524"/>
                      <a:pt x="16126" y="30626"/>
                    </a:cubicBezTo>
                    <a:cubicBezTo>
                      <a:pt x="-91" y="34434"/>
                      <a:pt x="-7425" y="6794"/>
                      <a:pt x="10203" y="8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3" name="Graphic 3">
              <a:extLst>
                <a:ext uri="{FF2B5EF4-FFF2-40B4-BE49-F238E27FC236}">
                  <a16:creationId xmlns:a16="http://schemas.microsoft.com/office/drawing/2014/main" id="{A4065DDD-03A4-E6A0-496E-9E85F61AE290}"/>
                </a:ext>
              </a:extLst>
            </p:cNvPr>
            <p:cNvGrpSpPr/>
            <p:nvPr/>
          </p:nvGrpSpPr>
          <p:grpSpPr>
            <a:xfrm>
              <a:off x="6430051" y="1222500"/>
              <a:ext cx="1828460" cy="979290"/>
              <a:chOff x="6430051" y="1222500"/>
              <a:chExt cx="1828460" cy="979290"/>
            </a:xfrm>
          </p:grpSpPr>
          <p:grpSp>
            <p:nvGrpSpPr>
              <p:cNvPr id="284" name="Graphic 3">
                <a:extLst>
                  <a:ext uri="{FF2B5EF4-FFF2-40B4-BE49-F238E27FC236}">
                    <a16:creationId xmlns:a16="http://schemas.microsoft.com/office/drawing/2014/main" id="{C3104369-74C7-0BA1-1F00-9BA7A52DCB28}"/>
                  </a:ext>
                </a:extLst>
              </p:cNvPr>
              <p:cNvGrpSpPr/>
              <p:nvPr/>
            </p:nvGrpSpPr>
            <p:grpSpPr>
              <a:xfrm>
                <a:off x="6430051" y="1222500"/>
                <a:ext cx="1828460" cy="979290"/>
                <a:chOff x="6430051" y="1222500"/>
                <a:chExt cx="1828460" cy="979290"/>
              </a:xfrm>
              <a:solidFill>
                <a:srgbClr val="0C2F66"/>
              </a:solidFill>
            </p:grpSpPr>
            <p:sp>
              <p:nvSpPr>
                <p:cNvPr id="285" name="Freeform: Shape 284">
                  <a:extLst>
                    <a:ext uri="{FF2B5EF4-FFF2-40B4-BE49-F238E27FC236}">
                      <a16:creationId xmlns:a16="http://schemas.microsoft.com/office/drawing/2014/main" id="{AA71C0B1-FFB8-F504-B9A2-2A8182AC5DEF}"/>
                    </a:ext>
                  </a:extLst>
                </p:cNvPr>
                <p:cNvSpPr/>
                <p:nvPr/>
              </p:nvSpPr>
              <p:spPr>
                <a:xfrm>
                  <a:off x="7588681" y="1355259"/>
                  <a:ext cx="23859" cy="16941"/>
                </a:xfrm>
                <a:custGeom>
                  <a:avLst/>
                  <a:gdLst>
                    <a:gd name="connsiteX0" fmla="*/ 1128 w 23859"/>
                    <a:gd name="connsiteY0" fmla="*/ 11506 h 16941"/>
                    <a:gd name="connsiteX1" fmla="*/ 23127 w 23859"/>
                    <a:gd name="connsiteY1" fmla="*/ 16160 h 16941"/>
                    <a:gd name="connsiteX2" fmla="*/ 0 w 23859"/>
                    <a:gd name="connsiteY2" fmla="*/ 7135 h 16941"/>
                    <a:gd name="connsiteX3" fmla="*/ 1128 w 23859"/>
                    <a:gd name="connsiteY3" fmla="*/ 11506 h 1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859" h="16941">
                      <a:moveTo>
                        <a:pt x="1128" y="11506"/>
                      </a:moveTo>
                      <a:cubicBezTo>
                        <a:pt x="4654" y="15455"/>
                        <a:pt x="18333" y="18416"/>
                        <a:pt x="23127" y="16160"/>
                      </a:cubicBezTo>
                      <a:cubicBezTo>
                        <a:pt x="28345" y="366"/>
                        <a:pt x="4090" y="-6121"/>
                        <a:pt x="0" y="7135"/>
                      </a:cubicBezTo>
                      <a:cubicBezTo>
                        <a:pt x="1551" y="7840"/>
                        <a:pt x="1974" y="9250"/>
                        <a:pt x="1128" y="11506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6" name="Freeform: Shape 285">
                  <a:extLst>
                    <a:ext uri="{FF2B5EF4-FFF2-40B4-BE49-F238E27FC236}">
                      <a16:creationId xmlns:a16="http://schemas.microsoft.com/office/drawing/2014/main" id="{68256B51-724C-3F23-5808-2994ABC1A90E}"/>
                    </a:ext>
                  </a:extLst>
                </p:cNvPr>
                <p:cNvSpPr/>
                <p:nvPr/>
              </p:nvSpPr>
              <p:spPr>
                <a:xfrm>
                  <a:off x="7111042" y="1267877"/>
                  <a:ext cx="67831" cy="15562"/>
                </a:xfrm>
                <a:custGeom>
                  <a:avLst/>
                  <a:gdLst>
                    <a:gd name="connsiteX0" fmla="*/ 67831 w 67831"/>
                    <a:gd name="connsiteY0" fmla="*/ 14134 h 15562"/>
                    <a:gd name="connsiteX1" fmla="*/ 0 w 67831"/>
                    <a:gd name="connsiteY1" fmla="*/ 8211 h 15562"/>
                    <a:gd name="connsiteX2" fmla="*/ 67831 w 67831"/>
                    <a:gd name="connsiteY2" fmla="*/ 14134 h 1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7831" h="15562">
                      <a:moveTo>
                        <a:pt x="67831" y="14134"/>
                      </a:moveTo>
                      <a:cubicBezTo>
                        <a:pt x="58383" y="-5609"/>
                        <a:pt x="12410" y="-1801"/>
                        <a:pt x="0" y="8211"/>
                      </a:cubicBezTo>
                      <a:cubicBezTo>
                        <a:pt x="20871" y="17660"/>
                        <a:pt x="48793" y="15967"/>
                        <a:pt x="67831" y="14134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7" name="Freeform: Shape 286">
                  <a:extLst>
                    <a:ext uri="{FF2B5EF4-FFF2-40B4-BE49-F238E27FC236}">
                      <a16:creationId xmlns:a16="http://schemas.microsoft.com/office/drawing/2014/main" id="{E959428D-9CE2-82C7-7B3B-2EF799219622}"/>
                    </a:ext>
                  </a:extLst>
                </p:cNvPr>
                <p:cNvSpPr/>
                <p:nvPr/>
              </p:nvSpPr>
              <p:spPr>
                <a:xfrm>
                  <a:off x="6708906" y="1345661"/>
                  <a:ext cx="26878" cy="40426"/>
                </a:xfrm>
                <a:custGeom>
                  <a:avLst/>
                  <a:gdLst>
                    <a:gd name="connsiteX0" fmla="*/ 2341 w 26878"/>
                    <a:gd name="connsiteY0" fmla="*/ 40423 h 40426"/>
                    <a:gd name="connsiteX1" fmla="*/ 26879 w 26878"/>
                    <a:gd name="connsiteY1" fmla="*/ 3758 h 40426"/>
                    <a:gd name="connsiteX2" fmla="*/ 2341 w 26878"/>
                    <a:gd name="connsiteY2" fmla="*/ 40423 h 40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878" h="40426">
                      <a:moveTo>
                        <a:pt x="2341" y="40423"/>
                      </a:moveTo>
                      <a:cubicBezTo>
                        <a:pt x="18700" y="40705"/>
                        <a:pt x="20110" y="18142"/>
                        <a:pt x="26879" y="3758"/>
                      </a:cubicBezTo>
                      <a:cubicBezTo>
                        <a:pt x="11649" y="-11754"/>
                        <a:pt x="-6543" y="24770"/>
                        <a:pt x="2341" y="40423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8" name="Freeform: Shape 287">
                  <a:extLst>
                    <a:ext uri="{FF2B5EF4-FFF2-40B4-BE49-F238E27FC236}">
                      <a16:creationId xmlns:a16="http://schemas.microsoft.com/office/drawing/2014/main" id="{4195F46F-1021-8E92-CFD9-CD530923ADAE}"/>
                    </a:ext>
                  </a:extLst>
                </p:cNvPr>
                <p:cNvSpPr/>
                <p:nvPr/>
              </p:nvSpPr>
              <p:spPr>
                <a:xfrm>
                  <a:off x="7756214" y="1579707"/>
                  <a:ext cx="66290" cy="43293"/>
                </a:xfrm>
                <a:custGeom>
                  <a:avLst/>
                  <a:gdLst>
                    <a:gd name="connsiteX0" fmla="*/ 66139 w 66290"/>
                    <a:gd name="connsiteY0" fmla="*/ 43293 h 43293"/>
                    <a:gd name="connsiteX1" fmla="*/ 0 w 66290"/>
                    <a:gd name="connsiteY1" fmla="*/ 0 h 43293"/>
                    <a:gd name="connsiteX2" fmla="*/ 66139 w 66290"/>
                    <a:gd name="connsiteY2" fmla="*/ 43293 h 43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290" h="43293">
                      <a:moveTo>
                        <a:pt x="66139" y="43293"/>
                      </a:moveTo>
                      <a:cubicBezTo>
                        <a:pt x="68959" y="20448"/>
                        <a:pt x="31871" y="282"/>
                        <a:pt x="0" y="0"/>
                      </a:cubicBezTo>
                      <a:cubicBezTo>
                        <a:pt x="4936" y="18756"/>
                        <a:pt x="44986" y="29332"/>
                        <a:pt x="66139" y="43293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" name="Freeform: Shape 288">
                  <a:extLst>
                    <a:ext uri="{FF2B5EF4-FFF2-40B4-BE49-F238E27FC236}">
                      <a16:creationId xmlns:a16="http://schemas.microsoft.com/office/drawing/2014/main" id="{3D3CFE2F-892D-25AF-6EE4-73A5A138843D}"/>
                    </a:ext>
                  </a:extLst>
                </p:cNvPr>
                <p:cNvSpPr/>
                <p:nvPr/>
              </p:nvSpPr>
              <p:spPr>
                <a:xfrm>
                  <a:off x="6899369" y="1454343"/>
                  <a:ext cx="54010" cy="21712"/>
                </a:xfrm>
                <a:custGeom>
                  <a:avLst/>
                  <a:gdLst>
                    <a:gd name="connsiteX0" fmla="*/ 0 w 54010"/>
                    <a:gd name="connsiteY0" fmla="*/ 21713 h 21712"/>
                    <a:gd name="connsiteX1" fmla="*/ 54011 w 54010"/>
                    <a:gd name="connsiteY1" fmla="*/ 3803 h 21712"/>
                    <a:gd name="connsiteX2" fmla="*/ 0 w 54010"/>
                    <a:gd name="connsiteY2" fmla="*/ 21713 h 2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010" h="21712">
                      <a:moveTo>
                        <a:pt x="0" y="21713"/>
                      </a:moveTo>
                      <a:cubicBezTo>
                        <a:pt x="20871" y="20021"/>
                        <a:pt x="39768" y="15508"/>
                        <a:pt x="54011" y="3803"/>
                      </a:cubicBezTo>
                      <a:cubicBezTo>
                        <a:pt x="32999" y="-5504"/>
                        <a:pt x="8603" y="2957"/>
                        <a:pt x="0" y="21713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0" name="Freeform: Shape 289">
                  <a:extLst>
                    <a:ext uri="{FF2B5EF4-FFF2-40B4-BE49-F238E27FC236}">
                      <a16:creationId xmlns:a16="http://schemas.microsoft.com/office/drawing/2014/main" id="{BB229EDA-39C7-E4DA-4353-71A0F52AD634}"/>
                    </a:ext>
                  </a:extLst>
                </p:cNvPr>
                <p:cNvSpPr/>
                <p:nvPr/>
              </p:nvSpPr>
              <p:spPr>
                <a:xfrm>
                  <a:off x="6635807" y="1444326"/>
                  <a:ext cx="39761" cy="51331"/>
                </a:xfrm>
                <a:custGeom>
                  <a:avLst/>
                  <a:gdLst>
                    <a:gd name="connsiteX0" fmla="*/ 39761 w 39761"/>
                    <a:gd name="connsiteY0" fmla="*/ 51332 h 51331"/>
                    <a:gd name="connsiteX1" fmla="*/ 4647 w 39761"/>
                    <a:gd name="connsiteY1" fmla="*/ 0 h 51331"/>
                    <a:gd name="connsiteX2" fmla="*/ 39761 w 39761"/>
                    <a:gd name="connsiteY2" fmla="*/ 51332 h 5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761" h="51331">
                      <a:moveTo>
                        <a:pt x="39761" y="51332"/>
                      </a:moveTo>
                      <a:cubicBezTo>
                        <a:pt x="32287" y="31448"/>
                        <a:pt x="21428" y="13820"/>
                        <a:pt x="4647" y="0"/>
                      </a:cubicBezTo>
                      <a:cubicBezTo>
                        <a:pt x="-11429" y="21294"/>
                        <a:pt x="17621" y="49216"/>
                        <a:pt x="39761" y="51332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1" name="Freeform: Shape 290">
                  <a:extLst>
                    <a:ext uri="{FF2B5EF4-FFF2-40B4-BE49-F238E27FC236}">
                      <a16:creationId xmlns:a16="http://schemas.microsoft.com/office/drawing/2014/main" id="{98155C99-0D6E-9EC4-C528-B7061C835B79}"/>
                    </a:ext>
                  </a:extLst>
                </p:cNvPr>
                <p:cNvSpPr/>
                <p:nvPr/>
              </p:nvSpPr>
              <p:spPr>
                <a:xfrm>
                  <a:off x="8057999" y="1913504"/>
                  <a:ext cx="17386" cy="43152"/>
                </a:xfrm>
                <a:custGeom>
                  <a:avLst/>
                  <a:gdLst>
                    <a:gd name="connsiteX0" fmla="*/ 0 w 17386"/>
                    <a:gd name="connsiteY0" fmla="*/ 0 h 43152"/>
                    <a:gd name="connsiteX1" fmla="*/ 15935 w 17386"/>
                    <a:gd name="connsiteY1" fmla="*/ 43152 h 43152"/>
                    <a:gd name="connsiteX2" fmla="*/ 0 w 17386"/>
                    <a:gd name="connsiteY2" fmla="*/ 0 h 43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386" h="43152">
                      <a:moveTo>
                        <a:pt x="0" y="0"/>
                      </a:moveTo>
                      <a:cubicBezTo>
                        <a:pt x="705" y="17346"/>
                        <a:pt x="1974" y="34409"/>
                        <a:pt x="15935" y="43152"/>
                      </a:cubicBezTo>
                      <a:cubicBezTo>
                        <a:pt x="20448" y="22281"/>
                        <a:pt x="14243" y="8461"/>
                        <a:pt x="0" y="0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2" name="Freeform: Shape 291">
                  <a:extLst>
                    <a:ext uri="{FF2B5EF4-FFF2-40B4-BE49-F238E27FC236}">
                      <a16:creationId xmlns:a16="http://schemas.microsoft.com/office/drawing/2014/main" id="{B9256BE1-D639-B64C-253D-17E9B07AE7C3}"/>
                    </a:ext>
                  </a:extLst>
                </p:cNvPr>
                <p:cNvSpPr/>
                <p:nvPr/>
              </p:nvSpPr>
              <p:spPr>
                <a:xfrm>
                  <a:off x="6865383" y="1755419"/>
                  <a:ext cx="54575" cy="40504"/>
                </a:xfrm>
                <a:custGeom>
                  <a:avLst/>
                  <a:gdLst>
                    <a:gd name="connsiteX0" fmla="*/ 54575 w 54575"/>
                    <a:gd name="connsiteY0" fmla="*/ 38781 h 40504"/>
                    <a:gd name="connsiteX1" fmla="*/ 0 w 54575"/>
                    <a:gd name="connsiteY1" fmla="*/ 0 h 40504"/>
                    <a:gd name="connsiteX2" fmla="*/ 54575 w 54575"/>
                    <a:gd name="connsiteY2" fmla="*/ 38781 h 40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575" h="40504">
                      <a:moveTo>
                        <a:pt x="54575" y="38781"/>
                      </a:moveTo>
                      <a:cubicBezTo>
                        <a:pt x="42729" y="22845"/>
                        <a:pt x="21999" y="3666"/>
                        <a:pt x="0" y="0"/>
                      </a:cubicBezTo>
                      <a:cubicBezTo>
                        <a:pt x="2961" y="20307"/>
                        <a:pt x="32858" y="47665"/>
                        <a:pt x="54575" y="38781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3" name="Freeform: Shape 292">
                  <a:extLst>
                    <a:ext uri="{FF2B5EF4-FFF2-40B4-BE49-F238E27FC236}">
                      <a16:creationId xmlns:a16="http://schemas.microsoft.com/office/drawing/2014/main" id="{F1D60A70-6AA5-C3BD-7F1B-6309ECC950B4}"/>
                    </a:ext>
                  </a:extLst>
                </p:cNvPr>
                <p:cNvSpPr/>
                <p:nvPr/>
              </p:nvSpPr>
              <p:spPr>
                <a:xfrm>
                  <a:off x="7455698" y="1928366"/>
                  <a:ext cx="94625" cy="17941"/>
                </a:xfrm>
                <a:custGeom>
                  <a:avLst/>
                  <a:gdLst>
                    <a:gd name="connsiteX0" fmla="*/ 94625 w 94625"/>
                    <a:gd name="connsiteY0" fmla="*/ 11649 h 17941"/>
                    <a:gd name="connsiteX1" fmla="*/ 0 w 94625"/>
                    <a:gd name="connsiteY1" fmla="*/ 4175 h 17941"/>
                    <a:gd name="connsiteX2" fmla="*/ 94625 w 94625"/>
                    <a:gd name="connsiteY2" fmla="*/ 11649 h 1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4625" h="17941">
                      <a:moveTo>
                        <a:pt x="94625" y="11649"/>
                      </a:moveTo>
                      <a:cubicBezTo>
                        <a:pt x="64869" y="2201"/>
                        <a:pt x="23268" y="-4850"/>
                        <a:pt x="0" y="4175"/>
                      </a:cubicBezTo>
                      <a:cubicBezTo>
                        <a:pt x="29896" y="16021"/>
                        <a:pt x="70792" y="24200"/>
                        <a:pt x="94625" y="11649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4" name="Freeform: Shape 293">
                  <a:extLst>
                    <a:ext uri="{FF2B5EF4-FFF2-40B4-BE49-F238E27FC236}">
                      <a16:creationId xmlns:a16="http://schemas.microsoft.com/office/drawing/2014/main" id="{FDB58D13-02FC-C91D-DCE9-B429CBF7057B}"/>
                    </a:ext>
                  </a:extLst>
                </p:cNvPr>
                <p:cNvSpPr/>
                <p:nvPr/>
              </p:nvSpPr>
              <p:spPr>
                <a:xfrm>
                  <a:off x="6683631" y="1784328"/>
                  <a:ext cx="22821" cy="40101"/>
                </a:xfrm>
                <a:custGeom>
                  <a:avLst/>
                  <a:gdLst>
                    <a:gd name="connsiteX0" fmla="*/ 1950 w 22821"/>
                    <a:gd name="connsiteY0" fmla="*/ 0 h 40101"/>
                    <a:gd name="connsiteX1" fmla="*/ 22822 w 22821"/>
                    <a:gd name="connsiteY1" fmla="*/ 39909 h 40101"/>
                    <a:gd name="connsiteX2" fmla="*/ 1950 w 22821"/>
                    <a:gd name="connsiteY2" fmla="*/ 0 h 40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821" h="40101">
                      <a:moveTo>
                        <a:pt x="1950" y="0"/>
                      </a:moveTo>
                      <a:cubicBezTo>
                        <a:pt x="-3690" y="13820"/>
                        <a:pt x="2796" y="42729"/>
                        <a:pt x="22822" y="39909"/>
                      </a:cubicBezTo>
                      <a:cubicBezTo>
                        <a:pt x="20988" y="23410"/>
                        <a:pt x="11822" y="11564"/>
                        <a:pt x="1950" y="0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5" name="Freeform: Shape 294">
                  <a:extLst>
                    <a:ext uri="{FF2B5EF4-FFF2-40B4-BE49-F238E27FC236}">
                      <a16:creationId xmlns:a16="http://schemas.microsoft.com/office/drawing/2014/main" id="{9F108266-885A-EF10-D9EC-5A0B7933BDE7}"/>
                    </a:ext>
                  </a:extLst>
                </p:cNvPr>
                <p:cNvSpPr/>
                <p:nvPr/>
              </p:nvSpPr>
              <p:spPr>
                <a:xfrm>
                  <a:off x="8054612" y="2127908"/>
                  <a:ext cx="17066" cy="16604"/>
                </a:xfrm>
                <a:custGeom>
                  <a:avLst/>
                  <a:gdLst>
                    <a:gd name="connsiteX0" fmla="*/ 6913 w 17066"/>
                    <a:gd name="connsiteY0" fmla="*/ 16447 h 16604"/>
                    <a:gd name="connsiteX1" fmla="*/ 17067 w 17066"/>
                    <a:gd name="connsiteY1" fmla="*/ 8127 h 16604"/>
                    <a:gd name="connsiteX2" fmla="*/ 6913 w 17066"/>
                    <a:gd name="connsiteY2" fmla="*/ 16447 h 16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066" h="16604">
                      <a:moveTo>
                        <a:pt x="6913" y="16447"/>
                      </a:moveTo>
                      <a:cubicBezTo>
                        <a:pt x="12554" y="17293"/>
                        <a:pt x="16221" y="14755"/>
                        <a:pt x="17067" y="8127"/>
                      </a:cubicBezTo>
                      <a:cubicBezTo>
                        <a:pt x="14246" y="-11475"/>
                        <a:pt x="-12266" y="9678"/>
                        <a:pt x="6913" y="16447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BF80991D-0609-9D19-58D6-E59A352B06FE}"/>
                    </a:ext>
                  </a:extLst>
                </p:cNvPr>
                <p:cNvSpPr/>
                <p:nvPr/>
              </p:nvSpPr>
              <p:spPr>
                <a:xfrm>
                  <a:off x="7666807" y="2089498"/>
                  <a:ext cx="115496" cy="27497"/>
                </a:xfrm>
                <a:custGeom>
                  <a:avLst/>
                  <a:gdLst>
                    <a:gd name="connsiteX0" fmla="*/ 0 w 115496"/>
                    <a:gd name="connsiteY0" fmla="*/ 21576 h 27497"/>
                    <a:gd name="connsiteX1" fmla="*/ 115496 w 115496"/>
                    <a:gd name="connsiteY1" fmla="*/ 0 h 27497"/>
                    <a:gd name="connsiteX2" fmla="*/ 26653 w 115496"/>
                    <a:gd name="connsiteY2" fmla="*/ 14666 h 27497"/>
                    <a:gd name="connsiteX3" fmla="*/ 0 w 115496"/>
                    <a:gd name="connsiteY3" fmla="*/ 21576 h 27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496" h="27497">
                      <a:moveTo>
                        <a:pt x="0" y="21576"/>
                      </a:moveTo>
                      <a:cubicBezTo>
                        <a:pt x="44280" y="33986"/>
                        <a:pt x="90958" y="26935"/>
                        <a:pt x="115496" y="0"/>
                      </a:cubicBezTo>
                      <a:cubicBezTo>
                        <a:pt x="84049" y="2256"/>
                        <a:pt x="55280" y="11282"/>
                        <a:pt x="26653" y="14666"/>
                      </a:cubicBezTo>
                      <a:cubicBezTo>
                        <a:pt x="18614" y="15653"/>
                        <a:pt x="6064" y="14384"/>
                        <a:pt x="0" y="21576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1BFAAC34-C767-D7E6-4AF1-63F08F3CD0C4}"/>
                    </a:ext>
                  </a:extLst>
                </p:cNvPr>
                <p:cNvSpPr/>
                <p:nvPr/>
              </p:nvSpPr>
              <p:spPr>
                <a:xfrm>
                  <a:off x="6430051" y="1222500"/>
                  <a:ext cx="1828460" cy="889052"/>
                </a:xfrm>
                <a:custGeom>
                  <a:avLst/>
                  <a:gdLst>
                    <a:gd name="connsiteX0" fmla="*/ 1756278 w 1828460"/>
                    <a:gd name="connsiteY0" fmla="*/ 588340 h 889052"/>
                    <a:gd name="connsiteX1" fmla="*/ 1779688 w 1828460"/>
                    <a:gd name="connsiteY1" fmla="*/ 616262 h 889052"/>
                    <a:gd name="connsiteX2" fmla="*/ 1535862 w 1828460"/>
                    <a:gd name="connsiteY2" fmla="*/ 562674 h 889052"/>
                    <a:gd name="connsiteX3" fmla="*/ 1720882 w 1828460"/>
                    <a:gd name="connsiteY3" fmla="*/ 419820 h 889052"/>
                    <a:gd name="connsiteX4" fmla="*/ 1745560 w 1828460"/>
                    <a:gd name="connsiteY4" fmla="*/ 471010 h 889052"/>
                    <a:gd name="connsiteX5" fmla="*/ 1725676 w 1828460"/>
                    <a:gd name="connsiteY5" fmla="*/ 376808 h 889052"/>
                    <a:gd name="connsiteX6" fmla="*/ 1692396 w 1828460"/>
                    <a:gd name="connsiteY6" fmla="*/ 405295 h 889052"/>
                    <a:gd name="connsiteX7" fmla="*/ 1660384 w 1828460"/>
                    <a:gd name="connsiteY7" fmla="*/ 438294 h 889052"/>
                    <a:gd name="connsiteX8" fmla="*/ 1700716 w 1828460"/>
                    <a:gd name="connsiteY8" fmla="*/ 425884 h 889052"/>
                    <a:gd name="connsiteX9" fmla="*/ 1586912 w 1828460"/>
                    <a:gd name="connsiteY9" fmla="*/ 518957 h 889052"/>
                    <a:gd name="connsiteX10" fmla="*/ 1614975 w 1828460"/>
                    <a:gd name="connsiteY10" fmla="*/ 445345 h 889052"/>
                    <a:gd name="connsiteX11" fmla="*/ 1377354 w 1828460"/>
                    <a:gd name="connsiteY11" fmla="*/ 183750 h 889052"/>
                    <a:gd name="connsiteX12" fmla="*/ 1408379 w 1828460"/>
                    <a:gd name="connsiteY12" fmla="*/ 175712 h 889052"/>
                    <a:gd name="connsiteX13" fmla="*/ 1344637 w 1828460"/>
                    <a:gd name="connsiteY13" fmla="*/ 170635 h 889052"/>
                    <a:gd name="connsiteX14" fmla="*/ 526432 w 1828460"/>
                    <a:gd name="connsiteY14" fmla="*/ 22704 h 889052"/>
                    <a:gd name="connsiteX15" fmla="*/ 537573 w 1828460"/>
                    <a:gd name="connsiteY15" fmla="*/ 0 h 889052"/>
                    <a:gd name="connsiteX16" fmla="*/ 482575 w 1828460"/>
                    <a:gd name="connsiteY16" fmla="*/ 32294 h 889052"/>
                    <a:gd name="connsiteX17" fmla="*/ 293888 w 1828460"/>
                    <a:gd name="connsiteY17" fmla="*/ 182763 h 889052"/>
                    <a:gd name="connsiteX18" fmla="*/ 292901 w 1828460"/>
                    <a:gd name="connsiteY18" fmla="*/ 197147 h 889052"/>
                    <a:gd name="connsiteX19" fmla="*/ 384001 w 1828460"/>
                    <a:gd name="connsiteY19" fmla="*/ 339861 h 889052"/>
                    <a:gd name="connsiteX20" fmla="*/ 320823 w 1828460"/>
                    <a:gd name="connsiteY20" fmla="*/ 322374 h 889052"/>
                    <a:gd name="connsiteX21" fmla="*/ 216468 w 1828460"/>
                    <a:gd name="connsiteY21" fmla="*/ 103650 h 889052"/>
                    <a:gd name="connsiteX22" fmla="*/ 246646 w 1828460"/>
                    <a:gd name="connsiteY22" fmla="*/ 139329 h 889052"/>
                    <a:gd name="connsiteX23" fmla="*/ 210545 w 1828460"/>
                    <a:gd name="connsiteY23" fmla="*/ 62613 h 889052"/>
                    <a:gd name="connsiteX24" fmla="*/ 176558 w 1828460"/>
                    <a:gd name="connsiteY24" fmla="*/ 153713 h 889052"/>
                    <a:gd name="connsiteX25" fmla="*/ 204904 w 1828460"/>
                    <a:gd name="connsiteY25" fmla="*/ 128329 h 889052"/>
                    <a:gd name="connsiteX26" fmla="*/ 306298 w 1828460"/>
                    <a:gd name="connsiteY26" fmla="*/ 331823 h 889052"/>
                    <a:gd name="connsiteX27" fmla="*/ 61485 w 1828460"/>
                    <a:gd name="connsiteY27" fmla="*/ 292619 h 889052"/>
                    <a:gd name="connsiteX28" fmla="*/ 88138 w 1828460"/>
                    <a:gd name="connsiteY28" fmla="*/ 275273 h 889052"/>
                    <a:gd name="connsiteX29" fmla="*/ 0 w 1828460"/>
                    <a:gd name="connsiteY29" fmla="*/ 296426 h 889052"/>
                    <a:gd name="connsiteX30" fmla="*/ 86869 w 1828460"/>
                    <a:gd name="connsiteY30" fmla="*/ 350296 h 889052"/>
                    <a:gd name="connsiteX31" fmla="*/ 64024 w 1828460"/>
                    <a:gd name="connsiteY31" fmla="*/ 309964 h 889052"/>
                    <a:gd name="connsiteX32" fmla="*/ 279504 w 1828460"/>
                    <a:gd name="connsiteY32" fmla="*/ 349309 h 889052"/>
                    <a:gd name="connsiteX33" fmla="*/ 113240 w 1828460"/>
                    <a:gd name="connsiteY33" fmla="*/ 542226 h 889052"/>
                    <a:gd name="connsiteX34" fmla="*/ 86164 w 1828460"/>
                    <a:gd name="connsiteY34" fmla="*/ 521919 h 889052"/>
                    <a:gd name="connsiteX35" fmla="*/ 137919 w 1828460"/>
                    <a:gd name="connsiteY35" fmla="*/ 593558 h 889052"/>
                    <a:gd name="connsiteX36" fmla="*/ 165559 w 1828460"/>
                    <a:gd name="connsiteY36" fmla="*/ 522060 h 889052"/>
                    <a:gd name="connsiteX37" fmla="*/ 132701 w 1828460"/>
                    <a:gd name="connsiteY37" fmla="*/ 559008 h 889052"/>
                    <a:gd name="connsiteX38" fmla="*/ 297414 w 1828460"/>
                    <a:gd name="connsiteY38" fmla="*/ 363693 h 889052"/>
                    <a:gd name="connsiteX39" fmla="*/ 259620 w 1828460"/>
                    <a:gd name="connsiteY39" fmla="*/ 443511 h 889052"/>
                    <a:gd name="connsiteX40" fmla="*/ 855294 w 1828460"/>
                    <a:gd name="connsiteY40" fmla="*/ 851908 h 889052"/>
                    <a:gd name="connsiteX41" fmla="*/ 920728 w 1828460"/>
                    <a:gd name="connsiteY41" fmla="*/ 888715 h 889052"/>
                    <a:gd name="connsiteX42" fmla="*/ 900138 w 1828460"/>
                    <a:gd name="connsiteY42" fmla="*/ 857126 h 889052"/>
                    <a:gd name="connsiteX43" fmla="*/ 1271306 w 1828460"/>
                    <a:gd name="connsiteY43" fmla="*/ 872779 h 889052"/>
                    <a:gd name="connsiteX44" fmla="*/ 1421212 w 1828460"/>
                    <a:gd name="connsiteY44" fmla="*/ 827089 h 889052"/>
                    <a:gd name="connsiteX45" fmla="*/ 1549400 w 1828460"/>
                    <a:gd name="connsiteY45" fmla="*/ 745437 h 889052"/>
                    <a:gd name="connsiteX46" fmla="*/ 1546297 w 1828460"/>
                    <a:gd name="connsiteY46" fmla="*/ 592006 h 889052"/>
                    <a:gd name="connsiteX47" fmla="*/ 1657563 w 1828460"/>
                    <a:gd name="connsiteY47" fmla="*/ 837383 h 889052"/>
                    <a:gd name="connsiteX48" fmla="*/ 1632602 w 1828460"/>
                    <a:gd name="connsiteY48" fmla="*/ 807064 h 889052"/>
                    <a:gd name="connsiteX49" fmla="*/ 1643602 w 1828460"/>
                    <a:gd name="connsiteY49" fmla="*/ 863754 h 889052"/>
                    <a:gd name="connsiteX50" fmla="*/ 1648961 w 1828460"/>
                    <a:gd name="connsiteY50" fmla="*/ 887869 h 889052"/>
                    <a:gd name="connsiteX51" fmla="*/ 1690844 w 1828460"/>
                    <a:gd name="connsiteY51" fmla="*/ 838229 h 889052"/>
                    <a:gd name="connsiteX52" fmla="*/ 1673076 w 1828460"/>
                    <a:gd name="connsiteY52" fmla="*/ 842883 h 889052"/>
                    <a:gd name="connsiteX53" fmla="*/ 1585924 w 1828460"/>
                    <a:gd name="connsiteY53" fmla="*/ 592289 h 889052"/>
                    <a:gd name="connsiteX54" fmla="*/ 1768970 w 1828460"/>
                    <a:gd name="connsiteY54" fmla="*/ 626839 h 889052"/>
                    <a:gd name="connsiteX55" fmla="*/ 1736958 w 1828460"/>
                    <a:gd name="connsiteY55" fmla="*/ 649402 h 889052"/>
                    <a:gd name="connsiteX56" fmla="*/ 1785610 w 1828460"/>
                    <a:gd name="connsiteY56" fmla="*/ 647146 h 889052"/>
                    <a:gd name="connsiteX57" fmla="*/ 1828340 w 1828460"/>
                    <a:gd name="connsiteY57" fmla="*/ 633185 h 889052"/>
                    <a:gd name="connsiteX58" fmla="*/ 1756278 w 1828460"/>
                    <a:gd name="connsiteY58" fmla="*/ 588340 h 889052"/>
                    <a:gd name="connsiteX59" fmla="*/ 332528 w 1828460"/>
                    <a:gd name="connsiteY59" fmla="*/ 247633 h 889052"/>
                    <a:gd name="connsiteX60" fmla="*/ 330554 w 1828460"/>
                    <a:gd name="connsiteY60" fmla="*/ 138483 h 889052"/>
                    <a:gd name="connsiteX61" fmla="*/ 435332 w 1828460"/>
                    <a:gd name="connsiteY61" fmla="*/ 68536 h 889052"/>
                    <a:gd name="connsiteX62" fmla="*/ 494138 w 1828460"/>
                    <a:gd name="connsiteY62" fmla="*/ 47524 h 889052"/>
                    <a:gd name="connsiteX63" fmla="*/ 561124 w 1828460"/>
                    <a:gd name="connsiteY63" fmla="*/ 57537 h 889052"/>
                    <a:gd name="connsiteX64" fmla="*/ 539688 w 1828460"/>
                    <a:gd name="connsiteY64" fmla="*/ 40473 h 889052"/>
                    <a:gd name="connsiteX65" fmla="*/ 911561 w 1828460"/>
                    <a:gd name="connsiteY65" fmla="*/ 62613 h 889052"/>
                    <a:gd name="connsiteX66" fmla="*/ 1195860 w 1828460"/>
                    <a:gd name="connsiteY66" fmla="*/ 133124 h 889052"/>
                    <a:gd name="connsiteX67" fmla="*/ 1333778 w 1828460"/>
                    <a:gd name="connsiteY67" fmla="*/ 183186 h 889052"/>
                    <a:gd name="connsiteX68" fmla="*/ 1385251 w 1828460"/>
                    <a:gd name="connsiteY68" fmla="*/ 246364 h 889052"/>
                    <a:gd name="connsiteX69" fmla="*/ 1375662 w 1828460"/>
                    <a:gd name="connsiteY69" fmla="*/ 202506 h 889052"/>
                    <a:gd name="connsiteX70" fmla="*/ 1600168 w 1828460"/>
                    <a:gd name="connsiteY70" fmla="*/ 446614 h 889052"/>
                    <a:gd name="connsiteX71" fmla="*/ 1561951 w 1828460"/>
                    <a:gd name="connsiteY71" fmla="*/ 528547 h 889052"/>
                    <a:gd name="connsiteX72" fmla="*/ 1507235 w 1828460"/>
                    <a:gd name="connsiteY72" fmla="*/ 539970 h 889052"/>
                    <a:gd name="connsiteX73" fmla="*/ 1520208 w 1828460"/>
                    <a:gd name="connsiteY73" fmla="*/ 339720 h 889052"/>
                    <a:gd name="connsiteX74" fmla="*/ 1350983 w 1828460"/>
                    <a:gd name="connsiteY74" fmla="*/ 249466 h 889052"/>
                    <a:gd name="connsiteX75" fmla="*/ 1110260 w 1828460"/>
                    <a:gd name="connsiteY75" fmla="*/ 160905 h 889052"/>
                    <a:gd name="connsiteX76" fmla="*/ 837807 w 1828460"/>
                    <a:gd name="connsiteY76" fmla="*/ 113804 h 889052"/>
                    <a:gd name="connsiteX77" fmla="*/ 874190 w 1828460"/>
                    <a:gd name="connsiteY77" fmla="*/ 90112 h 889052"/>
                    <a:gd name="connsiteX78" fmla="*/ 790424 w 1828460"/>
                    <a:gd name="connsiteY78" fmla="*/ 110137 h 889052"/>
                    <a:gd name="connsiteX79" fmla="*/ 732605 w 1828460"/>
                    <a:gd name="connsiteY79" fmla="*/ 106330 h 889052"/>
                    <a:gd name="connsiteX80" fmla="*/ 572828 w 1828460"/>
                    <a:gd name="connsiteY80" fmla="*/ 110137 h 889052"/>
                    <a:gd name="connsiteX81" fmla="*/ 389924 w 1828460"/>
                    <a:gd name="connsiteY81" fmla="*/ 163584 h 889052"/>
                    <a:gd name="connsiteX82" fmla="*/ 346489 w 1828460"/>
                    <a:gd name="connsiteY82" fmla="*/ 240159 h 889052"/>
                    <a:gd name="connsiteX83" fmla="*/ 374975 w 1828460"/>
                    <a:gd name="connsiteY83" fmla="*/ 283875 h 889052"/>
                    <a:gd name="connsiteX84" fmla="*/ 454935 w 1828460"/>
                    <a:gd name="connsiteY84" fmla="*/ 351001 h 889052"/>
                    <a:gd name="connsiteX85" fmla="*/ 332528 w 1828460"/>
                    <a:gd name="connsiteY85" fmla="*/ 247633 h 889052"/>
                    <a:gd name="connsiteX86" fmla="*/ 830333 w 1828460"/>
                    <a:gd name="connsiteY86" fmla="*/ 643620 h 889052"/>
                    <a:gd name="connsiteX87" fmla="*/ 596943 w 1828460"/>
                    <a:gd name="connsiteY87" fmla="*/ 579597 h 889052"/>
                    <a:gd name="connsiteX88" fmla="*/ 426307 w 1828460"/>
                    <a:gd name="connsiteY88" fmla="*/ 476510 h 889052"/>
                    <a:gd name="connsiteX89" fmla="*/ 413333 w 1828460"/>
                    <a:gd name="connsiteY89" fmla="*/ 419397 h 889052"/>
                    <a:gd name="connsiteX90" fmla="*/ 446050 w 1828460"/>
                    <a:gd name="connsiteY90" fmla="*/ 403320 h 889052"/>
                    <a:gd name="connsiteX91" fmla="*/ 566200 w 1828460"/>
                    <a:gd name="connsiteY91" fmla="*/ 497804 h 889052"/>
                    <a:gd name="connsiteX92" fmla="*/ 913817 w 1828460"/>
                    <a:gd name="connsiteY92" fmla="*/ 575507 h 889052"/>
                    <a:gd name="connsiteX93" fmla="*/ 1259037 w 1828460"/>
                    <a:gd name="connsiteY93" fmla="*/ 644325 h 889052"/>
                    <a:gd name="connsiteX94" fmla="*/ 1369598 w 1828460"/>
                    <a:gd name="connsiteY94" fmla="*/ 665619 h 889052"/>
                    <a:gd name="connsiteX95" fmla="*/ 1414020 w 1828460"/>
                    <a:gd name="connsiteY95" fmla="*/ 564084 h 889052"/>
                    <a:gd name="connsiteX96" fmla="*/ 1397943 w 1828460"/>
                    <a:gd name="connsiteY96" fmla="*/ 680004 h 889052"/>
                    <a:gd name="connsiteX97" fmla="*/ 1156656 w 1828460"/>
                    <a:gd name="connsiteY97" fmla="*/ 683388 h 889052"/>
                    <a:gd name="connsiteX98" fmla="*/ 891677 w 1828460"/>
                    <a:gd name="connsiteY98" fmla="*/ 650389 h 889052"/>
                    <a:gd name="connsiteX99" fmla="*/ 921291 w 1828460"/>
                    <a:gd name="connsiteY99" fmla="*/ 629377 h 889052"/>
                    <a:gd name="connsiteX100" fmla="*/ 830333 w 1828460"/>
                    <a:gd name="connsiteY100" fmla="*/ 643620 h 889052"/>
                    <a:gd name="connsiteX101" fmla="*/ 1122106 w 1828460"/>
                    <a:gd name="connsiteY101" fmla="*/ 282747 h 889052"/>
                    <a:gd name="connsiteX102" fmla="*/ 1475787 w 1828460"/>
                    <a:gd name="connsiteY102" fmla="*/ 460011 h 889052"/>
                    <a:gd name="connsiteX103" fmla="*/ 1417968 w 1828460"/>
                    <a:gd name="connsiteY103" fmla="*/ 535598 h 889052"/>
                    <a:gd name="connsiteX104" fmla="*/ 1417968 w 1828460"/>
                    <a:gd name="connsiteY104" fmla="*/ 466498 h 889052"/>
                    <a:gd name="connsiteX105" fmla="*/ 1414584 w 1828460"/>
                    <a:gd name="connsiteY105" fmla="*/ 442806 h 889052"/>
                    <a:gd name="connsiteX106" fmla="*/ 1336599 w 1828460"/>
                    <a:gd name="connsiteY106" fmla="*/ 415871 h 889052"/>
                    <a:gd name="connsiteX107" fmla="*/ 786334 w 1828460"/>
                    <a:gd name="connsiteY107" fmla="*/ 297413 h 889052"/>
                    <a:gd name="connsiteX108" fmla="*/ 569021 w 1828460"/>
                    <a:gd name="connsiteY108" fmla="*/ 266107 h 889052"/>
                    <a:gd name="connsiteX109" fmla="*/ 497664 w 1828460"/>
                    <a:gd name="connsiteY109" fmla="*/ 257363 h 889052"/>
                    <a:gd name="connsiteX110" fmla="*/ 467062 w 1828460"/>
                    <a:gd name="connsiteY110" fmla="*/ 303195 h 889052"/>
                    <a:gd name="connsiteX111" fmla="*/ 436602 w 1828460"/>
                    <a:gd name="connsiteY111" fmla="*/ 259056 h 889052"/>
                    <a:gd name="connsiteX112" fmla="*/ 487510 w 1828460"/>
                    <a:gd name="connsiteY112" fmla="*/ 225916 h 889052"/>
                    <a:gd name="connsiteX113" fmla="*/ 705952 w 1828460"/>
                    <a:gd name="connsiteY113" fmla="*/ 221967 h 889052"/>
                    <a:gd name="connsiteX114" fmla="*/ 939766 w 1828460"/>
                    <a:gd name="connsiteY114" fmla="*/ 244249 h 889052"/>
                    <a:gd name="connsiteX115" fmla="*/ 1052300 w 1828460"/>
                    <a:gd name="connsiteY115" fmla="*/ 265966 h 889052"/>
                    <a:gd name="connsiteX116" fmla="*/ 1143682 w 1828460"/>
                    <a:gd name="connsiteY116" fmla="*/ 318708 h 889052"/>
                    <a:gd name="connsiteX117" fmla="*/ 1122106 w 1828460"/>
                    <a:gd name="connsiteY117" fmla="*/ 282747 h 889052"/>
                    <a:gd name="connsiteX118" fmla="*/ 1475364 w 1828460"/>
                    <a:gd name="connsiteY118" fmla="*/ 512189 h 889052"/>
                    <a:gd name="connsiteX119" fmla="*/ 1477902 w 1828460"/>
                    <a:gd name="connsiteY119" fmla="*/ 431101 h 889052"/>
                    <a:gd name="connsiteX120" fmla="*/ 1102363 w 1828460"/>
                    <a:gd name="connsiteY120" fmla="*/ 257505 h 889052"/>
                    <a:gd name="connsiteX121" fmla="*/ 1137900 w 1828460"/>
                    <a:gd name="connsiteY121" fmla="*/ 237762 h 889052"/>
                    <a:gd name="connsiteX122" fmla="*/ 1062736 w 1828460"/>
                    <a:gd name="connsiteY122" fmla="*/ 246928 h 889052"/>
                    <a:gd name="connsiteX123" fmla="*/ 968534 w 1828460"/>
                    <a:gd name="connsiteY123" fmla="*/ 227044 h 889052"/>
                    <a:gd name="connsiteX124" fmla="*/ 710324 w 1828460"/>
                    <a:gd name="connsiteY124" fmla="*/ 201660 h 889052"/>
                    <a:gd name="connsiteX125" fmla="*/ 544201 w 1828460"/>
                    <a:gd name="connsiteY125" fmla="*/ 195878 h 889052"/>
                    <a:gd name="connsiteX126" fmla="*/ 416436 w 1828460"/>
                    <a:gd name="connsiteY126" fmla="*/ 246223 h 889052"/>
                    <a:gd name="connsiteX127" fmla="*/ 454088 w 1828460"/>
                    <a:gd name="connsiteY127" fmla="*/ 325336 h 889052"/>
                    <a:gd name="connsiteX128" fmla="*/ 367501 w 1828460"/>
                    <a:gd name="connsiteY128" fmla="*/ 240018 h 889052"/>
                    <a:gd name="connsiteX129" fmla="*/ 434627 w 1828460"/>
                    <a:gd name="connsiteY129" fmla="*/ 160059 h 889052"/>
                    <a:gd name="connsiteX130" fmla="*/ 715965 w 1828460"/>
                    <a:gd name="connsiteY130" fmla="*/ 125368 h 889052"/>
                    <a:gd name="connsiteX131" fmla="*/ 817077 w 1828460"/>
                    <a:gd name="connsiteY131" fmla="*/ 132137 h 889052"/>
                    <a:gd name="connsiteX132" fmla="*/ 873344 w 1828460"/>
                    <a:gd name="connsiteY132" fmla="*/ 162879 h 889052"/>
                    <a:gd name="connsiteX133" fmla="*/ 856422 w 1828460"/>
                    <a:gd name="connsiteY133" fmla="*/ 134111 h 889052"/>
                    <a:gd name="connsiteX134" fmla="*/ 1243666 w 1828460"/>
                    <a:gd name="connsiteY134" fmla="*/ 222249 h 889052"/>
                    <a:gd name="connsiteX135" fmla="*/ 1378341 w 1828460"/>
                    <a:gd name="connsiteY135" fmla="*/ 277953 h 889052"/>
                    <a:gd name="connsiteX136" fmla="*/ 1498491 w 1828460"/>
                    <a:gd name="connsiteY136" fmla="*/ 343104 h 889052"/>
                    <a:gd name="connsiteX137" fmla="*/ 1532055 w 1828460"/>
                    <a:gd name="connsiteY137" fmla="*/ 471574 h 889052"/>
                    <a:gd name="connsiteX138" fmla="*/ 1452237 w 1828460"/>
                    <a:gd name="connsiteY138" fmla="*/ 542508 h 889052"/>
                    <a:gd name="connsiteX139" fmla="*/ 1475364 w 1828460"/>
                    <a:gd name="connsiteY139" fmla="*/ 512189 h 889052"/>
                    <a:gd name="connsiteX140" fmla="*/ 412487 w 1828460"/>
                    <a:gd name="connsiteY140" fmla="*/ 383718 h 889052"/>
                    <a:gd name="connsiteX141" fmla="*/ 391757 w 1828460"/>
                    <a:gd name="connsiteY141" fmla="*/ 402333 h 889052"/>
                    <a:gd name="connsiteX142" fmla="*/ 411641 w 1828460"/>
                    <a:gd name="connsiteY142" fmla="*/ 496535 h 889052"/>
                    <a:gd name="connsiteX143" fmla="*/ 550406 w 1828460"/>
                    <a:gd name="connsiteY143" fmla="*/ 582417 h 889052"/>
                    <a:gd name="connsiteX144" fmla="*/ 812141 w 1828460"/>
                    <a:gd name="connsiteY144" fmla="*/ 660684 h 889052"/>
                    <a:gd name="connsiteX145" fmla="*/ 846550 w 1828460"/>
                    <a:gd name="connsiteY145" fmla="*/ 665902 h 889052"/>
                    <a:gd name="connsiteX146" fmla="*/ 908459 w 1828460"/>
                    <a:gd name="connsiteY146" fmla="*/ 699888 h 889052"/>
                    <a:gd name="connsiteX147" fmla="*/ 889139 w 1828460"/>
                    <a:gd name="connsiteY147" fmla="*/ 672812 h 889052"/>
                    <a:gd name="connsiteX148" fmla="*/ 1387084 w 1828460"/>
                    <a:gd name="connsiteY148" fmla="*/ 702708 h 889052"/>
                    <a:gd name="connsiteX149" fmla="*/ 1454352 w 1828460"/>
                    <a:gd name="connsiteY149" fmla="*/ 641646 h 889052"/>
                    <a:gd name="connsiteX150" fmla="*/ 1447160 w 1828460"/>
                    <a:gd name="connsiteY150" fmla="*/ 566905 h 889052"/>
                    <a:gd name="connsiteX151" fmla="*/ 1516260 w 1828460"/>
                    <a:gd name="connsiteY151" fmla="*/ 675632 h 889052"/>
                    <a:gd name="connsiteX152" fmla="*/ 1473249 w 1828460"/>
                    <a:gd name="connsiteY152" fmla="*/ 720900 h 889052"/>
                    <a:gd name="connsiteX153" fmla="*/ 1234923 w 1828460"/>
                    <a:gd name="connsiteY153" fmla="*/ 779283 h 889052"/>
                    <a:gd name="connsiteX154" fmla="*/ 1265665 w 1828460"/>
                    <a:gd name="connsiteY154" fmla="*/ 752347 h 889052"/>
                    <a:gd name="connsiteX155" fmla="*/ 1187116 w 1828460"/>
                    <a:gd name="connsiteY155" fmla="*/ 777590 h 889052"/>
                    <a:gd name="connsiteX156" fmla="*/ 1108850 w 1828460"/>
                    <a:gd name="connsiteY156" fmla="*/ 771526 h 889052"/>
                    <a:gd name="connsiteX157" fmla="*/ 820602 w 1828460"/>
                    <a:gd name="connsiteY157" fmla="*/ 729361 h 889052"/>
                    <a:gd name="connsiteX158" fmla="*/ 454512 w 1828460"/>
                    <a:gd name="connsiteY158" fmla="*/ 620634 h 889052"/>
                    <a:gd name="connsiteX159" fmla="*/ 498369 w 1828460"/>
                    <a:gd name="connsiteY159" fmla="*/ 611044 h 889052"/>
                    <a:gd name="connsiteX160" fmla="*/ 430961 w 1828460"/>
                    <a:gd name="connsiteY160" fmla="*/ 603147 h 889052"/>
                    <a:gd name="connsiteX161" fmla="*/ 378501 w 1828460"/>
                    <a:gd name="connsiteY161" fmla="*/ 554354 h 889052"/>
                    <a:gd name="connsiteX162" fmla="*/ 337746 w 1828460"/>
                    <a:gd name="connsiteY162" fmla="*/ 460011 h 889052"/>
                    <a:gd name="connsiteX163" fmla="*/ 412487 w 1828460"/>
                    <a:gd name="connsiteY163" fmla="*/ 383718 h 889052"/>
                    <a:gd name="connsiteX164" fmla="*/ 1547285 w 1828460"/>
                    <a:gd name="connsiteY164" fmla="*/ 617390 h 889052"/>
                    <a:gd name="connsiteX165" fmla="*/ 1537131 w 1828460"/>
                    <a:gd name="connsiteY165" fmla="*/ 734438 h 889052"/>
                    <a:gd name="connsiteX166" fmla="*/ 1485235 w 1828460"/>
                    <a:gd name="connsiteY166" fmla="*/ 782103 h 889052"/>
                    <a:gd name="connsiteX167" fmla="*/ 1361419 w 1828460"/>
                    <a:gd name="connsiteY167" fmla="*/ 833294 h 889052"/>
                    <a:gd name="connsiteX168" fmla="*/ 897600 w 1828460"/>
                    <a:gd name="connsiteY168" fmla="*/ 839780 h 889052"/>
                    <a:gd name="connsiteX169" fmla="*/ 927073 w 1828460"/>
                    <a:gd name="connsiteY169" fmla="*/ 818768 h 889052"/>
                    <a:gd name="connsiteX170" fmla="*/ 857127 w 1828460"/>
                    <a:gd name="connsiteY170" fmla="*/ 833294 h 889052"/>
                    <a:gd name="connsiteX171" fmla="*/ 743464 w 1828460"/>
                    <a:gd name="connsiteY171" fmla="*/ 807205 h 889052"/>
                    <a:gd name="connsiteX172" fmla="*/ 291068 w 1828460"/>
                    <a:gd name="connsiteY172" fmla="*/ 542085 h 889052"/>
                    <a:gd name="connsiteX173" fmla="*/ 374975 w 1828460"/>
                    <a:gd name="connsiteY173" fmla="*/ 363129 h 889052"/>
                    <a:gd name="connsiteX174" fmla="*/ 314336 w 1828460"/>
                    <a:gd name="connsiteY174" fmla="*/ 442383 h 889052"/>
                    <a:gd name="connsiteX175" fmla="*/ 416717 w 1828460"/>
                    <a:gd name="connsiteY175" fmla="*/ 620916 h 889052"/>
                    <a:gd name="connsiteX176" fmla="*/ 450140 w 1828460"/>
                    <a:gd name="connsiteY176" fmla="*/ 680286 h 889052"/>
                    <a:gd name="connsiteX177" fmla="*/ 469742 w 1828460"/>
                    <a:gd name="connsiteY177" fmla="*/ 686491 h 889052"/>
                    <a:gd name="connsiteX178" fmla="*/ 456909 w 1828460"/>
                    <a:gd name="connsiteY178" fmla="*/ 648274 h 889052"/>
                    <a:gd name="connsiteX179" fmla="*/ 1185142 w 1828460"/>
                    <a:gd name="connsiteY179" fmla="*/ 795923 h 889052"/>
                    <a:gd name="connsiteX180" fmla="*/ 1269050 w 1828460"/>
                    <a:gd name="connsiteY180" fmla="*/ 824127 h 889052"/>
                    <a:gd name="connsiteX181" fmla="*/ 1230410 w 1828460"/>
                    <a:gd name="connsiteY181" fmla="*/ 799167 h 889052"/>
                    <a:gd name="connsiteX182" fmla="*/ 1489748 w 1828460"/>
                    <a:gd name="connsiteY182" fmla="*/ 730489 h 889052"/>
                    <a:gd name="connsiteX183" fmla="*/ 1523029 w 1828460"/>
                    <a:gd name="connsiteY183" fmla="*/ 593135 h 889052"/>
                    <a:gd name="connsiteX184" fmla="*/ 1547285 w 1828460"/>
                    <a:gd name="connsiteY184" fmla="*/ 617390 h 889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</a:cxnLst>
                  <a:rect l="l" t="t" r="r" b="b"/>
                  <a:pathLst>
                    <a:path w="1828460" h="889052">
                      <a:moveTo>
                        <a:pt x="1756278" y="588340"/>
                      </a:moveTo>
                      <a:cubicBezTo>
                        <a:pt x="1755714" y="603147"/>
                        <a:pt x="1773342" y="606109"/>
                        <a:pt x="1779688" y="616262"/>
                      </a:cubicBezTo>
                      <a:cubicBezTo>
                        <a:pt x="1696062" y="599904"/>
                        <a:pt x="1619629" y="578891"/>
                        <a:pt x="1535862" y="562674"/>
                      </a:cubicBezTo>
                      <a:cubicBezTo>
                        <a:pt x="1607924" y="531085"/>
                        <a:pt x="1686754" y="509791"/>
                        <a:pt x="1720882" y="419820"/>
                      </a:cubicBezTo>
                      <a:cubicBezTo>
                        <a:pt x="1722574" y="441255"/>
                        <a:pt x="1732163" y="457331"/>
                        <a:pt x="1745560" y="471010"/>
                      </a:cubicBezTo>
                      <a:cubicBezTo>
                        <a:pt x="1752470" y="436883"/>
                        <a:pt x="1739214" y="403179"/>
                        <a:pt x="1725676" y="376808"/>
                      </a:cubicBezTo>
                      <a:cubicBezTo>
                        <a:pt x="1708895" y="371732"/>
                        <a:pt x="1703395" y="394013"/>
                        <a:pt x="1692396" y="405295"/>
                      </a:cubicBezTo>
                      <a:cubicBezTo>
                        <a:pt x="1681537" y="416576"/>
                        <a:pt x="1659256" y="422076"/>
                        <a:pt x="1660384" y="438294"/>
                      </a:cubicBezTo>
                      <a:cubicBezTo>
                        <a:pt x="1679986" y="445486"/>
                        <a:pt x="1691973" y="426730"/>
                        <a:pt x="1700716" y="425884"/>
                      </a:cubicBezTo>
                      <a:cubicBezTo>
                        <a:pt x="1676460" y="476087"/>
                        <a:pt x="1632885" y="510919"/>
                        <a:pt x="1586912" y="518957"/>
                      </a:cubicBezTo>
                      <a:cubicBezTo>
                        <a:pt x="1600027" y="497381"/>
                        <a:pt x="1611449" y="476369"/>
                        <a:pt x="1614975" y="445345"/>
                      </a:cubicBezTo>
                      <a:cubicBezTo>
                        <a:pt x="1631333" y="306580"/>
                        <a:pt x="1482979" y="247633"/>
                        <a:pt x="1377354" y="183750"/>
                      </a:cubicBezTo>
                      <a:cubicBezTo>
                        <a:pt x="1386944" y="179943"/>
                        <a:pt x="1402456" y="185161"/>
                        <a:pt x="1408379" y="175712"/>
                      </a:cubicBezTo>
                      <a:cubicBezTo>
                        <a:pt x="1394841" y="157944"/>
                        <a:pt x="1361701" y="168379"/>
                        <a:pt x="1344637" y="170635"/>
                      </a:cubicBezTo>
                      <a:cubicBezTo>
                        <a:pt x="1110119" y="73754"/>
                        <a:pt x="756438" y="-9872"/>
                        <a:pt x="526432" y="22704"/>
                      </a:cubicBezTo>
                      <a:cubicBezTo>
                        <a:pt x="530099" y="15935"/>
                        <a:pt x="541521" y="10012"/>
                        <a:pt x="537573" y="0"/>
                      </a:cubicBezTo>
                      <a:cubicBezTo>
                        <a:pt x="516702" y="423"/>
                        <a:pt x="501189" y="24256"/>
                        <a:pt x="482575" y="32294"/>
                      </a:cubicBezTo>
                      <a:cubicBezTo>
                        <a:pt x="409103" y="64024"/>
                        <a:pt x="306298" y="86869"/>
                        <a:pt x="293888" y="182763"/>
                      </a:cubicBezTo>
                      <a:cubicBezTo>
                        <a:pt x="293324" y="186571"/>
                        <a:pt x="292619" y="194186"/>
                        <a:pt x="292901" y="197147"/>
                      </a:cubicBezTo>
                      <a:cubicBezTo>
                        <a:pt x="297837" y="253979"/>
                        <a:pt x="341695" y="302349"/>
                        <a:pt x="384001" y="339861"/>
                      </a:cubicBezTo>
                      <a:cubicBezTo>
                        <a:pt x="362002" y="337322"/>
                        <a:pt x="333797" y="331682"/>
                        <a:pt x="320823" y="322374"/>
                      </a:cubicBezTo>
                      <a:cubicBezTo>
                        <a:pt x="256376" y="275696"/>
                        <a:pt x="219570" y="186712"/>
                        <a:pt x="216468" y="103650"/>
                      </a:cubicBezTo>
                      <a:cubicBezTo>
                        <a:pt x="225916" y="115214"/>
                        <a:pt x="230147" y="137919"/>
                        <a:pt x="246646" y="139329"/>
                      </a:cubicBezTo>
                      <a:cubicBezTo>
                        <a:pt x="250031" y="110420"/>
                        <a:pt x="226762" y="84472"/>
                        <a:pt x="210545" y="62613"/>
                      </a:cubicBezTo>
                      <a:cubicBezTo>
                        <a:pt x="189109" y="75305"/>
                        <a:pt x="175007" y="122829"/>
                        <a:pt x="176558" y="153713"/>
                      </a:cubicBezTo>
                      <a:cubicBezTo>
                        <a:pt x="192071" y="154700"/>
                        <a:pt x="189814" y="128047"/>
                        <a:pt x="204904" y="128329"/>
                      </a:cubicBezTo>
                      <a:cubicBezTo>
                        <a:pt x="208006" y="215621"/>
                        <a:pt x="257364" y="281478"/>
                        <a:pt x="306298" y="331823"/>
                      </a:cubicBezTo>
                      <a:cubicBezTo>
                        <a:pt x="222250" y="315041"/>
                        <a:pt x="136085" y="295016"/>
                        <a:pt x="61485" y="292619"/>
                      </a:cubicBezTo>
                      <a:cubicBezTo>
                        <a:pt x="69523" y="285568"/>
                        <a:pt x="84472" y="288952"/>
                        <a:pt x="88138" y="275273"/>
                      </a:cubicBezTo>
                      <a:cubicBezTo>
                        <a:pt x="59511" y="273017"/>
                        <a:pt x="22140" y="279927"/>
                        <a:pt x="0" y="296426"/>
                      </a:cubicBezTo>
                      <a:cubicBezTo>
                        <a:pt x="31871" y="312503"/>
                        <a:pt x="50627" y="337181"/>
                        <a:pt x="86869" y="350296"/>
                      </a:cubicBezTo>
                      <a:cubicBezTo>
                        <a:pt x="84613" y="333374"/>
                        <a:pt x="76293" y="320400"/>
                        <a:pt x="64024" y="309964"/>
                      </a:cubicBezTo>
                      <a:cubicBezTo>
                        <a:pt x="131714" y="318285"/>
                        <a:pt x="211814" y="331823"/>
                        <a:pt x="279504" y="349309"/>
                      </a:cubicBezTo>
                      <a:cubicBezTo>
                        <a:pt x="202647" y="379065"/>
                        <a:pt x="125086" y="421512"/>
                        <a:pt x="113240" y="542226"/>
                      </a:cubicBezTo>
                      <a:cubicBezTo>
                        <a:pt x="105484" y="535457"/>
                        <a:pt x="98997" y="519663"/>
                        <a:pt x="86164" y="521919"/>
                      </a:cubicBezTo>
                      <a:cubicBezTo>
                        <a:pt x="83202" y="559008"/>
                        <a:pt x="104356" y="580302"/>
                        <a:pt x="137919" y="593558"/>
                      </a:cubicBezTo>
                      <a:cubicBezTo>
                        <a:pt x="148072" y="573815"/>
                        <a:pt x="167110" y="542367"/>
                        <a:pt x="165559" y="522060"/>
                      </a:cubicBezTo>
                      <a:cubicBezTo>
                        <a:pt x="144406" y="518817"/>
                        <a:pt x="142855" y="545610"/>
                        <a:pt x="132701" y="559008"/>
                      </a:cubicBezTo>
                      <a:cubicBezTo>
                        <a:pt x="129457" y="443652"/>
                        <a:pt x="223519" y="379347"/>
                        <a:pt x="297414" y="363693"/>
                      </a:cubicBezTo>
                      <a:cubicBezTo>
                        <a:pt x="277107" y="384282"/>
                        <a:pt x="264415" y="404589"/>
                        <a:pt x="259620" y="443511"/>
                      </a:cubicBezTo>
                      <a:cubicBezTo>
                        <a:pt x="229018" y="694247"/>
                        <a:pt x="578328" y="784782"/>
                        <a:pt x="855294" y="851908"/>
                      </a:cubicBezTo>
                      <a:cubicBezTo>
                        <a:pt x="873908" y="865305"/>
                        <a:pt x="892664" y="892381"/>
                        <a:pt x="920728" y="888715"/>
                      </a:cubicBezTo>
                      <a:cubicBezTo>
                        <a:pt x="922420" y="873767"/>
                        <a:pt x="899433" y="865869"/>
                        <a:pt x="900138" y="857126"/>
                      </a:cubicBezTo>
                      <a:cubicBezTo>
                        <a:pt x="1033968" y="875741"/>
                        <a:pt x="1160746" y="887728"/>
                        <a:pt x="1271306" y="872779"/>
                      </a:cubicBezTo>
                      <a:cubicBezTo>
                        <a:pt x="1324330" y="865587"/>
                        <a:pt x="1374111" y="844575"/>
                        <a:pt x="1421212" y="827089"/>
                      </a:cubicBezTo>
                      <a:cubicBezTo>
                        <a:pt x="1470287" y="808756"/>
                        <a:pt x="1517529" y="786475"/>
                        <a:pt x="1549400" y="745437"/>
                      </a:cubicBezTo>
                      <a:cubicBezTo>
                        <a:pt x="1566040" y="683952"/>
                        <a:pt x="1574925" y="618236"/>
                        <a:pt x="1546297" y="592006"/>
                      </a:cubicBezTo>
                      <a:cubicBezTo>
                        <a:pt x="1643179" y="634877"/>
                        <a:pt x="1679703" y="717092"/>
                        <a:pt x="1657563" y="837383"/>
                      </a:cubicBezTo>
                      <a:cubicBezTo>
                        <a:pt x="1648538" y="828640"/>
                        <a:pt x="1647410" y="806359"/>
                        <a:pt x="1632602" y="807064"/>
                      </a:cubicBezTo>
                      <a:cubicBezTo>
                        <a:pt x="1630769" y="829486"/>
                        <a:pt x="1638244" y="845985"/>
                        <a:pt x="1643602" y="863754"/>
                      </a:cubicBezTo>
                      <a:cubicBezTo>
                        <a:pt x="1640641" y="874895"/>
                        <a:pt x="1639513" y="884766"/>
                        <a:pt x="1648961" y="887869"/>
                      </a:cubicBezTo>
                      <a:cubicBezTo>
                        <a:pt x="1667435" y="879830"/>
                        <a:pt x="1687883" y="861216"/>
                        <a:pt x="1690844" y="838229"/>
                      </a:cubicBezTo>
                      <a:cubicBezTo>
                        <a:pt x="1684357" y="828217"/>
                        <a:pt x="1675050" y="846268"/>
                        <a:pt x="1673076" y="842883"/>
                      </a:cubicBezTo>
                      <a:cubicBezTo>
                        <a:pt x="1699447" y="723297"/>
                        <a:pt x="1660948" y="645876"/>
                        <a:pt x="1585924" y="592289"/>
                      </a:cubicBezTo>
                      <a:cubicBezTo>
                        <a:pt x="1644872" y="600468"/>
                        <a:pt x="1706780" y="613442"/>
                        <a:pt x="1768970" y="626839"/>
                      </a:cubicBezTo>
                      <a:cubicBezTo>
                        <a:pt x="1758252" y="632762"/>
                        <a:pt x="1737945" y="636992"/>
                        <a:pt x="1736958" y="649402"/>
                      </a:cubicBezTo>
                      <a:cubicBezTo>
                        <a:pt x="1755714" y="654479"/>
                        <a:pt x="1766714" y="650107"/>
                        <a:pt x="1785610" y="647146"/>
                      </a:cubicBezTo>
                      <a:cubicBezTo>
                        <a:pt x="1797456" y="645171"/>
                        <a:pt x="1826083" y="645171"/>
                        <a:pt x="1828340" y="633185"/>
                      </a:cubicBezTo>
                      <a:cubicBezTo>
                        <a:pt x="1831584" y="615698"/>
                        <a:pt x="1768265" y="590455"/>
                        <a:pt x="1756278" y="588340"/>
                      </a:cubicBezTo>
                      <a:close/>
                      <a:moveTo>
                        <a:pt x="332528" y="247633"/>
                      </a:moveTo>
                      <a:cubicBezTo>
                        <a:pt x="314477" y="214070"/>
                        <a:pt x="300234" y="183045"/>
                        <a:pt x="330554" y="138483"/>
                      </a:cubicBezTo>
                      <a:cubicBezTo>
                        <a:pt x="353117" y="105343"/>
                        <a:pt x="396834" y="85459"/>
                        <a:pt x="435332" y="68536"/>
                      </a:cubicBezTo>
                      <a:cubicBezTo>
                        <a:pt x="452960" y="60780"/>
                        <a:pt x="478203" y="46960"/>
                        <a:pt x="494138" y="47524"/>
                      </a:cubicBezTo>
                      <a:cubicBezTo>
                        <a:pt x="513881" y="48229"/>
                        <a:pt x="541521" y="68677"/>
                        <a:pt x="561124" y="57537"/>
                      </a:cubicBezTo>
                      <a:cubicBezTo>
                        <a:pt x="564508" y="44986"/>
                        <a:pt x="548855" y="44845"/>
                        <a:pt x="539688" y="40473"/>
                      </a:cubicBezTo>
                      <a:cubicBezTo>
                        <a:pt x="639954" y="19743"/>
                        <a:pt x="770540" y="39627"/>
                        <a:pt x="911561" y="62613"/>
                      </a:cubicBezTo>
                      <a:cubicBezTo>
                        <a:pt x="1000828" y="77139"/>
                        <a:pt x="1108004" y="106189"/>
                        <a:pt x="1195860" y="133124"/>
                      </a:cubicBezTo>
                      <a:cubicBezTo>
                        <a:pt x="1247050" y="148918"/>
                        <a:pt x="1305151" y="163443"/>
                        <a:pt x="1333778" y="183186"/>
                      </a:cubicBezTo>
                      <a:cubicBezTo>
                        <a:pt x="1355496" y="198135"/>
                        <a:pt x="1364239" y="233108"/>
                        <a:pt x="1385251" y="246364"/>
                      </a:cubicBezTo>
                      <a:cubicBezTo>
                        <a:pt x="1392303" y="226198"/>
                        <a:pt x="1374957" y="212801"/>
                        <a:pt x="1375662" y="202506"/>
                      </a:cubicBezTo>
                      <a:cubicBezTo>
                        <a:pt x="1477056" y="259479"/>
                        <a:pt x="1616526" y="317579"/>
                        <a:pt x="1600168" y="446614"/>
                      </a:cubicBezTo>
                      <a:cubicBezTo>
                        <a:pt x="1595514" y="483702"/>
                        <a:pt x="1579579" y="505984"/>
                        <a:pt x="1561951" y="528547"/>
                      </a:cubicBezTo>
                      <a:cubicBezTo>
                        <a:pt x="1545169" y="534470"/>
                        <a:pt x="1524721" y="535034"/>
                        <a:pt x="1507235" y="539970"/>
                      </a:cubicBezTo>
                      <a:cubicBezTo>
                        <a:pt x="1560682" y="493010"/>
                        <a:pt x="1570271" y="389782"/>
                        <a:pt x="1520208" y="339720"/>
                      </a:cubicBezTo>
                      <a:cubicBezTo>
                        <a:pt x="1482979" y="302490"/>
                        <a:pt x="1415712" y="279645"/>
                        <a:pt x="1350983" y="249466"/>
                      </a:cubicBezTo>
                      <a:cubicBezTo>
                        <a:pt x="1274550" y="213929"/>
                        <a:pt x="1201501" y="184597"/>
                        <a:pt x="1110260" y="160905"/>
                      </a:cubicBezTo>
                      <a:cubicBezTo>
                        <a:pt x="1014225" y="135944"/>
                        <a:pt x="916356" y="120573"/>
                        <a:pt x="837807" y="113804"/>
                      </a:cubicBezTo>
                      <a:cubicBezTo>
                        <a:pt x="834986" y="103792"/>
                        <a:pt x="868831" y="105202"/>
                        <a:pt x="874190" y="90112"/>
                      </a:cubicBezTo>
                      <a:cubicBezTo>
                        <a:pt x="848666" y="78267"/>
                        <a:pt x="816936" y="106612"/>
                        <a:pt x="790424" y="110137"/>
                      </a:cubicBezTo>
                      <a:cubicBezTo>
                        <a:pt x="773501" y="112394"/>
                        <a:pt x="752066" y="106894"/>
                        <a:pt x="732605" y="106330"/>
                      </a:cubicBezTo>
                      <a:cubicBezTo>
                        <a:pt x="678735" y="104779"/>
                        <a:pt x="624724" y="104215"/>
                        <a:pt x="572828" y="110137"/>
                      </a:cubicBezTo>
                      <a:cubicBezTo>
                        <a:pt x="505702" y="117894"/>
                        <a:pt x="434627" y="126778"/>
                        <a:pt x="389924" y="163584"/>
                      </a:cubicBezTo>
                      <a:cubicBezTo>
                        <a:pt x="371450" y="178815"/>
                        <a:pt x="345643" y="207583"/>
                        <a:pt x="346489" y="240159"/>
                      </a:cubicBezTo>
                      <a:cubicBezTo>
                        <a:pt x="346912" y="255107"/>
                        <a:pt x="362848" y="269914"/>
                        <a:pt x="374975" y="283875"/>
                      </a:cubicBezTo>
                      <a:cubicBezTo>
                        <a:pt x="397962" y="310246"/>
                        <a:pt x="414885" y="335630"/>
                        <a:pt x="454935" y="351001"/>
                      </a:cubicBezTo>
                      <a:cubicBezTo>
                        <a:pt x="390488" y="338028"/>
                        <a:pt x="357630" y="294170"/>
                        <a:pt x="332528" y="247633"/>
                      </a:cubicBezTo>
                      <a:close/>
                      <a:moveTo>
                        <a:pt x="830333" y="643620"/>
                      </a:moveTo>
                      <a:cubicBezTo>
                        <a:pt x="759681" y="635159"/>
                        <a:pt x="673376" y="610480"/>
                        <a:pt x="596943" y="579597"/>
                      </a:cubicBezTo>
                      <a:cubicBezTo>
                        <a:pt x="531086" y="553085"/>
                        <a:pt x="452960" y="518534"/>
                        <a:pt x="426307" y="476510"/>
                      </a:cubicBezTo>
                      <a:cubicBezTo>
                        <a:pt x="415308" y="459306"/>
                        <a:pt x="413756" y="436037"/>
                        <a:pt x="413333" y="419397"/>
                      </a:cubicBezTo>
                      <a:cubicBezTo>
                        <a:pt x="420666" y="408538"/>
                        <a:pt x="434204" y="407128"/>
                        <a:pt x="446050" y="403320"/>
                      </a:cubicBezTo>
                      <a:cubicBezTo>
                        <a:pt x="422499" y="484971"/>
                        <a:pt x="484126" y="482151"/>
                        <a:pt x="566200" y="497804"/>
                      </a:cubicBezTo>
                      <a:cubicBezTo>
                        <a:pt x="687620" y="520932"/>
                        <a:pt x="789860" y="555341"/>
                        <a:pt x="913817" y="575507"/>
                      </a:cubicBezTo>
                      <a:cubicBezTo>
                        <a:pt x="1031288" y="594545"/>
                        <a:pt x="1136772" y="624300"/>
                        <a:pt x="1259037" y="644325"/>
                      </a:cubicBezTo>
                      <a:cubicBezTo>
                        <a:pt x="1295562" y="650248"/>
                        <a:pt x="1345342" y="669145"/>
                        <a:pt x="1369598" y="665619"/>
                      </a:cubicBezTo>
                      <a:cubicBezTo>
                        <a:pt x="1401751" y="660825"/>
                        <a:pt x="1403866" y="596942"/>
                        <a:pt x="1414020" y="564084"/>
                      </a:cubicBezTo>
                      <a:cubicBezTo>
                        <a:pt x="1462249" y="588622"/>
                        <a:pt x="1435032" y="660261"/>
                        <a:pt x="1397943" y="680004"/>
                      </a:cubicBezTo>
                      <a:cubicBezTo>
                        <a:pt x="1345483" y="707785"/>
                        <a:pt x="1237602" y="696503"/>
                        <a:pt x="1156656" y="683388"/>
                      </a:cubicBezTo>
                      <a:cubicBezTo>
                        <a:pt x="1063018" y="668158"/>
                        <a:pt x="965854" y="661812"/>
                        <a:pt x="891677" y="650389"/>
                      </a:cubicBezTo>
                      <a:cubicBezTo>
                        <a:pt x="886600" y="641082"/>
                        <a:pt x="918753" y="644607"/>
                        <a:pt x="921291" y="629377"/>
                      </a:cubicBezTo>
                      <a:cubicBezTo>
                        <a:pt x="892523" y="616262"/>
                        <a:pt x="863614" y="647569"/>
                        <a:pt x="830333" y="643620"/>
                      </a:cubicBezTo>
                      <a:close/>
                      <a:moveTo>
                        <a:pt x="1122106" y="282747"/>
                      </a:moveTo>
                      <a:cubicBezTo>
                        <a:pt x="1272858" y="320541"/>
                        <a:pt x="1440250" y="344232"/>
                        <a:pt x="1475787" y="460011"/>
                      </a:cubicBezTo>
                      <a:cubicBezTo>
                        <a:pt x="1468736" y="504150"/>
                        <a:pt x="1453223" y="534893"/>
                        <a:pt x="1417968" y="535598"/>
                      </a:cubicBezTo>
                      <a:cubicBezTo>
                        <a:pt x="1426852" y="513035"/>
                        <a:pt x="1421353" y="486382"/>
                        <a:pt x="1417968" y="466498"/>
                      </a:cubicBezTo>
                      <a:cubicBezTo>
                        <a:pt x="1416276" y="456626"/>
                        <a:pt x="1418109" y="448165"/>
                        <a:pt x="1414584" y="442806"/>
                      </a:cubicBezTo>
                      <a:cubicBezTo>
                        <a:pt x="1405982" y="429409"/>
                        <a:pt x="1366637" y="422781"/>
                        <a:pt x="1336599" y="415871"/>
                      </a:cubicBezTo>
                      <a:cubicBezTo>
                        <a:pt x="1150451" y="372719"/>
                        <a:pt x="981508" y="329848"/>
                        <a:pt x="786334" y="297413"/>
                      </a:cubicBezTo>
                      <a:cubicBezTo>
                        <a:pt x="724144" y="287119"/>
                        <a:pt x="642070" y="275414"/>
                        <a:pt x="569021" y="266107"/>
                      </a:cubicBezTo>
                      <a:cubicBezTo>
                        <a:pt x="541663" y="262581"/>
                        <a:pt x="511061" y="253979"/>
                        <a:pt x="497664" y="257363"/>
                      </a:cubicBezTo>
                      <a:cubicBezTo>
                        <a:pt x="480600" y="261594"/>
                        <a:pt x="477357" y="284721"/>
                        <a:pt x="467062" y="303195"/>
                      </a:cubicBezTo>
                      <a:cubicBezTo>
                        <a:pt x="450704" y="294311"/>
                        <a:pt x="432794" y="276965"/>
                        <a:pt x="436602" y="259056"/>
                      </a:cubicBezTo>
                      <a:cubicBezTo>
                        <a:pt x="439563" y="245377"/>
                        <a:pt x="470870" y="230569"/>
                        <a:pt x="487510" y="225916"/>
                      </a:cubicBezTo>
                      <a:cubicBezTo>
                        <a:pt x="544906" y="209698"/>
                        <a:pt x="622327" y="216185"/>
                        <a:pt x="705952" y="221967"/>
                      </a:cubicBezTo>
                      <a:cubicBezTo>
                        <a:pt x="784642" y="227326"/>
                        <a:pt x="870101" y="233954"/>
                        <a:pt x="939766" y="244249"/>
                      </a:cubicBezTo>
                      <a:cubicBezTo>
                        <a:pt x="972482" y="249043"/>
                        <a:pt x="1021416" y="254684"/>
                        <a:pt x="1052300" y="265966"/>
                      </a:cubicBezTo>
                      <a:cubicBezTo>
                        <a:pt x="1085299" y="277953"/>
                        <a:pt x="1112234" y="311092"/>
                        <a:pt x="1143682" y="318708"/>
                      </a:cubicBezTo>
                      <a:cubicBezTo>
                        <a:pt x="1153976" y="302772"/>
                        <a:pt x="1123375" y="291209"/>
                        <a:pt x="1122106" y="282747"/>
                      </a:cubicBezTo>
                      <a:close/>
                      <a:moveTo>
                        <a:pt x="1475364" y="512189"/>
                      </a:moveTo>
                      <a:cubicBezTo>
                        <a:pt x="1491863" y="483843"/>
                        <a:pt x="1489466" y="452537"/>
                        <a:pt x="1477902" y="431101"/>
                      </a:cubicBezTo>
                      <a:cubicBezTo>
                        <a:pt x="1423186" y="330130"/>
                        <a:pt x="1257063" y="296567"/>
                        <a:pt x="1102363" y="257505"/>
                      </a:cubicBezTo>
                      <a:cubicBezTo>
                        <a:pt x="1113786" y="250312"/>
                        <a:pt x="1134233" y="257081"/>
                        <a:pt x="1137900" y="237762"/>
                      </a:cubicBezTo>
                      <a:cubicBezTo>
                        <a:pt x="1117170" y="226762"/>
                        <a:pt x="1086991" y="247492"/>
                        <a:pt x="1062736" y="246928"/>
                      </a:cubicBezTo>
                      <a:cubicBezTo>
                        <a:pt x="1032557" y="246364"/>
                        <a:pt x="1000123" y="232121"/>
                        <a:pt x="968534" y="227044"/>
                      </a:cubicBezTo>
                      <a:cubicBezTo>
                        <a:pt x="882793" y="213083"/>
                        <a:pt x="796629" y="207583"/>
                        <a:pt x="710324" y="201660"/>
                      </a:cubicBezTo>
                      <a:cubicBezTo>
                        <a:pt x="658287" y="198135"/>
                        <a:pt x="599904" y="190802"/>
                        <a:pt x="544201" y="195878"/>
                      </a:cubicBezTo>
                      <a:cubicBezTo>
                        <a:pt x="502600" y="199686"/>
                        <a:pt x="429974" y="210544"/>
                        <a:pt x="416436" y="246223"/>
                      </a:cubicBezTo>
                      <a:cubicBezTo>
                        <a:pt x="401629" y="285145"/>
                        <a:pt x="436884" y="308977"/>
                        <a:pt x="454088" y="325336"/>
                      </a:cubicBezTo>
                      <a:cubicBezTo>
                        <a:pt x="413192" y="304747"/>
                        <a:pt x="388796" y="273440"/>
                        <a:pt x="367501" y="240018"/>
                      </a:cubicBezTo>
                      <a:cubicBezTo>
                        <a:pt x="373988" y="199827"/>
                        <a:pt x="404731" y="172751"/>
                        <a:pt x="434627" y="160059"/>
                      </a:cubicBezTo>
                      <a:cubicBezTo>
                        <a:pt x="506407" y="129457"/>
                        <a:pt x="615840" y="123675"/>
                        <a:pt x="715965" y="125368"/>
                      </a:cubicBezTo>
                      <a:cubicBezTo>
                        <a:pt x="748963" y="125932"/>
                        <a:pt x="794655" y="123534"/>
                        <a:pt x="817077" y="132137"/>
                      </a:cubicBezTo>
                      <a:cubicBezTo>
                        <a:pt x="837525" y="140034"/>
                        <a:pt x="848807" y="161328"/>
                        <a:pt x="873344" y="162879"/>
                      </a:cubicBezTo>
                      <a:cubicBezTo>
                        <a:pt x="884062" y="150328"/>
                        <a:pt x="855012" y="140598"/>
                        <a:pt x="856422" y="134111"/>
                      </a:cubicBezTo>
                      <a:cubicBezTo>
                        <a:pt x="974457" y="150611"/>
                        <a:pt x="1115901" y="175289"/>
                        <a:pt x="1243666" y="222249"/>
                      </a:cubicBezTo>
                      <a:cubicBezTo>
                        <a:pt x="1290203" y="239454"/>
                        <a:pt x="1335612" y="261030"/>
                        <a:pt x="1378341" y="277953"/>
                      </a:cubicBezTo>
                      <a:cubicBezTo>
                        <a:pt x="1422622" y="295580"/>
                        <a:pt x="1470428" y="320682"/>
                        <a:pt x="1498491" y="343104"/>
                      </a:cubicBezTo>
                      <a:cubicBezTo>
                        <a:pt x="1529234" y="367783"/>
                        <a:pt x="1550951" y="414320"/>
                        <a:pt x="1532055" y="471574"/>
                      </a:cubicBezTo>
                      <a:cubicBezTo>
                        <a:pt x="1519927" y="508522"/>
                        <a:pt x="1487915" y="542367"/>
                        <a:pt x="1452237" y="542508"/>
                      </a:cubicBezTo>
                      <a:cubicBezTo>
                        <a:pt x="1452377" y="531508"/>
                        <a:pt x="1467467" y="525586"/>
                        <a:pt x="1475364" y="512189"/>
                      </a:cubicBezTo>
                      <a:close/>
                      <a:moveTo>
                        <a:pt x="412487" y="383718"/>
                      </a:moveTo>
                      <a:cubicBezTo>
                        <a:pt x="414038" y="388654"/>
                        <a:pt x="396270" y="393026"/>
                        <a:pt x="391757" y="402333"/>
                      </a:cubicBezTo>
                      <a:cubicBezTo>
                        <a:pt x="376386" y="434204"/>
                        <a:pt x="397962" y="479049"/>
                        <a:pt x="411641" y="496535"/>
                      </a:cubicBezTo>
                      <a:cubicBezTo>
                        <a:pt x="438717" y="530944"/>
                        <a:pt x="492023" y="555905"/>
                        <a:pt x="550406" y="582417"/>
                      </a:cubicBezTo>
                      <a:cubicBezTo>
                        <a:pt x="630083" y="618518"/>
                        <a:pt x="713990" y="644466"/>
                        <a:pt x="812141" y="660684"/>
                      </a:cubicBezTo>
                      <a:cubicBezTo>
                        <a:pt x="823564" y="662517"/>
                        <a:pt x="836115" y="661953"/>
                        <a:pt x="846550" y="665902"/>
                      </a:cubicBezTo>
                      <a:cubicBezTo>
                        <a:pt x="869537" y="674363"/>
                        <a:pt x="886459" y="705669"/>
                        <a:pt x="908459" y="699888"/>
                      </a:cubicBezTo>
                      <a:cubicBezTo>
                        <a:pt x="914100" y="682965"/>
                        <a:pt x="897882" y="680286"/>
                        <a:pt x="889139" y="672812"/>
                      </a:cubicBezTo>
                      <a:cubicBezTo>
                        <a:pt x="1036506" y="673376"/>
                        <a:pt x="1260589" y="742758"/>
                        <a:pt x="1387084" y="702708"/>
                      </a:cubicBezTo>
                      <a:cubicBezTo>
                        <a:pt x="1412187" y="694811"/>
                        <a:pt x="1444339" y="671824"/>
                        <a:pt x="1454352" y="641646"/>
                      </a:cubicBezTo>
                      <a:cubicBezTo>
                        <a:pt x="1465070" y="609493"/>
                        <a:pt x="1451814" y="586366"/>
                        <a:pt x="1447160" y="566905"/>
                      </a:cubicBezTo>
                      <a:cubicBezTo>
                        <a:pt x="1499761" y="581571"/>
                        <a:pt x="1540516" y="620916"/>
                        <a:pt x="1516260" y="675632"/>
                      </a:cubicBezTo>
                      <a:cubicBezTo>
                        <a:pt x="1509491" y="691003"/>
                        <a:pt x="1486928" y="710323"/>
                        <a:pt x="1473249" y="720900"/>
                      </a:cubicBezTo>
                      <a:cubicBezTo>
                        <a:pt x="1415289" y="765462"/>
                        <a:pt x="1313895" y="779988"/>
                        <a:pt x="1234923" y="779283"/>
                      </a:cubicBezTo>
                      <a:cubicBezTo>
                        <a:pt x="1231256" y="769693"/>
                        <a:pt x="1263832" y="770962"/>
                        <a:pt x="1265665" y="752347"/>
                      </a:cubicBezTo>
                      <a:cubicBezTo>
                        <a:pt x="1239294" y="743463"/>
                        <a:pt x="1213487" y="773360"/>
                        <a:pt x="1187116" y="777590"/>
                      </a:cubicBezTo>
                      <a:cubicBezTo>
                        <a:pt x="1168925" y="780552"/>
                        <a:pt x="1136913" y="773924"/>
                        <a:pt x="1108850" y="771526"/>
                      </a:cubicBezTo>
                      <a:cubicBezTo>
                        <a:pt x="1017609" y="763488"/>
                        <a:pt x="918189" y="745578"/>
                        <a:pt x="820602" y="729361"/>
                      </a:cubicBezTo>
                      <a:cubicBezTo>
                        <a:pt x="680427" y="706093"/>
                        <a:pt x="544342" y="675491"/>
                        <a:pt x="454512" y="620634"/>
                      </a:cubicBezTo>
                      <a:cubicBezTo>
                        <a:pt x="466357" y="613160"/>
                        <a:pt x="488074" y="620916"/>
                        <a:pt x="498369" y="611044"/>
                      </a:cubicBezTo>
                      <a:cubicBezTo>
                        <a:pt x="481870" y="590596"/>
                        <a:pt x="454935" y="609916"/>
                        <a:pt x="430961" y="603147"/>
                      </a:cubicBezTo>
                      <a:cubicBezTo>
                        <a:pt x="417423" y="599340"/>
                        <a:pt x="391616" y="571558"/>
                        <a:pt x="378501" y="554354"/>
                      </a:cubicBezTo>
                      <a:cubicBezTo>
                        <a:pt x="358335" y="527701"/>
                        <a:pt x="339297" y="484125"/>
                        <a:pt x="337746" y="460011"/>
                      </a:cubicBezTo>
                      <a:cubicBezTo>
                        <a:pt x="333938" y="399795"/>
                        <a:pt x="369193" y="385975"/>
                        <a:pt x="412487" y="383718"/>
                      </a:cubicBezTo>
                      <a:close/>
                      <a:moveTo>
                        <a:pt x="1547285" y="617390"/>
                      </a:moveTo>
                      <a:cubicBezTo>
                        <a:pt x="1556733" y="638966"/>
                        <a:pt x="1550528" y="705528"/>
                        <a:pt x="1537131" y="734438"/>
                      </a:cubicBezTo>
                      <a:cubicBezTo>
                        <a:pt x="1529939" y="750232"/>
                        <a:pt x="1501030" y="771808"/>
                        <a:pt x="1485235" y="782103"/>
                      </a:cubicBezTo>
                      <a:cubicBezTo>
                        <a:pt x="1453365" y="802833"/>
                        <a:pt x="1405840" y="819896"/>
                        <a:pt x="1361419" y="833294"/>
                      </a:cubicBezTo>
                      <a:cubicBezTo>
                        <a:pt x="1236615" y="871087"/>
                        <a:pt x="1057941" y="866998"/>
                        <a:pt x="897600" y="839780"/>
                      </a:cubicBezTo>
                      <a:cubicBezTo>
                        <a:pt x="893369" y="831883"/>
                        <a:pt x="924535" y="833717"/>
                        <a:pt x="927073" y="818768"/>
                      </a:cubicBezTo>
                      <a:cubicBezTo>
                        <a:pt x="904228" y="806076"/>
                        <a:pt x="879549" y="832729"/>
                        <a:pt x="857127" y="833294"/>
                      </a:cubicBezTo>
                      <a:cubicBezTo>
                        <a:pt x="826949" y="833999"/>
                        <a:pt x="778860" y="816230"/>
                        <a:pt x="743464" y="807205"/>
                      </a:cubicBezTo>
                      <a:cubicBezTo>
                        <a:pt x="559431" y="759822"/>
                        <a:pt x="330413" y="671542"/>
                        <a:pt x="291068" y="542085"/>
                      </a:cubicBezTo>
                      <a:cubicBezTo>
                        <a:pt x="271607" y="477920"/>
                        <a:pt x="279081" y="350014"/>
                        <a:pt x="374975" y="363129"/>
                      </a:cubicBezTo>
                      <a:cubicBezTo>
                        <a:pt x="342118" y="373847"/>
                        <a:pt x="319554" y="390487"/>
                        <a:pt x="314336" y="442383"/>
                      </a:cubicBezTo>
                      <a:cubicBezTo>
                        <a:pt x="307003" y="515150"/>
                        <a:pt x="371309" y="587071"/>
                        <a:pt x="416717" y="620916"/>
                      </a:cubicBezTo>
                      <a:cubicBezTo>
                        <a:pt x="424051" y="643197"/>
                        <a:pt x="437730" y="661389"/>
                        <a:pt x="450140" y="680286"/>
                      </a:cubicBezTo>
                      <a:cubicBezTo>
                        <a:pt x="457755" y="680427"/>
                        <a:pt x="466780" y="679581"/>
                        <a:pt x="469742" y="686491"/>
                      </a:cubicBezTo>
                      <a:cubicBezTo>
                        <a:pt x="473408" y="676619"/>
                        <a:pt x="457191" y="655607"/>
                        <a:pt x="456909" y="648274"/>
                      </a:cubicBezTo>
                      <a:cubicBezTo>
                        <a:pt x="656595" y="747553"/>
                        <a:pt x="964303" y="777731"/>
                        <a:pt x="1185142" y="795923"/>
                      </a:cubicBezTo>
                      <a:cubicBezTo>
                        <a:pt x="1206296" y="807205"/>
                        <a:pt x="1242961" y="833152"/>
                        <a:pt x="1269050" y="824127"/>
                      </a:cubicBezTo>
                      <a:cubicBezTo>
                        <a:pt x="1267640" y="808333"/>
                        <a:pt x="1240141" y="809602"/>
                        <a:pt x="1230410" y="799167"/>
                      </a:cubicBezTo>
                      <a:cubicBezTo>
                        <a:pt x="1319959" y="800295"/>
                        <a:pt x="1426994" y="782244"/>
                        <a:pt x="1489748" y="730489"/>
                      </a:cubicBezTo>
                      <a:cubicBezTo>
                        <a:pt x="1525850" y="700734"/>
                        <a:pt x="1558566" y="643197"/>
                        <a:pt x="1523029" y="593135"/>
                      </a:cubicBezTo>
                      <a:cubicBezTo>
                        <a:pt x="1533183" y="603006"/>
                        <a:pt x="1542772" y="607096"/>
                        <a:pt x="1547285" y="617390"/>
                      </a:cubicBezTo>
                      <a:close/>
                    </a:path>
                  </a:pathLst>
                </a:custGeom>
                <a:solidFill>
                  <a:srgbClr val="0C2F66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97C0634E-C4DE-540A-E4DB-0B99CDAF2391}"/>
                  </a:ext>
                </a:extLst>
              </p:cNvPr>
              <p:cNvSpPr/>
              <p:nvPr/>
            </p:nvSpPr>
            <p:spPr>
              <a:xfrm>
                <a:off x="6938291" y="1514045"/>
                <a:ext cx="440321" cy="71584"/>
              </a:xfrm>
              <a:custGeom>
                <a:avLst/>
                <a:gdLst>
                  <a:gd name="connsiteX0" fmla="*/ 437306 w 440321"/>
                  <a:gd name="connsiteY0" fmla="*/ 64675 h 71584"/>
                  <a:gd name="connsiteX1" fmla="*/ 440127 w 440321"/>
                  <a:gd name="connsiteY1" fmla="*/ 71585 h 71584"/>
                  <a:gd name="connsiteX2" fmla="*/ 0 w 440321"/>
                  <a:gd name="connsiteY2" fmla="*/ 5728 h 71584"/>
                  <a:gd name="connsiteX3" fmla="*/ 48652 w 440321"/>
                  <a:gd name="connsiteY3" fmla="*/ 3472 h 71584"/>
                  <a:gd name="connsiteX4" fmla="*/ 210968 w 440321"/>
                  <a:gd name="connsiteY4" fmla="*/ 27304 h 71584"/>
                  <a:gd name="connsiteX5" fmla="*/ 437306 w 440321"/>
                  <a:gd name="connsiteY5" fmla="*/ 64675 h 7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321" h="71584">
                    <a:moveTo>
                      <a:pt x="437306" y="64675"/>
                    </a:moveTo>
                    <a:cubicBezTo>
                      <a:pt x="439563" y="66085"/>
                      <a:pt x="440832" y="68059"/>
                      <a:pt x="440127" y="71585"/>
                    </a:cubicBezTo>
                    <a:cubicBezTo>
                      <a:pt x="297273" y="53816"/>
                      <a:pt x="138483" y="25612"/>
                      <a:pt x="0" y="5728"/>
                    </a:cubicBezTo>
                    <a:cubicBezTo>
                      <a:pt x="13961" y="-4426"/>
                      <a:pt x="32999" y="1638"/>
                      <a:pt x="48652" y="3472"/>
                    </a:cubicBezTo>
                    <a:cubicBezTo>
                      <a:pt x="99843" y="9254"/>
                      <a:pt x="154559" y="19971"/>
                      <a:pt x="210968" y="27304"/>
                    </a:cubicBezTo>
                    <a:cubicBezTo>
                      <a:pt x="286837" y="37176"/>
                      <a:pt x="366937" y="54239"/>
                      <a:pt x="437306" y="646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09872D89-B362-4EF0-5806-4BDE14BCCA6C}"/>
                  </a:ext>
                </a:extLst>
              </p:cNvPr>
              <p:cNvSpPr/>
              <p:nvPr/>
            </p:nvSpPr>
            <p:spPr>
              <a:xfrm>
                <a:off x="7396751" y="1584289"/>
                <a:ext cx="30883" cy="7746"/>
              </a:xfrm>
              <a:custGeom>
                <a:avLst/>
                <a:gdLst>
                  <a:gd name="connsiteX0" fmla="*/ 30884 w 30883"/>
                  <a:gd name="connsiteY0" fmla="*/ 5431 h 7746"/>
                  <a:gd name="connsiteX1" fmla="*/ 0 w 30883"/>
                  <a:gd name="connsiteY1" fmla="*/ 3033 h 7746"/>
                  <a:gd name="connsiteX2" fmla="*/ 30884 w 30883"/>
                  <a:gd name="connsiteY2" fmla="*/ 5431 h 7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883" h="7746">
                    <a:moveTo>
                      <a:pt x="30884" y="5431"/>
                    </a:moveTo>
                    <a:cubicBezTo>
                      <a:pt x="25948" y="11071"/>
                      <a:pt x="4090" y="4867"/>
                      <a:pt x="0" y="3033"/>
                    </a:cubicBezTo>
                    <a:cubicBezTo>
                      <a:pt x="4372" y="-5146"/>
                      <a:pt x="21294" y="5854"/>
                      <a:pt x="30884" y="54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13C4F90C-AE8C-5D0F-3349-FD566CEF284B}"/>
                  </a:ext>
                </a:extLst>
              </p:cNvPr>
              <p:cNvSpPr/>
              <p:nvPr/>
            </p:nvSpPr>
            <p:spPr>
              <a:xfrm>
                <a:off x="7367525" y="1643589"/>
                <a:ext cx="432406" cy="193057"/>
              </a:xfrm>
              <a:custGeom>
                <a:avLst/>
                <a:gdLst>
                  <a:gd name="connsiteX0" fmla="*/ 432406 w 432406"/>
                  <a:gd name="connsiteY0" fmla="*/ 45832 h 193057"/>
                  <a:gd name="connsiteX1" fmla="*/ 386574 w 432406"/>
                  <a:gd name="connsiteY1" fmla="*/ 193058 h 193057"/>
                  <a:gd name="connsiteX2" fmla="*/ 134569 w 432406"/>
                  <a:gd name="connsiteY2" fmla="*/ 148072 h 193057"/>
                  <a:gd name="connsiteX3" fmla="*/ 147966 w 432406"/>
                  <a:gd name="connsiteY3" fmla="*/ 134111 h 193057"/>
                  <a:gd name="connsiteX4" fmla="*/ 279962 w 432406"/>
                  <a:gd name="connsiteY4" fmla="*/ 34409 h 193057"/>
                  <a:gd name="connsiteX5" fmla="*/ 230887 w 432406"/>
                  <a:gd name="connsiteY5" fmla="*/ 49075 h 193057"/>
                  <a:gd name="connsiteX6" fmla="*/ 108621 w 432406"/>
                  <a:gd name="connsiteY6" fmla="*/ 142431 h 193057"/>
                  <a:gd name="connsiteX7" fmla="*/ 58559 w 432406"/>
                  <a:gd name="connsiteY7" fmla="*/ 131855 h 193057"/>
                  <a:gd name="connsiteX8" fmla="*/ 71532 w 432406"/>
                  <a:gd name="connsiteY8" fmla="*/ 119868 h 193057"/>
                  <a:gd name="connsiteX9" fmla="*/ 206913 w 432406"/>
                  <a:gd name="connsiteY9" fmla="*/ 33422 h 193057"/>
                  <a:gd name="connsiteX10" fmla="*/ 28521 w 432406"/>
                  <a:gd name="connsiteY10" fmla="*/ 125368 h 193057"/>
                  <a:gd name="connsiteX11" fmla="*/ 35 w 432406"/>
                  <a:gd name="connsiteY11" fmla="*/ 121419 h 193057"/>
                  <a:gd name="connsiteX12" fmla="*/ 54751 w 432406"/>
                  <a:gd name="connsiteY12" fmla="*/ 70228 h 193057"/>
                  <a:gd name="connsiteX13" fmla="*/ 207618 w 432406"/>
                  <a:gd name="connsiteY13" fmla="*/ 0 h 193057"/>
                  <a:gd name="connsiteX14" fmla="*/ 432406 w 432406"/>
                  <a:gd name="connsiteY14" fmla="*/ 45832 h 19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32406" h="193057">
                    <a:moveTo>
                      <a:pt x="432406" y="45832"/>
                    </a:moveTo>
                    <a:cubicBezTo>
                      <a:pt x="419714" y="98856"/>
                      <a:pt x="400535" y="141867"/>
                      <a:pt x="386574" y="193058"/>
                    </a:cubicBezTo>
                    <a:cubicBezTo>
                      <a:pt x="304640" y="181353"/>
                      <a:pt x="222425" y="169084"/>
                      <a:pt x="134569" y="148072"/>
                    </a:cubicBezTo>
                    <a:cubicBezTo>
                      <a:pt x="131749" y="140175"/>
                      <a:pt x="143453" y="137778"/>
                      <a:pt x="147966" y="134111"/>
                    </a:cubicBezTo>
                    <a:cubicBezTo>
                      <a:pt x="188439" y="101535"/>
                      <a:pt x="238220" y="66562"/>
                      <a:pt x="279962" y="34409"/>
                    </a:cubicBezTo>
                    <a:cubicBezTo>
                      <a:pt x="263462" y="32717"/>
                      <a:pt x="244848" y="41460"/>
                      <a:pt x="230887" y="49075"/>
                    </a:cubicBezTo>
                    <a:cubicBezTo>
                      <a:pt x="188016" y="72626"/>
                      <a:pt x="146556" y="109432"/>
                      <a:pt x="108621" y="142431"/>
                    </a:cubicBezTo>
                    <a:cubicBezTo>
                      <a:pt x="91981" y="138906"/>
                      <a:pt x="75199" y="135380"/>
                      <a:pt x="58559" y="131855"/>
                    </a:cubicBezTo>
                    <a:cubicBezTo>
                      <a:pt x="53200" y="129034"/>
                      <a:pt x="66033" y="123393"/>
                      <a:pt x="71532" y="119868"/>
                    </a:cubicBezTo>
                    <a:cubicBezTo>
                      <a:pt x="113275" y="93074"/>
                      <a:pt x="169542" y="68677"/>
                      <a:pt x="206913" y="33422"/>
                    </a:cubicBezTo>
                    <a:cubicBezTo>
                      <a:pt x="134287" y="43999"/>
                      <a:pt x="85494" y="90959"/>
                      <a:pt x="28521" y="125368"/>
                    </a:cubicBezTo>
                    <a:cubicBezTo>
                      <a:pt x="20906" y="126919"/>
                      <a:pt x="9906" y="123252"/>
                      <a:pt x="35" y="121419"/>
                    </a:cubicBezTo>
                    <a:cubicBezTo>
                      <a:pt x="-1234" y="87715"/>
                      <a:pt x="32329" y="80946"/>
                      <a:pt x="54751" y="70228"/>
                    </a:cubicBezTo>
                    <a:cubicBezTo>
                      <a:pt x="104955" y="46114"/>
                      <a:pt x="162632" y="23127"/>
                      <a:pt x="207618" y="0"/>
                    </a:cubicBezTo>
                    <a:cubicBezTo>
                      <a:pt x="286026" y="15089"/>
                      <a:pt x="354421" y="30320"/>
                      <a:pt x="432406" y="458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D434821A-8AE4-AF10-4F8F-8F5E24FD9AF0}"/>
                  </a:ext>
                </a:extLst>
              </p:cNvPr>
              <p:cNvSpPr/>
              <p:nvPr/>
            </p:nvSpPr>
            <p:spPr>
              <a:xfrm>
                <a:off x="7378900" y="1631179"/>
                <a:ext cx="158166" cy="84612"/>
              </a:xfrm>
              <a:custGeom>
                <a:avLst/>
                <a:gdLst>
                  <a:gd name="connsiteX0" fmla="*/ 158167 w 158166"/>
                  <a:gd name="connsiteY0" fmla="*/ 4795 h 84612"/>
                  <a:gd name="connsiteX1" fmla="*/ 1210 w 158166"/>
                  <a:gd name="connsiteY1" fmla="*/ 84613 h 84612"/>
                  <a:gd name="connsiteX2" fmla="*/ 1069 w 158166"/>
                  <a:gd name="connsiteY2" fmla="*/ 65716 h 84612"/>
                  <a:gd name="connsiteX3" fmla="*/ 125873 w 158166"/>
                  <a:gd name="connsiteY3" fmla="*/ 0 h 84612"/>
                  <a:gd name="connsiteX4" fmla="*/ 158167 w 158166"/>
                  <a:gd name="connsiteY4" fmla="*/ 4795 h 84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166" h="84612">
                    <a:moveTo>
                      <a:pt x="158167" y="4795"/>
                    </a:moveTo>
                    <a:cubicBezTo>
                      <a:pt x="102746" y="26653"/>
                      <a:pt x="47183" y="48370"/>
                      <a:pt x="1210" y="84613"/>
                    </a:cubicBezTo>
                    <a:cubicBezTo>
                      <a:pt x="-905" y="79677"/>
                      <a:pt x="223" y="72626"/>
                      <a:pt x="1069" y="65716"/>
                    </a:cubicBezTo>
                    <a:cubicBezTo>
                      <a:pt x="40978" y="41178"/>
                      <a:pt x="91746" y="33422"/>
                      <a:pt x="125873" y="0"/>
                    </a:cubicBezTo>
                    <a:cubicBezTo>
                      <a:pt x="138001" y="3808"/>
                      <a:pt x="147308" y="2961"/>
                      <a:pt x="158167" y="47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254AFACC-03A6-7D69-C111-D80147EC969E}"/>
                  </a:ext>
                </a:extLst>
              </p:cNvPr>
              <p:cNvSpPr/>
              <p:nvPr/>
            </p:nvSpPr>
            <p:spPr>
              <a:xfrm>
                <a:off x="7383777" y="1613975"/>
                <a:ext cx="114932" cy="64869"/>
              </a:xfrm>
              <a:custGeom>
                <a:avLst/>
                <a:gdLst>
                  <a:gd name="connsiteX0" fmla="*/ 114932 w 114932"/>
                  <a:gd name="connsiteY0" fmla="*/ 15935 h 64869"/>
                  <a:gd name="connsiteX1" fmla="*/ 0 w 114932"/>
                  <a:gd name="connsiteY1" fmla="*/ 64870 h 64869"/>
                  <a:gd name="connsiteX2" fmla="*/ 9589 w 114932"/>
                  <a:gd name="connsiteY2" fmla="*/ 0 h 64869"/>
                  <a:gd name="connsiteX3" fmla="*/ 114932 w 114932"/>
                  <a:gd name="connsiteY3" fmla="*/ 15935 h 64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32" h="64869">
                    <a:moveTo>
                      <a:pt x="114932" y="15935"/>
                    </a:moveTo>
                    <a:cubicBezTo>
                      <a:pt x="71921" y="25102"/>
                      <a:pt x="36383" y="45691"/>
                      <a:pt x="0" y="64870"/>
                    </a:cubicBezTo>
                    <a:cubicBezTo>
                      <a:pt x="4090" y="42588"/>
                      <a:pt x="8179" y="20448"/>
                      <a:pt x="9589" y="0"/>
                    </a:cubicBezTo>
                    <a:cubicBezTo>
                      <a:pt x="43576" y="3666"/>
                      <a:pt x="79113" y="9589"/>
                      <a:pt x="114932" y="1593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28B3CCCD-9EA7-DCEF-6EF5-19A36FBDEADC}"/>
                  </a:ext>
                </a:extLst>
              </p:cNvPr>
              <p:cNvSpPr/>
              <p:nvPr/>
            </p:nvSpPr>
            <p:spPr>
              <a:xfrm>
                <a:off x="6907409" y="1542900"/>
                <a:ext cx="463817" cy="219005"/>
              </a:xfrm>
              <a:custGeom>
                <a:avLst/>
                <a:gdLst>
                  <a:gd name="connsiteX0" fmla="*/ 463817 w 463817"/>
                  <a:gd name="connsiteY0" fmla="*/ 66280 h 219005"/>
                  <a:gd name="connsiteX1" fmla="*/ 444074 w 463817"/>
                  <a:gd name="connsiteY1" fmla="*/ 219006 h 219005"/>
                  <a:gd name="connsiteX2" fmla="*/ 34267 w 463817"/>
                  <a:gd name="connsiteY2" fmla="*/ 138624 h 219005"/>
                  <a:gd name="connsiteX3" fmla="*/ 36382 w 463817"/>
                  <a:gd name="connsiteY3" fmla="*/ 49075 h 219005"/>
                  <a:gd name="connsiteX4" fmla="*/ 5781 w 463817"/>
                  <a:gd name="connsiteY4" fmla="*/ 134675 h 219005"/>
                  <a:gd name="connsiteX5" fmla="*/ 3665 w 463817"/>
                  <a:gd name="connsiteY5" fmla="*/ 104920 h 219005"/>
                  <a:gd name="connsiteX6" fmla="*/ 21716 w 463817"/>
                  <a:gd name="connsiteY6" fmla="*/ 0 h 219005"/>
                  <a:gd name="connsiteX7" fmla="*/ 463817 w 463817"/>
                  <a:gd name="connsiteY7" fmla="*/ 66280 h 219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3817" h="219005">
                    <a:moveTo>
                      <a:pt x="463817" y="66280"/>
                    </a:moveTo>
                    <a:cubicBezTo>
                      <a:pt x="461138" y="114650"/>
                      <a:pt x="446754" y="170635"/>
                      <a:pt x="444074" y="219006"/>
                    </a:cubicBezTo>
                    <a:cubicBezTo>
                      <a:pt x="307707" y="193199"/>
                      <a:pt x="170493" y="159918"/>
                      <a:pt x="34267" y="138624"/>
                    </a:cubicBezTo>
                    <a:cubicBezTo>
                      <a:pt x="34690" y="109009"/>
                      <a:pt x="44420" y="73331"/>
                      <a:pt x="36382" y="49075"/>
                    </a:cubicBezTo>
                    <a:cubicBezTo>
                      <a:pt x="6063" y="51614"/>
                      <a:pt x="18050" y="119868"/>
                      <a:pt x="5781" y="134675"/>
                    </a:cubicBezTo>
                    <a:cubicBezTo>
                      <a:pt x="-5219" y="129598"/>
                      <a:pt x="2678" y="114086"/>
                      <a:pt x="3665" y="104920"/>
                    </a:cubicBezTo>
                    <a:cubicBezTo>
                      <a:pt x="6768" y="76433"/>
                      <a:pt x="12409" y="34832"/>
                      <a:pt x="21716" y="0"/>
                    </a:cubicBezTo>
                    <a:cubicBezTo>
                      <a:pt x="164007" y="24820"/>
                      <a:pt x="323360" y="53165"/>
                      <a:pt x="463817" y="662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74D0BB7B-83BE-9BAB-896B-617CD0E16BA0}"/>
                  </a:ext>
                </a:extLst>
              </p:cNvPr>
              <p:cNvSpPr/>
              <p:nvPr/>
            </p:nvSpPr>
            <p:spPr>
              <a:xfrm>
                <a:off x="7784425" y="1735253"/>
                <a:ext cx="29749" cy="105624"/>
              </a:xfrm>
              <a:custGeom>
                <a:avLst/>
                <a:gdLst>
                  <a:gd name="connsiteX0" fmla="*/ 24531 w 29749"/>
                  <a:gd name="connsiteY0" fmla="*/ 0 h 105624"/>
                  <a:gd name="connsiteX1" fmla="*/ 29749 w 29749"/>
                  <a:gd name="connsiteY1" fmla="*/ 5218 h 105624"/>
                  <a:gd name="connsiteX2" fmla="*/ 135 w 29749"/>
                  <a:gd name="connsiteY2" fmla="*/ 105625 h 105624"/>
                  <a:gd name="connsiteX3" fmla="*/ 24531 w 29749"/>
                  <a:gd name="connsiteY3" fmla="*/ 0 h 105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49" h="105624">
                    <a:moveTo>
                      <a:pt x="24531" y="0"/>
                    </a:moveTo>
                    <a:cubicBezTo>
                      <a:pt x="27070" y="1269"/>
                      <a:pt x="26929" y="4231"/>
                      <a:pt x="29749" y="5218"/>
                    </a:cubicBezTo>
                    <a:cubicBezTo>
                      <a:pt x="19314" y="37794"/>
                      <a:pt x="15365" y="80241"/>
                      <a:pt x="135" y="105625"/>
                    </a:cubicBezTo>
                    <a:cubicBezTo>
                      <a:pt x="-1840" y="76151"/>
                      <a:pt x="18468" y="34973"/>
                      <a:pt x="245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5" name="Graphic 3">
              <a:extLst>
                <a:ext uri="{FF2B5EF4-FFF2-40B4-BE49-F238E27FC236}">
                  <a16:creationId xmlns:a16="http://schemas.microsoft.com/office/drawing/2014/main" id="{D7E0F83D-0BCB-F49C-522C-52B1C08DB086}"/>
                </a:ext>
              </a:extLst>
            </p:cNvPr>
            <p:cNvGrpSpPr/>
            <p:nvPr/>
          </p:nvGrpSpPr>
          <p:grpSpPr>
            <a:xfrm>
              <a:off x="5618611" y="1899673"/>
              <a:ext cx="799171" cy="729448"/>
              <a:chOff x="5618611" y="1899673"/>
              <a:chExt cx="799171" cy="729448"/>
            </a:xfrm>
            <a:solidFill>
              <a:srgbClr val="0C2F66"/>
            </a:solidFill>
          </p:grpSpPr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2C332DDA-229C-8285-FFF4-35426965DE78}"/>
                  </a:ext>
                </a:extLst>
              </p:cNvPr>
              <p:cNvSpPr/>
              <p:nvPr/>
            </p:nvSpPr>
            <p:spPr>
              <a:xfrm>
                <a:off x="5690328" y="1991568"/>
                <a:ext cx="648950" cy="502672"/>
              </a:xfrm>
              <a:custGeom>
                <a:avLst/>
                <a:gdLst>
                  <a:gd name="connsiteX0" fmla="*/ 583612 w 648950"/>
                  <a:gd name="connsiteY0" fmla="*/ 5279 h 502672"/>
                  <a:gd name="connsiteX1" fmla="*/ 590240 w 648950"/>
                  <a:gd name="connsiteY1" fmla="*/ 18536 h 502672"/>
                  <a:gd name="connsiteX2" fmla="*/ 539614 w 648950"/>
                  <a:gd name="connsiteY2" fmla="*/ 49278 h 502672"/>
                  <a:gd name="connsiteX3" fmla="*/ 524243 w 648950"/>
                  <a:gd name="connsiteY3" fmla="*/ 36022 h 502672"/>
                  <a:gd name="connsiteX4" fmla="*/ 530871 w 648950"/>
                  <a:gd name="connsiteY4" fmla="*/ 58021 h 502672"/>
                  <a:gd name="connsiteX5" fmla="*/ 489128 w 648950"/>
                  <a:gd name="connsiteY5" fmla="*/ 88764 h 502672"/>
                  <a:gd name="connsiteX6" fmla="*/ 473757 w 648950"/>
                  <a:gd name="connsiteY6" fmla="*/ 75508 h 502672"/>
                  <a:gd name="connsiteX7" fmla="*/ 482500 w 648950"/>
                  <a:gd name="connsiteY7" fmla="*/ 95251 h 502672"/>
                  <a:gd name="connsiteX8" fmla="*/ 445130 w 648950"/>
                  <a:gd name="connsiteY8" fmla="*/ 123878 h 502672"/>
                  <a:gd name="connsiteX9" fmla="*/ 429758 w 648950"/>
                  <a:gd name="connsiteY9" fmla="*/ 115135 h 502672"/>
                  <a:gd name="connsiteX10" fmla="*/ 438502 w 648950"/>
                  <a:gd name="connsiteY10" fmla="*/ 132763 h 502672"/>
                  <a:gd name="connsiteX11" fmla="*/ 392247 w 648950"/>
                  <a:gd name="connsiteY11" fmla="*/ 165762 h 502672"/>
                  <a:gd name="connsiteX12" fmla="*/ 376875 w 648950"/>
                  <a:gd name="connsiteY12" fmla="*/ 152506 h 502672"/>
                  <a:gd name="connsiteX13" fmla="*/ 385619 w 648950"/>
                  <a:gd name="connsiteY13" fmla="*/ 174505 h 502672"/>
                  <a:gd name="connsiteX14" fmla="*/ 354876 w 648950"/>
                  <a:gd name="connsiteY14" fmla="*/ 194248 h 502672"/>
                  <a:gd name="connsiteX15" fmla="*/ 330620 w 648950"/>
                  <a:gd name="connsiteY15" fmla="*/ 169992 h 502672"/>
                  <a:gd name="connsiteX16" fmla="*/ 348248 w 648950"/>
                  <a:gd name="connsiteY16" fmla="*/ 202991 h 502672"/>
                  <a:gd name="connsiteX17" fmla="*/ 310877 w 648950"/>
                  <a:gd name="connsiteY17" fmla="*/ 227106 h 502672"/>
                  <a:gd name="connsiteX18" fmla="*/ 288878 w 648950"/>
                  <a:gd name="connsiteY18" fmla="*/ 207363 h 502672"/>
                  <a:gd name="connsiteX19" fmla="*/ 302134 w 648950"/>
                  <a:gd name="connsiteY19" fmla="*/ 235990 h 502672"/>
                  <a:gd name="connsiteX20" fmla="*/ 258136 w 648950"/>
                  <a:gd name="connsiteY20" fmla="*/ 266733 h 502672"/>
                  <a:gd name="connsiteX21" fmla="*/ 233880 w 648950"/>
                  <a:gd name="connsiteY21" fmla="*/ 244733 h 502672"/>
                  <a:gd name="connsiteX22" fmla="*/ 249251 w 648950"/>
                  <a:gd name="connsiteY22" fmla="*/ 273361 h 502672"/>
                  <a:gd name="connsiteX23" fmla="*/ 202996 w 648950"/>
                  <a:gd name="connsiteY23" fmla="*/ 304103 h 502672"/>
                  <a:gd name="connsiteX24" fmla="*/ 176625 w 648950"/>
                  <a:gd name="connsiteY24" fmla="*/ 286476 h 502672"/>
                  <a:gd name="connsiteX25" fmla="*/ 191997 w 648950"/>
                  <a:gd name="connsiteY25" fmla="*/ 312846 h 502672"/>
                  <a:gd name="connsiteX26" fmla="*/ 152370 w 648950"/>
                  <a:gd name="connsiteY26" fmla="*/ 341474 h 502672"/>
                  <a:gd name="connsiteX27" fmla="*/ 139114 w 648950"/>
                  <a:gd name="connsiteY27" fmla="*/ 330474 h 502672"/>
                  <a:gd name="connsiteX28" fmla="*/ 143485 w 648950"/>
                  <a:gd name="connsiteY28" fmla="*/ 350217 h 502672"/>
                  <a:gd name="connsiteX29" fmla="*/ 106115 w 648950"/>
                  <a:gd name="connsiteY29" fmla="*/ 378844 h 502672"/>
                  <a:gd name="connsiteX30" fmla="*/ 95115 w 648950"/>
                  <a:gd name="connsiteY30" fmla="*/ 370101 h 502672"/>
                  <a:gd name="connsiteX31" fmla="*/ 97371 w 648950"/>
                  <a:gd name="connsiteY31" fmla="*/ 385472 h 502672"/>
                  <a:gd name="connsiteX32" fmla="*/ 2746 w 648950"/>
                  <a:gd name="connsiteY32" fmla="*/ 480097 h 502672"/>
                  <a:gd name="connsiteX33" fmla="*/ 38001 w 648950"/>
                  <a:gd name="connsiteY33" fmla="*/ 502097 h 502672"/>
                  <a:gd name="connsiteX34" fmla="*/ 97371 w 648950"/>
                  <a:gd name="connsiteY34" fmla="*/ 436099 h 502672"/>
                  <a:gd name="connsiteX35" fmla="*/ 128114 w 648950"/>
                  <a:gd name="connsiteY35" fmla="*/ 414100 h 502672"/>
                  <a:gd name="connsiteX36" fmla="*/ 152370 w 648950"/>
                  <a:gd name="connsiteY36" fmla="*/ 422843 h 502672"/>
                  <a:gd name="connsiteX37" fmla="*/ 141370 w 648950"/>
                  <a:gd name="connsiteY37" fmla="*/ 403100 h 502672"/>
                  <a:gd name="connsiteX38" fmla="*/ 174369 w 648950"/>
                  <a:gd name="connsiteY38" fmla="*/ 381101 h 502672"/>
                  <a:gd name="connsiteX39" fmla="*/ 196368 w 648950"/>
                  <a:gd name="connsiteY39" fmla="*/ 398728 h 502672"/>
                  <a:gd name="connsiteX40" fmla="*/ 185369 w 648950"/>
                  <a:gd name="connsiteY40" fmla="*/ 370101 h 502672"/>
                  <a:gd name="connsiteX41" fmla="*/ 222739 w 648950"/>
                  <a:gd name="connsiteY41" fmla="*/ 345846 h 502672"/>
                  <a:gd name="connsiteX42" fmla="*/ 246995 w 648950"/>
                  <a:gd name="connsiteY42" fmla="*/ 363473 h 502672"/>
                  <a:gd name="connsiteX43" fmla="*/ 235995 w 648950"/>
                  <a:gd name="connsiteY43" fmla="*/ 337102 h 502672"/>
                  <a:gd name="connsiteX44" fmla="*/ 275622 w 648950"/>
                  <a:gd name="connsiteY44" fmla="*/ 308475 h 502672"/>
                  <a:gd name="connsiteX45" fmla="*/ 293250 w 648950"/>
                  <a:gd name="connsiteY45" fmla="*/ 330474 h 502672"/>
                  <a:gd name="connsiteX46" fmla="*/ 284506 w 648950"/>
                  <a:gd name="connsiteY46" fmla="*/ 299732 h 502672"/>
                  <a:gd name="connsiteX47" fmla="*/ 330761 w 648950"/>
                  <a:gd name="connsiteY47" fmla="*/ 268989 h 502672"/>
                  <a:gd name="connsiteX48" fmla="*/ 355017 w 648950"/>
                  <a:gd name="connsiteY48" fmla="*/ 295360 h 502672"/>
                  <a:gd name="connsiteX49" fmla="*/ 341761 w 648950"/>
                  <a:gd name="connsiteY49" fmla="*/ 260105 h 502672"/>
                  <a:gd name="connsiteX50" fmla="*/ 374760 w 648950"/>
                  <a:gd name="connsiteY50" fmla="*/ 238105 h 502672"/>
                  <a:gd name="connsiteX51" fmla="*/ 394503 w 648950"/>
                  <a:gd name="connsiteY51" fmla="*/ 260105 h 502672"/>
                  <a:gd name="connsiteX52" fmla="*/ 383503 w 648950"/>
                  <a:gd name="connsiteY52" fmla="*/ 231477 h 502672"/>
                  <a:gd name="connsiteX53" fmla="*/ 412131 w 648950"/>
                  <a:gd name="connsiteY53" fmla="*/ 209478 h 502672"/>
                  <a:gd name="connsiteX54" fmla="*/ 427502 w 648950"/>
                  <a:gd name="connsiteY54" fmla="*/ 222593 h 502672"/>
                  <a:gd name="connsiteX55" fmla="*/ 420874 w 648950"/>
                  <a:gd name="connsiteY55" fmla="*/ 200594 h 502672"/>
                  <a:gd name="connsiteX56" fmla="*/ 473616 w 648950"/>
                  <a:gd name="connsiteY56" fmla="*/ 163223 h 502672"/>
                  <a:gd name="connsiteX57" fmla="*/ 493359 w 648950"/>
                  <a:gd name="connsiteY57" fmla="*/ 169851 h 502672"/>
                  <a:gd name="connsiteX58" fmla="*/ 482359 w 648950"/>
                  <a:gd name="connsiteY58" fmla="*/ 154480 h 502672"/>
                  <a:gd name="connsiteX59" fmla="*/ 519730 w 648950"/>
                  <a:gd name="connsiteY59" fmla="*/ 128109 h 502672"/>
                  <a:gd name="connsiteX60" fmla="*/ 535101 w 648950"/>
                  <a:gd name="connsiteY60" fmla="*/ 136852 h 502672"/>
                  <a:gd name="connsiteX61" fmla="*/ 526358 w 648950"/>
                  <a:gd name="connsiteY61" fmla="*/ 119225 h 502672"/>
                  <a:gd name="connsiteX62" fmla="*/ 563728 w 648950"/>
                  <a:gd name="connsiteY62" fmla="*/ 92854 h 502672"/>
                  <a:gd name="connsiteX63" fmla="*/ 579100 w 648950"/>
                  <a:gd name="connsiteY63" fmla="*/ 99482 h 502672"/>
                  <a:gd name="connsiteX64" fmla="*/ 574728 w 648950"/>
                  <a:gd name="connsiteY64" fmla="*/ 81854 h 502672"/>
                  <a:gd name="connsiteX65" fmla="*/ 618727 w 648950"/>
                  <a:gd name="connsiteY65" fmla="*/ 51111 h 502672"/>
                  <a:gd name="connsiteX66" fmla="*/ 638470 w 648950"/>
                  <a:gd name="connsiteY66" fmla="*/ 66483 h 502672"/>
                  <a:gd name="connsiteX67" fmla="*/ 627470 w 648950"/>
                  <a:gd name="connsiteY67" fmla="*/ 40112 h 502672"/>
                  <a:gd name="connsiteX68" fmla="*/ 645098 w 648950"/>
                  <a:gd name="connsiteY68" fmla="*/ 485 h 502672"/>
                  <a:gd name="connsiteX69" fmla="*/ 583612 w 648950"/>
                  <a:gd name="connsiteY69" fmla="*/ 5279 h 502672"/>
                  <a:gd name="connsiteX70" fmla="*/ 73257 w 648950"/>
                  <a:gd name="connsiteY70" fmla="*/ 480380 h 502672"/>
                  <a:gd name="connsiteX71" fmla="*/ 29258 w 648950"/>
                  <a:gd name="connsiteY71" fmla="*/ 434125 h 502672"/>
                  <a:gd name="connsiteX72" fmla="*/ 77628 w 648950"/>
                  <a:gd name="connsiteY72" fmla="*/ 423125 h 502672"/>
                  <a:gd name="connsiteX73" fmla="*/ 73257 w 648950"/>
                  <a:gd name="connsiteY73" fmla="*/ 480380 h 502672"/>
                  <a:gd name="connsiteX74" fmla="*/ 411990 w 648950"/>
                  <a:gd name="connsiteY74" fmla="*/ 190017 h 502672"/>
                  <a:gd name="connsiteX75" fmla="*/ 403246 w 648950"/>
                  <a:gd name="connsiteY75" fmla="*/ 176761 h 502672"/>
                  <a:gd name="connsiteX76" fmla="*/ 462616 w 648950"/>
                  <a:gd name="connsiteY76" fmla="*/ 152506 h 502672"/>
                  <a:gd name="connsiteX77" fmla="*/ 411990 w 648950"/>
                  <a:gd name="connsiteY77" fmla="*/ 190017 h 502672"/>
                  <a:gd name="connsiteX78" fmla="*/ 471360 w 648950"/>
                  <a:gd name="connsiteY78" fmla="*/ 148134 h 502672"/>
                  <a:gd name="connsiteX79" fmla="*/ 455988 w 648950"/>
                  <a:gd name="connsiteY79" fmla="*/ 134878 h 502672"/>
                  <a:gd name="connsiteX80" fmla="*/ 508730 w 648950"/>
                  <a:gd name="connsiteY80" fmla="*/ 117250 h 502672"/>
                  <a:gd name="connsiteX81" fmla="*/ 471360 w 648950"/>
                  <a:gd name="connsiteY81" fmla="*/ 148134 h 502672"/>
                  <a:gd name="connsiteX82" fmla="*/ 519871 w 648950"/>
                  <a:gd name="connsiteY82" fmla="*/ 113020 h 502672"/>
                  <a:gd name="connsiteX83" fmla="*/ 500128 w 648950"/>
                  <a:gd name="connsiteY83" fmla="*/ 99905 h 502672"/>
                  <a:gd name="connsiteX84" fmla="*/ 537499 w 648950"/>
                  <a:gd name="connsiteY84" fmla="*/ 64649 h 502672"/>
                  <a:gd name="connsiteX85" fmla="*/ 555126 w 648950"/>
                  <a:gd name="connsiteY85" fmla="*/ 82277 h 502672"/>
                  <a:gd name="connsiteX86" fmla="*/ 519871 w 648950"/>
                  <a:gd name="connsiteY86" fmla="*/ 113020 h 502672"/>
                  <a:gd name="connsiteX87" fmla="*/ 568241 w 648950"/>
                  <a:gd name="connsiteY87" fmla="*/ 75649 h 502672"/>
                  <a:gd name="connsiteX88" fmla="*/ 548498 w 648950"/>
                  <a:gd name="connsiteY88" fmla="*/ 55906 h 502672"/>
                  <a:gd name="connsiteX89" fmla="*/ 594753 w 648950"/>
                  <a:gd name="connsiteY89" fmla="*/ 22907 h 502672"/>
                  <a:gd name="connsiteX90" fmla="*/ 610124 w 648950"/>
                  <a:gd name="connsiteY90" fmla="*/ 42650 h 502672"/>
                  <a:gd name="connsiteX91" fmla="*/ 568241 w 648950"/>
                  <a:gd name="connsiteY91" fmla="*/ 75649 h 502672"/>
                  <a:gd name="connsiteX92" fmla="*/ 605612 w 648950"/>
                  <a:gd name="connsiteY92" fmla="*/ 16279 h 502672"/>
                  <a:gd name="connsiteX93" fmla="*/ 638611 w 648950"/>
                  <a:gd name="connsiteY93" fmla="*/ 9651 h 502672"/>
                  <a:gd name="connsiteX94" fmla="*/ 605612 w 648950"/>
                  <a:gd name="connsiteY94" fmla="*/ 16279 h 502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648950" h="502672">
                    <a:moveTo>
                      <a:pt x="583612" y="5279"/>
                    </a:moveTo>
                    <a:cubicBezTo>
                      <a:pt x="583612" y="11907"/>
                      <a:pt x="589394" y="12754"/>
                      <a:pt x="590240" y="18536"/>
                    </a:cubicBezTo>
                    <a:cubicBezTo>
                      <a:pt x="572190" y="27561"/>
                      <a:pt x="556677" y="39125"/>
                      <a:pt x="539614" y="49278"/>
                    </a:cubicBezTo>
                    <a:cubicBezTo>
                      <a:pt x="533691" y="45612"/>
                      <a:pt x="532422" y="37432"/>
                      <a:pt x="524243" y="36022"/>
                    </a:cubicBezTo>
                    <a:cubicBezTo>
                      <a:pt x="519589" y="42791"/>
                      <a:pt x="529460" y="50265"/>
                      <a:pt x="530871" y="58021"/>
                    </a:cubicBezTo>
                    <a:cubicBezTo>
                      <a:pt x="516486" y="67893"/>
                      <a:pt x="503230" y="78893"/>
                      <a:pt x="489128" y="88764"/>
                    </a:cubicBezTo>
                    <a:cubicBezTo>
                      <a:pt x="485885" y="82418"/>
                      <a:pt x="478552" y="80303"/>
                      <a:pt x="473757" y="75508"/>
                    </a:cubicBezTo>
                    <a:cubicBezTo>
                      <a:pt x="472206" y="86649"/>
                      <a:pt x="481795" y="86508"/>
                      <a:pt x="482500" y="95251"/>
                    </a:cubicBezTo>
                    <a:cubicBezTo>
                      <a:pt x="469385" y="104135"/>
                      <a:pt x="459937" y="116686"/>
                      <a:pt x="445130" y="123878"/>
                    </a:cubicBezTo>
                    <a:cubicBezTo>
                      <a:pt x="438784" y="123455"/>
                      <a:pt x="437373" y="106956"/>
                      <a:pt x="429758" y="115135"/>
                    </a:cubicBezTo>
                    <a:cubicBezTo>
                      <a:pt x="432720" y="121058"/>
                      <a:pt x="436386" y="126135"/>
                      <a:pt x="438502" y="132763"/>
                    </a:cubicBezTo>
                    <a:cubicBezTo>
                      <a:pt x="420310" y="141083"/>
                      <a:pt x="410015" y="157159"/>
                      <a:pt x="392247" y="165762"/>
                    </a:cubicBezTo>
                    <a:cubicBezTo>
                      <a:pt x="385901" y="162518"/>
                      <a:pt x="383926" y="154903"/>
                      <a:pt x="376875" y="152506"/>
                    </a:cubicBezTo>
                    <a:cubicBezTo>
                      <a:pt x="377157" y="162518"/>
                      <a:pt x="385901" y="164069"/>
                      <a:pt x="385619" y="174505"/>
                    </a:cubicBezTo>
                    <a:cubicBezTo>
                      <a:pt x="372645" y="178453"/>
                      <a:pt x="368273" y="190863"/>
                      <a:pt x="354876" y="194248"/>
                    </a:cubicBezTo>
                    <a:cubicBezTo>
                      <a:pt x="346979" y="187479"/>
                      <a:pt x="343312" y="164915"/>
                      <a:pt x="330620" y="169992"/>
                    </a:cubicBezTo>
                    <a:cubicBezTo>
                      <a:pt x="335697" y="181838"/>
                      <a:pt x="343453" y="190863"/>
                      <a:pt x="348248" y="202991"/>
                    </a:cubicBezTo>
                    <a:cubicBezTo>
                      <a:pt x="333441" y="208773"/>
                      <a:pt x="326108" y="221888"/>
                      <a:pt x="310877" y="227106"/>
                    </a:cubicBezTo>
                    <a:cubicBezTo>
                      <a:pt x="302980" y="221042"/>
                      <a:pt x="302275" y="207786"/>
                      <a:pt x="288878" y="207363"/>
                    </a:cubicBezTo>
                    <a:cubicBezTo>
                      <a:pt x="288455" y="221747"/>
                      <a:pt x="297480" y="226683"/>
                      <a:pt x="302134" y="235990"/>
                    </a:cubicBezTo>
                    <a:cubicBezTo>
                      <a:pt x="287468" y="246144"/>
                      <a:pt x="272943" y="256579"/>
                      <a:pt x="258136" y="266733"/>
                    </a:cubicBezTo>
                    <a:cubicBezTo>
                      <a:pt x="249674" y="259823"/>
                      <a:pt x="246713" y="247272"/>
                      <a:pt x="233880" y="244733"/>
                    </a:cubicBezTo>
                    <a:cubicBezTo>
                      <a:pt x="230777" y="260528"/>
                      <a:pt x="251085" y="262784"/>
                      <a:pt x="249251" y="273361"/>
                    </a:cubicBezTo>
                    <a:cubicBezTo>
                      <a:pt x="247277" y="285206"/>
                      <a:pt x="213573" y="292398"/>
                      <a:pt x="202996" y="304103"/>
                    </a:cubicBezTo>
                    <a:cubicBezTo>
                      <a:pt x="192561" y="299873"/>
                      <a:pt x="192138" y="285629"/>
                      <a:pt x="176625" y="286476"/>
                    </a:cubicBezTo>
                    <a:cubicBezTo>
                      <a:pt x="168305" y="300578"/>
                      <a:pt x="193407" y="302129"/>
                      <a:pt x="191997" y="312846"/>
                    </a:cubicBezTo>
                    <a:cubicBezTo>
                      <a:pt x="190586" y="323846"/>
                      <a:pt x="161536" y="328218"/>
                      <a:pt x="152370" y="341474"/>
                    </a:cubicBezTo>
                    <a:cubicBezTo>
                      <a:pt x="148703" y="337102"/>
                      <a:pt x="146447" y="331179"/>
                      <a:pt x="139114" y="330474"/>
                    </a:cubicBezTo>
                    <a:cubicBezTo>
                      <a:pt x="137139" y="340487"/>
                      <a:pt x="142780" y="342884"/>
                      <a:pt x="143485" y="350217"/>
                    </a:cubicBezTo>
                    <a:cubicBezTo>
                      <a:pt x="129524" y="358255"/>
                      <a:pt x="119512" y="370242"/>
                      <a:pt x="106115" y="378844"/>
                    </a:cubicBezTo>
                    <a:cubicBezTo>
                      <a:pt x="101743" y="376588"/>
                      <a:pt x="102589" y="369114"/>
                      <a:pt x="95115" y="370101"/>
                    </a:cubicBezTo>
                    <a:cubicBezTo>
                      <a:pt x="90743" y="374473"/>
                      <a:pt x="95820" y="380537"/>
                      <a:pt x="97371" y="385472"/>
                    </a:cubicBezTo>
                    <a:cubicBezTo>
                      <a:pt x="65077" y="414946"/>
                      <a:pt x="-15869" y="406907"/>
                      <a:pt x="2746" y="480097"/>
                    </a:cubicBezTo>
                    <a:cubicBezTo>
                      <a:pt x="14169" y="487713"/>
                      <a:pt x="27425" y="493494"/>
                      <a:pt x="38001" y="502097"/>
                    </a:cubicBezTo>
                    <a:cubicBezTo>
                      <a:pt x="83692" y="507315"/>
                      <a:pt x="104704" y="476431"/>
                      <a:pt x="97371" y="436099"/>
                    </a:cubicBezTo>
                    <a:cubicBezTo>
                      <a:pt x="110204" y="431304"/>
                      <a:pt x="115704" y="419176"/>
                      <a:pt x="128114" y="414100"/>
                    </a:cubicBezTo>
                    <a:cubicBezTo>
                      <a:pt x="137844" y="415369"/>
                      <a:pt x="138691" y="425522"/>
                      <a:pt x="152370" y="422843"/>
                    </a:cubicBezTo>
                    <a:cubicBezTo>
                      <a:pt x="153921" y="410997"/>
                      <a:pt x="141511" y="413254"/>
                      <a:pt x="141370" y="403100"/>
                    </a:cubicBezTo>
                    <a:cubicBezTo>
                      <a:pt x="153357" y="396754"/>
                      <a:pt x="160831" y="385895"/>
                      <a:pt x="174369" y="381101"/>
                    </a:cubicBezTo>
                    <a:cubicBezTo>
                      <a:pt x="183253" y="385331"/>
                      <a:pt x="185651" y="396190"/>
                      <a:pt x="196368" y="398728"/>
                    </a:cubicBezTo>
                    <a:cubicBezTo>
                      <a:pt x="199189" y="382652"/>
                      <a:pt x="186356" y="382229"/>
                      <a:pt x="185369" y="370101"/>
                    </a:cubicBezTo>
                    <a:cubicBezTo>
                      <a:pt x="199471" y="363614"/>
                      <a:pt x="208355" y="352050"/>
                      <a:pt x="222739" y="345846"/>
                    </a:cubicBezTo>
                    <a:cubicBezTo>
                      <a:pt x="232470" y="349935"/>
                      <a:pt x="233598" y="362768"/>
                      <a:pt x="246995" y="363473"/>
                    </a:cubicBezTo>
                    <a:cubicBezTo>
                      <a:pt x="247841" y="350076"/>
                      <a:pt x="239239" y="346269"/>
                      <a:pt x="235995" y="337102"/>
                    </a:cubicBezTo>
                    <a:cubicBezTo>
                      <a:pt x="246854" y="325115"/>
                      <a:pt x="260533" y="316231"/>
                      <a:pt x="275622" y="308475"/>
                    </a:cubicBezTo>
                    <a:cubicBezTo>
                      <a:pt x="280558" y="316795"/>
                      <a:pt x="283660" y="326808"/>
                      <a:pt x="293250" y="330474"/>
                    </a:cubicBezTo>
                    <a:cubicBezTo>
                      <a:pt x="295647" y="314962"/>
                      <a:pt x="286199" y="311013"/>
                      <a:pt x="284506" y="299732"/>
                    </a:cubicBezTo>
                    <a:cubicBezTo>
                      <a:pt x="301147" y="290706"/>
                      <a:pt x="313416" y="277450"/>
                      <a:pt x="330761" y="268989"/>
                    </a:cubicBezTo>
                    <a:cubicBezTo>
                      <a:pt x="339646" y="276886"/>
                      <a:pt x="345146" y="288450"/>
                      <a:pt x="355017" y="295360"/>
                    </a:cubicBezTo>
                    <a:cubicBezTo>
                      <a:pt x="355158" y="279142"/>
                      <a:pt x="345851" y="272373"/>
                      <a:pt x="341761" y="260105"/>
                    </a:cubicBezTo>
                    <a:cubicBezTo>
                      <a:pt x="352902" y="253054"/>
                      <a:pt x="361645" y="243323"/>
                      <a:pt x="374760" y="238105"/>
                    </a:cubicBezTo>
                    <a:cubicBezTo>
                      <a:pt x="381952" y="244874"/>
                      <a:pt x="384632" y="256156"/>
                      <a:pt x="394503" y="260105"/>
                    </a:cubicBezTo>
                    <a:cubicBezTo>
                      <a:pt x="396195" y="245297"/>
                      <a:pt x="387029" y="241208"/>
                      <a:pt x="383503" y="231477"/>
                    </a:cubicBezTo>
                    <a:cubicBezTo>
                      <a:pt x="390554" y="221606"/>
                      <a:pt x="401977" y="216247"/>
                      <a:pt x="412131" y="209478"/>
                    </a:cubicBezTo>
                    <a:cubicBezTo>
                      <a:pt x="418759" y="212299"/>
                      <a:pt x="418054" y="222593"/>
                      <a:pt x="427502" y="222593"/>
                    </a:cubicBezTo>
                    <a:cubicBezTo>
                      <a:pt x="429053" y="211452"/>
                      <a:pt x="421438" y="209619"/>
                      <a:pt x="420874" y="200594"/>
                    </a:cubicBezTo>
                    <a:cubicBezTo>
                      <a:pt x="440335" y="190017"/>
                      <a:pt x="455283" y="174787"/>
                      <a:pt x="473616" y="163223"/>
                    </a:cubicBezTo>
                    <a:cubicBezTo>
                      <a:pt x="480526" y="163787"/>
                      <a:pt x="485603" y="177466"/>
                      <a:pt x="493359" y="169851"/>
                    </a:cubicBezTo>
                    <a:cubicBezTo>
                      <a:pt x="490256" y="164069"/>
                      <a:pt x="483346" y="162236"/>
                      <a:pt x="482359" y="154480"/>
                    </a:cubicBezTo>
                    <a:cubicBezTo>
                      <a:pt x="495897" y="146724"/>
                      <a:pt x="504923" y="134596"/>
                      <a:pt x="519730" y="128109"/>
                    </a:cubicBezTo>
                    <a:cubicBezTo>
                      <a:pt x="524383" y="131493"/>
                      <a:pt x="529601" y="134455"/>
                      <a:pt x="535101" y="136852"/>
                    </a:cubicBezTo>
                    <a:cubicBezTo>
                      <a:pt x="537076" y="125993"/>
                      <a:pt x="525935" y="128532"/>
                      <a:pt x="526358" y="119225"/>
                    </a:cubicBezTo>
                    <a:cubicBezTo>
                      <a:pt x="541306" y="112879"/>
                      <a:pt x="548921" y="99200"/>
                      <a:pt x="563728" y="92854"/>
                    </a:cubicBezTo>
                    <a:cubicBezTo>
                      <a:pt x="571062" y="92854"/>
                      <a:pt x="571202" y="100046"/>
                      <a:pt x="579100" y="99482"/>
                    </a:cubicBezTo>
                    <a:cubicBezTo>
                      <a:pt x="580510" y="90738"/>
                      <a:pt x="573318" y="90597"/>
                      <a:pt x="574728" y="81854"/>
                    </a:cubicBezTo>
                    <a:cubicBezTo>
                      <a:pt x="591369" y="73534"/>
                      <a:pt x="601804" y="59008"/>
                      <a:pt x="618727" y="51111"/>
                    </a:cubicBezTo>
                    <a:cubicBezTo>
                      <a:pt x="625355" y="56188"/>
                      <a:pt x="631559" y="61829"/>
                      <a:pt x="638470" y="66483"/>
                    </a:cubicBezTo>
                    <a:cubicBezTo>
                      <a:pt x="637906" y="54637"/>
                      <a:pt x="630431" y="49560"/>
                      <a:pt x="627470" y="40112"/>
                    </a:cubicBezTo>
                    <a:cubicBezTo>
                      <a:pt x="637764" y="31932"/>
                      <a:pt x="657225" y="17548"/>
                      <a:pt x="645098" y="485"/>
                    </a:cubicBezTo>
                    <a:cubicBezTo>
                      <a:pt x="616047" y="-3605"/>
                      <a:pt x="604342" y="19946"/>
                      <a:pt x="583612" y="5279"/>
                    </a:cubicBezTo>
                    <a:close/>
                    <a:moveTo>
                      <a:pt x="73257" y="480380"/>
                    </a:moveTo>
                    <a:cubicBezTo>
                      <a:pt x="44347" y="505763"/>
                      <a:pt x="4579" y="465431"/>
                      <a:pt x="29258" y="434125"/>
                    </a:cubicBezTo>
                    <a:cubicBezTo>
                      <a:pt x="37860" y="423125"/>
                      <a:pt x="61270" y="417061"/>
                      <a:pt x="77628" y="423125"/>
                    </a:cubicBezTo>
                    <a:cubicBezTo>
                      <a:pt x="85526" y="445829"/>
                      <a:pt x="87077" y="468252"/>
                      <a:pt x="73257" y="480380"/>
                    </a:cubicBezTo>
                    <a:close/>
                    <a:moveTo>
                      <a:pt x="411990" y="190017"/>
                    </a:moveTo>
                    <a:cubicBezTo>
                      <a:pt x="409592" y="185081"/>
                      <a:pt x="407054" y="180428"/>
                      <a:pt x="403246" y="176761"/>
                    </a:cubicBezTo>
                    <a:cubicBezTo>
                      <a:pt x="419746" y="165479"/>
                      <a:pt x="442591" y="126981"/>
                      <a:pt x="462616" y="152506"/>
                    </a:cubicBezTo>
                    <a:cubicBezTo>
                      <a:pt x="447668" y="167031"/>
                      <a:pt x="430181" y="178876"/>
                      <a:pt x="411990" y="190017"/>
                    </a:cubicBezTo>
                    <a:close/>
                    <a:moveTo>
                      <a:pt x="471360" y="148134"/>
                    </a:moveTo>
                    <a:cubicBezTo>
                      <a:pt x="464872" y="145172"/>
                      <a:pt x="462475" y="137980"/>
                      <a:pt x="455988" y="134878"/>
                    </a:cubicBezTo>
                    <a:cubicBezTo>
                      <a:pt x="470090" y="121058"/>
                      <a:pt x="491667" y="90879"/>
                      <a:pt x="508730" y="117250"/>
                    </a:cubicBezTo>
                    <a:cubicBezTo>
                      <a:pt x="498154" y="129519"/>
                      <a:pt x="482641" y="136711"/>
                      <a:pt x="471360" y="148134"/>
                    </a:cubicBezTo>
                    <a:close/>
                    <a:moveTo>
                      <a:pt x="519871" y="113020"/>
                    </a:moveTo>
                    <a:cubicBezTo>
                      <a:pt x="510281" y="111610"/>
                      <a:pt x="509294" y="101597"/>
                      <a:pt x="500128" y="99905"/>
                    </a:cubicBezTo>
                    <a:cubicBezTo>
                      <a:pt x="508166" y="83687"/>
                      <a:pt x="525935" y="77200"/>
                      <a:pt x="537499" y="64649"/>
                    </a:cubicBezTo>
                    <a:cubicBezTo>
                      <a:pt x="545255" y="68739"/>
                      <a:pt x="546665" y="78893"/>
                      <a:pt x="555126" y="82277"/>
                    </a:cubicBezTo>
                    <a:cubicBezTo>
                      <a:pt x="545396" y="94687"/>
                      <a:pt x="529037" y="100328"/>
                      <a:pt x="519871" y="113020"/>
                    </a:cubicBezTo>
                    <a:close/>
                    <a:moveTo>
                      <a:pt x="568241" y="75649"/>
                    </a:moveTo>
                    <a:cubicBezTo>
                      <a:pt x="558934" y="71841"/>
                      <a:pt x="552306" y="65213"/>
                      <a:pt x="548498" y="55906"/>
                    </a:cubicBezTo>
                    <a:cubicBezTo>
                      <a:pt x="562882" y="43919"/>
                      <a:pt x="579805" y="34471"/>
                      <a:pt x="594753" y="22907"/>
                    </a:cubicBezTo>
                    <a:cubicBezTo>
                      <a:pt x="599971" y="29394"/>
                      <a:pt x="607304" y="33766"/>
                      <a:pt x="610124" y="42650"/>
                    </a:cubicBezTo>
                    <a:cubicBezTo>
                      <a:pt x="596445" y="53932"/>
                      <a:pt x="580228" y="62675"/>
                      <a:pt x="568241" y="75649"/>
                    </a:cubicBezTo>
                    <a:close/>
                    <a:moveTo>
                      <a:pt x="605612" y="16279"/>
                    </a:moveTo>
                    <a:cubicBezTo>
                      <a:pt x="616471" y="12754"/>
                      <a:pt x="626624" y="5844"/>
                      <a:pt x="638611" y="9651"/>
                    </a:cubicBezTo>
                    <a:cubicBezTo>
                      <a:pt x="633393" y="30240"/>
                      <a:pt x="612522" y="40958"/>
                      <a:pt x="605612" y="16279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B6F1B0E5-B61D-E80A-AE70-9DA3758C7ADB}"/>
                  </a:ext>
                </a:extLst>
              </p:cNvPr>
              <p:cNvSpPr/>
              <p:nvPr/>
            </p:nvSpPr>
            <p:spPr>
              <a:xfrm>
                <a:off x="5618611" y="1899673"/>
                <a:ext cx="799171" cy="686783"/>
              </a:xfrm>
              <a:custGeom>
                <a:avLst/>
                <a:gdLst>
                  <a:gd name="connsiteX0" fmla="*/ 798325 w 799171"/>
                  <a:gd name="connsiteY0" fmla="*/ 68547 h 686783"/>
                  <a:gd name="connsiteX1" fmla="*/ 686213 w 799171"/>
                  <a:gd name="connsiteY1" fmla="*/ 2549 h 686783"/>
                  <a:gd name="connsiteX2" fmla="*/ 497104 w 799171"/>
                  <a:gd name="connsiteY2" fmla="*/ 108174 h 686783"/>
                  <a:gd name="connsiteX3" fmla="*/ 77002 w 799171"/>
                  <a:gd name="connsiteY3" fmla="*/ 427164 h 686783"/>
                  <a:gd name="connsiteX4" fmla="*/ 4 w 799171"/>
                  <a:gd name="connsiteY4" fmla="*/ 499790 h 686783"/>
                  <a:gd name="connsiteX5" fmla="*/ 44003 w 799171"/>
                  <a:gd name="connsiteY5" fmla="*/ 574531 h 686783"/>
                  <a:gd name="connsiteX6" fmla="*/ 90117 w 799171"/>
                  <a:gd name="connsiteY6" fmla="*/ 647157 h 686783"/>
                  <a:gd name="connsiteX7" fmla="*/ 142858 w 799171"/>
                  <a:gd name="connsiteY7" fmla="*/ 686784 h 686783"/>
                  <a:gd name="connsiteX8" fmla="*/ 156114 w 799171"/>
                  <a:gd name="connsiteY8" fmla="*/ 664784 h 686783"/>
                  <a:gd name="connsiteX9" fmla="*/ 237484 w 799171"/>
                  <a:gd name="connsiteY9" fmla="*/ 603158 h 686783"/>
                  <a:gd name="connsiteX10" fmla="*/ 321109 w 799171"/>
                  <a:gd name="connsiteY10" fmla="*/ 541532 h 686783"/>
                  <a:gd name="connsiteX11" fmla="*/ 648843 w 799171"/>
                  <a:gd name="connsiteY11" fmla="*/ 292912 h 686783"/>
                  <a:gd name="connsiteX12" fmla="*/ 789582 w 799171"/>
                  <a:gd name="connsiteY12" fmla="*/ 145545 h 686783"/>
                  <a:gd name="connsiteX13" fmla="*/ 798325 w 799171"/>
                  <a:gd name="connsiteY13" fmla="*/ 68547 h 686783"/>
                  <a:gd name="connsiteX14" fmla="*/ 741071 w 799171"/>
                  <a:gd name="connsiteY14" fmla="*/ 193915 h 686783"/>
                  <a:gd name="connsiteX15" fmla="*/ 595960 w 799171"/>
                  <a:gd name="connsiteY15" fmla="*/ 317026 h 686783"/>
                  <a:gd name="connsiteX16" fmla="*/ 439849 w 799171"/>
                  <a:gd name="connsiteY16" fmla="*/ 429138 h 686783"/>
                  <a:gd name="connsiteX17" fmla="*/ 134115 w 799171"/>
                  <a:gd name="connsiteY17" fmla="*/ 660131 h 686783"/>
                  <a:gd name="connsiteX18" fmla="*/ 15375 w 799171"/>
                  <a:gd name="connsiteY18" fmla="*/ 504020 h 686783"/>
                  <a:gd name="connsiteX19" fmla="*/ 503732 w 799171"/>
                  <a:gd name="connsiteY19" fmla="*/ 121289 h 686783"/>
                  <a:gd name="connsiteX20" fmla="*/ 684098 w 799171"/>
                  <a:gd name="connsiteY20" fmla="*/ 13549 h 686783"/>
                  <a:gd name="connsiteX21" fmla="*/ 785210 w 799171"/>
                  <a:gd name="connsiteY21" fmla="*/ 64176 h 686783"/>
                  <a:gd name="connsiteX22" fmla="*/ 741071 w 799171"/>
                  <a:gd name="connsiteY22" fmla="*/ 193915 h 686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9171" h="686783">
                    <a:moveTo>
                      <a:pt x="798325" y="68547"/>
                    </a:moveTo>
                    <a:cubicBezTo>
                      <a:pt x="788172" y="35971"/>
                      <a:pt x="736699" y="-11553"/>
                      <a:pt x="686213" y="2549"/>
                    </a:cubicBezTo>
                    <a:cubicBezTo>
                      <a:pt x="618664" y="21305"/>
                      <a:pt x="552384" y="68406"/>
                      <a:pt x="497104" y="108174"/>
                    </a:cubicBezTo>
                    <a:cubicBezTo>
                      <a:pt x="356083" y="209286"/>
                      <a:pt x="217882" y="320975"/>
                      <a:pt x="77002" y="427164"/>
                    </a:cubicBezTo>
                    <a:cubicBezTo>
                      <a:pt x="54579" y="444086"/>
                      <a:pt x="427" y="479483"/>
                      <a:pt x="4" y="499790"/>
                    </a:cubicBezTo>
                    <a:cubicBezTo>
                      <a:pt x="-419" y="519251"/>
                      <a:pt x="32157" y="555211"/>
                      <a:pt x="44003" y="574531"/>
                    </a:cubicBezTo>
                    <a:cubicBezTo>
                      <a:pt x="59938" y="600479"/>
                      <a:pt x="74886" y="629811"/>
                      <a:pt x="90117" y="647157"/>
                    </a:cubicBezTo>
                    <a:cubicBezTo>
                      <a:pt x="101962" y="660554"/>
                      <a:pt x="125090" y="681848"/>
                      <a:pt x="142858" y="686784"/>
                    </a:cubicBezTo>
                    <a:cubicBezTo>
                      <a:pt x="149204" y="679874"/>
                      <a:pt x="149769" y="671835"/>
                      <a:pt x="156114" y="664784"/>
                    </a:cubicBezTo>
                    <a:cubicBezTo>
                      <a:pt x="174870" y="643913"/>
                      <a:pt x="209420" y="623747"/>
                      <a:pt x="237484" y="603158"/>
                    </a:cubicBezTo>
                    <a:cubicBezTo>
                      <a:pt x="265406" y="582710"/>
                      <a:pt x="295161" y="561980"/>
                      <a:pt x="321109" y="541532"/>
                    </a:cubicBezTo>
                    <a:cubicBezTo>
                      <a:pt x="432939" y="453253"/>
                      <a:pt x="540115" y="382883"/>
                      <a:pt x="648843" y="292912"/>
                    </a:cubicBezTo>
                    <a:cubicBezTo>
                      <a:pt x="697636" y="252439"/>
                      <a:pt x="764621" y="202658"/>
                      <a:pt x="789582" y="145545"/>
                    </a:cubicBezTo>
                    <a:cubicBezTo>
                      <a:pt x="797620" y="126930"/>
                      <a:pt x="800863" y="92098"/>
                      <a:pt x="798325" y="68547"/>
                    </a:cubicBezTo>
                    <a:close/>
                    <a:moveTo>
                      <a:pt x="741071" y="193915"/>
                    </a:moveTo>
                    <a:cubicBezTo>
                      <a:pt x="699610" y="236644"/>
                      <a:pt x="647150" y="276553"/>
                      <a:pt x="595960" y="317026"/>
                    </a:cubicBezTo>
                    <a:cubicBezTo>
                      <a:pt x="547025" y="355807"/>
                      <a:pt x="491322" y="390216"/>
                      <a:pt x="439849" y="429138"/>
                    </a:cubicBezTo>
                    <a:cubicBezTo>
                      <a:pt x="333378" y="509661"/>
                      <a:pt x="232548" y="592864"/>
                      <a:pt x="134115" y="660131"/>
                    </a:cubicBezTo>
                    <a:cubicBezTo>
                      <a:pt x="77142" y="625439"/>
                      <a:pt x="55002" y="555916"/>
                      <a:pt x="15375" y="504020"/>
                    </a:cubicBezTo>
                    <a:cubicBezTo>
                      <a:pt x="171204" y="379640"/>
                      <a:pt x="335353" y="243977"/>
                      <a:pt x="503732" y="121289"/>
                    </a:cubicBezTo>
                    <a:cubicBezTo>
                      <a:pt x="558730" y="81098"/>
                      <a:pt x="620780" y="35266"/>
                      <a:pt x="684098" y="13549"/>
                    </a:cubicBezTo>
                    <a:cubicBezTo>
                      <a:pt x="718084" y="1844"/>
                      <a:pt x="775197" y="33292"/>
                      <a:pt x="785210" y="64176"/>
                    </a:cubicBezTo>
                    <a:cubicBezTo>
                      <a:pt x="802697" y="118328"/>
                      <a:pt x="767159" y="166980"/>
                      <a:pt x="741071" y="19391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8" name="Graphic 3">
              <a:extLst>
                <a:ext uri="{FF2B5EF4-FFF2-40B4-BE49-F238E27FC236}">
                  <a16:creationId xmlns:a16="http://schemas.microsoft.com/office/drawing/2014/main" id="{32F7BC90-6C9C-1975-32C2-58CF2E67FC36}"/>
                </a:ext>
              </a:extLst>
            </p:cNvPr>
            <p:cNvGrpSpPr/>
            <p:nvPr/>
          </p:nvGrpSpPr>
          <p:grpSpPr>
            <a:xfrm>
              <a:off x="5089805" y="409091"/>
              <a:ext cx="372112" cy="390560"/>
              <a:chOff x="5089805" y="409091"/>
              <a:chExt cx="372112" cy="390560"/>
            </a:xfrm>
          </p:grpSpPr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3967202F-D4F6-EAC4-4997-783439CF2C82}"/>
                  </a:ext>
                </a:extLst>
              </p:cNvPr>
              <p:cNvSpPr/>
              <p:nvPr/>
            </p:nvSpPr>
            <p:spPr>
              <a:xfrm>
                <a:off x="5089805" y="409091"/>
                <a:ext cx="227283" cy="325760"/>
              </a:xfrm>
              <a:custGeom>
                <a:avLst/>
                <a:gdLst>
                  <a:gd name="connsiteX0" fmla="*/ 138604 w 227283"/>
                  <a:gd name="connsiteY0" fmla="*/ 0 h 325760"/>
                  <a:gd name="connsiteX1" fmla="*/ 30863 w 227283"/>
                  <a:gd name="connsiteY1" fmla="*/ 175994 h 325760"/>
                  <a:gd name="connsiteX2" fmla="*/ 121 w 227283"/>
                  <a:gd name="connsiteY2" fmla="*/ 237621 h 325760"/>
                  <a:gd name="connsiteX3" fmla="*/ 61747 w 227283"/>
                  <a:gd name="connsiteY3" fmla="*/ 274991 h 325760"/>
                  <a:gd name="connsiteX4" fmla="*/ 97002 w 227283"/>
                  <a:gd name="connsiteY4" fmla="*/ 226621 h 325760"/>
                  <a:gd name="connsiteX5" fmla="*/ 132258 w 227283"/>
                  <a:gd name="connsiteY5" fmla="*/ 241992 h 325760"/>
                  <a:gd name="connsiteX6" fmla="*/ 125630 w 227283"/>
                  <a:gd name="connsiteY6" fmla="*/ 305734 h 325760"/>
                  <a:gd name="connsiteX7" fmla="*/ 213627 w 227283"/>
                  <a:gd name="connsiteY7" fmla="*/ 325477 h 325760"/>
                  <a:gd name="connsiteX8" fmla="*/ 226883 w 227283"/>
                  <a:gd name="connsiteY8" fmla="*/ 13115 h 325760"/>
                  <a:gd name="connsiteX9" fmla="*/ 138604 w 227283"/>
                  <a:gd name="connsiteY9" fmla="*/ 0 h 325760"/>
                  <a:gd name="connsiteX10" fmla="*/ 147347 w 227283"/>
                  <a:gd name="connsiteY10" fmla="*/ 160623 h 325760"/>
                  <a:gd name="connsiteX11" fmla="*/ 134091 w 227283"/>
                  <a:gd name="connsiteY11" fmla="*/ 156251 h 325760"/>
                  <a:gd name="connsiteX12" fmla="*/ 145091 w 227283"/>
                  <a:gd name="connsiteY12" fmla="*/ 129880 h 325760"/>
                  <a:gd name="connsiteX13" fmla="*/ 147347 w 227283"/>
                  <a:gd name="connsiteY13" fmla="*/ 160623 h 32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7283" h="325760">
                    <a:moveTo>
                      <a:pt x="138604" y="0"/>
                    </a:moveTo>
                    <a:cubicBezTo>
                      <a:pt x="105887" y="40191"/>
                      <a:pt x="62593" y="118881"/>
                      <a:pt x="30863" y="175994"/>
                    </a:cubicBezTo>
                    <a:cubicBezTo>
                      <a:pt x="20851" y="194045"/>
                      <a:pt x="-1853" y="223941"/>
                      <a:pt x="121" y="237621"/>
                    </a:cubicBezTo>
                    <a:cubicBezTo>
                      <a:pt x="3223" y="260184"/>
                      <a:pt x="40735" y="266953"/>
                      <a:pt x="61747" y="274991"/>
                    </a:cubicBezTo>
                    <a:cubicBezTo>
                      <a:pt x="76131" y="261594"/>
                      <a:pt x="84593" y="241992"/>
                      <a:pt x="97002" y="226621"/>
                    </a:cubicBezTo>
                    <a:cubicBezTo>
                      <a:pt x="106874" y="233531"/>
                      <a:pt x="125489" y="231839"/>
                      <a:pt x="132258" y="241992"/>
                    </a:cubicBezTo>
                    <a:cubicBezTo>
                      <a:pt x="129155" y="262017"/>
                      <a:pt x="123232" y="287119"/>
                      <a:pt x="125630" y="305734"/>
                    </a:cubicBezTo>
                    <a:cubicBezTo>
                      <a:pt x="154962" y="311092"/>
                      <a:pt x="183449" y="328156"/>
                      <a:pt x="213627" y="325477"/>
                    </a:cubicBezTo>
                    <a:cubicBezTo>
                      <a:pt x="214050" y="227467"/>
                      <a:pt x="229986" y="114650"/>
                      <a:pt x="226883" y="13115"/>
                    </a:cubicBezTo>
                    <a:cubicBezTo>
                      <a:pt x="196986" y="9025"/>
                      <a:pt x="170052" y="2397"/>
                      <a:pt x="138604" y="0"/>
                    </a:cubicBezTo>
                    <a:close/>
                    <a:moveTo>
                      <a:pt x="147347" y="160623"/>
                    </a:moveTo>
                    <a:cubicBezTo>
                      <a:pt x="143257" y="158790"/>
                      <a:pt x="139309" y="156956"/>
                      <a:pt x="134091" y="156251"/>
                    </a:cubicBezTo>
                    <a:cubicBezTo>
                      <a:pt x="135924" y="145675"/>
                      <a:pt x="143257" y="140457"/>
                      <a:pt x="145091" y="129880"/>
                    </a:cubicBezTo>
                    <a:cubicBezTo>
                      <a:pt x="150308" y="135662"/>
                      <a:pt x="145937" y="151034"/>
                      <a:pt x="147347" y="16062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0AF74A1B-1DB8-3BD2-92F5-FE8F38C02B20}"/>
                  </a:ext>
                </a:extLst>
              </p:cNvPr>
              <p:cNvSpPr/>
              <p:nvPr/>
            </p:nvSpPr>
            <p:spPr>
              <a:xfrm>
                <a:off x="5334017" y="444346"/>
                <a:ext cx="127900" cy="332462"/>
              </a:xfrm>
              <a:custGeom>
                <a:avLst/>
                <a:gdLst>
                  <a:gd name="connsiteX0" fmla="*/ 85758 w 127900"/>
                  <a:gd name="connsiteY0" fmla="*/ 255107 h 332462"/>
                  <a:gd name="connsiteX1" fmla="*/ 70387 w 127900"/>
                  <a:gd name="connsiteY1" fmla="*/ 266107 h 332462"/>
                  <a:gd name="connsiteX2" fmla="*/ 127500 w 127900"/>
                  <a:gd name="connsiteY2" fmla="*/ 11000 h 332462"/>
                  <a:gd name="connsiteX3" fmla="*/ 70387 w 127900"/>
                  <a:gd name="connsiteY3" fmla="*/ 0 h 332462"/>
                  <a:gd name="connsiteX4" fmla="*/ 13273 w 127900"/>
                  <a:gd name="connsiteY4" fmla="*/ 65998 h 332462"/>
                  <a:gd name="connsiteX5" fmla="*/ 26388 w 127900"/>
                  <a:gd name="connsiteY5" fmla="*/ 103368 h 332462"/>
                  <a:gd name="connsiteX6" fmla="*/ 50644 w 127900"/>
                  <a:gd name="connsiteY6" fmla="*/ 94625 h 332462"/>
                  <a:gd name="connsiteX7" fmla="*/ 17 w 127900"/>
                  <a:gd name="connsiteY7" fmla="*/ 285991 h 332462"/>
                  <a:gd name="connsiteX8" fmla="*/ 127641 w 127900"/>
                  <a:gd name="connsiteY8" fmla="*/ 272735 h 332462"/>
                  <a:gd name="connsiteX9" fmla="*/ 85758 w 127900"/>
                  <a:gd name="connsiteY9" fmla="*/ 255107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900" h="332462">
                    <a:moveTo>
                      <a:pt x="85758" y="255107"/>
                    </a:moveTo>
                    <a:cubicBezTo>
                      <a:pt x="77720" y="255953"/>
                      <a:pt x="77579" y="264556"/>
                      <a:pt x="70387" y="266107"/>
                    </a:cubicBezTo>
                    <a:cubicBezTo>
                      <a:pt x="68412" y="168802"/>
                      <a:pt x="112411" y="98433"/>
                      <a:pt x="127500" y="11000"/>
                    </a:cubicBezTo>
                    <a:cubicBezTo>
                      <a:pt x="106488" y="9307"/>
                      <a:pt x="91822" y="1269"/>
                      <a:pt x="70387" y="0"/>
                    </a:cubicBezTo>
                    <a:cubicBezTo>
                      <a:pt x="48528" y="19179"/>
                      <a:pt x="31747" y="43576"/>
                      <a:pt x="13273" y="65998"/>
                    </a:cubicBezTo>
                    <a:cubicBezTo>
                      <a:pt x="19478" y="76715"/>
                      <a:pt x="12427" y="100548"/>
                      <a:pt x="26388" y="103368"/>
                    </a:cubicBezTo>
                    <a:cubicBezTo>
                      <a:pt x="32875" y="109009"/>
                      <a:pt x="44439" y="89266"/>
                      <a:pt x="50644" y="94625"/>
                    </a:cubicBezTo>
                    <a:cubicBezTo>
                      <a:pt x="41195" y="138201"/>
                      <a:pt x="-970" y="226339"/>
                      <a:pt x="17" y="285991"/>
                    </a:cubicBezTo>
                    <a:cubicBezTo>
                      <a:pt x="1286" y="355655"/>
                      <a:pt x="134551" y="343527"/>
                      <a:pt x="127641" y="272735"/>
                    </a:cubicBezTo>
                    <a:cubicBezTo>
                      <a:pt x="117629" y="262863"/>
                      <a:pt x="100565" y="260043"/>
                      <a:pt x="85758" y="255107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50013AB9-D90D-C1FB-2B93-9186698AF9E6}"/>
                  </a:ext>
                </a:extLst>
              </p:cNvPr>
              <p:cNvSpPr/>
              <p:nvPr/>
            </p:nvSpPr>
            <p:spPr>
              <a:xfrm>
                <a:off x="5105439" y="422347"/>
                <a:ext cx="199967" cy="294734"/>
              </a:xfrm>
              <a:custGeom>
                <a:avLst/>
                <a:gdLst>
                  <a:gd name="connsiteX0" fmla="*/ 199968 w 199967"/>
                  <a:gd name="connsiteY0" fmla="*/ 11000 h 294734"/>
                  <a:gd name="connsiteX1" fmla="*/ 180225 w 199967"/>
                  <a:gd name="connsiteY1" fmla="*/ 294734 h 294734"/>
                  <a:gd name="connsiteX2" fmla="*/ 125227 w 199967"/>
                  <a:gd name="connsiteY2" fmla="*/ 283734 h 294734"/>
                  <a:gd name="connsiteX3" fmla="*/ 131855 w 199967"/>
                  <a:gd name="connsiteY3" fmla="*/ 219993 h 294734"/>
                  <a:gd name="connsiteX4" fmla="*/ 76857 w 199967"/>
                  <a:gd name="connsiteY4" fmla="*/ 197994 h 294734"/>
                  <a:gd name="connsiteX5" fmla="*/ 41742 w 199967"/>
                  <a:gd name="connsiteY5" fmla="*/ 241992 h 294734"/>
                  <a:gd name="connsiteX6" fmla="*/ 0 w 199967"/>
                  <a:gd name="connsiteY6" fmla="*/ 224365 h 294734"/>
                  <a:gd name="connsiteX7" fmla="*/ 127624 w 199967"/>
                  <a:gd name="connsiteY7" fmla="*/ 0 h 294734"/>
                  <a:gd name="connsiteX8" fmla="*/ 199968 w 199967"/>
                  <a:gd name="connsiteY8" fmla="*/ 11000 h 294734"/>
                  <a:gd name="connsiteX9" fmla="*/ 133970 w 199967"/>
                  <a:gd name="connsiteY9" fmla="*/ 85741 h 294734"/>
                  <a:gd name="connsiteX10" fmla="*/ 103227 w 199967"/>
                  <a:gd name="connsiteY10" fmla="*/ 147367 h 294734"/>
                  <a:gd name="connsiteX11" fmla="*/ 142854 w 199967"/>
                  <a:gd name="connsiteY11" fmla="*/ 171482 h 294734"/>
                  <a:gd name="connsiteX12" fmla="*/ 133970 w 199967"/>
                  <a:gd name="connsiteY12" fmla="*/ 85741 h 29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967" h="294734">
                    <a:moveTo>
                      <a:pt x="199968" y="11000"/>
                    </a:moveTo>
                    <a:cubicBezTo>
                      <a:pt x="195032" y="107176"/>
                      <a:pt x="188686" y="202083"/>
                      <a:pt x="180225" y="294734"/>
                    </a:cubicBezTo>
                    <a:cubicBezTo>
                      <a:pt x="159777" y="293183"/>
                      <a:pt x="146521" y="284581"/>
                      <a:pt x="125227" y="283734"/>
                    </a:cubicBezTo>
                    <a:cubicBezTo>
                      <a:pt x="126073" y="261171"/>
                      <a:pt x="128329" y="240018"/>
                      <a:pt x="131855" y="219993"/>
                    </a:cubicBezTo>
                    <a:cubicBezTo>
                      <a:pt x="118458" y="209557"/>
                      <a:pt x="93920" y="194045"/>
                      <a:pt x="76857" y="197994"/>
                    </a:cubicBezTo>
                    <a:cubicBezTo>
                      <a:pt x="57819" y="202506"/>
                      <a:pt x="56972" y="232826"/>
                      <a:pt x="41742" y="241992"/>
                    </a:cubicBezTo>
                    <a:cubicBezTo>
                      <a:pt x="22281" y="241710"/>
                      <a:pt x="13256" y="230851"/>
                      <a:pt x="0" y="224365"/>
                    </a:cubicBezTo>
                    <a:cubicBezTo>
                      <a:pt x="37653" y="144688"/>
                      <a:pt x="82497" y="72203"/>
                      <a:pt x="127624" y="0"/>
                    </a:cubicBezTo>
                    <a:cubicBezTo>
                      <a:pt x="154841" y="423"/>
                      <a:pt x="174161" y="8884"/>
                      <a:pt x="199968" y="11000"/>
                    </a:cubicBezTo>
                    <a:close/>
                    <a:moveTo>
                      <a:pt x="133970" y="85741"/>
                    </a:moveTo>
                    <a:cubicBezTo>
                      <a:pt x="120714" y="103227"/>
                      <a:pt x="112253" y="125650"/>
                      <a:pt x="103227" y="147367"/>
                    </a:cubicBezTo>
                    <a:cubicBezTo>
                      <a:pt x="114227" y="157662"/>
                      <a:pt x="130303" y="162738"/>
                      <a:pt x="142854" y="171482"/>
                    </a:cubicBezTo>
                    <a:cubicBezTo>
                      <a:pt x="147226" y="152162"/>
                      <a:pt x="150328" y="98715"/>
                      <a:pt x="133970" y="857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F07663D8-6659-2BC2-6B89-8DDAF650E31D}"/>
                  </a:ext>
                </a:extLst>
              </p:cNvPr>
              <p:cNvSpPr/>
              <p:nvPr/>
            </p:nvSpPr>
            <p:spPr>
              <a:xfrm>
                <a:off x="5351661" y="457602"/>
                <a:ext cx="96740" cy="302202"/>
              </a:xfrm>
              <a:custGeom>
                <a:avLst/>
                <a:gdLst>
                  <a:gd name="connsiteX0" fmla="*/ 96741 w 96740"/>
                  <a:gd name="connsiteY0" fmla="*/ 8743 h 302202"/>
                  <a:gd name="connsiteX1" fmla="*/ 35114 w 96740"/>
                  <a:gd name="connsiteY1" fmla="*/ 226480 h 302202"/>
                  <a:gd name="connsiteX2" fmla="*/ 50486 w 96740"/>
                  <a:gd name="connsiteY2" fmla="*/ 270478 h 302202"/>
                  <a:gd name="connsiteX3" fmla="*/ 96741 w 96740"/>
                  <a:gd name="connsiteY3" fmla="*/ 266107 h 302202"/>
                  <a:gd name="connsiteX4" fmla="*/ 0 w 96740"/>
                  <a:gd name="connsiteY4" fmla="*/ 283734 h 302202"/>
                  <a:gd name="connsiteX5" fmla="*/ 54998 w 96740"/>
                  <a:gd name="connsiteY5" fmla="*/ 52742 h 302202"/>
                  <a:gd name="connsiteX6" fmla="*/ 15371 w 96740"/>
                  <a:gd name="connsiteY6" fmla="*/ 76998 h 302202"/>
                  <a:gd name="connsiteX7" fmla="*/ 6628 w 96740"/>
                  <a:gd name="connsiteY7" fmla="*/ 57255 h 302202"/>
                  <a:gd name="connsiteX8" fmla="*/ 57255 w 96740"/>
                  <a:gd name="connsiteY8" fmla="*/ 0 h 302202"/>
                  <a:gd name="connsiteX9" fmla="*/ 96741 w 96740"/>
                  <a:gd name="connsiteY9" fmla="*/ 8743 h 30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740" h="302202">
                    <a:moveTo>
                      <a:pt x="96741" y="8743"/>
                    </a:moveTo>
                    <a:cubicBezTo>
                      <a:pt x="87433" y="65293"/>
                      <a:pt x="41460" y="157380"/>
                      <a:pt x="35114" y="226480"/>
                    </a:cubicBezTo>
                    <a:cubicBezTo>
                      <a:pt x="33563" y="242979"/>
                      <a:pt x="36807" y="267799"/>
                      <a:pt x="50486" y="270478"/>
                    </a:cubicBezTo>
                    <a:cubicBezTo>
                      <a:pt x="67831" y="273863"/>
                      <a:pt x="76716" y="247633"/>
                      <a:pt x="96741" y="266107"/>
                    </a:cubicBezTo>
                    <a:cubicBezTo>
                      <a:pt x="89266" y="304182"/>
                      <a:pt x="22563" y="315464"/>
                      <a:pt x="0" y="283734"/>
                    </a:cubicBezTo>
                    <a:cubicBezTo>
                      <a:pt x="1692" y="190096"/>
                      <a:pt x="36807" y="129880"/>
                      <a:pt x="54998" y="52742"/>
                    </a:cubicBezTo>
                    <a:cubicBezTo>
                      <a:pt x="35114" y="54152"/>
                      <a:pt x="30461" y="70793"/>
                      <a:pt x="15371" y="76998"/>
                    </a:cubicBezTo>
                    <a:cubicBezTo>
                      <a:pt x="8884" y="73895"/>
                      <a:pt x="12269" y="60921"/>
                      <a:pt x="6628" y="57255"/>
                    </a:cubicBezTo>
                    <a:cubicBezTo>
                      <a:pt x="21153" y="35819"/>
                      <a:pt x="41601" y="20448"/>
                      <a:pt x="57255" y="0"/>
                    </a:cubicBezTo>
                    <a:cubicBezTo>
                      <a:pt x="71780" y="1269"/>
                      <a:pt x="84613" y="4654"/>
                      <a:pt x="96741" y="87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3" name="Graphic 3">
              <a:extLst>
                <a:ext uri="{FF2B5EF4-FFF2-40B4-BE49-F238E27FC236}">
                  <a16:creationId xmlns:a16="http://schemas.microsoft.com/office/drawing/2014/main" id="{E75AEAAE-33BE-D61C-BA48-CCF74D304E39}"/>
                </a:ext>
              </a:extLst>
            </p:cNvPr>
            <p:cNvGrpSpPr/>
            <p:nvPr/>
          </p:nvGrpSpPr>
          <p:grpSpPr>
            <a:xfrm>
              <a:off x="5519229" y="521199"/>
              <a:ext cx="898057" cy="885909"/>
              <a:chOff x="5519229" y="521199"/>
              <a:chExt cx="898057" cy="885909"/>
            </a:xfrm>
          </p:grpSpPr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815CC2E3-A72F-2DB4-A0BF-F2FAF5A22083}"/>
                  </a:ext>
                </a:extLst>
              </p:cNvPr>
              <p:cNvSpPr/>
              <p:nvPr/>
            </p:nvSpPr>
            <p:spPr>
              <a:xfrm>
                <a:off x="5520984" y="521199"/>
                <a:ext cx="861219" cy="834093"/>
              </a:xfrm>
              <a:custGeom>
                <a:avLst/>
                <a:gdLst>
                  <a:gd name="connsiteX0" fmla="*/ 832916 w 861219"/>
                  <a:gd name="connsiteY0" fmla="*/ 609214 h 834093"/>
                  <a:gd name="connsiteX1" fmla="*/ 817544 w 861219"/>
                  <a:gd name="connsiteY1" fmla="*/ 541101 h 834093"/>
                  <a:gd name="connsiteX2" fmla="*/ 819801 w 861219"/>
                  <a:gd name="connsiteY2" fmla="*/ 129743 h 834093"/>
                  <a:gd name="connsiteX3" fmla="*/ 804429 w 861219"/>
                  <a:gd name="connsiteY3" fmla="*/ 3 h 834093"/>
                  <a:gd name="connsiteX4" fmla="*/ 749431 w 861219"/>
                  <a:gd name="connsiteY4" fmla="*/ 35259 h 834093"/>
                  <a:gd name="connsiteX5" fmla="*/ 355700 w 861219"/>
                  <a:gd name="connsiteY5" fmla="*/ 48515 h 834093"/>
                  <a:gd name="connsiteX6" fmla="*/ 263331 w 861219"/>
                  <a:gd name="connsiteY6" fmla="*/ 83770 h 834093"/>
                  <a:gd name="connsiteX7" fmla="*/ 104964 w 861219"/>
                  <a:gd name="connsiteY7" fmla="*/ 237765 h 834093"/>
                  <a:gd name="connsiteX8" fmla="*/ 58709 w 861219"/>
                  <a:gd name="connsiteY8" fmla="*/ 369761 h 834093"/>
                  <a:gd name="connsiteX9" fmla="*/ 43338 w 861219"/>
                  <a:gd name="connsiteY9" fmla="*/ 679866 h 834093"/>
                  <a:gd name="connsiteX10" fmla="*/ 91708 w 861219"/>
                  <a:gd name="connsiteY10" fmla="*/ 811862 h 834093"/>
                  <a:gd name="connsiteX11" fmla="*/ 133450 w 861219"/>
                  <a:gd name="connsiteY11" fmla="*/ 783234 h 834093"/>
                  <a:gd name="connsiteX12" fmla="*/ 195077 w 861219"/>
                  <a:gd name="connsiteY12" fmla="*/ 789862 h 834093"/>
                  <a:gd name="connsiteX13" fmla="*/ 456812 w 861219"/>
                  <a:gd name="connsiteY13" fmla="*/ 800862 h 834093"/>
                  <a:gd name="connsiteX14" fmla="*/ 575552 w 861219"/>
                  <a:gd name="connsiteY14" fmla="*/ 781119 h 834093"/>
                  <a:gd name="connsiteX15" fmla="*/ 744918 w 861219"/>
                  <a:gd name="connsiteY15" fmla="*/ 642495 h 834093"/>
                  <a:gd name="connsiteX16" fmla="*/ 832916 w 861219"/>
                  <a:gd name="connsiteY16" fmla="*/ 609214 h 834093"/>
                  <a:gd name="connsiteX17" fmla="*/ 766918 w 861219"/>
                  <a:gd name="connsiteY17" fmla="*/ 136371 h 834093"/>
                  <a:gd name="connsiteX18" fmla="*/ 762546 w 861219"/>
                  <a:gd name="connsiteY18" fmla="*/ 525730 h 834093"/>
                  <a:gd name="connsiteX19" fmla="*/ 652549 w 861219"/>
                  <a:gd name="connsiteY19" fmla="*/ 532358 h 834093"/>
                  <a:gd name="connsiteX20" fmla="*/ 566809 w 861219"/>
                  <a:gd name="connsiteY20" fmla="*/ 523615 h 834093"/>
                  <a:gd name="connsiteX21" fmla="*/ 573437 w 861219"/>
                  <a:gd name="connsiteY21" fmla="*/ 378504 h 834093"/>
                  <a:gd name="connsiteX22" fmla="*/ 615179 w 861219"/>
                  <a:gd name="connsiteY22" fmla="*/ 336762 h 834093"/>
                  <a:gd name="connsiteX23" fmla="*/ 612923 w 861219"/>
                  <a:gd name="connsiteY23" fmla="*/ 299391 h 834093"/>
                  <a:gd name="connsiteX24" fmla="*/ 650293 w 861219"/>
                  <a:gd name="connsiteY24" fmla="*/ 259764 h 834093"/>
                  <a:gd name="connsiteX25" fmla="*/ 766918 w 861219"/>
                  <a:gd name="connsiteY25" fmla="*/ 136371 h 834093"/>
                  <a:gd name="connsiteX26" fmla="*/ 247819 w 861219"/>
                  <a:gd name="connsiteY26" fmla="*/ 541101 h 834093"/>
                  <a:gd name="connsiteX27" fmla="*/ 98195 w 861219"/>
                  <a:gd name="connsiteY27" fmla="*/ 662097 h 834093"/>
                  <a:gd name="connsiteX28" fmla="*/ 109195 w 861219"/>
                  <a:gd name="connsiteY28" fmla="*/ 369620 h 834093"/>
                  <a:gd name="connsiteX29" fmla="*/ 159821 w 861219"/>
                  <a:gd name="connsiteY29" fmla="*/ 334364 h 834093"/>
                  <a:gd name="connsiteX30" fmla="*/ 280818 w 861219"/>
                  <a:gd name="connsiteY30" fmla="*/ 336621 h 834093"/>
                  <a:gd name="connsiteX31" fmla="*/ 278561 w 861219"/>
                  <a:gd name="connsiteY31" fmla="*/ 461988 h 834093"/>
                  <a:gd name="connsiteX32" fmla="*/ 247819 w 861219"/>
                  <a:gd name="connsiteY32" fmla="*/ 541101 h 834093"/>
                  <a:gd name="connsiteX33" fmla="*/ 496298 w 861219"/>
                  <a:gd name="connsiteY33" fmla="*/ 343108 h 834093"/>
                  <a:gd name="connsiteX34" fmla="*/ 518297 w 861219"/>
                  <a:gd name="connsiteY34" fmla="*/ 373850 h 834093"/>
                  <a:gd name="connsiteX35" fmla="*/ 509554 w 861219"/>
                  <a:gd name="connsiteY35" fmla="*/ 516846 h 834093"/>
                  <a:gd name="connsiteX36" fmla="*/ 366558 w 861219"/>
                  <a:gd name="connsiteY36" fmla="*/ 508102 h 834093"/>
                  <a:gd name="connsiteX37" fmla="*/ 335816 w 861219"/>
                  <a:gd name="connsiteY37" fmla="*/ 466360 h 834093"/>
                  <a:gd name="connsiteX38" fmla="*/ 331444 w 861219"/>
                  <a:gd name="connsiteY38" fmla="*/ 338736 h 834093"/>
                  <a:gd name="connsiteX39" fmla="*/ 496298 w 861219"/>
                  <a:gd name="connsiteY39" fmla="*/ 343108 h 834093"/>
                  <a:gd name="connsiteX40" fmla="*/ 342444 w 861219"/>
                  <a:gd name="connsiteY40" fmla="*/ 101256 h 834093"/>
                  <a:gd name="connsiteX41" fmla="*/ 736175 w 861219"/>
                  <a:gd name="connsiteY41" fmla="*/ 92513 h 834093"/>
                  <a:gd name="connsiteX42" fmla="*/ 720804 w 861219"/>
                  <a:gd name="connsiteY42" fmla="*/ 110141 h 834093"/>
                  <a:gd name="connsiteX43" fmla="*/ 575693 w 861219"/>
                  <a:gd name="connsiteY43" fmla="*/ 250880 h 834093"/>
                  <a:gd name="connsiteX44" fmla="*/ 505323 w 861219"/>
                  <a:gd name="connsiteY44" fmla="*/ 281622 h 834093"/>
                  <a:gd name="connsiteX45" fmla="*/ 338213 w 861219"/>
                  <a:gd name="connsiteY45" fmla="*/ 272879 h 834093"/>
                  <a:gd name="connsiteX46" fmla="*/ 342444 w 861219"/>
                  <a:gd name="connsiteY46" fmla="*/ 101256 h 834093"/>
                  <a:gd name="connsiteX47" fmla="*/ 289561 w 861219"/>
                  <a:gd name="connsiteY47" fmla="*/ 118743 h 834093"/>
                  <a:gd name="connsiteX48" fmla="*/ 287305 w 861219"/>
                  <a:gd name="connsiteY48" fmla="*/ 270482 h 834093"/>
                  <a:gd name="connsiteX49" fmla="*/ 157565 w 861219"/>
                  <a:gd name="connsiteY49" fmla="*/ 274853 h 834093"/>
                  <a:gd name="connsiteX50" fmla="*/ 289561 w 861219"/>
                  <a:gd name="connsiteY50" fmla="*/ 118743 h 834093"/>
                  <a:gd name="connsiteX51" fmla="*/ 461184 w 861219"/>
                  <a:gd name="connsiteY51" fmla="*/ 739095 h 834093"/>
                  <a:gd name="connsiteX52" fmla="*/ 406185 w 861219"/>
                  <a:gd name="connsiteY52" fmla="*/ 734723 h 834093"/>
                  <a:gd name="connsiteX53" fmla="*/ 142194 w 861219"/>
                  <a:gd name="connsiteY53" fmla="*/ 725980 h 834093"/>
                  <a:gd name="connsiteX54" fmla="*/ 166449 w 861219"/>
                  <a:gd name="connsiteY54" fmla="*/ 697353 h 834093"/>
                  <a:gd name="connsiteX55" fmla="*/ 283074 w 861219"/>
                  <a:gd name="connsiteY55" fmla="*/ 576357 h 834093"/>
                  <a:gd name="connsiteX56" fmla="*/ 353444 w 861219"/>
                  <a:gd name="connsiteY56" fmla="*/ 560985 h 834093"/>
                  <a:gd name="connsiteX57" fmla="*/ 507439 w 861219"/>
                  <a:gd name="connsiteY57" fmla="*/ 571985 h 834093"/>
                  <a:gd name="connsiteX58" fmla="*/ 505182 w 861219"/>
                  <a:gd name="connsiteY58" fmla="*/ 710609 h 834093"/>
                  <a:gd name="connsiteX59" fmla="*/ 461184 w 861219"/>
                  <a:gd name="connsiteY59" fmla="*/ 739095 h 834093"/>
                  <a:gd name="connsiteX60" fmla="*/ 557924 w 861219"/>
                  <a:gd name="connsiteY60" fmla="*/ 712583 h 834093"/>
                  <a:gd name="connsiteX61" fmla="*/ 564552 w 861219"/>
                  <a:gd name="connsiteY61" fmla="*/ 578472 h 834093"/>
                  <a:gd name="connsiteX62" fmla="*/ 720663 w 861219"/>
                  <a:gd name="connsiteY62" fmla="*/ 589471 h 834093"/>
                  <a:gd name="connsiteX63" fmla="*/ 639293 w 861219"/>
                  <a:gd name="connsiteY63" fmla="*/ 653213 h 834093"/>
                  <a:gd name="connsiteX64" fmla="*/ 557924 w 861219"/>
                  <a:gd name="connsiteY64" fmla="*/ 712583 h 83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861219" h="834093">
                    <a:moveTo>
                      <a:pt x="832916" y="609214"/>
                    </a:moveTo>
                    <a:cubicBezTo>
                      <a:pt x="835454" y="578754"/>
                      <a:pt x="829954" y="556472"/>
                      <a:pt x="817544" y="541101"/>
                    </a:cubicBezTo>
                    <a:cubicBezTo>
                      <a:pt x="818390" y="408682"/>
                      <a:pt x="824454" y="269072"/>
                      <a:pt x="819801" y="129743"/>
                    </a:cubicBezTo>
                    <a:cubicBezTo>
                      <a:pt x="886645" y="114371"/>
                      <a:pt x="866056" y="567"/>
                      <a:pt x="804429" y="3"/>
                    </a:cubicBezTo>
                    <a:cubicBezTo>
                      <a:pt x="776366" y="-279"/>
                      <a:pt x="764520" y="17349"/>
                      <a:pt x="749431" y="35259"/>
                    </a:cubicBezTo>
                    <a:cubicBezTo>
                      <a:pt x="611512" y="36105"/>
                      <a:pt x="484170" y="36387"/>
                      <a:pt x="355700" y="48515"/>
                    </a:cubicBezTo>
                    <a:cubicBezTo>
                      <a:pt x="342303" y="-13112"/>
                      <a:pt x="246126" y="10862"/>
                      <a:pt x="263331" y="83770"/>
                    </a:cubicBezTo>
                    <a:cubicBezTo>
                      <a:pt x="208051" y="132563"/>
                      <a:pt x="155168" y="183754"/>
                      <a:pt x="104964" y="237765"/>
                    </a:cubicBezTo>
                    <a:cubicBezTo>
                      <a:pt x="25851" y="224086"/>
                      <a:pt x="467" y="341979"/>
                      <a:pt x="58709" y="369761"/>
                    </a:cubicBezTo>
                    <a:cubicBezTo>
                      <a:pt x="49543" y="469039"/>
                      <a:pt x="44889" y="572972"/>
                      <a:pt x="43338" y="679866"/>
                    </a:cubicBezTo>
                    <a:cubicBezTo>
                      <a:pt x="-31686" y="720762"/>
                      <a:pt x="-5314" y="845848"/>
                      <a:pt x="91708" y="811862"/>
                    </a:cubicBezTo>
                    <a:cubicBezTo>
                      <a:pt x="108913" y="805798"/>
                      <a:pt x="118643" y="786619"/>
                      <a:pt x="133450" y="783234"/>
                    </a:cubicBezTo>
                    <a:cubicBezTo>
                      <a:pt x="147553" y="780132"/>
                      <a:pt x="173077" y="788170"/>
                      <a:pt x="195077" y="789862"/>
                    </a:cubicBezTo>
                    <a:cubicBezTo>
                      <a:pt x="283356" y="796772"/>
                      <a:pt x="373469" y="799170"/>
                      <a:pt x="456812" y="800862"/>
                    </a:cubicBezTo>
                    <a:cubicBezTo>
                      <a:pt x="478106" y="851630"/>
                      <a:pt x="573860" y="843591"/>
                      <a:pt x="575552" y="781119"/>
                    </a:cubicBezTo>
                    <a:cubicBezTo>
                      <a:pt x="631114" y="734159"/>
                      <a:pt x="689920" y="690161"/>
                      <a:pt x="744918" y="642495"/>
                    </a:cubicBezTo>
                    <a:cubicBezTo>
                      <a:pt x="781584" y="655328"/>
                      <a:pt x="822762" y="637137"/>
                      <a:pt x="832916" y="609214"/>
                    </a:cubicBezTo>
                    <a:close/>
                    <a:moveTo>
                      <a:pt x="766918" y="136371"/>
                    </a:moveTo>
                    <a:cubicBezTo>
                      <a:pt x="760008" y="255675"/>
                      <a:pt x="757187" y="395003"/>
                      <a:pt x="762546" y="525730"/>
                    </a:cubicBezTo>
                    <a:cubicBezTo>
                      <a:pt x="744636" y="553370"/>
                      <a:pt x="699369" y="537858"/>
                      <a:pt x="652549" y="532358"/>
                    </a:cubicBezTo>
                    <a:cubicBezTo>
                      <a:pt x="622512" y="528832"/>
                      <a:pt x="592898" y="523333"/>
                      <a:pt x="566809" y="523615"/>
                    </a:cubicBezTo>
                    <a:cubicBezTo>
                      <a:pt x="570334" y="476655"/>
                      <a:pt x="573860" y="429554"/>
                      <a:pt x="573437" y="378504"/>
                    </a:cubicBezTo>
                    <a:cubicBezTo>
                      <a:pt x="587539" y="364825"/>
                      <a:pt x="610384" y="355658"/>
                      <a:pt x="615179" y="336762"/>
                    </a:cubicBezTo>
                    <a:cubicBezTo>
                      <a:pt x="617999" y="325339"/>
                      <a:pt x="609820" y="311660"/>
                      <a:pt x="612923" y="299391"/>
                    </a:cubicBezTo>
                    <a:cubicBezTo>
                      <a:pt x="615038" y="291353"/>
                      <a:pt x="641550" y="268649"/>
                      <a:pt x="650293" y="259764"/>
                    </a:cubicBezTo>
                    <a:cubicBezTo>
                      <a:pt x="690625" y="219291"/>
                      <a:pt x="731098" y="173036"/>
                      <a:pt x="766918" y="136371"/>
                    </a:cubicBezTo>
                    <a:close/>
                    <a:moveTo>
                      <a:pt x="247819" y="541101"/>
                    </a:moveTo>
                    <a:cubicBezTo>
                      <a:pt x="198461" y="581997"/>
                      <a:pt x="150373" y="624022"/>
                      <a:pt x="98195" y="662097"/>
                    </a:cubicBezTo>
                    <a:cubicBezTo>
                      <a:pt x="101157" y="563947"/>
                      <a:pt x="109195" y="470732"/>
                      <a:pt x="109195" y="369620"/>
                    </a:cubicBezTo>
                    <a:cubicBezTo>
                      <a:pt x="129643" y="361440"/>
                      <a:pt x="150514" y="353684"/>
                      <a:pt x="159821" y="334364"/>
                    </a:cubicBezTo>
                    <a:cubicBezTo>
                      <a:pt x="202410" y="332813"/>
                      <a:pt x="239639" y="336762"/>
                      <a:pt x="280818" y="336621"/>
                    </a:cubicBezTo>
                    <a:cubicBezTo>
                      <a:pt x="278279" y="375542"/>
                      <a:pt x="273061" y="422220"/>
                      <a:pt x="278561" y="461988"/>
                    </a:cubicBezTo>
                    <a:cubicBezTo>
                      <a:pt x="260793" y="479475"/>
                      <a:pt x="239921" y="504859"/>
                      <a:pt x="247819" y="541101"/>
                    </a:cubicBezTo>
                    <a:close/>
                    <a:moveTo>
                      <a:pt x="496298" y="343108"/>
                    </a:moveTo>
                    <a:cubicBezTo>
                      <a:pt x="505887" y="351146"/>
                      <a:pt x="510964" y="363556"/>
                      <a:pt x="518297" y="373850"/>
                    </a:cubicBezTo>
                    <a:cubicBezTo>
                      <a:pt x="513502" y="419682"/>
                      <a:pt x="512092" y="468757"/>
                      <a:pt x="509554" y="516846"/>
                    </a:cubicBezTo>
                    <a:cubicBezTo>
                      <a:pt x="460761" y="515012"/>
                      <a:pt x="417749" y="507397"/>
                      <a:pt x="366558" y="508102"/>
                    </a:cubicBezTo>
                    <a:cubicBezTo>
                      <a:pt x="357110" y="493295"/>
                      <a:pt x="351046" y="475244"/>
                      <a:pt x="335816" y="466360"/>
                    </a:cubicBezTo>
                    <a:cubicBezTo>
                      <a:pt x="331444" y="426733"/>
                      <a:pt x="336098" y="378081"/>
                      <a:pt x="331444" y="338736"/>
                    </a:cubicBezTo>
                    <a:cubicBezTo>
                      <a:pt x="384327" y="342261"/>
                      <a:pt x="439184" y="343813"/>
                      <a:pt x="496298" y="343108"/>
                    </a:cubicBezTo>
                    <a:close/>
                    <a:moveTo>
                      <a:pt x="342444" y="101256"/>
                    </a:moveTo>
                    <a:cubicBezTo>
                      <a:pt x="469081" y="94628"/>
                      <a:pt x="608410" y="102385"/>
                      <a:pt x="736175" y="92513"/>
                    </a:cubicBezTo>
                    <a:cubicBezTo>
                      <a:pt x="740123" y="101821"/>
                      <a:pt x="726727" y="105064"/>
                      <a:pt x="720804" y="110141"/>
                    </a:cubicBezTo>
                    <a:cubicBezTo>
                      <a:pt x="672433" y="151037"/>
                      <a:pt x="618704" y="202933"/>
                      <a:pt x="575693" y="250880"/>
                    </a:cubicBezTo>
                    <a:cubicBezTo>
                      <a:pt x="537335" y="246226"/>
                      <a:pt x="515477" y="258072"/>
                      <a:pt x="505323" y="281622"/>
                    </a:cubicBezTo>
                    <a:cubicBezTo>
                      <a:pt x="449902" y="278520"/>
                      <a:pt x="395045" y="274571"/>
                      <a:pt x="338213" y="272879"/>
                    </a:cubicBezTo>
                    <a:cubicBezTo>
                      <a:pt x="338072" y="214214"/>
                      <a:pt x="338918" y="156396"/>
                      <a:pt x="342444" y="101256"/>
                    </a:cubicBezTo>
                    <a:close/>
                    <a:moveTo>
                      <a:pt x="289561" y="118743"/>
                    </a:moveTo>
                    <a:cubicBezTo>
                      <a:pt x="291394" y="163165"/>
                      <a:pt x="284766" y="218163"/>
                      <a:pt x="287305" y="270482"/>
                    </a:cubicBezTo>
                    <a:cubicBezTo>
                      <a:pt x="241896" y="269918"/>
                      <a:pt x="199025" y="271610"/>
                      <a:pt x="157565" y="274853"/>
                    </a:cubicBezTo>
                    <a:cubicBezTo>
                      <a:pt x="196910" y="218163"/>
                      <a:pt x="251485" y="176703"/>
                      <a:pt x="289561" y="118743"/>
                    </a:cubicBezTo>
                    <a:close/>
                    <a:moveTo>
                      <a:pt x="461184" y="739095"/>
                    </a:moveTo>
                    <a:cubicBezTo>
                      <a:pt x="451171" y="741492"/>
                      <a:pt x="427198" y="736274"/>
                      <a:pt x="406185" y="734723"/>
                    </a:cubicBezTo>
                    <a:cubicBezTo>
                      <a:pt x="326508" y="728800"/>
                      <a:pt x="224973" y="728377"/>
                      <a:pt x="142194" y="725980"/>
                    </a:cubicBezTo>
                    <a:cubicBezTo>
                      <a:pt x="139655" y="716531"/>
                      <a:pt x="156578" y="707647"/>
                      <a:pt x="166449" y="697353"/>
                    </a:cubicBezTo>
                    <a:cubicBezTo>
                      <a:pt x="203820" y="658572"/>
                      <a:pt x="245139" y="616406"/>
                      <a:pt x="283074" y="576357"/>
                    </a:cubicBezTo>
                    <a:cubicBezTo>
                      <a:pt x="310009" y="581856"/>
                      <a:pt x="337226" y="573113"/>
                      <a:pt x="353444" y="560985"/>
                    </a:cubicBezTo>
                    <a:cubicBezTo>
                      <a:pt x="405903" y="563524"/>
                      <a:pt x="455684" y="568741"/>
                      <a:pt x="507439" y="571985"/>
                    </a:cubicBezTo>
                    <a:cubicBezTo>
                      <a:pt x="503208" y="614714"/>
                      <a:pt x="506028" y="664354"/>
                      <a:pt x="505182" y="710609"/>
                    </a:cubicBezTo>
                    <a:cubicBezTo>
                      <a:pt x="490375" y="712160"/>
                      <a:pt x="474722" y="735851"/>
                      <a:pt x="461184" y="739095"/>
                    </a:cubicBezTo>
                    <a:close/>
                    <a:moveTo>
                      <a:pt x="557924" y="712583"/>
                    </a:moveTo>
                    <a:cubicBezTo>
                      <a:pt x="560604" y="668302"/>
                      <a:pt x="564552" y="625432"/>
                      <a:pt x="564552" y="578472"/>
                    </a:cubicBezTo>
                    <a:cubicBezTo>
                      <a:pt x="617717" y="581010"/>
                      <a:pt x="667498" y="586933"/>
                      <a:pt x="720663" y="589471"/>
                    </a:cubicBezTo>
                    <a:cubicBezTo>
                      <a:pt x="699510" y="615137"/>
                      <a:pt x="667639" y="633752"/>
                      <a:pt x="639293" y="653213"/>
                    </a:cubicBezTo>
                    <a:cubicBezTo>
                      <a:pt x="610102" y="673379"/>
                      <a:pt x="584013" y="696365"/>
                      <a:pt x="557924" y="71258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5CC13687-06CA-47BF-1C04-7708230FEFC4}"/>
                  </a:ext>
                </a:extLst>
              </p:cNvPr>
              <p:cNvSpPr/>
              <p:nvPr/>
            </p:nvSpPr>
            <p:spPr>
              <a:xfrm>
                <a:off x="5758077" y="531586"/>
                <a:ext cx="32724" cy="55614"/>
              </a:xfrm>
              <a:custGeom>
                <a:avLst/>
                <a:gdLst>
                  <a:gd name="connsiteX0" fmla="*/ 6354 w 32724"/>
                  <a:gd name="connsiteY0" fmla="*/ 55615 h 55614"/>
                  <a:gd name="connsiteX1" fmla="*/ 32725 w 32724"/>
                  <a:gd name="connsiteY1" fmla="*/ 2873 h 55614"/>
                  <a:gd name="connsiteX2" fmla="*/ 6354 w 32724"/>
                  <a:gd name="connsiteY2" fmla="*/ 55615 h 55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24" h="55614">
                    <a:moveTo>
                      <a:pt x="6354" y="55615"/>
                    </a:moveTo>
                    <a:cubicBezTo>
                      <a:pt x="17636" y="40525"/>
                      <a:pt x="22148" y="18667"/>
                      <a:pt x="32725" y="2873"/>
                    </a:cubicBezTo>
                    <a:cubicBezTo>
                      <a:pt x="10302" y="-12498"/>
                      <a:pt x="-10992" y="37987"/>
                      <a:pt x="6354" y="5561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10C52CB1-A0F2-223F-1434-7B9C5A515D7C}"/>
                  </a:ext>
                </a:extLst>
              </p:cNvPr>
              <p:cNvSpPr/>
              <p:nvPr/>
            </p:nvSpPr>
            <p:spPr>
              <a:xfrm>
                <a:off x="6393369" y="580572"/>
                <a:ext cx="23917" cy="68254"/>
              </a:xfrm>
              <a:custGeom>
                <a:avLst/>
                <a:gdLst>
                  <a:gd name="connsiteX0" fmla="*/ 11016 w 23917"/>
                  <a:gd name="connsiteY0" fmla="*/ 0 h 68254"/>
                  <a:gd name="connsiteX1" fmla="*/ 2273 w 23917"/>
                  <a:gd name="connsiteY1" fmla="*/ 68254 h 68254"/>
                  <a:gd name="connsiteX2" fmla="*/ 11016 w 23917"/>
                  <a:gd name="connsiteY2" fmla="*/ 0 h 6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17" h="68254">
                    <a:moveTo>
                      <a:pt x="11016" y="0"/>
                    </a:moveTo>
                    <a:cubicBezTo>
                      <a:pt x="5940" y="21012"/>
                      <a:pt x="-4637" y="54716"/>
                      <a:pt x="2273" y="68254"/>
                    </a:cubicBezTo>
                    <a:cubicBezTo>
                      <a:pt x="13554" y="53870"/>
                      <a:pt x="39503" y="14525"/>
                      <a:pt x="11016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5A329668-804D-0A9A-C058-E7413684DC3F}"/>
                  </a:ext>
                </a:extLst>
              </p:cNvPr>
              <p:cNvSpPr/>
              <p:nvPr/>
            </p:nvSpPr>
            <p:spPr>
              <a:xfrm>
                <a:off x="5951425" y="632636"/>
                <a:ext cx="96740" cy="20639"/>
              </a:xfrm>
              <a:custGeom>
                <a:avLst/>
                <a:gdLst>
                  <a:gd name="connsiteX0" fmla="*/ 0 w 96740"/>
                  <a:gd name="connsiteY0" fmla="*/ 16191 h 20639"/>
                  <a:gd name="connsiteX1" fmla="*/ 96741 w 96740"/>
                  <a:gd name="connsiteY1" fmla="*/ 7448 h 20639"/>
                  <a:gd name="connsiteX2" fmla="*/ 0 w 96740"/>
                  <a:gd name="connsiteY2" fmla="*/ 16191 h 20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740" h="20639">
                    <a:moveTo>
                      <a:pt x="0" y="16191"/>
                    </a:moveTo>
                    <a:cubicBezTo>
                      <a:pt x="27499" y="23806"/>
                      <a:pt x="77562" y="22114"/>
                      <a:pt x="96741" y="7448"/>
                    </a:cubicBezTo>
                    <a:cubicBezTo>
                      <a:pt x="73895" y="-1014"/>
                      <a:pt x="11564" y="-6795"/>
                      <a:pt x="0" y="16191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9818449F-CA9A-ADF9-1E94-17E8227BC635}"/>
                  </a:ext>
                </a:extLst>
              </p:cNvPr>
              <p:cNvSpPr/>
              <p:nvPr/>
            </p:nvSpPr>
            <p:spPr>
              <a:xfrm>
                <a:off x="5519229" y="793918"/>
                <a:ext cx="16612" cy="50645"/>
              </a:xfrm>
              <a:custGeom>
                <a:avLst/>
                <a:gdLst>
                  <a:gd name="connsiteX0" fmla="*/ 12094 w 16612"/>
                  <a:gd name="connsiteY0" fmla="*/ 50646 h 50645"/>
                  <a:gd name="connsiteX1" fmla="*/ 16465 w 16612"/>
                  <a:gd name="connsiteY1" fmla="*/ 19 h 50645"/>
                  <a:gd name="connsiteX2" fmla="*/ 12094 w 16612"/>
                  <a:gd name="connsiteY2" fmla="*/ 50646 h 50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612" h="50645">
                    <a:moveTo>
                      <a:pt x="12094" y="50646"/>
                    </a:moveTo>
                    <a:cubicBezTo>
                      <a:pt x="18581" y="38800"/>
                      <a:pt x="16042" y="17929"/>
                      <a:pt x="16465" y="19"/>
                    </a:cubicBezTo>
                    <a:cubicBezTo>
                      <a:pt x="-2713" y="-1109"/>
                      <a:pt x="-6380" y="47684"/>
                      <a:pt x="12094" y="5064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1791E419-B5D5-C275-D962-8D3198997842}"/>
                  </a:ext>
                </a:extLst>
              </p:cNvPr>
              <p:cNvSpPr/>
              <p:nvPr/>
            </p:nvSpPr>
            <p:spPr>
              <a:xfrm>
                <a:off x="6351643" y="1110671"/>
                <a:ext cx="41973" cy="58028"/>
              </a:xfrm>
              <a:custGeom>
                <a:avLst/>
                <a:gdLst>
                  <a:gd name="connsiteX0" fmla="*/ 0 w 41973"/>
                  <a:gd name="connsiteY0" fmla="*/ 57255 h 58028"/>
                  <a:gd name="connsiteX1" fmla="*/ 37371 w 41973"/>
                  <a:gd name="connsiteY1" fmla="*/ 0 h 58028"/>
                  <a:gd name="connsiteX2" fmla="*/ 0 w 41973"/>
                  <a:gd name="connsiteY2" fmla="*/ 57255 h 58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73" h="58028">
                    <a:moveTo>
                      <a:pt x="0" y="57255"/>
                    </a:moveTo>
                    <a:cubicBezTo>
                      <a:pt x="28486" y="64165"/>
                      <a:pt x="52319" y="23127"/>
                      <a:pt x="37371" y="0"/>
                    </a:cubicBezTo>
                    <a:cubicBezTo>
                      <a:pt x="17910" y="11987"/>
                      <a:pt x="16076" y="41742"/>
                      <a:pt x="0" y="5725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761B5560-6334-3FD1-4292-8346A900DD93}"/>
                  </a:ext>
                </a:extLst>
              </p:cNvPr>
              <p:cNvSpPr/>
              <p:nvPr/>
            </p:nvSpPr>
            <p:spPr>
              <a:xfrm>
                <a:off x="6294525" y="553649"/>
                <a:ext cx="46114" cy="63052"/>
              </a:xfrm>
              <a:custGeom>
                <a:avLst/>
                <a:gdLst>
                  <a:gd name="connsiteX0" fmla="*/ 33003 w 46114"/>
                  <a:gd name="connsiteY0" fmla="*/ 553 h 63052"/>
                  <a:gd name="connsiteX1" fmla="*/ 33003 w 46114"/>
                  <a:gd name="connsiteY1" fmla="*/ 62179 h 63052"/>
                  <a:gd name="connsiteX2" fmla="*/ 33003 w 46114"/>
                  <a:gd name="connsiteY2" fmla="*/ 553 h 63052"/>
                  <a:gd name="connsiteX3" fmla="*/ 8747 w 46114"/>
                  <a:gd name="connsiteY3" fmla="*/ 35667 h 63052"/>
                  <a:gd name="connsiteX4" fmla="*/ 8747 w 46114"/>
                  <a:gd name="connsiteY4" fmla="*/ 35667 h 63052"/>
                  <a:gd name="connsiteX5" fmla="*/ 8747 w 46114"/>
                  <a:gd name="connsiteY5" fmla="*/ 35667 h 6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114" h="63052">
                    <a:moveTo>
                      <a:pt x="33003" y="553"/>
                    </a:moveTo>
                    <a:cubicBezTo>
                      <a:pt x="47246" y="12680"/>
                      <a:pt x="53451" y="56397"/>
                      <a:pt x="33003" y="62179"/>
                    </a:cubicBezTo>
                    <a:cubicBezTo>
                      <a:pt x="-2675" y="72191"/>
                      <a:pt x="-18611" y="-7345"/>
                      <a:pt x="33003" y="553"/>
                    </a:cubicBezTo>
                    <a:close/>
                    <a:moveTo>
                      <a:pt x="8747" y="35667"/>
                    </a:moveTo>
                    <a:cubicBezTo>
                      <a:pt x="41041" y="70076"/>
                      <a:pt x="32016" y="-10588"/>
                      <a:pt x="8747" y="35667"/>
                    </a:cubicBezTo>
                    <a:lnTo>
                      <a:pt x="8747" y="35667"/>
                    </a:ln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1" name="Freeform: Shape 320">
                <a:extLst>
                  <a:ext uri="{FF2B5EF4-FFF2-40B4-BE49-F238E27FC236}">
                    <a16:creationId xmlns:a16="http://schemas.microsoft.com/office/drawing/2014/main" id="{87E7F104-C828-AA41-3029-622E7933A16D}"/>
                  </a:ext>
                </a:extLst>
              </p:cNvPr>
              <p:cNvSpPr/>
              <p:nvPr/>
            </p:nvSpPr>
            <p:spPr>
              <a:xfrm>
                <a:off x="5810238" y="560356"/>
                <a:ext cx="33662" cy="42581"/>
              </a:xfrm>
              <a:custGeom>
                <a:avLst/>
                <a:gdLst>
                  <a:gd name="connsiteX0" fmla="*/ 28934 w 33662"/>
                  <a:gd name="connsiteY0" fmla="*/ 2589 h 42581"/>
                  <a:gd name="connsiteX1" fmla="*/ 13563 w 33662"/>
                  <a:gd name="connsiteY1" fmla="*/ 42216 h 42581"/>
                  <a:gd name="connsiteX2" fmla="*/ 28934 w 33662"/>
                  <a:gd name="connsiteY2" fmla="*/ 2589 h 42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62" h="42581">
                    <a:moveTo>
                      <a:pt x="28934" y="2589"/>
                    </a:moveTo>
                    <a:cubicBezTo>
                      <a:pt x="38524" y="21204"/>
                      <a:pt x="33588" y="45883"/>
                      <a:pt x="13563" y="42216"/>
                    </a:cubicBezTo>
                    <a:cubicBezTo>
                      <a:pt x="-8436" y="38267"/>
                      <a:pt x="-3924" y="-11795"/>
                      <a:pt x="28934" y="25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9D80C2B1-6E83-A000-4EFC-53B4C373220A}"/>
                  </a:ext>
                </a:extLst>
              </p:cNvPr>
              <p:cNvSpPr/>
              <p:nvPr/>
            </p:nvSpPr>
            <p:spPr>
              <a:xfrm>
                <a:off x="5880914" y="579578"/>
                <a:ext cx="387103" cy="16068"/>
              </a:xfrm>
              <a:custGeom>
                <a:avLst/>
                <a:gdLst>
                  <a:gd name="connsiteX0" fmla="*/ 387103 w 387103"/>
                  <a:gd name="connsiteY0" fmla="*/ 7623 h 16068"/>
                  <a:gd name="connsiteX1" fmla="*/ 338733 w 387103"/>
                  <a:gd name="connsiteY1" fmla="*/ 14251 h 16068"/>
                  <a:gd name="connsiteX2" fmla="*/ 65998 w 387103"/>
                  <a:gd name="connsiteY2" fmla="*/ 14251 h 16068"/>
                  <a:gd name="connsiteX3" fmla="*/ 0 w 387103"/>
                  <a:gd name="connsiteY3" fmla="*/ 11994 h 16068"/>
                  <a:gd name="connsiteX4" fmla="*/ 92369 w 387103"/>
                  <a:gd name="connsiteY4" fmla="*/ 9738 h 16068"/>
                  <a:gd name="connsiteX5" fmla="*/ 356360 w 387103"/>
                  <a:gd name="connsiteY5" fmla="*/ 3110 h 16068"/>
                  <a:gd name="connsiteX6" fmla="*/ 387103 w 387103"/>
                  <a:gd name="connsiteY6" fmla="*/ 7623 h 1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7103" h="16068">
                    <a:moveTo>
                      <a:pt x="387103" y="7623"/>
                    </a:moveTo>
                    <a:cubicBezTo>
                      <a:pt x="384706" y="21161"/>
                      <a:pt x="361014" y="14251"/>
                      <a:pt x="338733" y="14251"/>
                    </a:cubicBezTo>
                    <a:cubicBezTo>
                      <a:pt x="246364" y="14251"/>
                      <a:pt x="158508" y="18340"/>
                      <a:pt x="65998" y="14251"/>
                    </a:cubicBezTo>
                    <a:cubicBezTo>
                      <a:pt x="42871" y="13263"/>
                      <a:pt x="5077" y="9597"/>
                      <a:pt x="0" y="11994"/>
                    </a:cubicBezTo>
                    <a:cubicBezTo>
                      <a:pt x="17487" y="3251"/>
                      <a:pt x="73331" y="10584"/>
                      <a:pt x="92369" y="9738"/>
                    </a:cubicBezTo>
                    <a:cubicBezTo>
                      <a:pt x="164713" y="6776"/>
                      <a:pt x="275837" y="6917"/>
                      <a:pt x="356360" y="3110"/>
                    </a:cubicBezTo>
                    <a:cubicBezTo>
                      <a:pt x="362565" y="2969"/>
                      <a:pt x="384847" y="-6198"/>
                      <a:pt x="387103" y="76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A6F711A4-E4FC-74B9-1EE0-B07233F716E1}"/>
                  </a:ext>
                </a:extLst>
              </p:cNvPr>
              <p:cNvSpPr/>
              <p:nvPr/>
            </p:nvSpPr>
            <p:spPr>
              <a:xfrm>
                <a:off x="5652319" y="617943"/>
                <a:ext cx="145110" cy="149517"/>
              </a:xfrm>
              <a:custGeom>
                <a:avLst/>
                <a:gdLst>
                  <a:gd name="connsiteX0" fmla="*/ 138483 w 145110"/>
                  <a:gd name="connsiteY0" fmla="*/ 0 h 149517"/>
                  <a:gd name="connsiteX1" fmla="*/ 145111 w 145110"/>
                  <a:gd name="connsiteY1" fmla="*/ 4372 h 149517"/>
                  <a:gd name="connsiteX2" fmla="*/ 37371 w 145110"/>
                  <a:gd name="connsiteY2" fmla="*/ 118740 h 149517"/>
                  <a:gd name="connsiteX3" fmla="*/ 0 w 145110"/>
                  <a:gd name="connsiteY3" fmla="*/ 149482 h 149517"/>
                  <a:gd name="connsiteX4" fmla="*/ 138483 w 145110"/>
                  <a:gd name="connsiteY4" fmla="*/ 0 h 149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110" h="149517">
                    <a:moveTo>
                      <a:pt x="138483" y="0"/>
                    </a:moveTo>
                    <a:cubicBezTo>
                      <a:pt x="141444" y="705"/>
                      <a:pt x="142008" y="3949"/>
                      <a:pt x="145111" y="4372"/>
                    </a:cubicBezTo>
                    <a:cubicBezTo>
                      <a:pt x="114650" y="45409"/>
                      <a:pt x="72485" y="79677"/>
                      <a:pt x="37371" y="118740"/>
                    </a:cubicBezTo>
                    <a:cubicBezTo>
                      <a:pt x="26935" y="130303"/>
                      <a:pt x="18051" y="150470"/>
                      <a:pt x="0" y="149482"/>
                    </a:cubicBezTo>
                    <a:cubicBezTo>
                      <a:pt x="34691" y="97164"/>
                      <a:pt x="96599" y="52742"/>
                      <a:pt x="1384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7343EC23-772D-812C-D810-7FD9CDBE5D65}"/>
                  </a:ext>
                </a:extLst>
              </p:cNvPr>
              <p:cNvSpPr/>
              <p:nvPr/>
            </p:nvSpPr>
            <p:spPr>
              <a:xfrm>
                <a:off x="6118535" y="626827"/>
                <a:ext cx="161212" cy="164994"/>
              </a:xfrm>
              <a:custGeom>
                <a:avLst/>
                <a:gdLst>
                  <a:gd name="connsiteX0" fmla="*/ 160482 w 161212"/>
                  <a:gd name="connsiteY0" fmla="*/ 0 h 164994"/>
                  <a:gd name="connsiteX1" fmla="*/ 118740 w 161212"/>
                  <a:gd name="connsiteY1" fmla="*/ 43999 h 164994"/>
                  <a:gd name="connsiteX2" fmla="*/ 0 w 161212"/>
                  <a:gd name="connsiteY2" fmla="*/ 164995 h 164994"/>
                  <a:gd name="connsiteX3" fmla="*/ 37371 w 161212"/>
                  <a:gd name="connsiteY3" fmla="*/ 123252 h 164994"/>
                  <a:gd name="connsiteX4" fmla="*/ 160482 w 161212"/>
                  <a:gd name="connsiteY4" fmla="*/ 0 h 16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212" h="164994">
                    <a:moveTo>
                      <a:pt x="160482" y="0"/>
                    </a:moveTo>
                    <a:cubicBezTo>
                      <a:pt x="166546" y="9871"/>
                      <a:pt x="133265" y="30743"/>
                      <a:pt x="118740" y="43999"/>
                    </a:cubicBezTo>
                    <a:cubicBezTo>
                      <a:pt x="78831" y="80523"/>
                      <a:pt x="41178" y="134393"/>
                      <a:pt x="0" y="164995"/>
                    </a:cubicBezTo>
                    <a:cubicBezTo>
                      <a:pt x="7474" y="148495"/>
                      <a:pt x="24538" y="137073"/>
                      <a:pt x="37371" y="123252"/>
                    </a:cubicBezTo>
                    <a:cubicBezTo>
                      <a:pt x="75446" y="82215"/>
                      <a:pt x="120432" y="40755"/>
                      <a:pt x="1604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7D072737-6C3A-CF23-E246-FC5B7CE6BD31}"/>
                  </a:ext>
                </a:extLst>
              </p:cNvPr>
              <p:cNvSpPr/>
              <p:nvPr/>
            </p:nvSpPr>
            <p:spPr>
              <a:xfrm>
                <a:off x="5826796" y="635571"/>
                <a:ext cx="17923" cy="158366"/>
              </a:xfrm>
              <a:custGeom>
                <a:avLst/>
                <a:gdLst>
                  <a:gd name="connsiteX0" fmla="*/ 5748 w 17923"/>
                  <a:gd name="connsiteY0" fmla="*/ 0 h 158366"/>
                  <a:gd name="connsiteX1" fmla="*/ 10120 w 17923"/>
                  <a:gd name="connsiteY1" fmla="*/ 0 h 158366"/>
                  <a:gd name="connsiteX2" fmla="*/ 14491 w 17923"/>
                  <a:gd name="connsiteY2" fmla="*/ 46255 h 158366"/>
                  <a:gd name="connsiteX3" fmla="*/ 7863 w 17923"/>
                  <a:gd name="connsiteY3" fmla="*/ 158367 h 158366"/>
                  <a:gd name="connsiteX4" fmla="*/ 3492 w 17923"/>
                  <a:gd name="connsiteY4" fmla="*/ 116624 h 158366"/>
                  <a:gd name="connsiteX5" fmla="*/ 5748 w 17923"/>
                  <a:gd name="connsiteY5" fmla="*/ 6628 h 158366"/>
                  <a:gd name="connsiteX6" fmla="*/ 5748 w 17923"/>
                  <a:gd name="connsiteY6" fmla="*/ 0 h 15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23" h="158366">
                    <a:moveTo>
                      <a:pt x="5748" y="0"/>
                    </a:moveTo>
                    <a:cubicBezTo>
                      <a:pt x="7158" y="0"/>
                      <a:pt x="8709" y="0"/>
                      <a:pt x="10120" y="0"/>
                    </a:cubicBezTo>
                    <a:cubicBezTo>
                      <a:pt x="24081" y="9025"/>
                      <a:pt x="15196" y="29897"/>
                      <a:pt x="14491" y="46255"/>
                    </a:cubicBezTo>
                    <a:cubicBezTo>
                      <a:pt x="12799" y="82074"/>
                      <a:pt x="17312" y="126214"/>
                      <a:pt x="7863" y="158367"/>
                    </a:cubicBezTo>
                    <a:cubicBezTo>
                      <a:pt x="-6239" y="150752"/>
                      <a:pt x="2787" y="130303"/>
                      <a:pt x="3492" y="116624"/>
                    </a:cubicBezTo>
                    <a:cubicBezTo>
                      <a:pt x="5043" y="81510"/>
                      <a:pt x="2223" y="39063"/>
                      <a:pt x="5748" y="6628"/>
                    </a:cubicBezTo>
                    <a:cubicBezTo>
                      <a:pt x="5748" y="4372"/>
                      <a:pt x="5748" y="2256"/>
                      <a:pt x="57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199EB6E6-D7AC-51F2-F2BE-AA57FFEC8767}"/>
                  </a:ext>
                </a:extLst>
              </p:cNvPr>
              <p:cNvSpPr/>
              <p:nvPr/>
            </p:nvSpPr>
            <p:spPr>
              <a:xfrm>
                <a:off x="6306450" y="648827"/>
                <a:ext cx="13076" cy="400217"/>
              </a:xfrm>
              <a:custGeom>
                <a:avLst/>
                <a:gdLst>
                  <a:gd name="connsiteX0" fmla="*/ 5566 w 13076"/>
                  <a:gd name="connsiteY0" fmla="*/ 0 h 400217"/>
                  <a:gd name="connsiteX1" fmla="*/ 12194 w 13076"/>
                  <a:gd name="connsiteY1" fmla="*/ 0 h 400217"/>
                  <a:gd name="connsiteX2" fmla="*/ 7822 w 13076"/>
                  <a:gd name="connsiteY2" fmla="*/ 400218 h 400217"/>
                  <a:gd name="connsiteX3" fmla="*/ 1194 w 13076"/>
                  <a:gd name="connsiteY3" fmla="*/ 353963 h 400217"/>
                  <a:gd name="connsiteX4" fmla="*/ 5566 w 13076"/>
                  <a:gd name="connsiteY4" fmla="*/ 6487 h 400217"/>
                  <a:gd name="connsiteX5" fmla="*/ 5566 w 13076"/>
                  <a:gd name="connsiteY5" fmla="*/ 0 h 400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6" h="400217">
                    <a:moveTo>
                      <a:pt x="5566" y="0"/>
                    </a:moveTo>
                    <a:cubicBezTo>
                      <a:pt x="7822" y="0"/>
                      <a:pt x="9937" y="0"/>
                      <a:pt x="12194" y="0"/>
                    </a:cubicBezTo>
                    <a:cubicBezTo>
                      <a:pt x="16565" y="138483"/>
                      <a:pt x="3027" y="274991"/>
                      <a:pt x="7822" y="400218"/>
                    </a:cubicBezTo>
                    <a:cubicBezTo>
                      <a:pt x="-4165" y="394436"/>
                      <a:pt x="1194" y="370321"/>
                      <a:pt x="1194" y="353963"/>
                    </a:cubicBezTo>
                    <a:cubicBezTo>
                      <a:pt x="1194" y="238608"/>
                      <a:pt x="-2754" y="115073"/>
                      <a:pt x="5566" y="6487"/>
                    </a:cubicBezTo>
                    <a:cubicBezTo>
                      <a:pt x="5566" y="4372"/>
                      <a:pt x="5566" y="2115"/>
                      <a:pt x="55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2C0B82E6-9149-8EA0-6295-A8AC138C7FE7}"/>
                  </a:ext>
                </a:extLst>
              </p:cNvPr>
              <p:cNvSpPr/>
              <p:nvPr/>
            </p:nvSpPr>
            <p:spPr>
              <a:xfrm>
                <a:off x="5581507" y="784737"/>
                <a:ext cx="66473" cy="71085"/>
              </a:xfrm>
              <a:custGeom>
                <a:avLst/>
                <a:gdLst>
                  <a:gd name="connsiteX0" fmla="*/ 48813 w 66473"/>
                  <a:gd name="connsiteY0" fmla="*/ 2572 h 71085"/>
                  <a:gd name="connsiteX1" fmla="*/ 62069 w 66473"/>
                  <a:gd name="connsiteY1" fmla="*/ 59827 h 71085"/>
                  <a:gd name="connsiteX2" fmla="*/ 22442 w 66473"/>
                  <a:gd name="connsiteY2" fmla="*/ 37828 h 71085"/>
                  <a:gd name="connsiteX3" fmla="*/ 26813 w 66473"/>
                  <a:gd name="connsiteY3" fmla="*/ 70827 h 71085"/>
                  <a:gd name="connsiteX4" fmla="*/ 48813 w 66473"/>
                  <a:gd name="connsiteY4" fmla="*/ 2572 h 7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473" h="71085">
                    <a:moveTo>
                      <a:pt x="48813" y="2572"/>
                    </a:moveTo>
                    <a:cubicBezTo>
                      <a:pt x="63902" y="11316"/>
                      <a:pt x="72081" y="39097"/>
                      <a:pt x="62069" y="59827"/>
                    </a:cubicBezTo>
                    <a:cubicBezTo>
                      <a:pt x="38095" y="71109"/>
                      <a:pt x="32877" y="47276"/>
                      <a:pt x="22442" y="37828"/>
                    </a:cubicBezTo>
                    <a:cubicBezTo>
                      <a:pt x="11301" y="44597"/>
                      <a:pt x="21455" y="66173"/>
                      <a:pt x="26813" y="70827"/>
                    </a:cubicBezTo>
                    <a:cubicBezTo>
                      <a:pt x="-17890" y="76608"/>
                      <a:pt x="-4070" y="-16466"/>
                      <a:pt x="48813" y="25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8" name="Freeform: Shape 327">
                <a:extLst>
                  <a:ext uri="{FF2B5EF4-FFF2-40B4-BE49-F238E27FC236}">
                    <a16:creationId xmlns:a16="http://schemas.microsoft.com/office/drawing/2014/main" id="{B587D58D-7D77-88B9-8DAB-3FF89E5DCB39}"/>
                  </a:ext>
                </a:extLst>
              </p:cNvPr>
              <p:cNvSpPr/>
              <p:nvPr/>
            </p:nvSpPr>
            <p:spPr>
              <a:xfrm>
                <a:off x="6047077" y="803065"/>
                <a:ext cx="49058" cy="56775"/>
              </a:xfrm>
              <a:custGeom>
                <a:avLst/>
                <a:gdLst>
                  <a:gd name="connsiteX0" fmla="*/ 36202 w 49058"/>
                  <a:gd name="connsiteY0" fmla="*/ 54614 h 56775"/>
                  <a:gd name="connsiteX1" fmla="*/ 25202 w 49058"/>
                  <a:gd name="connsiteY1" fmla="*/ 23730 h 56775"/>
                  <a:gd name="connsiteX2" fmla="*/ 20831 w 49058"/>
                  <a:gd name="connsiteY2" fmla="*/ 56729 h 56775"/>
                  <a:gd name="connsiteX3" fmla="*/ 40574 w 49058"/>
                  <a:gd name="connsiteY3" fmla="*/ 6102 h 56775"/>
                  <a:gd name="connsiteX4" fmla="*/ 36202 w 49058"/>
                  <a:gd name="connsiteY4" fmla="*/ 54614 h 5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058" h="56775">
                    <a:moveTo>
                      <a:pt x="36202" y="54614"/>
                    </a:moveTo>
                    <a:cubicBezTo>
                      <a:pt x="33523" y="46858"/>
                      <a:pt x="37753" y="27256"/>
                      <a:pt x="25202" y="23730"/>
                    </a:cubicBezTo>
                    <a:cubicBezTo>
                      <a:pt x="10113" y="24576"/>
                      <a:pt x="18997" y="47281"/>
                      <a:pt x="20831" y="56729"/>
                    </a:cubicBezTo>
                    <a:cubicBezTo>
                      <a:pt x="-14989" y="58985"/>
                      <a:pt x="-2156" y="-22525"/>
                      <a:pt x="40574" y="6102"/>
                    </a:cubicBezTo>
                    <a:cubicBezTo>
                      <a:pt x="52137" y="18512"/>
                      <a:pt x="52984" y="47986"/>
                      <a:pt x="36202" y="546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40D590DD-B3C4-7691-A660-FDFC85E351FD}"/>
                  </a:ext>
                </a:extLst>
              </p:cNvPr>
              <p:cNvSpPr/>
              <p:nvPr/>
            </p:nvSpPr>
            <p:spPr>
              <a:xfrm>
                <a:off x="5685264" y="818193"/>
                <a:ext cx="334410" cy="23960"/>
              </a:xfrm>
              <a:custGeom>
                <a:avLst/>
                <a:gdLst>
                  <a:gd name="connsiteX0" fmla="*/ 334274 w 334410"/>
                  <a:gd name="connsiteY0" fmla="*/ 11000 h 23960"/>
                  <a:gd name="connsiteX1" fmla="*/ 303531 w 334410"/>
                  <a:gd name="connsiteY1" fmla="*/ 21999 h 23960"/>
                  <a:gd name="connsiteX2" fmla="*/ 53 w 334410"/>
                  <a:gd name="connsiteY2" fmla="*/ 8743 h 23960"/>
                  <a:gd name="connsiteX3" fmla="*/ 53 w 334410"/>
                  <a:gd name="connsiteY3" fmla="*/ 4372 h 23960"/>
                  <a:gd name="connsiteX4" fmla="*/ 2310 w 334410"/>
                  <a:gd name="connsiteY4" fmla="*/ 0 h 23960"/>
                  <a:gd name="connsiteX5" fmla="*/ 334274 w 334410"/>
                  <a:gd name="connsiteY5" fmla="*/ 11000 h 23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410" h="23960">
                    <a:moveTo>
                      <a:pt x="334274" y="11000"/>
                    </a:moveTo>
                    <a:cubicBezTo>
                      <a:pt x="336389" y="30179"/>
                      <a:pt x="313403" y="22563"/>
                      <a:pt x="303531" y="21999"/>
                    </a:cubicBezTo>
                    <a:cubicBezTo>
                      <a:pt x="209047" y="17064"/>
                      <a:pt x="96512" y="11564"/>
                      <a:pt x="53" y="8743"/>
                    </a:cubicBezTo>
                    <a:cubicBezTo>
                      <a:pt x="53" y="7333"/>
                      <a:pt x="53" y="5782"/>
                      <a:pt x="53" y="4372"/>
                    </a:cubicBezTo>
                    <a:cubicBezTo>
                      <a:pt x="-229" y="1833"/>
                      <a:pt x="617" y="423"/>
                      <a:pt x="2310" y="0"/>
                    </a:cubicBezTo>
                    <a:cubicBezTo>
                      <a:pt x="114422" y="1974"/>
                      <a:pt x="227944" y="987"/>
                      <a:pt x="334274" y="11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0" name="Freeform: Shape 329">
                <a:extLst>
                  <a:ext uri="{FF2B5EF4-FFF2-40B4-BE49-F238E27FC236}">
                    <a16:creationId xmlns:a16="http://schemas.microsoft.com/office/drawing/2014/main" id="{C5B01491-D3E0-7549-F078-A1C4836A3FC9}"/>
                  </a:ext>
                </a:extLst>
              </p:cNvPr>
              <p:cNvSpPr/>
              <p:nvPr/>
            </p:nvSpPr>
            <p:spPr>
              <a:xfrm>
                <a:off x="5821544" y="859935"/>
                <a:ext cx="13255" cy="120996"/>
              </a:xfrm>
              <a:custGeom>
                <a:avLst/>
                <a:gdLst>
                  <a:gd name="connsiteX0" fmla="*/ 0 w 13255"/>
                  <a:gd name="connsiteY0" fmla="*/ 0 h 120996"/>
                  <a:gd name="connsiteX1" fmla="*/ 13256 w 13255"/>
                  <a:gd name="connsiteY1" fmla="*/ 0 h 120996"/>
                  <a:gd name="connsiteX2" fmla="*/ 6628 w 13255"/>
                  <a:gd name="connsiteY2" fmla="*/ 120996 h 120996"/>
                  <a:gd name="connsiteX3" fmla="*/ 0 w 13255"/>
                  <a:gd name="connsiteY3" fmla="*/ 0 h 120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55" h="120996">
                    <a:moveTo>
                      <a:pt x="0" y="0"/>
                    </a:moveTo>
                    <a:cubicBezTo>
                      <a:pt x="4372" y="0"/>
                      <a:pt x="8884" y="0"/>
                      <a:pt x="13256" y="0"/>
                    </a:cubicBezTo>
                    <a:cubicBezTo>
                      <a:pt x="11000" y="40191"/>
                      <a:pt x="9730" y="81510"/>
                      <a:pt x="6628" y="120996"/>
                    </a:cubicBezTo>
                    <a:cubicBezTo>
                      <a:pt x="-4795" y="89830"/>
                      <a:pt x="7756" y="3483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1" name="Freeform: Shape 330">
                <a:extLst>
                  <a:ext uri="{FF2B5EF4-FFF2-40B4-BE49-F238E27FC236}">
                    <a16:creationId xmlns:a16="http://schemas.microsoft.com/office/drawing/2014/main" id="{1B4FE84F-A1DE-33BD-0693-0FEC25D2F639}"/>
                  </a:ext>
                </a:extLst>
              </p:cNvPr>
              <p:cNvSpPr/>
              <p:nvPr/>
            </p:nvSpPr>
            <p:spPr>
              <a:xfrm>
                <a:off x="5582496" y="890537"/>
                <a:ext cx="30138" cy="303618"/>
              </a:xfrm>
              <a:custGeom>
                <a:avLst/>
                <a:gdLst>
                  <a:gd name="connsiteX0" fmla="*/ 21312 w 30138"/>
                  <a:gd name="connsiteY0" fmla="*/ 141 h 303618"/>
                  <a:gd name="connsiteX1" fmla="*/ 25683 w 30138"/>
                  <a:gd name="connsiteY1" fmla="*/ 52883 h 303618"/>
                  <a:gd name="connsiteX2" fmla="*/ 14684 w 30138"/>
                  <a:gd name="connsiteY2" fmla="*/ 272876 h 303618"/>
                  <a:gd name="connsiteX3" fmla="*/ 8056 w 30138"/>
                  <a:gd name="connsiteY3" fmla="*/ 303618 h 303618"/>
                  <a:gd name="connsiteX4" fmla="*/ 1428 w 30138"/>
                  <a:gd name="connsiteY4" fmla="*/ 268363 h 303618"/>
                  <a:gd name="connsiteX5" fmla="*/ 12427 w 30138"/>
                  <a:gd name="connsiteY5" fmla="*/ 153995 h 303618"/>
                  <a:gd name="connsiteX6" fmla="*/ 16799 w 30138"/>
                  <a:gd name="connsiteY6" fmla="*/ 6628 h 303618"/>
                  <a:gd name="connsiteX7" fmla="*/ 16799 w 30138"/>
                  <a:gd name="connsiteY7" fmla="*/ 0 h 303618"/>
                  <a:gd name="connsiteX8" fmla="*/ 21312 w 30138"/>
                  <a:gd name="connsiteY8" fmla="*/ 141 h 303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138" h="303618">
                    <a:moveTo>
                      <a:pt x="21312" y="141"/>
                    </a:moveTo>
                    <a:cubicBezTo>
                      <a:pt x="37388" y="5500"/>
                      <a:pt x="26812" y="35255"/>
                      <a:pt x="25683" y="52883"/>
                    </a:cubicBezTo>
                    <a:cubicBezTo>
                      <a:pt x="21312" y="121842"/>
                      <a:pt x="16658" y="196724"/>
                      <a:pt x="14684" y="272876"/>
                    </a:cubicBezTo>
                    <a:cubicBezTo>
                      <a:pt x="14402" y="283029"/>
                      <a:pt x="19478" y="298542"/>
                      <a:pt x="8056" y="303618"/>
                    </a:cubicBezTo>
                    <a:cubicBezTo>
                      <a:pt x="-3790" y="297696"/>
                      <a:pt x="723" y="278094"/>
                      <a:pt x="1428" y="268363"/>
                    </a:cubicBezTo>
                    <a:cubicBezTo>
                      <a:pt x="3966" y="233108"/>
                      <a:pt x="10594" y="193904"/>
                      <a:pt x="12427" y="153995"/>
                    </a:cubicBezTo>
                    <a:cubicBezTo>
                      <a:pt x="14684" y="104215"/>
                      <a:pt x="11299" y="54716"/>
                      <a:pt x="16799" y="6628"/>
                    </a:cubicBezTo>
                    <a:cubicBezTo>
                      <a:pt x="16799" y="4372"/>
                      <a:pt x="16799" y="2256"/>
                      <a:pt x="16799" y="0"/>
                    </a:cubicBezTo>
                    <a:cubicBezTo>
                      <a:pt x="18491" y="141"/>
                      <a:pt x="19901" y="141"/>
                      <a:pt x="21312" y="1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2" name="Freeform: Shape 331">
                <a:extLst>
                  <a:ext uri="{FF2B5EF4-FFF2-40B4-BE49-F238E27FC236}">
                    <a16:creationId xmlns:a16="http://schemas.microsoft.com/office/drawing/2014/main" id="{7E254955-18C4-9424-BC12-B875973CE566}"/>
                  </a:ext>
                </a:extLst>
              </p:cNvPr>
              <p:cNvSpPr/>
              <p:nvPr/>
            </p:nvSpPr>
            <p:spPr>
              <a:xfrm>
                <a:off x="6051322" y="899562"/>
                <a:ext cx="19194" cy="334219"/>
              </a:xfrm>
              <a:custGeom>
                <a:avLst/>
                <a:gdLst>
                  <a:gd name="connsiteX0" fmla="*/ 9958 w 19194"/>
                  <a:gd name="connsiteY0" fmla="*/ 0 h 334219"/>
                  <a:gd name="connsiteX1" fmla="*/ 18842 w 19194"/>
                  <a:gd name="connsiteY1" fmla="*/ 0 h 334219"/>
                  <a:gd name="connsiteX2" fmla="*/ 14471 w 19194"/>
                  <a:gd name="connsiteY2" fmla="*/ 167110 h 334219"/>
                  <a:gd name="connsiteX3" fmla="*/ 1215 w 19194"/>
                  <a:gd name="connsiteY3" fmla="*/ 334220 h 334219"/>
                  <a:gd name="connsiteX4" fmla="*/ 7843 w 19194"/>
                  <a:gd name="connsiteY4" fmla="*/ 6487 h 334219"/>
                  <a:gd name="connsiteX5" fmla="*/ 9958 w 19194"/>
                  <a:gd name="connsiteY5" fmla="*/ 0 h 334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194" h="334219">
                    <a:moveTo>
                      <a:pt x="9958" y="0"/>
                    </a:moveTo>
                    <a:cubicBezTo>
                      <a:pt x="12919" y="0"/>
                      <a:pt x="15881" y="0"/>
                      <a:pt x="18842" y="0"/>
                    </a:cubicBezTo>
                    <a:cubicBezTo>
                      <a:pt x="20253" y="48370"/>
                      <a:pt x="17150" y="108586"/>
                      <a:pt x="14471" y="167110"/>
                    </a:cubicBezTo>
                    <a:cubicBezTo>
                      <a:pt x="11791" y="225070"/>
                      <a:pt x="10804" y="284722"/>
                      <a:pt x="1215" y="334220"/>
                    </a:cubicBezTo>
                    <a:cubicBezTo>
                      <a:pt x="-4144" y="243543"/>
                      <a:pt x="10099" y="116624"/>
                      <a:pt x="7843" y="6487"/>
                    </a:cubicBezTo>
                    <a:cubicBezTo>
                      <a:pt x="7561" y="3385"/>
                      <a:pt x="7420" y="282"/>
                      <a:pt x="99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65D1AE42-5F06-251C-5111-B99A4DF6D587}"/>
                  </a:ext>
                </a:extLst>
              </p:cNvPr>
              <p:cNvSpPr/>
              <p:nvPr/>
            </p:nvSpPr>
            <p:spPr>
              <a:xfrm>
                <a:off x="5792181" y="1013280"/>
                <a:ext cx="56881" cy="49195"/>
              </a:xfrm>
              <a:custGeom>
                <a:avLst/>
                <a:gdLst>
                  <a:gd name="connsiteX0" fmla="*/ 53619 w 56881"/>
                  <a:gd name="connsiteY0" fmla="*/ 42392 h 49195"/>
                  <a:gd name="connsiteX1" fmla="*/ 13991 w 56881"/>
                  <a:gd name="connsiteY1" fmla="*/ 49020 h 49195"/>
                  <a:gd name="connsiteX2" fmla="*/ 736 w 56881"/>
                  <a:gd name="connsiteY2" fmla="*/ 16021 h 49195"/>
                  <a:gd name="connsiteX3" fmla="*/ 53619 w 56881"/>
                  <a:gd name="connsiteY3" fmla="*/ 42392 h 4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881" h="49195">
                    <a:moveTo>
                      <a:pt x="53619" y="42392"/>
                    </a:moveTo>
                    <a:cubicBezTo>
                      <a:pt x="44311" y="48456"/>
                      <a:pt x="30209" y="49725"/>
                      <a:pt x="13991" y="49020"/>
                    </a:cubicBezTo>
                    <a:cubicBezTo>
                      <a:pt x="5530" y="39854"/>
                      <a:pt x="-2508" y="29982"/>
                      <a:pt x="736" y="16021"/>
                    </a:cubicBezTo>
                    <a:cubicBezTo>
                      <a:pt x="8351" y="-15426"/>
                      <a:pt x="71810" y="2624"/>
                      <a:pt x="53619" y="4239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B7D97F9D-4066-326C-1DEC-AC873CC8F4FA}"/>
                  </a:ext>
                </a:extLst>
              </p:cNvPr>
              <p:cNvSpPr/>
              <p:nvPr/>
            </p:nvSpPr>
            <p:spPr>
              <a:xfrm>
                <a:off x="5885179" y="1049044"/>
                <a:ext cx="143111" cy="24835"/>
              </a:xfrm>
              <a:custGeom>
                <a:avLst/>
                <a:gdLst>
                  <a:gd name="connsiteX0" fmla="*/ 143103 w 143111"/>
                  <a:gd name="connsiteY0" fmla="*/ 21999 h 24835"/>
                  <a:gd name="connsiteX1" fmla="*/ 121103 w 143111"/>
                  <a:gd name="connsiteY1" fmla="*/ 19743 h 24835"/>
                  <a:gd name="connsiteX2" fmla="*/ 107 w 143111"/>
                  <a:gd name="connsiteY2" fmla="*/ 8743 h 24835"/>
                  <a:gd name="connsiteX3" fmla="*/ 107 w 143111"/>
                  <a:gd name="connsiteY3" fmla="*/ 4372 h 24835"/>
                  <a:gd name="connsiteX4" fmla="*/ 2363 w 143111"/>
                  <a:gd name="connsiteY4" fmla="*/ 0 h 24835"/>
                  <a:gd name="connsiteX5" fmla="*/ 105732 w 143111"/>
                  <a:gd name="connsiteY5" fmla="*/ 8884 h 24835"/>
                  <a:gd name="connsiteX6" fmla="*/ 143103 w 143111"/>
                  <a:gd name="connsiteY6" fmla="*/ 21999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111" h="24835">
                    <a:moveTo>
                      <a:pt x="143103" y="21999"/>
                    </a:moveTo>
                    <a:cubicBezTo>
                      <a:pt x="138731" y="29050"/>
                      <a:pt x="128436" y="20871"/>
                      <a:pt x="121103" y="19743"/>
                    </a:cubicBezTo>
                    <a:cubicBezTo>
                      <a:pt x="86553" y="14525"/>
                      <a:pt x="36632" y="14666"/>
                      <a:pt x="107" y="8743"/>
                    </a:cubicBezTo>
                    <a:cubicBezTo>
                      <a:pt x="107" y="7333"/>
                      <a:pt x="107" y="5782"/>
                      <a:pt x="107" y="4372"/>
                    </a:cubicBezTo>
                    <a:cubicBezTo>
                      <a:pt x="-316" y="1833"/>
                      <a:pt x="530" y="423"/>
                      <a:pt x="2363" y="0"/>
                    </a:cubicBezTo>
                    <a:cubicBezTo>
                      <a:pt x="31978" y="1692"/>
                      <a:pt x="73297" y="6769"/>
                      <a:pt x="105732" y="8884"/>
                    </a:cubicBezTo>
                    <a:cubicBezTo>
                      <a:pt x="117014" y="9589"/>
                      <a:pt x="143667" y="1833"/>
                      <a:pt x="143103" y="219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15D99329-1CB9-993D-D1A6-F87F358F43F8}"/>
                  </a:ext>
                </a:extLst>
              </p:cNvPr>
              <p:cNvSpPr/>
              <p:nvPr/>
            </p:nvSpPr>
            <p:spPr>
              <a:xfrm>
                <a:off x="6087651" y="1064416"/>
                <a:ext cx="160622" cy="28300"/>
              </a:xfrm>
              <a:custGeom>
                <a:avLst/>
                <a:gdLst>
                  <a:gd name="connsiteX0" fmla="*/ 0 w 160622"/>
                  <a:gd name="connsiteY0" fmla="*/ 0 h 28300"/>
                  <a:gd name="connsiteX1" fmla="*/ 160623 w 160622"/>
                  <a:gd name="connsiteY1" fmla="*/ 17628 h 28300"/>
                  <a:gd name="connsiteX2" fmla="*/ 127624 w 160622"/>
                  <a:gd name="connsiteY2" fmla="*/ 24256 h 28300"/>
                  <a:gd name="connsiteX3" fmla="*/ 0 w 160622"/>
                  <a:gd name="connsiteY3" fmla="*/ 8884 h 28300"/>
                  <a:gd name="connsiteX4" fmla="*/ 0 w 160622"/>
                  <a:gd name="connsiteY4" fmla="*/ 0 h 2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28300">
                    <a:moveTo>
                      <a:pt x="0" y="0"/>
                    </a:moveTo>
                    <a:cubicBezTo>
                      <a:pt x="51191" y="8179"/>
                      <a:pt x="107035" y="11705"/>
                      <a:pt x="160623" y="17628"/>
                    </a:cubicBezTo>
                    <a:cubicBezTo>
                      <a:pt x="158790" y="35819"/>
                      <a:pt x="138624" y="25525"/>
                      <a:pt x="127624" y="24256"/>
                    </a:cubicBezTo>
                    <a:cubicBezTo>
                      <a:pt x="88420" y="19602"/>
                      <a:pt x="36524" y="16641"/>
                      <a:pt x="0" y="8884"/>
                    </a:cubicBezTo>
                    <a:cubicBezTo>
                      <a:pt x="0" y="5923"/>
                      <a:pt x="0" y="296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4481BB05-DD33-3BD3-6EC9-764EF2BA95D0}"/>
                  </a:ext>
                </a:extLst>
              </p:cNvPr>
              <p:cNvSpPr/>
              <p:nvPr/>
            </p:nvSpPr>
            <p:spPr>
              <a:xfrm>
                <a:off x="6268266" y="1077704"/>
                <a:ext cx="48465" cy="57376"/>
              </a:xfrm>
              <a:custGeom>
                <a:avLst/>
                <a:gdLst>
                  <a:gd name="connsiteX0" fmla="*/ 43750 w 48465"/>
                  <a:gd name="connsiteY0" fmla="*/ 8711 h 57376"/>
                  <a:gd name="connsiteX1" fmla="*/ 48121 w 48465"/>
                  <a:gd name="connsiteY1" fmla="*/ 39453 h 57376"/>
                  <a:gd name="connsiteX2" fmla="*/ 12866 w 48465"/>
                  <a:gd name="connsiteY2" fmla="*/ 57081 h 57376"/>
                  <a:gd name="connsiteX3" fmla="*/ 43750 w 48465"/>
                  <a:gd name="connsiteY3" fmla="*/ 8711 h 5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465" h="57376">
                    <a:moveTo>
                      <a:pt x="43750" y="8711"/>
                    </a:moveTo>
                    <a:cubicBezTo>
                      <a:pt x="47557" y="16608"/>
                      <a:pt x="49249" y="26620"/>
                      <a:pt x="48121" y="39453"/>
                    </a:cubicBezTo>
                    <a:cubicBezTo>
                      <a:pt x="39378" y="48197"/>
                      <a:pt x="32750" y="59337"/>
                      <a:pt x="12866" y="57081"/>
                    </a:cubicBezTo>
                    <a:cubicBezTo>
                      <a:pt x="-17172" y="36915"/>
                      <a:pt x="10469" y="-22032"/>
                      <a:pt x="43750" y="87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7" name="Freeform: Shape 336">
                <a:extLst>
                  <a:ext uri="{FF2B5EF4-FFF2-40B4-BE49-F238E27FC236}">
                    <a16:creationId xmlns:a16="http://schemas.microsoft.com/office/drawing/2014/main" id="{3CDF41F6-8C7B-56E5-83AF-C0C51A00FB84}"/>
                  </a:ext>
                </a:extLst>
              </p:cNvPr>
              <p:cNvSpPr/>
              <p:nvPr/>
            </p:nvSpPr>
            <p:spPr>
              <a:xfrm>
                <a:off x="5643241" y="1082043"/>
                <a:ext cx="140932" cy="134110"/>
              </a:xfrm>
              <a:custGeom>
                <a:avLst/>
                <a:gdLst>
                  <a:gd name="connsiteX0" fmla="*/ 134304 w 140932"/>
                  <a:gd name="connsiteY0" fmla="*/ 0 h 134110"/>
                  <a:gd name="connsiteX1" fmla="*/ 140932 w 140932"/>
                  <a:gd name="connsiteY1" fmla="*/ 4372 h 134110"/>
                  <a:gd name="connsiteX2" fmla="*/ 72678 w 140932"/>
                  <a:gd name="connsiteY2" fmla="*/ 72485 h 134110"/>
                  <a:gd name="connsiteX3" fmla="*/ 37423 w 140932"/>
                  <a:gd name="connsiteY3" fmla="*/ 107740 h 134110"/>
                  <a:gd name="connsiteX4" fmla="*/ 52 w 140932"/>
                  <a:gd name="connsiteY4" fmla="*/ 134111 h 134110"/>
                  <a:gd name="connsiteX5" fmla="*/ 26423 w 140932"/>
                  <a:gd name="connsiteY5" fmla="*/ 98856 h 134110"/>
                  <a:gd name="connsiteX6" fmla="*/ 134304 w 140932"/>
                  <a:gd name="connsiteY6" fmla="*/ 0 h 134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932" h="134110">
                    <a:moveTo>
                      <a:pt x="134304" y="0"/>
                    </a:moveTo>
                    <a:cubicBezTo>
                      <a:pt x="137266" y="705"/>
                      <a:pt x="137830" y="3808"/>
                      <a:pt x="140932" y="4372"/>
                    </a:cubicBezTo>
                    <a:cubicBezTo>
                      <a:pt x="126830" y="29614"/>
                      <a:pt x="96369" y="48934"/>
                      <a:pt x="72678" y="72485"/>
                    </a:cubicBezTo>
                    <a:cubicBezTo>
                      <a:pt x="61114" y="84049"/>
                      <a:pt x="49833" y="96458"/>
                      <a:pt x="37423" y="107740"/>
                    </a:cubicBezTo>
                    <a:cubicBezTo>
                      <a:pt x="26564" y="117753"/>
                      <a:pt x="15564" y="133688"/>
                      <a:pt x="52" y="134111"/>
                    </a:cubicBezTo>
                    <a:cubicBezTo>
                      <a:pt x="-1076" y="118740"/>
                      <a:pt x="16410" y="107740"/>
                      <a:pt x="26423" y="98856"/>
                    </a:cubicBezTo>
                    <a:cubicBezTo>
                      <a:pt x="60127" y="69382"/>
                      <a:pt x="104972" y="33704"/>
                      <a:pt x="1343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8" name="Freeform: Shape 337">
                <a:extLst>
                  <a:ext uri="{FF2B5EF4-FFF2-40B4-BE49-F238E27FC236}">
                    <a16:creationId xmlns:a16="http://schemas.microsoft.com/office/drawing/2014/main" id="{4A664DC8-BF0E-8231-FDE0-29E7CFC0674A}"/>
                  </a:ext>
                </a:extLst>
              </p:cNvPr>
              <p:cNvSpPr/>
              <p:nvPr/>
            </p:nvSpPr>
            <p:spPr>
              <a:xfrm>
                <a:off x="6088316" y="1137042"/>
                <a:ext cx="162214" cy="134111"/>
              </a:xfrm>
              <a:custGeom>
                <a:avLst/>
                <a:gdLst>
                  <a:gd name="connsiteX0" fmla="*/ 162215 w 162214"/>
                  <a:gd name="connsiteY0" fmla="*/ 15371 h 134111"/>
                  <a:gd name="connsiteX1" fmla="*/ 1592 w 162214"/>
                  <a:gd name="connsiteY1" fmla="*/ 134111 h 134111"/>
                  <a:gd name="connsiteX2" fmla="*/ 30219 w 162214"/>
                  <a:gd name="connsiteY2" fmla="*/ 96740 h 134111"/>
                  <a:gd name="connsiteX3" fmla="*/ 153472 w 162214"/>
                  <a:gd name="connsiteY3" fmla="*/ 0 h 134111"/>
                  <a:gd name="connsiteX4" fmla="*/ 162215 w 162214"/>
                  <a:gd name="connsiteY4" fmla="*/ 15371 h 134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214" h="134111">
                    <a:moveTo>
                      <a:pt x="162215" y="15371"/>
                    </a:moveTo>
                    <a:cubicBezTo>
                      <a:pt x="104114" y="50345"/>
                      <a:pt x="53770" y="93074"/>
                      <a:pt x="1592" y="134111"/>
                    </a:cubicBezTo>
                    <a:cubicBezTo>
                      <a:pt x="-6446" y="118740"/>
                      <a:pt x="17950" y="106330"/>
                      <a:pt x="30219" y="96740"/>
                    </a:cubicBezTo>
                    <a:cubicBezTo>
                      <a:pt x="69564" y="65998"/>
                      <a:pt x="119063" y="35960"/>
                      <a:pt x="153472" y="0"/>
                    </a:cubicBezTo>
                    <a:cubicBezTo>
                      <a:pt x="160382" y="1128"/>
                      <a:pt x="159395" y="10013"/>
                      <a:pt x="162215" y="153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9" name="Freeform: Shape 338">
                <a:extLst>
                  <a:ext uri="{FF2B5EF4-FFF2-40B4-BE49-F238E27FC236}">
                    <a16:creationId xmlns:a16="http://schemas.microsoft.com/office/drawing/2014/main" id="{8D420BA7-0F7A-5964-F876-65CBFA56A3DD}"/>
                  </a:ext>
                </a:extLst>
              </p:cNvPr>
              <p:cNvSpPr/>
              <p:nvPr/>
            </p:nvSpPr>
            <p:spPr>
              <a:xfrm>
                <a:off x="5560135" y="1224198"/>
                <a:ext cx="59441" cy="68205"/>
              </a:xfrm>
              <a:custGeom>
                <a:avLst/>
                <a:gdLst>
                  <a:gd name="connsiteX0" fmla="*/ 48044 w 59441"/>
                  <a:gd name="connsiteY0" fmla="*/ 3097 h 68205"/>
                  <a:gd name="connsiteX1" fmla="*/ 56788 w 59441"/>
                  <a:gd name="connsiteY1" fmla="*/ 58095 h 68205"/>
                  <a:gd name="connsiteX2" fmla="*/ 48044 w 59441"/>
                  <a:gd name="connsiteY2" fmla="*/ 3097 h 68205"/>
                  <a:gd name="connsiteX3" fmla="*/ 23930 w 59441"/>
                  <a:gd name="connsiteY3" fmla="*/ 44839 h 68205"/>
                  <a:gd name="connsiteX4" fmla="*/ 30558 w 59441"/>
                  <a:gd name="connsiteY4" fmla="*/ 20584 h 68205"/>
                  <a:gd name="connsiteX5" fmla="*/ 23930 w 59441"/>
                  <a:gd name="connsiteY5" fmla="*/ 44839 h 68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441" h="68205">
                    <a:moveTo>
                      <a:pt x="48044" y="3097"/>
                    </a:moveTo>
                    <a:cubicBezTo>
                      <a:pt x="59467" y="12122"/>
                      <a:pt x="62147" y="39339"/>
                      <a:pt x="56788" y="58095"/>
                    </a:cubicBezTo>
                    <a:cubicBezTo>
                      <a:pt x="-6954" y="103645"/>
                      <a:pt x="-26556" y="-20877"/>
                      <a:pt x="48044" y="3097"/>
                    </a:cubicBezTo>
                    <a:close/>
                    <a:moveTo>
                      <a:pt x="23930" y="44839"/>
                    </a:moveTo>
                    <a:cubicBezTo>
                      <a:pt x="32109" y="42019"/>
                      <a:pt x="34929" y="29609"/>
                      <a:pt x="30558" y="20584"/>
                    </a:cubicBezTo>
                    <a:cubicBezTo>
                      <a:pt x="11943" y="13532"/>
                      <a:pt x="9546" y="44839"/>
                      <a:pt x="23930" y="448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D3F515F8-C782-56B6-4637-E65113C85D30}"/>
                  </a:ext>
                </a:extLst>
              </p:cNvPr>
              <p:cNvSpPr/>
              <p:nvPr/>
            </p:nvSpPr>
            <p:spPr>
              <a:xfrm>
                <a:off x="6009683" y="1262809"/>
                <a:ext cx="45106" cy="57384"/>
              </a:xfrm>
              <a:custGeom>
                <a:avLst/>
                <a:gdLst>
                  <a:gd name="connsiteX0" fmla="*/ 36226 w 45106"/>
                  <a:gd name="connsiteY0" fmla="*/ 1857 h 57384"/>
                  <a:gd name="connsiteX1" fmla="*/ 29598 w 45106"/>
                  <a:gd name="connsiteY1" fmla="*/ 56855 h 57384"/>
                  <a:gd name="connsiteX2" fmla="*/ 36226 w 45106"/>
                  <a:gd name="connsiteY2" fmla="*/ 1857 h 57384"/>
                  <a:gd name="connsiteX3" fmla="*/ 18599 w 45106"/>
                  <a:gd name="connsiteY3" fmla="*/ 39227 h 57384"/>
                  <a:gd name="connsiteX4" fmla="*/ 31855 w 45106"/>
                  <a:gd name="connsiteY4" fmla="*/ 39227 h 57384"/>
                  <a:gd name="connsiteX5" fmla="*/ 36226 w 45106"/>
                  <a:gd name="connsiteY5" fmla="*/ 19484 h 57384"/>
                  <a:gd name="connsiteX6" fmla="*/ 18599 w 45106"/>
                  <a:gd name="connsiteY6" fmla="*/ 39227 h 57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106" h="57384">
                    <a:moveTo>
                      <a:pt x="36226" y="1857"/>
                    </a:moveTo>
                    <a:cubicBezTo>
                      <a:pt x="49623" y="16946"/>
                      <a:pt x="48213" y="53188"/>
                      <a:pt x="29598" y="56855"/>
                    </a:cubicBezTo>
                    <a:cubicBezTo>
                      <a:pt x="-9747" y="64470"/>
                      <a:pt x="-12144" y="-12810"/>
                      <a:pt x="36226" y="1857"/>
                    </a:cubicBezTo>
                    <a:close/>
                    <a:moveTo>
                      <a:pt x="18599" y="39227"/>
                    </a:moveTo>
                    <a:cubicBezTo>
                      <a:pt x="22970" y="39227"/>
                      <a:pt x="27342" y="39227"/>
                      <a:pt x="31855" y="39227"/>
                    </a:cubicBezTo>
                    <a:cubicBezTo>
                      <a:pt x="36367" y="35702"/>
                      <a:pt x="36931" y="28227"/>
                      <a:pt x="36226" y="19484"/>
                    </a:cubicBezTo>
                    <a:cubicBezTo>
                      <a:pt x="23252" y="5100"/>
                      <a:pt x="5061" y="27381"/>
                      <a:pt x="18599" y="392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EC8EC048-6703-FCF7-A784-96B1FF0AE243}"/>
                  </a:ext>
                </a:extLst>
              </p:cNvPr>
              <p:cNvSpPr/>
              <p:nvPr/>
            </p:nvSpPr>
            <p:spPr>
              <a:xfrm>
                <a:off x="5656583" y="1273550"/>
                <a:ext cx="321212" cy="28486"/>
              </a:xfrm>
              <a:custGeom>
                <a:avLst/>
                <a:gdLst>
                  <a:gd name="connsiteX0" fmla="*/ 321212 w 321212"/>
                  <a:gd name="connsiteY0" fmla="*/ 4231 h 28486"/>
                  <a:gd name="connsiteX1" fmla="*/ 318956 w 321212"/>
                  <a:gd name="connsiteY1" fmla="*/ 28486 h 28486"/>
                  <a:gd name="connsiteX2" fmla="*/ 107 w 321212"/>
                  <a:gd name="connsiteY2" fmla="*/ 8743 h 28486"/>
                  <a:gd name="connsiteX3" fmla="*/ 2363 w 321212"/>
                  <a:gd name="connsiteY3" fmla="*/ 4372 h 28486"/>
                  <a:gd name="connsiteX4" fmla="*/ 4620 w 321212"/>
                  <a:gd name="connsiteY4" fmla="*/ 0 h 28486"/>
                  <a:gd name="connsiteX5" fmla="*/ 321212 w 321212"/>
                  <a:gd name="connsiteY5" fmla="*/ 4231 h 28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212" h="28486">
                    <a:moveTo>
                      <a:pt x="321212" y="4231"/>
                    </a:moveTo>
                    <a:cubicBezTo>
                      <a:pt x="318533" y="10436"/>
                      <a:pt x="318815" y="19461"/>
                      <a:pt x="318956" y="28486"/>
                    </a:cubicBezTo>
                    <a:cubicBezTo>
                      <a:pt x="216575" y="17910"/>
                      <a:pt x="111796" y="9872"/>
                      <a:pt x="107" y="8743"/>
                    </a:cubicBezTo>
                    <a:cubicBezTo>
                      <a:pt x="-316" y="6205"/>
                      <a:pt x="530" y="4795"/>
                      <a:pt x="2363" y="4372"/>
                    </a:cubicBezTo>
                    <a:cubicBezTo>
                      <a:pt x="1940" y="1833"/>
                      <a:pt x="2787" y="423"/>
                      <a:pt x="4620" y="0"/>
                    </a:cubicBezTo>
                    <a:cubicBezTo>
                      <a:pt x="109680" y="1692"/>
                      <a:pt x="212908" y="5500"/>
                      <a:pt x="321212" y="42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2" name="Graphic 3">
              <a:extLst>
                <a:ext uri="{FF2B5EF4-FFF2-40B4-BE49-F238E27FC236}">
                  <a16:creationId xmlns:a16="http://schemas.microsoft.com/office/drawing/2014/main" id="{1AA60F9D-FB9B-3E7C-2D7E-042D5A3A79D4}"/>
                </a:ext>
              </a:extLst>
            </p:cNvPr>
            <p:cNvGrpSpPr/>
            <p:nvPr/>
          </p:nvGrpSpPr>
          <p:grpSpPr>
            <a:xfrm>
              <a:off x="5631307" y="3748047"/>
              <a:ext cx="414423" cy="568500"/>
              <a:chOff x="5631307" y="3748047"/>
              <a:chExt cx="414423" cy="568500"/>
            </a:xfrm>
          </p:grpSpPr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68EB7B1-73EF-215F-0275-DC93C0D24E5B}"/>
                  </a:ext>
                </a:extLst>
              </p:cNvPr>
              <p:cNvSpPr/>
              <p:nvPr/>
            </p:nvSpPr>
            <p:spPr>
              <a:xfrm>
                <a:off x="5631307" y="3748047"/>
                <a:ext cx="344655" cy="350578"/>
              </a:xfrm>
              <a:custGeom>
                <a:avLst/>
                <a:gdLst>
                  <a:gd name="connsiteX0" fmla="*/ 260466 w 344655"/>
                  <a:gd name="connsiteY0" fmla="*/ 53306 h 350578"/>
                  <a:gd name="connsiteX1" fmla="*/ 182764 w 344655"/>
                  <a:gd name="connsiteY1" fmla="*/ 119727 h 350578"/>
                  <a:gd name="connsiteX2" fmla="*/ 186148 w 344655"/>
                  <a:gd name="connsiteY2" fmla="*/ 20166 h 350578"/>
                  <a:gd name="connsiteX3" fmla="*/ 108445 w 344655"/>
                  <a:gd name="connsiteY3" fmla="*/ 0 h 350578"/>
                  <a:gd name="connsiteX4" fmla="*/ 0 w 344655"/>
                  <a:gd name="connsiteY4" fmla="*/ 259902 h 350578"/>
                  <a:gd name="connsiteX5" fmla="*/ 66139 w 344655"/>
                  <a:gd name="connsiteY5" fmla="*/ 284581 h 350578"/>
                  <a:gd name="connsiteX6" fmla="*/ 109574 w 344655"/>
                  <a:gd name="connsiteY6" fmla="*/ 176276 h 350578"/>
                  <a:gd name="connsiteX7" fmla="*/ 123817 w 344655"/>
                  <a:gd name="connsiteY7" fmla="*/ 252428 h 350578"/>
                  <a:gd name="connsiteX8" fmla="*/ 211391 w 344655"/>
                  <a:gd name="connsiteY8" fmla="*/ 207160 h 350578"/>
                  <a:gd name="connsiteX9" fmla="*/ 164572 w 344655"/>
                  <a:gd name="connsiteY9" fmla="*/ 328438 h 350578"/>
                  <a:gd name="connsiteX10" fmla="*/ 219711 w 344655"/>
                  <a:gd name="connsiteY10" fmla="*/ 350578 h 350578"/>
                  <a:gd name="connsiteX11" fmla="*/ 344656 w 344655"/>
                  <a:gd name="connsiteY11" fmla="*/ 86023 h 350578"/>
                  <a:gd name="connsiteX12" fmla="*/ 260466 w 344655"/>
                  <a:gd name="connsiteY12" fmla="*/ 53306 h 35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4655" h="350578">
                    <a:moveTo>
                      <a:pt x="260466" y="53306"/>
                    </a:moveTo>
                    <a:cubicBezTo>
                      <a:pt x="233954" y="74036"/>
                      <a:pt x="211109" y="104073"/>
                      <a:pt x="182764" y="119727"/>
                    </a:cubicBezTo>
                    <a:cubicBezTo>
                      <a:pt x="181353" y="87574"/>
                      <a:pt x="185161" y="53306"/>
                      <a:pt x="186148" y="20166"/>
                    </a:cubicBezTo>
                    <a:cubicBezTo>
                      <a:pt x="158931" y="10154"/>
                      <a:pt x="133406" y="4372"/>
                      <a:pt x="108445" y="0"/>
                    </a:cubicBezTo>
                    <a:cubicBezTo>
                      <a:pt x="69665" y="86728"/>
                      <a:pt x="30743" y="181776"/>
                      <a:pt x="0" y="259902"/>
                    </a:cubicBezTo>
                    <a:cubicBezTo>
                      <a:pt x="13256" y="274709"/>
                      <a:pt x="47383" y="282888"/>
                      <a:pt x="66139" y="284581"/>
                    </a:cubicBezTo>
                    <a:cubicBezTo>
                      <a:pt x="83344" y="248479"/>
                      <a:pt x="85882" y="209275"/>
                      <a:pt x="109574" y="176276"/>
                    </a:cubicBezTo>
                    <a:cubicBezTo>
                      <a:pt x="114086" y="201801"/>
                      <a:pt x="106753" y="231838"/>
                      <a:pt x="123817" y="252428"/>
                    </a:cubicBezTo>
                    <a:cubicBezTo>
                      <a:pt x="153713" y="242133"/>
                      <a:pt x="185584" y="213788"/>
                      <a:pt x="211391" y="207160"/>
                    </a:cubicBezTo>
                    <a:cubicBezTo>
                      <a:pt x="193199" y="248620"/>
                      <a:pt x="174584" y="290080"/>
                      <a:pt x="164572" y="328438"/>
                    </a:cubicBezTo>
                    <a:cubicBezTo>
                      <a:pt x="177828" y="339015"/>
                      <a:pt x="204763" y="349873"/>
                      <a:pt x="219711" y="350578"/>
                    </a:cubicBezTo>
                    <a:cubicBezTo>
                      <a:pt x="262723" y="268786"/>
                      <a:pt x="307003" y="167251"/>
                      <a:pt x="344656" y="86023"/>
                    </a:cubicBezTo>
                    <a:cubicBezTo>
                      <a:pt x="323362" y="75446"/>
                      <a:pt x="284722" y="56831"/>
                      <a:pt x="260466" y="53306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580D7F7D-A9A0-D33E-F3BD-E2C2023BAB05}"/>
                  </a:ext>
                </a:extLst>
              </p:cNvPr>
              <p:cNvSpPr/>
              <p:nvPr/>
            </p:nvSpPr>
            <p:spPr>
              <a:xfrm>
                <a:off x="5805750" y="3994975"/>
                <a:ext cx="239980" cy="288321"/>
              </a:xfrm>
              <a:custGeom>
                <a:avLst/>
                <a:gdLst>
                  <a:gd name="connsiteX0" fmla="*/ 180507 w 239980"/>
                  <a:gd name="connsiteY0" fmla="*/ 0 h 288321"/>
                  <a:gd name="connsiteX1" fmla="*/ 135663 w 239980"/>
                  <a:gd name="connsiteY1" fmla="*/ 8884 h 288321"/>
                  <a:gd name="connsiteX2" fmla="*/ 133547 w 239980"/>
                  <a:gd name="connsiteY2" fmla="*/ 137919 h 288321"/>
                  <a:gd name="connsiteX3" fmla="*/ 45127 w 239980"/>
                  <a:gd name="connsiteY3" fmla="*/ 185161 h 288321"/>
                  <a:gd name="connsiteX4" fmla="*/ 0 w 239980"/>
                  <a:gd name="connsiteY4" fmla="*/ 232544 h 288321"/>
                  <a:gd name="connsiteX5" fmla="*/ 91100 w 239980"/>
                  <a:gd name="connsiteY5" fmla="*/ 287542 h 288321"/>
                  <a:gd name="connsiteX6" fmla="*/ 200109 w 239980"/>
                  <a:gd name="connsiteY6" fmla="*/ 150752 h 288321"/>
                  <a:gd name="connsiteX7" fmla="*/ 239877 w 239980"/>
                  <a:gd name="connsiteY7" fmla="*/ 50485 h 288321"/>
                  <a:gd name="connsiteX8" fmla="*/ 180507 w 239980"/>
                  <a:gd name="connsiteY8" fmla="*/ 0 h 288321"/>
                  <a:gd name="connsiteX9" fmla="*/ 178251 w 239980"/>
                  <a:gd name="connsiteY9" fmla="*/ 80805 h 288321"/>
                  <a:gd name="connsiteX10" fmla="*/ 154982 w 239980"/>
                  <a:gd name="connsiteY10" fmla="*/ 89689 h 288321"/>
                  <a:gd name="connsiteX11" fmla="*/ 152726 w 239980"/>
                  <a:gd name="connsiteY11" fmla="*/ 83908 h 288321"/>
                  <a:gd name="connsiteX12" fmla="*/ 178251 w 239980"/>
                  <a:gd name="connsiteY12" fmla="*/ 80805 h 288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9980" h="288321">
                    <a:moveTo>
                      <a:pt x="180507" y="0"/>
                    </a:moveTo>
                    <a:cubicBezTo>
                      <a:pt x="165277" y="4654"/>
                      <a:pt x="151457" y="1128"/>
                      <a:pt x="135663" y="8884"/>
                    </a:cubicBezTo>
                    <a:cubicBezTo>
                      <a:pt x="85177" y="33563"/>
                      <a:pt x="64729" y="122406"/>
                      <a:pt x="133547" y="137919"/>
                    </a:cubicBezTo>
                    <a:cubicBezTo>
                      <a:pt x="130727" y="192353"/>
                      <a:pt x="76716" y="219711"/>
                      <a:pt x="45127" y="185161"/>
                    </a:cubicBezTo>
                    <a:cubicBezTo>
                      <a:pt x="29050" y="198134"/>
                      <a:pt x="11705" y="208147"/>
                      <a:pt x="0" y="232544"/>
                    </a:cubicBezTo>
                    <a:cubicBezTo>
                      <a:pt x="21999" y="258633"/>
                      <a:pt x="52742" y="294029"/>
                      <a:pt x="91100" y="287542"/>
                    </a:cubicBezTo>
                    <a:cubicBezTo>
                      <a:pt x="127624" y="281337"/>
                      <a:pt x="175713" y="199686"/>
                      <a:pt x="200109" y="150752"/>
                    </a:cubicBezTo>
                    <a:cubicBezTo>
                      <a:pt x="215057" y="120714"/>
                      <a:pt x="241851" y="74177"/>
                      <a:pt x="239877" y="50485"/>
                    </a:cubicBezTo>
                    <a:cubicBezTo>
                      <a:pt x="237762" y="25666"/>
                      <a:pt x="203776" y="11705"/>
                      <a:pt x="180507" y="0"/>
                    </a:cubicBezTo>
                    <a:close/>
                    <a:moveTo>
                      <a:pt x="178251" y="80805"/>
                    </a:moveTo>
                    <a:cubicBezTo>
                      <a:pt x="173456" y="91523"/>
                      <a:pt x="165700" y="94625"/>
                      <a:pt x="154982" y="89689"/>
                    </a:cubicBezTo>
                    <a:cubicBezTo>
                      <a:pt x="154841" y="87574"/>
                      <a:pt x="154841" y="85318"/>
                      <a:pt x="152726" y="83908"/>
                    </a:cubicBezTo>
                    <a:cubicBezTo>
                      <a:pt x="155828" y="70369"/>
                      <a:pt x="171905" y="72203"/>
                      <a:pt x="178251" y="8080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D9743F0E-CB2C-4419-DB52-1A4A843C39D1}"/>
                  </a:ext>
                </a:extLst>
              </p:cNvPr>
              <p:cNvSpPr/>
              <p:nvPr/>
            </p:nvSpPr>
            <p:spPr>
              <a:xfrm>
                <a:off x="5648793" y="3760457"/>
                <a:ext cx="310669" cy="320681"/>
              </a:xfrm>
              <a:custGeom>
                <a:avLst/>
                <a:gdLst>
                  <a:gd name="connsiteX0" fmla="*/ 310670 w 310669"/>
                  <a:gd name="connsiteY0" fmla="*/ 78267 h 320681"/>
                  <a:gd name="connsiteX1" fmla="*/ 195596 w 310669"/>
                  <a:gd name="connsiteY1" fmla="*/ 320682 h 320681"/>
                  <a:gd name="connsiteX2" fmla="*/ 165418 w 310669"/>
                  <a:gd name="connsiteY2" fmla="*/ 307285 h 320681"/>
                  <a:gd name="connsiteX3" fmla="*/ 209698 w 310669"/>
                  <a:gd name="connsiteY3" fmla="*/ 175289 h 320681"/>
                  <a:gd name="connsiteX4" fmla="*/ 112253 w 310669"/>
                  <a:gd name="connsiteY4" fmla="*/ 220980 h 320681"/>
                  <a:gd name="connsiteX5" fmla="*/ 101817 w 310669"/>
                  <a:gd name="connsiteY5" fmla="*/ 120009 h 320681"/>
                  <a:gd name="connsiteX6" fmla="*/ 62472 w 310669"/>
                  <a:gd name="connsiteY6" fmla="*/ 186712 h 320681"/>
                  <a:gd name="connsiteX7" fmla="*/ 39909 w 310669"/>
                  <a:gd name="connsiteY7" fmla="*/ 253697 h 320681"/>
                  <a:gd name="connsiteX8" fmla="*/ 0 w 310669"/>
                  <a:gd name="connsiteY8" fmla="*/ 240723 h 320681"/>
                  <a:gd name="connsiteX9" fmla="*/ 97445 w 310669"/>
                  <a:gd name="connsiteY9" fmla="*/ 0 h 320681"/>
                  <a:gd name="connsiteX10" fmla="*/ 155264 w 310669"/>
                  <a:gd name="connsiteY10" fmla="*/ 16077 h 320681"/>
                  <a:gd name="connsiteX11" fmla="*/ 149905 w 310669"/>
                  <a:gd name="connsiteY11" fmla="*/ 136508 h 320681"/>
                  <a:gd name="connsiteX12" fmla="*/ 174725 w 310669"/>
                  <a:gd name="connsiteY12" fmla="*/ 118599 h 320681"/>
                  <a:gd name="connsiteX13" fmla="*/ 247492 w 310669"/>
                  <a:gd name="connsiteY13" fmla="*/ 52319 h 320681"/>
                  <a:gd name="connsiteX14" fmla="*/ 310670 w 310669"/>
                  <a:gd name="connsiteY14" fmla="*/ 78267 h 320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0669" h="320681">
                    <a:moveTo>
                      <a:pt x="310670" y="78267"/>
                    </a:moveTo>
                    <a:cubicBezTo>
                      <a:pt x="272735" y="160200"/>
                      <a:pt x="234518" y="241569"/>
                      <a:pt x="195596" y="320682"/>
                    </a:cubicBezTo>
                    <a:cubicBezTo>
                      <a:pt x="184174" y="316451"/>
                      <a:pt x="174020" y="315464"/>
                      <a:pt x="165418" y="307285"/>
                    </a:cubicBezTo>
                    <a:cubicBezTo>
                      <a:pt x="179661" y="263568"/>
                      <a:pt x="208147" y="214211"/>
                      <a:pt x="209698" y="175289"/>
                    </a:cubicBezTo>
                    <a:cubicBezTo>
                      <a:pt x="175289" y="185584"/>
                      <a:pt x="145957" y="208852"/>
                      <a:pt x="112253" y="220980"/>
                    </a:cubicBezTo>
                    <a:cubicBezTo>
                      <a:pt x="107176" y="187981"/>
                      <a:pt x="109009" y="152303"/>
                      <a:pt x="101817" y="120009"/>
                    </a:cubicBezTo>
                    <a:cubicBezTo>
                      <a:pt x="82074" y="128470"/>
                      <a:pt x="72344" y="161610"/>
                      <a:pt x="62472" y="186712"/>
                    </a:cubicBezTo>
                    <a:cubicBezTo>
                      <a:pt x="53165" y="210262"/>
                      <a:pt x="45832" y="235364"/>
                      <a:pt x="39909" y="253697"/>
                    </a:cubicBezTo>
                    <a:cubicBezTo>
                      <a:pt x="27499" y="251864"/>
                      <a:pt x="12833" y="243826"/>
                      <a:pt x="0" y="240723"/>
                    </a:cubicBezTo>
                    <a:cubicBezTo>
                      <a:pt x="24397" y="164713"/>
                      <a:pt x="64306" y="73895"/>
                      <a:pt x="97445" y="0"/>
                    </a:cubicBezTo>
                    <a:cubicBezTo>
                      <a:pt x="117753" y="8038"/>
                      <a:pt x="136085" y="11000"/>
                      <a:pt x="155264" y="16077"/>
                    </a:cubicBezTo>
                    <a:cubicBezTo>
                      <a:pt x="150893" y="57114"/>
                      <a:pt x="150611" y="96741"/>
                      <a:pt x="149905" y="136508"/>
                    </a:cubicBezTo>
                    <a:cubicBezTo>
                      <a:pt x="164008" y="141867"/>
                      <a:pt x="167674" y="125368"/>
                      <a:pt x="174725" y="118599"/>
                    </a:cubicBezTo>
                    <a:cubicBezTo>
                      <a:pt x="197007" y="97164"/>
                      <a:pt x="227326" y="78408"/>
                      <a:pt x="247492" y="52319"/>
                    </a:cubicBezTo>
                    <a:cubicBezTo>
                      <a:pt x="270338" y="57255"/>
                      <a:pt x="288106" y="74600"/>
                      <a:pt x="310670" y="782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13F41588-50ED-C264-90E6-1DBF1349405C}"/>
                  </a:ext>
                </a:extLst>
              </p:cNvPr>
              <p:cNvSpPr/>
              <p:nvPr/>
            </p:nvSpPr>
            <p:spPr>
              <a:xfrm>
                <a:off x="5823236" y="4009459"/>
                <a:ext cx="207583" cy="257832"/>
              </a:xfrm>
              <a:custGeom>
                <a:avLst/>
                <a:gdLst>
                  <a:gd name="connsiteX0" fmla="*/ 207583 w 207583"/>
                  <a:gd name="connsiteY0" fmla="*/ 36707 h 257832"/>
                  <a:gd name="connsiteX1" fmla="*/ 147649 w 207583"/>
                  <a:gd name="connsiteY1" fmla="*/ 171382 h 257832"/>
                  <a:gd name="connsiteX2" fmla="*/ 65857 w 207583"/>
                  <a:gd name="connsiteY2" fmla="*/ 257828 h 257832"/>
                  <a:gd name="connsiteX3" fmla="*/ 0 w 207583"/>
                  <a:gd name="connsiteY3" fmla="*/ 216509 h 257832"/>
                  <a:gd name="connsiteX4" fmla="*/ 26371 w 207583"/>
                  <a:gd name="connsiteY4" fmla="*/ 189715 h 257832"/>
                  <a:gd name="connsiteX5" fmla="*/ 136085 w 207583"/>
                  <a:gd name="connsiteY5" fmla="*/ 110884 h 257832"/>
                  <a:gd name="connsiteX6" fmla="*/ 100125 w 207583"/>
                  <a:gd name="connsiteY6" fmla="*/ 99743 h 257832"/>
                  <a:gd name="connsiteX7" fmla="*/ 134111 w 207583"/>
                  <a:gd name="connsiteY7" fmla="*/ 1733 h 257832"/>
                  <a:gd name="connsiteX8" fmla="*/ 207583 w 207583"/>
                  <a:gd name="connsiteY8" fmla="*/ 36707 h 257832"/>
                  <a:gd name="connsiteX9" fmla="*/ 136085 w 207583"/>
                  <a:gd name="connsiteY9" fmla="*/ 89167 h 257832"/>
                  <a:gd name="connsiteX10" fmla="*/ 147790 w 207583"/>
                  <a:gd name="connsiteY10" fmla="*/ 41360 h 257832"/>
                  <a:gd name="connsiteX11" fmla="*/ 136085 w 207583"/>
                  <a:gd name="connsiteY11" fmla="*/ 89167 h 25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583" h="257832">
                    <a:moveTo>
                      <a:pt x="207583" y="36707"/>
                    </a:moveTo>
                    <a:cubicBezTo>
                      <a:pt x="197430" y="76052"/>
                      <a:pt x="172751" y="130768"/>
                      <a:pt x="147649" y="171382"/>
                    </a:cubicBezTo>
                    <a:cubicBezTo>
                      <a:pt x="126496" y="205791"/>
                      <a:pt x="87856" y="257405"/>
                      <a:pt x="65857" y="257828"/>
                    </a:cubicBezTo>
                    <a:cubicBezTo>
                      <a:pt x="42729" y="258251"/>
                      <a:pt x="16217" y="232585"/>
                      <a:pt x="0" y="216509"/>
                    </a:cubicBezTo>
                    <a:cubicBezTo>
                      <a:pt x="8461" y="206637"/>
                      <a:pt x="18192" y="200291"/>
                      <a:pt x="26371" y="189715"/>
                    </a:cubicBezTo>
                    <a:cubicBezTo>
                      <a:pt x="80523" y="225816"/>
                      <a:pt x="124522" y="174202"/>
                      <a:pt x="136085" y="110884"/>
                    </a:cubicBezTo>
                    <a:cubicBezTo>
                      <a:pt x="118458" y="105102"/>
                      <a:pt x="112958" y="109191"/>
                      <a:pt x="100125" y="99743"/>
                    </a:cubicBezTo>
                    <a:cubicBezTo>
                      <a:pt x="66421" y="74782"/>
                      <a:pt x="94343" y="11182"/>
                      <a:pt x="134111" y="1733"/>
                    </a:cubicBezTo>
                    <a:cubicBezTo>
                      <a:pt x="164995" y="-5741"/>
                      <a:pt x="185725" y="11887"/>
                      <a:pt x="207583" y="36707"/>
                    </a:cubicBezTo>
                    <a:close/>
                    <a:moveTo>
                      <a:pt x="136085" y="89167"/>
                    </a:moveTo>
                    <a:cubicBezTo>
                      <a:pt x="165418" y="103692"/>
                      <a:pt x="202506" y="44322"/>
                      <a:pt x="147790" y="41360"/>
                    </a:cubicBezTo>
                    <a:cubicBezTo>
                      <a:pt x="114368" y="39527"/>
                      <a:pt x="121842" y="82116"/>
                      <a:pt x="136085" y="891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7" name="Graphic 3">
              <a:extLst>
                <a:ext uri="{FF2B5EF4-FFF2-40B4-BE49-F238E27FC236}">
                  <a16:creationId xmlns:a16="http://schemas.microsoft.com/office/drawing/2014/main" id="{10D2E820-BB46-1C54-5DBE-FF2AF5471CDA}"/>
                </a:ext>
              </a:extLst>
            </p:cNvPr>
            <p:cNvGrpSpPr/>
            <p:nvPr/>
          </p:nvGrpSpPr>
          <p:grpSpPr>
            <a:xfrm>
              <a:off x="8257741" y="520074"/>
              <a:ext cx="622610" cy="1707662"/>
              <a:chOff x="8257741" y="520074"/>
              <a:chExt cx="622610" cy="1707662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28860165-318A-67F4-56A7-D15BBB4293E6}"/>
                  </a:ext>
                </a:extLst>
              </p:cNvPr>
              <p:cNvSpPr/>
              <p:nvPr/>
            </p:nvSpPr>
            <p:spPr>
              <a:xfrm>
                <a:off x="8722043" y="520074"/>
                <a:ext cx="25014" cy="356360"/>
              </a:xfrm>
              <a:custGeom>
                <a:avLst/>
                <a:gdLst>
                  <a:gd name="connsiteX0" fmla="*/ 24422 w 25014"/>
                  <a:gd name="connsiteY0" fmla="*/ 184738 h 356360"/>
                  <a:gd name="connsiteX1" fmla="*/ 17794 w 25014"/>
                  <a:gd name="connsiteY1" fmla="*/ 4372 h 356360"/>
                  <a:gd name="connsiteX2" fmla="*/ 13422 w 25014"/>
                  <a:gd name="connsiteY2" fmla="*/ 0 h 356360"/>
                  <a:gd name="connsiteX3" fmla="*/ 11166 w 25014"/>
                  <a:gd name="connsiteY3" fmla="*/ 8743 h 356360"/>
                  <a:gd name="connsiteX4" fmla="*/ 166 w 25014"/>
                  <a:gd name="connsiteY4" fmla="*/ 272735 h 356360"/>
                  <a:gd name="connsiteX5" fmla="*/ 8910 w 25014"/>
                  <a:gd name="connsiteY5" fmla="*/ 356360 h 356360"/>
                  <a:gd name="connsiteX6" fmla="*/ 24422 w 25014"/>
                  <a:gd name="connsiteY6" fmla="*/ 184738 h 35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014" h="356360">
                    <a:moveTo>
                      <a:pt x="24422" y="184738"/>
                    </a:moveTo>
                    <a:cubicBezTo>
                      <a:pt x="24422" y="121701"/>
                      <a:pt x="27947" y="57255"/>
                      <a:pt x="17794" y="4372"/>
                    </a:cubicBezTo>
                    <a:cubicBezTo>
                      <a:pt x="17371" y="1833"/>
                      <a:pt x="15396" y="987"/>
                      <a:pt x="13422" y="0"/>
                    </a:cubicBezTo>
                    <a:cubicBezTo>
                      <a:pt x="13422" y="4090"/>
                      <a:pt x="11589" y="4936"/>
                      <a:pt x="11166" y="8743"/>
                    </a:cubicBezTo>
                    <a:cubicBezTo>
                      <a:pt x="2846" y="84331"/>
                      <a:pt x="166" y="185020"/>
                      <a:pt x="166" y="272735"/>
                    </a:cubicBezTo>
                    <a:cubicBezTo>
                      <a:pt x="166" y="301926"/>
                      <a:pt x="-1949" y="333092"/>
                      <a:pt x="8910" y="356360"/>
                    </a:cubicBezTo>
                    <a:cubicBezTo>
                      <a:pt x="24986" y="310246"/>
                      <a:pt x="24422" y="246364"/>
                      <a:pt x="24422" y="18473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33B93C23-8D31-9B1B-B86C-68F9349BBB6F}"/>
                  </a:ext>
                </a:extLst>
              </p:cNvPr>
              <p:cNvSpPr/>
              <p:nvPr/>
            </p:nvSpPr>
            <p:spPr>
              <a:xfrm>
                <a:off x="8336860" y="533277"/>
                <a:ext cx="18600" cy="391527"/>
              </a:xfrm>
              <a:custGeom>
                <a:avLst/>
                <a:gdLst>
                  <a:gd name="connsiteX0" fmla="*/ 11502 w 18600"/>
                  <a:gd name="connsiteY0" fmla="*/ 391528 h 391527"/>
                  <a:gd name="connsiteX1" fmla="*/ 13759 w 18600"/>
                  <a:gd name="connsiteY1" fmla="*/ 2310 h 391527"/>
                  <a:gd name="connsiteX2" fmla="*/ 9387 w 18600"/>
                  <a:gd name="connsiteY2" fmla="*/ 53 h 391527"/>
                  <a:gd name="connsiteX3" fmla="*/ 9387 w 18600"/>
                  <a:gd name="connsiteY3" fmla="*/ 6681 h 391527"/>
                  <a:gd name="connsiteX4" fmla="*/ 644 w 18600"/>
                  <a:gd name="connsiteY4" fmla="*/ 301416 h 391527"/>
                  <a:gd name="connsiteX5" fmla="*/ 11502 w 18600"/>
                  <a:gd name="connsiteY5" fmla="*/ 391528 h 39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00" h="391527">
                    <a:moveTo>
                      <a:pt x="11502" y="391528"/>
                    </a:moveTo>
                    <a:cubicBezTo>
                      <a:pt x="18976" y="269404"/>
                      <a:pt x="21797" y="125985"/>
                      <a:pt x="13759" y="2310"/>
                    </a:cubicBezTo>
                    <a:cubicBezTo>
                      <a:pt x="13194" y="618"/>
                      <a:pt x="11925" y="-229"/>
                      <a:pt x="9387" y="53"/>
                    </a:cubicBezTo>
                    <a:cubicBezTo>
                      <a:pt x="9387" y="2310"/>
                      <a:pt x="9387" y="4425"/>
                      <a:pt x="9387" y="6681"/>
                    </a:cubicBezTo>
                    <a:cubicBezTo>
                      <a:pt x="80" y="94397"/>
                      <a:pt x="644" y="204816"/>
                      <a:pt x="644" y="301416"/>
                    </a:cubicBezTo>
                    <a:cubicBezTo>
                      <a:pt x="503" y="335543"/>
                      <a:pt x="-3728" y="372631"/>
                      <a:pt x="11502" y="39152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BA9BB79F-014A-C03B-B47C-AC6386CD361F}"/>
                  </a:ext>
                </a:extLst>
              </p:cNvPr>
              <p:cNvSpPr/>
              <p:nvPr/>
            </p:nvSpPr>
            <p:spPr>
              <a:xfrm>
                <a:off x="8784898" y="656442"/>
                <a:ext cx="20542" cy="354103"/>
              </a:xfrm>
              <a:custGeom>
                <a:avLst/>
                <a:gdLst>
                  <a:gd name="connsiteX0" fmla="*/ 7822 w 20542"/>
                  <a:gd name="connsiteY0" fmla="*/ 354104 h 354103"/>
                  <a:gd name="connsiteX1" fmla="*/ 12194 w 20542"/>
                  <a:gd name="connsiteY1" fmla="*/ 0 h 354103"/>
                  <a:gd name="connsiteX2" fmla="*/ 1194 w 20542"/>
                  <a:gd name="connsiteY2" fmla="*/ 178110 h 354103"/>
                  <a:gd name="connsiteX3" fmla="*/ 1194 w 20542"/>
                  <a:gd name="connsiteY3" fmla="*/ 314477 h 354103"/>
                  <a:gd name="connsiteX4" fmla="*/ 7822 w 20542"/>
                  <a:gd name="connsiteY4" fmla="*/ 354104 h 35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42" h="354103">
                    <a:moveTo>
                      <a:pt x="7822" y="354104"/>
                    </a:moveTo>
                    <a:cubicBezTo>
                      <a:pt x="25309" y="248761"/>
                      <a:pt x="22770" y="111407"/>
                      <a:pt x="12194" y="0"/>
                    </a:cubicBezTo>
                    <a:cubicBezTo>
                      <a:pt x="1899" y="46678"/>
                      <a:pt x="1476" y="115073"/>
                      <a:pt x="1194" y="178110"/>
                    </a:cubicBezTo>
                    <a:cubicBezTo>
                      <a:pt x="912" y="224929"/>
                      <a:pt x="1194" y="271889"/>
                      <a:pt x="1194" y="314477"/>
                    </a:cubicBezTo>
                    <a:cubicBezTo>
                      <a:pt x="1194" y="326887"/>
                      <a:pt x="-4165" y="345925"/>
                      <a:pt x="7822" y="354104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1" name="Freeform: Shape 350">
                <a:extLst>
                  <a:ext uri="{FF2B5EF4-FFF2-40B4-BE49-F238E27FC236}">
                    <a16:creationId xmlns:a16="http://schemas.microsoft.com/office/drawing/2014/main" id="{8AD96023-D017-8B72-9670-6264EF96AADC}"/>
                  </a:ext>
                </a:extLst>
              </p:cNvPr>
              <p:cNvSpPr/>
              <p:nvPr/>
            </p:nvSpPr>
            <p:spPr>
              <a:xfrm>
                <a:off x="8413215" y="682813"/>
                <a:ext cx="15583" cy="142995"/>
              </a:xfrm>
              <a:custGeom>
                <a:avLst/>
                <a:gdLst>
                  <a:gd name="connsiteX0" fmla="*/ 7773 w 15583"/>
                  <a:gd name="connsiteY0" fmla="*/ 142995 h 142995"/>
                  <a:gd name="connsiteX1" fmla="*/ 5516 w 15583"/>
                  <a:gd name="connsiteY1" fmla="*/ 0 h 142995"/>
                  <a:gd name="connsiteX2" fmla="*/ 1145 w 15583"/>
                  <a:gd name="connsiteY2" fmla="*/ 98997 h 142995"/>
                  <a:gd name="connsiteX3" fmla="*/ 7773 w 15583"/>
                  <a:gd name="connsiteY3" fmla="*/ 142995 h 142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83" h="142995">
                    <a:moveTo>
                      <a:pt x="7773" y="142995"/>
                    </a:moveTo>
                    <a:cubicBezTo>
                      <a:pt x="19901" y="107035"/>
                      <a:pt x="16939" y="33986"/>
                      <a:pt x="5516" y="0"/>
                    </a:cubicBezTo>
                    <a:cubicBezTo>
                      <a:pt x="1145" y="27499"/>
                      <a:pt x="1145" y="66985"/>
                      <a:pt x="1145" y="98997"/>
                    </a:cubicBezTo>
                    <a:cubicBezTo>
                      <a:pt x="1145" y="114509"/>
                      <a:pt x="-4073" y="135098"/>
                      <a:pt x="7773" y="14299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: Shape 351">
                <a:extLst>
                  <a:ext uri="{FF2B5EF4-FFF2-40B4-BE49-F238E27FC236}">
                    <a16:creationId xmlns:a16="http://schemas.microsoft.com/office/drawing/2014/main" id="{D1B406EC-78CA-730F-F60A-DAEFFC85E31C}"/>
                  </a:ext>
                </a:extLst>
              </p:cNvPr>
              <p:cNvSpPr/>
              <p:nvPr/>
            </p:nvSpPr>
            <p:spPr>
              <a:xfrm>
                <a:off x="8270012" y="685069"/>
                <a:ext cx="24603" cy="446472"/>
              </a:xfrm>
              <a:custGeom>
                <a:avLst/>
                <a:gdLst>
                  <a:gd name="connsiteX0" fmla="*/ 18980 w 24603"/>
                  <a:gd name="connsiteY0" fmla="*/ 446473 h 446472"/>
                  <a:gd name="connsiteX1" fmla="*/ 12352 w 24603"/>
                  <a:gd name="connsiteY1" fmla="*/ 0 h 446472"/>
                  <a:gd name="connsiteX2" fmla="*/ 5724 w 24603"/>
                  <a:gd name="connsiteY2" fmla="*/ 15371 h 446472"/>
                  <a:gd name="connsiteX3" fmla="*/ 3467 w 24603"/>
                  <a:gd name="connsiteY3" fmla="*/ 237479 h 446472"/>
                  <a:gd name="connsiteX4" fmla="*/ 18980 w 24603"/>
                  <a:gd name="connsiteY4" fmla="*/ 446473 h 446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3" h="446472">
                    <a:moveTo>
                      <a:pt x="18980" y="446473"/>
                    </a:moveTo>
                    <a:cubicBezTo>
                      <a:pt x="32376" y="307285"/>
                      <a:pt x="18416" y="141444"/>
                      <a:pt x="12352" y="0"/>
                    </a:cubicBezTo>
                    <a:cubicBezTo>
                      <a:pt x="10095" y="4795"/>
                      <a:pt x="6288" y="11987"/>
                      <a:pt x="5724" y="15371"/>
                    </a:cubicBezTo>
                    <a:cubicBezTo>
                      <a:pt x="-3866" y="76574"/>
                      <a:pt x="929" y="161469"/>
                      <a:pt x="3467" y="237479"/>
                    </a:cubicBezTo>
                    <a:cubicBezTo>
                      <a:pt x="6288" y="313913"/>
                      <a:pt x="9813" y="389077"/>
                      <a:pt x="18980" y="44647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: Shape 352">
                <a:extLst>
                  <a:ext uri="{FF2B5EF4-FFF2-40B4-BE49-F238E27FC236}">
                    <a16:creationId xmlns:a16="http://schemas.microsoft.com/office/drawing/2014/main" id="{0D563EC2-17CA-A27F-D933-077FE8C7DE31}"/>
                  </a:ext>
                </a:extLst>
              </p:cNvPr>
              <p:cNvSpPr/>
              <p:nvPr/>
            </p:nvSpPr>
            <p:spPr>
              <a:xfrm>
                <a:off x="8257741" y="835548"/>
                <a:ext cx="622610" cy="784937"/>
              </a:xfrm>
              <a:custGeom>
                <a:avLst/>
                <a:gdLst>
                  <a:gd name="connsiteX0" fmla="*/ 95134 w 622610"/>
                  <a:gd name="connsiteY0" fmla="*/ 687468 h 784937"/>
                  <a:gd name="connsiteX1" fmla="*/ 288756 w 622610"/>
                  <a:gd name="connsiteY1" fmla="*/ 784209 h 784937"/>
                  <a:gd name="connsiteX2" fmla="*/ 466865 w 622610"/>
                  <a:gd name="connsiteY2" fmla="*/ 731467 h 784937"/>
                  <a:gd name="connsiteX3" fmla="*/ 620861 w 622610"/>
                  <a:gd name="connsiteY3" fmla="*/ 491731 h 784937"/>
                  <a:gd name="connsiteX4" fmla="*/ 530748 w 622610"/>
                  <a:gd name="connsiteY4" fmla="*/ 238739 h 784937"/>
                  <a:gd name="connsiteX5" fmla="*/ 385638 w 622610"/>
                  <a:gd name="connsiteY5" fmla="*/ 155114 h 784937"/>
                  <a:gd name="connsiteX6" fmla="*/ 218527 w 622610"/>
                  <a:gd name="connsiteY6" fmla="*/ 265110 h 784937"/>
                  <a:gd name="connsiteX7" fmla="*/ 165785 w 622610"/>
                  <a:gd name="connsiteY7" fmla="*/ 170485 h 784937"/>
                  <a:gd name="connsiteX8" fmla="*/ 321896 w 622610"/>
                  <a:gd name="connsiteY8" fmla="*/ 106743 h 784937"/>
                  <a:gd name="connsiteX9" fmla="*/ 381266 w 622610"/>
                  <a:gd name="connsiteY9" fmla="*/ 104487 h 784937"/>
                  <a:gd name="connsiteX10" fmla="*/ 392266 w 622610"/>
                  <a:gd name="connsiteY10" fmla="*/ 82488 h 784937"/>
                  <a:gd name="connsiteX11" fmla="*/ 227271 w 622610"/>
                  <a:gd name="connsiteY11" fmla="*/ 1119 h 784937"/>
                  <a:gd name="connsiteX12" fmla="*/ 156901 w 622610"/>
                  <a:gd name="connsiteY12" fmla="*/ 60488 h 784937"/>
                  <a:gd name="connsiteX13" fmla="*/ 137158 w 622610"/>
                  <a:gd name="connsiteY13" fmla="*/ 177113 h 784937"/>
                  <a:gd name="connsiteX14" fmla="*/ 117415 w 622610"/>
                  <a:gd name="connsiteY14" fmla="*/ 148486 h 784937"/>
                  <a:gd name="connsiteX15" fmla="*/ 77788 w 622610"/>
                  <a:gd name="connsiteY15" fmla="*/ 177113 h 784937"/>
                  <a:gd name="connsiteX16" fmla="*/ 152529 w 622610"/>
                  <a:gd name="connsiteY16" fmla="*/ 280481 h 784937"/>
                  <a:gd name="connsiteX17" fmla="*/ 29418 w 622610"/>
                  <a:gd name="connsiteY17" fmla="*/ 361850 h 784937"/>
                  <a:gd name="connsiteX18" fmla="*/ 791 w 622610"/>
                  <a:gd name="connsiteY18" fmla="*/ 498218 h 784937"/>
                  <a:gd name="connsiteX19" fmla="*/ 95134 w 622610"/>
                  <a:gd name="connsiteY19" fmla="*/ 687468 h 78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2610" h="784937">
                    <a:moveTo>
                      <a:pt x="95134" y="687468"/>
                    </a:moveTo>
                    <a:cubicBezTo>
                      <a:pt x="133632" y="725967"/>
                      <a:pt x="219796" y="779696"/>
                      <a:pt x="288756" y="784209"/>
                    </a:cubicBezTo>
                    <a:cubicBezTo>
                      <a:pt x="375343" y="789990"/>
                      <a:pt x="414124" y="760376"/>
                      <a:pt x="466865" y="731467"/>
                    </a:cubicBezTo>
                    <a:cubicBezTo>
                      <a:pt x="555286" y="682955"/>
                      <a:pt x="609720" y="608355"/>
                      <a:pt x="620861" y="491731"/>
                    </a:cubicBezTo>
                    <a:cubicBezTo>
                      <a:pt x="632425" y="370312"/>
                      <a:pt x="584900" y="293737"/>
                      <a:pt x="530748" y="238739"/>
                    </a:cubicBezTo>
                    <a:cubicBezTo>
                      <a:pt x="493236" y="200663"/>
                      <a:pt x="450084" y="160754"/>
                      <a:pt x="385638" y="155114"/>
                    </a:cubicBezTo>
                    <a:cubicBezTo>
                      <a:pt x="283397" y="146229"/>
                      <a:pt x="266333" y="216035"/>
                      <a:pt x="218527" y="265110"/>
                    </a:cubicBezTo>
                    <a:cubicBezTo>
                      <a:pt x="194272" y="241841"/>
                      <a:pt x="136171" y="220265"/>
                      <a:pt x="165785" y="170485"/>
                    </a:cubicBezTo>
                    <a:cubicBezTo>
                      <a:pt x="254064" y="192766"/>
                      <a:pt x="263654" y="122820"/>
                      <a:pt x="321896" y="106743"/>
                    </a:cubicBezTo>
                    <a:cubicBezTo>
                      <a:pt x="340652" y="101526"/>
                      <a:pt x="353485" y="107307"/>
                      <a:pt x="381266" y="104487"/>
                    </a:cubicBezTo>
                    <a:cubicBezTo>
                      <a:pt x="383804" y="96026"/>
                      <a:pt x="390714" y="91936"/>
                      <a:pt x="392266" y="82488"/>
                    </a:cubicBezTo>
                    <a:cubicBezTo>
                      <a:pt x="326550" y="71206"/>
                      <a:pt x="303563" y="-10445"/>
                      <a:pt x="227271" y="1119"/>
                    </a:cubicBezTo>
                    <a:cubicBezTo>
                      <a:pt x="201323" y="5067"/>
                      <a:pt x="167760" y="38489"/>
                      <a:pt x="156901" y="60488"/>
                    </a:cubicBezTo>
                    <a:cubicBezTo>
                      <a:pt x="139978" y="95180"/>
                      <a:pt x="153093" y="137063"/>
                      <a:pt x="137158" y="177113"/>
                    </a:cubicBezTo>
                    <a:cubicBezTo>
                      <a:pt x="134902" y="163293"/>
                      <a:pt x="129684" y="152434"/>
                      <a:pt x="117415" y="148486"/>
                    </a:cubicBezTo>
                    <a:cubicBezTo>
                      <a:pt x="101902" y="155678"/>
                      <a:pt x="85403" y="161883"/>
                      <a:pt x="77788" y="177113"/>
                    </a:cubicBezTo>
                    <a:cubicBezTo>
                      <a:pt x="92877" y="219842"/>
                      <a:pt x="123761" y="258623"/>
                      <a:pt x="152529" y="280481"/>
                    </a:cubicBezTo>
                    <a:cubicBezTo>
                      <a:pt x="85685" y="282032"/>
                      <a:pt x="50994" y="314749"/>
                      <a:pt x="29418" y="361850"/>
                    </a:cubicBezTo>
                    <a:cubicBezTo>
                      <a:pt x="11790" y="400349"/>
                      <a:pt x="-3722" y="449848"/>
                      <a:pt x="791" y="498218"/>
                    </a:cubicBezTo>
                    <a:cubicBezTo>
                      <a:pt x="7419" y="572254"/>
                      <a:pt x="53109" y="645444"/>
                      <a:pt x="95134" y="68746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4A28FA40-F0D3-D859-E232-911BE1B7295D}"/>
                  </a:ext>
                </a:extLst>
              </p:cNvPr>
              <p:cNvSpPr/>
              <p:nvPr/>
            </p:nvSpPr>
            <p:spPr>
              <a:xfrm>
                <a:off x="8555240" y="1661672"/>
                <a:ext cx="195737" cy="466184"/>
              </a:xfrm>
              <a:custGeom>
                <a:avLst/>
                <a:gdLst>
                  <a:gd name="connsiteX0" fmla="*/ 0 w 195737"/>
                  <a:gd name="connsiteY0" fmla="*/ 334188 h 466184"/>
                  <a:gd name="connsiteX1" fmla="*/ 92369 w 195737"/>
                  <a:gd name="connsiteY1" fmla="*/ 466184 h 466184"/>
                  <a:gd name="connsiteX2" fmla="*/ 147367 w 195737"/>
                  <a:gd name="connsiteY2" fmla="*/ 400186 h 466184"/>
                  <a:gd name="connsiteX3" fmla="*/ 195737 w 195737"/>
                  <a:gd name="connsiteY3" fmla="*/ 325445 h 466184"/>
                  <a:gd name="connsiteX4" fmla="*/ 136367 w 195737"/>
                  <a:gd name="connsiteY4" fmla="*/ 312189 h 466184"/>
                  <a:gd name="connsiteX5" fmla="*/ 134111 w 195737"/>
                  <a:gd name="connsiteY5" fmla="*/ 6455 h 466184"/>
                  <a:gd name="connsiteX6" fmla="*/ 30743 w 195737"/>
                  <a:gd name="connsiteY6" fmla="*/ 10827 h 466184"/>
                  <a:gd name="connsiteX7" fmla="*/ 46114 w 195737"/>
                  <a:gd name="connsiteY7" fmla="*/ 318676 h 466184"/>
                  <a:gd name="connsiteX8" fmla="*/ 0 w 195737"/>
                  <a:gd name="connsiteY8" fmla="*/ 334188 h 46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737" h="466184">
                    <a:moveTo>
                      <a:pt x="0" y="334188"/>
                    </a:moveTo>
                    <a:cubicBezTo>
                      <a:pt x="16217" y="383969"/>
                      <a:pt x="61626" y="423596"/>
                      <a:pt x="92369" y="466184"/>
                    </a:cubicBezTo>
                    <a:cubicBezTo>
                      <a:pt x="122829" y="457723"/>
                      <a:pt x="132983" y="424301"/>
                      <a:pt x="147367" y="400186"/>
                    </a:cubicBezTo>
                    <a:cubicBezTo>
                      <a:pt x="162879" y="374379"/>
                      <a:pt x="180930" y="349983"/>
                      <a:pt x="195737" y="325445"/>
                    </a:cubicBezTo>
                    <a:cubicBezTo>
                      <a:pt x="185302" y="311766"/>
                      <a:pt x="155969" y="316843"/>
                      <a:pt x="136367" y="312189"/>
                    </a:cubicBezTo>
                    <a:cubicBezTo>
                      <a:pt x="144124" y="212769"/>
                      <a:pt x="132278" y="92901"/>
                      <a:pt x="134111" y="6455"/>
                    </a:cubicBezTo>
                    <a:cubicBezTo>
                      <a:pt x="103510" y="-7224"/>
                      <a:pt x="60498" y="4058"/>
                      <a:pt x="30743" y="10827"/>
                    </a:cubicBezTo>
                    <a:cubicBezTo>
                      <a:pt x="34832" y="114478"/>
                      <a:pt x="39627" y="217564"/>
                      <a:pt x="46114" y="318676"/>
                    </a:cubicBezTo>
                    <a:cubicBezTo>
                      <a:pt x="35678" y="328970"/>
                      <a:pt x="5218" y="318958"/>
                      <a:pt x="0" y="33418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00EAB3C-6C18-2B7C-1575-089114F2B1CF}"/>
                  </a:ext>
                </a:extLst>
              </p:cNvPr>
              <p:cNvSpPr/>
              <p:nvPr/>
            </p:nvSpPr>
            <p:spPr>
              <a:xfrm>
                <a:off x="8473730" y="865292"/>
                <a:ext cx="109996" cy="54999"/>
              </a:xfrm>
              <a:custGeom>
                <a:avLst/>
                <a:gdLst>
                  <a:gd name="connsiteX0" fmla="*/ 109996 w 109996"/>
                  <a:gd name="connsiteY0" fmla="*/ 46257 h 54999"/>
                  <a:gd name="connsiteX1" fmla="*/ 0 w 109996"/>
                  <a:gd name="connsiteY1" fmla="*/ 55000 h 54999"/>
                  <a:gd name="connsiteX2" fmla="*/ 35255 w 109996"/>
                  <a:gd name="connsiteY2" fmla="*/ 2 h 54999"/>
                  <a:gd name="connsiteX3" fmla="*/ 109996 w 109996"/>
                  <a:gd name="connsiteY3" fmla="*/ 46257 h 54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996" h="54999">
                    <a:moveTo>
                      <a:pt x="109996" y="46257"/>
                    </a:moveTo>
                    <a:cubicBezTo>
                      <a:pt x="78408" y="47244"/>
                      <a:pt x="27499" y="43013"/>
                      <a:pt x="0" y="55000"/>
                    </a:cubicBezTo>
                    <a:cubicBezTo>
                      <a:pt x="5358" y="27501"/>
                      <a:pt x="11846" y="425"/>
                      <a:pt x="35255" y="2"/>
                    </a:cubicBezTo>
                    <a:cubicBezTo>
                      <a:pt x="61767" y="-280"/>
                      <a:pt x="93074" y="36526"/>
                      <a:pt x="109996" y="462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2861055F-2AA2-1C0F-69A5-FCF4E1ADB711}"/>
                  </a:ext>
                </a:extLst>
              </p:cNvPr>
              <p:cNvSpPr/>
              <p:nvPr/>
            </p:nvSpPr>
            <p:spPr>
              <a:xfrm>
                <a:off x="8449410" y="876435"/>
                <a:ext cx="17832" cy="57254"/>
              </a:xfrm>
              <a:custGeom>
                <a:avLst/>
                <a:gdLst>
                  <a:gd name="connsiteX0" fmla="*/ 17833 w 17832"/>
                  <a:gd name="connsiteY0" fmla="*/ 0 h 57254"/>
                  <a:gd name="connsiteX1" fmla="*/ 4577 w 17832"/>
                  <a:gd name="connsiteY1" fmla="*/ 57255 h 57254"/>
                  <a:gd name="connsiteX2" fmla="*/ 17833 w 17832"/>
                  <a:gd name="connsiteY2" fmla="*/ 0 h 57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32" h="57254">
                    <a:moveTo>
                      <a:pt x="17833" y="0"/>
                    </a:moveTo>
                    <a:cubicBezTo>
                      <a:pt x="15153" y="11987"/>
                      <a:pt x="14589" y="45127"/>
                      <a:pt x="4577" y="57255"/>
                    </a:cubicBezTo>
                    <a:cubicBezTo>
                      <a:pt x="-6423" y="37230"/>
                      <a:pt x="4154" y="8884"/>
                      <a:pt x="178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3252E956-2100-6E19-66AC-FB8D7A84AF88}"/>
                  </a:ext>
                </a:extLst>
              </p:cNvPr>
              <p:cNvSpPr/>
              <p:nvPr/>
            </p:nvSpPr>
            <p:spPr>
              <a:xfrm>
                <a:off x="8417992" y="913805"/>
                <a:ext cx="24995" cy="57254"/>
              </a:xfrm>
              <a:custGeom>
                <a:avLst/>
                <a:gdLst>
                  <a:gd name="connsiteX0" fmla="*/ 16252 w 24995"/>
                  <a:gd name="connsiteY0" fmla="*/ 0 h 57254"/>
                  <a:gd name="connsiteX1" fmla="*/ 24995 w 24995"/>
                  <a:gd name="connsiteY1" fmla="*/ 28627 h 57254"/>
                  <a:gd name="connsiteX2" fmla="*/ 740 w 24995"/>
                  <a:gd name="connsiteY2" fmla="*/ 57255 h 57254"/>
                  <a:gd name="connsiteX3" fmla="*/ 16252 w 24995"/>
                  <a:gd name="connsiteY3" fmla="*/ 0 h 57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95" h="57254">
                    <a:moveTo>
                      <a:pt x="16252" y="0"/>
                    </a:moveTo>
                    <a:cubicBezTo>
                      <a:pt x="23162" y="5641"/>
                      <a:pt x="17239" y="23974"/>
                      <a:pt x="24995" y="28627"/>
                    </a:cubicBezTo>
                    <a:cubicBezTo>
                      <a:pt x="17381" y="38499"/>
                      <a:pt x="7368" y="46255"/>
                      <a:pt x="740" y="57255"/>
                    </a:cubicBezTo>
                    <a:cubicBezTo>
                      <a:pt x="-2926" y="38076"/>
                      <a:pt x="7791" y="14384"/>
                      <a:pt x="162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932FA3CB-8DA3-7975-2362-26369CA9F1AD}"/>
                  </a:ext>
                </a:extLst>
              </p:cNvPr>
              <p:cNvSpPr/>
              <p:nvPr/>
            </p:nvSpPr>
            <p:spPr>
              <a:xfrm>
                <a:off x="8434103" y="932687"/>
                <a:ext cx="105625" cy="53010"/>
              </a:xfrm>
              <a:custGeom>
                <a:avLst/>
                <a:gdLst>
                  <a:gd name="connsiteX0" fmla="*/ 105625 w 105625"/>
                  <a:gd name="connsiteY0" fmla="*/ 862 h 53010"/>
                  <a:gd name="connsiteX1" fmla="*/ 0 w 105625"/>
                  <a:gd name="connsiteY1" fmla="*/ 51488 h 53010"/>
                  <a:gd name="connsiteX2" fmla="*/ 105625 w 105625"/>
                  <a:gd name="connsiteY2" fmla="*/ 862 h 5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5625" h="53010">
                    <a:moveTo>
                      <a:pt x="105625" y="862"/>
                    </a:moveTo>
                    <a:cubicBezTo>
                      <a:pt x="74460" y="20746"/>
                      <a:pt x="53870" y="61360"/>
                      <a:pt x="0" y="51488"/>
                    </a:cubicBezTo>
                    <a:cubicBezTo>
                      <a:pt x="17346" y="16656"/>
                      <a:pt x="48088" y="-4638"/>
                      <a:pt x="105625" y="8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9" name="Freeform: Shape 358">
                <a:extLst>
                  <a:ext uri="{FF2B5EF4-FFF2-40B4-BE49-F238E27FC236}">
                    <a16:creationId xmlns:a16="http://schemas.microsoft.com/office/drawing/2014/main" id="{B8F17C88-CC14-4545-027C-D2731BA7A107}"/>
                  </a:ext>
                </a:extLst>
              </p:cNvPr>
              <p:cNvSpPr/>
              <p:nvPr/>
            </p:nvSpPr>
            <p:spPr>
              <a:xfrm>
                <a:off x="8365990" y="1023802"/>
                <a:ext cx="127624" cy="114829"/>
              </a:xfrm>
              <a:custGeom>
                <a:avLst/>
                <a:gdLst>
                  <a:gd name="connsiteX0" fmla="*/ 0 w 127624"/>
                  <a:gd name="connsiteY0" fmla="*/ 0 h 114829"/>
                  <a:gd name="connsiteX1" fmla="*/ 127624 w 127624"/>
                  <a:gd name="connsiteY1" fmla="*/ 114368 h 114829"/>
                  <a:gd name="connsiteX2" fmla="*/ 43999 w 127624"/>
                  <a:gd name="connsiteY2" fmla="*/ 72626 h 114829"/>
                  <a:gd name="connsiteX3" fmla="*/ 0 w 127624"/>
                  <a:gd name="connsiteY3" fmla="*/ 0 h 114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624" h="114829">
                    <a:moveTo>
                      <a:pt x="0" y="0"/>
                    </a:moveTo>
                    <a:cubicBezTo>
                      <a:pt x="38217" y="42447"/>
                      <a:pt x="70792" y="90536"/>
                      <a:pt x="127624" y="114368"/>
                    </a:cubicBezTo>
                    <a:cubicBezTo>
                      <a:pt x="98292" y="119163"/>
                      <a:pt x="70369" y="85318"/>
                      <a:pt x="43999" y="72626"/>
                    </a:cubicBezTo>
                    <a:cubicBezTo>
                      <a:pt x="31871" y="47101"/>
                      <a:pt x="4372" y="25807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0" name="Freeform: Shape 359">
                <a:extLst>
                  <a:ext uri="{FF2B5EF4-FFF2-40B4-BE49-F238E27FC236}">
                    <a16:creationId xmlns:a16="http://schemas.microsoft.com/office/drawing/2014/main" id="{4455658C-72FC-CF4A-06ED-F97189ADC2FA}"/>
                  </a:ext>
                </a:extLst>
              </p:cNvPr>
              <p:cNvSpPr/>
              <p:nvPr/>
            </p:nvSpPr>
            <p:spPr>
              <a:xfrm>
                <a:off x="8590354" y="1690126"/>
                <a:ext cx="109996" cy="402474"/>
              </a:xfrm>
              <a:custGeom>
                <a:avLst/>
                <a:gdLst>
                  <a:gd name="connsiteX0" fmla="*/ 65998 w 109996"/>
                  <a:gd name="connsiteY0" fmla="*/ 0 h 402474"/>
                  <a:gd name="connsiteX1" fmla="*/ 81369 w 109996"/>
                  <a:gd name="connsiteY1" fmla="*/ 307849 h 402474"/>
                  <a:gd name="connsiteX2" fmla="*/ 109996 w 109996"/>
                  <a:gd name="connsiteY2" fmla="*/ 310105 h 402474"/>
                  <a:gd name="connsiteX3" fmla="*/ 59370 w 109996"/>
                  <a:gd name="connsiteY3" fmla="*/ 402474 h 402474"/>
                  <a:gd name="connsiteX4" fmla="*/ 0 w 109996"/>
                  <a:gd name="connsiteY4" fmla="*/ 323220 h 402474"/>
                  <a:gd name="connsiteX5" fmla="*/ 35255 w 109996"/>
                  <a:gd name="connsiteY5" fmla="*/ 309964 h 402474"/>
                  <a:gd name="connsiteX6" fmla="*/ 32999 w 109996"/>
                  <a:gd name="connsiteY6" fmla="*/ 54857 h 402474"/>
                  <a:gd name="connsiteX7" fmla="*/ 43999 w 109996"/>
                  <a:gd name="connsiteY7" fmla="*/ 6487 h 402474"/>
                  <a:gd name="connsiteX8" fmla="*/ 50627 w 109996"/>
                  <a:gd name="connsiteY8" fmla="*/ 92228 h 402474"/>
                  <a:gd name="connsiteX9" fmla="*/ 59370 w 109996"/>
                  <a:gd name="connsiteY9" fmla="*/ 2115 h 402474"/>
                  <a:gd name="connsiteX10" fmla="*/ 65998 w 109996"/>
                  <a:gd name="connsiteY10" fmla="*/ 0 h 40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996" h="402474">
                    <a:moveTo>
                      <a:pt x="65998" y="0"/>
                    </a:moveTo>
                    <a:cubicBezTo>
                      <a:pt x="79254" y="94484"/>
                      <a:pt x="67972" y="213506"/>
                      <a:pt x="81369" y="307849"/>
                    </a:cubicBezTo>
                    <a:cubicBezTo>
                      <a:pt x="88702" y="311798"/>
                      <a:pt x="100266" y="305170"/>
                      <a:pt x="109996" y="310105"/>
                    </a:cubicBezTo>
                    <a:cubicBezTo>
                      <a:pt x="95330" y="343104"/>
                      <a:pt x="77703" y="373142"/>
                      <a:pt x="59370" y="402474"/>
                    </a:cubicBezTo>
                    <a:cubicBezTo>
                      <a:pt x="40473" y="375116"/>
                      <a:pt x="20871" y="348604"/>
                      <a:pt x="0" y="323220"/>
                    </a:cubicBezTo>
                    <a:cubicBezTo>
                      <a:pt x="8461" y="315605"/>
                      <a:pt x="25102" y="316028"/>
                      <a:pt x="35255" y="309964"/>
                    </a:cubicBezTo>
                    <a:cubicBezTo>
                      <a:pt x="36806" y="231557"/>
                      <a:pt x="39204" y="137778"/>
                      <a:pt x="32999" y="54857"/>
                    </a:cubicBezTo>
                    <a:cubicBezTo>
                      <a:pt x="31589" y="36666"/>
                      <a:pt x="18615" y="7474"/>
                      <a:pt x="43999" y="6487"/>
                    </a:cubicBezTo>
                    <a:cubicBezTo>
                      <a:pt x="43717" y="37512"/>
                      <a:pt x="45832" y="66280"/>
                      <a:pt x="50627" y="92228"/>
                    </a:cubicBezTo>
                    <a:cubicBezTo>
                      <a:pt x="64447" y="73049"/>
                      <a:pt x="51896" y="27499"/>
                      <a:pt x="59370" y="2115"/>
                    </a:cubicBezTo>
                    <a:cubicBezTo>
                      <a:pt x="62472" y="2397"/>
                      <a:pt x="65575" y="2679"/>
                      <a:pt x="659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1" name="Freeform: Shape 360">
                <a:extLst>
                  <a:ext uri="{FF2B5EF4-FFF2-40B4-BE49-F238E27FC236}">
                    <a16:creationId xmlns:a16="http://schemas.microsoft.com/office/drawing/2014/main" id="{FBE36381-9DF2-4E70-EC04-DEC840F5E5F2}"/>
                  </a:ext>
                </a:extLst>
              </p:cNvPr>
              <p:cNvSpPr/>
              <p:nvPr/>
            </p:nvSpPr>
            <p:spPr>
              <a:xfrm>
                <a:off x="8286506" y="1023582"/>
                <a:ext cx="554470" cy="558207"/>
              </a:xfrm>
              <a:custGeom>
                <a:avLst/>
                <a:gdLst>
                  <a:gd name="connsiteX0" fmla="*/ 415961 w 554470"/>
                  <a:gd name="connsiteY0" fmla="*/ 475320 h 558207"/>
                  <a:gd name="connsiteX1" fmla="*/ 510586 w 554470"/>
                  <a:gd name="connsiteY1" fmla="*/ 415950 h 558207"/>
                  <a:gd name="connsiteX2" fmla="*/ 435845 w 554470"/>
                  <a:gd name="connsiteY2" fmla="*/ 490691 h 558207"/>
                  <a:gd name="connsiteX3" fmla="*/ 176366 w 554470"/>
                  <a:gd name="connsiteY3" fmla="*/ 536946 h 558207"/>
                  <a:gd name="connsiteX4" fmla="*/ 64254 w 554470"/>
                  <a:gd name="connsiteY4" fmla="*/ 442321 h 558207"/>
                  <a:gd name="connsiteX5" fmla="*/ 512 w 554470"/>
                  <a:gd name="connsiteY5" fmla="*/ 299326 h 558207"/>
                  <a:gd name="connsiteX6" fmla="*/ 90625 w 554470"/>
                  <a:gd name="connsiteY6" fmla="*/ 134331 h 558207"/>
                  <a:gd name="connsiteX7" fmla="*/ 185250 w 554470"/>
                  <a:gd name="connsiteY7" fmla="*/ 129960 h 558207"/>
                  <a:gd name="connsiteX8" fmla="*/ 130252 w 554470"/>
                  <a:gd name="connsiteY8" fmla="*/ 160702 h 558207"/>
                  <a:gd name="connsiteX9" fmla="*/ 257876 w 554470"/>
                  <a:gd name="connsiteY9" fmla="*/ 57334 h 558207"/>
                  <a:gd name="connsiteX10" fmla="*/ 213877 w 554470"/>
                  <a:gd name="connsiteY10" fmla="*/ 90333 h 558207"/>
                  <a:gd name="connsiteX11" fmla="*/ 229249 w 554470"/>
                  <a:gd name="connsiteY11" fmla="*/ 74961 h 558207"/>
                  <a:gd name="connsiteX12" fmla="*/ 281991 w 554470"/>
                  <a:gd name="connsiteY12" fmla="*/ 15591 h 558207"/>
                  <a:gd name="connsiteX13" fmla="*/ 374360 w 554470"/>
                  <a:gd name="connsiteY13" fmla="*/ 220 h 558207"/>
                  <a:gd name="connsiteX14" fmla="*/ 420614 w 554470"/>
                  <a:gd name="connsiteY14" fmla="*/ 22219 h 558207"/>
                  <a:gd name="connsiteX15" fmla="*/ 495356 w 554470"/>
                  <a:gd name="connsiteY15" fmla="*/ 107960 h 558207"/>
                  <a:gd name="connsiteX16" fmla="*/ 552610 w 554470"/>
                  <a:gd name="connsiteY16" fmla="*/ 211329 h 558207"/>
                  <a:gd name="connsiteX17" fmla="*/ 539355 w 554470"/>
                  <a:gd name="connsiteY17" fmla="*/ 316953 h 558207"/>
                  <a:gd name="connsiteX18" fmla="*/ 460100 w 554470"/>
                  <a:gd name="connsiteY18" fmla="*/ 418066 h 558207"/>
                  <a:gd name="connsiteX19" fmla="*/ 415961 w 554470"/>
                  <a:gd name="connsiteY19" fmla="*/ 475320 h 558207"/>
                  <a:gd name="connsiteX20" fmla="*/ 352219 w 554470"/>
                  <a:gd name="connsiteY20" fmla="*/ 24335 h 558207"/>
                  <a:gd name="connsiteX21" fmla="*/ 352219 w 554470"/>
                  <a:gd name="connsiteY21" fmla="*/ 30963 h 558207"/>
                  <a:gd name="connsiteX22" fmla="*/ 431473 w 554470"/>
                  <a:gd name="connsiteY22" fmla="*/ 88217 h 558207"/>
                  <a:gd name="connsiteX23" fmla="*/ 453472 w 554470"/>
                  <a:gd name="connsiteY23" fmla="*/ 103589 h 558207"/>
                  <a:gd name="connsiteX24" fmla="*/ 352219 w 554470"/>
                  <a:gd name="connsiteY24" fmla="*/ 24335 h 558207"/>
                  <a:gd name="connsiteX25" fmla="*/ 26742 w 554470"/>
                  <a:gd name="connsiteY25" fmla="*/ 239956 h 558207"/>
                  <a:gd name="connsiteX26" fmla="*/ 81741 w 554470"/>
                  <a:gd name="connsiteY26" fmla="*/ 173958 h 558207"/>
                  <a:gd name="connsiteX27" fmla="*/ 26742 w 554470"/>
                  <a:gd name="connsiteY27" fmla="*/ 239956 h 558207"/>
                  <a:gd name="connsiteX28" fmla="*/ 143226 w 554470"/>
                  <a:gd name="connsiteY28" fmla="*/ 261955 h 558207"/>
                  <a:gd name="connsiteX29" fmla="*/ 143226 w 554470"/>
                  <a:gd name="connsiteY29" fmla="*/ 202585 h 558207"/>
                  <a:gd name="connsiteX30" fmla="*/ 143226 w 554470"/>
                  <a:gd name="connsiteY30" fmla="*/ 261955 h 558207"/>
                  <a:gd name="connsiteX31" fmla="*/ 193853 w 554470"/>
                  <a:gd name="connsiteY31" fmla="*/ 231072 h 558207"/>
                  <a:gd name="connsiteX32" fmla="*/ 178481 w 554470"/>
                  <a:gd name="connsiteY32" fmla="*/ 202444 h 558207"/>
                  <a:gd name="connsiteX33" fmla="*/ 193853 w 554470"/>
                  <a:gd name="connsiteY33" fmla="*/ 231072 h 558207"/>
                  <a:gd name="connsiteX34" fmla="*/ 523842 w 554470"/>
                  <a:gd name="connsiteY34" fmla="*/ 294954 h 558207"/>
                  <a:gd name="connsiteX35" fmla="*/ 528214 w 554470"/>
                  <a:gd name="connsiteY35" fmla="*/ 204842 h 558207"/>
                  <a:gd name="connsiteX36" fmla="*/ 523842 w 554470"/>
                  <a:gd name="connsiteY36" fmla="*/ 294954 h 558207"/>
                  <a:gd name="connsiteX37" fmla="*/ 328105 w 554470"/>
                  <a:gd name="connsiteY37" fmla="*/ 266327 h 558207"/>
                  <a:gd name="connsiteX38" fmla="*/ 288478 w 554470"/>
                  <a:gd name="connsiteY38" fmla="*/ 226700 h 558207"/>
                  <a:gd name="connsiteX39" fmla="*/ 328105 w 554470"/>
                  <a:gd name="connsiteY39" fmla="*/ 266327 h 558207"/>
                  <a:gd name="connsiteX40" fmla="*/ 68485 w 554470"/>
                  <a:gd name="connsiteY40" fmla="*/ 299326 h 558207"/>
                  <a:gd name="connsiteX41" fmla="*/ 66228 w 554470"/>
                  <a:gd name="connsiteY41" fmla="*/ 246584 h 558207"/>
                  <a:gd name="connsiteX42" fmla="*/ 68485 w 554470"/>
                  <a:gd name="connsiteY42" fmla="*/ 299326 h 558207"/>
                  <a:gd name="connsiteX43" fmla="*/ 112483 w 554470"/>
                  <a:gd name="connsiteY43" fmla="*/ 325697 h 558207"/>
                  <a:gd name="connsiteX44" fmla="*/ 103740 w 554470"/>
                  <a:gd name="connsiteY44" fmla="*/ 264071 h 558207"/>
                  <a:gd name="connsiteX45" fmla="*/ 112483 w 554470"/>
                  <a:gd name="connsiteY45" fmla="*/ 325697 h 558207"/>
                  <a:gd name="connsiteX46" fmla="*/ 226851 w 554470"/>
                  <a:gd name="connsiteY46" fmla="*/ 327953 h 558207"/>
                  <a:gd name="connsiteX47" fmla="*/ 187225 w 554470"/>
                  <a:gd name="connsiteY47" fmla="*/ 266327 h 558207"/>
                  <a:gd name="connsiteX48" fmla="*/ 226851 w 554470"/>
                  <a:gd name="connsiteY48" fmla="*/ 327953 h 558207"/>
                  <a:gd name="connsiteX49" fmla="*/ 310477 w 554470"/>
                  <a:gd name="connsiteY49" fmla="*/ 536805 h 558207"/>
                  <a:gd name="connsiteX50" fmla="*/ 259850 w 554470"/>
                  <a:gd name="connsiteY50" fmla="*/ 523549 h 558207"/>
                  <a:gd name="connsiteX51" fmla="*/ 123483 w 554470"/>
                  <a:gd name="connsiteY51" fmla="*/ 464179 h 558207"/>
                  <a:gd name="connsiteX52" fmla="*/ 119111 w 554470"/>
                  <a:gd name="connsiteY52" fmla="*/ 461923 h 558207"/>
                  <a:gd name="connsiteX53" fmla="*/ 310477 w 554470"/>
                  <a:gd name="connsiteY53" fmla="*/ 536805 h 55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54470" h="558207">
                    <a:moveTo>
                      <a:pt x="415961" y="475320"/>
                    </a:moveTo>
                    <a:cubicBezTo>
                      <a:pt x="448255" y="465026"/>
                      <a:pt x="479279" y="434565"/>
                      <a:pt x="510586" y="415950"/>
                    </a:cubicBezTo>
                    <a:cubicBezTo>
                      <a:pt x="495920" y="448244"/>
                      <a:pt x="465318" y="470243"/>
                      <a:pt x="435845" y="490691"/>
                    </a:cubicBezTo>
                    <a:cubicBezTo>
                      <a:pt x="373795" y="533844"/>
                      <a:pt x="278747" y="589265"/>
                      <a:pt x="176366" y="536946"/>
                    </a:cubicBezTo>
                    <a:cubicBezTo>
                      <a:pt x="129829" y="513114"/>
                      <a:pt x="94291" y="478846"/>
                      <a:pt x="64254" y="442321"/>
                    </a:cubicBezTo>
                    <a:cubicBezTo>
                      <a:pt x="34357" y="406220"/>
                      <a:pt x="4461" y="353337"/>
                      <a:pt x="512" y="299326"/>
                    </a:cubicBezTo>
                    <a:cubicBezTo>
                      <a:pt x="-5270" y="220495"/>
                      <a:pt x="38729" y="164228"/>
                      <a:pt x="90625" y="134331"/>
                    </a:cubicBezTo>
                    <a:cubicBezTo>
                      <a:pt x="119534" y="117691"/>
                      <a:pt x="158597" y="106832"/>
                      <a:pt x="185250" y="129960"/>
                    </a:cubicBezTo>
                    <a:cubicBezTo>
                      <a:pt x="168468" y="141805"/>
                      <a:pt x="140828" y="142792"/>
                      <a:pt x="130252" y="160702"/>
                    </a:cubicBezTo>
                    <a:cubicBezTo>
                      <a:pt x="197660" y="161971"/>
                      <a:pt x="279593" y="138280"/>
                      <a:pt x="257876" y="57334"/>
                    </a:cubicBezTo>
                    <a:cubicBezTo>
                      <a:pt x="228261" y="52821"/>
                      <a:pt x="239825" y="98089"/>
                      <a:pt x="213877" y="90333"/>
                    </a:cubicBezTo>
                    <a:cubicBezTo>
                      <a:pt x="213877" y="81730"/>
                      <a:pt x="224031" y="79897"/>
                      <a:pt x="229249" y="74961"/>
                    </a:cubicBezTo>
                    <a:cubicBezTo>
                      <a:pt x="244479" y="60577"/>
                      <a:pt x="261966" y="25604"/>
                      <a:pt x="281991" y="15591"/>
                    </a:cubicBezTo>
                    <a:cubicBezTo>
                      <a:pt x="296516" y="8399"/>
                      <a:pt x="352360" y="-1613"/>
                      <a:pt x="374360" y="220"/>
                    </a:cubicBezTo>
                    <a:cubicBezTo>
                      <a:pt x="387051" y="1207"/>
                      <a:pt x="411025" y="14181"/>
                      <a:pt x="420614" y="22219"/>
                    </a:cubicBezTo>
                    <a:cubicBezTo>
                      <a:pt x="444588" y="42385"/>
                      <a:pt x="469267" y="75525"/>
                      <a:pt x="495356" y="107960"/>
                    </a:cubicBezTo>
                    <a:cubicBezTo>
                      <a:pt x="517637" y="135741"/>
                      <a:pt x="546687" y="177907"/>
                      <a:pt x="552610" y="211329"/>
                    </a:cubicBezTo>
                    <a:cubicBezTo>
                      <a:pt x="558815" y="247148"/>
                      <a:pt x="548239" y="292134"/>
                      <a:pt x="539355" y="316953"/>
                    </a:cubicBezTo>
                    <a:cubicBezTo>
                      <a:pt x="522714" y="363913"/>
                      <a:pt x="494086" y="391272"/>
                      <a:pt x="460100" y="418066"/>
                    </a:cubicBezTo>
                    <a:cubicBezTo>
                      <a:pt x="441486" y="432732"/>
                      <a:pt x="419768" y="444154"/>
                      <a:pt x="415961" y="475320"/>
                    </a:cubicBezTo>
                    <a:close/>
                    <a:moveTo>
                      <a:pt x="352219" y="24335"/>
                    </a:moveTo>
                    <a:cubicBezTo>
                      <a:pt x="352219" y="26591"/>
                      <a:pt x="352219" y="28706"/>
                      <a:pt x="352219" y="30963"/>
                    </a:cubicBezTo>
                    <a:cubicBezTo>
                      <a:pt x="381552" y="44501"/>
                      <a:pt x="409474" y="67769"/>
                      <a:pt x="431473" y="88217"/>
                    </a:cubicBezTo>
                    <a:cubicBezTo>
                      <a:pt x="438101" y="94422"/>
                      <a:pt x="445857" y="105986"/>
                      <a:pt x="453472" y="103589"/>
                    </a:cubicBezTo>
                    <a:cubicBezTo>
                      <a:pt x="435140" y="63115"/>
                      <a:pt x="399179" y="28706"/>
                      <a:pt x="352219" y="24335"/>
                    </a:cubicBezTo>
                    <a:close/>
                    <a:moveTo>
                      <a:pt x="26742" y="239956"/>
                    </a:moveTo>
                    <a:cubicBezTo>
                      <a:pt x="47472" y="220354"/>
                      <a:pt x="67357" y="199906"/>
                      <a:pt x="81741" y="173958"/>
                    </a:cubicBezTo>
                    <a:cubicBezTo>
                      <a:pt x="51562" y="175368"/>
                      <a:pt x="32383" y="206534"/>
                      <a:pt x="26742" y="239956"/>
                    </a:cubicBezTo>
                    <a:close/>
                    <a:moveTo>
                      <a:pt x="143226" y="261955"/>
                    </a:moveTo>
                    <a:cubicBezTo>
                      <a:pt x="149290" y="250815"/>
                      <a:pt x="145341" y="219367"/>
                      <a:pt x="143226" y="202585"/>
                    </a:cubicBezTo>
                    <a:cubicBezTo>
                      <a:pt x="116009" y="203855"/>
                      <a:pt x="128419" y="256455"/>
                      <a:pt x="143226" y="261955"/>
                    </a:cubicBezTo>
                    <a:close/>
                    <a:moveTo>
                      <a:pt x="193853" y="231072"/>
                    </a:moveTo>
                    <a:cubicBezTo>
                      <a:pt x="191596" y="218521"/>
                      <a:pt x="189904" y="205688"/>
                      <a:pt x="178481" y="202444"/>
                    </a:cubicBezTo>
                    <a:cubicBezTo>
                      <a:pt x="174109" y="213444"/>
                      <a:pt x="176366" y="234879"/>
                      <a:pt x="193853" y="231072"/>
                    </a:cubicBezTo>
                    <a:close/>
                    <a:moveTo>
                      <a:pt x="523842" y="294954"/>
                    </a:moveTo>
                    <a:cubicBezTo>
                      <a:pt x="536816" y="276339"/>
                      <a:pt x="554443" y="223033"/>
                      <a:pt x="528214" y="204842"/>
                    </a:cubicBezTo>
                    <a:cubicBezTo>
                      <a:pt x="527931" y="232764"/>
                      <a:pt x="521586" y="274647"/>
                      <a:pt x="523842" y="294954"/>
                    </a:cubicBezTo>
                    <a:close/>
                    <a:moveTo>
                      <a:pt x="328105" y="266327"/>
                    </a:moveTo>
                    <a:cubicBezTo>
                      <a:pt x="326271" y="241789"/>
                      <a:pt x="314002" y="227687"/>
                      <a:pt x="288478" y="226700"/>
                    </a:cubicBezTo>
                    <a:cubicBezTo>
                      <a:pt x="290170" y="251379"/>
                      <a:pt x="313861" y="254058"/>
                      <a:pt x="328105" y="266327"/>
                    </a:cubicBezTo>
                    <a:close/>
                    <a:moveTo>
                      <a:pt x="68485" y="299326"/>
                    </a:moveTo>
                    <a:cubicBezTo>
                      <a:pt x="72715" y="285083"/>
                      <a:pt x="71869" y="258148"/>
                      <a:pt x="66228" y="246584"/>
                    </a:cubicBezTo>
                    <a:cubicBezTo>
                      <a:pt x="42819" y="247571"/>
                      <a:pt x="46626" y="299608"/>
                      <a:pt x="68485" y="299326"/>
                    </a:cubicBezTo>
                    <a:close/>
                    <a:moveTo>
                      <a:pt x="112483" y="325697"/>
                    </a:moveTo>
                    <a:cubicBezTo>
                      <a:pt x="115162" y="308069"/>
                      <a:pt x="109804" y="280288"/>
                      <a:pt x="103740" y="264071"/>
                    </a:cubicBezTo>
                    <a:cubicBezTo>
                      <a:pt x="70459" y="269006"/>
                      <a:pt x="95843" y="322453"/>
                      <a:pt x="112483" y="325697"/>
                    </a:cubicBezTo>
                    <a:close/>
                    <a:moveTo>
                      <a:pt x="226851" y="327953"/>
                    </a:moveTo>
                    <a:cubicBezTo>
                      <a:pt x="224454" y="305249"/>
                      <a:pt x="209506" y="276480"/>
                      <a:pt x="187225" y="266327"/>
                    </a:cubicBezTo>
                    <a:cubicBezTo>
                      <a:pt x="183699" y="295236"/>
                      <a:pt x="203160" y="319069"/>
                      <a:pt x="226851" y="327953"/>
                    </a:cubicBezTo>
                    <a:close/>
                    <a:moveTo>
                      <a:pt x="310477" y="536805"/>
                    </a:moveTo>
                    <a:cubicBezTo>
                      <a:pt x="297785" y="523831"/>
                      <a:pt x="276209" y="526088"/>
                      <a:pt x="259850" y="523549"/>
                    </a:cubicBezTo>
                    <a:cubicBezTo>
                      <a:pt x="199916" y="514524"/>
                      <a:pt x="157187" y="493794"/>
                      <a:pt x="123483" y="464179"/>
                    </a:cubicBezTo>
                    <a:cubicBezTo>
                      <a:pt x="123060" y="462487"/>
                      <a:pt x="121649" y="461641"/>
                      <a:pt x="119111" y="461923"/>
                    </a:cubicBezTo>
                    <a:cubicBezTo>
                      <a:pt x="150700" y="517203"/>
                      <a:pt x="224736" y="549920"/>
                      <a:pt x="310477" y="5368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62" name="Graphic 3">
              <a:extLst>
                <a:ext uri="{FF2B5EF4-FFF2-40B4-BE49-F238E27FC236}">
                  <a16:creationId xmlns:a16="http://schemas.microsoft.com/office/drawing/2014/main" id="{9AAFB57A-41BA-1F87-59D4-5DC6AB41B5DF}"/>
                </a:ext>
              </a:extLst>
            </p:cNvPr>
            <p:cNvGrpSpPr/>
            <p:nvPr/>
          </p:nvGrpSpPr>
          <p:grpSpPr>
            <a:xfrm>
              <a:off x="7743977" y="2323819"/>
              <a:ext cx="1049119" cy="1087701"/>
              <a:chOff x="7743977" y="2323819"/>
              <a:chExt cx="1049119" cy="1087701"/>
            </a:xfrm>
          </p:grpSpPr>
          <p:sp>
            <p:nvSpPr>
              <p:cNvPr id="363" name="Freeform: Shape 362">
                <a:extLst>
                  <a:ext uri="{FF2B5EF4-FFF2-40B4-BE49-F238E27FC236}">
                    <a16:creationId xmlns:a16="http://schemas.microsoft.com/office/drawing/2014/main" id="{7486BE6E-71BA-2D39-866C-A6616C26AA88}"/>
                  </a:ext>
                </a:extLst>
              </p:cNvPr>
              <p:cNvSpPr/>
              <p:nvPr/>
            </p:nvSpPr>
            <p:spPr>
              <a:xfrm>
                <a:off x="7743977" y="2323819"/>
                <a:ext cx="1049119" cy="1024082"/>
              </a:xfrm>
              <a:custGeom>
                <a:avLst/>
                <a:gdLst>
                  <a:gd name="connsiteX0" fmla="*/ 65120 w 1049119"/>
                  <a:gd name="connsiteY0" fmla="*/ 742532 h 1024082"/>
                  <a:gd name="connsiteX1" fmla="*/ 163130 w 1049119"/>
                  <a:gd name="connsiteY1" fmla="*/ 877066 h 1024082"/>
                  <a:gd name="connsiteX2" fmla="*/ 351393 w 1049119"/>
                  <a:gd name="connsiteY2" fmla="*/ 1000036 h 1024082"/>
                  <a:gd name="connsiteX3" fmla="*/ 681947 w 1049119"/>
                  <a:gd name="connsiteY3" fmla="*/ 998062 h 1024082"/>
                  <a:gd name="connsiteX4" fmla="*/ 922106 w 1049119"/>
                  <a:gd name="connsiteY4" fmla="*/ 857746 h 1024082"/>
                  <a:gd name="connsiteX5" fmla="*/ 1022090 w 1049119"/>
                  <a:gd name="connsiteY5" fmla="*/ 375454 h 1024082"/>
                  <a:gd name="connsiteX6" fmla="*/ 756970 w 1049119"/>
                  <a:gd name="connsiteY6" fmla="*/ 79592 h 1024082"/>
                  <a:gd name="connsiteX7" fmla="*/ 486069 w 1049119"/>
                  <a:gd name="connsiteY7" fmla="*/ 761 h 1024082"/>
                  <a:gd name="connsiteX8" fmla="*/ 274678 w 1049119"/>
                  <a:gd name="connsiteY8" fmla="*/ 58439 h 1024082"/>
                  <a:gd name="connsiteX9" fmla="*/ 78658 w 1049119"/>
                  <a:gd name="connsiteY9" fmla="*/ 244868 h 1024082"/>
                  <a:gd name="connsiteX10" fmla="*/ 38326 w 1049119"/>
                  <a:gd name="connsiteY10" fmla="*/ 319751 h 1024082"/>
                  <a:gd name="connsiteX11" fmla="*/ 13365 w 1049119"/>
                  <a:gd name="connsiteY11" fmla="*/ 410004 h 1024082"/>
                  <a:gd name="connsiteX12" fmla="*/ 11391 w 1049119"/>
                  <a:gd name="connsiteY12" fmla="*/ 621395 h 1024082"/>
                  <a:gd name="connsiteX13" fmla="*/ 65120 w 1049119"/>
                  <a:gd name="connsiteY13" fmla="*/ 742532 h 102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9119" h="1024082">
                    <a:moveTo>
                      <a:pt x="65120" y="742532"/>
                    </a:moveTo>
                    <a:cubicBezTo>
                      <a:pt x="93888" y="795556"/>
                      <a:pt x="124913" y="836734"/>
                      <a:pt x="163130" y="877066"/>
                    </a:cubicBezTo>
                    <a:cubicBezTo>
                      <a:pt x="208398" y="924731"/>
                      <a:pt x="286242" y="977473"/>
                      <a:pt x="351393" y="1000036"/>
                    </a:cubicBezTo>
                    <a:cubicBezTo>
                      <a:pt x="455326" y="1035997"/>
                      <a:pt x="580553" y="1028522"/>
                      <a:pt x="681947" y="998062"/>
                    </a:cubicBezTo>
                    <a:cubicBezTo>
                      <a:pt x="771496" y="971268"/>
                      <a:pt x="865980" y="917821"/>
                      <a:pt x="922106" y="857746"/>
                    </a:cubicBezTo>
                    <a:cubicBezTo>
                      <a:pt x="1015744" y="757621"/>
                      <a:pt x="1091613" y="553564"/>
                      <a:pt x="1022090" y="375454"/>
                    </a:cubicBezTo>
                    <a:cubicBezTo>
                      <a:pt x="967797" y="236548"/>
                      <a:pt x="882197" y="152923"/>
                      <a:pt x="756970" y="79592"/>
                    </a:cubicBezTo>
                    <a:cubicBezTo>
                      <a:pt x="687165" y="38696"/>
                      <a:pt x="590142" y="-6431"/>
                      <a:pt x="486069" y="761"/>
                    </a:cubicBezTo>
                    <a:cubicBezTo>
                      <a:pt x="408225" y="6120"/>
                      <a:pt x="333907" y="32773"/>
                      <a:pt x="274678" y="58439"/>
                    </a:cubicBezTo>
                    <a:cubicBezTo>
                      <a:pt x="186822" y="96373"/>
                      <a:pt x="121811" y="165333"/>
                      <a:pt x="78658" y="244868"/>
                    </a:cubicBezTo>
                    <a:cubicBezTo>
                      <a:pt x="65402" y="269265"/>
                      <a:pt x="49326" y="291969"/>
                      <a:pt x="38326" y="319751"/>
                    </a:cubicBezTo>
                    <a:cubicBezTo>
                      <a:pt x="28032" y="345698"/>
                      <a:pt x="22391" y="378274"/>
                      <a:pt x="13365" y="410004"/>
                    </a:cubicBezTo>
                    <a:cubicBezTo>
                      <a:pt x="-5673" y="477694"/>
                      <a:pt x="-2570" y="554974"/>
                      <a:pt x="11391" y="621395"/>
                    </a:cubicBezTo>
                    <a:cubicBezTo>
                      <a:pt x="21404" y="669201"/>
                      <a:pt x="44813" y="705161"/>
                      <a:pt x="65120" y="742532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4" name="Freeform: Shape 363">
                <a:extLst>
                  <a:ext uri="{FF2B5EF4-FFF2-40B4-BE49-F238E27FC236}">
                    <a16:creationId xmlns:a16="http://schemas.microsoft.com/office/drawing/2014/main" id="{5CA5A7ED-FC27-7698-8D13-807987A3F0DE}"/>
                  </a:ext>
                </a:extLst>
              </p:cNvPr>
              <p:cNvSpPr/>
              <p:nvPr/>
            </p:nvSpPr>
            <p:spPr>
              <a:xfrm>
                <a:off x="7781384" y="2355368"/>
                <a:ext cx="983201" cy="949308"/>
              </a:xfrm>
              <a:custGeom>
                <a:avLst/>
                <a:gdLst>
                  <a:gd name="connsiteX0" fmla="*/ 527351 w 983201"/>
                  <a:gd name="connsiteY0" fmla="*/ 949309 h 949308"/>
                  <a:gd name="connsiteX1" fmla="*/ 552311 w 983201"/>
                  <a:gd name="connsiteY1" fmla="*/ 924348 h 949308"/>
                  <a:gd name="connsiteX2" fmla="*/ 631142 w 983201"/>
                  <a:gd name="connsiteY2" fmla="*/ 830146 h 949308"/>
                  <a:gd name="connsiteX3" fmla="*/ 646514 w 983201"/>
                  <a:gd name="connsiteY3" fmla="*/ 739892 h 949308"/>
                  <a:gd name="connsiteX4" fmla="*/ 679230 w 983201"/>
                  <a:gd name="connsiteY4" fmla="*/ 666844 h 949308"/>
                  <a:gd name="connsiteX5" fmla="*/ 963670 w 983201"/>
                  <a:gd name="connsiteY5" fmla="*/ 526528 h 949308"/>
                  <a:gd name="connsiteX6" fmla="*/ 790778 w 983201"/>
                  <a:gd name="connsiteY6" fmla="*/ 186385 h 949308"/>
                  <a:gd name="connsiteX7" fmla="*/ 639040 w 983201"/>
                  <a:gd name="connsiteY7" fmla="*/ 80760 h 949308"/>
                  <a:gd name="connsiteX8" fmla="*/ 446828 w 983201"/>
                  <a:gd name="connsiteY8" fmla="*/ 15467 h 949308"/>
                  <a:gd name="connsiteX9" fmla="*/ 406495 w 983201"/>
                  <a:gd name="connsiteY9" fmla="*/ 57774 h 949308"/>
                  <a:gd name="connsiteX10" fmla="*/ 306511 w 983201"/>
                  <a:gd name="connsiteY10" fmla="*/ 103887 h 949308"/>
                  <a:gd name="connsiteX11" fmla="*/ 277743 w 983201"/>
                  <a:gd name="connsiteY11" fmla="*/ 109669 h 949308"/>
                  <a:gd name="connsiteX12" fmla="*/ 223873 w 983201"/>
                  <a:gd name="connsiteY12" fmla="*/ 134630 h 949308"/>
                  <a:gd name="connsiteX13" fmla="*/ 177759 w 983201"/>
                  <a:gd name="connsiteY13" fmla="*/ 163398 h 949308"/>
                  <a:gd name="connsiteX14" fmla="*/ 195105 w 983201"/>
                  <a:gd name="connsiteY14" fmla="*/ 197949 h 949308"/>
                  <a:gd name="connsiteX15" fmla="*/ 166336 w 983201"/>
                  <a:gd name="connsiteY15" fmla="*/ 309355 h 949308"/>
                  <a:gd name="connsiteX16" fmla="*/ 285499 w 983201"/>
                  <a:gd name="connsiteY16" fmla="*/ 307381 h 949308"/>
                  <a:gd name="connsiteX17" fmla="*/ 323998 w 983201"/>
                  <a:gd name="connsiteY17" fmla="*/ 367033 h 949308"/>
                  <a:gd name="connsiteX18" fmla="*/ 320191 w 983201"/>
                  <a:gd name="connsiteY18" fmla="*/ 478439 h 949308"/>
                  <a:gd name="connsiteX19" fmla="*/ 224155 w 983201"/>
                  <a:gd name="connsiteY19" fmla="*/ 518771 h 949308"/>
                  <a:gd name="connsiteX20" fmla="*/ 203002 w 983201"/>
                  <a:gd name="connsiteY20" fmla="*/ 609025 h 949308"/>
                  <a:gd name="connsiteX21" fmla="*/ 233744 w 983201"/>
                  <a:gd name="connsiteY21" fmla="*/ 622422 h 949308"/>
                  <a:gd name="connsiteX22" fmla="*/ 256731 w 983201"/>
                  <a:gd name="connsiteY22" fmla="*/ 649357 h 949308"/>
                  <a:gd name="connsiteX23" fmla="*/ 343177 w 983201"/>
                  <a:gd name="connsiteY23" fmla="*/ 656972 h 949308"/>
                  <a:gd name="connsiteX24" fmla="*/ 333588 w 983201"/>
                  <a:gd name="connsiteY24" fmla="*/ 712675 h 949308"/>
                  <a:gd name="connsiteX25" fmla="*/ 387458 w 983201"/>
                  <a:gd name="connsiteY25" fmla="*/ 822249 h 949308"/>
                  <a:gd name="connsiteX26" fmla="*/ 381676 w 983201"/>
                  <a:gd name="connsiteY26" fmla="*/ 852991 h 949308"/>
                  <a:gd name="connsiteX27" fmla="*/ 395073 w 983201"/>
                  <a:gd name="connsiteY27" fmla="*/ 883734 h 949308"/>
                  <a:gd name="connsiteX28" fmla="*/ 408470 w 983201"/>
                  <a:gd name="connsiteY28" fmla="*/ 945219 h 949308"/>
                  <a:gd name="connsiteX29" fmla="*/ 239385 w 983201"/>
                  <a:gd name="connsiteY29" fmla="*/ 885708 h 949308"/>
                  <a:gd name="connsiteX30" fmla="*/ 87506 w 983201"/>
                  <a:gd name="connsiteY30" fmla="*/ 739610 h 949308"/>
                  <a:gd name="connsiteX31" fmla="*/ 24046 w 983201"/>
                  <a:gd name="connsiteY31" fmla="*/ 632011 h 949308"/>
                  <a:gd name="connsiteX32" fmla="*/ 22072 w 983201"/>
                  <a:gd name="connsiteY32" fmla="*/ 334175 h 949308"/>
                  <a:gd name="connsiteX33" fmla="*/ 160414 w 983201"/>
                  <a:gd name="connsiteY33" fmla="*/ 130540 h 949308"/>
                  <a:gd name="connsiteX34" fmla="*/ 317934 w 983201"/>
                  <a:gd name="connsiteY34" fmla="*/ 30556 h 949308"/>
                  <a:gd name="connsiteX35" fmla="*/ 502390 w 983201"/>
                  <a:gd name="connsiteY35" fmla="*/ 1788 h 949308"/>
                  <a:gd name="connsiteX36" fmla="*/ 688820 w 983201"/>
                  <a:gd name="connsiteY36" fmla="*/ 78645 h 949308"/>
                  <a:gd name="connsiteX37" fmla="*/ 842533 w 983201"/>
                  <a:gd name="connsiteY37" fmla="*/ 186244 h 949308"/>
                  <a:gd name="connsiteX38" fmla="*/ 946325 w 983201"/>
                  <a:gd name="connsiteY38" fmla="*/ 343764 h 949308"/>
                  <a:gd name="connsiteX39" fmla="*/ 977067 w 983201"/>
                  <a:gd name="connsiteY39" fmla="*/ 566719 h 949308"/>
                  <a:gd name="connsiteX40" fmla="*/ 946325 w 983201"/>
                  <a:gd name="connsiteY40" fmla="*/ 653165 h 949308"/>
                  <a:gd name="connsiteX41" fmla="*/ 911775 w 983201"/>
                  <a:gd name="connsiteY41" fmla="*/ 735803 h 949308"/>
                  <a:gd name="connsiteX42" fmla="*/ 877224 w 983201"/>
                  <a:gd name="connsiteY42" fmla="*/ 776135 h 949308"/>
                  <a:gd name="connsiteX43" fmla="*/ 527351 w 983201"/>
                  <a:gd name="connsiteY43" fmla="*/ 949309 h 949308"/>
                  <a:gd name="connsiteX44" fmla="*/ 310178 w 983201"/>
                  <a:gd name="connsiteY44" fmla="*/ 44235 h 949308"/>
                  <a:gd name="connsiteX45" fmla="*/ 227540 w 983201"/>
                  <a:gd name="connsiteY45" fmla="*/ 111503 h 949308"/>
                  <a:gd name="connsiteX46" fmla="*/ 319768 w 983201"/>
                  <a:gd name="connsiteY46" fmla="*/ 57774 h 949308"/>
                  <a:gd name="connsiteX47" fmla="*/ 402406 w 983201"/>
                  <a:gd name="connsiteY47" fmla="*/ 30838 h 949308"/>
                  <a:gd name="connsiteX48" fmla="*/ 429341 w 983201"/>
                  <a:gd name="connsiteY48" fmla="*/ 19275 h 949308"/>
                  <a:gd name="connsiteX49" fmla="*/ 310178 w 983201"/>
                  <a:gd name="connsiteY49" fmla="*/ 44235 h 949308"/>
                  <a:gd name="connsiteX50" fmla="*/ 102736 w 983201"/>
                  <a:gd name="connsiteY50" fmla="*/ 249844 h 949308"/>
                  <a:gd name="connsiteX51" fmla="*/ 106544 w 983201"/>
                  <a:gd name="connsiteY51" fmla="*/ 247870 h 949308"/>
                  <a:gd name="connsiteX52" fmla="*/ 102736 w 983201"/>
                  <a:gd name="connsiteY52" fmla="*/ 249844 h 949308"/>
                  <a:gd name="connsiteX53" fmla="*/ 18123 w 983201"/>
                  <a:gd name="connsiteY53" fmla="*/ 566860 h 949308"/>
                  <a:gd name="connsiteX54" fmla="*/ 35469 w 983201"/>
                  <a:gd name="connsiteY54" fmla="*/ 612973 h 949308"/>
                  <a:gd name="connsiteX55" fmla="*/ 62404 w 983201"/>
                  <a:gd name="connsiteY55" fmla="*/ 290176 h 949308"/>
                  <a:gd name="connsiteX56" fmla="*/ 58596 w 983201"/>
                  <a:gd name="connsiteY56" fmla="*/ 288202 h 949308"/>
                  <a:gd name="connsiteX57" fmla="*/ 18123 w 983201"/>
                  <a:gd name="connsiteY57" fmla="*/ 566860 h 949308"/>
                  <a:gd name="connsiteX58" fmla="*/ 292974 w 983201"/>
                  <a:gd name="connsiteY58" fmla="*/ 367033 h 949308"/>
                  <a:gd name="connsiteX59" fmla="*/ 264205 w 983201"/>
                  <a:gd name="connsiteY59" fmla="*/ 332483 h 949308"/>
                  <a:gd name="connsiteX60" fmla="*/ 292974 w 983201"/>
                  <a:gd name="connsiteY60" fmla="*/ 367033 h 949308"/>
                  <a:gd name="connsiteX61" fmla="*/ 216117 w 983201"/>
                  <a:gd name="connsiteY61" fmla="*/ 418929 h 949308"/>
                  <a:gd name="connsiteX62" fmla="*/ 208361 w 983201"/>
                  <a:gd name="connsiteY62" fmla="*/ 367033 h 949308"/>
                  <a:gd name="connsiteX63" fmla="*/ 216117 w 983201"/>
                  <a:gd name="connsiteY63" fmla="*/ 411172 h 949308"/>
                  <a:gd name="connsiteX64" fmla="*/ 223732 w 983201"/>
                  <a:gd name="connsiteY64" fmla="*/ 341931 h 949308"/>
                  <a:gd name="connsiteX65" fmla="*/ 216117 w 983201"/>
                  <a:gd name="connsiteY65" fmla="*/ 418929 h 949308"/>
                  <a:gd name="connsiteX66" fmla="*/ 137286 w 983201"/>
                  <a:gd name="connsiteY66" fmla="*/ 384378 h 949308"/>
                  <a:gd name="connsiteX67" fmla="*/ 160273 w 983201"/>
                  <a:gd name="connsiteY67" fmla="*/ 353636 h 949308"/>
                  <a:gd name="connsiteX68" fmla="*/ 137286 w 983201"/>
                  <a:gd name="connsiteY68" fmla="*/ 384378 h 949308"/>
                  <a:gd name="connsiteX69" fmla="*/ 886673 w 983201"/>
                  <a:gd name="connsiteY69" fmla="*/ 726355 h 949308"/>
                  <a:gd name="connsiteX70" fmla="*/ 683038 w 983201"/>
                  <a:gd name="connsiteY70" fmla="*/ 901221 h 949308"/>
                  <a:gd name="connsiteX71" fmla="*/ 792612 w 983201"/>
                  <a:gd name="connsiteY71" fmla="*/ 843543 h 949308"/>
                  <a:gd name="connsiteX72" fmla="*/ 802201 w 983201"/>
                  <a:gd name="connsiteY72" fmla="*/ 845517 h 949308"/>
                  <a:gd name="connsiteX73" fmla="*/ 934761 w 983201"/>
                  <a:gd name="connsiteY73" fmla="*/ 639909 h 949308"/>
                  <a:gd name="connsiteX74" fmla="*/ 930953 w 983201"/>
                  <a:gd name="connsiteY74" fmla="*/ 636101 h 949308"/>
                  <a:gd name="connsiteX75" fmla="*/ 886673 w 983201"/>
                  <a:gd name="connsiteY75" fmla="*/ 726355 h 949308"/>
                  <a:gd name="connsiteX76" fmla="*/ 96954 w 983201"/>
                  <a:gd name="connsiteY76" fmla="*/ 737918 h 949308"/>
                  <a:gd name="connsiteX77" fmla="*/ 156606 w 983201"/>
                  <a:gd name="connsiteY77" fmla="*/ 791788 h 949308"/>
                  <a:gd name="connsiteX78" fmla="*/ 104710 w 983201"/>
                  <a:gd name="connsiteY78" fmla="*/ 716906 h 949308"/>
                  <a:gd name="connsiteX79" fmla="*/ 54789 w 983201"/>
                  <a:gd name="connsiteY79" fmla="*/ 638075 h 949308"/>
                  <a:gd name="connsiteX80" fmla="*/ 49007 w 983201"/>
                  <a:gd name="connsiteY80" fmla="*/ 638075 h 949308"/>
                  <a:gd name="connsiteX81" fmla="*/ 96954 w 983201"/>
                  <a:gd name="connsiteY81" fmla="*/ 737918 h 949308"/>
                  <a:gd name="connsiteX82" fmla="*/ 717588 w 983201"/>
                  <a:gd name="connsiteY82" fmla="*/ 664869 h 949308"/>
                  <a:gd name="connsiteX83" fmla="*/ 665693 w 983201"/>
                  <a:gd name="connsiteY83" fmla="*/ 759071 h 949308"/>
                  <a:gd name="connsiteX84" fmla="*/ 690653 w 983201"/>
                  <a:gd name="connsiteY84" fmla="*/ 716765 h 949308"/>
                  <a:gd name="connsiteX85" fmla="*/ 730985 w 983201"/>
                  <a:gd name="connsiteY85" fmla="*/ 664869 h 949308"/>
                  <a:gd name="connsiteX86" fmla="*/ 717588 w 983201"/>
                  <a:gd name="connsiteY86" fmla="*/ 664869 h 949308"/>
                  <a:gd name="connsiteX87" fmla="*/ 287192 w 983201"/>
                  <a:gd name="connsiteY87" fmla="*/ 843543 h 949308"/>
                  <a:gd name="connsiteX88" fmla="*/ 271820 w 983201"/>
                  <a:gd name="connsiteY88" fmla="*/ 795455 h 949308"/>
                  <a:gd name="connsiteX89" fmla="*/ 287192 w 983201"/>
                  <a:gd name="connsiteY89" fmla="*/ 843543 h 949308"/>
                  <a:gd name="connsiteX90" fmla="*/ 600400 w 983201"/>
                  <a:gd name="connsiteY90" fmla="*/ 926181 h 949308"/>
                  <a:gd name="connsiteX91" fmla="*/ 640732 w 983201"/>
                  <a:gd name="connsiteY91" fmla="*/ 914618 h 949308"/>
                  <a:gd name="connsiteX92" fmla="*/ 600400 w 983201"/>
                  <a:gd name="connsiteY92" fmla="*/ 926181 h 949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983201" h="949308">
                    <a:moveTo>
                      <a:pt x="527351" y="949309"/>
                    </a:moveTo>
                    <a:cubicBezTo>
                      <a:pt x="523684" y="938309"/>
                      <a:pt x="541312" y="932104"/>
                      <a:pt x="552311" y="924348"/>
                    </a:cubicBezTo>
                    <a:cubicBezTo>
                      <a:pt x="582208" y="903195"/>
                      <a:pt x="618450" y="871042"/>
                      <a:pt x="631142" y="830146"/>
                    </a:cubicBezTo>
                    <a:cubicBezTo>
                      <a:pt x="640168" y="800955"/>
                      <a:pt x="639322" y="768943"/>
                      <a:pt x="646514" y="739892"/>
                    </a:cubicBezTo>
                    <a:cubicBezTo>
                      <a:pt x="653424" y="711970"/>
                      <a:pt x="663436" y="689548"/>
                      <a:pt x="679230" y="666844"/>
                    </a:cubicBezTo>
                    <a:cubicBezTo>
                      <a:pt x="788663" y="634832"/>
                      <a:pt x="899224" y="603666"/>
                      <a:pt x="963670" y="526528"/>
                    </a:cubicBezTo>
                    <a:cubicBezTo>
                      <a:pt x="960286" y="373379"/>
                      <a:pt x="875955" y="266344"/>
                      <a:pt x="790778" y="186385"/>
                    </a:cubicBezTo>
                    <a:cubicBezTo>
                      <a:pt x="747062" y="145348"/>
                      <a:pt x="694038" y="113336"/>
                      <a:pt x="639040" y="80760"/>
                    </a:cubicBezTo>
                    <a:cubicBezTo>
                      <a:pt x="582772" y="47479"/>
                      <a:pt x="516492" y="29569"/>
                      <a:pt x="446828" y="15467"/>
                    </a:cubicBezTo>
                    <a:cubicBezTo>
                      <a:pt x="429200" y="25339"/>
                      <a:pt x="419187" y="42966"/>
                      <a:pt x="406495" y="57774"/>
                    </a:cubicBezTo>
                    <a:cubicBezTo>
                      <a:pt x="368561" y="65107"/>
                      <a:pt x="342472" y="91901"/>
                      <a:pt x="306511" y="103887"/>
                    </a:cubicBezTo>
                    <a:cubicBezTo>
                      <a:pt x="297063" y="106990"/>
                      <a:pt x="286910" y="106003"/>
                      <a:pt x="277743" y="109669"/>
                    </a:cubicBezTo>
                    <a:cubicBezTo>
                      <a:pt x="259410" y="116861"/>
                      <a:pt x="250808" y="134630"/>
                      <a:pt x="223873" y="134630"/>
                    </a:cubicBezTo>
                    <a:cubicBezTo>
                      <a:pt x="209066" y="147181"/>
                      <a:pt x="180438" y="142527"/>
                      <a:pt x="177759" y="163398"/>
                    </a:cubicBezTo>
                    <a:cubicBezTo>
                      <a:pt x="175362" y="181026"/>
                      <a:pt x="192707" y="184552"/>
                      <a:pt x="195105" y="197949"/>
                    </a:cubicBezTo>
                    <a:cubicBezTo>
                      <a:pt x="179734" y="228127"/>
                      <a:pt x="115146" y="277343"/>
                      <a:pt x="166336" y="309355"/>
                    </a:cubicBezTo>
                    <a:cubicBezTo>
                      <a:pt x="202015" y="316970"/>
                      <a:pt x="261526" y="267190"/>
                      <a:pt x="285499" y="307381"/>
                    </a:cubicBezTo>
                    <a:cubicBezTo>
                      <a:pt x="299037" y="330226"/>
                      <a:pt x="283525" y="368725"/>
                      <a:pt x="323998" y="367033"/>
                    </a:cubicBezTo>
                    <a:cubicBezTo>
                      <a:pt x="311729" y="403275"/>
                      <a:pt x="329921" y="445722"/>
                      <a:pt x="320191" y="478439"/>
                    </a:cubicBezTo>
                    <a:cubicBezTo>
                      <a:pt x="309050" y="516092"/>
                      <a:pt x="247424" y="497618"/>
                      <a:pt x="224155" y="518771"/>
                    </a:cubicBezTo>
                    <a:cubicBezTo>
                      <a:pt x="204271" y="536822"/>
                      <a:pt x="203425" y="578423"/>
                      <a:pt x="203002" y="609025"/>
                    </a:cubicBezTo>
                    <a:cubicBezTo>
                      <a:pt x="212309" y="622281"/>
                      <a:pt x="221335" y="614948"/>
                      <a:pt x="233744" y="622422"/>
                    </a:cubicBezTo>
                    <a:cubicBezTo>
                      <a:pt x="245167" y="629332"/>
                      <a:pt x="246296" y="644280"/>
                      <a:pt x="256731" y="649357"/>
                    </a:cubicBezTo>
                    <a:cubicBezTo>
                      <a:pt x="277179" y="659228"/>
                      <a:pt x="310460" y="654716"/>
                      <a:pt x="343177" y="656972"/>
                    </a:cubicBezTo>
                    <a:cubicBezTo>
                      <a:pt x="338241" y="675587"/>
                      <a:pt x="333165" y="694202"/>
                      <a:pt x="333588" y="712675"/>
                    </a:cubicBezTo>
                    <a:cubicBezTo>
                      <a:pt x="334575" y="759353"/>
                      <a:pt x="365458" y="794750"/>
                      <a:pt x="387458" y="822249"/>
                    </a:cubicBezTo>
                    <a:cubicBezTo>
                      <a:pt x="387599" y="832402"/>
                      <a:pt x="380830" y="841851"/>
                      <a:pt x="381676" y="852991"/>
                    </a:cubicBezTo>
                    <a:cubicBezTo>
                      <a:pt x="382522" y="864132"/>
                      <a:pt x="392253" y="872452"/>
                      <a:pt x="395073" y="883734"/>
                    </a:cubicBezTo>
                    <a:cubicBezTo>
                      <a:pt x="401137" y="906861"/>
                      <a:pt x="397329" y="931822"/>
                      <a:pt x="408470" y="945219"/>
                    </a:cubicBezTo>
                    <a:cubicBezTo>
                      <a:pt x="335985" y="941553"/>
                      <a:pt x="287192" y="914900"/>
                      <a:pt x="239385" y="885708"/>
                    </a:cubicBezTo>
                    <a:cubicBezTo>
                      <a:pt x="174234" y="845799"/>
                      <a:pt x="132633" y="803634"/>
                      <a:pt x="87506" y="739610"/>
                    </a:cubicBezTo>
                    <a:cubicBezTo>
                      <a:pt x="63532" y="705483"/>
                      <a:pt x="37725" y="667831"/>
                      <a:pt x="24046" y="632011"/>
                    </a:cubicBezTo>
                    <a:cubicBezTo>
                      <a:pt x="-8107" y="547399"/>
                      <a:pt x="-7261" y="426403"/>
                      <a:pt x="22072" y="334175"/>
                    </a:cubicBezTo>
                    <a:cubicBezTo>
                      <a:pt x="49712" y="247165"/>
                      <a:pt x="92723" y="185680"/>
                      <a:pt x="160414" y="130540"/>
                    </a:cubicBezTo>
                    <a:cubicBezTo>
                      <a:pt x="206809" y="92747"/>
                      <a:pt x="252782" y="54248"/>
                      <a:pt x="317934" y="30556"/>
                    </a:cubicBezTo>
                    <a:cubicBezTo>
                      <a:pt x="368702" y="12224"/>
                      <a:pt x="421021" y="-5827"/>
                      <a:pt x="502390" y="1788"/>
                    </a:cubicBezTo>
                    <a:cubicBezTo>
                      <a:pt x="568529" y="7993"/>
                      <a:pt x="637911" y="49594"/>
                      <a:pt x="688820" y="78645"/>
                    </a:cubicBezTo>
                    <a:cubicBezTo>
                      <a:pt x="745088" y="110939"/>
                      <a:pt x="795573" y="140553"/>
                      <a:pt x="842533" y="186244"/>
                    </a:cubicBezTo>
                    <a:cubicBezTo>
                      <a:pt x="887801" y="230242"/>
                      <a:pt x="918120" y="280869"/>
                      <a:pt x="946325" y="343764"/>
                    </a:cubicBezTo>
                    <a:cubicBezTo>
                      <a:pt x="970298" y="397352"/>
                      <a:pt x="994977" y="479145"/>
                      <a:pt x="977067" y="566719"/>
                    </a:cubicBezTo>
                    <a:cubicBezTo>
                      <a:pt x="971709" y="593089"/>
                      <a:pt x="957324" y="624678"/>
                      <a:pt x="946325" y="653165"/>
                    </a:cubicBezTo>
                    <a:cubicBezTo>
                      <a:pt x="934479" y="683907"/>
                      <a:pt x="926723" y="713099"/>
                      <a:pt x="911775" y="735803"/>
                    </a:cubicBezTo>
                    <a:cubicBezTo>
                      <a:pt x="902890" y="749200"/>
                      <a:pt x="888506" y="762033"/>
                      <a:pt x="877224" y="776135"/>
                    </a:cubicBezTo>
                    <a:cubicBezTo>
                      <a:pt x="799663" y="872875"/>
                      <a:pt x="694602" y="939014"/>
                      <a:pt x="527351" y="949309"/>
                    </a:cubicBezTo>
                    <a:close/>
                    <a:moveTo>
                      <a:pt x="310178" y="44235"/>
                    </a:moveTo>
                    <a:cubicBezTo>
                      <a:pt x="276474" y="61299"/>
                      <a:pt x="241642" y="82593"/>
                      <a:pt x="227540" y="111503"/>
                    </a:cubicBezTo>
                    <a:cubicBezTo>
                      <a:pt x="259410" y="96272"/>
                      <a:pt x="286346" y="73709"/>
                      <a:pt x="319768" y="57774"/>
                    </a:cubicBezTo>
                    <a:cubicBezTo>
                      <a:pt x="346844" y="44800"/>
                      <a:pt x="373215" y="37607"/>
                      <a:pt x="402406" y="30838"/>
                    </a:cubicBezTo>
                    <a:cubicBezTo>
                      <a:pt x="410867" y="28864"/>
                      <a:pt x="424687" y="29851"/>
                      <a:pt x="429341" y="19275"/>
                    </a:cubicBezTo>
                    <a:cubicBezTo>
                      <a:pt x="386753" y="11660"/>
                      <a:pt x="343177" y="27595"/>
                      <a:pt x="310178" y="44235"/>
                    </a:cubicBezTo>
                    <a:close/>
                    <a:moveTo>
                      <a:pt x="102736" y="249844"/>
                    </a:moveTo>
                    <a:cubicBezTo>
                      <a:pt x="103159" y="248293"/>
                      <a:pt x="104428" y="247588"/>
                      <a:pt x="106544" y="247870"/>
                    </a:cubicBezTo>
                    <a:cubicBezTo>
                      <a:pt x="118107" y="212474"/>
                      <a:pt x="70442" y="241665"/>
                      <a:pt x="102736" y="249844"/>
                    </a:cubicBezTo>
                    <a:close/>
                    <a:moveTo>
                      <a:pt x="18123" y="566860"/>
                    </a:moveTo>
                    <a:cubicBezTo>
                      <a:pt x="21508" y="584205"/>
                      <a:pt x="24610" y="602679"/>
                      <a:pt x="35469" y="612973"/>
                    </a:cubicBezTo>
                    <a:cubicBezTo>
                      <a:pt x="23764" y="507913"/>
                      <a:pt x="24751" y="372674"/>
                      <a:pt x="62404" y="290176"/>
                    </a:cubicBezTo>
                    <a:cubicBezTo>
                      <a:pt x="61981" y="288625"/>
                      <a:pt x="60853" y="287920"/>
                      <a:pt x="58596" y="288202"/>
                    </a:cubicBezTo>
                    <a:cubicBezTo>
                      <a:pt x="13328" y="341085"/>
                      <a:pt x="1201" y="479568"/>
                      <a:pt x="18123" y="566860"/>
                    </a:cubicBezTo>
                    <a:close/>
                    <a:moveTo>
                      <a:pt x="292974" y="367033"/>
                    </a:moveTo>
                    <a:cubicBezTo>
                      <a:pt x="281692" y="357161"/>
                      <a:pt x="279718" y="337982"/>
                      <a:pt x="264205" y="332483"/>
                    </a:cubicBezTo>
                    <a:cubicBezTo>
                      <a:pt x="262372" y="354200"/>
                      <a:pt x="273231" y="379020"/>
                      <a:pt x="292974" y="367033"/>
                    </a:cubicBezTo>
                    <a:close/>
                    <a:moveTo>
                      <a:pt x="216117" y="418929"/>
                    </a:moveTo>
                    <a:cubicBezTo>
                      <a:pt x="206386" y="411454"/>
                      <a:pt x="189182" y="378879"/>
                      <a:pt x="208361" y="367033"/>
                    </a:cubicBezTo>
                    <a:cubicBezTo>
                      <a:pt x="212451" y="380289"/>
                      <a:pt x="207092" y="402852"/>
                      <a:pt x="216117" y="411172"/>
                    </a:cubicBezTo>
                    <a:cubicBezTo>
                      <a:pt x="233463" y="401442"/>
                      <a:pt x="231911" y="360546"/>
                      <a:pt x="223732" y="341931"/>
                    </a:cubicBezTo>
                    <a:cubicBezTo>
                      <a:pt x="171695" y="326560"/>
                      <a:pt x="169721" y="434300"/>
                      <a:pt x="216117" y="418929"/>
                    </a:cubicBezTo>
                    <a:close/>
                    <a:moveTo>
                      <a:pt x="137286" y="384378"/>
                    </a:moveTo>
                    <a:cubicBezTo>
                      <a:pt x="150119" y="379302"/>
                      <a:pt x="158721" y="369853"/>
                      <a:pt x="160273" y="353636"/>
                    </a:cubicBezTo>
                    <a:cubicBezTo>
                      <a:pt x="140247" y="344751"/>
                      <a:pt x="114300" y="372532"/>
                      <a:pt x="137286" y="384378"/>
                    </a:cubicBezTo>
                    <a:close/>
                    <a:moveTo>
                      <a:pt x="886673" y="726355"/>
                    </a:moveTo>
                    <a:cubicBezTo>
                      <a:pt x="834636" y="804903"/>
                      <a:pt x="763984" y="848479"/>
                      <a:pt x="683038" y="901221"/>
                    </a:cubicBezTo>
                    <a:cubicBezTo>
                      <a:pt x="729857" y="892336"/>
                      <a:pt x="758202" y="864978"/>
                      <a:pt x="792612" y="843543"/>
                    </a:cubicBezTo>
                    <a:cubicBezTo>
                      <a:pt x="797265" y="842697"/>
                      <a:pt x="796842" y="847069"/>
                      <a:pt x="802201" y="845517"/>
                    </a:cubicBezTo>
                    <a:cubicBezTo>
                      <a:pt x="863404" y="793904"/>
                      <a:pt x="922633" y="740598"/>
                      <a:pt x="934761" y="639909"/>
                    </a:cubicBezTo>
                    <a:cubicBezTo>
                      <a:pt x="934338" y="637793"/>
                      <a:pt x="932646" y="636947"/>
                      <a:pt x="930953" y="636101"/>
                    </a:cubicBezTo>
                    <a:cubicBezTo>
                      <a:pt x="915864" y="667831"/>
                      <a:pt x="904582" y="699419"/>
                      <a:pt x="886673" y="726355"/>
                    </a:cubicBezTo>
                    <a:close/>
                    <a:moveTo>
                      <a:pt x="96954" y="737918"/>
                    </a:moveTo>
                    <a:cubicBezTo>
                      <a:pt x="116697" y="759636"/>
                      <a:pt x="134889" y="784878"/>
                      <a:pt x="156606" y="791788"/>
                    </a:cubicBezTo>
                    <a:cubicBezTo>
                      <a:pt x="145042" y="762738"/>
                      <a:pt x="122479" y="741162"/>
                      <a:pt x="104710" y="716906"/>
                    </a:cubicBezTo>
                    <a:cubicBezTo>
                      <a:pt x="86518" y="691945"/>
                      <a:pt x="73968" y="663459"/>
                      <a:pt x="54789" y="638075"/>
                    </a:cubicBezTo>
                    <a:cubicBezTo>
                      <a:pt x="52814" y="638075"/>
                      <a:pt x="50981" y="638075"/>
                      <a:pt x="49007" y="638075"/>
                    </a:cubicBezTo>
                    <a:cubicBezTo>
                      <a:pt x="43225" y="676715"/>
                      <a:pt x="75237" y="714086"/>
                      <a:pt x="96954" y="737918"/>
                    </a:cubicBezTo>
                    <a:close/>
                    <a:moveTo>
                      <a:pt x="717588" y="664869"/>
                    </a:moveTo>
                    <a:cubicBezTo>
                      <a:pt x="695730" y="689407"/>
                      <a:pt x="656244" y="715919"/>
                      <a:pt x="665693" y="759071"/>
                    </a:cubicBezTo>
                    <a:cubicBezTo>
                      <a:pt x="682051" y="753008"/>
                      <a:pt x="674577" y="723111"/>
                      <a:pt x="690653" y="716765"/>
                    </a:cubicBezTo>
                    <a:cubicBezTo>
                      <a:pt x="699538" y="694907"/>
                      <a:pt x="717165" y="681792"/>
                      <a:pt x="730985" y="664869"/>
                    </a:cubicBezTo>
                    <a:cubicBezTo>
                      <a:pt x="723934" y="665292"/>
                      <a:pt x="723652" y="667549"/>
                      <a:pt x="717588" y="664869"/>
                    </a:cubicBezTo>
                    <a:close/>
                    <a:moveTo>
                      <a:pt x="287192" y="843543"/>
                    </a:moveTo>
                    <a:cubicBezTo>
                      <a:pt x="290717" y="826338"/>
                      <a:pt x="281974" y="805326"/>
                      <a:pt x="271820" y="795455"/>
                    </a:cubicBezTo>
                    <a:cubicBezTo>
                      <a:pt x="266462" y="814634"/>
                      <a:pt x="272666" y="838043"/>
                      <a:pt x="287192" y="843543"/>
                    </a:cubicBezTo>
                    <a:close/>
                    <a:moveTo>
                      <a:pt x="600400" y="926181"/>
                    </a:moveTo>
                    <a:cubicBezTo>
                      <a:pt x="610694" y="932668"/>
                      <a:pt x="637911" y="927874"/>
                      <a:pt x="640732" y="914618"/>
                    </a:cubicBezTo>
                    <a:cubicBezTo>
                      <a:pt x="625784" y="909682"/>
                      <a:pt x="610130" y="919694"/>
                      <a:pt x="600400" y="9261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5" name="Freeform: Shape 364">
                <a:extLst>
                  <a:ext uri="{FF2B5EF4-FFF2-40B4-BE49-F238E27FC236}">
                    <a16:creationId xmlns:a16="http://schemas.microsoft.com/office/drawing/2014/main" id="{A34EC258-1D14-26A7-BAE5-3D7052344BA9}"/>
                  </a:ext>
                </a:extLst>
              </p:cNvPr>
              <p:cNvSpPr/>
              <p:nvPr/>
            </p:nvSpPr>
            <p:spPr>
              <a:xfrm>
                <a:off x="8241468" y="2401436"/>
                <a:ext cx="472702" cy="453523"/>
              </a:xfrm>
              <a:custGeom>
                <a:avLst/>
                <a:gdLst>
                  <a:gd name="connsiteX0" fmla="*/ 0 w 472702"/>
                  <a:gd name="connsiteY0" fmla="*/ 0 h 453523"/>
                  <a:gd name="connsiteX1" fmla="*/ 382449 w 472702"/>
                  <a:gd name="connsiteY1" fmla="*/ 251723 h 453523"/>
                  <a:gd name="connsiteX2" fmla="*/ 472703 w 472702"/>
                  <a:gd name="connsiteY2" fmla="*/ 449716 h 453523"/>
                  <a:gd name="connsiteX3" fmla="*/ 461139 w 472702"/>
                  <a:gd name="connsiteY3" fmla="*/ 411218 h 453523"/>
                  <a:gd name="connsiteX4" fmla="*/ 268927 w 472702"/>
                  <a:gd name="connsiteY4" fmla="*/ 144124 h 453523"/>
                  <a:gd name="connsiteX5" fmla="*/ 459165 w 472702"/>
                  <a:gd name="connsiteY5" fmla="*/ 451550 h 453523"/>
                  <a:gd name="connsiteX6" fmla="*/ 388090 w 472702"/>
                  <a:gd name="connsiteY6" fmla="*/ 453524 h 453523"/>
                  <a:gd name="connsiteX7" fmla="*/ 265120 w 472702"/>
                  <a:gd name="connsiteY7" fmla="*/ 255530 h 453523"/>
                  <a:gd name="connsiteX8" fmla="*/ 17205 w 472702"/>
                  <a:gd name="connsiteY8" fmla="*/ 161328 h 453523"/>
                  <a:gd name="connsiteX9" fmla="*/ 5641 w 472702"/>
                  <a:gd name="connsiteY9" fmla="*/ 30602 h 453523"/>
                  <a:gd name="connsiteX10" fmla="*/ 232403 w 472702"/>
                  <a:gd name="connsiteY10" fmla="*/ 130585 h 453523"/>
                  <a:gd name="connsiteX11" fmla="*/ 217031 w 472702"/>
                  <a:gd name="connsiteY11" fmla="*/ 107458 h 453523"/>
                  <a:gd name="connsiteX12" fmla="*/ 1833 w 472702"/>
                  <a:gd name="connsiteY12" fmla="*/ 13256 h 453523"/>
                  <a:gd name="connsiteX13" fmla="*/ 0 w 472702"/>
                  <a:gd name="connsiteY13" fmla="*/ 0 h 453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702" h="453523">
                    <a:moveTo>
                      <a:pt x="0" y="0"/>
                    </a:moveTo>
                    <a:cubicBezTo>
                      <a:pt x="152162" y="38781"/>
                      <a:pt x="297273" y="131432"/>
                      <a:pt x="382449" y="251723"/>
                    </a:cubicBezTo>
                    <a:cubicBezTo>
                      <a:pt x="424192" y="310669"/>
                      <a:pt x="467203" y="366091"/>
                      <a:pt x="472703" y="449716"/>
                    </a:cubicBezTo>
                    <a:cubicBezTo>
                      <a:pt x="462126" y="439563"/>
                      <a:pt x="464806" y="423909"/>
                      <a:pt x="461139" y="411218"/>
                    </a:cubicBezTo>
                    <a:cubicBezTo>
                      <a:pt x="429127" y="301503"/>
                      <a:pt x="347899" y="209839"/>
                      <a:pt x="268927" y="144124"/>
                    </a:cubicBezTo>
                    <a:cubicBezTo>
                      <a:pt x="347194" y="230428"/>
                      <a:pt x="429269" y="323220"/>
                      <a:pt x="459165" y="451550"/>
                    </a:cubicBezTo>
                    <a:cubicBezTo>
                      <a:pt x="434768" y="451408"/>
                      <a:pt x="409948" y="450985"/>
                      <a:pt x="388090" y="453524"/>
                    </a:cubicBezTo>
                    <a:cubicBezTo>
                      <a:pt x="366796" y="374411"/>
                      <a:pt x="324772" y="306580"/>
                      <a:pt x="265120" y="255530"/>
                    </a:cubicBezTo>
                    <a:cubicBezTo>
                      <a:pt x="205750" y="204904"/>
                      <a:pt x="120996" y="157944"/>
                      <a:pt x="17205" y="161328"/>
                    </a:cubicBezTo>
                    <a:cubicBezTo>
                      <a:pt x="12692" y="118458"/>
                      <a:pt x="8743" y="75023"/>
                      <a:pt x="5641" y="30602"/>
                    </a:cubicBezTo>
                    <a:cubicBezTo>
                      <a:pt x="96882" y="48370"/>
                      <a:pt x="166828" y="87151"/>
                      <a:pt x="232403" y="130585"/>
                    </a:cubicBezTo>
                    <a:cubicBezTo>
                      <a:pt x="237762" y="120714"/>
                      <a:pt x="223095" y="112112"/>
                      <a:pt x="217031" y="107458"/>
                    </a:cubicBezTo>
                    <a:cubicBezTo>
                      <a:pt x="161187" y="65152"/>
                      <a:pt x="84330" y="29896"/>
                      <a:pt x="1833" y="13256"/>
                    </a:cubicBezTo>
                    <a:cubicBezTo>
                      <a:pt x="2961" y="7333"/>
                      <a:pt x="564" y="45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6" name="Freeform: Shape 365">
                <a:extLst>
                  <a:ext uri="{FF2B5EF4-FFF2-40B4-BE49-F238E27FC236}">
                    <a16:creationId xmlns:a16="http://schemas.microsoft.com/office/drawing/2014/main" id="{6B7DE35E-1192-5E64-CA47-366F80813D93}"/>
                  </a:ext>
                </a:extLst>
              </p:cNvPr>
              <p:cNvSpPr/>
              <p:nvPr/>
            </p:nvSpPr>
            <p:spPr>
              <a:xfrm>
                <a:off x="8126432" y="2422590"/>
                <a:ext cx="113202" cy="587916"/>
              </a:xfrm>
              <a:custGeom>
                <a:avLst/>
                <a:gdLst>
                  <a:gd name="connsiteX0" fmla="*/ 95857 w 113202"/>
                  <a:gd name="connsiteY0" fmla="*/ 0 h 587916"/>
                  <a:gd name="connsiteX1" fmla="*/ 113202 w 113202"/>
                  <a:gd name="connsiteY1" fmla="*/ 142149 h 587916"/>
                  <a:gd name="connsiteX2" fmla="*/ 69063 w 113202"/>
                  <a:gd name="connsiteY2" fmla="*/ 532214 h 587916"/>
                  <a:gd name="connsiteX3" fmla="*/ 38320 w 113202"/>
                  <a:gd name="connsiteY3" fmla="*/ 566764 h 587916"/>
                  <a:gd name="connsiteX4" fmla="*/ 3770 w 113202"/>
                  <a:gd name="connsiteY4" fmla="*/ 407269 h 587916"/>
                  <a:gd name="connsiteX5" fmla="*/ 15334 w 113202"/>
                  <a:gd name="connsiteY5" fmla="*/ 520650 h 587916"/>
                  <a:gd name="connsiteX6" fmla="*/ 28730 w 113202"/>
                  <a:gd name="connsiteY6" fmla="*/ 587917 h 587916"/>
                  <a:gd name="connsiteX7" fmla="*/ 95857 w 113202"/>
                  <a:gd name="connsiteY7" fmla="*/ 0 h 587916"/>
                  <a:gd name="connsiteX8" fmla="*/ 22808 w 113202"/>
                  <a:gd name="connsiteY8" fmla="*/ 355514 h 587916"/>
                  <a:gd name="connsiteX9" fmla="*/ 55525 w 113202"/>
                  <a:gd name="connsiteY9" fmla="*/ 155687 h 587916"/>
                  <a:gd name="connsiteX10" fmla="*/ 22808 w 113202"/>
                  <a:gd name="connsiteY10" fmla="*/ 355514 h 587916"/>
                  <a:gd name="connsiteX11" fmla="*/ 34372 w 113202"/>
                  <a:gd name="connsiteY11" fmla="*/ 451690 h 587916"/>
                  <a:gd name="connsiteX12" fmla="*/ 38179 w 113202"/>
                  <a:gd name="connsiteY12" fmla="*/ 434345 h 587916"/>
                  <a:gd name="connsiteX13" fmla="*/ 34372 w 113202"/>
                  <a:gd name="connsiteY13" fmla="*/ 451690 h 587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3202" h="587916">
                    <a:moveTo>
                      <a:pt x="95857" y="0"/>
                    </a:moveTo>
                    <a:cubicBezTo>
                      <a:pt x="99946" y="49075"/>
                      <a:pt x="108408" y="93779"/>
                      <a:pt x="113202" y="142149"/>
                    </a:cubicBezTo>
                    <a:cubicBezTo>
                      <a:pt x="51435" y="224646"/>
                      <a:pt x="27320" y="410371"/>
                      <a:pt x="69063" y="532214"/>
                    </a:cubicBezTo>
                    <a:cubicBezTo>
                      <a:pt x="60319" y="544059"/>
                      <a:pt x="50025" y="564084"/>
                      <a:pt x="38320" y="566764"/>
                    </a:cubicBezTo>
                    <a:cubicBezTo>
                      <a:pt x="25205" y="515150"/>
                      <a:pt x="14205" y="461421"/>
                      <a:pt x="3770" y="407269"/>
                    </a:cubicBezTo>
                    <a:cubicBezTo>
                      <a:pt x="-38" y="445345"/>
                      <a:pt x="6731" y="486664"/>
                      <a:pt x="15334" y="520650"/>
                    </a:cubicBezTo>
                    <a:cubicBezTo>
                      <a:pt x="21397" y="544765"/>
                      <a:pt x="37756" y="567187"/>
                      <a:pt x="28730" y="587917"/>
                    </a:cubicBezTo>
                    <a:cubicBezTo>
                      <a:pt x="-34306" y="402474"/>
                      <a:pt x="14628" y="136367"/>
                      <a:pt x="95857" y="0"/>
                    </a:cubicBezTo>
                    <a:close/>
                    <a:moveTo>
                      <a:pt x="22808" y="355514"/>
                    </a:moveTo>
                    <a:cubicBezTo>
                      <a:pt x="28025" y="284439"/>
                      <a:pt x="45653" y="215621"/>
                      <a:pt x="55525" y="155687"/>
                    </a:cubicBezTo>
                    <a:cubicBezTo>
                      <a:pt x="36769" y="212096"/>
                      <a:pt x="12654" y="283029"/>
                      <a:pt x="22808" y="355514"/>
                    </a:cubicBezTo>
                    <a:close/>
                    <a:moveTo>
                      <a:pt x="34372" y="451690"/>
                    </a:moveTo>
                    <a:cubicBezTo>
                      <a:pt x="37192" y="447460"/>
                      <a:pt x="39166" y="442383"/>
                      <a:pt x="38179" y="434345"/>
                    </a:cubicBezTo>
                    <a:cubicBezTo>
                      <a:pt x="22667" y="425320"/>
                      <a:pt x="21539" y="450139"/>
                      <a:pt x="34372" y="4516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7" name="Freeform: Shape 366">
                <a:extLst>
                  <a:ext uri="{FF2B5EF4-FFF2-40B4-BE49-F238E27FC236}">
                    <a16:creationId xmlns:a16="http://schemas.microsoft.com/office/drawing/2014/main" id="{00A236DA-38A5-833B-BF6C-F6038675AAD5}"/>
                  </a:ext>
                </a:extLst>
              </p:cNvPr>
              <p:cNvSpPr/>
              <p:nvPr/>
            </p:nvSpPr>
            <p:spPr>
              <a:xfrm>
                <a:off x="7949173" y="2430214"/>
                <a:ext cx="230809" cy="265251"/>
              </a:xfrm>
              <a:custGeom>
                <a:avLst/>
                <a:gdLst>
                  <a:gd name="connsiteX0" fmla="*/ 227002 w 230809"/>
                  <a:gd name="connsiteY0" fmla="*/ 131 h 265251"/>
                  <a:gd name="connsiteX1" fmla="*/ 230809 w 230809"/>
                  <a:gd name="connsiteY1" fmla="*/ 3939 h 265251"/>
                  <a:gd name="connsiteX2" fmla="*/ 157761 w 230809"/>
                  <a:gd name="connsiteY2" fmla="*/ 265251 h 265251"/>
                  <a:gd name="connsiteX3" fmla="*/ 117428 w 230809"/>
                  <a:gd name="connsiteY3" fmla="*/ 201792 h 265251"/>
                  <a:gd name="connsiteX4" fmla="*/ 240 w 230809"/>
                  <a:gd name="connsiteY4" fmla="*/ 207573 h 265251"/>
                  <a:gd name="connsiteX5" fmla="*/ 27175 w 230809"/>
                  <a:gd name="connsiteY5" fmla="*/ 92218 h 265251"/>
                  <a:gd name="connsiteX6" fmla="*/ 46354 w 230809"/>
                  <a:gd name="connsiteY6" fmla="*/ 84603 h 265251"/>
                  <a:gd name="connsiteX7" fmla="*/ 59751 w 230809"/>
                  <a:gd name="connsiteY7" fmla="*/ 73039 h 265251"/>
                  <a:gd name="connsiteX8" fmla="*/ 80904 w 230809"/>
                  <a:gd name="connsiteY8" fmla="*/ 71065 h 265251"/>
                  <a:gd name="connsiteX9" fmla="*/ 107839 w 230809"/>
                  <a:gd name="connsiteY9" fmla="*/ 51886 h 265251"/>
                  <a:gd name="connsiteX10" fmla="*/ 140556 w 230809"/>
                  <a:gd name="connsiteY10" fmla="*/ 44271 h 265251"/>
                  <a:gd name="connsiteX11" fmla="*/ 227002 w 230809"/>
                  <a:gd name="connsiteY11" fmla="*/ 131 h 265251"/>
                  <a:gd name="connsiteX12" fmla="*/ 157761 w 230809"/>
                  <a:gd name="connsiteY12" fmla="*/ 76988 h 265251"/>
                  <a:gd name="connsiteX13" fmla="*/ 182721 w 230809"/>
                  <a:gd name="connsiteY13" fmla="*/ 44271 h 265251"/>
                  <a:gd name="connsiteX14" fmla="*/ 157761 w 230809"/>
                  <a:gd name="connsiteY14" fmla="*/ 76988 h 265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0809" h="265251">
                    <a:moveTo>
                      <a:pt x="227002" y="131"/>
                    </a:moveTo>
                    <a:cubicBezTo>
                      <a:pt x="230245" y="-574"/>
                      <a:pt x="230668" y="1683"/>
                      <a:pt x="230809" y="3939"/>
                    </a:cubicBezTo>
                    <a:cubicBezTo>
                      <a:pt x="195977" y="80654"/>
                      <a:pt x="167350" y="163434"/>
                      <a:pt x="157761" y="265251"/>
                    </a:cubicBezTo>
                    <a:cubicBezTo>
                      <a:pt x="145774" y="243252"/>
                      <a:pt x="142248" y="213214"/>
                      <a:pt x="117428" y="201792"/>
                    </a:cubicBezTo>
                    <a:cubicBezTo>
                      <a:pt x="79776" y="184446"/>
                      <a:pt x="38880" y="219278"/>
                      <a:pt x="240" y="207573"/>
                    </a:cubicBezTo>
                    <a:cubicBezTo>
                      <a:pt x="-4978" y="164139"/>
                      <a:pt x="77238" y="133678"/>
                      <a:pt x="27175" y="92218"/>
                    </a:cubicBezTo>
                    <a:cubicBezTo>
                      <a:pt x="28726" y="81501"/>
                      <a:pt x="39021" y="87987"/>
                      <a:pt x="46354" y="84603"/>
                    </a:cubicBezTo>
                    <a:cubicBezTo>
                      <a:pt x="51995" y="81924"/>
                      <a:pt x="54110" y="74873"/>
                      <a:pt x="59751" y="73039"/>
                    </a:cubicBezTo>
                    <a:cubicBezTo>
                      <a:pt x="65956" y="71065"/>
                      <a:pt x="74417" y="73462"/>
                      <a:pt x="80904" y="71065"/>
                    </a:cubicBezTo>
                    <a:cubicBezTo>
                      <a:pt x="91622" y="67257"/>
                      <a:pt x="98250" y="56681"/>
                      <a:pt x="107839" y="51886"/>
                    </a:cubicBezTo>
                    <a:cubicBezTo>
                      <a:pt x="117851" y="46809"/>
                      <a:pt x="129133" y="47796"/>
                      <a:pt x="140556" y="44271"/>
                    </a:cubicBezTo>
                    <a:cubicBezTo>
                      <a:pt x="172991" y="34259"/>
                      <a:pt x="200490" y="14516"/>
                      <a:pt x="227002" y="131"/>
                    </a:cubicBezTo>
                    <a:close/>
                    <a:moveTo>
                      <a:pt x="157761" y="76988"/>
                    </a:moveTo>
                    <a:cubicBezTo>
                      <a:pt x="168901" y="71347"/>
                      <a:pt x="187516" y="53296"/>
                      <a:pt x="182721" y="44271"/>
                    </a:cubicBezTo>
                    <a:cubicBezTo>
                      <a:pt x="167068" y="47232"/>
                      <a:pt x="138581" y="62745"/>
                      <a:pt x="157761" y="769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A0135C4B-9236-C8DB-C338-865E07450D79}"/>
                  </a:ext>
                </a:extLst>
              </p:cNvPr>
              <p:cNvSpPr/>
              <p:nvPr/>
            </p:nvSpPr>
            <p:spPr>
              <a:xfrm>
                <a:off x="8258813" y="2574469"/>
                <a:ext cx="351565" cy="284745"/>
              </a:xfrm>
              <a:custGeom>
                <a:avLst/>
                <a:gdLst>
                  <a:gd name="connsiteX0" fmla="*/ 0 w 351565"/>
                  <a:gd name="connsiteY0" fmla="*/ 0 h 284745"/>
                  <a:gd name="connsiteX1" fmla="*/ 307426 w 351565"/>
                  <a:gd name="connsiteY1" fmla="*/ 169084 h 284745"/>
                  <a:gd name="connsiteX2" fmla="*/ 351566 w 351565"/>
                  <a:gd name="connsiteY2" fmla="*/ 282465 h 284745"/>
                  <a:gd name="connsiteX3" fmla="*/ 299670 w 351565"/>
                  <a:gd name="connsiteY3" fmla="*/ 284439 h 284745"/>
                  <a:gd name="connsiteX4" fmla="*/ 228596 w 351565"/>
                  <a:gd name="connsiteY4" fmla="*/ 163302 h 284745"/>
                  <a:gd name="connsiteX5" fmla="*/ 7615 w 351565"/>
                  <a:gd name="connsiteY5" fmla="*/ 74882 h 284745"/>
                  <a:gd name="connsiteX6" fmla="*/ 0 w 351565"/>
                  <a:gd name="connsiteY6" fmla="*/ 0 h 28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1565" h="284745">
                    <a:moveTo>
                      <a:pt x="0" y="0"/>
                    </a:moveTo>
                    <a:cubicBezTo>
                      <a:pt x="146098" y="14243"/>
                      <a:pt x="244390" y="69100"/>
                      <a:pt x="307426" y="169084"/>
                    </a:cubicBezTo>
                    <a:cubicBezTo>
                      <a:pt x="326887" y="199968"/>
                      <a:pt x="347476" y="237338"/>
                      <a:pt x="351566" y="282465"/>
                    </a:cubicBezTo>
                    <a:cubicBezTo>
                      <a:pt x="332951" y="281901"/>
                      <a:pt x="319131" y="285850"/>
                      <a:pt x="299670" y="284439"/>
                    </a:cubicBezTo>
                    <a:cubicBezTo>
                      <a:pt x="295157" y="233813"/>
                      <a:pt x="261172" y="191648"/>
                      <a:pt x="228596" y="163302"/>
                    </a:cubicBezTo>
                    <a:cubicBezTo>
                      <a:pt x="175289" y="117188"/>
                      <a:pt x="97164" y="77420"/>
                      <a:pt x="7615" y="74882"/>
                    </a:cubicBezTo>
                    <a:cubicBezTo>
                      <a:pt x="4372" y="50767"/>
                      <a:pt x="3526" y="2397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9" name="Freeform: Shape 368">
                <a:extLst>
                  <a:ext uri="{FF2B5EF4-FFF2-40B4-BE49-F238E27FC236}">
                    <a16:creationId xmlns:a16="http://schemas.microsoft.com/office/drawing/2014/main" id="{D2A803EA-829C-3B43-C20E-DF82FCA0B72F}"/>
                  </a:ext>
                </a:extLst>
              </p:cNvPr>
              <p:cNvSpPr/>
              <p:nvPr/>
            </p:nvSpPr>
            <p:spPr>
              <a:xfrm>
                <a:off x="8189421" y="2586033"/>
                <a:ext cx="58465" cy="355514"/>
              </a:xfrm>
              <a:custGeom>
                <a:avLst/>
                <a:gdLst>
                  <a:gd name="connsiteX0" fmla="*/ 50073 w 58465"/>
                  <a:gd name="connsiteY0" fmla="*/ 0 h 355514"/>
                  <a:gd name="connsiteX1" fmla="*/ 57688 w 58465"/>
                  <a:gd name="connsiteY1" fmla="*/ 71075 h 355514"/>
                  <a:gd name="connsiteX2" fmla="*/ 30753 w 58465"/>
                  <a:gd name="connsiteY2" fmla="*/ 136367 h 355514"/>
                  <a:gd name="connsiteX3" fmla="*/ 38368 w 58465"/>
                  <a:gd name="connsiteY3" fmla="*/ 332387 h 355514"/>
                  <a:gd name="connsiteX4" fmla="*/ 17215 w 58465"/>
                  <a:gd name="connsiteY4" fmla="*/ 355514 h 355514"/>
                  <a:gd name="connsiteX5" fmla="*/ 50073 w 58465"/>
                  <a:gd name="connsiteY5" fmla="*/ 0 h 355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65" h="355514">
                    <a:moveTo>
                      <a:pt x="50073" y="0"/>
                    </a:moveTo>
                    <a:cubicBezTo>
                      <a:pt x="50073" y="21294"/>
                      <a:pt x="61496" y="45550"/>
                      <a:pt x="57688" y="71075"/>
                    </a:cubicBezTo>
                    <a:cubicBezTo>
                      <a:pt x="54586" y="91664"/>
                      <a:pt x="38086" y="112958"/>
                      <a:pt x="30753" y="136367"/>
                    </a:cubicBezTo>
                    <a:cubicBezTo>
                      <a:pt x="11856" y="197712"/>
                      <a:pt x="20035" y="270055"/>
                      <a:pt x="38368" y="332387"/>
                    </a:cubicBezTo>
                    <a:cubicBezTo>
                      <a:pt x="39073" y="340566"/>
                      <a:pt x="26099" y="350437"/>
                      <a:pt x="17215" y="355514"/>
                    </a:cubicBezTo>
                    <a:cubicBezTo>
                      <a:pt x="-16489" y="243967"/>
                      <a:pt x="1844" y="81369"/>
                      <a:pt x="5007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0" name="Freeform: Shape 369">
                <a:extLst>
                  <a:ext uri="{FF2B5EF4-FFF2-40B4-BE49-F238E27FC236}">
                    <a16:creationId xmlns:a16="http://schemas.microsoft.com/office/drawing/2014/main" id="{72398CD9-B07D-3672-9D70-E62EC0B2A511}"/>
                  </a:ext>
                </a:extLst>
              </p:cNvPr>
              <p:cNvSpPr/>
              <p:nvPr/>
            </p:nvSpPr>
            <p:spPr>
              <a:xfrm>
                <a:off x="8268403" y="2666697"/>
                <a:ext cx="272876" cy="194045"/>
              </a:xfrm>
              <a:custGeom>
                <a:avLst/>
                <a:gdLst>
                  <a:gd name="connsiteX0" fmla="*/ 0 w 272876"/>
                  <a:gd name="connsiteY0" fmla="*/ 0 h 194045"/>
                  <a:gd name="connsiteX1" fmla="*/ 272876 w 272876"/>
                  <a:gd name="connsiteY1" fmla="*/ 190238 h 194045"/>
                  <a:gd name="connsiteX2" fmla="*/ 165277 w 272876"/>
                  <a:gd name="connsiteY2" fmla="*/ 194045 h 194045"/>
                  <a:gd name="connsiteX3" fmla="*/ 15372 w 272876"/>
                  <a:gd name="connsiteY3" fmla="*/ 99843 h 194045"/>
                  <a:gd name="connsiteX4" fmla="*/ 0 w 272876"/>
                  <a:gd name="connsiteY4" fmla="*/ 0 h 194045"/>
                  <a:gd name="connsiteX5" fmla="*/ 28768 w 272876"/>
                  <a:gd name="connsiteY5" fmla="*/ 57678 h 194045"/>
                  <a:gd name="connsiteX6" fmla="*/ 38358 w 272876"/>
                  <a:gd name="connsiteY6" fmla="*/ 44281 h 194045"/>
                  <a:gd name="connsiteX7" fmla="*/ 28768 w 272876"/>
                  <a:gd name="connsiteY7" fmla="*/ 57678 h 1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2876" h="194045">
                    <a:moveTo>
                      <a:pt x="0" y="0"/>
                    </a:moveTo>
                    <a:cubicBezTo>
                      <a:pt x="145957" y="8461"/>
                      <a:pt x="235787" y="72908"/>
                      <a:pt x="272876" y="190238"/>
                    </a:cubicBezTo>
                    <a:cubicBezTo>
                      <a:pt x="234801" y="189250"/>
                      <a:pt x="200391" y="192071"/>
                      <a:pt x="165277" y="194045"/>
                    </a:cubicBezTo>
                    <a:cubicBezTo>
                      <a:pt x="135240" y="142854"/>
                      <a:pt x="92792" y="103932"/>
                      <a:pt x="15372" y="99843"/>
                    </a:cubicBezTo>
                    <a:cubicBezTo>
                      <a:pt x="10013" y="66844"/>
                      <a:pt x="2398" y="35960"/>
                      <a:pt x="0" y="0"/>
                    </a:cubicBezTo>
                    <a:close/>
                    <a:moveTo>
                      <a:pt x="28768" y="57678"/>
                    </a:moveTo>
                    <a:cubicBezTo>
                      <a:pt x="37230" y="58524"/>
                      <a:pt x="39204" y="52742"/>
                      <a:pt x="38358" y="44281"/>
                    </a:cubicBezTo>
                    <a:cubicBezTo>
                      <a:pt x="28487" y="41742"/>
                      <a:pt x="24679" y="52037"/>
                      <a:pt x="28768" y="576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: Shape 370">
                <a:extLst>
                  <a:ext uri="{FF2B5EF4-FFF2-40B4-BE49-F238E27FC236}">
                    <a16:creationId xmlns:a16="http://schemas.microsoft.com/office/drawing/2014/main" id="{55F31BDA-BDAF-49CB-82E4-086E51DD0949}"/>
                  </a:ext>
                </a:extLst>
              </p:cNvPr>
              <p:cNvSpPr/>
              <p:nvPr/>
            </p:nvSpPr>
            <p:spPr>
              <a:xfrm>
                <a:off x="8227288" y="2687850"/>
                <a:ext cx="30826" cy="219182"/>
              </a:xfrm>
              <a:custGeom>
                <a:avLst/>
                <a:gdLst>
                  <a:gd name="connsiteX0" fmla="*/ 21795 w 30826"/>
                  <a:gd name="connsiteY0" fmla="*/ 0 h 219182"/>
                  <a:gd name="connsiteX1" fmla="*/ 29552 w 30826"/>
                  <a:gd name="connsiteY1" fmla="*/ 96035 h 219182"/>
                  <a:gd name="connsiteX2" fmla="*/ 17988 w 30826"/>
                  <a:gd name="connsiteY2" fmla="*/ 176699 h 219182"/>
                  <a:gd name="connsiteX3" fmla="*/ 25744 w 30826"/>
                  <a:gd name="connsiteY3" fmla="*/ 205468 h 219182"/>
                  <a:gd name="connsiteX4" fmla="*/ 10373 w 30826"/>
                  <a:gd name="connsiteY4" fmla="*/ 218865 h 219182"/>
                  <a:gd name="connsiteX5" fmla="*/ 21795 w 30826"/>
                  <a:gd name="connsiteY5" fmla="*/ 0 h 2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26" h="219182">
                    <a:moveTo>
                      <a:pt x="21795" y="0"/>
                    </a:moveTo>
                    <a:cubicBezTo>
                      <a:pt x="23629" y="32012"/>
                      <a:pt x="34488" y="63319"/>
                      <a:pt x="29552" y="96035"/>
                    </a:cubicBezTo>
                    <a:cubicBezTo>
                      <a:pt x="26590" y="115637"/>
                      <a:pt x="14604" y="145111"/>
                      <a:pt x="17988" y="176699"/>
                    </a:cubicBezTo>
                    <a:cubicBezTo>
                      <a:pt x="18975" y="186148"/>
                      <a:pt x="22924" y="195173"/>
                      <a:pt x="25744" y="205468"/>
                    </a:cubicBezTo>
                    <a:cubicBezTo>
                      <a:pt x="21372" y="209416"/>
                      <a:pt x="14604" y="221262"/>
                      <a:pt x="10373" y="218865"/>
                    </a:cubicBezTo>
                    <a:cubicBezTo>
                      <a:pt x="-2178" y="153854"/>
                      <a:pt x="-8383" y="49357"/>
                      <a:pt x="2179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2" name="Freeform: Shape 371">
                <a:extLst>
                  <a:ext uri="{FF2B5EF4-FFF2-40B4-BE49-F238E27FC236}">
                    <a16:creationId xmlns:a16="http://schemas.microsoft.com/office/drawing/2014/main" id="{B75B56C2-7514-5F99-1784-AD6C4FC735DD}"/>
                  </a:ext>
                </a:extLst>
              </p:cNvPr>
              <p:cNvSpPr/>
              <p:nvPr/>
            </p:nvSpPr>
            <p:spPr>
              <a:xfrm>
                <a:off x="8285607" y="2783886"/>
                <a:ext cx="124945" cy="86586"/>
              </a:xfrm>
              <a:custGeom>
                <a:avLst/>
                <a:gdLst>
                  <a:gd name="connsiteX0" fmla="*/ 0 w 124945"/>
                  <a:gd name="connsiteY0" fmla="*/ 0 h 86586"/>
                  <a:gd name="connsiteX1" fmla="*/ 124945 w 124945"/>
                  <a:gd name="connsiteY1" fmla="*/ 78831 h 86586"/>
                  <a:gd name="connsiteX2" fmla="*/ 15372 w 124945"/>
                  <a:gd name="connsiteY2" fmla="*/ 86587 h 86586"/>
                  <a:gd name="connsiteX3" fmla="*/ 0 w 124945"/>
                  <a:gd name="connsiteY3" fmla="*/ 0 h 86586"/>
                  <a:gd name="connsiteX4" fmla="*/ 23128 w 124945"/>
                  <a:gd name="connsiteY4" fmla="*/ 11564 h 86586"/>
                  <a:gd name="connsiteX5" fmla="*/ 44281 w 124945"/>
                  <a:gd name="connsiteY5" fmla="*/ 26935 h 86586"/>
                  <a:gd name="connsiteX6" fmla="*/ 23128 w 124945"/>
                  <a:gd name="connsiteY6" fmla="*/ 11564 h 86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45" h="86586">
                    <a:moveTo>
                      <a:pt x="0" y="0"/>
                    </a:moveTo>
                    <a:cubicBezTo>
                      <a:pt x="59511" y="705"/>
                      <a:pt x="109997" y="27076"/>
                      <a:pt x="124945" y="78831"/>
                    </a:cubicBezTo>
                    <a:cubicBezTo>
                      <a:pt x="87574" y="80664"/>
                      <a:pt x="52460" y="84613"/>
                      <a:pt x="15372" y="86587"/>
                    </a:cubicBezTo>
                    <a:cubicBezTo>
                      <a:pt x="10718" y="57255"/>
                      <a:pt x="6628" y="27358"/>
                      <a:pt x="0" y="0"/>
                    </a:cubicBezTo>
                    <a:close/>
                    <a:moveTo>
                      <a:pt x="23128" y="11564"/>
                    </a:moveTo>
                    <a:cubicBezTo>
                      <a:pt x="25948" y="21012"/>
                      <a:pt x="34692" y="24397"/>
                      <a:pt x="44281" y="26935"/>
                    </a:cubicBezTo>
                    <a:cubicBezTo>
                      <a:pt x="50486" y="16499"/>
                      <a:pt x="33563" y="5359"/>
                      <a:pt x="23128" y="115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3" name="Freeform: Shape 372">
                <a:extLst>
                  <a:ext uri="{FF2B5EF4-FFF2-40B4-BE49-F238E27FC236}">
                    <a16:creationId xmlns:a16="http://schemas.microsoft.com/office/drawing/2014/main" id="{C70C5AE6-E670-4667-9158-7442A1123901}"/>
                  </a:ext>
                </a:extLst>
              </p:cNvPr>
              <p:cNvSpPr/>
              <p:nvPr/>
            </p:nvSpPr>
            <p:spPr>
              <a:xfrm>
                <a:off x="8257049" y="2839589"/>
                <a:ext cx="9979" cy="44139"/>
              </a:xfrm>
              <a:custGeom>
                <a:avLst/>
                <a:gdLst>
                  <a:gd name="connsiteX0" fmla="*/ 1764 w 9979"/>
                  <a:gd name="connsiteY0" fmla="*/ 0 h 44139"/>
                  <a:gd name="connsiteX1" fmla="*/ 1764 w 9979"/>
                  <a:gd name="connsiteY1" fmla="*/ 44139 h 44139"/>
                  <a:gd name="connsiteX2" fmla="*/ 1764 w 9979"/>
                  <a:gd name="connsiteY2" fmla="*/ 0 h 44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979" h="44139">
                    <a:moveTo>
                      <a:pt x="1764" y="0"/>
                    </a:moveTo>
                    <a:cubicBezTo>
                      <a:pt x="4444" y="12410"/>
                      <a:pt x="18828" y="41037"/>
                      <a:pt x="1764" y="44139"/>
                    </a:cubicBezTo>
                    <a:cubicBezTo>
                      <a:pt x="-1056" y="29614"/>
                      <a:pt x="-69" y="14948"/>
                      <a:pt x="17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BFF6ECDF-7E58-1DDE-FD35-06AB0133F688}"/>
                  </a:ext>
                </a:extLst>
              </p:cNvPr>
              <p:cNvSpPr/>
              <p:nvPr/>
            </p:nvSpPr>
            <p:spPr>
              <a:xfrm>
                <a:off x="8007012" y="2854758"/>
                <a:ext cx="117267" cy="136268"/>
              </a:xfrm>
              <a:custGeom>
                <a:avLst/>
                <a:gdLst>
                  <a:gd name="connsiteX0" fmla="*/ 117267 w 117267"/>
                  <a:gd name="connsiteY0" fmla="*/ 134736 h 136268"/>
                  <a:gd name="connsiteX1" fmla="*/ 44218 w 117267"/>
                  <a:gd name="connsiteY1" fmla="*/ 130928 h 136268"/>
                  <a:gd name="connsiteX2" fmla="*/ 23065 w 117267"/>
                  <a:gd name="connsiteY2" fmla="*/ 98212 h 136268"/>
                  <a:gd name="connsiteX3" fmla="*/ 78 w 117267"/>
                  <a:gd name="connsiteY3" fmla="*/ 96237 h 136268"/>
                  <a:gd name="connsiteX4" fmla="*/ 9668 w 117267"/>
                  <a:gd name="connsiteY4" fmla="*/ 32778 h 136268"/>
                  <a:gd name="connsiteX5" fmla="*/ 90332 w 117267"/>
                  <a:gd name="connsiteY5" fmla="*/ 61 h 136268"/>
                  <a:gd name="connsiteX6" fmla="*/ 94140 w 117267"/>
                  <a:gd name="connsiteY6" fmla="*/ 2035 h 136268"/>
                  <a:gd name="connsiteX7" fmla="*/ 117267 w 117267"/>
                  <a:gd name="connsiteY7" fmla="*/ 134736 h 136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267" h="136268">
                    <a:moveTo>
                      <a:pt x="117267" y="134736"/>
                    </a:moveTo>
                    <a:cubicBezTo>
                      <a:pt x="90050" y="138262"/>
                      <a:pt x="68051" y="135159"/>
                      <a:pt x="44218" y="130928"/>
                    </a:cubicBezTo>
                    <a:cubicBezTo>
                      <a:pt x="34064" y="123172"/>
                      <a:pt x="32372" y="106955"/>
                      <a:pt x="23065" y="98212"/>
                    </a:cubicBezTo>
                    <a:cubicBezTo>
                      <a:pt x="14745" y="98212"/>
                      <a:pt x="5719" y="98917"/>
                      <a:pt x="78" y="96237"/>
                    </a:cubicBezTo>
                    <a:cubicBezTo>
                      <a:pt x="-768" y="78610"/>
                      <a:pt x="5437" y="51675"/>
                      <a:pt x="9668" y="32778"/>
                    </a:cubicBezTo>
                    <a:cubicBezTo>
                      <a:pt x="39000" y="24316"/>
                      <a:pt x="75243" y="22765"/>
                      <a:pt x="90332" y="61"/>
                    </a:cubicBezTo>
                    <a:cubicBezTo>
                      <a:pt x="92589" y="-221"/>
                      <a:pt x="93717" y="484"/>
                      <a:pt x="94140" y="2035"/>
                    </a:cubicBezTo>
                    <a:cubicBezTo>
                      <a:pt x="99498" y="48713"/>
                      <a:pt x="107254" y="92853"/>
                      <a:pt x="117267" y="1347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:a16="http://schemas.microsoft.com/office/drawing/2014/main" id="{4003525E-5A41-0A6B-FFA5-B770A726A9A8}"/>
                  </a:ext>
                </a:extLst>
              </p:cNvPr>
              <p:cNvSpPr/>
              <p:nvPr/>
            </p:nvSpPr>
            <p:spPr>
              <a:xfrm>
                <a:off x="8221853" y="2875886"/>
                <a:ext cx="381017" cy="92798"/>
              </a:xfrm>
              <a:custGeom>
                <a:avLst/>
                <a:gdLst>
                  <a:gd name="connsiteX0" fmla="*/ 380911 w 381017"/>
                  <a:gd name="connsiteY0" fmla="*/ 227 h 92798"/>
                  <a:gd name="connsiteX1" fmla="*/ 355950 w 381017"/>
                  <a:gd name="connsiteY1" fmla="*/ 23355 h 92798"/>
                  <a:gd name="connsiteX2" fmla="*/ 436 w 381017"/>
                  <a:gd name="connsiteY2" fmla="*/ 92455 h 92798"/>
                  <a:gd name="connsiteX3" fmla="*/ 25396 w 381017"/>
                  <a:gd name="connsiteY3" fmla="*/ 63687 h 92798"/>
                  <a:gd name="connsiteX4" fmla="*/ 58113 w 381017"/>
                  <a:gd name="connsiteY4" fmla="*/ 71443 h 92798"/>
                  <a:gd name="connsiteX5" fmla="*/ 85048 w 381017"/>
                  <a:gd name="connsiteY5" fmla="*/ 71443 h 92798"/>
                  <a:gd name="connsiteX6" fmla="*/ 330989 w 381017"/>
                  <a:gd name="connsiteY6" fmla="*/ 2202 h 92798"/>
                  <a:gd name="connsiteX7" fmla="*/ 380911 w 381017"/>
                  <a:gd name="connsiteY7" fmla="*/ 227 h 9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1017" h="92798">
                    <a:moveTo>
                      <a:pt x="380911" y="227"/>
                    </a:moveTo>
                    <a:cubicBezTo>
                      <a:pt x="382462" y="10099"/>
                      <a:pt x="366668" y="16445"/>
                      <a:pt x="355950" y="23355"/>
                    </a:cubicBezTo>
                    <a:cubicBezTo>
                      <a:pt x="276132" y="74264"/>
                      <a:pt x="131303" y="95840"/>
                      <a:pt x="436" y="92455"/>
                    </a:cubicBezTo>
                    <a:cubicBezTo>
                      <a:pt x="-3231" y="91468"/>
                      <a:pt x="17217" y="65238"/>
                      <a:pt x="25396" y="63687"/>
                    </a:cubicBezTo>
                    <a:cubicBezTo>
                      <a:pt x="33999" y="61995"/>
                      <a:pt x="48806" y="70456"/>
                      <a:pt x="58113" y="71443"/>
                    </a:cubicBezTo>
                    <a:cubicBezTo>
                      <a:pt x="66575" y="72289"/>
                      <a:pt x="76446" y="71866"/>
                      <a:pt x="85048" y="71443"/>
                    </a:cubicBezTo>
                    <a:cubicBezTo>
                      <a:pt x="175443" y="67353"/>
                      <a:pt x="284170" y="50431"/>
                      <a:pt x="330989" y="2202"/>
                    </a:cubicBezTo>
                    <a:cubicBezTo>
                      <a:pt x="349463" y="3471"/>
                      <a:pt x="362296" y="-1042"/>
                      <a:pt x="380911" y="2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6" name="Freeform: Shape 375">
                <a:extLst>
                  <a:ext uri="{FF2B5EF4-FFF2-40B4-BE49-F238E27FC236}">
                    <a16:creationId xmlns:a16="http://schemas.microsoft.com/office/drawing/2014/main" id="{2847F283-6FE7-0183-0E11-90422D2F8C7A}"/>
                  </a:ext>
                </a:extLst>
              </p:cNvPr>
              <p:cNvSpPr/>
              <p:nvPr/>
            </p:nvSpPr>
            <p:spPr>
              <a:xfrm>
                <a:off x="8260162" y="2881895"/>
                <a:ext cx="259963" cy="48954"/>
              </a:xfrm>
              <a:custGeom>
                <a:avLst/>
                <a:gdLst>
                  <a:gd name="connsiteX0" fmla="*/ 259963 w 259963"/>
                  <a:gd name="connsiteY0" fmla="*/ 0 h 48954"/>
                  <a:gd name="connsiteX1" fmla="*/ 626 w 259963"/>
                  <a:gd name="connsiteY1" fmla="*/ 46114 h 48954"/>
                  <a:gd name="connsiteX2" fmla="*/ 31368 w 259963"/>
                  <a:gd name="connsiteY2" fmla="*/ 36524 h 48954"/>
                  <a:gd name="connsiteX3" fmla="*/ 121622 w 259963"/>
                  <a:gd name="connsiteY3" fmla="*/ 24961 h 48954"/>
                  <a:gd name="connsiteX4" fmla="*/ 171543 w 259963"/>
                  <a:gd name="connsiteY4" fmla="*/ 3807 h 48954"/>
                  <a:gd name="connsiteX5" fmla="*/ 259963 w 259963"/>
                  <a:gd name="connsiteY5" fmla="*/ 0 h 48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9963" h="48954">
                    <a:moveTo>
                      <a:pt x="259963" y="0"/>
                    </a:moveTo>
                    <a:cubicBezTo>
                      <a:pt x="202568" y="42870"/>
                      <a:pt x="97648" y="55280"/>
                      <a:pt x="626" y="46114"/>
                    </a:cubicBezTo>
                    <a:cubicBezTo>
                      <a:pt x="-4169" y="31306"/>
                      <a:pt x="19804" y="36101"/>
                      <a:pt x="31368" y="36524"/>
                    </a:cubicBezTo>
                    <a:cubicBezTo>
                      <a:pt x="66200" y="37653"/>
                      <a:pt x="94969" y="33563"/>
                      <a:pt x="121622" y="24961"/>
                    </a:cubicBezTo>
                    <a:cubicBezTo>
                      <a:pt x="138826" y="19461"/>
                      <a:pt x="155326" y="7051"/>
                      <a:pt x="171543" y="3807"/>
                    </a:cubicBezTo>
                    <a:cubicBezTo>
                      <a:pt x="202286" y="-2256"/>
                      <a:pt x="231336" y="4654"/>
                      <a:pt x="25996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84ADACC5-920D-3551-843F-CA8FF748C864}"/>
                  </a:ext>
                </a:extLst>
              </p:cNvPr>
              <p:cNvSpPr/>
              <p:nvPr/>
            </p:nvSpPr>
            <p:spPr>
              <a:xfrm>
                <a:off x="8283774" y="2887593"/>
                <a:ext cx="99842" cy="15613"/>
              </a:xfrm>
              <a:custGeom>
                <a:avLst/>
                <a:gdLst>
                  <a:gd name="connsiteX0" fmla="*/ 99843 w 99842"/>
                  <a:gd name="connsiteY0" fmla="*/ 84 h 15613"/>
                  <a:gd name="connsiteX1" fmla="*/ 0 w 99842"/>
                  <a:gd name="connsiteY1" fmla="*/ 15455 h 15613"/>
                  <a:gd name="connsiteX2" fmla="*/ 9589 w 99842"/>
                  <a:gd name="connsiteY2" fmla="*/ 84 h 15613"/>
                  <a:gd name="connsiteX3" fmla="*/ 99843 w 99842"/>
                  <a:gd name="connsiteY3" fmla="*/ 84 h 1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842" h="15613">
                    <a:moveTo>
                      <a:pt x="99843" y="84"/>
                    </a:moveTo>
                    <a:cubicBezTo>
                      <a:pt x="79536" y="18276"/>
                      <a:pt x="38358" y="15455"/>
                      <a:pt x="0" y="15455"/>
                    </a:cubicBezTo>
                    <a:cubicBezTo>
                      <a:pt x="705" y="7840"/>
                      <a:pt x="8461" y="7276"/>
                      <a:pt x="9589" y="84"/>
                    </a:cubicBezTo>
                    <a:cubicBezTo>
                      <a:pt x="41178" y="2058"/>
                      <a:pt x="66139" y="-480"/>
                      <a:pt x="99843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8" name="Freeform: Shape 377">
                <a:extLst>
                  <a:ext uri="{FF2B5EF4-FFF2-40B4-BE49-F238E27FC236}">
                    <a16:creationId xmlns:a16="http://schemas.microsoft.com/office/drawing/2014/main" id="{C6E2FADD-25C7-2FA2-6608-99600B382E9C}"/>
                  </a:ext>
                </a:extLst>
              </p:cNvPr>
              <p:cNvSpPr/>
              <p:nvPr/>
            </p:nvSpPr>
            <p:spPr>
              <a:xfrm>
                <a:off x="8600790" y="2945214"/>
                <a:ext cx="3807" cy="1974"/>
              </a:xfrm>
              <a:custGeom>
                <a:avLst/>
                <a:gdLst>
                  <a:gd name="connsiteX0" fmla="*/ 0 w 3807"/>
                  <a:gd name="connsiteY0" fmla="*/ 1974 h 1974"/>
                  <a:gd name="connsiteX1" fmla="*/ 3808 w 3807"/>
                  <a:gd name="connsiteY1" fmla="*/ 0 h 1974"/>
                  <a:gd name="connsiteX2" fmla="*/ 0 w 3807"/>
                  <a:gd name="connsiteY2" fmla="*/ 1974 h 1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07" h="1974">
                    <a:moveTo>
                      <a:pt x="0" y="1974"/>
                    </a:moveTo>
                    <a:cubicBezTo>
                      <a:pt x="0" y="141"/>
                      <a:pt x="2398" y="423"/>
                      <a:pt x="3808" y="0"/>
                    </a:cubicBezTo>
                    <a:cubicBezTo>
                      <a:pt x="3808" y="1974"/>
                      <a:pt x="1551" y="1551"/>
                      <a:pt x="0" y="19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A17627F6-8E77-60EB-8426-38761F90FC32}"/>
                  </a:ext>
                </a:extLst>
              </p:cNvPr>
              <p:cNvSpPr/>
              <p:nvPr/>
            </p:nvSpPr>
            <p:spPr>
              <a:xfrm>
                <a:off x="8591201" y="2949162"/>
                <a:ext cx="3807" cy="1974"/>
              </a:xfrm>
              <a:custGeom>
                <a:avLst/>
                <a:gdLst>
                  <a:gd name="connsiteX0" fmla="*/ 0 w 3807"/>
                  <a:gd name="connsiteY0" fmla="*/ 1974 h 1974"/>
                  <a:gd name="connsiteX1" fmla="*/ 3807 w 3807"/>
                  <a:gd name="connsiteY1" fmla="*/ 0 h 1974"/>
                  <a:gd name="connsiteX2" fmla="*/ 0 w 3807"/>
                  <a:gd name="connsiteY2" fmla="*/ 1974 h 1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07" h="1974">
                    <a:moveTo>
                      <a:pt x="0" y="1974"/>
                    </a:moveTo>
                    <a:cubicBezTo>
                      <a:pt x="0" y="141"/>
                      <a:pt x="2398" y="423"/>
                      <a:pt x="3807" y="0"/>
                    </a:cubicBezTo>
                    <a:cubicBezTo>
                      <a:pt x="3807" y="1833"/>
                      <a:pt x="1551" y="1410"/>
                      <a:pt x="0" y="19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18E04C83-7E0F-E545-A439-4CB0E1FEDCAC}"/>
                  </a:ext>
                </a:extLst>
              </p:cNvPr>
              <p:cNvSpPr/>
              <p:nvPr/>
            </p:nvSpPr>
            <p:spPr>
              <a:xfrm>
                <a:off x="8132545" y="3031801"/>
                <a:ext cx="281983" cy="273132"/>
              </a:xfrm>
              <a:custGeom>
                <a:avLst/>
                <a:gdLst>
                  <a:gd name="connsiteX0" fmla="*/ 281815 w 281983"/>
                  <a:gd name="connsiteY0" fmla="*/ 0 h 273132"/>
                  <a:gd name="connsiteX1" fmla="*/ 266444 w 281983"/>
                  <a:gd name="connsiteY1" fmla="*/ 63459 h 273132"/>
                  <a:gd name="connsiteX2" fmla="*/ 260662 w 281983"/>
                  <a:gd name="connsiteY2" fmla="*/ 140316 h 273132"/>
                  <a:gd name="connsiteX3" fmla="*/ 237534 w 281983"/>
                  <a:gd name="connsiteY3" fmla="*/ 184456 h 273132"/>
                  <a:gd name="connsiteX4" fmla="*/ 137691 w 281983"/>
                  <a:gd name="connsiteY4" fmla="*/ 272876 h 273132"/>
                  <a:gd name="connsiteX5" fmla="*/ 85795 w 281983"/>
                  <a:gd name="connsiteY5" fmla="*/ 270902 h 273132"/>
                  <a:gd name="connsiteX6" fmla="*/ 53078 w 281983"/>
                  <a:gd name="connsiteY6" fmla="*/ 176699 h 273132"/>
                  <a:gd name="connsiteX7" fmla="*/ 4990 w 281983"/>
                  <a:gd name="connsiteY7" fmla="*/ 5641 h 273132"/>
                  <a:gd name="connsiteX8" fmla="*/ 22336 w 281983"/>
                  <a:gd name="connsiteY8" fmla="*/ 17205 h 273132"/>
                  <a:gd name="connsiteX9" fmla="*/ 35733 w 281983"/>
                  <a:gd name="connsiteY9" fmla="*/ 11423 h 273132"/>
                  <a:gd name="connsiteX10" fmla="*/ 281815 w 281983"/>
                  <a:gd name="connsiteY10" fmla="*/ 0 h 27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1983" h="273132">
                    <a:moveTo>
                      <a:pt x="281815" y="0"/>
                    </a:moveTo>
                    <a:cubicBezTo>
                      <a:pt x="283648" y="19743"/>
                      <a:pt x="269969" y="38781"/>
                      <a:pt x="266444" y="63459"/>
                    </a:cubicBezTo>
                    <a:cubicBezTo>
                      <a:pt x="262918" y="88420"/>
                      <a:pt x="265879" y="116201"/>
                      <a:pt x="260662" y="140316"/>
                    </a:cubicBezTo>
                    <a:cubicBezTo>
                      <a:pt x="257277" y="156251"/>
                      <a:pt x="244867" y="175007"/>
                      <a:pt x="237534" y="184456"/>
                    </a:cubicBezTo>
                    <a:cubicBezTo>
                      <a:pt x="207779" y="223095"/>
                      <a:pt x="154614" y="224506"/>
                      <a:pt x="137691" y="272876"/>
                    </a:cubicBezTo>
                    <a:cubicBezTo>
                      <a:pt x="118794" y="273863"/>
                      <a:pt x="103000" y="271748"/>
                      <a:pt x="85795" y="270902"/>
                    </a:cubicBezTo>
                    <a:cubicBezTo>
                      <a:pt x="64501" y="245800"/>
                      <a:pt x="72258" y="201519"/>
                      <a:pt x="53078" y="176699"/>
                    </a:cubicBezTo>
                    <a:cubicBezTo>
                      <a:pt x="69719" y="112535"/>
                      <a:pt x="-21945" y="87574"/>
                      <a:pt x="4990" y="5641"/>
                    </a:cubicBezTo>
                    <a:cubicBezTo>
                      <a:pt x="6823" y="-1128"/>
                      <a:pt x="12888" y="18897"/>
                      <a:pt x="22336" y="17205"/>
                    </a:cubicBezTo>
                    <a:cubicBezTo>
                      <a:pt x="29951" y="18474"/>
                      <a:pt x="27836" y="9871"/>
                      <a:pt x="35733" y="11423"/>
                    </a:cubicBezTo>
                    <a:cubicBezTo>
                      <a:pt x="117948" y="21153"/>
                      <a:pt x="204535" y="7333"/>
                      <a:pt x="281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1" name="Freeform: Shape 380">
                <a:extLst>
                  <a:ext uri="{FF2B5EF4-FFF2-40B4-BE49-F238E27FC236}">
                    <a16:creationId xmlns:a16="http://schemas.microsoft.com/office/drawing/2014/main" id="{7AB48A7F-0929-2E9E-F00F-1866D82B57CF}"/>
                  </a:ext>
                </a:extLst>
              </p:cNvPr>
              <p:cNvSpPr/>
              <p:nvPr/>
            </p:nvSpPr>
            <p:spPr>
              <a:xfrm>
                <a:off x="8168419" y="2868498"/>
                <a:ext cx="524457" cy="151879"/>
              </a:xfrm>
              <a:custGeom>
                <a:avLst/>
                <a:gdLst>
                  <a:gd name="connsiteX0" fmla="*/ 420807 w 524457"/>
                  <a:gd name="connsiteY0" fmla="*/ 82638 h 151879"/>
                  <a:gd name="connsiteX1" fmla="*/ 0 w 524457"/>
                  <a:gd name="connsiteY1" fmla="*/ 151880 h 151879"/>
                  <a:gd name="connsiteX2" fmla="*/ 40332 w 524457"/>
                  <a:gd name="connsiteY2" fmla="*/ 146098 h 151879"/>
                  <a:gd name="connsiteX3" fmla="*/ 295863 w 524457"/>
                  <a:gd name="connsiteY3" fmla="*/ 109573 h 151879"/>
                  <a:gd name="connsiteX4" fmla="*/ 15231 w 524457"/>
                  <a:gd name="connsiteY4" fmla="*/ 138342 h 151879"/>
                  <a:gd name="connsiteX5" fmla="*/ 38358 w 524457"/>
                  <a:gd name="connsiteY5" fmla="*/ 111407 h 151879"/>
                  <a:gd name="connsiteX6" fmla="*/ 53729 w 524457"/>
                  <a:gd name="connsiteY6" fmla="*/ 117188 h 151879"/>
                  <a:gd name="connsiteX7" fmla="*/ 462973 w 524457"/>
                  <a:gd name="connsiteY7" fmla="*/ 5782 h 151879"/>
                  <a:gd name="connsiteX8" fmla="*/ 524458 w 524457"/>
                  <a:gd name="connsiteY8" fmla="*/ 0 h 151879"/>
                  <a:gd name="connsiteX9" fmla="*/ 362989 w 524457"/>
                  <a:gd name="connsiteY9" fmla="*/ 96035 h 151879"/>
                  <a:gd name="connsiteX10" fmla="*/ 420807 w 524457"/>
                  <a:gd name="connsiteY10" fmla="*/ 82638 h 15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4457" h="151879">
                    <a:moveTo>
                      <a:pt x="420807" y="82638"/>
                    </a:moveTo>
                    <a:cubicBezTo>
                      <a:pt x="301786" y="126919"/>
                      <a:pt x="156675" y="145111"/>
                      <a:pt x="0" y="151880"/>
                    </a:cubicBezTo>
                    <a:cubicBezTo>
                      <a:pt x="7474" y="141585"/>
                      <a:pt x="28204" y="146662"/>
                      <a:pt x="40332" y="146098"/>
                    </a:cubicBezTo>
                    <a:cubicBezTo>
                      <a:pt x="128329" y="142290"/>
                      <a:pt x="217737" y="125650"/>
                      <a:pt x="295863" y="109573"/>
                    </a:cubicBezTo>
                    <a:cubicBezTo>
                      <a:pt x="205186" y="114368"/>
                      <a:pt x="114791" y="135944"/>
                      <a:pt x="15231" y="138342"/>
                    </a:cubicBezTo>
                    <a:cubicBezTo>
                      <a:pt x="21153" y="127483"/>
                      <a:pt x="30179" y="119868"/>
                      <a:pt x="38358" y="111407"/>
                    </a:cubicBezTo>
                    <a:cubicBezTo>
                      <a:pt x="47383" y="109432"/>
                      <a:pt x="44704" y="119163"/>
                      <a:pt x="53729" y="117188"/>
                    </a:cubicBezTo>
                    <a:cubicBezTo>
                      <a:pt x="222673" y="112535"/>
                      <a:pt x="378219" y="94484"/>
                      <a:pt x="462973" y="5782"/>
                    </a:cubicBezTo>
                    <a:cubicBezTo>
                      <a:pt x="481728" y="2115"/>
                      <a:pt x="505561" y="3526"/>
                      <a:pt x="524458" y="0"/>
                    </a:cubicBezTo>
                    <a:cubicBezTo>
                      <a:pt x="493433" y="54857"/>
                      <a:pt x="423910" y="71216"/>
                      <a:pt x="362989" y="96035"/>
                    </a:cubicBezTo>
                    <a:cubicBezTo>
                      <a:pt x="380193" y="97023"/>
                      <a:pt x="402898" y="87151"/>
                      <a:pt x="420807" y="8263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2" name="Freeform: Shape 381">
                <a:extLst>
                  <a:ext uri="{FF2B5EF4-FFF2-40B4-BE49-F238E27FC236}">
                    <a16:creationId xmlns:a16="http://schemas.microsoft.com/office/drawing/2014/main" id="{7A74A5A9-9132-2878-CBD3-1D19A87F7C1F}"/>
                  </a:ext>
                </a:extLst>
              </p:cNvPr>
              <p:cNvSpPr/>
              <p:nvPr/>
            </p:nvSpPr>
            <p:spPr>
              <a:xfrm>
                <a:off x="8674807" y="2887677"/>
                <a:ext cx="27800" cy="22976"/>
              </a:xfrm>
              <a:custGeom>
                <a:avLst/>
                <a:gdLst>
                  <a:gd name="connsiteX0" fmla="*/ 27800 w 27800"/>
                  <a:gd name="connsiteY0" fmla="*/ 0 h 22976"/>
                  <a:gd name="connsiteX1" fmla="*/ 6647 w 27800"/>
                  <a:gd name="connsiteY1" fmla="*/ 19179 h 22976"/>
                  <a:gd name="connsiteX2" fmla="*/ 12429 w 27800"/>
                  <a:gd name="connsiteY2" fmla="*/ 13397 h 22976"/>
                  <a:gd name="connsiteX3" fmla="*/ 27800 w 27800"/>
                  <a:gd name="connsiteY3" fmla="*/ 0 h 2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800" h="22976">
                    <a:moveTo>
                      <a:pt x="27800" y="0"/>
                    </a:moveTo>
                    <a:cubicBezTo>
                      <a:pt x="26531" y="7474"/>
                      <a:pt x="11865" y="15935"/>
                      <a:pt x="6647" y="19179"/>
                    </a:cubicBezTo>
                    <a:cubicBezTo>
                      <a:pt x="-6609" y="27217"/>
                      <a:pt x="2417" y="21153"/>
                      <a:pt x="12429" y="13397"/>
                    </a:cubicBezTo>
                    <a:cubicBezTo>
                      <a:pt x="18211" y="8884"/>
                      <a:pt x="20467" y="5923"/>
                      <a:pt x="278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3" name="Freeform: Shape 382">
                <a:extLst>
                  <a:ext uri="{FF2B5EF4-FFF2-40B4-BE49-F238E27FC236}">
                    <a16:creationId xmlns:a16="http://schemas.microsoft.com/office/drawing/2014/main" id="{D2562A65-4CC0-325A-284F-C71340F04F94}"/>
                  </a:ext>
                </a:extLst>
              </p:cNvPr>
              <p:cNvSpPr/>
              <p:nvPr/>
            </p:nvSpPr>
            <p:spPr>
              <a:xfrm>
                <a:off x="8662717" y="2914094"/>
                <a:ext cx="6526" cy="2769"/>
              </a:xfrm>
              <a:custGeom>
                <a:avLst/>
                <a:gdLst>
                  <a:gd name="connsiteX0" fmla="*/ 5340 w 6526"/>
                  <a:gd name="connsiteY0" fmla="*/ 519 h 2769"/>
                  <a:gd name="connsiteX1" fmla="*/ 5340 w 6526"/>
                  <a:gd name="connsiteY1" fmla="*/ 519 h 2769"/>
                  <a:gd name="connsiteX2" fmla="*/ 5340 w 6526"/>
                  <a:gd name="connsiteY2" fmla="*/ 519 h 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26" h="2769">
                    <a:moveTo>
                      <a:pt x="5340" y="519"/>
                    </a:moveTo>
                    <a:cubicBezTo>
                      <a:pt x="11545" y="-2161"/>
                      <a:pt x="-9326" y="6724"/>
                      <a:pt x="5340" y="519"/>
                    </a:cubicBezTo>
                    <a:lnTo>
                      <a:pt x="5340" y="519"/>
                    </a:ln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4" name="Freeform: Shape 383">
                <a:extLst>
                  <a:ext uri="{FF2B5EF4-FFF2-40B4-BE49-F238E27FC236}">
                    <a16:creationId xmlns:a16="http://schemas.microsoft.com/office/drawing/2014/main" id="{BBCD3CB0-AEF0-379D-C720-6AA31280D7DA}"/>
                  </a:ext>
                </a:extLst>
              </p:cNvPr>
              <p:cNvSpPr/>
              <p:nvPr/>
            </p:nvSpPr>
            <p:spPr>
              <a:xfrm>
                <a:off x="8613849" y="2924202"/>
                <a:ext cx="36862" cy="19178"/>
              </a:xfrm>
              <a:custGeom>
                <a:avLst/>
                <a:gdLst>
                  <a:gd name="connsiteX0" fmla="*/ 36863 w 36862"/>
                  <a:gd name="connsiteY0" fmla="*/ 0 h 19178"/>
                  <a:gd name="connsiteX1" fmla="*/ 338 w 36862"/>
                  <a:gd name="connsiteY1" fmla="*/ 19179 h 19178"/>
                  <a:gd name="connsiteX2" fmla="*/ 36863 w 36862"/>
                  <a:gd name="connsiteY2" fmla="*/ 0 h 19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862" h="19178">
                    <a:moveTo>
                      <a:pt x="36863" y="0"/>
                    </a:moveTo>
                    <a:cubicBezTo>
                      <a:pt x="36017" y="2679"/>
                      <a:pt x="10492" y="13115"/>
                      <a:pt x="338" y="19179"/>
                    </a:cubicBezTo>
                    <a:cubicBezTo>
                      <a:pt x="-3610" y="14948"/>
                      <a:pt x="28120" y="4795"/>
                      <a:pt x="3686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5" name="Graphic 3">
              <a:extLst>
                <a:ext uri="{FF2B5EF4-FFF2-40B4-BE49-F238E27FC236}">
                  <a16:creationId xmlns:a16="http://schemas.microsoft.com/office/drawing/2014/main" id="{2233D3B9-4F19-3FEE-566F-CA72B94FA5EE}"/>
                </a:ext>
              </a:extLst>
            </p:cNvPr>
            <p:cNvGrpSpPr/>
            <p:nvPr/>
          </p:nvGrpSpPr>
          <p:grpSpPr>
            <a:xfrm>
              <a:off x="7173309" y="268294"/>
              <a:ext cx="980362" cy="1036714"/>
              <a:chOff x="7173309" y="268294"/>
              <a:chExt cx="980362" cy="1036714"/>
            </a:xfrm>
            <a:solidFill>
              <a:srgbClr val="0C2F66"/>
            </a:solidFill>
          </p:grpSpPr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id="{06AA6DBD-640F-4561-A006-05D2F8B70B66}"/>
                  </a:ext>
                </a:extLst>
              </p:cNvPr>
              <p:cNvSpPr/>
              <p:nvPr/>
            </p:nvSpPr>
            <p:spPr>
              <a:xfrm>
                <a:off x="7287319" y="853589"/>
                <a:ext cx="126919" cy="178814"/>
              </a:xfrm>
              <a:custGeom>
                <a:avLst/>
                <a:gdLst>
                  <a:gd name="connsiteX0" fmla="*/ 0 w 126919"/>
                  <a:gd name="connsiteY0" fmla="*/ 0 h 178814"/>
                  <a:gd name="connsiteX1" fmla="*/ 126919 w 126919"/>
                  <a:gd name="connsiteY1" fmla="*/ 178815 h 178814"/>
                  <a:gd name="connsiteX2" fmla="*/ 5782 w 126919"/>
                  <a:gd name="connsiteY2" fmla="*/ 0 h 178814"/>
                  <a:gd name="connsiteX3" fmla="*/ 0 w 126919"/>
                  <a:gd name="connsiteY3" fmla="*/ 0 h 17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919" h="178814">
                    <a:moveTo>
                      <a:pt x="0" y="0"/>
                    </a:moveTo>
                    <a:cubicBezTo>
                      <a:pt x="18051" y="83907"/>
                      <a:pt x="65293" y="138483"/>
                      <a:pt x="126919" y="178815"/>
                    </a:cubicBezTo>
                    <a:cubicBezTo>
                      <a:pt x="88561" y="117188"/>
                      <a:pt x="39063" y="66703"/>
                      <a:pt x="5782" y="0"/>
                    </a:cubicBezTo>
                    <a:cubicBezTo>
                      <a:pt x="3807" y="0"/>
                      <a:pt x="1833" y="0"/>
                      <a:pt x="0" y="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7" name="Freeform: Shape 386">
                <a:extLst>
                  <a:ext uri="{FF2B5EF4-FFF2-40B4-BE49-F238E27FC236}">
                    <a16:creationId xmlns:a16="http://schemas.microsoft.com/office/drawing/2014/main" id="{D7328684-73F6-C86B-8C43-5E5C61ADB991}"/>
                  </a:ext>
                </a:extLst>
              </p:cNvPr>
              <p:cNvSpPr/>
              <p:nvPr/>
            </p:nvSpPr>
            <p:spPr>
              <a:xfrm>
                <a:off x="7615482" y="676272"/>
                <a:ext cx="113243" cy="121882"/>
              </a:xfrm>
              <a:custGeom>
                <a:avLst/>
                <a:gdLst>
                  <a:gd name="connsiteX0" fmla="*/ 46812 w 113243"/>
                  <a:gd name="connsiteY0" fmla="*/ 2310 h 121882"/>
                  <a:gd name="connsiteX1" fmla="*/ 39196 w 113243"/>
                  <a:gd name="connsiteY1" fmla="*/ 121473 h 121882"/>
                  <a:gd name="connsiteX2" fmla="*/ 110412 w 113243"/>
                  <a:gd name="connsiteY2" fmla="*/ 79167 h 121882"/>
                  <a:gd name="connsiteX3" fmla="*/ 46812 w 113243"/>
                  <a:gd name="connsiteY3" fmla="*/ 2310 h 121882"/>
                  <a:gd name="connsiteX4" fmla="*/ 41030 w 113243"/>
                  <a:gd name="connsiteY4" fmla="*/ 96653 h 121882"/>
                  <a:gd name="connsiteX5" fmla="*/ 71772 w 113243"/>
                  <a:gd name="connsiteY5" fmla="*/ 25438 h 121882"/>
                  <a:gd name="connsiteX6" fmla="*/ 41030 w 113243"/>
                  <a:gd name="connsiteY6" fmla="*/ 96653 h 12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3" h="121882">
                    <a:moveTo>
                      <a:pt x="46812" y="2310"/>
                    </a:moveTo>
                    <a:cubicBezTo>
                      <a:pt x="-19892" y="9502"/>
                      <a:pt x="-8751" y="114986"/>
                      <a:pt x="39196" y="121473"/>
                    </a:cubicBezTo>
                    <a:cubicBezTo>
                      <a:pt x="67542" y="125281"/>
                      <a:pt x="103079" y="101871"/>
                      <a:pt x="110412" y="79167"/>
                    </a:cubicBezTo>
                    <a:cubicBezTo>
                      <a:pt x="122963" y="39540"/>
                      <a:pt x="92361" y="-11510"/>
                      <a:pt x="46812" y="2310"/>
                    </a:cubicBezTo>
                    <a:close/>
                    <a:moveTo>
                      <a:pt x="41030" y="96653"/>
                    </a:moveTo>
                    <a:cubicBezTo>
                      <a:pt x="3659" y="78321"/>
                      <a:pt x="24671" y="11900"/>
                      <a:pt x="71772" y="25438"/>
                    </a:cubicBezTo>
                    <a:cubicBezTo>
                      <a:pt x="99695" y="50681"/>
                      <a:pt x="83195" y="98910"/>
                      <a:pt x="41030" y="96653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id="{CA4CC607-1426-FB73-2BA5-C795740531D4}"/>
                  </a:ext>
                </a:extLst>
              </p:cNvPr>
              <p:cNvSpPr/>
              <p:nvPr/>
            </p:nvSpPr>
            <p:spPr>
              <a:xfrm>
                <a:off x="7244895" y="461410"/>
                <a:ext cx="105882" cy="213364"/>
              </a:xfrm>
              <a:custGeom>
                <a:avLst/>
                <a:gdLst>
                  <a:gd name="connsiteX0" fmla="*/ 9706 w 105882"/>
                  <a:gd name="connsiteY0" fmla="*/ 213365 h 213364"/>
                  <a:gd name="connsiteX1" fmla="*/ 105883 w 105882"/>
                  <a:gd name="connsiteY1" fmla="*/ 0 h 213364"/>
                  <a:gd name="connsiteX2" fmla="*/ 7873 w 105882"/>
                  <a:gd name="connsiteY2" fmla="*/ 157662 h 213364"/>
                  <a:gd name="connsiteX3" fmla="*/ 9706 w 105882"/>
                  <a:gd name="connsiteY3" fmla="*/ 213365 h 213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882" h="213364">
                    <a:moveTo>
                      <a:pt x="9706" y="213365"/>
                    </a:moveTo>
                    <a:cubicBezTo>
                      <a:pt x="23527" y="125368"/>
                      <a:pt x="74435" y="64024"/>
                      <a:pt x="105883" y="0"/>
                    </a:cubicBezTo>
                    <a:cubicBezTo>
                      <a:pt x="58641" y="30037"/>
                      <a:pt x="24513" y="95048"/>
                      <a:pt x="7873" y="157662"/>
                    </a:cubicBezTo>
                    <a:cubicBezTo>
                      <a:pt x="3078" y="175148"/>
                      <a:pt x="-8062" y="204481"/>
                      <a:pt x="9706" y="213365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1FD4AB09-EAAD-51AE-CACC-AE795BE6D7C8}"/>
                  </a:ext>
                </a:extLst>
              </p:cNvPr>
              <p:cNvSpPr/>
              <p:nvPr/>
            </p:nvSpPr>
            <p:spPr>
              <a:xfrm>
                <a:off x="7766085" y="453653"/>
                <a:ext cx="61485" cy="101958"/>
              </a:xfrm>
              <a:custGeom>
                <a:avLst/>
                <a:gdLst>
                  <a:gd name="connsiteX0" fmla="*/ 0 w 61485"/>
                  <a:gd name="connsiteY0" fmla="*/ 101958 h 101958"/>
                  <a:gd name="connsiteX1" fmla="*/ 61485 w 61485"/>
                  <a:gd name="connsiteY1" fmla="*/ 0 h 101958"/>
                  <a:gd name="connsiteX2" fmla="*/ 0 w 61485"/>
                  <a:gd name="connsiteY2" fmla="*/ 101958 h 101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485" h="101958">
                    <a:moveTo>
                      <a:pt x="0" y="101958"/>
                    </a:moveTo>
                    <a:cubicBezTo>
                      <a:pt x="27922" y="75305"/>
                      <a:pt x="47665" y="40614"/>
                      <a:pt x="61485" y="0"/>
                    </a:cubicBezTo>
                    <a:cubicBezTo>
                      <a:pt x="29050" y="20730"/>
                      <a:pt x="9590" y="64729"/>
                      <a:pt x="0" y="10195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F449EADD-F928-EB43-EA4A-F6427AC81D89}"/>
                  </a:ext>
                </a:extLst>
              </p:cNvPr>
              <p:cNvSpPr/>
              <p:nvPr/>
            </p:nvSpPr>
            <p:spPr>
              <a:xfrm>
                <a:off x="7537131" y="379198"/>
                <a:ext cx="22002" cy="24671"/>
              </a:xfrm>
              <a:custGeom>
                <a:avLst/>
                <a:gdLst>
                  <a:gd name="connsiteX0" fmla="*/ 2052 w 22002"/>
                  <a:gd name="connsiteY0" fmla="*/ 1407 h 24671"/>
                  <a:gd name="connsiteX1" fmla="*/ 15449 w 22002"/>
                  <a:gd name="connsiteY1" fmla="*/ 24534 h 24671"/>
                  <a:gd name="connsiteX2" fmla="*/ 19256 w 22002"/>
                  <a:gd name="connsiteY2" fmla="*/ 22560 h 24671"/>
                  <a:gd name="connsiteX3" fmla="*/ 2052 w 22002"/>
                  <a:gd name="connsiteY3" fmla="*/ 1407 h 2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" h="24671">
                    <a:moveTo>
                      <a:pt x="2052" y="1407"/>
                    </a:moveTo>
                    <a:cubicBezTo>
                      <a:pt x="-3448" y="11983"/>
                      <a:pt x="2475" y="26226"/>
                      <a:pt x="15449" y="24534"/>
                    </a:cubicBezTo>
                    <a:cubicBezTo>
                      <a:pt x="15872" y="22983"/>
                      <a:pt x="17000" y="22278"/>
                      <a:pt x="19256" y="22560"/>
                    </a:cubicBezTo>
                    <a:cubicBezTo>
                      <a:pt x="27576" y="12406"/>
                      <a:pt x="15590" y="-5080"/>
                      <a:pt x="2052" y="1407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id="{F08D9631-56FB-303B-AA24-6F230E3C3266}"/>
                  </a:ext>
                </a:extLst>
              </p:cNvPr>
              <p:cNvSpPr/>
              <p:nvPr/>
            </p:nvSpPr>
            <p:spPr>
              <a:xfrm>
                <a:off x="7173309" y="268294"/>
                <a:ext cx="980362" cy="976077"/>
              </a:xfrm>
              <a:custGeom>
                <a:avLst/>
                <a:gdLst>
                  <a:gd name="connsiteX0" fmla="*/ 973534 w 980362"/>
                  <a:gd name="connsiteY0" fmla="*/ 381520 h 976077"/>
                  <a:gd name="connsiteX1" fmla="*/ 938984 w 980362"/>
                  <a:gd name="connsiteY1" fmla="*/ 300715 h 976077"/>
                  <a:gd name="connsiteX2" fmla="*/ 781322 w 980362"/>
                  <a:gd name="connsiteY2" fmla="*/ 108362 h 976077"/>
                  <a:gd name="connsiteX3" fmla="*/ 419744 w 980362"/>
                  <a:gd name="connsiteY3" fmla="*/ 2596 h 976077"/>
                  <a:gd name="connsiteX4" fmla="*/ 400564 w 980362"/>
                  <a:gd name="connsiteY4" fmla="*/ 4571 h 976077"/>
                  <a:gd name="connsiteX5" fmla="*/ 312144 w 980362"/>
                  <a:gd name="connsiteY5" fmla="*/ 35313 h 976077"/>
                  <a:gd name="connsiteX6" fmla="*/ 227532 w 980362"/>
                  <a:gd name="connsiteY6" fmla="*/ 69863 h 976077"/>
                  <a:gd name="connsiteX7" fmla="*/ 108369 w 980362"/>
                  <a:gd name="connsiteY7" fmla="*/ 183385 h 976077"/>
                  <a:gd name="connsiteX8" fmla="*/ 629 w 980362"/>
                  <a:gd name="connsiteY8" fmla="*/ 464158 h 976077"/>
                  <a:gd name="connsiteX9" fmla="*/ 16000 w 980362"/>
                  <a:gd name="connsiteY9" fmla="*/ 642973 h 976077"/>
                  <a:gd name="connsiteX10" fmla="*/ 64088 w 980362"/>
                  <a:gd name="connsiteY10" fmla="*/ 727586 h 976077"/>
                  <a:gd name="connsiteX11" fmla="*/ 177469 w 980362"/>
                  <a:gd name="connsiteY11" fmla="*/ 852530 h 976077"/>
                  <a:gd name="connsiteX12" fmla="*/ 237121 w 980362"/>
                  <a:gd name="connsiteY12" fmla="*/ 900619 h 976077"/>
                  <a:gd name="connsiteX13" fmla="*/ 362066 w 980362"/>
                  <a:gd name="connsiteY13" fmla="*/ 950681 h 976077"/>
                  <a:gd name="connsiteX14" fmla="*/ 513946 w 980362"/>
                  <a:gd name="connsiteY14" fmla="*/ 975642 h 976077"/>
                  <a:gd name="connsiteX15" fmla="*/ 585162 w 980362"/>
                  <a:gd name="connsiteY15" fmla="*/ 954489 h 976077"/>
                  <a:gd name="connsiteX16" fmla="*/ 708273 w 980362"/>
                  <a:gd name="connsiteY16" fmla="*/ 906400 h 976077"/>
                  <a:gd name="connsiteX17" fmla="*/ 765950 w 980362"/>
                  <a:gd name="connsiteY17" fmla="*/ 869876 h 976077"/>
                  <a:gd name="connsiteX18" fmla="*/ 812065 w 980362"/>
                  <a:gd name="connsiteY18" fmla="*/ 823762 h 976077"/>
                  <a:gd name="connsiteX19" fmla="*/ 861986 w 980362"/>
                  <a:gd name="connsiteY19" fmla="*/ 781456 h 976077"/>
                  <a:gd name="connsiteX20" fmla="*/ 944625 w 980362"/>
                  <a:gd name="connsiteY20" fmla="*/ 635358 h 976077"/>
                  <a:gd name="connsiteX21" fmla="*/ 973534 w 980362"/>
                  <a:gd name="connsiteY21" fmla="*/ 381520 h 976077"/>
                  <a:gd name="connsiteX22" fmla="*/ 915856 w 980362"/>
                  <a:gd name="connsiteY22" fmla="*/ 635358 h 976077"/>
                  <a:gd name="connsiteX23" fmla="*/ 817705 w 980362"/>
                  <a:gd name="connsiteY23" fmla="*/ 775674 h 976077"/>
                  <a:gd name="connsiteX24" fmla="*/ 613930 w 980362"/>
                  <a:gd name="connsiteY24" fmla="*/ 921772 h 976077"/>
                  <a:gd name="connsiteX25" fmla="*/ 375463 w 980362"/>
                  <a:gd name="connsiteY25" fmla="*/ 919797 h 976077"/>
                  <a:gd name="connsiteX26" fmla="*/ 98497 w 980362"/>
                  <a:gd name="connsiteY26" fmla="*/ 725611 h 976077"/>
                  <a:gd name="connsiteX27" fmla="*/ 33063 w 980362"/>
                  <a:gd name="connsiteY27" fmla="*/ 548630 h 976077"/>
                  <a:gd name="connsiteX28" fmla="*/ 48435 w 980362"/>
                  <a:gd name="connsiteY28" fmla="*/ 352470 h 976077"/>
                  <a:gd name="connsiteX29" fmla="*/ 148419 w 980362"/>
                  <a:gd name="connsiteY29" fmla="*/ 177462 h 976077"/>
                  <a:gd name="connsiteX30" fmla="*/ 440756 w 980362"/>
                  <a:gd name="connsiteY30" fmla="*/ 27416 h 976077"/>
                  <a:gd name="connsiteX31" fmla="*/ 444563 w 980362"/>
                  <a:gd name="connsiteY31" fmla="*/ 27416 h 976077"/>
                  <a:gd name="connsiteX32" fmla="*/ 625352 w 980362"/>
                  <a:gd name="connsiteY32" fmla="*/ 58159 h 976077"/>
                  <a:gd name="connsiteX33" fmla="*/ 771451 w 980362"/>
                  <a:gd name="connsiteY33" fmla="*/ 133182 h 976077"/>
                  <a:gd name="connsiteX34" fmla="*/ 811782 w 980362"/>
                  <a:gd name="connsiteY34" fmla="*/ 181270 h 976077"/>
                  <a:gd name="connsiteX35" fmla="*/ 921356 w 980362"/>
                  <a:gd name="connsiteY35" fmla="*/ 333150 h 976077"/>
                  <a:gd name="connsiteX36" fmla="*/ 948291 w 980362"/>
                  <a:gd name="connsiteY36" fmla="*/ 408173 h 976077"/>
                  <a:gd name="connsiteX37" fmla="*/ 915856 w 980362"/>
                  <a:gd name="connsiteY37" fmla="*/ 635358 h 976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980362" h="976077">
                    <a:moveTo>
                      <a:pt x="973534" y="381520"/>
                    </a:moveTo>
                    <a:cubicBezTo>
                      <a:pt x="967893" y="356982"/>
                      <a:pt x="951534" y="328778"/>
                      <a:pt x="938984" y="300715"/>
                    </a:cubicBezTo>
                    <a:cubicBezTo>
                      <a:pt x="900626" y="215397"/>
                      <a:pt x="848589" y="161527"/>
                      <a:pt x="781322" y="108362"/>
                    </a:cubicBezTo>
                    <a:cubicBezTo>
                      <a:pt x="697696" y="42364"/>
                      <a:pt x="576559" y="-12775"/>
                      <a:pt x="419744" y="2596"/>
                    </a:cubicBezTo>
                    <a:cubicBezTo>
                      <a:pt x="411282" y="3442"/>
                      <a:pt x="410577" y="2596"/>
                      <a:pt x="400564" y="4571"/>
                    </a:cubicBezTo>
                    <a:cubicBezTo>
                      <a:pt x="374053" y="9647"/>
                      <a:pt x="343592" y="23467"/>
                      <a:pt x="312144" y="35313"/>
                    </a:cubicBezTo>
                    <a:cubicBezTo>
                      <a:pt x="281684" y="46736"/>
                      <a:pt x="249672" y="58300"/>
                      <a:pt x="227532" y="69863"/>
                    </a:cubicBezTo>
                    <a:cubicBezTo>
                      <a:pt x="180289" y="94824"/>
                      <a:pt x="141509" y="138823"/>
                      <a:pt x="108369" y="183385"/>
                    </a:cubicBezTo>
                    <a:cubicBezTo>
                      <a:pt x="52384" y="258268"/>
                      <a:pt x="5423" y="344572"/>
                      <a:pt x="629" y="464158"/>
                    </a:cubicBezTo>
                    <a:cubicBezTo>
                      <a:pt x="-1628" y="520849"/>
                      <a:pt x="1898" y="597141"/>
                      <a:pt x="16000" y="642973"/>
                    </a:cubicBezTo>
                    <a:cubicBezTo>
                      <a:pt x="24320" y="669767"/>
                      <a:pt x="46179" y="700792"/>
                      <a:pt x="64088" y="727586"/>
                    </a:cubicBezTo>
                    <a:cubicBezTo>
                      <a:pt x="100048" y="781456"/>
                      <a:pt x="128112" y="814173"/>
                      <a:pt x="177469" y="852530"/>
                    </a:cubicBezTo>
                    <a:cubicBezTo>
                      <a:pt x="198340" y="868748"/>
                      <a:pt x="217801" y="888773"/>
                      <a:pt x="237121" y="900619"/>
                    </a:cubicBezTo>
                    <a:cubicBezTo>
                      <a:pt x="271530" y="921631"/>
                      <a:pt x="316234" y="935874"/>
                      <a:pt x="362066" y="950681"/>
                    </a:cubicBezTo>
                    <a:cubicBezTo>
                      <a:pt x="409731" y="966052"/>
                      <a:pt x="468678" y="978603"/>
                      <a:pt x="513946" y="975642"/>
                    </a:cubicBezTo>
                    <a:cubicBezTo>
                      <a:pt x="542009" y="973809"/>
                      <a:pt x="557380" y="961117"/>
                      <a:pt x="585162" y="954489"/>
                    </a:cubicBezTo>
                    <a:cubicBezTo>
                      <a:pt x="640301" y="941233"/>
                      <a:pt x="666672" y="929810"/>
                      <a:pt x="708273" y="906400"/>
                    </a:cubicBezTo>
                    <a:cubicBezTo>
                      <a:pt x="728298" y="895119"/>
                      <a:pt x="749028" y="882427"/>
                      <a:pt x="765950" y="869876"/>
                    </a:cubicBezTo>
                    <a:cubicBezTo>
                      <a:pt x="782450" y="857466"/>
                      <a:pt x="794860" y="838992"/>
                      <a:pt x="812065" y="823762"/>
                    </a:cubicBezTo>
                    <a:cubicBezTo>
                      <a:pt x="829410" y="808391"/>
                      <a:pt x="848730" y="796686"/>
                      <a:pt x="861986" y="781456"/>
                    </a:cubicBezTo>
                    <a:cubicBezTo>
                      <a:pt x="895549" y="743239"/>
                      <a:pt x="926151" y="688946"/>
                      <a:pt x="944625" y="635358"/>
                    </a:cubicBezTo>
                    <a:cubicBezTo>
                      <a:pt x="966483" y="572322"/>
                      <a:pt x="993136" y="466979"/>
                      <a:pt x="973534" y="381520"/>
                    </a:cubicBezTo>
                    <a:close/>
                    <a:moveTo>
                      <a:pt x="915856" y="635358"/>
                    </a:moveTo>
                    <a:cubicBezTo>
                      <a:pt x="895408" y="682882"/>
                      <a:pt x="861140" y="735060"/>
                      <a:pt x="817705" y="775674"/>
                    </a:cubicBezTo>
                    <a:cubicBezTo>
                      <a:pt x="754246" y="835185"/>
                      <a:pt x="701363" y="894273"/>
                      <a:pt x="613930" y="921772"/>
                    </a:cubicBezTo>
                    <a:cubicBezTo>
                      <a:pt x="532279" y="947438"/>
                      <a:pt x="451332" y="942361"/>
                      <a:pt x="375463" y="919797"/>
                    </a:cubicBezTo>
                    <a:cubicBezTo>
                      <a:pt x="252069" y="883132"/>
                      <a:pt x="169572" y="819954"/>
                      <a:pt x="98497" y="725611"/>
                    </a:cubicBezTo>
                    <a:cubicBezTo>
                      <a:pt x="64088" y="679921"/>
                      <a:pt x="36448" y="626897"/>
                      <a:pt x="33063" y="548630"/>
                    </a:cubicBezTo>
                    <a:cubicBezTo>
                      <a:pt x="30384" y="485594"/>
                      <a:pt x="33063" y="408455"/>
                      <a:pt x="48435" y="352470"/>
                    </a:cubicBezTo>
                    <a:cubicBezTo>
                      <a:pt x="63524" y="297471"/>
                      <a:pt x="114573" y="219205"/>
                      <a:pt x="148419" y="177462"/>
                    </a:cubicBezTo>
                    <a:cubicBezTo>
                      <a:pt x="211596" y="99760"/>
                      <a:pt x="319337" y="52800"/>
                      <a:pt x="440756" y="27416"/>
                    </a:cubicBezTo>
                    <a:cubicBezTo>
                      <a:pt x="442025" y="27134"/>
                      <a:pt x="443435" y="27557"/>
                      <a:pt x="444563" y="27416"/>
                    </a:cubicBezTo>
                    <a:cubicBezTo>
                      <a:pt x="500126" y="21493"/>
                      <a:pt x="579662" y="41236"/>
                      <a:pt x="625352" y="58159"/>
                    </a:cubicBezTo>
                    <a:cubicBezTo>
                      <a:pt x="681620" y="79030"/>
                      <a:pt x="731259" y="101452"/>
                      <a:pt x="771451" y="133182"/>
                    </a:cubicBezTo>
                    <a:cubicBezTo>
                      <a:pt x="785835" y="144464"/>
                      <a:pt x="797963" y="165476"/>
                      <a:pt x="811782" y="181270"/>
                    </a:cubicBezTo>
                    <a:cubicBezTo>
                      <a:pt x="850563" y="225128"/>
                      <a:pt x="893152" y="277164"/>
                      <a:pt x="921356" y="333150"/>
                    </a:cubicBezTo>
                    <a:cubicBezTo>
                      <a:pt x="933061" y="356559"/>
                      <a:pt x="944201" y="383776"/>
                      <a:pt x="948291" y="408173"/>
                    </a:cubicBezTo>
                    <a:cubicBezTo>
                      <a:pt x="961124" y="484042"/>
                      <a:pt x="942932" y="572322"/>
                      <a:pt x="915856" y="635358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id="{973894B9-91E6-46A0-935C-5B2B87D7D55A}"/>
                  </a:ext>
                </a:extLst>
              </p:cNvPr>
              <p:cNvSpPr/>
              <p:nvPr/>
            </p:nvSpPr>
            <p:spPr>
              <a:xfrm>
                <a:off x="7216781" y="323200"/>
                <a:ext cx="888342" cy="808905"/>
              </a:xfrm>
              <a:custGeom>
                <a:avLst/>
                <a:gdLst>
                  <a:gd name="connsiteX0" fmla="*/ 568483 w 888342"/>
                  <a:gd name="connsiteY0" fmla="*/ 413060 h 808905"/>
                  <a:gd name="connsiteX1" fmla="*/ 537741 w 888342"/>
                  <a:gd name="connsiteY1" fmla="*/ 340011 h 808905"/>
                  <a:gd name="connsiteX2" fmla="*/ 608815 w 888342"/>
                  <a:gd name="connsiteY2" fmla="*/ 222681 h 808905"/>
                  <a:gd name="connsiteX3" fmla="*/ 681865 w 888342"/>
                  <a:gd name="connsiteY3" fmla="*/ 66994 h 808905"/>
                  <a:gd name="connsiteX4" fmla="*/ 560727 w 888342"/>
                  <a:gd name="connsiteY4" fmla="*/ 18906 h 808905"/>
                  <a:gd name="connsiteX5" fmla="*/ 278121 w 888342"/>
                  <a:gd name="connsiteY5" fmla="*/ 28495 h 808905"/>
                  <a:gd name="connsiteX6" fmla="*/ 266557 w 888342"/>
                  <a:gd name="connsiteY6" fmla="*/ 51623 h 808905"/>
                  <a:gd name="connsiteX7" fmla="*/ 395450 w 888342"/>
                  <a:gd name="connsiteY7" fmla="*/ 320832 h 808905"/>
                  <a:gd name="connsiteX8" fmla="*/ 351170 w 888342"/>
                  <a:gd name="connsiteY8" fmla="*/ 405445 h 808905"/>
                  <a:gd name="connsiteX9" fmla="*/ 1155 w 888342"/>
                  <a:gd name="connsiteY9" fmla="*/ 445777 h 808905"/>
                  <a:gd name="connsiteX10" fmla="*/ 8911 w 888342"/>
                  <a:gd name="connsiteY10" fmla="*/ 501480 h 808905"/>
                  <a:gd name="connsiteX11" fmla="*/ 8911 w 888342"/>
                  <a:gd name="connsiteY11" fmla="*/ 534197 h 808905"/>
                  <a:gd name="connsiteX12" fmla="*/ 26257 w 888342"/>
                  <a:gd name="connsiteY12" fmla="*/ 574529 h 808905"/>
                  <a:gd name="connsiteX13" fmla="*/ 41628 w 888342"/>
                  <a:gd name="connsiteY13" fmla="*/ 616835 h 808905"/>
                  <a:gd name="connsiteX14" fmla="*/ 120459 w 888342"/>
                  <a:gd name="connsiteY14" fmla="*/ 716819 h 808905"/>
                  <a:gd name="connsiteX15" fmla="*/ 230033 w 888342"/>
                  <a:gd name="connsiteY15" fmla="*/ 784086 h 808905"/>
                  <a:gd name="connsiteX16" fmla="*/ 253160 w 888342"/>
                  <a:gd name="connsiteY16" fmla="*/ 751369 h 808905"/>
                  <a:gd name="connsiteX17" fmla="*/ 408847 w 888342"/>
                  <a:gd name="connsiteY17" fmla="*/ 512903 h 808905"/>
                  <a:gd name="connsiteX18" fmla="*/ 480063 w 888342"/>
                  <a:gd name="connsiteY18" fmla="*/ 522492 h 808905"/>
                  <a:gd name="connsiteX19" fmla="*/ 570458 w 888342"/>
                  <a:gd name="connsiteY19" fmla="*/ 699333 h 808905"/>
                  <a:gd name="connsiteX20" fmla="*/ 637725 w 888342"/>
                  <a:gd name="connsiteY20" fmla="*/ 808906 h 808905"/>
                  <a:gd name="connsiteX21" fmla="*/ 820347 w 888342"/>
                  <a:gd name="connsiteY21" fmla="*/ 628117 h 808905"/>
                  <a:gd name="connsiteX22" fmla="*/ 887614 w 888342"/>
                  <a:gd name="connsiteY22" fmla="*/ 453110 h 808905"/>
                  <a:gd name="connsiteX23" fmla="*/ 568483 w 888342"/>
                  <a:gd name="connsiteY23" fmla="*/ 413060 h 808905"/>
                  <a:gd name="connsiteX24" fmla="*/ 622354 w 888342"/>
                  <a:gd name="connsiteY24" fmla="*/ 749677 h 808905"/>
                  <a:gd name="connsiteX25" fmla="*/ 635892 w 888342"/>
                  <a:gd name="connsiteY25" fmla="*/ 772804 h 808905"/>
                  <a:gd name="connsiteX26" fmla="*/ 622354 w 888342"/>
                  <a:gd name="connsiteY26" fmla="*/ 749677 h 808905"/>
                  <a:gd name="connsiteX27" fmla="*/ 730094 w 888342"/>
                  <a:gd name="connsiteY27" fmla="*/ 695807 h 808905"/>
                  <a:gd name="connsiteX28" fmla="*/ 647455 w 888342"/>
                  <a:gd name="connsiteY28" fmla="*/ 759266 h 808905"/>
                  <a:gd name="connsiteX29" fmla="*/ 535908 w 888342"/>
                  <a:gd name="connsiteY29" fmla="*/ 551542 h 808905"/>
                  <a:gd name="connsiteX30" fmla="*/ 495575 w 888342"/>
                  <a:gd name="connsiteY30" fmla="*/ 486109 h 808905"/>
                  <a:gd name="connsiteX31" fmla="*/ 451436 w 888342"/>
                  <a:gd name="connsiteY31" fmla="*/ 495698 h 808905"/>
                  <a:gd name="connsiteX32" fmla="*/ 426475 w 888342"/>
                  <a:gd name="connsiteY32" fmla="*/ 493724 h 808905"/>
                  <a:gd name="connsiteX33" fmla="*/ 397566 w 888342"/>
                  <a:gd name="connsiteY33" fmla="*/ 480186 h 808905"/>
                  <a:gd name="connsiteX34" fmla="*/ 332273 w 888342"/>
                  <a:gd name="connsiteY34" fmla="*/ 568606 h 808905"/>
                  <a:gd name="connsiteX35" fmla="*/ 216918 w 888342"/>
                  <a:gd name="connsiteY35" fmla="*/ 749395 h 808905"/>
                  <a:gd name="connsiteX36" fmla="*/ 67012 w 888342"/>
                  <a:gd name="connsiteY36" fmla="*/ 587926 h 808905"/>
                  <a:gd name="connsiteX37" fmla="*/ 30488 w 888342"/>
                  <a:gd name="connsiteY37" fmla="*/ 457199 h 808905"/>
                  <a:gd name="connsiteX38" fmla="*/ 278544 w 888342"/>
                  <a:gd name="connsiteY38" fmla="*/ 436046 h 808905"/>
                  <a:gd name="connsiteX39" fmla="*/ 372746 w 888342"/>
                  <a:gd name="connsiteY39" fmla="*/ 411085 h 808905"/>
                  <a:gd name="connsiteX40" fmla="*/ 380502 w 888342"/>
                  <a:gd name="connsiteY40" fmla="*/ 387958 h 808905"/>
                  <a:gd name="connsiteX41" fmla="*/ 432398 w 888342"/>
                  <a:gd name="connsiteY41" fmla="*/ 328306 h 808905"/>
                  <a:gd name="connsiteX42" fmla="*/ 399681 w 888342"/>
                  <a:gd name="connsiteY42" fmla="*/ 253283 h 808905"/>
                  <a:gd name="connsiteX43" fmla="*/ 293915 w 888342"/>
                  <a:gd name="connsiteY43" fmla="*/ 39777 h 808905"/>
                  <a:gd name="connsiteX44" fmla="*/ 649711 w 888342"/>
                  <a:gd name="connsiteY44" fmla="*/ 76301 h 808905"/>
                  <a:gd name="connsiteX45" fmla="*/ 505447 w 888342"/>
                  <a:gd name="connsiteY45" fmla="*/ 355100 h 808905"/>
                  <a:gd name="connsiteX46" fmla="*/ 534215 w 888342"/>
                  <a:gd name="connsiteY46" fmla="*/ 426316 h 808905"/>
                  <a:gd name="connsiteX47" fmla="*/ 589919 w 888342"/>
                  <a:gd name="connsiteY47" fmla="*/ 437879 h 808905"/>
                  <a:gd name="connsiteX48" fmla="*/ 818796 w 888342"/>
                  <a:gd name="connsiteY48" fmla="*/ 462840 h 808905"/>
                  <a:gd name="connsiteX49" fmla="*/ 770708 w 888342"/>
                  <a:gd name="connsiteY49" fmla="*/ 587785 h 808905"/>
                  <a:gd name="connsiteX50" fmla="*/ 807232 w 888342"/>
                  <a:gd name="connsiteY50" fmla="*/ 545479 h 808905"/>
                  <a:gd name="connsiteX51" fmla="*/ 837975 w 888342"/>
                  <a:gd name="connsiteY51" fmla="*/ 462840 h 808905"/>
                  <a:gd name="connsiteX52" fmla="*/ 862936 w 888342"/>
                  <a:gd name="connsiteY52" fmla="*/ 462840 h 808905"/>
                  <a:gd name="connsiteX53" fmla="*/ 730094 w 888342"/>
                  <a:gd name="connsiteY53" fmla="*/ 695807 h 808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888342" h="808905">
                    <a:moveTo>
                      <a:pt x="568483" y="413060"/>
                    </a:moveTo>
                    <a:cubicBezTo>
                      <a:pt x="563830" y="383163"/>
                      <a:pt x="549164" y="363279"/>
                      <a:pt x="537741" y="340011"/>
                    </a:cubicBezTo>
                    <a:cubicBezTo>
                      <a:pt x="563830" y="302640"/>
                      <a:pt x="586393" y="264847"/>
                      <a:pt x="608815" y="222681"/>
                    </a:cubicBezTo>
                    <a:cubicBezTo>
                      <a:pt x="635609" y="172478"/>
                      <a:pt x="654788" y="111698"/>
                      <a:pt x="681865" y="66994"/>
                    </a:cubicBezTo>
                    <a:cubicBezTo>
                      <a:pt x="657327" y="34418"/>
                      <a:pt x="613751" y="35264"/>
                      <a:pt x="560727" y="18906"/>
                    </a:cubicBezTo>
                    <a:cubicBezTo>
                      <a:pt x="473012" y="-8170"/>
                      <a:pt x="351593" y="-7183"/>
                      <a:pt x="278121" y="28495"/>
                    </a:cubicBezTo>
                    <a:cubicBezTo>
                      <a:pt x="275864" y="37662"/>
                      <a:pt x="269801" y="43302"/>
                      <a:pt x="266557" y="51623"/>
                    </a:cubicBezTo>
                    <a:cubicBezTo>
                      <a:pt x="298851" y="152030"/>
                      <a:pt x="351593" y="231989"/>
                      <a:pt x="395450" y="320832"/>
                    </a:cubicBezTo>
                    <a:cubicBezTo>
                      <a:pt x="376130" y="344523"/>
                      <a:pt x="361605" y="372869"/>
                      <a:pt x="351170" y="405445"/>
                    </a:cubicBezTo>
                    <a:cubicBezTo>
                      <a:pt x="227776" y="404457"/>
                      <a:pt x="113690" y="429418"/>
                      <a:pt x="1155" y="445777"/>
                    </a:cubicBezTo>
                    <a:cubicBezTo>
                      <a:pt x="-3358" y="461853"/>
                      <a:pt x="6655" y="481032"/>
                      <a:pt x="8911" y="501480"/>
                    </a:cubicBezTo>
                    <a:cubicBezTo>
                      <a:pt x="10039" y="511915"/>
                      <a:pt x="6655" y="523197"/>
                      <a:pt x="8911" y="534197"/>
                    </a:cubicBezTo>
                    <a:cubicBezTo>
                      <a:pt x="11590" y="546607"/>
                      <a:pt x="19911" y="559581"/>
                      <a:pt x="26257" y="574529"/>
                    </a:cubicBezTo>
                    <a:cubicBezTo>
                      <a:pt x="32180" y="588349"/>
                      <a:pt x="35423" y="604848"/>
                      <a:pt x="41628" y="616835"/>
                    </a:cubicBezTo>
                    <a:cubicBezTo>
                      <a:pt x="58974" y="650680"/>
                      <a:pt x="91408" y="686500"/>
                      <a:pt x="120459" y="716819"/>
                    </a:cubicBezTo>
                    <a:cubicBezTo>
                      <a:pt x="134561" y="731485"/>
                      <a:pt x="197174" y="797765"/>
                      <a:pt x="230033" y="784086"/>
                    </a:cubicBezTo>
                    <a:cubicBezTo>
                      <a:pt x="237224" y="781125"/>
                      <a:pt x="245404" y="763215"/>
                      <a:pt x="253160" y="751369"/>
                    </a:cubicBezTo>
                    <a:cubicBezTo>
                      <a:pt x="306607" y="669436"/>
                      <a:pt x="353426" y="585387"/>
                      <a:pt x="408847" y="512903"/>
                    </a:cubicBezTo>
                    <a:cubicBezTo>
                      <a:pt x="423231" y="526300"/>
                      <a:pt x="455948" y="529825"/>
                      <a:pt x="480063" y="522492"/>
                    </a:cubicBezTo>
                    <a:cubicBezTo>
                      <a:pt x="514190" y="577631"/>
                      <a:pt x="539997" y="638975"/>
                      <a:pt x="570458" y="699333"/>
                    </a:cubicBezTo>
                    <a:cubicBezTo>
                      <a:pt x="589919" y="737972"/>
                      <a:pt x="604303" y="782394"/>
                      <a:pt x="637725" y="808906"/>
                    </a:cubicBezTo>
                    <a:cubicBezTo>
                      <a:pt x="717402" y="776612"/>
                      <a:pt x="773246" y="696653"/>
                      <a:pt x="820347" y="628117"/>
                    </a:cubicBezTo>
                    <a:cubicBezTo>
                      <a:pt x="854333" y="578759"/>
                      <a:pt x="894243" y="526441"/>
                      <a:pt x="887614" y="453110"/>
                    </a:cubicBezTo>
                    <a:cubicBezTo>
                      <a:pt x="791297" y="430123"/>
                      <a:pt x="684685" y="416867"/>
                      <a:pt x="568483" y="413060"/>
                    </a:cubicBezTo>
                    <a:close/>
                    <a:moveTo>
                      <a:pt x="622354" y="749677"/>
                    </a:moveTo>
                    <a:cubicBezTo>
                      <a:pt x="626866" y="749818"/>
                      <a:pt x="634058" y="763638"/>
                      <a:pt x="635892" y="772804"/>
                    </a:cubicBezTo>
                    <a:cubicBezTo>
                      <a:pt x="626584" y="769702"/>
                      <a:pt x="628558" y="755741"/>
                      <a:pt x="622354" y="749677"/>
                    </a:cubicBezTo>
                    <a:close/>
                    <a:moveTo>
                      <a:pt x="730094" y="695807"/>
                    </a:moveTo>
                    <a:cubicBezTo>
                      <a:pt x="706120" y="722742"/>
                      <a:pt x="676646" y="736421"/>
                      <a:pt x="647455" y="759266"/>
                    </a:cubicBezTo>
                    <a:cubicBezTo>
                      <a:pt x="618687" y="691153"/>
                      <a:pt x="574829" y="620925"/>
                      <a:pt x="535908" y="551542"/>
                    </a:cubicBezTo>
                    <a:cubicBezTo>
                      <a:pt x="526882" y="535325"/>
                      <a:pt x="512498" y="490057"/>
                      <a:pt x="495575" y="486109"/>
                    </a:cubicBezTo>
                    <a:cubicBezTo>
                      <a:pt x="483165" y="483147"/>
                      <a:pt x="462153" y="495275"/>
                      <a:pt x="451436" y="495698"/>
                    </a:cubicBezTo>
                    <a:cubicBezTo>
                      <a:pt x="443680" y="495980"/>
                      <a:pt x="433949" y="495839"/>
                      <a:pt x="426475" y="493724"/>
                    </a:cubicBezTo>
                    <a:cubicBezTo>
                      <a:pt x="415052" y="490480"/>
                      <a:pt x="408424" y="479622"/>
                      <a:pt x="397566" y="480186"/>
                    </a:cubicBezTo>
                    <a:cubicBezTo>
                      <a:pt x="376271" y="481314"/>
                      <a:pt x="341580" y="551965"/>
                      <a:pt x="332273" y="568606"/>
                    </a:cubicBezTo>
                    <a:cubicBezTo>
                      <a:pt x="295043" y="634745"/>
                      <a:pt x="259647" y="690166"/>
                      <a:pt x="216918" y="749395"/>
                    </a:cubicBezTo>
                    <a:cubicBezTo>
                      <a:pt x="158394" y="711178"/>
                      <a:pt x="102972" y="654629"/>
                      <a:pt x="67012" y="587926"/>
                    </a:cubicBezTo>
                    <a:cubicBezTo>
                      <a:pt x="46705" y="550273"/>
                      <a:pt x="28654" y="516428"/>
                      <a:pt x="30488" y="457199"/>
                    </a:cubicBezTo>
                    <a:cubicBezTo>
                      <a:pt x="111998" y="462276"/>
                      <a:pt x="200418" y="448879"/>
                      <a:pt x="278544" y="436046"/>
                    </a:cubicBezTo>
                    <a:cubicBezTo>
                      <a:pt x="313094" y="430405"/>
                      <a:pt x="358926" y="433649"/>
                      <a:pt x="372746" y="411085"/>
                    </a:cubicBezTo>
                    <a:cubicBezTo>
                      <a:pt x="375848" y="406009"/>
                      <a:pt x="376695" y="395714"/>
                      <a:pt x="380502" y="387958"/>
                    </a:cubicBezTo>
                    <a:cubicBezTo>
                      <a:pt x="394181" y="360036"/>
                      <a:pt x="429296" y="348472"/>
                      <a:pt x="432398" y="328306"/>
                    </a:cubicBezTo>
                    <a:cubicBezTo>
                      <a:pt x="435782" y="306589"/>
                      <a:pt x="409693" y="272462"/>
                      <a:pt x="399681" y="253283"/>
                    </a:cubicBezTo>
                    <a:cubicBezTo>
                      <a:pt x="362592" y="182349"/>
                      <a:pt x="326209" y="105775"/>
                      <a:pt x="293915" y="39777"/>
                    </a:cubicBezTo>
                    <a:cubicBezTo>
                      <a:pt x="414911" y="8611"/>
                      <a:pt x="558612" y="30046"/>
                      <a:pt x="649711" y="76301"/>
                    </a:cubicBezTo>
                    <a:cubicBezTo>
                      <a:pt x="602047" y="169657"/>
                      <a:pt x="558048" y="266680"/>
                      <a:pt x="505447" y="355100"/>
                    </a:cubicBezTo>
                    <a:cubicBezTo>
                      <a:pt x="519408" y="374561"/>
                      <a:pt x="534497" y="392753"/>
                      <a:pt x="534215" y="426316"/>
                    </a:cubicBezTo>
                    <a:cubicBezTo>
                      <a:pt x="546343" y="439572"/>
                      <a:pt x="564535" y="436751"/>
                      <a:pt x="589919" y="437879"/>
                    </a:cubicBezTo>
                    <a:cubicBezTo>
                      <a:pt x="666493" y="441123"/>
                      <a:pt x="742785" y="460161"/>
                      <a:pt x="818796" y="462840"/>
                    </a:cubicBezTo>
                    <a:cubicBezTo>
                      <a:pt x="802156" y="503877"/>
                      <a:pt x="787348" y="546748"/>
                      <a:pt x="770708" y="587785"/>
                    </a:cubicBezTo>
                    <a:cubicBezTo>
                      <a:pt x="787066" y="584259"/>
                      <a:pt x="796797" y="561696"/>
                      <a:pt x="807232" y="545479"/>
                    </a:cubicBezTo>
                    <a:cubicBezTo>
                      <a:pt x="822604" y="521505"/>
                      <a:pt x="834732" y="499083"/>
                      <a:pt x="837975" y="462840"/>
                    </a:cubicBezTo>
                    <a:cubicBezTo>
                      <a:pt x="846295" y="462840"/>
                      <a:pt x="854616" y="462840"/>
                      <a:pt x="862936" y="462840"/>
                    </a:cubicBezTo>
                    <a:cubicBezTo>
                      <a:pt x="843757" y="557324"/>
                      <a:pt x="786502" y="632206"/>
                      <a:pt x="730094" y="695807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3" name="Graphic 3">
              <a:extLst>
                <a:ext uri="{FF2B5EF4-FFF2-40B4-BE49-F238E27FC236}">
                  <a16:creationId xmlns:a16="http://schemas.microsoft.com/office/drawing/2014/main" id="{32E48B2A-8883-F0FD-B16A-4E722A396892}"/>
                </a:ext>
              </a:extLst>
            </p:cNvPr>
            <p:cNvGrpSpPr/>
            <p:nvPr/>
          </p:nvGrpSpPr>
          <p:grpSpPr>
            <a:xfrm>
              <a:off x="2604460" y="470080"/>
              <a:ext cx="1101894" cy="1451781"/>
              <a:chOff x="2604460" y="470080"/>
              <a:chExt cx="1101894" cy="1451781"/>
            </a:xfrm>
          </p:grpSpPr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id="{D3680B03-7F1D-5FB6-9C1B-ABB5DFED9C9D}"/>
                  </a:ext>
                </a:extLst>
              </p:cNvPr>
              <p:cNvSpPr/>
              <p:nvPr/>
            </p:nvSpPr>
            <p:spPr>
              <a:xfrm>
                <a:off x="2604460" y="470080"/>
                <a:ext cx="1101894" cy="1366867"/>
              </a:xfrm>
              <a:custGeom>
                <a:avLst/>
                <a:gdLst>
                  <a:gd name="connsiteX0" fmla="*/ 180757 w 1101894"/>
                  <a:gd name="connsiteY0" fmla="*/ 876660 h 1366867"/>
                  <a:gd name="connsiteX1" fmla="*/ 268754 w 1101894"/>
                  <a:gd name="connsiteY1" fmla="*/ 933774 h 1366867"/>
                  <a:gd name="connsiteX2" fmla="*/ 286382 w 1101894"/>
                  <a:gd name="connsiteY2" fmla="*/ 988772 h 1366867"/>
                  <a:gd name="connsiteX3" fmla="*/ 425006 w 1101894"/>
                  <a:gd name="connsiteY3" fmla="*/ 1059142 h 1366867"/>
                  <a:gd name="connsiteX4" fmla="*/ 499747 w 1101894"/>
                  <a:gd name="connsiteY4" fmla="*/ 1226252 h 1366867"/>
                  <a:gd name="connsiteX5" fmla="*/ 279754 w 1101894"/>
                  <a:gd name="connsiteY5" fmla="*/ 1239508 h 1366867"/>
                  <a:gd name="connsiteX6" fmla="*/ 251127 w 1101894"/>
                  <a:gd name="connsiteY6" fmla="*/ 1287878 h 1366867"/>
                  <a:gd name="connsiteX7" fmla="*/ 229127 w 1101894"/>
                  <a:gd name="connsiteY7" fmla="*/ 1342876 h 1366867"/>
                  <a:gd name="connsiteX8" fmla="*/ 387494 w 1101894"/>
                  <a:gd name="connsiteY8" fmla="*/ 1362619 h 1366867"/>
                  <a:gd name="connsiteX9" fmla="*/ 726227 w 1101894"/>
                  <a:gd name="connsiteY9" fmla="*/ 1344991 h 1366867"/>
                  <a:gd name="connsiteX10" fmla="*/ 917593 w 1101894"/>
                  <a:gd name="connsiteY10" fmla="*/ 1325248 h 1366867"/>
                  <a:gd name="connsiteX11" fmla="*/ 875851 w 1101894"/>
                  <a:gd name="connsiteY11" fmla="*/ 1254879 h 1366867"/>
                  <a:gd name="connsiteX12" fmla="*/ 836224 w 1101894"/>
                  <a:gd name="connsiteY12" fmla="*/ 1226252 h 1366867"/>
                  <a:gd name="connsiteX13" fmla="*/ 699856 w 1101894"/>
                  <a:gd name="connsiteY13" fmla="*/ 1224136 h 1366867"/>
                  <a:gd name="connsiteX14" fmla="*/ 609744 w 1101894"/>
                  <a:gd name="connsiteY14" fmla="*/ 1090025 h 1366867"/>
                  <a:gd name="connsiteX15" fmla="*/ 891222 w 1101894"/>
                  <a:gd name="connsiteY15" fmla="*/ 953658 h 1366867"/>
                  <a:gd name="connsiteX16" fmla="*/ 981334 w 1101894"/>
                  <a:gd name="connsiteY16" fmla="*/ 865661 h 1366867"/>
                  <a:gd name="connsiteX17" fmla="*/ 1095703 w 1101894"/>
                  <a:gd name="connsiteY17" fmla="*/ 707294 h 1366867"/>
                  <a:gd name="connsiteX18" fmla="*/ 1067075 w 1101894"/>
                  <a:gd name="connsiteY18" fmla="*/ 529184 h 1366867"/>
                  <a:gd name="connsiteX19" fmla="*/ 1005449 w 1101894"/>
                  <a:gd name="connsiteY19" fmla="*/ 441187 h 1366867"/>
                  <a:gd name="connsiteX20" fmla="*/ 963707 w 1101894"/>
                  <a:gd name="connsiteY20" fmla="*/ 386189 h 1366867"/>
                  <a:gd name="connsiteX21" fmla="*/ 897709 w 1101894"/>
                  <a:gd name="connsiteY21" fmla="*/ 291564 h 1366867"/>
                  <a:gd name="connsiteX22" fmla="*/ 976822 w 1101894"/>
                  <a:gd name="connsiteY22" fmla="*/ 223310 h 1366867"/>
                  <a:gd name="connsiteX23" fmla="*/ 965822 w 1101894"/>
                  <a:gd name="connsiteY23" fmla="*/ 194682 h 1366867"/>
                  <a:gd name="connsiteX24" fmla="*/ 1049448 w 1101894"/>
                  <a:gd name="connsiteY24" fmla="*/ 126569 h 1366867"/>
                  <a:gd name="connsiteX25" fmla="*/ 1091190 w 1101894"/>
                  <a:gd name="connsiteY25" fmla="*/ 100198 h 1366867"/>
                  <a:gd name="connsiteX26" fmla="*/ 1051563 w 1101894"/>
                  <a:gd name="connsiteY26" fmla="*/ 47456 h 1366867"/>
                  <a:gd name="connsiteX27" fmla="*/ 976822 w 1101894"/>
                  <a:gd name="connsiteY27" fmla="*/ 10086 h 1366867"/>
                  <a:gd name="connsiteX28" fmla="*/ 981193 w 1101894"/>
                  <a:gd name="connsiteY28" fmla="*/ 34341 h 1366867"/>
                  <a:gd name="connsiteX29" fmla="*/ 934938 w 1101894"/>
                  <a:gd name="connsiteY29" fmla="*/ 67340 h 1366867"/>
                  <a:gd name="connsiteX30" fmla="*/ 890940 w 1101894"/>
                  <a:gd name="connsiteY30" fmla="*/ 104711 h 1366867"/>
                  <a:gd name="connsiteX31" fmla="*/ 864569 w 1101894"/>
                  <a:gd name="connsiteY31" fmla="*/ 87083 h 1366867"/>
                  <a:gd name="connsiteX32" fmla="*/ 807314 w 1101894"/>
                  <a:gd name="connsiteY32" fmla="*/ 146453 h 1366867"/>
                  <a:gd name="connsiteX33" fmla="*/ 648947 w 1101894"/>
                  <a:gd name="connsiteY33" fmla="*/ 276193 h 1366867"/>
                  <a:gd name="connsiteX34" fmla="*/ 569835 w 1101894"/>
                  <a:gd name="connsiteY34" fmla="*/ 342191 h 1366867"/>
                  <a:gd name="connsiteX35" fmla="*/ 497209 w 1101894"/>
                  <a:gd name="connsiteY35" fmla="*/ 414816 h 1366867"/>
                  <a:gd name="connsiteX36" fmla="*/ 505952 w 1101894"/>
                  <a:gd name="connsiteY36" fmla="*/ 445559 h 1366867"/>
                  <a:gd name="connsiteX37" fmla="*/ 406955 w 1101894"/>
                  <a:gd name="connsiteY37" fmla="*/ 548927 h 1366867"/>
                  <a:gd name="connsiteX38" fmla="*/ 453210 w 1101894"/>
                  <a:gd name="connsiteY38" fmla="*/ 599554 h 1366867"/>
                  <a:gd name="connsiteX39" fmla="*/ 571950 w 1101894"/>
                  <a:gd name="connsiteY39" fmla="*/ 511557 h 1366867"/>
                  <a:gd name="connsiteX40" fmla="*/ 611577 w 1101894"/>
                  <a:gd name="connsiteY40" fmla="*/ 537928 h 1366867"/>
                  <a:gd name="connsiteX41" fmla="*/ 692946 w 1101894"/>
                  <a:gd name="connsiteY41" fmla="*/ 469815 h 1366867"/>
                  <a:gd name="connsiteX42" fmla="*/ 745688 w 1101894"/>
                  <a:gd name="connsiteY42" fmla="*/ 496186 h 1366867"/>
                  <a:gd name="connsiteX43" fmla="*/ 798430 w 1101894"/>
                  <a:gd name="connsiteY43" fmla="*/ 707294 h 1366867"/>
                  <a:gd name="connsiteX44" fmla="*/ 690690 w 1101894"/>
                  <a:gd name="connsiteY44" fmla="*/ 812919 h 1366867"/>
                  <a:gd name="connsiteX45" fmla="*/ 563066 w 1101894"/>
                  <a:gd name="connsiteY45" fmla="*/ 889916 h 1366867"/>
                  <a:gd name="connsiteX46" fmla="*/ 470697 w 1101894"/>
                  <a:gd name="connsiteY46" fmla="*/ 859174 h 1366867"/>
                  <a:gd name="connsiteX47" fmla="*/ 459697 w 1101894"/>
                  <a:gd name="connsiteY47" fmla="*/ 775548 h 1366867"/>
                  <a:gd name="connsiteX48" fmla="*/ 347585 w 1101894"/>
                  <a:gd name="connsiteY48" fmla="*/ 628181 h 1366867"/>
                  <a:gd name="connsiteX49" fmla="*/ 272844 w 1101894"/>
                  <a:gd name="connsiteY49" fmla="*/ 531441 h 1366867"/>
                  <a:gd name="connsiteX50" fmla="*/ 189218 w 1101894"/>
                  <a:gd name="connsiteY50" fmla="*/ 441328 h 1366867"/>
                  <a:gd name="connsiteX51" fmla="*/ 134220 w 1101894"/>
                  <a:gd name="connsiteY51" fmla="*/ 502955 h 1366867"/>
                  <a:gd name="connsiteX52" fmla="*/ 162847 w 1101894"/>
                  <a:gd name="connsiteY52" fmla="*/ 544697 h 1366867"/>
                  <a:gd name="connsiteX53" fmla="*/ 378328 w 1101894"/>
                  <a:gd name="connsiteY53" fmla="*/ 828431 h 1366867"/>
                  <a:gd name="connsiteX54" fmla="*/ 307958 w 1101894"/>
                  <a:gd name="connsiteY54" fmla="*/ 890057 h 1366867"/>
                  <a:gd name="connsiteX55" fmla="*/ 213333 w 1101894"/>
                  <a:gd name="connsiteY55" fmla="*/ 821803 h 1366867"/>
                  <a:gd name="connsiteX56" fmla="*/ 92337 w 1101894"/>
                  <a:gd name="connsiteY56" fmla="*/ 676692 h 1366867"/>
                  <a:gd name="connsiteX57" fmla="*/ 26339 w 1101894"/>
                  <a:gd name="connsiteY57" fmla="*/ 815316 h 1366867"/>
                  <a:gd name="connsiteX58" fmla="*/ 107708 w 1101894"/>
                  <a:gd name="connsiteY58" fmla="*/ 874686 h 1366867"/>
                  <a:gd name="connsiteX59" fmla="*/ 180757 w 1101894"/>
                  <a:gd name="connsiteY59" fmla="*/ 876660 h 1366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101894" h="1366867">
                    <a:moveTo>
                      <a:pt x="180757" y="876660"/>
                    </a:moveTo>
                    <a:cubicBezTo>
                      <a:pt x="207269" y="898519"/>
                      <a:pt x="233499" y="920659"/>
                      <a:pt x="268754" y="933774"/>
                    </a:cubicBezTo>
                    <a:cubicBezTo>
                      <a:pt x="243935" y="947735"/>
                      <a:pt x="241537" y="1002169"/>
                      <a:pt x="286382" y="988772"/>
                    </a:cubicBezTo>
                    <a:cubicBezTo>
                      <a:pt x="333765" y="1011053"/>
                      <a:pt x="376918" y="1037565"/>
                      <a:pt x="425006" y="1059142"/>
                    </a:cubicBezTo>
                    <a:cubicBezTo>
                      <a:pt x="445736" y="1119076"/>
                      <a:pt x="476620" y="1168856"/>
                      <a:pt x="499747" y="1226252"/>
                    </a:cubicBezTo>
                    <a:cubicBezTo>
                      <a:pt x="427403" y="1231610"/>
                      <a:pt x="347303" y="1229213"/>
                      <a:pt x="279754" y="1239508"/>
                    </a:cubicBezTo>
                    <a:cubicBezTo>
                      <a:pt x="268613" y="1252482"/>
                      <a:pt x="260716" y="1269404"/>
                      <a:pt x="251127" y="1287878"/>
                    </a:cubicBezTo>
                    <a:cubicBezTo>
                      <a:pt x="243653" y="1302262"/>
                      <a:pt x="225743" y="1325248"/>
                      <a:pt x="229127" y="1342876"/>
                    </a:cubicBezTo>
                    <a:cubicBezTo>
                      <a:pt x="235896" y="1378131"/>
                      <a:pt x="341521" y="1364734"/>
                      <a:pt x="387494" y="1362619"/>
                    </a:cubicBezTo>
                    <a:cubicBezTo>
                      <a:pt x="494670" y="1357965"/>
                      <a:pt x="618769" y="1349786"/>
                      <a:pt x="726227" y="1344991"/>
                    </a:cubicBezTo>
                    <a:cubicBezTo>
                      <a:pt x="793353" y="1342030"/>
                      <a:pt x="876415" y="1347107"/>
                      <a:pt x="917593" y="1325248"/>
                    </a:cubicBezTo>
                    <a:cubicBezTo>
                      <a:pt x="910542" y="1301557"/>
                      <a:pt x="893196" y="1272789"/>
                      <a:pt x="875851" y="1254879"/>
                    </a:cubicBezTo>
                    <a:cubicBezTo>
                      <a:pt x="866261" y="1244866"/>
                      <a:pt x="849480" y="1230200"/>
                      <a:pt x="836224" y="1226252"/>
                    </a:cubicBezTo>
                    <a:cubicBezTo>
                      <a:pt x="797020" y="1214688"/>
                      <a:pt x="750906" y="1230200"/>
                      <a:pt x="699856" y="1224136"/>
                    </a:cubicBezTo>
                    <a:cubicBezTo>
                      <a:pt x="676165" y="1174497"/>
                      <a:pt x="632730" y="1132896"/>
                      <a:pt x="609744" y="1090025"/>
                    </a:cubicBezTo>
                    <a:cubicBezTo>
                      <a:pt x="735817" y="1086218"/>
                      <a:pt x="807737" y="1026707"/>
                      <a:pt x="891222" y="953658"/>
                    </a:cubicBezTo>
                    <a:cubicBezTo>
                      <a:pt x="923375" y="925454"/>
                      <a:pt x="953553" y="896826"/>
                      <a:pt x="981334" y="865661"/>
                    </a:cubicBezTo>
                    <a:cubicBezTo>
                      <a:pt x="1028718" y="812637"/>
                      <a:pt x="1077793" y="780907"/>
                      <a:pt x="1095703" y="707294"/>
                    </a:cubicBezTo>
                    <a:cubicBezTo>
                      <a:pt x="1114035" y="632412"/>
                      <a:pt x="1087805" y="572901"/>
                      <a:pt x="1067075" y="529184"/>
                    </a:cubicBezTo>
                    <a:cubicBezTo>
                      <a:pt x="1048602" y="490122"/>
                      <a:pt x="1029987" y="465866"/>
                      <a:pt x="1005449" y="441187"/>
                    </a:cubicBezTo>
                    <a:cubicBezTo>
                      <a:pt x="990783" y="426380"/>
                      <a:pt x="978232" y="404522"/>
                      <a:pt x="963707" y="386189"/>
                    </a:cubicBezTo>
                    <a:cubicBezTo>
                      <a:pt x="937618" y="353472"/>
                      <a:pt x="912657" y="330345"/>
                      <a:pt x="897709" y="291564"/>
                    </a:cubicBezTo>
                    <a:cubicBezTo>
                      <a:pt x="927887" y="272526"/>
                      <a:pt x="951156" y="246860"/>
                      <a:pt x="976822" y="223310"/>
                    </a:cubicBezTo>
                    <a:cubicBezTo>
                      <a:pt x="978373" y="208503"/>
                      <a:pt x="969348" y="204272"/>
                      <a:pt x="965822" y="194682"/>
                    </a:cubicBezTo>
                    <a:cubicBezTo>
                      <a:pt x="996565" y="174798"/>
                      <a:pt x="1022231" y="149838"/>
                      <a:pt x="1049448" y="126569"/>
                    </a:cubicBezTo>
                    <a:cubicBezTo>
                      <a:pt x="1066934" y="131787"/>
                      <a:pt x="1091190" y="116839"/>
                      <a:pt x="1091190" y="100198"/>
                    </a:cubicBezTo>
                    <a:cubicBezTo>
                      <a:pt x="1091331" y="87930"/>
                      <a:pt x="1065101" y="64097"/>
                      <a:pt x="1051563" y="47456"/>
                    </a:cubicBezTo>
                    <a:cubicBezTo>
                      <a:pt x="1029705" y="20521"/>
                      <a:pt x="1006577" y="-18682"/>
                      <a:pt x="976822" y="10086"/>
                    </a:cubicBezTo>
                    <a:cubicBezTo>
                      <a:pt x="971604" y="19534"/>
                      <a:pt x="978796" y="26162"/>
                      <a:pt x="981193" y="34341"/>
                    </a:cubicBezTo>
                    <a:cubicBezTo>
                      <a:pt x="967937" y="41393"/>
                      <a:pt x="953271" y="52533"/>
                      <a:pt x="934938" y="67340"/>
                    </a:cubicBezTo>
                    <a:cubicBezTo>
                      <a:pt x="928028" y="72981"/>
                      <a:pt x="897004" y="104993"/>
                      <a:pt x="890940" y="104711"/>
                    </a:cubicBezTo>
                    <a:cubicBezTo>
                      <a:pt x="881068" y="104288"/>
                      <a:pt x="878671" y="81160"/>
                      <a:pt x="864569" y="87083"/>
                    </a:cubicBezTo>
                    <a:cubicBezTo>
                      <a:pt x="841300" y="100057"/>
                      <a:pt x="828044" y="126146"/>
                      <a:pt x="807314" y="146453"/>
                    </a:cubicBezTo>
                    <a:cubicBezTo>
                      <a:pt x="765290" y="187772"/>
                      <a:pt x="702959" y="232053"/>
                      <a:pt x="648947" y="276193"/>
                    </a:cubicBezTo>
                    <a:cubicBezTo>
                      <a:pt x="625115" y="295795"/>
                      <a:pt x="598321" y="318781"/>
                      <a:pt x="569835" y="342191"/>
                    </a:cubicBezTo>
                    <a:cubicBezTo>
                      <a:pt x="551361" y="357421"/>
                      <a:pt x="499465" y="394509"/>
                      <a:pt x="497209" y="414816"/>
                    </a:cubicBezTo>
                    <a:cubicBezTo>
                      <a:pt x="495657" y="428777"/>
                      <a:pt x="503273" y="434700"/>
                      <a:pt x="505952" y="445559"/>
                    </a:cubicBezTo>
                    <a:cubicBezTo>
                      <a:pt x="487337" y="471507"/>
                      <a:pt x="409352" y="509583"/>
                      <a:pt x="406955" y="548927"/>
                    </a:cubicBezTo>
                    <a:cubicBezTo>
                      <a:pt x="405545" y="571209"/>
                      <a:pt x="426275" y="593772"/>
                      <a:pt x="453210" y="599554"/>
                    </a:cubicBezTo>
                    <a:cubicBezTo>
                      <a:pt x="491991" y="569516"/>
                      <a:pt x="533169" y="541735"/>
                      <a:pt x="571950" y="511557"/>
                    </a:cubicBezTo>
                    <a:cubicBezTo>
                      <a:pt x="586898" y="521287"/>
                      <a:pt x="592398" y="538492"/>
                      <a:pt x="611577" y="537928"/>
                    </a:cubicBezTo>
                    <a:cubicBezTo>
                      <a:pt x="642460" y="537223"/>
                      <a:pt x="661498" y="475173"/>
                      <a:pt x="692946" y="469815"/>
                    </a:cubicBezTo>
                    <a:cubicBezTo>
                      <a:pt x="702818" y="488006"/>
                      <a:pt x="726932" y="505916"/>
                      <a:pt x="745688" y="496186"/>
                    </a:cubicBezTo>
                    <a:cubicBezTo>
                      <a:pt x="786443" y="553581"/>
                      <a:pt x="849198" y="629027"/>
                      <a:pt x="798430" y="707294"/>
                    </a:cubicBezTo>
                    <a:cubicBezTo>
                      <a:pt x="776290" y="741562"/>
                      <a:pt x="731445" y="775407"/>
                      <a:pt x="690690" y="812919"/>
                    </a:cubicBezTo>
                    <a:cubicBezTo>
                      <a:pt x="650076" y="850289"/>
                      <a:pt x="607769" y="883852"/>
                      <a:pt x="563066" y="889916"/>
                    </a:cubicBezTo>
                    <a:cubicBezTo>
                      <a:pt x="516388" y="896121"/>
                      <a:pt x="493824" y="875814"/>
                      <a:pt x="470697" y="859174"/>
                    </a:cubicBezTo>
                    <a:cubicBezTo>
                      <a:pt x="509054" y="833226"/>
                      <a:pt x="483248" y="803752"/>
                      <a:pt x="459697" y="775548"/>
                    </a:cubicBezTo>
                    <a:cubicBezTo>
                      <a:pt x="418801" y="726896"/>
                      <a:pt x="381289" y="674436"/>
                      <a:pt x="347585" y="628181"/>
                    </a:cubicBezTo>
                    <a:cubicBezTo>
                      <a:pt x="322906" y="594336"/>
                      <a:pt x="296535" y="562465"/>
                      <a:pt x="272844" y="531441"/>
                    </a:cubicBezTo>
                    <a:cubicBezTo>
                      <a:pt x="247319" y="498019"/>
                      <a:pt x="229268" y="454443"/>
                      <a:pt x="189218" y="441328"/>
                    </a:cubicBezTo>
                    <a:cubicBezTo>
                      <a:pt x="172296" y="456841"/>
                      <a:pt x="132951" y="474891"/>
                      <a:pt x="134220" y="502955"/>
                    </a:cubicBezTo>
                    <a:cubicBezTo>
                      <a:pt x="134643" y="511980"/>
                      <a:pt x="155373" y="534966"/>
                      <a:pt x="162847" y="544697"/>
                    </a:cubicBezTo>
                    <a:cubicBezTo>
                      <a:pt x="234063" y="639040"/>
                      <a:pt x="311061" y="746075"/>
                      <a:pt x="378328" y="828431"/>
                    </a:cubicBezTo>
                    <a:cubicBezTo>
                      <a:pt x="351957" y="846059"/>
                      <a:pt x="333906" y="872007"/>
                      <a:pt x="307958" y="890057"/>
                    </a:cubicBezTo>
                    <a:cubicBezTo>
                      <a:pt x="282856" y="860866"/>
                      <a:pt x="245909" y="843661"/>
                      <a:pt x="213333" y="821803"/>
                    </a:cubicBezTo>
                    <a:cubicBezTo>
                      <a:pt x="193731" y="760459"/>
                      <a:pt x="165950" y="685718"/>
                      <a:pt x="92337" y="676692"/>
                    </a:cubicBezTo>
                    <a:cubicBezTo>
                      <a:pt x="-8634" y="664283"/>
                      <a:pt x="-20480" y="759331"/>
                      <a:pt x="26339" y="815316"/>
                    </a:cubicBezTo>
                    <a:cubicBezTo>
                      <a:pt x="44531" y="837033"/>
                      <a:pt x="85145" y="866648"/>
                      <a:pt x="107708" y="874686"/>
                    </a:cubicBezTo>
                    <a:cubicBezTo>
                      <a:pt x="129425" y="882019"/>
                      <a:pt x="159322" y="882724"/>
                      <a:pt x="180757" y="876660"/>
                    </a:cubicBezTo>
                    <a:close/>
                  </a:path>
                </a:pathLst>
              </a:custGeom>
              <a:solidFill>
                <a:srgbClr val="0C2F66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id="{B4898668-221F-AB74-0F2B-C3A70578B8BE}"/>
                  </a:ext>
                </a:extLst>
              </p:cNvPr>
              <p:cNvSpPr/>
              <p:nvPr/>
            </p:nvSpPr>
            <p:spPr>
              <a:xfrm>
                <a:off x="3172038" y="620763"/>
                <a:ext cx="343245" cy="321104"/>
              </a:xfrm>
              <a:custGeom>
                <a:avLst/>
                <a:gdLst>
                  <a:gd name="connsiteX0" fmla="*/ 325759 w 343245"/>
                  <a:gd name="connsiteY0" fmla="*/ 68254 h 321104"/>
                  <a:gd name="connsiteX1" fmla="*/ 253133 w 343245"/>
                  <a:gd name="connsiteY1" fmla="*/ 125368 h 321104"/>
                  <a:gd name="connsiteX2" fmla="*/ 191507 w 343245"/>
                  <a:gd name="connsiteY2" fmla="*/ 186994 h 321104"/>
                  <a:gd name="connsiteX3" fmla="*/ 231134 w 343245"/>
                  <a:gd name="connsiteY3" fmla="*/ 164995 h 321104"/>
                  <a:gd name="connsiteX4" fmla="*/ 343246 w 343245"/>
                  <a:gd name="connsiteY4" fmla="*/ 87997 h 321104"/>
                  <a:gd name="connsiteX5" fmla="*/ 74882 w 343245"/>
                  <a:gd name="connsiteY5" fmla="*/ 321105 h 321104"/>
                  <a:gd name="connsiteX6" fmla="*/ 178251 w 343245"/>
                  <a:gd name="connsiteY6" fmla="*/ 202365 h 321104"/>
                  <a:gd name="connsiteX7" fmla="*/ 63883 w 343245"/>
                  <a:gd name="connsiteY7" fmla="*/ 307990 h 321104"/>
                  <a:gd name="connsiteX8" fmla="*/ 37512 w 343245"/>
                  <a:gd name="connsiteY8" fmla="*/ 283734 h 321104"/>
                  <a:gd name="connsiteX9" fmla="*/ 13256 w 343245"/>
                  <a:gd name="connsiteY9" fmla="*/ 259620 h 321104"/>
                  <a:gd name="connsiteX10" fmla="*/ 43999 w 343245"/>
                  <a:gd name="connsiteY10" fmla="*/ 230993 h 321104"/>
                  <a:gd name="connsiteX11" fmla="*/ 70370 w 343245"/>
                  <a:gd name="connsiteY11" fmla="*/ 197994 h 321104"/>
                  <a:gd name="connsiteX12" fmla="*/ 0 w 343245"/>
                  <a:gd name="connsiteY12" fmla="*/ 244249 h 321104"/>
                  <a:gd name="connsiteX13" fmla="*/ 57255 w 343245"/>
                  <a:gd name="connsiteY13" fmla="*/ 189250 h 321104"/>
                  <a:gd name="connsiteX14" fmla="*/ 120996 w 343245"/>
                  <a:gd name="connsiteY14" fmla="*/ 138624 h 321104"/>
                  <a:gd name="connsiteX15" fmla="*/ 274991 w 343245"/>
                  <a:gd name="connsiteY15" fmla="*/ 0 h 321104"/>
                  <a:gd name="connsiteX16" fmla="*/ 325759 w 343245"/>
                  <a:gd name="connsiteY16" fmla="*/ 68254 h 32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3245" h="321104">
                    <a:moveTo>
                      <a:pt x="325759" y="68254"/>
                    </a:moveTo>
                    <a:cubicBezTo>
                      <a:pt x="303196" y="87010"/>
                      <a:pt x="276966" y="105766"/>
                      <a:pt x="253133" y="125368"/>
                    </a:cubicBezTo>
                    <a:cubicBezTo>
                      <a:pt x="229865" y="144547"/>
                      <a:pt x="201942" y="161046"/>
                      <a:pt x="191507" y="186994"/>
                    </a:cubicBezTo>
                    <a:cubicBezTo>
                      <a:pt x="206455" y="186712"/>
                      <a:pt x="219006" y="174020"/>
                      <a:pt x="231134" y="164995"/>
                    </a:cubicBezTo>
                    <a:cubicBezTo>
                      <a:pt x="265261" y="139611"/>
                      <a:pt x="305452" y="105907"/>
                      <a:pt x="343246" y="87997"/>
                    </a:cubicBezTo>
                    <a:cubicBezTo>
                      <a:pt x="245941" y="155546"/>
                      <a:pt x="167674" y="253979"/>
                      <a:pt x="74882" y="321105"/>
                    </a:cubicBezTo>
                    <a:cubicBezTo>
                      <a:pt x="101535" y="282465"/>
                      <a:pt x="156816" y="253556"/>
                      <a:pt x="178251" y="202365"/>
                    </a:cubicBezTo>
                    <a:cubicBezTo>
                      <a:pt x="133829" y="231275"/>
                      <a:pt x="100830" y="271607"/>
                      <a:pt x="63883" y="307990"/>
                    </a:cubicBezTo>
                    <a:cubicBezTo>
                      <a:pt x="52319" y="303477"/>
                      <a:pt x="47947" y="294170"/>
                      <a:pt x="37512" y="283734"/>
                    </a:cubicBezTo>
                    <a:cubicBezTo>
                      <a:pt x="32294" y="278517"/>
                      <a:pt x="13115" y="266812"/>
                      <a:pt x="13256" y="259620"/>
                    </a:cubicBezTo>
                    <a:cubicBezTo>
                      <a:pt x="13397" y="251864"/>
                      <a:pt x="37371" y="237903"/>
                      <a:pt x="43999" y="230993"/>
                    </a:cubicBezTo>
                    <a:cubicBezTo>
                      <a:pt x="55562" y="219288"/>
                      <a:pt x="63742" y="209557"/>
                      <a:pt x="70370" y="197994"/>
                    </a:cubicBezTo>
                    <a:cubicBezTo>
                      <a:pt x="42165" y="198699"/>
                      <a:pt x="25102" y="240582"/>
                      <a:pt x="0" y="244249"/>
                    </a:cubicBezTo>
                    <a:cubicBezTo>
                      <a:pt x="13115" y="221403"/>
                      <a:pt x="36665" y="206314"/>
                      <a:pt x="57255" y="189250"/>
                    </a:cubicBezTo>
                    <a:cubicBezTo>
                      <a:pt x="77703" y="172187"/>
                      <a:pt x="99279" y="155405"/>
                      <a:pt x="120996" y="138624"/>
                    </a:cubicBezTo>
                    <a:cubicBezTo>
                      <a:pt x="176277" y="96176"/>
                      <a:pt x="226198" y="50486"/>
                      <a:pt x="274991" y="0"/>
                    </a:cubicBezTo>
                    <a:cubicBezTo>
                      <a:pt x="295580" y="19320"/>
                      <a:pt x="306298" y="48229"/>
                      <a:pt x="325759" y="682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id="{EB1338E7-D6F6-772E-A54E-9AB98218BBD2}"/>
                  </a:ext>
                </a:extLst>
              </p:cNvPr>
              <p:cNvSpPr/>
              <p:nvPr/>
            </p:nvSpPr>
            <p:spPr>
              <a:xfrm>
                <a:off x="3539531" y="686902"/>
                <a:ext cx="4386" cy="6628"/>
              </a:xfrm>
              <a:custGeom>
                <a:avLst/>
                <a:gdLst>
                  <a:gd name="connsiteX0" fmla="*/ 8 w 4386"/>
                  <a:gd name="connsiteY0" fmla="*/ 0 h 6628"/>
                  <a:gd name="connsiteX1" fmla="*/ 4379 w 4386"/>
                  <a:gd name="connsiteY1" fmla="*/ 6628 h 6628"/>
                  <a:gd name="connsiteX2" fmla="*/ 8 w 4386"/>
                  <a:gd name="connsiteY2" fmla="*/ 0 h 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6" h="6628">
                    <a:moveTo>
                      <a:pt x="8" y="0"/>
                    </a:moveTo>
                    <a:cubicBezTo>
                      <a:pt x="2687" y="987"/>
                      <a:pt x="4520" y="2820"/>
                      <a:pt x="4379" y="6628"/>
                    </a:cubicBezTo>
                    <a:cubicBezTo>
                      <a:pt x="1700" y="5641"/>
                      <a:pt x="-133" y="3808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id="{67723EA5-F063-B972-60F0-69F290DBB450}"/>
                  </a:ext>
                </a:extLst>
              </p:cNvPr>
              <p:cNvSpPr/>
              <p:nvPr/>
            </p:nvSpPr>
            <p:spPr>
              <a:xfrm>
                <a:off x="3319687" y="788014"/>
                <a:ext cx="167110" cy="151738"/>
              </a:xfrm>
              <a:custGeom>
                <a:avLst/>
                <a:gdLst>
                  <a:gd name="connsiteX0" fmla="*/ 151739 w 167110"/>
                  <a:gd name="connsiteY0" fmla="*/ 0 h 151738"/>
                  <a:gd name="connsiteX1" fmla="*/ 167110 w 167110"/>
                  <a:gd name="connsiteY1" fmla="*/ 26371 h 151738"/>
                  <a:gd name="connsiteX2" fmla="*/ 21999 w 167110"/>
                  <a:gd name="connsiteY2" fmla="*/ 151739 h 151738"/>
                  <a:gd name="connsiteX3" fmla="*/ 0 w 167110"/>
                  <a:gd name="connsiteY3" fmla="*/ 134111 h 151738"/>
                  <a:gd name="connsiteX4" fmla="*/ 151739 w 167110"/>
                  <a:gd name="connsiteY4" fmla="*/ 0 h 151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110" h="151738">
                    <a:moveTo>
                      <a:pt x="151739" y="0"/>
                    </a:moveTo>
                    <a:cubicBezTo>
                      <a:pt x="157239" y="8461"/>
                      <a:pt x="162315" y="17346"/>
                      <a:pt x="167110" y="26371"/>
                    </a:cubicBezTo>
                    <a:cubicBezTo>
                      <a:pt x="110843" y="60216"/>
                      <a:pt x="62754" y="102381"/>
                      <a:pt x="21999" y="151739"/>
                    </a:cubicBezTo>
                    <a:cubicBezTo>
                      <a:pt x="13538" y="146944"/>
                      <a:pt x="10013" y="137355"/>
                      <a:pt x="0" y="134111"/>
                    </a:cubicBezTo>
                    <a:cubicBezTo>
                      <a:pt x="50345" y="89266"/>
                      <a:pt x="105061" y="48793"/>
                      <a:pt x="15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8" name="Freeform: Shape 397">
                <a:extLst>
                  <a:ext uri="{FF2B5EF4-FFF2-40B4-BE49-F238E27FC236}">
                    <a16:creationId xmlns:a16="http://schemas.microsoft.com/office/drawing/2014/main" id="{D8B86D5C-075C-37CE-D4A9-64DD568AAD51}"/>
                  </a:ext>
                </a:extLst>
              </p:cNvPr>
              <p:cNvSpPr/>
              <p:nvPr/>
            </p:nvSpPr>
            <p:spPr>
              <a:xfrm>
                <a:off x="2967557" y="836302"/>
                <a:ext cx="702099" cy="685215"/>
              </a:xfrm>
              <a:custGeom>
                <a:avLst/>
                <a:gdLst>
                  <a:gd name="connsiteX0" fmla="*/ 200250 w 702099"/>
                  <a:gd name="connsiteY0" fmla="*/ 666548 h 685215"/>
                  <a:gd name="connsiteX1" fmla="*/ 437730 w 702099"/>
                  <a:gd name="connsiteY1" fmla="*/ 587294 h 685215"/>
                  <a:gd name="connsiteX2" fmla="*/ 556470 w 702099"/>
                  <a:gd name="connsiteY2" fmla="*/ 483926 h 685215"/>
                  <a:gd name="connsiteX3" fmla="*/ 483844 w 702099"/>
                  <a:gd name="connsiteY3" fmla="*/ 534553 h 685215"/>
                  <a:gd name="connsiteX4" fmla="*/ 246364 w 702099"/>
                  <a:gd name="connsiteY4" fmla="*/ 659920 h 685215"/>
                  <a:gd name="connsiteX5" fmla="*/ 191366 w 702099"/>
                  <a:gd name="connsiteY5" fmla="*/ 655549 h 685215"/>
                  <a:gd name="connsiteX6" fmla="*/ 94625 w 702099"/>
                  <a:gd name="connsiteY6" fmla="*/ 602807 h 685215"/>
                  <a:gd name="connsiteX7" fmla="*/ 57255 w 702099"/>
                  <a:gd name="connsiteY7" fmla="*/ 620434 h 685215"/>
                  <a:gd name="connsiteX8" fmla="*/ 0 w 702099"/>
                  <a:gd name="connsiteY8" fmla="*/ 578692 h 685215"/>
                  <a:gd name="connsiteX9" fmla="*/ 70370 w 702099"/>
                  <a:gd name="connsiteY9" fmla="*/ 517066 h 685215"/>
                  <a:gd name="connsiteX10" fmla="*/ 149482 w 702099"/>
                  <a:gd name="connsiteY10" fmla="*/ 574320 h 685215"/>
                  <a:gd name="connsiteX11" fmla="*/ 266107 w 702099"/>
                  <a:gd name="connsiteY11" fmla="*/ 541322 h 685215"/>
                  <a:gd name="connsiteX12" fmla="*/ 426730 w 702099"/>
                  <a:gd name="connsiteY12" fmla="*/ 407210 h 685215"/>
                  <a:gd name="connsiteX13" fmla="*/ 486100 w 702099"/>
                  <a:gd name="connsiteY13" fmla="*/ 308214 h 685215"/>
                  <a:gd name="connsiteX14" fmla="*/ 281760 w 702099"/>
                  <a:gd name="connsiteY14" fmla="*/ 578551 h 685215"/>
                  <a:gd name="connsiteX15" fmla="*/ 409385 w 702099"/>
                  <a:gd name="connsiteY15" fmla="*/ 479554 h 685215"/>
                  <a:gd name="connsiteX16" fmla="*/ 508381 w 702099"/>
                  <a:gd name="connsiteY16" fmla="*/ 253074 h 685215"/>
                  <a:gd name="connsiteX17" fmla="*/ 427012 w 702099"/>
                  <a:gd name="connsiteY17" fmla="*/ 99079 h 685215"/>
                  <a:gd name="connsiteX18" fmla="*/ 508381 w 702099"/>
                  <a:gd name="connsiteY18" fmla="*/ 33082 h 685215"/>
                  <a:gd name="connsiteX19" fmla="*/ 675492 w 702099"/>
                  <a:gd name="connsiteY19" fmla="*/ 312444 h 685215"/>
                  <a:gd name="connsiteX20" fmla="*/ 684235 w 702099"/>
                  <a:gd name="connsiteY20" fmla="*/ 253074 h 685215"/>
                  <a:gd name="connsiteX21" fmla="*/ 532496 w 702099"/>
                  <a:gd name="connsiteY21" fmla="*/ 11082 h 685215"/>
                  <a:gd name="connsiteX22" fmla="*/ 545752 w 702099"/>
                  <a:gd name="connsiteY22" fmla="*/ 83 h 685215"/>
                  <a:gd name="connsiteX23" fmla="*/ 548008 w 702099"/>
                  <a:gd name="connsiteY23" fmla="*/ 2339 h 685215"/>
                  <a:gd name="connsiteX24" fmla="*/ 680004 w 702099"/>
                  <a:gd name="connsiteY24" fmla="*/ 198076 h 685215"/>
                  <a:gd name="connsiteX25" fmla="*/ 702004 w 702099"/>
                  <a:gd name="connsiteY25" fmla="*/ 283817 h 685215"/>
                  <a:gd name="connsiteX26" fmla="*/ 633749 w 702099"/>
                  <a:gd name="connsiteY26" fmla="*/ 437812 h 685215"/>
                  <a:gd name="connsiteX27" fmla="*/ 600750 w 702099"/>
                  <a:gd name="connsiteY27" fmla="*/ 473067 h 685215"/>
                  <a:gd name="connsiteX28" fmla="*/ 460011 w 702099"/>
                  <a:gd name="connsiteY28" fmla="*/ 594063 h 685215"/>
                  <a:gd name="connsiteX29" fmla="*/ 233531 w 702099"/>
                  <a:gd name="connsiteY29" fmla="*/ 684317 h 685215"/>
                  <a:gd name="connsiteX30" fmla="*/ 200250 w 702099"/>
                  <a:gd name="connsiteY30" fmla="*/ 666548 h 685215"/>
                  <a:gd name="connsiteX31" fmla="*/ 668864 w 702099"/>
                  <a:gd name="connsiteY31" fmla="*/ 352071 h 685215"/>
                  <a:gd name="connsiteX32" fmla="*/ 679863 w 702099"/>
                  <a:gd name="connsiteY32" fmla="*/ 338815 h 685215"/>
                  <a:gd name="connsiteX33" fmla="*/ 668864 w 702099"/>
                  <a:gd name="connsiteY33" fmla="*/ 352071 h 685215"/>
                  <a:gd name="connsiteX34" fmla="*/ 215762 w 702099"/>
                  <a:gd name="connsiteY34" fmla="*/ 600550 h 685215"/>
                  <a:gd name="connsiteX35" fmla="*/ 226762 w 702099"/>
                  <a:gd name="connsiteY35" fmla="*/ 600550 h 685215"/>
                  <a:gd name="connsiteX36" fmla="*/ 226762 w 702099"/>
                  <a:gd name="connsiteY36" fmla="*/ 582923 h 685215"/>
                  <a:gd name="connsiteX37" fmla="*/ 215762 w 702099"/>
                  <a:gd name="connsiteY37" fmla="*/ 600550 h 68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02099" h="685215">
                    <a:moveTo>
                      <a:pt x="200250" y="666548"/>
                    </a:moveTo>
                    <a:cubicBezTo>
                      <a:pt x="301926" y="681496"/>
                      <a:pt x="374975" y="634254"/>
                      <a:pt x="437730" y="587294"/>
                    </a:cubicBezTo>
                    <a:cubicBezTo>
                      <a:pt x="482575" y="553731"/>
                      <a:pt x="530099" y="523835"/>
                      <a:pt x="556470" y="483926"/>
                    </a:cubicBezTo>
                    <a:cubicBezTo>
                      <a:pt x="527560" y="491400"/>
                      <a:pt x="507253" y="515797"/>
                      <a:pt x="483844" y="534553"/>
                    </a:cubicBezTo>
                    <a:cubicBezTo>
                      <a:pt x="425179" y="581654"/>
                      <a:pt x="340989" y="655831"/>
                      <a:pt x="246364" y="659920"/>
                    </a:cubicBezTo>
                    <a:cubicBezTo>
                      <a:pt x="230852" y="660625"/>
                      <a:pt x="207442" y="660625"/>
                      <a:pt x="191366" y="655549"/>
                    </a:cubicBezTo>
                    <a:cubicBezTo>
                      <a:pt x="154277" y="643703"/>
                      <a:pt x="142431" y="597871"/>
                      <a:pt x="94625" y="602807"/>
                    </a:cubicBezTo>
                    <a:cubicBezTo>
                      <a:pt x="78831" y="604499"/>
                      <a:pt x="72767" y="615640"/>
                      <a:pt x="57255" y="620434"/>
                    </a:cubicBezTo>
                    <a:cubicBezTo>
                      <a:pt x="37794" y="606896"/>
                      <a:pt x="19320" y="592371"/>
                      <a:pt x="0" y="578692"/>
                    </a:cubicBezTo>
                    <a:cubicBezTo>
                      <a:pt x="14807" y="569667"/>
                      <a:pt x="44986" y="511143"/>
                      <a:pt x="70370" y="517066"/>
                    </a:cubicBezTo>
                    <a:cubicBezTo>
                      <a:pt x="94766" y="522848"/>
                      <a:pt x="116343" y="568257"/>
                      <a:pt x="149482" y="574320"/>
                    </a:cubicBezTo>
                    <a:cubicBezTo>
                      <a:pt x="205468" y="584615"/>
                      <a:pt x="229159" y="562052"/>
                      <a:pt x="266107" y="541322"/>
                    </a:cubicBezTo>
                    <a:cubicBezTo>
                      <a:pt x="330977" y="504797"/>
                      <a:pt x="378783" y="458401"/>
                      <a:pt x="426730" y="407210"/>
                    </a:cubicBezTo>
                    <a:cubicBezTo>
                      <a:pt x="451832" y="380276"/>
                      <a:pt x="468754" y="349110"/>
                      <a:pt x="486100" y="308214"/>
                    </a:cubicBezTo>
                    <a:cubicBezTo>
                      <a:pt x="481305" y="444017"/>
                      <a:pt x="346207" y="492528"/>
                      <a:pt x="281760" y="578551"/>
                    </a:cubicBezTo>
                    <a:cubicBezTo>
                      <a:pt x="323644" y="560782"/>
                      <a:pt x="368912" y="519181"/>
                      <a:pt x="409385" y="479554"/>
                    </a:cubicBezTo>
                    <a:cubicBezTo>
                      <a:pt x="466780" y="423287"/>
                      <a:pt x="518253" y="367584"/>
                      <a:pt x="508381" y="253074"/>
                    </a:cubicBezTo>
                    <a:cubicBezTo>
                      <a:pt x="502318" y="182987"/>
                      <a:pt x="459165" y="147450"/>
                      <a:pt x="427012" y="99079"/>
                    </a:cubicBezTo>
                    <a:cubicBezTo>
                      <a:pt x="451832" y="74824"/>
                      <a:pt x="482857" y="56773"/>
                      <a:pt x="508381" y="33082"/>
                    </a:cubicBezTo>
                    <a:cubicBezTo>
                      <a:pt x="574238" y="116143"/>
                      <a:pt x="676197" y="162962"/>
                      <a:pt x="675492" y="312444"/>
                    </a:cubicBezTo>
                    <a:cubicBezTo>
                      <a:pt x="686209" y="300176"/>
                      <a:pt x="686773" y="271830"/>
                      <a:pt x="684235" y="253074"/>
                    </a:cubicBezTo>
                    <a:cubicBezTo>
                      <a:pt x="669992" y="146180"/>
                      <a:pt x="580866" y="86952"/>
                      <a:pt x="532496" y="11082"/>
                    </a:cubicBezTo>
                    <a:cubicBezTo>
                      <a:pt x="538278" y="8826"/>
                      <a:pt x="539970" y="2339"/>
                      <a:pt x="545752" y="83"/>
                    </a:cubicBezTo>
                    <a:cubicBezTo>
                      <a:pt x="547585" y="-340"/>
                      <a:pt x="547867" y="929"/>
                      <a:pt x="548008" y="2339"/>
                    </a:cubicBezTo>
                    <a:cubicBezTo>
                      <a:pt x="584674" y="70311"/>
                      <a:pt x="655608" y="116284"/>
                      <a:pt x="680004" y="198076"/>
                    </a:cubicBezTo>
                    <a:cubicBezTo>
                      <a:pt x="687760" y="224165"/>
                      <a:pt x="700875" y="253639"/>
                      <a:pt x="702004" y="283817"/>
                    </a:cubicBezTo>
                    <a:cubicBezTo>
                      <a:pt x="704260" y="347559"/>
                      <a:pt x="666466" y="401147"/>
                      <a:pt x="633749" y="437812"/>
                    </a:cubicBezTo>
                    <a:cubicBezTo>
                      <a:pt x="622609" y="450363"/>
                      <a:pt x="610340" y="464465"/>
                      <a:pt x="600750" y="473067"/>
                    </a:cubicBezTo>
                    <a:cubicBezTo>
                      <a:pt x="561123" y="508041"/>
                      <a:pt x="513176" y="554577"/>
                      <a:pt x="460011" y="594063"/>
                    </a:cubicBezTo>
                    <a:cubicBezTo>
                      <a:pt x="393590" y="643421"/>
                      <a:pt x="342541" y="692496"/>
                      <a:pt x="233531" y="684317"/>
                    </a:cubicBezTo>
                    <a:cubicBezTo>
                      <a:pt x="219006" y="683048"/>
                      <a:pt x="203635" y="683612"/>
                      <a:pt x="200250" y="666548"/>
                    </a:cubicBezTo>
                    <a:close/>
                    <a:moveTo>
                      <a:pt x="668864" y="352071"/>
                    </a:moveTo>
                    <a:cubicBezTo>
                      <a:pt x="674786" y="349956"/>
                      <a:pt x="679440" y="346571"/>
                      <a:pt x="679863" y="338815"/>
                    </a:cubicBezTo>
                    <a:cubicBezTo>
                      <a:pt x="671261" y="315406"/>
                      <a:pt x="644185" y="347559"/>
                      <a:pt x="668864" y="352071"/>
                    </a:cubicBezTo>
                    <a:close/>
                    <a:moveTo>
                      <a:pt x="215762" y="600550"/>
                    </a:moveTo>
                    <a:cubicBezTo>
                      <a:pt x="219429" y="600550"/>
                      <a:pt x="223096" y="600550"/>
                      <a:pt x="226762" y="600550"/>
                    </a:cubicBezTo>
                    <a:cubicBezTo>
                      <a:pt x="231134" y="596179"/>
                      <a:pt x="228172" y="588000"/>
                      <a:pt x="226762" y="582923"/>
                    </a:cubicBezTo>
                    <a:cubicBezTo>
                      <a:pt x="210968" y="580102"/>
                      <a:pt x="209840" y="592371"/>
                      <a:pt x="215762" y="600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9" name="Freeform: Shape 398">
                <a:extLst>
                  <a:ext uri="{FF2B5EF4-FFF2-40B4-BE49-F238E27FC236}">
                    <a16:creationId xmlns:a16="http://schemas.microsoft.com/office/drawing/2014/main" id="{F3648966-23B9-3A2B-01C5-D4C41D110B9D}"/>
                  </a:ext>
                </a:extLst>
              </p:cNvPr>
              <p:cNvSpPr/>
              <p:nvPr/>
            </p:nvSpPr>
            <p:spPr>
              <a:xfrm>
                <a:off x="3141577" y="881071"/>
                <a:ext cx="57113" cy="71938"/>
              </a:xfrm>
              <a:custGeom>
                <a:avLst/>
                <a:gdLst>
                  <a:gd name="connsiteX0" fmla="*/ 57114 w 57113"/>
                  <a:gd name="connsiteY0" fmla="*/ 71938 h 71938"/>
                  <a:gd name="connsiteX1" fmla="*/ 0 w 57113"/>
                  <a:gd name="connsiteY1" fmla="*/ 1569 h 71938"/>
                  <a:gd name="connsiteX2" fmla="*/ 4372 w 57113"/>
                  <a:gd name="connsiteY2" fmla="*/ 1569 h 71938"/>
                  <a:gd name="connsiteX3" fmla="*/ 57114 w 57113"/>
                  <a:gd name="connsiteY3" fmla="*/ 71938 h 7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13" h="71938">
                    <a:moveTo>
                      <a:pt x="57114" y="71938"/>
                    </a:moveTo>
                    <a:cubicBezTo>
                      <a:pt x="29755" y="58259"/>
                      <a:pt x="11705" y="23568"/>
                      <a:pt x="0" y="1569"/>
                    </a:cubicBezTo>
                    <a:cubicBezTo>
                      <a:pt x="1974" y="159"/>
                      <a:pt x="3949" y="-1110"/>
                      <a:pt x="4372" y="1569"/>
                    </a:cubicBezTo>
                    <a:cubicBezTo>
                      <a:pt x="19038" y="26389"/>
                      <a:pt x="47524" y="49093"/>
                      <a:pt x="57114" y="7193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0" name="Freeform: Shape 399">
                <a:extLst>
                  <a:ext uri="{FF2B5EF4-FFF2-40B4-BE49-F238E27FC236}">
                    <a16:creationId xmlns:a16="http://schemas.microsoft.com/office/drawing/2014/main" id="{8DAE44A0-FB9A-4248-592C-9232193FE0A8}"/>
                  </a:ext>
                </a:extLst>
              </p:cNvPr>
              <p:cNvSpPr/>
              <p:nvPr/>
            </p:nvSpPr>
            <p:spPr>
              <a:xfrm>
                <a:off x="3053439" y="939753"/>
                <a:ext cx="103368" cy="94484"/>
              </a:xfrm>
              <a:custGeom>
                <a:avLst/>
                <a:gdLst>
                  <a:gd name="connsiteX0" fmla="*/ 87997 w 103368"/>
                  <a:gd name="connsiteY0" fmla="*/ 0 h 94484"/>
                  <a:gd name="connsiteX1" fmla="*/ 103369 w 103368"/>
                  <a:gd name="connsiteY1" fmla="*/ 19743 h 94484"/>
                  <a:gd name="connsiteX2" fmla="*/ 11000 w 103368"/>
                  <a:gd name="connsiteY2" fmla="*/ 94484 h 94484"/>
                  <a:gd name="connsiteX3" fmla="*/ 0 w 103368"/>
                  <a:gd name="connsiteY3" fmla="*/ 81228 h 94484"/>
                  <a:gd name="connsiteX4" fmla="*/ 87997 w 103368"/>
                  <a:gd name="connsiteY4" fmla="*/ 0 h 9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368" h="94484">
                    <a:moveTo>
                      <a:pt x="87997" y="0"/>
                    </a:moveTo>
                    <a:cubicBezTo>
                      <a:pt x="93215" y="6487"/>
                      <a:pt x="100548" y="10859"/>
                      <a:pt x="103369" y="19743"/>
                    </a:cubicBezTo>
                    <a:cubicBezTo>
                      <a:pt x="67267" y="39345"/>
                      <a:pt x="36525" y="64306"/>
                      <a:pt x="11000" y="94484"/>
                    </a:cubicBezTo>
                    <a:cubicBezTo>
                      <a:pt x="5923" y="91523"/>
                      <a:pt x="3949" y="85459"/>
                      <a:pt x="0" y="81228"/>
                    </a:cubicBezTo>
                    <a:cubicBezTo>
                      <a:pt x="26935" y="51755"/>
                      <a:pt x="61767" y="30320"/>
                      <a:pt x="8799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1" name="Freeform: Shape 400">
                <a:extLst>
                  <a:ext uri="{FF2B5EF4-FFF2-40B4-BE49-F238E27FC236}">
                    <a16:creationId xmlns:a16="http://schemas.microsoft.com/office/drawing/2014/main" id="{AA4279B2-303A-CD93-070B-B67260C64095}"/>
                  </a:ext>
                </a:extLst>
              </p:cNvPr>
              <p:cNvSpPr/>
              <p:nvPr/>
            </p:nvSpPr>
            <p:spPr>
              <a:xfrm>
                <a:off x="3196434" y="956195"/>
                <a:ext cx="24255" cy="20239"/>
              </a:xfrm>
              <a:custGeom>
                <a:avLst/>
                <a:gdLst>
                  <a:gd name="connsiteX0" fmla="*/ 24256 w 24255"/>
                  <a:gd name="connsiteY0" fmla="*/ 16557 h 20239"/>
                  <a:gd name="connsiteX1" fmla="*/ 0 w 24255"/>
                  <a:gd name="connsiteY1" fmla="*/ 1186 h 20239"/>
                  <a:gd name="connsiteX2" fmla="*/ 24256 w 24255"/>
                  <a:gd name="connsiteY2" fmla="*/ 16557 h 20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255" h="20239">
                    <a:moveTo>
                      <a:pt x="24256" y="16557"/>
                    </a:moveTo>
                    <a:cubicBezTo>
                      <a:pt x="13679" y="27698"/>
                      <a:pt x="3384" y="10916"/>
                      <a:pt x="0" y="1186"/>
                    </a:cubicBezTo>
                    <a:cubicBezTo>
                      <a:pt x="10436" y="-4032"/>
                      <a:pt x="19179" y="9224"/>
                      <a:pt x="24256" y="165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2" name="Freeform: Shape 401">
                <a:extLst>
                  <a:ext uri="{FF2B5EF4-FFF2-40B4-BE49-F238E27FC236}">
                    <a16:creationId xmlns:a16="http://schemas.microsoft.com/office/drawing/2014/main" id="{78C14490-8686-63F3-0192-C9C6298AD050}"/>
                  </a:ext>
                </a:extLst>
              </p:cNvPr>
              <p:cNvSpPr/>
              <p:nvPr/>
            </p:nvSpPr>
            <p:spPr>
              <a:xfrm>
                <a:off x="2774217" y="959496"/>
                <a:ext cx="272748" cy="354244"/>
              </a:xfrm>
              <a:custGeom>
                <a:avLst/>
                <a:gdLst>
                  <a:gd name="connsiteX0" fmla="*/ 272735 w 272748"/>
                  <a:gd name="connsiteY0" fmla="*/ 354245 h 354244"/>
                  <a:gd name="connsiteX1" fmla="*/ 202365 w 272748"/>
                  <a:gd name="connsiteY1" fmla="*/ 272876 h 354244"/>
                  <a:gd name="connsiteX2" fmla="*/ 0 w 272748"/>
                  <a:gd name="connsiteY2" fmla="*/ 8884 h 354244"/>
                  <a:gd name="connsiteX3" fmla="*/ 11000 w 272748"/>
                  <a:gd name="connsiteY3" fmla="*/ 0 h 354244"/>
                  <a:gd name="connsiteX4" fmla="*/ 15371 w 272748"/>
                  <a:gd name="connsiteY4" fmla="*/ 2256 h 354244"/>
                  <a:gd name="connsiteX5" fmla="*/ 147367 w 272748"/>
                  <a:gd name="connsiteY5" fmla="*/ 178251 h 354244"/>
                  <a:gd name="connsiteX6" fmla="*/ 246364 w 272748"/>
                  <a:gd name="connsiteY6" fmla="*/ 310246 h 354244"/>
                  <a:gd name="connsiteX7" fmla="*/ 272735 w 272748"/>
                  <a:gd name="connsiteY7" fmla="*/ 354245 h 35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2748" h="354244">
                    <a:moveTo>
                      <a:pt x="272735" y="354245"/>
                    </a:moveTo>
                    <a:cubicBezTo>
                      <a:pt x="242415" y="336053"/>
                      <a:pt x="223801" y="301785"/>
                      <a:pt x="202365" y="272876"/>
                    </a:cubicBezTo>
                    <a:cubicBezTo>
                      <a:pt x="137355" y="185443"/>
                      <a:pt x="69805" y="92228"/>
                      <a:pt x="0" y="8884"/>
                    </a:cubicBezTo>
                    <a:cubicBezTo>
                      <a:pt x="5077" y="7333"/>
                      <a:pt x="5923" y="1551"/>
                      <a:pt x="11000" y="0"/>
                    </a:cubicBezTo>
                    <a:cubicBezTo>
                      <a:pt x="12833" y="423"/>
                      <a:pt x="13115" y="2256"/>
                      <a:pt x="15371" y="2256"/>
                    </a:cubicBezTo>
                    <a:cubicBezTo>
                      <a:pt x="58524" y="60498"/>
                      <a:pt x="105766" y="117330"/>
                      <a:pt x="147367" y="178251"/>
                    </a:cubicBezTo>
                    <a:cubicBezTo>
                      <a:pt x="178392" y="223800"/>
                      <a:pt x="212942" y="265261"/>
                      <a:pt x="246364" y="310246"/>
                    </a:cubicBezTo>
                    <a:cubicBezTo>
                      <a:pt x="256236" y="323502"/>
                      <a:pt x="273299" y="335489"/>
                      <a:pt x="272735" y="3542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3" name="Freeform: Shape 402">
                <a:extLst>
                  <a:ext uri="{FF2B5EF4-FFF2-40B4-BE49-F238E27FC236}">
                    <a16:creationId xmlns:a16="http://schemas.microsoft.com/office/drawing/2014/main" id="{8D1E2EA3-0F26-7653-944B-51E628791808}"/>
                  </a:ext>
                </a:extLst>
              </p:cNvPr>
              <p:cNvSpPr/>
              <p:nvPr/>
            </p:nvSpPr>
            <p:spPr>
              <a:xfrm>
                <a:off x="2668592" y="1179489"/>
                <a:ext cx="103368" cy="105624"/>
              </a:xfrm>
              <a:custGeom>
                <a:avLst/>
                <a:gdLst>
                  <a:gd name="connsiteX0" fmla="*/ 103369 w 103368"/>
                  <a:gd name="connsiteY0" fmla="*/ 105625 h 105624"/>
                  <a:gd name="connsiteX1" fmla="*/ 0 w 103368"/>
                  <a:gd name="connsiteY1" fmla="*/ 24256 h 105624"/>
                  <a:gd name="connsiteX2" fmla="*/ 28627 w 103368"/>
                  <a:gd name="connsiteY2" fmla="*/ 0 h 105624"/>
                  <a:gd name="connsiteX3" fmla="*/ 103369 w 103368"/>
                  <a:gd name="connsiteY3" fmla="*/ 105625 h 105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368" h="105624">
                    <a:moveTo>
                      <a:pt x="103369" y="105625"/>
                    </a:moveTo>
                    <a:cubicBezTo>
                      <a:pt x="51473" y="104779"/>
                      <a:pt x="16499" y="67831"/>
                      <a:pt x="0" y="24256"/>
                    </a:cubicBezTo>
                    <a:cubicBezTo>
                      <a:pt x="5359" y="12128"/>
                      <a:pt x="18897" y="7897"/>
                      <a:pt x="28627" y="0"/>
                    </a:cubicBezTo>
                    <a:cubicBezTo>
                      <a:pt x="73613" y="15230"/>
                      <a:pt x="86023" y="62895"/>
                      <a:pt x="103369" y="1056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4" name="Freeform: Shape 403">
                <a:extLst>
                  <a:ext uri="{FF2B5EF4-FFF2-40B4-BE49-F238E27FC236}">
                    <a16:creationId xmlns:a16="http://schemas.microsoft.com/office/drawing/2014/main" id="{69408FE5-71AD-9397-2EA8-F022838959DA}"/>
                  </a:ext>
                </a:extLst>
              </p:cNvPr>
              <p:cNvSpPr/>
              <p:nvPr/>
            </p:nvSpPr>
            <p:spPr>
              <a:xfrm>
                <a:off x="2642221" y="1223487"/>
                <a:ext cx="138623" cy="99229"/>
              </a:xfrm>
              <a:custGeom>
                <a:avLst/>
                <a:gdLst>
                  <a:gd name="connsiteX0" fmla="*/ 0 w 138623"/>
                  <a:gd name="connsiteY0" fmla="*/ 0 h 99229"/>
                  <a:gd name="connsiteX1" fmla="*/ 116625 w 138623"/>
                  <a:gd name="connsiteY1" fmla="*/ 85741 h 99229"/>
                  <a:gd name="connsiteX2" fmla="*/ 138624 w 138623"/>
                  <a:gd name="connsiteY2" fmla="*/ 85741 h 99229"/>
                  <a:gd name="connsiteX3" fmla="*/ 109997 w 138623"/>
                  <a:gd name="connsiteY3" fmla="*/ 98997 h 99229"/>
                  <a:gd name="connsiteX4" fmla="*/ 0 w 138623"/>
                  <a:gd name="connsiteY4" fmla="*/ 0 h 9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23" h="99229">
                    <a:moveTo>
                      <a:pt x="0" y="0"/>
                    </a:moveTo>
                    <a:cubicBezTo>
                      <a:pt x="22986" y="38922"/>
                      <a:pt x="63036" y="82638"/>
                      <a:pt x="116625" y="85741"/>
                    </a:cubicBezTo>
                    <a:cubicBezTo>
                      <a:pt x="127342" y="86305"/>
                      <a:pt x="132842" y="79113"/>
                      <a:pt x="138624" y="85741"/>
                    </a:cubicBezTo>
                    <a:cubicBezTo>
                      <a:pt x="137073" y="100266"/>
                      <a:pt x="119022" y="99561"/>
                      <a:pt x="109997" y="98997"/>
                    </a:cubicBezTo>
                    <a:cubicBezTo>
                      <a:pt x="63178" y="96035"/>
                      <a:pt x="12410" y="4146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5" name="Freeform: Shape 404">
                <a:extLst>
                  <a:ext uri="{FF2B5EF4-FFF2-40B4-BE49-F238E27FC236}">
                    <a16:creationId xmlns:a16="http://schemas.microsoft.com/office/drawing/2014/main" id="{42248652-36E4-05CB-9EE8-3DDEA9589D14}"/>
                  </a:ext>
                </a:extLst>
              </p:cNvPr>
              <p:cNvSpPr/>
              <p:nvPr/>
            </p:nvSpPr>
            <p:spPr>
              <a:xfrm>
                <a:off x="2908469" y="1320150"/>
                <a:ext cx="101112" cy="116702"/>
              </a:xfrm>
              <a:custGeom>
                <a:avLst/>
                <a:gdLst>
                  <a:gd name="connsiteX0" fmla="*/ 101112 w 101112"/>
                  <a:gd name="connsiteY0" fmla="*/ 2334 h 116702"/>
                  <a:gd name="connsiteX1" fmla="*/ 0 w 101112"/>
                  <a:gd name="connsiteY1" fmla="*/ 116702 h 116702"/>
                  <a:gd name="connsiteX2" fmla="*/ 94625 w 101112"/>
                  <a:gd name="connsiteY2" fmla="*/ 78 h 116702"/>
                  <a:gd name="connsiteX3" fmla="*/ 101112 w 101112"/>
                  <a:gd name="connsiteY3" fmla="*/ 2334 h 116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112" h="116702">
                    <a:moveTo>
                      <a:pt x="101112" y="2334"/>
                    </a:moveTo>
                    <a:cubicBezTo>
                      <a:pt x="67690" y="40833"/>
                      <a:pt x="34127" y="79050"/>
                      <a:pt x="0" y="116702"/>
                    </a:cubicBezTo>
                    <a:cubicBezTo>
                      <a:pt x="24256" y="70588"/>
                      <a:pt x="66985" y="42948"/>
                      <a:pt x="94625" y="78"/>
                    </a:cubicBezTo>
                    <a:cubicBezTo>
                      <a:pt x="98010" y="-486"/>
                      <a:pt x="98292" y="2193"/>
                      <a:pt x="101112" y="23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6" name="Freeform: Shape 405">
                <a:extLst>
                  <a:ext uri="{FF2B5EF4-FFF2-40B4-BE49-F238E27FC236}">
                    <a16:creationId xmlns:a16="http://schemas.microsoft.com/office/drawing/2014/main" id="{0C6CB957-4A05-5A15-C125-B9D1EE9FB02B}"/>
                  </a:ext>
                </a:extLst>
              </p:cNvPr>
              <p:cNvSpPr/>
              <p:nvPr/>
            </p:nvSpPr>
            <p:spPr>
              <a:xfrm>
                <a:off x="2818138" y="1333484"/>
                <a:ext cx="77075" cy="50626"/>
              </a:xfrm>
              <a:custGeom>
                <a:avLst/>
                <a:gdLst>
                  <a:gd name="connsiteX0" fmla="*/ 77075 w 77075"/>
                  <a:gd name="connsiteY0" fmla="*/ 50627 h 50626"/>
                  <a:gd name="connsiteX1" fmla="*/ 78 w 77075"/>
                  <a:gd name="connsiteY1" fmla="*/ 6628 h 50626"/>
                  <a:gd name="connsiteX2" fmla="*/ 2334 w 77075"/>
                  <a:gd name="connsiteY2" fmla="*/ 0 h 50626"/>
                  <a:gd name="connsiteX3" fmla="*/ 77075 w 77075"/>
                  <a:gd name="connsiteY3" fmla="*/ 50627 h 5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075" h="50626">
                    <a:moveTo>
                      <a:pt x="77075" y="50627"/>
                    </a:moveTo>
                    <a:cubicBezTo>
                      <a:pt x="47743" y="48229"/>
                      <a:pt x="24757" y="20871"/>
                      <a:pt x="78" y="6628"/>
                    </a:cubicBezTo>
                    <a:cubicBezTo>
                      <a:pt x="-486" y="3102"/>
                      <a:pt x="2193" y="2820"/>
                      <a:pt x="2334" y="0"/>
                    </a:cubicBezTo>
                    <a:cubicBezTo>
                      <a:pt x="26308" y="9025"/>
                      <a:pt x="56063" y="31166"/>
                      <a:pt x="77075" y="506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7" name="Freeform: Shape 406">
                <a:extLst>
                  <a:ext uri="{FF2B5EF4-FFF2-40B4-BE49-F238E27FC236}">
                    <a16:creationId xmlns:a16="http://schemas.microsoft.com/office/drawing/2014/main" id="{344AD4D9-D455-673F-A50F-48CDAF194855}"/>
                  </a:ext>
                </a:extLst>
              </p:cNvPr>
              <p:cNvSpPr/>
              <p:nvPr/>
            </p:nvSpPr>
            <p:spPr>
              <a:xfrm>
                <a:off x="2936955" y="1427968"/>
                <a:ext cx="83790" cy="59369"/>
              </a:xfrm>
              <a:custGeom>
                <a:avLst/>
                <a:gdLst>
                  <a:gd name="connsiteX0" fmla="*/ 83626 w 83790"/>
                  <a:gd name="connsiteY0" fmla="*/ 39627 h 59369"/>
                  <a:gd name="connsiteX1" fmla="*/ 81369 w 83790"/>
                  <a:gd name="connsiteY1" fmla="*/ 59370 h 59369"/>
                  <a:gd name="connsiteX2" fmla="*/ 0 w 83790"/>
                  <a:gd name="connsiteY2" fmla="*/ 19743 h 59369"/>
                  <a:gd name="connsiteX3" fmla="*/ 17628 w 83790"/>
                  <a:gd name="connsiteY3" fmla="*/ 0 h 59369"/>
                  <a:gd name="connsiteX4" fmla="*/ 83626 w 83790"/>
                  <a:gd name="connsiteY4" fmla="*/ 39627 h 59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790" h="59369">
                    <a:moveTo>
                      <a:pt x="83626" y="39627"/>
                    </a:moveTo>
                    <a:cubicBezTo>
                      <a:pt x="84754" y="48088"/>
                      <a:pt x="79677" y="50345"/>
                      <a:pt x="81369" y="59370"/>
                    </a:cubicBezTo>
                    <a:cubicBezTo>
                      <a:pt x="53165" y="47242"/>
                      <a:pt x="29191" y="31025"/>
                      <a:pt x="0" y="19743"/>
                    </a:cubicBezTo>
                    <a:cubicBezTo>
                      <a:pt x="3667" y="11000"/>
                      <a:pt x="13679" y="8461"/>
                      <a:pt x="17628" y="0"/>
                    </a:cubicBezTo>
                    <a:cubicBezTo>
                      <a:pt x="38640" y="14102"/>
                      <a:pt x="56832" y="31307"/>
                      <a:pt x="83626" y="396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8" name="Freeform: Shape 407">
                <a:extLst>
                  <a:ext uri="{FF2B5EF4-FFF2-40B4-BE49-F238E27FC236}">
                    <a16:creationId xmlns:a16="http://schemas.microsoft.com/office/drawing/2014/main" id="{826C7628-DE82-B1D9-319A-97E97C465661}"/>
                  </a:ext>
                </a:extLst>
              </p:cNvPr>
              <p:cNvSpPr/>
              <p:nvPr/>
            </p:nvSpPr>
            <p:spPr>
              <a:xfrm>
                <a:off x="3046952" y="1467915"/>
                <a:ext cx="226480" cy="257183"/>
              </a:xfrm>
              <a:custGeom>
                <a:avLst/>
                <a:gdLst>
                  <a:gd name="connsiteX0" fmla="*/ 226481 w 226480"/>
                  <a:gd name="connsiteY0" fmla="*/ 250556 h 257183"/>
                  <a:gd name="connsiteX1" fmla="*/ 156111 w 226480"/>
                  <a:gd name="connsiteY1" fmla="*/ 254928 h 257183"/>
                  <a:gd name="connsiteX2" fmla="*/ 81370 w 226480"/>
                  <a:gd name="connsiteY2" fmla="*/ 147188 h 257183"/>
                  <a:gd name="connsiteX3" fmla="*/ 101113 w 226480"/>
                  <a:gd name="connsiteY3" fmla="*/ 206557 h 257183"/>
                  <a:gd name="connsiteX4" fmla="*/ 136368 w 226480"/>
                  <a:gd name="connsiteY4" fmla="*/ 257184 h 257183"/>
                  <a:gd name="connsiteX5" fmla="*/ 112112 w 226480"/>
                  <a:gd name="connsiteY5" fmla="*/ 257184 h 257183"/>
                  <a:gd name="connsiteX6" fmla="*/ 65998 w 226480"/>
                  <a:gd name="connsiteY6" fmla="*/ 173558 h 257183"/>
                  <a:gd name="connsiteX7" fmla="*/ 32999 w 226480"/>
                  <a:gd name="connsiteY7" fmla="*/ 98817 h 257183"/>
                  <a:gd name="connsiteX8" fmla="*/ 0 w 226480"/>
                  <a:gd name="connsiteY8" fmla="*/ 26192 h 257183"/>
                  <a:gd name="connsiteX9" fmla="*/ 52742 w 226480"/>
                  <a:gd name="connsiteY9" fmla="*/ 10820 h 257183"/>
                  <a:gd name="connsiteX10" fmla="*/ 142855 w 226480"/>
                  <a:gd name="connsiteY10" fmla="*/ 129560 h 257183"/>
                  <a:gd name="connsiteX11" fmla="*/ 226481 w 226480"/>
                  <a:gd name="connsiteY11" fmla="*/ 250556 h 257183"/>
                  <a:gd name="connsiteX12" fmla="*/ 39486 w 226480"/>
                  <a:gd name="connsiteY12" fmla="*/ 52562 h 257183"/>
                  <a:gd name="connsiteX13" fmla="*/ 43858 w 226480"/>
                  <a:gd name="connsiteY13" fmla="*/ 17307 h 257183"/>
                  <a:gd name="connsiteX14" fmla="*/ 39486 w 226480"/>
                  <a:gd name="connsiteY14" fmla="*/ 52562 h 257183"/>
                  <a:gd name="connsiteX15" fmla="*/ 65998 w 226480"/>
                  <a:gd name="connsiteY15" fmla="*/ 131675 h 257183"/>
                  <a:gd name="connsiteX16" fmla="*/ 83626 w 226480"/>
                  <a:gd name="connsiteY16" fmla="*/ 122932 h 257183"/>
                  <a:gd name="connsiteX17" fmla="*/ 65998 w 226480"/>
                  <a:gd name="connsiteY17" fmla="*/ 131675 h 257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480" h="257183">
                    <a:moveTo>
                      <a:pt x="226481" y="250556"/>
                    </a:moveTo>
                    <a:cubicBezTo>
                      <a:pt x="204340" y="253376"/>
                      <a:pt x="181495" y="255492"/>
                      <a:pt x="156111" y="254928"/>
                    </a:cubicBezTo>
                    <a:cubicBezTo>
                      <a:pt x="132560" y="217698"/>
                      <a:pt x="115638" y="173700"/>
                      <a:pt x="81370" y="147188"/>
                    </a:cubicBezTo>
                    <a:cubicBezTo>
                      <a:pt x="68114" y="165943"/>
                      <a:pt x="89972" y="189776"/>
                      <a:pt x="101113" y="206557"/>
                    </a:cubicBezTo>
                    <a:cubicBezTo>
                      <a:pt x="113946" y="225595"/>
                      <a:pt x="129881" y="242659"/>
                      <a:pt x="136368" y="257184"/>
                    </a:cubicBezTo>
                    <a:cubicBezTo>
                      <a:pt x="128330" y="257184"/>
                      <a:pt x="120292" y="257184"/>
                      <a:pt x="112112" y="257184"/>
                    </a:cubicBezTo>
                    <a:cubicBezTo>
                      <a:pt x="103510" y="223762"/>
                      <a:pt x="82780" y="201340"/>
                      <a:pt x="65998" y="173558"/>
                    </a:cubicBezTo>
                    <a:cubicBezTo>
                      <a:pt x="53165" y="152405"/>
                      <a:pt x="45691" y="124624"/>
                      <a:pt x="32999" y="98817"/>
                    </a:cubicBezTo>
                    <a:cubicBezTo>
                      <a:pt x="22000" y="76536"/>
                      <a:pt x="141" y="48332"/>
                      <a:pt x="0" y="26192"/>
                    </a:cubicBezTo>
                    <a:cubicBezTo>
                      <a:pt x="-141" y="-4551"/>
                      <a:pt x="32435" y="-6243"/>
                      <a:pt x="52742" y="10820"/>
                    </a:cubicBezTo>
                    <a:cubicBezTo>
                      <a:pt x="85882" y="38460"/>
                      <a:pt x="110279" y="86266"/>
                      <a:pt x="142855" y="129560"/>
                    </a:cubicBezTo>
                    <a:cubicBezTo>
                      <a:pt x="175149" y="172289"/>
                      <a:pt x="198981" y="220095"/>
                      <a:pt x="226481" y="250556"/>
                    </a:cubicBezTo>
                    <a:close/>
                    <a:moveTo>
                      <a:pt x="39486" y="52562"/>
                    </a:moveTo>
                    <a:cubicBezTo>
                      <a:pt x="48230" y="47204"/>
                      <a:pt x="52178" y="26755"/>
                      <a:pt x="43858" y="17307"/>
                    </a:cubicBezTo>
                    <a:cubicBezTo>
                      <a:pt x="8462" y="-7372"/>
                      <a:pt x="-7474" y="62857"/>
                      <a:pt x="39486" y="52562"/>
                    </a:cubicBezTo>
                    <a:close/>
                    <a:moveTo>
                      <a:pt x="65998" y="131675"/>
                    </a:moveTo>
                    <a:cubicBezTo>
                      <a:pt x="73614" y="135483"/>
                      <a:pt x="82498" y="131816"/>
                      <a:pt x="83626" y="122932"/>
                    </a:cubicBezTo>
                    <a:cubicBezTo>
                      <a:pt x="80665" y="108971"/>
                      <a:pt x="60499" y="113483"/>
                      <a:pt x="65998" y="1316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: Shape 408">
                <a:extLst>
                  <a:ext uri="{FF2B5EF4-FFF2-40B4-BE49-F238E27FC236}">
                    <a16:creationId xmlns:a16="http://schemas.microsoft.com/office/drawing/2014/main" id="{D34F28CD-062F-3198-0FA1-7EE294D0F76E}"/>
                  </a:ext>
                </a:extLst>
              </p:cNvPr>
              <p:cNvSpPr/>
              <p:nvPr/>
            </p:nvSpPr>
            <p:spPr>
              <a:xfrm>
                <a:off x="2919328" y="1730931"/>
                <a:ext cx="519099" cy="60025"/>
              </a:xfrm>
              <a:custGeom>
                <a:avLst/>
                <a:gdLst>
                  <a:gd name="connsiteX0" fmla="*/ 512471 w 519099"/>
                  <a:gd name="connsiteY0" fmla="*/ 656 h 60025"/>
                  <a:gd name="connsiteX1" fmla="*/ 519099 w 519099"/>
                  <a:gd name="connsiteY1" fmla="*/ 7284 h 60025"/>
                  <a:gd name="connsiteX2" fmla="*/ 483844 w 519099"/>
                  <a:gd name="connsiteY2" fmla="*/ 18283 h 60025"/>
                  <a:gd name="connsiteX3" fmla="*/ 0 w 519099"/>
                  <a:gd name="connsiteY3" fmla="*/ 60026 h 60025"/>
                  <a:gd name="connsiteX4" fmla="*/ 4372 w 519099"/>
                  <a:gd name="connsiteY4" fmla="*/ 11655 h 60025"/>
                  <a:gd name="connsiteX5" fmla="*/ 197853 w 519099"/>
                  <a:gd name="connsiteY5" fmla="*/ 2912 h 60025"/>
                  <a:gd name="connsiteX6" fmla="*/ 206596 w 519099"/>
                  <a:gd name="connsiteY6" fmla="*/ 20540 h 60025"/>
                  <a:gd name="connsiteX7" fmla="*/ 404590 w 519099"/>
                  <a:gd name="connsiteY7" fmla="*/ 2912 h 60025"/>
                  <a:gd name="connsiteX8" fmla="*/ 512471 w 519099"/>
                  <a:gd name="connsiteY8" fmla="*/ 656 h 6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9099" h="60025">
                    <a:moveTo>
                      <a:pt x="512471" y="656"/>
                    </a:moveTo>
                    <a:cubicBezTo>
                      <a:pt x="520227" y="-2729"/>
                      <a:pt x="513740" y="8130"/>
                      <a:pt x="519099" y="7284"/>
                    </a:cubicBezTo>
                    <a:cubicBezTo>
                      <a:pt x="511343" y="17860"/>
                      <a:pt x="495690" y="16027"/>
                      <a:pt x="483844" y="18283"/>
                    </a:cubicBezTo>
                    <a:cubicBezTo>
                      <a:pt x="340566" y="46206"/>
                      <a:pt x="164995" y="57769"/>
                      <a:pt x="0" y="60026"/>
                    </a:cubicBezTo>
                    <a:cubicBezTo>
                      <a:pt x="2115" y="44513"/>
                      <a:pt x="2961" y="27732"/>
                      <a:pt x="4372" y="11655"/>
                    </a:cubicBezTo>
                    <a:cubicBezTo>
                      <a:pt x="71075" y="10950"/>
                      <a:pt x="142431" y="14758"/>
                      <a:pt x="197853" y="2912"/>
                    </a:cubicBezTo>
                    <a:cubicBezTo>
                      <a:pt x="207301" y="2348"/>
                      <a:pt x="198417" y="19976"/>
                      <a:pt x="206596" y="20540"/>
                    </a:cubicBezTo>
                    <a:cubicBezTo>
                      <a:pt x="266812" y="17719"/>
                      <a:pt x="362284" y="31116"/>
                      <a:pt x="404590" y="2912"/>
                    </a:cubicBezTo>
                    <a:cubicBezTo>
                      <a:pt x="439704" y="6579"/>
                      <a:pt x="478485" y="4322"/>
                      <a:pt x="512471" y="6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: Shape 409">
                <a:extLst>
                  <a:ext uri="{FF2B5EF4-FFF2-40B4-BE49-F238E27FC236}">
                    <a16:creationId xmlns:a16="http://schemas.microsoft.com/office/drawing/2014/main" id="{687CDC43-DF0A-DBBB-A464-5E2D0A925D40}"/>
                  </a:ext>
                </a:extLst>
              </p:cNvPr>
              <p:cNvSpPr/>
              <p:nvPr/>
            </p:nvSpPr>
            <p:spPr>
              <a:xfrm>
                <a:off x="2870958" y="1762329"/>
                <a:ext cx="25377" cy="32998"/>
              </a:xfrm>
              <a:custGeom>
                <a:avLst/>
                <a:gdLst>
                  <a:gd name="connsiteX0" fmla="*/ 24256 w 25377"/>
                  <a:gd name="connsiteY0" fmla="*/ 0 h 32998"/>
                  <a:gd name="connsiteX1" fmla="*/ 21999 w 25377"/>
                  <a:gd name="connsiteY1" fmla="*/ 30743 h 32998"/>
                  <a:gd name="connsiteX2" fmla="*/ 0 w 25377"/>
                  <a:gd name="connsiteY2" fmla="*/ 32999 h 32998"/>
                  <a:gd name="connsiteX3" fmla="*/ 24256 w 25377"/>
                  <a:gd name="connsiteY3" fmla="*/ 0 h 32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377" h="32998">
                    <a:moveTo>
                      <a:pt x="24256" y="0"/>
                    </a:moveTo>
                    <a:cubicBezTo>
                      <a:pt x="27217" y="5359"/>
                      <a:pt x="23551" y="22704"/>
                      <a:pt x="21999" y="30743"/>
                    </a:cubicBezTo>
                    <a:cubicBezTo>
                      <a:pt x="13538" y="30320"/>
                      <a:pt x="5782" y="30743"/>
                      <a:pt x="0" y="32999"/>
                    </a:cubicBezTo>
                    <a:cubicBezTo>
                      <a:pt x="6205" y="20166"/>
                      <a:pt x="17910" y="12833"/>
                      <a:pt x="242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: Shape 410">
                <a:extLst>
                  <a:ext uri="{FF2B5EF4-FFF2-40B4-BE49-F238E27FC236}">
                    <a16:creationId xmlns:a16="http://schemas.microsoft.com/office/drawing/2014/main" id="{EF37A430-9659-5F32-E945-8FFA2986F987}"/>
                  </a:ext>
                </a:extLst>
              </p:cNvPr>
              <p:cNvSpPr/>
              <p:nvPr/>
            </p:nvSpPr>
            <p:spPr>
              <a:xfrm>
                <a:off x="3335058" y="1768805"/>
                <a:ext cx="131995" cy="15522"/>
              </a:xfrm>
              <a:custGeom>
                <a:avLst/>
                <a:gdLst>
                  <a:gd name="connsiteX0" fmla="*/ 131996 w 131995"/>
                  <a:gd name="connsiteY0" fmla="*/ 15523 h 15522"/>
                  <a:gd name="connsiteX1" fmla="*/ 0 w 131995"/>
                  <a:gd name="connsiteY1" fmla="*/ 15523 h 15522"/>
                  <a:gd name="connsiteX2" fmla="*/ 112112 w 131995"/>
                  <a:gd name="connsiteY2" fmla="*/ 152 h 15522"/>
                  <a:gd name="connsiteX3" fmla="*/ 131996 w 131995"/>
                  <a:gd name="connsiteY3" fmla="*/ 15523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995" h="15522">
                    <a:moveTo>
                      <a:pt x="131996" y="15523"/>
                    </a:moveTo>
                    <a:cubicBezTo>
                      <a:pt x="87997" y="15523"/>
                      <a:pt x="43999" y="15523"/>
                      <a:pt x="0" y="15523"/>
                    </a:cubicBezTo>
                    <a:cubicBezTo>
                      <a:pt x="28486" y="13690"/>
                      <a:pt x="83344" y="-1682"/>
                      <a:pt x="112112" y="152"/>
                    </a:cubicBezTo>
                    <a:cubicBezTo>
                      <a:pt x="123535" y="857"/>
                      <a:pt x="131714" y="4241"/>
                      <a:pt x="131996" y="155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: Shape 411">
                <a:extLst>
                  <a:ext uri="{FF2B5EF4-FFF2-40B4-BE49-F238E27FC236}">
                    <a16:creationId xmlns:a16="http://schemas.microsoft.com/office/drawing/2014/main" id="{8F55FC16-A355-9209-9C21-8558B6CFAF3F}"/>
                  </a:ext>
                </a:extLst>
              </p:cNvPr>
              <p:cNvSpPr/>
              <p:nvPr/>
            </p:nvSpPr>
            <p:spPr>
              <a:xfrm>
                <a:off x="3623165" y="513164"/>
                <a:ext cx="39626" cy="48370"/>
              </a:xfrm>
              <a:custGeom>
                <a:avLst/>
                <a:gdLst>
                  <a:gd name="connsiteX0" fmla="*/ 0 w 39626"/>
                  <a:gd name="connsiteY0" fmla="*/ 0 h 48370"/>
                  <a:gd name="connsiteX1" fmla="*/ 39627 w 39626"/>
                  <a:gd name="connsiteY1" fmla="*/ 48370 h 48370"/>
                  <a:gd name="connsiteX2" fmla="*/ 0 w 39626"/>
                  <a:gd name="connsiteY2" fmla="*/ 0 h 48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626" h="48370">
                    <a:moveTo>
                      <a:pt x="0" y="0"/>
                    </a:moveTo>
                    <a:cubicBezTo>
                      <a:pt x="14666" y="14666"/>
                      <a:pt x="26512" y="32153"/>
                      <a:pt x="39627" y="48370"/>
                    </a:cubicBezTo>
                    <a:cubicBezTo>
                      <a:pt x="26794" y="40614"/>
                      <a:pt x="11282" y="16499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id="{288ACAD7-A463-BEBC-D8C3-4F489C2E2F5A}"/>
                  </a:ext>
                </a:extLst>
              </p:cNvPr>
              <p:cNvSpPr/>
              <p:nvPr/>
            </p:nvSpPr>
            <p:spPr>
              <a:xfrm>
                <a:off x="3510912" y="528536"/>
                <a:ext cx="120996" cy="114368"/>
              </a:xfrm>
              <a:custGeom>
                <a:avLst/>
                <a:gdLst>
                  <a:gd name="connsiteX0" fmla="*/ 105625 w 120996"/>
                  <a:gd name="connsiteY0" fmla="*/ 48370 h 114368"/>
                  <a:gd name="connsiteX1" fmla="*/ 24256 w 120996"/>
                  <a:gd name="connsiteY1" fmla="*/ 96740 h 114368"/>
                  <a:gd name="connsiteX2" fmla="*/ 0 w 120996"/>
                  <a:gd name="connsiteY2" fmla="*/ 65998 h 114368"/>
                  <a:gd name="connsiteX3" fmla="*/ 85741 w 120996"/>
                  <a:gd name="connsiteY3" fmla="*/ 0 h 114368"/>
                  <a:gd name="connsiteX4" fmla="*/ 120996 w 120996"/>
                  <a:gd name="connsiteY4" fmla="*/ 48370 h 114368"/>
                  <a:gd name="connsiteX5" fmla="*/ 39627 w 120996"/>
                  <a:gd name="connsiteY5" fmla="*/ 114368 h 114368"/>
                  <a:gd name="connsiteX6" fmla="*/ 105625 w 120996"/>
                  <a:gd name="connsiteY6" fmla="*/ 48370 h 114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996" h="114368">
                    <a:moveTo>
                      <a:pt x="105625" y="48370"/>
                    </a:moveTo>
                    <a:cubicBezTo>
                      <a:pt x="71780" y="48934"/>
                      <a:pt x="50204" y="80946"/>
                      <a:pt x="24256" y="96740"/>
                    </a:cubicBezTo>
                    <a:cubicBezTo>
                      <a:pt x="17487" y="85177"/>
                      <a:pt x="8884" y="75587"/>
                      <a:pt x="0" y="65998"/>
                    </a:cubicBezTo>
                    <a:cubicBezTo>
                      <a:pt x="27358" y="42870"/>
                      <a:pt x="56126" y="20871"/>
                      <a:pt x="85741" y="0"/>
                    </a:cubicBezTo>
                    <a:cubicBezTo>
                      <a:pt x="96176" y="17346"/>
                      <a:pt x="106189" y="35255"/>
                      <a:pt x="120996" y="48370"/>
                    </a:cubicBezTo>
                    <a:cubicBezTo>
                      <a:pt x="91523" y="67972"/>
                      <a:pt x="66421" y="91946"/>
                      <a:pt x="39627" y="114368"/>
                    </a:cubicBezTo>
                    <a:cubicBezTo>
                      <a:pt x="50486" y="89830"/>
                      <a:pt x="90959" y="76151"/>
                      <a:pt x="105625" y="483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id="{E29A0F3A-6DC8-0FF7-E979-3B72365559D3}"/>
                  </a:ext>
                </a:extLst>
              </p:cNvPr>
              <p:cNvSpPr/>
              <p:nvPr/>
            </p:nvSpPr>
            <p:spPr>
              <a:xfrm>
                <a:off x="3471254" y="590021"/>
                <a:ext cx="55029" cy="81369"/>
              </a:xfrm>
              <a:custGeom>
                <a:avLst/>
                <a:gdLst>
                  <a:gd name="connsiteX0" fmla="*/ 2288 w 55029"/>
                  <a:gd name="connsiteY0" fmla="*/ 0 h 81369"/>
                  <a:gd name="connsiteX1" fmla="*/ 6659 w 55029"/>
                  <a:gd name="connsiteY1" fmla="*/ 13256 h 81369"/>
                  <a:gd name="connsiteX2" fmla="*/ 55029 w 55029"/>
                  <a:gd name="connsiteY2" fmla="*/ 81369 h 81369"/>
                  <a:gd name="connsiteX3" fmla="*/ 17659 w 55029"/>
                  <a:gd name="connsiteY3" fmla="*/ 35114 h 81369"/>
                  <a:gd name="connsiteX4" fmla="*/ 2288 w 55029"/>
                  <a:gd name="connsiteY4" fmla="*/ 0 h 8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29" h="81369">
                    <a:moveTo>
                      <a:pt x="2288" y="0"/>
                    </a:moveTo>
                    <a:cubicBezTo>
                      <a:pt x="7928" y="282"/>
                      <a:pt x="6659" y="7333"/>
                      <a:pt x="6659" y="13256"/>
                    </a:cubicBezTo>
                    <a:cubicBezTo>
                      <a:pt x="28376" y="30320"/>
                      <a:pt x="38671" y="58947"/>
                      <a:pt x="55029" y="81369"/>
                    </a:cubicBezTo>
                    <a:cubicBezTo>
                      <a:pt x="44453" y="68113"/>
                      <a:pt x="30210" y="51332"/>
                      <a:pt x="17659" y="35114"/>
                    </a:cubicBezTo>
                    <a:cubicBezTo>
                      <a:pt x="9903" y="25243"/>
                      <a:pt x="-5892" y="11423"/>
                      <a:pt x="2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id="{48D66A87-5C96-E0DD-64F0-B7C411C3165A}"/>
                  </a:ext>
                </a:extLst>
              </p:cNvPr>
              <p:cNvSpPr/>
              <p:nvPr/>
            </p:nvSpPr>
            <p:spPr>
              <a:xfrm>
                <a:off x="2793960" y="948637"/>
                <a:ext cx="200250" cy="263850"/>
              </a:xfrm>
              <a:custGeom>
                <a:avLst/>
                <a:gdLst>
                  <a:gd name="connsiteX0" fmla="*/ 0 w 200250"/>
                  <a:gd name="connsiteY0" fmla="*/ 0 h 263850"/>
                  <a:gd name="connsiteX1" fmla="*/ 28627 w 200250"/>
                  <a:gd name="connsiteY1" fmla="*/ 26371 h 263850"/>
                  <a:gd name="connsiteX2" fmla="*/ 200250 w 200250"/>
                  <a:gd name="connsiteY2" fmla="*/ 263850 h 263850"/>
                  <a:gd name="connsiteX3" fmla="*/ 94625 w 200250"/>
                  <a:gd name="connsiteY3" fmla="*/ 123111 h 263850"/>
                  <a:gd name="connsiteX4" fmla="*/ 0 w 200250"/>
                  <a:gd name="connsiteY4" fmla="*/ 0 h 26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250" h="263850">
                    <a:moveTo>
                      <a:pt x="0" y="0"/>
                    </a:moveTo>
                    <a:cubicBezTo>
                      <a:pt x="13961" y="846"/>
                      <a:pt x="21294" y="17346"/>
                      <a:pt x="28627" y="26371"/>
                    </a:cubicBezTo>
                    <a:cubicBezTo>
                      <a:pt x="87433" y="99138"/>
                      <a:pt x="145393" y="185584"/>
                      <a:pt x="200250" y="263850"/>
                    </a:cubicBezTo>
                    <a:cubicBezTo>
                      <a:pt x="167110" y="230287"/>
                      <a:pt x="130022" y="170918"/>
                      <a:pt x="94625" y="123111"/>
                    </a:cubicBezTo>
                    <a:cubicBezTo>
                      <a:pt x="62613" y="79818"/>
                      <a:pt x="23410" y="4287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6" name="Freeform: Shape 415">
                <a:extLst>
                  <a:ext uri="{FF2B5EF4-FFF2-40B4-BE49-F238E27FC236}">
                    <a16:creationId xmlns:a16="http://schemas.microsoft.com/office/drawing/2014/main" id="{0CA9F4E7-E4FB-1551-EB1E-EB03223D0681}"/>
                  </a:ext>
                </a:extLst>
              </p:cNvPr>
              <p:cNvSpPr/>
              <p:nvPr/>
            </p:nvSpPr>
            <p:spPr>
              <a:xfrm>
                <a:off x="3396685" y="975008"/>
                <a:ext cx="61685" cy="141528"/>
              </a:xfrm>
              <a:custGeom>
                <a:avLst/>
                <a:gdLst>
                  <a:gd name="connsiteX0" fmla="*/ 0 w 61685"/>
                  <a:gd name="connsiteY0" fmla="*/ 0 h 141528"/>
                  <a:gd name="connsiteX1" fmla="*/ 61626 w 61685"/>
                  <a:gd name="connsiteY1" fmla="*/ 123111 h 141528"/>
                  <a:gd name="connsiteX2" fmla="*/ 59370 w 61685"/>
                  <a:gd name="connsiteY2" fmla="*/ 129739 h 141528"/>
                  <a:gd name="connsiteX3" fmla="*/ 0 w 61685"/>
                  <a:gd name="connsiteY3" fmla="*/ 0 h 141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685" h="141528">
                    <a:moveTo>
                      <a:pt x="0" y="0"/>
                    </a:moveTo>
                    <a:cubicBezTo>
                      <a:pt x="30602" y="16076"/>
                      <a:pt x="59088" y="76292"/>
                      <a:pt x="61626" y="123111"/>
                    </a:cubicBezTo>
                    <a:cubicBezTo>
                      <a:pt x="62049" y="132278"/>
                      <a:pt x="60075" y="155546"/>
                      <a:pt x="59370" y="129739"/>
                    </a:cubicBezTo>
                    <a:cubicBezTo>
                      <a:pt x="53729" y="72344"/>
                      <a:pt x="27640" y="3525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0CB2AC3C-856C-31F4-F5EF-4155DF5D5F02}"/>
                </a:ext>
              </a:extLst>
            </p:cNvPr>
            <p:cNvSpPr/>
            <p:nvPr/>
          </p:nvSpPr>
          <p:spPr>
            <a:xfrm>
              <a:off x="5544459" y="1545984"/>
              <a:ext cx="541218" cy="444234"/>
            </a:xfrm>
            <a:custGeom>
              <a:avLst/>
              <a:gdLst>
                <a:gd name="connsiteX0" fmla="*/ 541218 w 541218"/>
                <a:gd name="connsiteY0" fmla="*/ 77016 h 444234"/>
                <a:gd name="connsiteX1" fmla="*/ 356480 w 541218"/>
                <a:gd name="connsiteY1" fmla="*/ 37389 h 444234"/>
                <a:gd name="connsiteX2" fmla="*/ 169486 w 541218"/>
                <a:gd name="connsiteY2" fmla="*/ 18 h 444234"/>
                <a:gd name="connsiteX3" fmla="*/ 125488 w 541218"/>
                <a:gd name="connsiteY3" fmla="*/ 17646 h 444234"/>
                <a:gd name="connsiteX4" fmla="*/ 2376 w 541218"/>
                <a:gd name="connsiteY4" fmla="*/ 77016 h 444234"/>
                <a:gd name="connsiteX5" fmla="*/ 2376 w 541218"/>
                <a:gd name="connsiteY5" fmla="*/ 118758 h 444234"/>
                <a:gd name="connsiteX6" fmla="*/ 101373 w 541218"/>
                <a:gd name="connsiteY6" fmla="*/ 145129 h 444234"/>
                <a:gd name="connsiteX7" fmla="*/ 79374 w 541218"/>
                <a:gd name="connsiteY7" fmla="*/ 246241 h 444234"/>
                <a:gd name="connsiteX8" fmla="*/ 336737 w 541218"/>
                <a:gd name="connsiteY8" fmla="*/ 312239 h 444234"/>
                <a:gd name="connsiteX9" fmla="*/ 365365 w 541218"/>
                <a:gd name="connsiteY9" fmla="*/ 193499 h 444234"/>
                <a:gd name="connsiteX10" fmla="*/ 424735 w 541218"/>
                <a:gd name="connsiteY10" fmla="*/ 173756 h 444234"/>
                <a:gd name="connsiteX11" fmla="*/ 409363 w 541218"/>
                <a:gd name="connsiteY11" fmla="*/ 340866 h 444234"/>
                <a:gd name="connsiteX12" fmla="*/ 374108 w 541218"/>
                <a:gd name="connsiteY12" fmla="*/ 435491 h 444234"/>
                <a:gd name="connsiteX13" fmla="*/ 402735 w 541218"/>
                <a:gd name="connsiteY13" fmla="*/ 391493 h 444234"/>
                <a:gd name="connsiteX14" fmla="*/ 418107 w 541218"/>
                <a:gd name="connsiteY14" fmla="*/ 444235 h 444234"/>
                <a:gd name="connsiteX15" fmla="*/ 420363 w 541218"/>
                <a:gd name="connsiteY15" fmla="*/ 391493 h 444234"/>
                <a:gd name="connsiteX16" fmla="*/ 446734 w 541218"/>
                <a:gd name="connsiteY16" fmla="*/ 431120 h 444234"/>
                <a:gd name="connsiteX17" fmla="*/ 422619 w 541218"/>
                <a:gd name="connsiteY17" fmla="*/ 345379 h 444234"/>
                <a:gd name="connsiteX18" fmla="*/ 440247 w 541218"/>
                <a:gd name="connsiteY18" fmla="*/ 165013 h 444234"/>
                <a:gd name="connsiteX19" fmla="*/ 541218 w 541218"/>
                <a:gd name="connsiteY19" fmla="*/ 77016 h 444234"/>
                <a:gd name="connsiteX20" fmla="*/ 318969 w 541218"/>
                <a:gd name="connsiteY20" fmla="*/ 294752 h 444234"/>
                <a:gd name="connsiteX21" fmla="*/ 96860 w 541218"/>
                <a:gd name="connsiteY21" fmla="*/ 237498 h 444234"/>
                <a:gd name="connsiteX22" fmla="*/ 114488 w 541218"/>
                <a:gd name="connsiteY22" fmla="*/ 145129 h 444234"/>
                <a:gd name="connsiteX23" fmla="*/ 347596 w 541218"/>
                <a:gd name="connsiteY23" fmla="*/ 189128 h 444234"/>
                <a:gd name="connsiteX24" fmla="*/ 318969 w 541218"/>
                <a:gd name="connsiteY24" fmla="*/ 294752 h 444234"/>
                <a:gd name="connsiteX25" fmla="*/ 13235 w 541218"/>
                <a:gd name="connsiteY25" fmla="*/ 107758 h 444234"/>
                <a:gd name="connsiteX26" fmla="*/ 10978 w 541218"/>
                <a:gd name="connsiteY26" fmla="*/ 92387 h 444234"/>
                <a:gd name="connsiteX27" fmla="*/ 369454 w 541218"/>
                <a:gd name="connsiteY27" fmla="*/ 173756 h 444234"/>
                <a:gd name="connsiteX28" fmla="*/ 13235 w 541218"/>
                <a:gd name="connsiteY28" fmla="*/ 107758 h 444234"/>
                <a:gd name="connsiteX29" fmla="*/ 268483 w 541218"/>
                <a:gd name="connsiteY29" fmla="*/ 59388 h 444234"/>
                <a:gd name="connsiteX30" fmla="*/ 261855 w 541218"/>
                <a:gd name="connsiteY30" fmla="*/ 79131 h 444234"/>
                <a:gd name="connsiteX31" fmla="*/ 404851 w 541218"/>
                <a:gd name="connsiteY31" fmla="*/ 149501 h 444234"/>
                <a:gd name="connsiteX32" fmla="*/ 310225 w 541218"/>
                <a:gd name="connsiteY32" fmla="*/ 145129 h 444234"/>
                <a:gd name="connsiteX33" fmla="*/ 15491 w 541218"/>
                <a:gd name="connsiteY33" fmla="*/ 81387 h 444234"/>
                <a:gd name="connsiteX34" fmla="*/ 178229 w 541218"/>
                <a:gd name="connsiteY34" fmla="*/ 11018 h 444234"/>
                <a:gd name="connsiteX35" fmla="*/ 521334 w 541218"/>
                <a:gd name="connsiteY35" fmla="*/ 83644 h 444234"/>
                <a:gd name="connsiteX36" fmla="*/ 424593 w 541218"/>
                <a:gd name="connsiteY36" fmla="*/ 140898 h 444234"/>
                <a:gd name="connsiteX37" fmla="*/ 268483 w 541218"/>
                <a:gd name="connsiteY37" fmla="*/ 59388 h 44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41218" h="444234">
                  <a:moveTo>
                    <a:pt x="541218" y="77016"/>
                  </a:moveTo>
                  <a:cubicBezTo>
                    <a:pt x="488899" y="55863"/>
                    <a:pt x="421914" y="49658"/>
                    <a:pt x="356480" y="37389"/>
                  </a:cubicBezTo>
                  <a:cubicBezTo>
                    <a:pt x="290341" y="24979"/>
                    <a:pt x="225754" y="2134"/>
                    <a:pt x="169486" y="18"/>
                  </a:cubicBezTo>
                  <a:cubicBezTo>
                    <a:pt x="156230" y="-546"/>
                    <a:pt x="139026" y="12146"/>
                    <a:pt x="125488" y="17646"/>
                  </a:cubicBezTo>
                  <a:cubicBezTo>
                    <a:pt x="80220" y="36120"/>
                    <a:pt x="35798" y="49517"/>
                    <a:pt x="2376" y="77016"/>
                  </a:cubicBezTo>
                  <a:cubicBezTo>
                    <a:pt x="684" y="89144"/>
                    <a:pt x="-1996" y="107194"/>
                    <a:pt x="2376" y="118758"/>
                  </a:cubicBezTo>
                  <a:cubicBezTo>
                    <a:pt x="31567" y="131309"/>
                    <a:pt x="71335" y="133283"/>
                    <a:pt x="101373" y="145129"/>
                  </a:cubicBezTo>
                  <a:cubicBezTo>
                    <a:pt x="95027" y="179820"/>
                    <a:pt x="84873" y="210704"/>
                    <a:pt x="79374" y="246241"/>
                  </a:cubicBezTo>
                  <a:cubicBezTo>
                    <a:pt x="142551" y="289394"/>
                    <a:pt x="232523" y="317457"/>
                    <a:pt x="336737" y="312239"/>
                  </a:cubicBezTo>
                  <a:cubicBezTo>
                    <a:pt x="336455" y="270215"/>
                    <a:pt x="353096" y="229742"/>
                    <a:pt x="365365" y="193499"/>
                  </a:cubicBezTo>
                  <a:cubicBezTo>
                    <a:pt x="391736" y="193499"/>
                    <a:pt x="403863" y="179115"/>
                    <a:pt x="424735" y="173756"/>
                  </a:cubicBezTo>
                  <a:cubicBezTo>
                    <a:pt x="421773" y="231575"/>
                    <a:pt x="409081" y="279804"/>
                    <a:pt x="409363" y="340866"/>
                  </a:cubicBezTo>
                  <a:cubicBezTo>
                    <a:pt x="393710" y="368506"/>
                    <a:pt x="374672" y="392621"/>
                    <a:pt x="374108" y="435491"/>
                  </a:cubicBezTo>
                  <a:cubicBezTo>
                    <a:pt x="392723" y="429851"/>
                    <a:pt x="392159" y="405172"/>
                    <a:pt x="402735" y="391493"/>
                  </a:cubicBezTo>
                  <a:cubicBezTo>
                    <a:pt x="404286" y="412646"/>
                    <a:pt x="399633" y="440145"/>
                    <a:pt x="418107" y="444235"/>
                  </a:cubicBezTo>
                  <a:cubicBezTo>
                    <a:pt x="428824" y="432530"/>
                    <a:pt x="411760" y="407428"/>
                    <a:pt x="420363" y="391493"/>
                  </a:cubicBezTo>
                  <a:cubicBezTo>
                    <a:pt x="425863" y="407992"/>
                    <a:pt x="428401" y="427453"/>
                    <a:pt x="446734" y="431120"/>
                  </a:cubicBezTo>
                  <a:cubicBezTo>
                    <a:pt x="450259" y="399390"/>
                    <a:pt x="429811" y="373583"/>
                    <a:pt x="422619" y="345379"/>
                  </a:cubicBezTo>
                  <a:cubicBezTo>
                    <a:pt x="429388" y="286150"/>
                    <a:pt x="438696" y="229460"/>
                    <a:pt x="440247" y="165013"/>
                  </a:cubicBezTo>
                  <a:cubicBezTo>
                    <a:pt x="479874" y="141885"/>
                    <a:pt x="533744" y="132719"/>
                    <a:pt x="541218" y="77016"/>
                  </a:cubicBezTo>
                  <a:close/>
                  <a:moveTo>
                    <a:pt x="318969" y="294752"/>
                  </a:moveTo>
                  <a:cubicBezTo>
                    <a:pt x="226177" y="294470"/>
                    <a:pt x="157640" y="269933"/>
                    <a:pt x="96860" y="237498"/>
                  </a:cubicBezTo>
                  <a:cubicBezTo>
                    <a:pt x="104757" y="208729"/>
                    <a:pt x="112937" y="180243"/>
                    <a:pt x="114488" y="145129"/>
                  </a:cubicBezTo>
                  <a:cubicBezTo>
                    <a:pt x="187255" y="164731"/>
                    <a:pt x="270175" y="174179"/>
                    <a:pt x="347596" y="189128"/>
                  </a:cubicBezTo>
                  <a:cubicBezTo>
                    <a:pt x="339417" y="225793"/>
                    <a:pt x="322776" y="253856"/>
                    <a:pt x="318969" y="294752"/>
                  </a:cubicBezTo>
                  <a:close/>
                  <a:moveTo>
                    <a:pt x="13235" y="107758"/>
                  </a:moveTo>
                  <a:cubicBezTo>
                    <a:pt x="14504" y="100566"/>
                    <a:pt x="11683" y="97464"/>
                    <a:pt x="10978" y="92387"/>
                  </a:cubicBezTo>
                  <a:cubicBezTo>
                    <a:pt x="127603" y="122424"/>
                    <a:pt x="250150" y="146539"/>
                    <a:pt x="369454" y="173756"/>
                  </a:cubicBezTo>
                  <a:cubicBezTo>
                    <a:pt x="253817" y="157680"/>
                    <a:pt x="123795" y="136527"/>
                    <a:pt x="13235" y="107758"/>
                  </a:cubicBezTo>
                  <a:close/>
                  <a:moveTo>
                    <a:pt x="268483" y="59388"/>
                  </a:moveTo>
                  <a:cubicBezTo>
                    <a:pt x="261996" y="61785"/>
                    <a:pt x="260727" y="69260"/>
                    <a:pt x="261855" y="79131"/>
                  </a:cubicBezTo>
                  <a:cubicBezTo>
                    <a:pt x="310084" y="94361"/>
                    <a:pt x="355775" y="128065"/>
                    <a:pt x="404851" y="149501"/>
                  </a:cubicBezTo>
                  <a:cubicBezTo>
                    <a:pt x="378479" y="169103"/>
                    <a:pt x="340686" y="152885"/>
                    <a:pt x="310225" y="145129"/>
                  </a:cubicBezTo>
                  <a:cubicBezTo>
                    <a:pt x="216869" y="121296"/>
                    <a:pt x="110821" y="104092"/>
                    <a:pt x="15491" y="81387"/>
                  </a:cubicBezTo>
                  <a:cubicBezTo>
                    <a:pt x="66400" y="54593"/>
                    <a:pt x="123372" y="33863"/>
                    <a:pt x="178229" y="11018"/>
                  </a:cubicBezTo>
                  <a:cubicBezTo>
                    <a:pt x="286957" y="40914"/>
                    <a:pt x="403722" y="62632"/>
                    <a:pt x="521334" y="83644"/>
                  </a:cubicBezTo>
                  <a:cubicBezTo>
                    <a:pt x="494399" y="108040"/>
                    <a:pt x="457310" y="122284"/>
                    <a:pt x="424593" y="140898"/>
                  </a:cubicBezTo>
                  <a:cubicBezTo>
                    <a:pt x="369172" y="116925"/>
                    <a:pt x="320520" y="86464"/>
                    <a:pt x="268483" y="59388"/>
                  </a:cubicBezTo>
                  <a:close/>
                </a:path>
              </a:pathLst>
            </a:custGeom>
            <a:solidFill>
              <a:srgbClr val="FFFFFF"/>
            </a:solidFill>
            <a:ln w="140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18" name="Graphic 3">
              <a:extLst>
                <a:ext uri="{FF2B5EF4-FFF2-40B4-BE49-F238E27FC236}">
                  <a16:creationId xmlns:a16="http://schemas.microsoft.com/office/drawing/2014/main" id="{4BC3C7B9-87D6-89FD-BFA4-510515F82926}"/>
                </a:ext>
              </a:extLst>
            </p:cNvPr>
            <p:cNvGrpSpPr/>
            <p:nvPr/>
          </p:nvGrpSpPr>
          <p:grpSpPr>
            <a:xfrm>
              <a:off x="5556098" y="2098241"/>
              <a:ext cx="1090545" cy="1616489"/>
              <a:chOff x="5556098" y="2098241"/>
              <a:chExt cx="1090545" cy="1616489"/>
            </a:xfrm>
          </p:grpSpPr>
          <p:grpSp>
            <p:nvGrpSpPr>
              <p:cNvPr id="419" name="Graphic 3">
                <a:extLst>
                  <a:ext uri="{FF2B5EF4-FFF2-40B4-BE49-F238E27FC236}">
                    <a16:creationId xmlns:a16="http://schemas.microsoft.com/office/drawing/2014/main" id="{5968B138-C364-EDF1-46A8-3F01B27CA7D1}"/>
                  </a:ext>
                </a:extLst>
              </p:cNvPr>
              <p:cNvGrpSpPr/>
              <p:nvPr/>
            </p:nvGrpSpPr>
            <p:grpSpPr>
              <a:xfrm>
                <a:off x="5556098" y="2098241"/>
                <a:ext cx="1090545" cy="1616489"/>
                <a:chOff x="5556098" y="2098241"/>
                <a:chExt cx="1090545" cy="1616489"/>
              </a:xfrm>
            </p:grpSpPr>
            <p:grpSp>
              <p:nvGrpSpPr>
                <p:cNvPr id="420" name="Graphic 3">
                  <a:extLst>
                    <a:ext uri="{FF2B5EF4-FFF2-40B4-BE49-F238E27FC236}">
                      <a16:creationId xmlns:a16="http://schemas.microsoft.com/office/drawing/2014/main" id="{318ECAD9-6556-36B9-FFD3-932186CB59C5}"/>
                    </a:ext>
                  </a:extLst>
                </p:cNvPr>
                <p:cNvGrpSpPr/>
                <p:nvPr/>
              </p:nvGrpSpPr>
              <p:grpSpPr>
                <a:xfrm>
                  <a:off x="5556098" y="2098241"/>
                  <a:ext cx="1090545" cy="1616489"/>
                  <a:chOff x="5556098" y="2098241"/>
                  <a:chExt cx="1090545" cy="1616489"/>
                </a:xfrm>
                <a:solidFill>
                  <a:srgbClr val="0C2F66"/>
                </a:solidFill>
              </p:grpSpPr>
              <p:sp>
                <p:nvSpPr>
                  <p:cNvPr id="421" name="Freeform: Shape 420">
                    <a:extLst>
                      <a:ext uri="{FF2B5EF4-FFF2-40B4-BE49-F238E27FC236}">
                        <a16:creationId xmlns:a16="http://schemas.microsoft.com/office/drawing/2014/main" id="{6EADBEE0-B13F-92EC-12EA-F14F13BE2B08}"/>
                      </a:ext>
                    </a:extLst>
                  </p:cNvPr>
                  <p:cNvSpPr/>
                  <p:nvPr/>
                </p:nvSpPr>
                <p:spPr>
                  <a:xfrm>
                    <a:off x="5556098" y="2098241"/>
                    <a:ext cx="1090545" cy="1521941"/>
                  </a:xfrm>
                  <a:custGeom>
                    <a:avLst/>
                    <a:gdLst>
                      <a:gd name="connsiteX0" fmla="*/ 1087882 w 1090545"/>
                      <a:gd name="connsiteY0" fmla="*/ 121560 h 1521941"/>
                      <a:gd name="connsiteX1" fmla="*/ 1029358 w 1090545"/>
                      <a:gd name="connsiteY1" fmla="*/ 99420 h 1521941"/>
                      <a:gd name="connsiteX2" fmla="*/ 976616 w 1090545"/>
                      <a:gd name="connsiteY2" fmla="*/ 91805 h 1521941"/>
                      <a:gd name="connsiteX3" fmla="*/ 939810 w 1090545"/>
                      <a:gd name="connsiteY3" fmla="*/ 36947 h 1521941"/>
                      <a:gd name="connsiteX4" fmla="*/ 898209 w 1090545"/>
                      <a:gd name="connsiteY4" fmla="*/ 0 h 1521941"/>
                      <a:gd name="connsiteX5" fmla="*/ 856607 w 1090545"/>
                      <a:gd name="connsiteY5" fmla="*/ 29050 h 1521941"/>
                      <a:gd name="connsiteX6" fmla="*/ 891299 w 1090545"/>
                      <a:gd name="connsiteY6" fmla="*/ 97869 h 1521941"/>
                      <a:gd name="connsiteX7" fmla="*/ 751405 w 1090545"/>
                      <a:gd name="connsiteY7" fmla="*/ 229441 h 1521941"/>
                      <a:gd name="connsiteX8" fmla="*/ 840954 w 1090545"/>
                      <a:gd name="connsiteY8" fmla="*/ 634877 h 1521941"/>
                      <a:gd name="connsiteX9" fmla="*/ 498696 w 1090545"/>
                      <a:gd name="connsiteY9" fmla="*/ 644748 h 1521941"/>
                      <a:gd name="connsiteX10" fmla="*/ 421698 w 1090545"/>
                      <a:gd name="connsiteY10" fmla="*/ 788308 h 1521941"/>
                      <a:gd name="connsiteX11" fmla="*/ 246973 w 1090545"/>
                      <a:gd name="connsiteY11" fmla="*/ 978263 h 1521941"/>
                      <a:gd name="connsiteX12" fmla="*/ 246126 w 1090545"/>
                      <a:gd name="connsiteY12" fmla="*/ 1192192 h 1521941"/>
                      <a:gd name="connsiteX13" fmla="*/ 215243 w 1090545"/>
                      <a:gd name="connsiteY13" fmla="*/ 1398083 h 1521941"/>
                      <a:gd name="connsiteX14" fmla="*/ 124566 w 1090545"/>
                      <a:gd name="connsiteY14" fmla="*/ 1381866 h 1521941"/>
                      <a:gd name="connsiteX15" fmla="*/ 25569 w 1090545"/>
                      <a:gd name="connsiteY15" fmla="*/ 1390891 h 1521941"/>
                      <a:gd name="connsiteX16" fmla="*/ 3852 w 1090545"/>
                      <a:gd name="connsiteY16" fmla="*/ 1454209 h 1521941"/>
                      <a:gd name="connsiteX17" fmla="*/ 98054 w 1090545"/>
                      <a:gd name="connsiteY17" fmla="*/ 1463235 h 1521941"/>
                      <a:gd name="connsiteX18" fmla="*/ 501234 w 1090545"/>
                      <a:gd name="connsiteY18" fmla="*/ 1466478 h 1521941"/>
                      <a:gd name="connsiteX19" fmla="*/ 587257 w 1090545"/>
                      <a:gd name="connsiteY19" fmla="*/ 1162719 h 1521941"/>
                      <a:gd name="connsiteX20" fmla="*/ 509554 w 1090545"/>
                      <a:gd name="connsiteY20" fmla="*/ 856985 h 1521941"/>
                      <a:gd name="connsiteX21" fmla="*/ 694433 w 1090545"/>
                      <a:gd name="connsiteY21" fmla="*/ 882228 h 1521941"/>
                      <a:gd name="connsiteX22" fmla="*/ 753380 w 1090545"/>
                      <a:gd name="connsiteY22" fmla="*/ 878702 h 1521941"/>
                      <a:gd name="connsiteX23" fmla="*/ 813455 w 1090545"/>
                      <a:gd name="connsiteY23" fmla="*/ 877010 h 1521941"/>
                      <a:gd name="connsiteX24" fmla="*/ 944887 w 1090545"/>
                      <a:gd name="connsiteY24" fmla="*/ 704541 h 1521941"/>
                      <a:gd name="connsiteX25" fmla="*/ 1063909 w 1090545"/>
                      <a:gd name="connsiteY25" fmla="*/ 602724 h 1521941"/>
                      <a:gd name="connsiteX26" fmla="*/ 1060524 w 1090545"/>
                      <a:gd name="connsiteY26" fmla="*/ 350719 h 1521941"/>
                      <a:gd name="connsiteX27" fmla="*/ 1014128 w 1090545"/>
                      <a:gd name="connsiteY27" fmla="*/ 186994 h 1521941"/>
                      <a:gd name="connsiteX28" fmla="*/ 1078716 w 1090545"/>
                      <a:gd name="connsiteY28" fmla="*/ 180084 h 1521941"/>
                      <a:gd name="connsiteX29" fmla="*/ 1087882 w 1090545"/>
                      <a:gd name="connsiteY29" fmla="*/ 121560 h 1521941"/>
                      <a:gd name="connsiteX30" fmla="*/ 883542 w 1090545"/>
                      <a:gd name="connsiteY30" fmla="*/ 440268 h 1521941"/>
                      <a:gd name="connsiteX31" fmla="*/ 874094 w 1090545"/>
                      <a:gd name="connsiteY31" fmla="*/ 415166 h 1521941"/>
                      <a:gd name="connsiteX32" fmla="*/ 1007218 w 1090545"/>
                      <a:gd name="connsiteY32" fmla="*/ 416999 h 1521941"/>
                      <a:gd name="connsiteX33" fmla="*/ 1014128 w 1090545"/>
                      <a:gd name="connsiteY33" fmla="*/ 433358 h 1521941"/>
                      <a:gd name="connsiteX34" fmla="*/ 883542 w 1090545"/>
                      <a:gd name="connsiteY34" fmla="*/ 440268 h 1521941"/>
                      <a:gd name="connsiteX35" fmla="*/ 861120 w 1090545"/>
                      <a:gd name="connsiteY35" fmla="*/ 379629 h 1521941"/>
                      <a:gd name="connsiteX36" fmla="*/ 846172 w 1090545"/>
                      <a:gd name="connsiteY36" fmla="*/ 345079 h 1521941"/>
                      <a:gd name="connsiteX37" fmla="*/ 986488 w 1090545"/>
                      <a:gd name="connsiteY37" fmla="*/ 350437 h 1521941"/>
                      <a:gd name="connsiteX38" fmla="*/ 993962 w 1090545"/>
                      <a:gd name="connsiteY38" fmla="*/ 376667 h 1521941"/>
                      <a:gd name="connsiteX39" fmla="*/ 861120 w 1090545"/>
                      <a:gd name="connsiteY39" fmla="*/ 379629 h 1521941"/>
                      <a:gd name="connsiteX40" fmla="*/ 837005 w 1090545"/>
                      <a:gd name="connsiteY40" fmla="*/ 307144 h 1521941"/>
                      <a:gd name="connsiteX41" fmla="*/ 833903 w 1090545"/>
                      <a:gd name="connsiteY41" fmla="*/ 288670 h 1521941"/>
                      <a:gd name="connsiteX42" fmla="*/ 968719 w 1090545"/>
                      <a:gd name="connsiteY42" fmla="*/ 284439 h 1521941"/>
                      <a:gd name="connsiteX43" fmla="*/ 974783 w 1090545"/>
                      <a:gd name="connsiteY43" fmla="*/ 303759 h 1521941"/>
                      <a:gd name="connsiteX44" fmla="*/ 837005 w 1090545"/>
                      <a:gd name="connsiteY44" fmla="*/ 307144 h 1521941"/>
                      <a:gd name="connsiteX45" fmla="*/ 932759 w 1090545"/>
                      <a:gd name="connsiteY45" fmla="*/ 178110 h 1521941"/>
                      <a:gd name="connsiteX46" fmla="*/ 955463 w 1090545"/>
                      <a:gd name="connsiteY46" fmla="*/ 243825 h 1521941"/>
                      <a:gd name="connsiteX47" fmla="*/ 833057 w 1090545"/>
                      <a:gd name="connsiteY47" fmla="*/ 256094 h 1521941"/>
                      <a:gd name="connsiteX48" fmla="*/ 851531 w 1090545"/>
                      <a:gd name="connsiteY48" fmla="*/ 186994 h 1521941"/>
                      <a:gd name="connsiteX49" fmla="*/ 932759 w 1090545"/>
                      <a:gd name="connsiteY49" fmla="*/ 178110 h 1521941"/>
                      <a:gd name="connsiteX50" fmla="*/ 306060 w 1090545"/>
                      <a:gd name="connsiteY50" fmla="*/ 1010416 h 1521941"/>
                      <a:gd name="connsiteX51" fmla="*/ 491503 w 1090545"/>
                      <a:gd name="connsiteY51" fmla="*/ 1045530 h 1521941"/>
                      <a:gd name="connsiteX52" fmla="*/ 499824 w 1090545"/>
                      <a:gd name="connsiteY52" fmla="*/ 1068658 h 1521941"/>
                      <a:gd name="connsiteX53" fmla="*/ 313394 w 1090545"/>
                      <a:gd name="connsiteY53" fmla="*/ 1049338 h 1521941"/>
                      <a:gd name="connsiteX54" fmla="*/ 306060 w 1090545"/>
                      <a:gd name="connsiteY54" fmla="*/ 1010416 h 1521941"/>
                      <a:gd name="connsiteX55" fmla="*/ 687100 w 1090545"/>
                      <a:gd name="connsiteY55" fmla="*/ 759680 h 1521941"/>
                      <a:gd name="connsiteX56" fmla="*/ 780879 w 1090545"/>
                      <a:gd name="connsiteY56" fmla="*/ 812140 h 1521941"/>
                      <a:gd name="connsiteX57" fmla="*/ 729547 w 1090545"/>
                      <a:gd name="connsiteY57" fmla="*/ 811294 h 1521941"/>
                      <a:gd name="connsiteX58" fmla="*/ 583308 w 1090545"/>
                      <a:gd name="connsiteY58" fmla="*/ 707785 h 1521941"/>
                      <a:gd name="connsiteX59" fmla="*/ 687100 w 1090545"/>
                      <a:gd name="connsiteY59" fmla="*/ 759680 h 1521941"/>
                      <a:gd name="connsiteX60" fmla="*/ 663831 w 1090545"/>
                      <a:gd name="connsiteY60" fmla="*/ 798602 h 1521941"/>
                      <a:gd name="connsiteX61" fmla="*/ 563424 w 1090545"/>
                      <a:gd name="connsiteY61" fmla="*/ 752488 h 1521941"/>
                      <a:gd name="connsiteX62" fmla="*/ 530566 w 1090545"/>
                      <a:gd name="connsiteY62" fmla="*/ 730771 h 1521941"/>
                      <a:gd name="connsiteX63" fmla="*/ 517028 w 1090545"/>
                      <a:gd name="connsiteY63" fmla="*/ 702990 h 1521941"/>
                      <a:gd name="connsiteX64" fmla="*/ 663831 w 1090545"/>
                      <a:gd name="connsiteY64" fmla="*/ 798602 h 1521941"/>
                      <a:gd name="connsiteX65" fmla="*/ 489388 w 1090545"/>
                      <a:gd name="connsiteY65" fmla="*/ 782526 h 1521941"/>
                      <a:gd name="connsiteX66" fmla="*/ 496298 w 1090545"/>
                      <a:gd name="connsiteY66" fmla="*/ 750514 h 1521941"/>
                      <a:gd name="connsiteX67" fmla="*/ 547489 w 1090545"/>
                      <a:gd name="connsiteY67" fmla="*/ 781962 h 1521941"/>
                      <a:gd name="connsiteX68" fmla="*/ 489388 w 1090545"/>
                      <a:gd name="connsiteY68" fmla="*/ 782526 h 1521941"/>
                      <a:gd name="connsiteX69" fmla="*/ 333983 w 1090545"/>
                      <a:gd name="connsiteY69" fmla="*/ 1291471 h 1521941"/>
                      <a:gd name="connsiteX70" fmla="*/ 333842 w 1090545"/>
                      <a:gd name="connsiteY70" fmla="*/ 1255934 h 1521941"/>
                      <a:gd name="connsiteX71" fmla="*/ 501375 w 1090545"/>
                      <a:gd name="connsiteY71" fmla="*/ 1303881 h 1521941"/>
                      <a:gd name="connsiteX72" fmla="*/ 492773 w 1090545"/>
                      <a:gd name="connsiteY72" fmla="*/ 1341815 h 1521941"/>
                      <a:gd name="connsiteX73" fmla="*/ 333983 w 1090545"/>
                      <a:gd name="connsiteY73" fmla="*/ 1291471 h 1521941"/>
                      <a:gd name="connsiteX74" fmla="*/ 333278 w 1090545"/>
                      <a:gd name="connsiteY74" fmla="*/ 1215602 h 1521941"/>
                      <a:gd name="connsiteX75" fmla="*/ 330880 w 1090545"/>
                      <a:gd name="connsiteY75" fmla="*/ 1176257 h 1521941"/>
                      <a:gd name="connsiteX76" fmla="*/ 511387 w 1090545"/>
                      <a:gd name="connsiteY76" fmla="*/ 1211653 h 1521941"/>
                      <a:gd name="connsiteX77" fmla="*/ 508708 w 1090545"/>
                      <a:gd name="connsiteY77" fmla="*/ 1264113 h 1521941"/>
                      <a:gd name="connsiteX78" fmla="*/ 333278 w 1090545"/>
                      <a:gd name="connsiteY78" fmla="*/ 1215602 h 1521941"/>
                      <a:gd name="connsiteX79" fmla="*/ 328624 w 1090545"/>
                      <a:gd name="connsiteY79" fmla="*/ 1137053 h 1521941"/>
                      <a:gd name="connsiteX80" fmla="*/ 318611 w 1090545"/>
                      <a:gd name="connsiteY80" fmla="*/ 1084452 h 1521941"/>
                      <a:gd name="connsiteX81" fmla="*/ 505324 w 1090545"/>
                      <a:gd name="connsiteY81" fmla="*/ 1108708 h 1521941"/>
                      <a:gd name="connsiteX82" fmla="*/ 511105 w 1090545"/>
                      <a:gd name="connsiteY82" fmla="*/ 1171462 h 1521941"/>
                      <a:gd name="connsiteX83" fmla="*/ 328624 w 1090545"/>
                      <a:gd name="connsiteY83" fmla="*/ 1137053 h 1521941"/>
                      <a:gd name="connsiteX84" fmla="*/ 291817 w 1090545"/>
                      <a:gd name="connsiteY84" fmla="*/ 1425018 h 1521941"/>
                      <a:gd name="connsiteX85" fmla="*/ 328483 w 1090545"/>
                      <a:gd name="connsiteY85" fmla="*/ 1330111 h 1521941"/>
                      <a:gd name="connsiteX86" fmla="*/ 480363 w 1090545"/>
                      <a:gd name="connsiteY86" fmla="*/ 1382007 h 1521941"/>
                      <a:gd name="connsiteX87" fmla="*/ 457376 w 1090545"/>
                      <a:gd name="connsiteY87" fmla="*/ 1425723 h 1521941"/>
                      <a:gd name="connsiteX88" fmla="*/ 291817 w 1090545"/>
                      <a:gd name="connsiteY88" fmla="*/ 1425018 h 1521941"/>
                      <a:gd name="connsiteX89" fmla="*/ 817968 w 1090545"/>
                      <a:gd name="connsiteY89" fmla="*/ 805935 h 1521941"/>
                      <a:gd name="connsiteX90" fmla="*/ 662562 w 1090545"/>
                      <a:gd name="connsiteY90" fmla="*/ 712862 h 1521941"/>
                      <a:gd name="connsiteX91" fmla="*/ 836723 w 1090545"/>
                      <a:gd name="connsiteY91" fmla="*/ 790000 h 1521941"/>
                      <a:gd name="connsiteX92" fmla="*/ 817968 w 1090545"/>
                      <a:gd name="connsiteY92" fmla="*/ 805935 h 1521941"/>
                      <a:gd name="connsiteX93" fmla="*/ 851108 w 1090545"/>
                      <a:gd name="connsiteY93" fmla="*/ 766450 h 1521941"/>
                      <a:gd name="connsiteX94" fmla="*/ 781584 w 1090545"/>
                      <a:gd name="connsiteY94" fmla="*/ 725271 h 1521941"/>
                      <a:gd name="connsiteX95" fmla="*/ 859287 w 1090545"/>
                      <a:gd name="connsiteY95" fmla="*/ 723438 h 1521941"/>
                      <a:gd name="connsiteX96" fmla="*/ 851108 w 1090545"/>
                      <a:gd name="connsiteY96" fmla="*/ 766450 h 1521941"/>
                      <a:gd name="connsiteX97" fmla="*/ 337790 w 1090545"/>
                      <a:gd name="connsiteY97" fmla="*/ 898022 h 1521941"/>
                      <a:gd name="connsiteX98" fmla="*/ 437774 w 1090545"/>
                      <a:gd name="connsiteY98" fmla="*/ 855575 h 1521941"/>
                      <a:gd name="connsiteX99" fmla="*/ 459633 w 1090545"/>
                      <a:gd name="connsiteY99" fmla="*/ 924252 h 1521941"/>
                      <a:gd name="connsiteX100" fmla="*/ 432839 w 1090545"/>
                      <a:gd name="connsiteY100" fmla="*/ 921855 h 1521941"/>
                      <a:gd name="connsiteX101" fmla="*/ 337790 w 1090545"/>
                      <a:gd name="connsiteY101" fmla="*/ 898022 h 1521941"/>
                      <a:gd name="connsiteX102" fmla="*/ 310432 w 1090545"/>
                      <a:gd name="connsiteY102" fmla="*/ 934265 h 1521941"/>
                      <a:gd name="connsiteX103" fmla="*/ 476132 w 1090545"/>
                      <a:gd name="connsiteY103" fmla="*/ 970507 h 1521941"/>
                      <a:gd name="connsiteX104" fmla="*/ 483888 w 1090545"/>
                      <a:gd name="connsiteY104" fmla="*/ 1001532 h 1521941"/>
                      <a:gd name="connsiteX105" fmla="*/ 306766 w 1090545"/>
                      <a:gd name="connsiteY105" fmla="*/ 971917 h 1521941"/>
                      <a:gd name="connsiteX106" fmla="*/ 310432 w 1090545"/>
                      <a:gd name="connsiteY106" fmla="*/ 934265 h 1521941"/>
                      <a:gd name="connsiteX107" fmla="*/ 940092 w 1090545"/>
                      <a:gd name="connsiteY107" fmla="*/ 626134 h 1521941"/>
                      <a:gd name="connsiteX108" fmla="*/ 920631 w 1090545"/>
                      <a:gd name="connsiteY108" fmla="*/ 548431 h 1521941"/>
                      <a:gd name="connsiteX109" fmla="*/ 1020474 w 1090545"/>
                      <a:gd name="connsiteY109" fmla="*/ 554213 h 1521941"/>
                      <a:gd name="connsiteX110" fmla="*/ 940092 w 1090545"/>
                      <a:gd name="connsiteY110" fmla="*/ 626134 h 1521941"/>
                      <a:gd name="connsiteX111" fmla="*/ 908503 w 1090545"/>
                      <a:gd name="connsiteY111" fmla="*/ 509791 h 1521941"/>
                      <a:gd name="connsiteX112" fmla="*/ 896939 w 1090545"/>
                      <a:gd name="connsiteY112" fmla="*/ 480882 h 1521941"/>
                      <a:gd name="connsiteX113" fmla="*/ 1021602 w 1090545"/>
                      <a:gd name="connsiteY113" fmla="*/ 472421 h 1521941"/>
                      <a:gd name="connsiteX114" fmla="*/ 1029217 w 1090545"/>
                      <a:gd name="connsiteY114" fmla="*/ 516278 h 1521941"/>
                      <a:gd name="connsiteX115" fmla="*/ 908503 w 1090545"/>
                      <a:gd name="connsiteY115" fmla="*/ 509791 h 152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</a:cxnLst>
                    <a:rect l="l" t="t" r="r" b="b"/>
                    <a:pathLst>
                      <a:path w="1090545" h="1521941">
                        <a:moveTo>
                          <a:pt x="1087882" y="121560"/>
                        </a:moveTo>
                        <a:cubicBezTo>
                          <a:pt x="1082664" y="111830"/>
                          <a:pt x="1047691" y="103086"/>
                          <a:pt x="1029358" y="99420"/>
                        </a:cubicBezTo>
                        <a:cubicBezTo>
                          <a:pt x="1010884" y="95753"/>
                          <a:pt x="984937" y="98997"/>
                          <a:pt x="976616" y="91805"/>
                        </a:cubicBezTo>
                        <a:cubicBezTo>
                          <a:pt x="961245" y="78408"/>
                          <a:pt x="952502" y="52460"/>
                          <a:pt x="939810" y="36947"/>
                        </a:cubicBezTo>
                        <a:cubicBezTo>
                          <a:pt x="927118" y="21435"/>
                          <a:pt x="917105" y="8320"/>
                          <a:pt x="898209" y="0"/>
                        </a:cubicBezTo>
                        <a:cubicBezTo>
                          <a:pt x="881286" y="3385"/>
                          <a:pt x="866479" y="18756"/>
                          <a:pt x="856607" y="29050"/>
                        </a:cubicBezTo>
                        <a:cubicBezTo>
                          <a:pt x="863658" y="47665"/>
                          <a:pt x="883542" y="74882"/>
                          <a:pt x="891299" y="97869"/>
                        </a:cubicBezTo>
                        <a:cubicBezTo>
                          <a:pt x="812186" y="113381"/>
                          <a:pt x="760572" y="177405"/>
                          <a:pt x="751405" y="229441"/>
                        </a:cubicBezTo>
                        <a:cubicBezTo>
                          <a:pt x="729688" y="353399"/>
                          <a:pt x="860979" y="513317"/>
                          <a:pt x="840954" y="634877"/>
                        </a:cubicBezTo>
                        <a:cubicBezTo>
                          <a:pt x="739419" y="644889"/>
                          <a:pt x="612359" y="590737"/>
                          <a:pt x="498696" y="644748"/>
                        </a:cubicBezTo>
                        <a:cubicBezTo>
                          <a:pt x="431287" y="676760"/>
                          <a:pt x="430582" y="737258"/>
                          <a:pt x="421698" y="788308"/>
                        </a:cubicBezTo>
                        <a:cubicBezTo>
                          <a:pt x="304932" y="808615"/>
                          <a:pt x="263754" y="904368"/>
                          <a:pt x="246973" y="978263"/>
                        </a:cubicBezTo>
                        <a:cubicBezTo>
                          <a:pt x="232447" y="1042287"/>
                          <a:pt x="243729" y="1120412"/>
                          <a:pt x="246126" y="1192192"/>
                        </a:cubicBezTo>
                        <a:cubicBezTo>
                          <a:pt x="248665" y="1267074"/>
                          <a:pt x="241050" y="1336316"/>
                          <a:pt x="215243" y="1398083"/>
                        </a:cubicBezTo>
                        <a:cubicBezTo>
                          <a:pt x="189295" y="1393288"/>
                          <a:pt x="157565" y="1384686"/>
                          <a:pt x="124566" y="1381866"/>
                        </a:cubicBezTo>
                        <a:cubicBezTo>
                          <a:pt x="93683" y="1379327"/>
                          <a:pt x="50671" y="1374673"/>
                          <a:pt x="25569" y="1390891"/>
                        </a:cubicBezTo>
                        <a:cubicBezTo>
                          <a:pt x="9352" y="1401326"/>
                          <a:pt x="-7853" y="1438838"/>
                          <a:pt x="3852" y="1454209"/>
                        </a:cubicBezTo>
                        <a:cubicBezTo>
                          <a:pt x="17249" y="1471978"/>
                          <a:pt x="76196" y="1459991"/>
                          <a:pt x="98054" y="1463235"/>
                        </a:cubicBezTo>
                        <a:cubicBezTo>
                          <a:pt x="211576" y="1480298"/>
                          <a:pt x="375866" y="1584372"/>
                          <a:pt x="501234" y="1466478"/>
                        </a:cubicBezTo>
                        <a:cubicBezTo>
                          <a:pt x="591347" y="1381724"/>
                          <a:pt x="599103" y="1276382"/>
                          <a:pt x="587257" y="1162719"/>
                        </a:cubicBezTo>
                        <a:cubicBezTo>
                          <a:pt x="576821" y="1062030"/>
                          <a:pt x="551861" y="962187"/>
                          <a:pt x="509554" y="856985"/>
                        </a:cubicBezTo>
                        <a:cubicBezTo>
                          <a:pt x="564411" y="856139"/>
                          <a:pt x="629704" y="880959"/>
                          <a:pt x="694433" y="882228"/>
                        </a:cubicBezTo>
                        <a:cubicBezTo>
                          <a:pt x="712202" y="882651"/>
                          <a:pt x="733637" y="878561"/>
                          <a:pt x="753380" y="878702"/>
                        </a:cubicBezTo>
                        <a:cubicBezTo>
                          <a:pt x="774251" y="878843"/>
                          <a:pt x="796391" y="881946"/>
                          <a:pt x="813455" y="877010"/>
                        </a:cubicBezTo>
                        <a:cubicBezTo>
                          <a:pt x="900042" y="851626"/>
                          <a:pt x="926131" y="763347"/>
                          <a:pt x="944887" y="704541"/>
                        </a:cubicBezTo>
                        <a:cubicBezTo>
                          <a:pt x="1005808" y="685927"/>
                          <a:pt x="1049102" y="645030"/>
                          <a:pt x="1063909" y="602724"/>
                        </a:cubicBezTo>
                        <a:cubicBezTo>
                          <a:pt x="1090279" y="526714"/>
                          <a:pt x="1072229" y="438858"/>
                          <a:pt x="1060524" y="350719"/>
                        </a:cubicBezTo>
                        <a:cubicBezTo>
                          <a:pt x="1052909" y="293888"/>
                          <a:pt x="1043037" y="234941"/>
                          <a:pt x="1014128" y="186994"/>
                        </a:cubicBezTo>
                        <a:cubicBezTo>
                          <a:pt x="1035563" y="185161"/>
                          <a:pt x="1055588" y="188404"/>
                          <a:pt x="1078716" y="180084"/>
                        </a:cubicBezTo>
                        <a:cubicBezTo>
                          <a:pt x="1073780" y="156674"/>
                          <a:pt x="1098459" y="140880"/>
                          <a:pt x="1087882" y="121560"/>
                        </a:cubicBezTo>
                        <a:close/>
                        <a:moveTo>
                          <a:pt x="883542" y="440268"/>
                        </a:moveTo>
                        <a:cubicBezTo>
                          <a:pt x="880017" y="431806"/>
                          <a:pt x="877620" y="423627"/>
                          <a:pt x="874094" y="415166"/>
                        </a:cubicBezTo>
                        <a:cubicBezTo>
                          <a:pt x="919503" y="411641"/>
                          <a:pt x="961668" y="420525"/>
                          <a:pt x="1007218" y="416999"/>
                        </a:cubicBezTo>
                        <a:cubicBezTo>
                          <a:pt x="1012577" y="423345"/>
                          <a:pt x="1008628" y="427012"/>
                          <a:pt x="1014128" y="433358"/>
                        </a:cubicBezTo>
                        <a:cubicBezTo>
                          <a:pt x="970411" y="436460"/>
                          <a:pt x="927259" y="437588"/>
                          <a:pt x="883542" y="440268"/>
                        </a:cubicBezTo>
                        <a:close/>
                        <a:moveTo>
                          <a:pt x="861120" y="379629"/>
                        </a:moveTo>
                        <a:cubicBezTo>
                          <a:pt x="853505" y="367360"/>
                          <a:pt x="851249" y="356642"/>
                          <a:pt x="846172" y="345079"/>
                        </a:cubicBezTo>
                        <a:cubicBezTo>
                          <a:pt x="893414" y="344796"/>
                          <a:pt x="939246" y="350296"/>
                          <a:pt x="986488" y="350437"/>
                        </a:cubicBezTo>
                        <a:cubicBezTo>
                          <a:pt x="990014" y="359463"/>
                          <a:pt x="992552" y="368065"/>
                          <a:pt x="993962" y="376667"/>
                        </a:cubicBezTo>
                        <a:cubicBezTo>
                          <a:pt x="949964" y="376667"/>
                          <a:pt x="906670" y="373988"/>
                          <a:pt x="861120" y="379629"/>
                        </a:cubicBezTo>
                        <a:close/>
                        <a:moveTo>
                          <a:pt x="837005" y="307144"/>
                        </a:moveTo>
                        <a:cubicBezTo>
                          <a:pt x="835595" y="300939"/>
                          <a:pt x="836159" y="295157"/>
                          <a:pt x="833903" y="288670"/>
                        </a:cubicBezTo>
                        <a:cubicBezTo>
                          <a:pt x="880017" y="282606"/>
                          <a:pt x="921900" y="292478"/>
                          <a:pt x="968719" y="284439"/>
                        </a:cubicBezTo>
                        <a:cubicBezTo>
                          <a:pt x="971399" y="291068"/>
                          <a:pt x="970976" y="296849"/>
                          <a:pt x="974783" y="303759"/>
                        </a:cubicBezTo>
                        <a:cubicBezTo>
                          <a:pt x="929233" y="303336"/>
                          <a:pt x="884248" y="301362"/>
                          <a:pt x="837005" y="307144"/>
                        </a:cubicBezTo>
                        <a:close/>
                        <a:moveTo>
                          <a:pt x="932759" y="178110"/>
                        </a:moveTo>
                        <a:cubicBezTo>
                          <a:pt x="941361" y="200250"/>
                          <a:pt x="945874" y="221403"/>
                          <a:pt x="955463" y="243825"/>
                        </a:cubicBezTo>
                        <a:cubicBezTo>
                          <a:pt x="914990" y="246646"/>
                          <a:pt x="874940" y="247915"/>
                          <a:pt x="833057" y="256094"/>
                        </a:cubicBezTo>
                        <a:cubicBezTo>
                          <a:pt x="836582" y="233108"/>
                          <a:pt x="831647" y="202788"/>
                          <a:pt x="851531" y="186994"/>
                        </a:cubicBezTo>
                        <a:cubicBezTo>
                          <a:pt x="875081" y="168238"/>
                          <a:pt x="906106" y="180648"/>
                          <a:pt x="932759" y="178110"/>
                        </a:cubicBezTo>
                        <a:close/>
                        <a:moveTo>
                          <a:pt x="306060" y="1010416"/>
                        </a:moveTo>
                        <a:cubicBezTo>
                          <a:pt x="370648" y="1011403"/>
                          <a:pt x="427903" y="1040171"/>
                          <a:pt x="491503" y="1045530"/>
                        </a:cubicBezTo>
                        <a:cubicBezTo>
                          <a:pt x="498696" y="1054415"/>
                          <a:pt x="494747" y="1060338"/>
                          <a:pt x="499824" y="1068658"/>
                        </a:cubicBezTo>
                        <a:cubicBezTo>
                          <a:pt x="436928" y="1064850"/>
                          <a:pt x="375866" y="1054274"/>
                          <a:pt x="313394" y="1049338"/>
                        </a:cubicBezTo>
                        <a:cubicBezTo>
                          <a:pt x="308035" y="1035518"/>
                          <a:pt x="310009" y="1023672"/>
                          <a:pt x="306060" y="1010416"/>
                        </a:cubicBezTo>
                        <a:close/>
                        <a:moveTo>
                          <a:pt x="687100" y="759680"/>
                        </a:moveTo>
                        <a:cubicBezTo>
                          <a:pt x="720804" y="778436"/>
                          <a:pt x="753662" y="793385"/>
                          <a:pt x="780879" y="812140"/>
                        </a:cubicBezTo>
                        <a:cubicBezTo>
                          <a:pt x="763674" y="812140"/>
                          <a:pt x="746752" y="811012"/>
                          <a:pt x="729547" y="811294"/>
                        </a:cubicBezTo>
                        <a:cubicBezTo>
                          <a:pt x="682023" y="772373"/>
                          <a:pt x="632525" y="740643"/>
                          <a:pt x="583308" y="707785"/>
                        </a:cubicBezTo>
                        <a:cubicBezTo>
                          <a:pt x="607423" y="708772"/>
                          <a:pt x="658332" y="743745"/>
                          <a:pt x="687100" y="759680"/>
                        </a:cubicBezTo>
                        <a:close/>
                        <a:moveTo>
                          <a:pt x="663831" y="798602"/>
                        </a:moveTo>
                        <a:cubicBezTo>
                          <a:pt x="629845" y="812845"/>
                          <a:pt x="598539" y="777026"/>
                          <a:pt x="563424" y="752488"/>
                        </a:cubicBezTo>
                        <a:cubicBezTo>
                          <a:pt x="553271" y="745437"/>
                          <a:pt x="540297" y="737963"/>
                          <a:pt x="530566" y="730771"/>
                        </a:cubicBezTo>
                        <a:cubicBezTo>
                          <a:pt x="520272" y="723156"/>
                          <a:pt x="505183" y="715682"/>
                          <a:pt x="517028" y="702990"/>
                        </a:cubicBezTo>
                        <a:cubicBezTo>
                          <a:pt x="566245" y="733733"/>
                          <a:pt x="613769" y="771103"/>
                          <a:pt x="663831" y="798602"/>
                        </a:cubicBezTo>
                        <a:close/>
                        <a:moveTo>
                          <a:pt x="489388" y="782526"/>
                        </a:moveTo>
                        <a:cubicBezTo>
                          <a:pt x="492632" y="772090"/>
                          <a:pt x="488119" y="759680"/>
                          <a:pt x="496298" y="750514"/>
                        </a:cubicBezTo>
                        <a:cubicBezTo>
                          <a:pt x="513362" y="761232"/>
                          <a:pt x="530143" y="772373"/>
                          <a:pt x="547489" y="781962"/>
                        </a:cubicBezTo>
                        <a:cubicBezTo>
                          <a:pt x="537617" y="794231"/>
                          <a:pt x="507862" y="778154"/>
                          <a:pt x="489388" y="782526"/>
                        </a:cubicBezTo>
                        <a:close/>
                        <a:moveTo>
                          <a:pt x="333983" y="1291471"/>
                        </a:moveTo>
                        <a:cubicBezTo>
                          <a:pt x="331021" y="1278920"/>
                          <a:pt x="336803" y="1268626"/>
                          <a:pt x="333842" y="1255934"/>
                        </a:cubicBezTo>
                        <a:cubicBezTo>
                          <a:pt x="389545" y="1272574"/>
                          <a:pt x="443979" y="1293445"/>
                          <a:pt x="501375" y="1303881"/>
                        </a:cubicBezTo>
                        <a:cubicBezTo>
                          <a:pt x="503208" y="1317842"/>
                          <a:pt x="500247" y="1330393"/>
                          <a:pt x="492773" y="1341815"/>
                        </a:cubicBezTo>
                        <a:cubicBezTo>
                          <a:pt x="439044" y="1327995"/>
                          <a:pt x="386725" y="1308676"/>
                          <a:pt x="333983" y="1291471"/>
                        </a:cubicBezTo>
                        <a:close/>
                        <a:moveTo>
                          <a:pt x="333278" y="1215602"/>
                        </a:moveTo>
                        <a:cubicBezTo>
                          <a:pt x="332855" y="1202628"/>
                          <a:pt x="331444" y="1189372"/>
                          <a:pt x="330880" y="1176257"/>
                        </a:cubicBezTo>
                        <a:cubicBezTo>
                          <a:pt x="391943" y="1184859"/>
                          <a:pt x="451594" y="1198679"/>
                          <a:pt x="511387" y="1211653"/>
                        </a:cubicBezTo>
                        <a:cubicBezTo>
                          <a:pt x="511528" y="1229422"/>
                          <a:pt x="509131" y="1246485"/>
                          <a:pt x="508708" y="1264113"/>
                        </a:cubicBezTo>
                        <a:cubicBezTo>
                          <a:pt x="449197" y="1251562"/>
                          <a:pt x="391378" y="1233088"/>
                          <a:pt x="333278" y="1215602"/>
                        </a:cubicBezTo>
                        <a:close/>
                        <a:moveTo>
                          <a:pt x="328624" y="1137053"/>
                        </a:moveTo>
                        <a:cubicBezTo>
                          <a:pt x="324111" y="1119284"/>
                          <a:pt x="323265" y="1102362"/>
                          <a:pt x="318611" y="1084452"/>
                        </a:cubicBezTo>
                        <a:cubicBezTo>
                          <a:pt x="381507" y="1090093"/>
                          <a:pt x="442851" y="1101516"/>
                          <a:pt x="505324" y="1108708"/>
                        </a:cubicBezTo>
                        <a:cubicBezTo>
                          <a:pt x="507157" y="1129579"/>
                          <a:pt x="512375" y="1151296"/>
                          <a:pt x="511105" y="1171462"/>
                        </a:cubicBezTo>
                        <a:cubicBezTo>
                          <a:pt x="448915" y="1164975"/>
                          <a:pt x="388135" y="1153411"/>
                          <a:pt x="328624" y="1137053"/>
                        </a:cubicBezTo>
                        <a:close/>
                        <a:moveTo>
                          <a:pt x="291817" y="1425018"/>
                        </a:moveTo>
                        <a:cubicBezTo>
                          <a:pt x="306343" y="1393993"/>
                          <a:pt x="313253" y="1360994"/>
                          <a:pt x="328483" y="1330111"/>
                        </a:cubicBezTo>
                        <a:cubicBezTo>
                          <a:pt x="378968" y="1348162"/>
                          <a:pt x="429031" y="1367764"/>
                          <a:pt x="480363" y="1382007"/>
                        </a:cubicBezTo>
                        <a:cubicBezTo>
                          <a:pt x="474017" y="1396955"/>
                          <a:pt x="465838" y="1411339"/>
                          <a:pt x="457376" y="1425723"/>
                        </a:cubicBezTo>
                        <a:cubicBezTo>
                          <a:pt x="398994" y="1437851"/>
                          <a:pt x="341739" y="1444902"/>
                          <a:pt x="291817" y="1425018"/>
                        </a:cubicBezTo>
                        <a:close/>
                        <a:moveTo>
                          <a:pt x="817968" y="805935"/>
                        </a:moveTo>
                        <a:cubicBezTo>
                          <a:pt x="767200" y="770962"/>
                          <a:pt x="715445" y="739797"/>
                          <a:pt x="662562" y="712862"/>
                        </a:cubicBezTo>
                        <a:cubicBezTo>
                          <a:pt x="724612" y="699747"/>
                          <a:pt x="778905" y="767719"/>
                          <a:pt x="836723" y="790000"/>
                        </a:cubicBezTo>
                        <a:cubicBezTo>
                          <a:pt x="841095" y="798179"/>
                          <a:pt x="823185" y="800436"/>
                          <a:pt x="817968" y="805935"/>
                        </a:cubicBezTo>
                        <a:close/>
                        <a:moveTo>
                          <a:pt x="851108" y="766450"/>
                        </a:moveTo>
                        <a:cubicBezTo>
                          <a:pt x="828826" y="749668"/>
                          <a:pt x="805135" y="737681"/>
                          <a:pt x="781584" y="725271"/>
                        </a:cubicBezTo>
                        <a:cubicBezTo>
                          <a:pt x="801468" y="723015"/>
                          <a:pt x="833480" y="727528"/>
                          <a:pt x="859287" y="723438"/>
                        </a:cubicBezTo>
                        <a:cubicBezTo>
                          <a:pt x="855197" y="737540"/>
                          <a:pt x="860697" y="754040"/>
                          <a:pt x="851108" y="766450"/>
                        </a:cubicBezTo>
                        <a:close/>
                        <a:moveTo>
                          <a:pt x="337790" y="898022"/>
                        </a:moveTo>
                        <a:cubicBezTo>
                          <a:pt x="371353" y="883215"/>
                          <a:pt x="404070" y="870805"/>
                          <a:pt x="437774" y="855575"/>
                        </a:cubicBezTo>
                        <a:cubicBezTo>
                          <a:pt x="447223" y="879125"/>
                          <a:pt x="453146" y="901548"/>
                          <a:pt x="459633" y="924252"/>
                        </a:cubicBezTo>
                        <a:cubicBezTo>
                          <a:pt x="454697" y="929470"/>
                          <a:pt x="441864" y="924252"/>
                          <a:pt x="432839" y="921855"/>
                        </a:cubicBezTo>
                        <a:cubicBezTo>
                          <a:pt x="403788" y="914099"/>
                          <a:pt x="366418" y="907753"/>
                          <a:pt x="337790" y="898022"/>
                        </a:cubicBezTo>
                        <a:close/>
                        <a:moveTo>
                          <a:pt x="310432" y="934265"/>
                        </a:moveTo>
                        <a:cubicBezTo>
                          <a:pt x="367405" y="940047"/>
                          <a:pt x="420570" y="959931"/>
                          <a:pt x="476132" y="970507"/>
                        </a:cubicBezTo>
                        <a:cubicBezTo>
                          <a:pt x="479940" y="981225"/>
                          <a:pt x="480927" y="991096"/>
                          <a:pt x="483888" y="1001532"/>
                        </a:cubicBezTo>
                        <a:cubicBezTo>
                          <a:pt x="423672" y="996173"/>
                          <a:pt x="367405" y="975443"/>
                          <a:pt x="306766" y="971917"/>
                        </a:cubicBezTo>
                        <a:cubicBezTo>
                          <a:pt x="303099" y="958097"/>
                          <a:pt x="311701" y="947521"/>
                          <a:pt x="310432" y="934265"/>
                        </a:cubicBezTo>
                        <a:close/>
                        <a:moveTo>
                          <a:pt x="940092" y="626134"/>
                        </a:moveTo>
                        <a:cubicBezTo>
                          <a:pt x="940092" y="602019"/>
                          <a:pt x="927259" y="574379"/>
                          <a:pt x="920631" y="548431"/>
                        </a:cubicBezTo>
                        <a:cubicBezTo>
                          <a:pt x="954476" y="548149"/>
                          <a:pt x="985642" y="558302"/>
                          <a:pt x="1020474" y="554213"/>
                        </a:cubicBezTo>
                        <a:cubicBezTo>
                          <a:pt x="1012013" y="582558"/>
                          <a:pt x="980565" y="616262"/>
                          <a:pt x="940092" y="626134"/>
                        </a:cubicBezTo>
                        <a:close/>
                        <a:moveTo>
                          <a:pt x="908503" y="509791"/>
                        </a:moveTo>
                        <a:cubicBezTo>
                          <a:pt x="902298" y="499638"/>
                          <a:pt x="903849" y="491317"/>
                          <a:pt x="896939" y="480882"/>
                        </a:cubicBezTo>
                        <a:cubicBezTo>
                          <a:pt x="939669" y="473408"/>
                          <a:pt x="980283" y="474113"/>
                          <a:pt x="1021602" y="472421"/>
                        </a:cubicBezTo>
                        <a:cubicBezTo>
                          <a:pt x="1026820" y="487792"/>
                          <a:pt x="1026115" y="501612"/>
                          <a:pt x="1029217" y="516278"/>
                        </a:cubicBezTo>
                        <a:cubicBezTo>
                          <a:pt x="987052" y="521073"/>
                          <a:pt x="948553" y="512330"/>
                          <a:pt x="908503" y="509791"/>
                        </a:cubicBezTo>
                        <a:close/>
                      </a:path>
                    </a:pathLst>
                  </a:custGeom>
                  <a:solidFill>
                    <a:srgbClr val="0C2F66"/>
                  </a:solidFill>
                  <a:ln w="1408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2" name="Freeform: Shape 421">
                    <a:extLst>
                      <a:ext uri="{FF2B5EF4-FFF2-40B4-BE49-F238E27FC236}">
                        <a16:creationId xmlns:a16="http://schemas.microsoft.com/office/drawing/2014/main" id="{B72AB134-EA23-C0C3-BA16-CCDED7E18A0D}"/>
                      </a:ext>
                    </a:extLst>
                  </p:cNvPr>
                  <p:cNvSpPr/>
                  <p:nvPr/>
                </p:nvSpPr>
                <p:spPr>
                  <a:xfrm>
                    <a:off x="6571213" y="2734105"/>
                    <a:ext cx="58807" cy="71497"/>
                  </a:xfrm>
                  <a:custGeom>
                    <a:avLst/>
                    <a:gdLst>
                      <a:gd name="connsiteX0" fmla="*/ 57678 w 58807"/>
                      <a:gd name="connsiteY0" fmla="*/ 0 h 71497"/>
                      <a:gd name="connsiteX1" fmla="*/ 0 w 58807"/>
                      <a:gd name="connsiteY1" fmla="*/ 71498 h 71497"/>
                      <a:gd name="connsiteX2" fmla="*/ 57678 w 58807"/>
                      <a:gd name="connsiteY2" fmla="*/ 0 h 7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8807" h="71497">
                        <a:moveTo>
                          <a:pt x="57678" y="0"/>
                        </a:moveTo>
                        <a:cubicBezTo>
                          <a:pt x="37089" y="23550"/>
                          <a:pt x="12128" y="45832"/>
                          <a:pt x="0" y="71498"/>
                        </a:cubicBezTo>
                        <a:cubicBezTo>
                          <a:pt x="31871" y="67972"/>
                          <a:pt x="65434" y="29473"/>
                          <a:pt x="57678" y="0"/>
                        </a:cubicBezTo>
                        <a:close/>
                      </a:path>
                    </a:pathLst>
                  </a:custGeom>
                  <a:solidFill>
                    <a:srgbClr val="0C2F66"/>
                  </a:solidFill>
                  <a:ln w="1408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3" name="Freeform: Shape 422">
                    <a:extLst>
                      <a:ext uri="{FF2B5EF4-FFF2-40B4-BE49-F238E27FC236}">
                        <a16:creationId xmlns:a16="http://schemas.microsoft.com/office/drawing/2014/main" id="{09602F99-F61D-910F-2C70-1D8A35B8C89F}"/>
                      </a:ext>
                    </a:extLst>
                  </p:cNvPr>
                  <p:cNvSpPr/>
                  <p:nvPr/>
                </p:nvSpPr>
                <p:spPr>
                  <a:xfrm>
                    <a:off x="6276166" y="2312029"/>
                    <a:ext cx="15752" cy="82920"/>
                  </a:xfrm>
                  <a:custGeom>
                    <a:avLst/>
                    <a:gdLst>
                      <a:gd name="connsiteX0" fmla="*/ 14838 w 15752"/>
                      <a:gd name="connsiteY0" fmla="*/ 0 h 82920"/>
                      <a:gd name="connsiteX1" fmla="*/ 12017 w 15752"/>
                      <a:gd name="connsiteY1" fmla="*/ 82920 h 82920"/>
                      <a:gd name="connsiteX2" fmla="*/ 14838 w 15752"/>
                      <a:gd name="connsiteY2" fmla="*/ 0 h 82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752" h="82920">
                        <a:moveTo>
                          <a:pt x="14838" y="0"/>
                        </a:moveTo>
                        <a:cubicBezTo>
                          <a:pt x="-2649" y="23268"/>
                          <a:pt x="-6033" y="50203"/>
                          <a:pt x="12017" y="82920"/>
                        </a:cubicBezTo>
                        <a:cubicBezTo>
                          <a:pt x="19209" y="56972"/>
                          <a:pt x="13568" y="27640"/>
                          <a:pt x="14838" y="0"/>
                        </a:cubicBezTo>
                        <a:close/>
                      </a:path>
                    </a:pathLst>
                  </a:custGeom>
                  <a:solidFill>
                    <a:srgbClr val="0C2F66"/>
                  </a:solidFill>
                  <a:ln w="1408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4" name="Freeform: Shape 423">
                    <a:extLst>
                      <a:ext uri="{FF2B5EF4-FFF2-40B4-BE49-F238E27FC236}">
                        <a16:creationId xmlns:a16="http://schemas.microsoft.com/office/drawing/2014/main" id="{50D0317F-3E5F-43B6-C746-A14F544B2A79}"/>
                      </a:ext>
                    </a:extLst>
                  </p:cNvPr>
                  <p:cNvSpPr/>
                  <p:nvPr/>
                </p:nvSpPr>
                <p:spPr>
                  <a:xfrm>
                    <a:off x="6256713" y="2384582"/>
                    <a:ext cx="26676" cy="46213"/>
                  </a:xfrm>
                  <a:custGeom>
                    <a:avLst/>
                    <a:gdLst>
                      <a:gd name="connsiteX0" fmla="*/ 26676 w 26676"/>
                      <a:gd name="connsiteY0" fmla="*/ 46187 h 46213"/>
                      <a:gd name="connsiteX1" fmla="*/ 8202 w 26676"/>
                      <a:gd name="connsiteY1" fmla="*/ 919 h 46213"/>
                      <a:gd name="connsiteX2" fmla="*/ 3267 w 26676"/>
                      <a:gd name="connsiteY2" fmla="*/ 1201 h 46213"/>
                      <a:gd name="connsiteX3" fmla="*/ 26676 w 26676"/>
                      <a:gd name="connsiteY3" fmla="*/ 46187 h 46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76" h="46213">
                        <a:moveTo>
                          <a:pt x="26676" y="46187"/>
                        </a:moveTo>
                        <a:cubicBezTo>
                          <a:pt x="25830" y="33354"/>
                          <a:pt x="15958" y="10368"/>
                          <a:pt x="8202" y="919"/>
                        </a:cubicBezTo>
                        <a:cubicBezTo>
                          <a:pt x="6933" y="-350"/>
                          <a:pt x="5382" y="-350"/>
                          <a:pt x="3267" y="1201"/>
                        </a:cubicBezTo>
                        <a:cubicBezTo>
                          <a:pt x="-7874" y="12060"/>
                          <a:pt x="11869" y="47315"/>
                          <a:pt x="26676" y="46187"/>
                        </a:cubicBezTo>
                        <a:close/>
                      </a:path>
                    </a:pathLst>
                  </a:custGeom>
                  <a:solidFill>
                    <a:srgbClr val="0C2F66"/>
                  </a:solidFill>
                  <a:ln w="1408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5" name="Freeform: Shape 424">
                    <a:extLst>
                      <a:ext uri="{FF2B5EF4-FFF2-40B4-BE49-F238E27FC236}">
                        <a16:creationId xmlns:a16="http://schemas.microsoft.com/office/drawing/2014/main" id="{5BA347DD-1449-9E66-A911-7FA24C959BAF}"/>
                      </a:ext>
                    </a:extLst>
                  </p:cNvPr>
                  <p:cNvSpPr/>
                  <p:nvPr/>
                </p:nvSpPr>
                <p:spPr>
                  <a:xfrm>
                    <a:off x="5821121" y="2902061"/>
                    <a:ext cx="53446" cy="65151"/>
                  </a:xfrm>
                  <a:custGeom>
                    <a:avLst/>
                    <a:gdLst>
                      <a:gd name="connsiteX0" fmla="*/ 53447 w 53446"/>
                      <a:gd name="connsiteY0" fmla="*/ 3808 h 65151"/>
                      <a:gd name="connsiteX1" fmla="*/ 51191 w 53446"/>
                      <a:gd name="connsiteY1" fmla="*/ 0 h 65151"/>
                      <a:gd name="connsiteX2" fmla="*/ 0 w 53446"/>
                      <a:gd name="connsiteY2" fmla="*/ 65152 h 65151"/>
                      <a:gd name="connsiteX3" fmla="*/ 53447 w 53446"/>
                      <a:gd name="connsiteY3" fmla="*/ 3808 h 65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446" h="65151">
                        <a:moveTo>
                          <a:pt x="53447" y="3808"/>
                        </a:moveTo>
                        <a:cubicBezTo>
                          <a:pt x="52742" y="2538"/>
                          <a:pt x="52037" y="1269"/>
                          <a:pt x="51191" y="0"/>
                        </a:cubicBezTo>
                        <a:cubicBezTo>
                          <a:pt x="21576" y="11987"/>
                          <a:pt x="846" y="40191"/>
                          <a:pt x="0" y="65152"/>
                        </a:cubicBezTo>
                        <a:cubicBezTo>
                          <a:pt x="21153" y="45550"/>
                          <a:pt x="42306" y="25948"/>
                          <a:pt x="53447" y="3808"/>
                        </a:cubicBezTo>
                        <a:close/>
                      </a:path>
                    </a:pathLst>
                  </a:custGeom>
                  <a:solidFill>
                    <a:srgbClr val="0C2F66"/>
                  </a:solidFill>
                  <a:ln w="1408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26" name="Freeform: Shape 425">
                  <a:extLst>
                    <a:ext uri="{FF2B5EF4-FFF2-40B4-BE49-F238E27FC236}">
                      <a16:creationId xmlns:a16="http://schemas.microsoft.com/office/drawing/2014/main" id="{4885FEA7-1099-D01F-FEC2-DA49A0CB044D}"/>
                    </a:ext>
                  </a:extLst>
                </p:cNvPr>
                <p:cNvSpPr/>
                <p:nvPr/>
              </p:nvSpPr>
              <p:spPr>
                <a:xfrm>
                  <a:off x="6342477" y="2221493"/>
                  <a:ext cx="266302" cy="78690"/>
                </a:xfrm>
                <a:custGeom>
                  <a:avLst/>
                  <a:gdLst>
                    <a:gd name="connsiteX0" fmla="*/ 263286 w 266302"/>
                    <a:gd name="connsiteY0" fmla="*/ 33141 h 78690"/>
                    <a:gd name="connsiteX1" fmla="*/ 0 w 266302"/>
                    <a:gd name="connsiteY1" fmla="*/ 78691 h 78690"/>
                    <a:gd name="connsiteX2" fmla="*/ 265120 w 266302"/>
                    <a:gd name="connsiteY2" fmla="*/ 14385 h 78690"/>
                    <a:gd name="connsiteX3" fmla="*/ 263286 w 266302"/>
                    <a:gd name="connsiteY3" fmla="*/ 33141 h 78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02" h="78690">
                      <a:moveTo>
                        <a:pt x="263286" y="33141"/>
                      </a:moveTo>
                      <a:cubicBezTo>
                        <a:pt x="181353" y="35115"/>
                        <a:pt x="88420" y="-6345"/>
                        <a:pt x="0" y="78691"/>
                      </a:cubicBezTo>
                      <a:cubicBezTo>
                        <a:pt x="58242" y="-19178"/>
                        <a:pt x="189109" y="-5922"/>
                        <a:pt x="265120" y="14385"/>
                      </a:cubicBezTo>
                      <a:cubicBezTo>
                        <a:pt x="269068" y="21718"/>
                        <a:pt x="261735" y="26231"/>
                        <a:pt x="263286" y="3314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7" name="Freeform: Shape 426">
                  <a:extLst>
                    <a:ext uri="{FF2B5EF4-FFF2-40B4-BE49-F238E27FC236}">
                      <a16:creationId xmlns:a16="http://schemas.microsoft.com/office/drawing/2014/main" id="{4213E7EC-7BB5-5523-81C6-FA608FF30FB2}"/>
                    </a:ext>
                  </a:extLst>
                </p:cNvPr>
                <p:cNvSpPr/>
                <p:nvPr/>
              </p:nvSpPr>
              <p:spPr>
                <a:xfrm>
                  <a:off x="6515758" y="2279794"/>
                  <a:ext cx="91838" cy="298906"/>
                </a:xfrm>
                <a:custGeom>
                  <a:avLst/>
                  <a:gdLst>
                    <a:gd name="connsiteX0" fmla="*/ 91838 w 91838"/>
                    <a:gd name="connsiteY0" fmla="*/ 298906 h 298906"/>
                    <a:gd name="connsiteX1" fmla="*/ 33 w 91838"/>
                    <a:gd name="connsiteY1" fmla="*/ 3890 h 298906"/>
                    <a:gd name="connsiteX2" fmla="*/ 27533 w 91838"/>
                    <a:gd name="connsiteY2" fmla="*/ 3185 h 298906"/>
                    <a:gd name="connsiteX3" fmla="*/ 91838 w 91838"/>
                    <a:gd name="connsiteY3" fmla="*/ 298906 h 29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1838" h="298906">
                      <a:moveTo>
                        <a:pt x="91838" y="298906"/>
                      </a:moveTo>
                      <a:cubicBezTo>
                        <a:pt x="66172" y="208370"/>
                        <a:pt x="45865" y="105284"/>
                        <a:pt x="33" y="3890"/>
                      </a:cubicBezTo>
                      <a:cubicBezTo>
                        <a:pt x="-953" y="-4430"/>
                        <a:pt x="20200" y="3185"/>
                        <a:pt x="27533" y="3185"/>
                      </a:cubicBezTo>
                      <a:cubicBezTo>
                        <a:pt x="60250" y="104720"/>
                        <a:pt x="79428" y="202730"/>
                        <a:pt x="91838" y="2989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8" name="Freeform: Shape 427">
                  <a:extLst>
                    <a:ext uri="{FF2B5EF4-FFF2-40B4-BE49-F238E27FC236}">
                      <a16:creationId xmlns:a16="http://schemas.microsoft.com/office/drawing/2014/main" id="{B9EC5D4D-D39C-FDC8-D77D-335DCC38665E}"/>
                    </a:ext>
                  </a:extLst>
                </p:cNvPr>
                <p:cNvSpPr/>
                <p:nvPr/>
              </p:nvSpPr>
              <p:spPr>
                <a:xfrm>
                  <a:off x="6397898" y="2357015"/>
                  <a:ext cx="110983" cy="15233"/>
                </a:xfrm>
                <a:custGeom>
                  <a:avLst/>
                  <a:gdLst>
                    <a:gd name="connsiteX0" fmla="*/ 109573 w 110983"/>
                    <a:gd name="connsiteY0" fmla="*/ 0 h 15233"/>
                    <a:gd name="connsiteX1" fmla="*/ 110984 w 110983"/>
                    <a:gd name="connsiteY1" fmla="*/ 6769 h 15233"/>
                    <a:gd name="connsiteX2" fmla="*/ 0 w 110983"/>
                    <a:gd name="connsiteY2" fmla="*/ 12551 h 15233"/>
                    <a:gd name="connsiteX3" fmla="*/ 109573 w 110983"/>
                    <a:gd name="connsiteY3" fmla="*/ 0 h 15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983" h="15233">
                      <a:moveTo>
                        <a:pt x="109573" y="0"/>
                      </a:moveTo>
                      <a:cubicBezTo>
                        <a:pt x="111830" y="2820"/>
                        <a:pt x="109714" y="4372"/>
                        <a:pt x="110984" y="6769"/>
                      </a:cubicBezTo>
                      <a:cubicBezTo>
                        <a:pt x="71921" y="16358"/>
                        <a:pt x="35255" y="17063"/>
                        <a:pt x="0" y="12551"/>
                      </a:cubicBezTo>
                      <a:cubicBezTo>
                        <a:pt x="32576" y="-846"/>
                        <a:pt x="74036" y="4654"/>
                        <a:pt x="1095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9" name="Freeform: Shape 428">
                  <a:extLst>
                    <a:ext uri="{FF2B5EF4-FFF2-40B4-BE49-F238E27FC236}">
                      <a16:creationId xmlns:a16="http://schemas.microsoft.com/office/drawing/2014/main" id="{38C0A38C-B537-7619-0BB6-58AF2BD8AB80}"/>
                    </a:ext>
                  </a:extLst>
                </p:cNvPr>
                <p:cNvSpPr/>
                <p:nvPr/>
              </p:nvSpPr>
              <p:spPr>
                <a:xfrm>
                  <a:off x="6379565" y="2418106"/>
                  <a:ext cx="158789" cy="11237"/>
                </a:xfrm>
                <a:custGeom>
                  <a:avLst/>
                  <a:gdLst>
                    <a:gd name="connsiteX0" fmla="*/ 157379 w 158789"/>
                    <a:gd name="connsiteY0" fmla="*/ 3214 h 11237"/>
                    <a:gd name="connsiteX1" fmla="*/ 158790 w 158789"/>
                    <a:gd name="connsiteY1" fmla="*/ 9983 h 11237"/>
                    <a:gd name="connsiteX2" fmla="*/ 0 w 158789"/>
                    <a:gd name="connsiteY2" fmla="*/ 7727 h 11237"/>
                    <a:gd name="connsiteX3" fmla="*/ 157379 w 158789"/>
                    <a:gd name="connsiteY3" fmla="*/ 3214 h 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789" h="11237">
                      <a:moveTo>
                        <a:pt x="157379" y="3214"/>
                      </a:moveTo>
                      <a:cubicBezTo>
                        <a:pt x="159777" y="6034"/>
                        <a:pt x="157520" y="7586"/>
                        <a:pt x="158790" y="9983"/>
                      </a:cubicBezTo>
                      <a:cubicBezTo>
                        <a:pt x="105343" y="11111"/>
                        <a:pt x="51755" y="12945"/>
                        <a:pt x="0" y="7727"/>
                      </a:cubicBezTo>
                      <a:cubicBezTo>
                        <a:pt x="54857" y="-2286"/>
                        <a:pt x="106612" y="-1158"/>
                        <a:pt x="157379" y="321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0" name="Freeform: Shape 429">
                  <a:extLst>
                    <a:ext uri="{FF2B5EF4-FFF2-40B4-BE49-F238E27FC236}">
                      <a16:creationId xmlns:a16="http://schemas.microsoft.com/office/drawing/2014/main" id="{98543EC1-FC3E-BB72-8121-C9DFC981E2EB}"/>
                    </a:ext>
                  </a:extLst>
                </p:cNvPr>
                <p:cNvSpPr/>
                <p:nvPr/>
              </p:nvSpPr>
              <p:spPr>
                <a:xfrm>
                  <a:off x="6401564" y="2489152"/>
                  <a:ext cx="148918" cy="9495"/>
                </a:xfrm>
                <a:custGeom>
                  <a:avLst/>
                  <a:gdLst>
                    <a:gd name="connsiteX0" fmla="*/ 148918 w 148918"/>
                    <a:gd name="connsiteY0" fmla="*/ 8179 h 9495"/>
                    <a:gd name="connsiteX1" fmla="*/ 0 w 148918"/>
                    <a:gd name="connsiteY1" fmla="*/ 5359 h 9495"/>
                    <a:gd name="connsiteX2" fmla="*/ 66844 w 148918"/>
                    <a:gd name="connsiteY2" fmla="*/ 2256 h 9495"/>
                    <a:gd name="connsiteX3" fmla="*/ 136650 w 148918"/>
                    <a:gd name="connsiteY3" fmla="*/ 0 h 9495"/>
                    <a:gd name="connsiteX4" fmla="*/ 145675 w 148918"/>
                    <a:gd name="connsiteY4" fmla="*/ 2397 h 9495"/>
                    <a:gd name="connsiteX5" fmla="*/ 148918 w 148918"/>
                    <a:gd name="connsiteY5" fmla="*/ 8179 h 9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918" h="9495">
                      <a:moveTo>
                        <a:pt x="148918" y="8179"/>
                      </a:moveTo>
                      <a:cubicBezTo>
                        <a:pt x="98151" y="11564"/>
                        <a:pt x="49216" y="7615"/>
                        <a:pt x="0" y="5359"/>
                      </a:cubicBezTo>
                      <a:cubicBezTo>
                        <a:pt x="19884" y="-3102"/>
                        <a:pt x="44280" y="2256"/>
                        <a:pt x="66844" y="2256"/>
                      </a:cubicBezTo>
                      <a:cubicBezTo>
                        <a:pt x="90112" y="2256"/>
                        <a:pt x="113663" y="3385"/>
                        <a:pt x="136650" y="0"/>
                      </a:cubicBezTo>
                      <a:cubicBezTo>
                        <a:pt x="139329" y="2115"/>
                        <a:pt x="142290" y="2961"/>
                        <a:pt x="145675" y="2397"/>
                      </a:cubicBezTo>
                      <a:cubicBezTo>
                        <a:pt x="146662" y="4372"/>
                        <a:pt x="147790" y="6346"/>
                        <a:pt x="148918" y="817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1" name="Freeform: Shape 430">
                  <a:extLst>
                    <a:ext uri="{FF2B5EF4-FFF2-40B4-BE49-F238E27FC236}">
                      <a16:creationId xmlns:a16="http://schemas.microsoft.com/office/drawing/2014/main" id="{C4095392-FE5E-5DE6-88BD-6759C1761640}"/>
                    </a:ext>
                  </a:extLst>
                </p:cNvPr>
                <p:cNvSpPr/>
                <p:nvPr/>
              </p:nvSpPr>
              <p:spPr>
                <a:xfrm>
                  <a:off x="6422012" y="2549368"/>
                  <a:ext cx="149764" cy="12810"/>
                </a:xfrm>
                <a:custGeom>
                  <a:avLst/>
                  <a:gdLst>
                    <a:gd name="connsiteX0" fmla="*/ 148355 w 149764"/>
                    <a:gd name="connsiteY0" fmla="*/ 0 h 12810"/>
                    <a:gd name="connsiteX1" fmla="*/ 149764 w 149764"/>
                    <a:gd name="connsiteY1" fmla="*/ 6769 h 12810"/>
                    <a:gd name="connsiteX2" fmla="*/ 35820 w 149764"/>
                    <a:gd name="connsiteY2" fmla="*/ 11705 h 12810"/>
                    <a:gd name="connsiteX3" fmla="*/ 0 w 149764"/>
                    <a:gd name="connsiteY3" fmla="*/ 6910 h 12810"/>
                    <a:gd name="connsiteX4" fmla="*/ 148355 w 149764"/>
                    <a:gd name="connsiteY4" fmla="*/ 0 h 12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764" h="12810">
                      <a:moveTo>
                        <a:pt x="148355" y="0"/>
                      </a:moveTo>
                      <a:cubicBezTo>
                        <a:pt x="150752" y="2820"/>
                        <a:pt x="148495" y="4372"/>
                        <a:pt x="149764" y="6769"/>
                      </a:cubicBezTo>
                      <a:cubicBezTo>
                        <a:pt x="112253" y="9025"/>
                        <a:pt x="74459" y="10012"/>
                        <a:pt x="35820" y="11705"/>
                      </a:cubicBezTo>
                      <a:cubicBezTo>
                        <a:pt x="24961" y="12128"/>
                        <a:pt x="9166" y="15794"/>
                        <a:pt x="0" y="6910"/>
                      </a:cubicBezTo>
                      <a:cubicBezTo>
                        <a:pt x="50486" y="846"/>
                        <a:pt x="98715" y="2961"/>
                        <a:pt x="1483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2" name="Freeform: Shape 431">
                  <a:extLst>
                    <a:ext uri="{FF2B5EF4-FFF2-40B4-BE49-F238E27FC236}">
                      <a16:creationId xmlns:a16="http://schemas.microsoft.com/office/drawing/2014/main" id="{38E256EB-7E5B-E6C8-2DC7-3D3D80FD58C8}"/>
                    </a:ext>
                  </a:extLst>
                </p:cNvPr>
                <p:cNvSpPr/>
                <p:nvPr/>
              </p:nvSpPr>
              <p:spPr>
                <a:xfrm>
                  <a:off x="6453883" y="2625646"/>
                  <a:ext cx="120787" cy="13930"/>
                </a:xfrm>
                <a:custGeom>
                  <a:avLst/>
                  <a:gdLst>
                    <a:gd name="connsiteX0" fmla="*/ 119586 w 120787"/>
                    <a:gd name="connsiteY0" fmla="*/ 8334 h 13930"/>
                    <a:gd name="connsiteX1" fmla="*/ 119868 w 120787"/>
                    <a:gd name="connsiteY1" fmla="*/ 13270 h 13930"/>
                    <a:gd name="connsiteX2" fmla="*/ 0 w 120787"/>
                    <a:gd name="connsiteY2" fmla="*/ 3821 h 13930"/>
                    <a:gd name="connsiteX3" fmla="*/ 119586 w 120787"/>
                    <a:gd name="connsiteY3" fmla="*/ 8334 h 13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0787" h="13930">
                      <a:moveTo>
                        <a:pt x="119586" y="8334"/>
                      </a:moveTo>
                      <a:cubicBezTo>
                        <a:pt x="121137" y="10308"/>
                        <a:pt x="121137" y="12000"/>
                        <a:pt x="119868" y="13270"/>
                      </a:cubicBezTo>
                      <a:cubicBezTo>
                        <a:pt x="78267" y="16513"/>
                        <a:pt x="40050" y="6924"/>
                        <a:pt x="0" y="3821"/>
                      </a:cubicBezTo>
                      <a:cubicBezTo>
                        <a:pt x="36806" y="-6896"/>
                        <a:pt x="80523" y="8334"/>
                        <a:pt x="119586" y="833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3" name="Freeform: Shape 432">
                  <a:extLst>
                    <a:ext uri="{FF2B5EF4-FFF2-40B4-BE49-F238E27FC236}">
                      <a16:creationId xmlns:a16="http://schemas.microsoft.com/office/drawing/2014/main" id="{2A654ED0-17BD-31B4-6B84-379196AB899E}"/>
                    </a:ext>
                  </a:extLst>
                </p:cNvPr>
                <p:cNvSpPr/>
                <p:nvPr/>
              </p:nvSpPr>
              <p:spPr>
                <a:xfrm>
                  <a:off x="6336794" y="2311747"/>
                  <a:ext cx="126960" cy="418127"/>
                </a:xfrm>
                <a:custGeom>
                  <a:avLst/>
                  <a:gdLst>
                    <a:gd name="connsiteX0" fmla="*/ 25002 w 126960"/>
                    <a:gd name="connsiteY0" fmla="*/ 0 h 418127"/>
                    <a:gd name="connsiteX1" fmla="*/ 10900 w 126960"/>
                    <a:gd name="connsiteY1" fmla="*/ 58947 h 418127"/>
                    <a:gd name="connsiteX2" fmla="*/ 20207 w 126960"/>
                    <a:gd name="connsiteY2" fmla="*/ 114509 h 418127"/>
                    <a:gd name="connsiteX3" fmla="*/ 37976 w 126960"/>
                    <a:gd name="connsiteY3" fmla="*/ 180507 h 418127"/>
                    <a:gd name="connsiteX4" fmla="*/ 73372 w 126960"/>
                    <a:gd name="connsiteY4" fmla="*/ 228595 h 418127"/>
                    <a:gd name="connsiteX5" fmla="*/ 68859 w 126960"/>
                    <a:gd name="connsiteY5" fmla="*/ 251582 h 418127"/>
                    <a:gd name="connsiteX6" fmla="*/ 91564 w 126960"/>
                    <a:gd name="connsiteY6" fmla="*/ 317156 h 418127"/>
                    <a:gd name="connsiteX7" fmla="*/ 126960 w 126960"/>
                    <a:gd name="connsiteY7" fmla="*/ 413615 h 418127"/>
                    <a:gd name="connsiteX8" fmla="*/ 101576 w 126960"/>
                    <a:gd name="connsiteY8" fmla="*/ 418127 h 418127"/>
                    <a:gd name="connsiteX9" fmla="*/ 18938 w 126960"/>
                    <a:gd name="connsiteY9" fmla="*/ 143277 h 418127"/>
                    <a:gd name="connsiteX10" fmla="*/ 25002 w 126960"/>
                    <a:gd name="connsiteY10" fmla="*/ 0 h 41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6960" h="418127">
                      <a:moveTo>
                        <a:pt x="25002" y="0"/>
                      </a:moveTo>
                      <a:cubicBezTo>
                        <a:pt x="20207" y="19602"/>
                        <a:pt x="28951" y="42870"/>
                        <a:pt x="10900" y="58947"/>
                      </a:cubicBezTo>
                      <a:cubicBezTo>
                        <a:pt x="31630" y="74741"/>
                        <a:pt x="30784" y="95048"/>
                        <a:pt x="20207" y="114509"/>
                      </a:cubicBezTo>
                      <a:cubicBezTo>
                        <a:pt x="38399" y="135239"/>
                        <a:pt x="50809" y="160200"/>
                        <a:pt x="37976" y="180507"/>
                      </a:cubicBezTo>
                      <a:cubicBezTo>
                        <a:pt x="51232" y="201237"/>
                        <a:pt x="69565" y="199968"/>
                        <a:pt x="73372" y="228595"/>
                      </a:cubicBezTo>
                      <a:cubicBezTo>
                        <a:pt x="75487" y="237198"/>
                        <a:pt x="64488" y="242274"/>
                        <a:pt x="68859" y="251582"/>
                      </a:cubicBezTo>
                      <a:cubicBezTo>
                        <a:pt x="88603" y="268927"/>
                        <a:pt x="103269" y="296144"/>
                        <a:pt x="91564" y="317156"/>
                      </a:cubicBezTo>
                      <a:cubicBezTo>
                        <a:pt x="121319" y="338310"/>
                        <a:pt x="120332" y="383436"/>
                        <a:pt x="126960" y="413615"/>
                      </a:cubicBezTo>
                      <a:cubicBezTo>
                        <a:pt x="118076" y="416435"/>
                        <a:pt x="110461" y="415166"/>
                        <a:pt x="101576" y="418127"/>
                      </a:cubicBezTo>
                      <a:cubicBezTo>
                        <a:pt x="105807" y="340848"/>
                        <a:pt x="45309" y="235082"/>
                        <a:pt x="18938" y="143277"/>
                      </a:cubicBezTo>
                      <a:cubicBezTo>
                        <a:pt x="2157" y="84754"/>
                        <a:pt x="-16176" y="39345"/>
                        <a:pt x="2500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4" name="Freeform: Shape 433">
                  <a:extLst>
                    <a:ext uri="{FF2B5EF4-FFF2-40B4-BE49-F238E27FC236}">
                      <a16:creationId xmlns:a16="http://schemas.microsoft.com/office/drawing/2014/main" id="{9F8E6D3A-448F-A990-3452-AC7AD66E3393}"/>
                    </a:ext>
                  </a:extLst>
                </p:cNvPr>
                <p:cNvSpPr/>
                <p:nvPr/>
              </p:nvSpPr>
              <p:spPr>
                <a:xfrm>
                  <a:off x="6434986" y="2817005"/>
                  <a:ext cx="28344" cy="69685"/>
                </a:xfrm>
                <a:custGeom>
                  <a:avLst/>
                  <a:gdLst>
                    <a:gd name="connsiteX0" fmla="*/ 28345 w 28344"/>
                    <a:gd name="connsiteY0" fmla="*/ 21 h 69685"/>
                    <a:gd name="connsiteX1" fmla="*/ 0 w 28344"/>
                    <a:gd name="connsiteY1" fmla="*/ 69685 h 69685"/>
                    <a:gd name="connsiteX2" fmla="*/ 1833 w 28344"/>
                    <a:gd name="connsiteY2" fmla="*/ 2559 h 69685"/>
                    <a:gd name="connsiteX3" fmla="*/ 28345 w 28344"/>
                    <a:gd name="connsiteY3" fmla="*/ 21 h 69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344" h="69685">
                      <a:moveTo>
                        <a:pt x="28345" y="21"/>
                      </a:moveTo>
                      <a:cubicBezTo>
                        <a:pt x="23550" y="24559"/>
                        <a:pt x="18192" y="48814"/>
                        <a:pt x="0" y="69685"/>
                      </a:cubicBezTo>
                      <a:cubicBezTo>
                        <a:pt x="2679" y="47827"/>
                        <a:pt x="3807" y="25687"/>
                        <a:pt x="1833" y="2559"/>
                      </a:cubicBezTo>
                      <a:cubicBezTo>
                        <a:pt x="10577" y="2418"/>
                        <a:pt x="19884" y="-261"/>
                        <a:pt x="28345" y="2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5" name="Freeform: Shape 434">
                  <a:extLst>
                    <a:ext uri="{FF2B5EF4-FFF2-40B4-BE49-F238E27FC236}">
                      <a16:creationId xmlns:a16="http://schemas.microsoft.com/office/drawing/2014/main" id="{C0E904BD-EFE5-5FFE-15FF-2BBDD8C49049}"/>
                    </a:ext>
                  </a:extLst>
                </p:cNvPr>
                <p:cNvSpPr/>
                <p:nvPr/>
              </p:nvSpPr>
              <p:spPr>
                <a:xfrm>
                  <a:off x="6333733" y="2838602"/>
                  <a:ext cx="48934" cy="27640"/>
                </a:xfrm>
                <a:custGeom>
                  <a:avLst/>
                  <a:gdLst>
                    <a:gd name="connsiteX0" fmla="*/ 48934 w 48934"/>
                    <a:gd name="connsiteY0" fmla="*/ 27640 h 27640"/>
                    <a:gd name="connsiteX1" fmla="*/ 0 w 48934"/>
                    <a:gd name="connsiteY1" fmla="*/ 0 h 27640"/>
                    <a:gd name="connsiteX2" fmla="*/ 48934 w 48934"/>
                    <a:gd name="connsiteY2" fmla="*/ 27640 h 2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934" h="27640">
                      <a:moveTo>
                        <a:pt x="48934" y="27640"/>
                      </a:moveTo>
                      <a:cubicBezTo>
                        <a:pt x="30883" y="24820"/>
                        <a:pt x="14807" y="14948"/>
                        <a:pt x="0" y="0"/>
                      </a:cubicBezTo>
                      <a:cubicBezTo>
                        <a:pt x="17486" y="4231"/>
                        <a:pt x="33422" y="15512"/>
                        <a:pt x="48934" y="276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6" name="Freeform: Shape 435">
                  <a:extLst>
                    <a:ext uri="{FF2B5EF4-FFF2-40B4-BE49-F238E27FC236}">
                      <a16:creationId xmlns:a16="http://schemas.microsoft.com/office/drawing/2014/main" id="{1695E83D-66C0-77E7-5666-639ECEB15D60}"/>
                    </a:ext>
                  </a:extLst>
                </p:cNvPr>
                <p:cNvSpPr/>
                <p:nvPr/>
              </p:nvSpPr>
              <p:spPr>
                <a:xfrm>
                  <a:off x="5861876" y="2909251"/>
                  <a:ext cx="536303" cy="80102"/>
                </a:xfrm>
                <a:custGeom>
                  <a:avLst/>
                  <a:gdLst>
                    <a:gd name="connsiteX0" fmla="*/ 536303 w 536303"/>
                    <a:gd name="connsiteY0" fmla="*/ 19040 h 80102"/>
                    <a:gd name="connsiteX1" fmla="*/ 437871 w 536303"/>
                    <a:gd name="connsiteY1" fmla="*/ 37796 h 80102"/>
                    <a:gd name="connsiteX2" fmla="*/ 363129 w 536303"/>
                    <a:gd name="connsiteY2" fmla="*/ 40334 h 80102"/>
                    <a:gd name="connsiteX3" fmla="*/ 251159 w 536303"/>
                    <a:gd name="connsiteY3" fmla="*/ 13681 h 80102"/>
                    <a:gd name="connsiteX4" fmla="*/ 0 w 536303"/>
                    <a:gd name="connsiteY4" fmla="*/ 80102 h 80102"/>
                    <a:gd name="connsiteX5" fmla="*/ 240864 w 536303"/>
                    <a:gd name="connsiteY5" fmla="*/ 4374 h 80102"/>
                    <a:gd name="connsiteX6" fmla="*/ 337887 w 536303"/>
                    <a:gd name="connsiteY6" fmla="*/ 27078 h 80102"/>
                    <a:gd name="connsiteX7" fmla="*/ 351989 w 536303"/>
                    <a:gd name="connsiteY7" fmla="*/ 16361 h 80102"/>
                    <a:gd name="connsiteX8" fmla="*/ 433922 w 536303"/>
                    <a:gd name="connsiteY8" fmla="*/ 34976 h 80102"/>
                    <a:gd name="connsiteX9" fmla="*/ 449152 w 536303"/>
                    <a:gd name="connsiteY9" fmla="*/ 26232 h 80102"/>
                    <a:gd name="connsiteX10" fmla="*/ 536303 w 536303"/>
                    <a:gd name="connsiteY10" fmla="*/ 19040 h 8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6303" h="80102">
                      <a:moveTo>
                        <a:pt x="536303" y="19040"/>
                      </a:moveTo>
                      <a:cubicBezTo>
                        <a:pt x="506830" y="42873"/>
                        <a:pt x="474113" y="36950"/>
                        <a:pt x="437871" y="37796"/>
                      </a:cubicBezTo>
                      <a:cubicBezTo>
                        <a:pt x="411077" y="38501"/>
                        <a:pt x="382590" y="42732"/>
                        <a:pt x="363129" y="40334"/>
                      </a:cubicBezTo>
                      <a:cubicBezTo>
                        <a:pt x="327028" y="35822"/>
                        <a:pt x="288529" y="20732"/>
                        <a:pt x="251159" y="13681"/>
                      </a:cubicBezTo>
                      <a:cubicBezTo>
                        <a:pt x="175571" y="-703"/>
                        <a:pt x="93497" y="12130"/>
                        <a:pt x="0" y="80102"/>
                      </a:cubicBezTo>
                      <a:cubicBezTo>
                        <a:pt x="39627" y="-2959"/>
                        <a:pt x="172610" y="-6344"/>
                        <a:pt x="240864" y="4374"/>
                      </a:cubicBezTo>
                      <a:cubicBezTo>
                        <a:pt x="280914" y="10720"/>
                        <a:pt x="307003" y="9028"/>
                        <a:pt x="337887" y="27078"/>
                      </a:cubicBezTo>
                      <a:cubicBezTo>
                        <a:pt x="346348" y="29194"/>
                        <a:pt x="347335" y="20168"/>
                        <a:pt x="351989" y="16361"/>
                      </a:cubicBezTo>
                      <a:cubicBezTo>
                        <a:pt x="378924" y="24258"/>
                        <a:pt x="409525" y="17912"/>
                        <a:pt x="433922" y="34976"/>
                      </a:cubicBezTo>
                      <a:cubicBezTo>
                        <a:pt x="442383" y="28066"/>
                        <a:pt x="438576" y="26373"/>
                        <a:pt x="449152" y="26232"/>
                      </a:cubicBezTo>
                      <a:cubicBezTo>
                        <a:pt x="476792" y="28912"/>
                        <a:pt x="504997" y="29899"/>
                        <a:pt x="536303" y="190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7" name="Freeform: Shape 436">
                  <a:extLst>
                    <a:ext uri="{FF2B5EF4-FFF2-40B4-BE49-F238E27FC236}">
                      <a16:creationId xmlns:a16="http://schemas.microsoft.com/office/drawing/2014/main" id="{9709AB30-C434-F91B-C8DE-64B3C0BBC161}"/>
                    </a:ext>
                  </a:extLst>
                </p:cNvPr>
                <p:cNvSpPr/>
                <p:nvPr/>
              </p:nvSpPr>
              <p:spPr>
                <a:xfrm>
                  <a:off x="6117971" y="2808282"/>
                  <a:ext cx="143982" cy="99701"/>
                </a:xfrm>
                <a:custGeom>
                  <a:avLst/>
                  <a:gdLst>
                    <a:gd name="connsiteX0" fmla="*/ 143983 w 143982"/>
                    <a:gd name="connsiteY0" fmla="*/ 99702 h 99701"/>
                    <a:gd name="connsiteX1" fmla="*/ 0 w 143982"/>
                    <a:gd name="connsiteY1" fmla="*/ 0 h 99701"/>
                    <a:gd name="connsiteX2" fmla="*/ 143983 w 143982"/>
                    <a:gd name="connsiteY2" fmla="*/ 99702 h 99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3982" h="99701">
                      <a:moveTo>
                        <a:pt x="143983" y="99702"/>
                      </a:moveTo>
                      <a:cubicBezTo>
                        <a:pt x="93638" y="75305"/>
                        <a:pt x="46255" y="39627"/>
                        <a:pt x="0" y="0"/>
                      </a:cubicBezTo>
                      <a:cubicBezTo>
                        <a:pt x="49076" y="29473"/>
                        <a:pt x="96741" y="63600"/>
                        <a:pt x="143983" y="997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8" name="Freeform: Shape 437">
                  <a:extLst>
                    <a:ext uri="{FF2B5EF4-FFF2-40B4-BE49-F238E27FC236}">
                      <a16:creationId xmlns:a16="http://schemas.microsoft.com/office/drawing/2014/main" id="{E4D64614-B2B6-7688-8C0F-96D6CFB4597A}"/>
                    </a:ext>
                  </a:extLst>
                </p:cNvPr>
                <p:cNvSpPr/>
                <p:nvPr/>
              </p:nvSpPr>
              <p:spPr>
                <a:xfrm>
                  <a:off x="6072562" y="2839589"/>
                  <a:ext cx="100689" cy="68818"/>
                </a:xfrm>
                <a:custGeom>
                  <a:avLst/>
                  <a:gdLst>
                    <a:gd name="connsiteX0" fmla="*/ 100689 w 100689"/>
                    <a:gd name="connsiteY0" fmla="*/ 68818 h 68818"/>
                    <a:gd name="connsiteX1" fmla="*/ 0 w 100689"/>
                    <a:gd name="connsiteY1" fmla="*/ 0 h 68818"/>
                    <a:gd name="connsiteX2" fmla="*/ 100689 w 100689"/>
                    <a:gd name="connsiteY2" fmla="*/ 68818 h 68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689" h="68818">
                      <a:moveTo>
                        <a:pt x="100689" y="68818"/>
                      </a:moveTo>
                      <a:cubicBezTo>
                        <a:pt x="65293" y="52742"/>
                        <a:pt x="32294" y="27499"/>
                        <a:pt x="0" y="0"/>
                      </a:cubicBezTo>
                      <a:cubicBezTo>
                        <a:pt x="36102" y="13397"/>
                        <a:pt x="67549" y="44422"/>
                        <a:pt x="100689" y="688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9" name="Freeform: Shape 438">
                  <a:extLst>
                    <a:ext uri="{FF2B5EF4-FFF2-40B4-BE49-F238E27FC236}">
                      <a16:creationId xmlns:a16="http://schemas.microsoft.com/office/drawing/2014/main" id="{4F4B7CB6-6859-0DD9-876B-D953FDCA1FA9}"/>
                    </a:ext>
                  </a:extLst>
                </p:cNvPr>
                <p:cNvSpPr/>
                <p:nvPr/>
              </p:nvSpPr>
              <p:spPr>
                <a:xfrm>
                  <a:off x="6006251" y="2784309"/>
                  <a:ext cx="52208" cy="98714"/>
                </a:xfrm>
                <a:custGeom>
                  <a:avLst/>
                  <a:gdLst>
                    <a:gd name="connsiteX0" fmla="*/ 52209 w 52208"/>
                    <a:gd name="connsiteY0" fmla="*/ 0 h 98714"/>
                    <a:gd name="connsiteX1" fmla="*/ 11736 w 52208"/>
                    <a:gd name="connsiteY1" fmla="*/ 97023 h 98714"/>
                    <a:gd name="connsiteX2" fmla="*/ 31 w 52208"/>
                    <a:gd name="connsiteY2" fmla="*/ 98715 h 98714"/>
                    <a:gd name="connsiteX3" fmla="*/ 52209 w 52208"/>
                    <a:gd name="connsiteY3" fmla="*/ 0 h 98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208" h="98714">
                      <a:moveTo>
                        <a:pt x="52209" y="0"/>
                      </a:moveTo>
                      <a:cubicBezTo>
                        <a:pt x="25838" y="28909"/>
                        <a:pt x="16530" y="62332"/>
                        <a:pt x="11736" y="97023"/>
                      </a:cubicBezTo>
                      <a:cubicBezTo>
                        <a:pt x="8492" y="95189"/>
                        <a:pt x="4544" y="95753"/>
                        <a:pt x="31" y="98715"/>
                      </a:cubicBezTo>
                      <a:cubicBezTo>
                        <a:pt x="-392" y="62613"/>
                        <a:pt x="2851" y="12551"/>
                        <a:pt x="5220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0" name="Freeform: Shape 439">
                  <a:extLst>
                    <a:ext uri="{FF2B5EF4-FFF2-40B4-BE49-F238E27FC236}">
                      <a16:creationId xmlns:a16="http://schemas.microsoft.com/office/drawing/2014/main" id="{76695A02-278D-5444-7F61-C6736FD2B8CE}"/>
                    </a:ext>
                  </a:extLst>
                </p:cNvPr>
                <p:cNvSpPr/>
                <p:nvPr/>
              </p:nvSpPr>
              <p:spPr>
                <a:xfrm>
                  <a:off x="6019538" y="2954380"/>
                  <a:ext cx="100299" cy="549417"/>
                </a:xfrm>
                <a:custGeom>
                  <a:avLst/>
                  <a:gdLst>
                    <a:gd name="connsiteX0" fmla="*/ 38076 w 100299"/>
                    <a:gd name="connsiteY0" fmla="*/ 549418 h 549417"/>
                    <a:gd name="connsiteX1" fmla="*/ 81510 w 100299"/>
                    <a:gd name="connsiteY1" fmla="*/ 290644 h 549417"/>
                    <a:gd name="connsiteX2" fmla="*/ 49216 w 100299"/>
                    <a:gd name="connsiteY2" fmla="*/ 146803 h 549417"/>
                    <a:gd name="connsiteX3" fmla="*/ 0 w 100299"/>
                    <a:gd name="connsiteY3" fmla="*/ 0 h 549417"/>
                    <a:gd name="connsiteX4" fmla="*/ 18756 w 100299"/>
                    <a:gd name="connsiteY4" fmla="*/ 1833 h 549417"/>
                    <a:gd name="connsiteX5" fmla="*/ 100266 w 100299"/>
                    <a:gd name="connsiteY5" fmla="*/ 419679 h 549417"/>
                    <a:gd name="connsiteX6" fmla="*/ 38076 w 100299"/>
                    <a:gd name="connsiteY6" fmla="*/ 549418 h 549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299" h="549417">
                      <a:moveTo>
                        <a:pt x="38076" y="549418"/>
                      </a:moveTo>
                      <a:cubicBezTo>
                        <a:pt x="69947" y="469741"/>
                        <a:pt x="97728" y="383718"/>
                        <a:pt x="81510" y="290644"/>
                      </a:cubicBezTo>
                      <a:cubicBezTo>
                        <a:pt x="73472" y="244671"/>
                        <a:pt x="59793" y="196865"/>
                        <a:pt x="49216" y="146803"/>
                      </a:cubicBezTo>
                      <a:cubicBezTo>
                        <a:pt x="38922" y="97868"/>
                        <a:pt x="21153" y="48793"/>
                        <a:pt x="0" y="0"/>
                      </a:cubicBezTo>
                      <a:cubicBezTo>
                        <a:pt x="5923" y="1974"/>
                        <a:pt x="13397" y="-2115"/>
                        <a:pt x="18756" y="1833"/>
                      </a:cubicBezTo>
                      <a:cubicBezTo>
                        <a:pt x="73895" y="137636"/>
                        <a:pt x="101394" y="292901"/>
                        <a:pt x="100266" y="419679"/>
                      </a:cubicBezTo>
                      <a:cubicBezTo>
                        <a:pt x="99702" y="469600"/>
                        <a:pt x="84331" y="512753"/>
                        <a:pt x="38076" y="5494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1" name="Freeform: Shape 440">
                  <a:extLst>
                    <a:ext uri="{FF2B5EF4-FFF2-40B4-BE49-F238E27FC236}">
                      <a16:creationId xmlns:a16="http://schemas.microsoft.com/office/drawing/2014/main" id="{D9855D21-4AC9-37E3-49CF-6B6CA92E9CD9}"/>
                    </a:ext>
                  </a:extLst>
                </p:cNvPr>
                <p:cNvSpPr/>
                <p:nvPr/>
              </p:nvSpPr>
              <p:spPr>
                <a:xfrm>
                  <a:off x="6018551" y="3119299"/>
                  <a:ext cx="27076" cy="8961"/>
                </a:xfrm>
                <a:custGeom>
                  <a:avLst/>
                  <a:gdLst>
                    <a:gd name="connsiteX0" fmla="*/ 27076 w 27076"/>
                    <a:gd name="connsiteY0" fmla="*/ 7691 h 8961"/>
                    <a:gd name="connsiteX1" fmla="*/ 0 w 27076"/>
                    <a:gd name="connsiteY1" fmla="*/ 499 h 8961"/>
                    <a:gd name="connsiteX2" fmla="*/ 27076 w 27076"/>
                    <a:gd name="connsiteY2" fmla="*/ 7691 h 8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076" h="8961">
                      <a:moveTo>
                        <a:pt x="27076" y="7691"/>
                      </a:moveTo>
                      <a:cubicBezTo>
                        <a:pt x="16781" y="10088"/>
                        <a:pt x="7192" y="9806"/>
                        <a:pt x="0" y="499"/>
                      </a:cubicBezTo>
                      <a:cubicBezTo>
                        <a:pt x="9871" y="-347"/>
                        <a:pt x="19743" y="-1193"/>
                        <a:pt x="27076" y="769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2" name="Freeform: Shape 441">
                  <a:extLst>
                    <a:ext uri="{FF2B5EF4-FFF2-40B4-BE49-F238E27FC236}">
                      <a16:creationId xmlns:a16="http://schemas.microsoft.com/office/drawing/2014/main" id="{B82D2AF1-43A0-287A-0470-C59069D267AF}"/>
                    </a:ext>
                  </a:extLst>
                </p:cNvPr>
                <p:cNvSpPr/>
                <p:nvPr/>
              </p:nvSpPr>
              <p:spPr>
                <a:xfrm>
                  <a:off x="5888247" y="3017033"/>
                  <a:ext cx="95957" cy="23060"/>
                </a:xfrm>
                <a:custGeom>
                  <a:avLst/>
                  <a:gdLst>
                    <a:gd name="connsiteX0" fmla="*/ 94766 w 95957"/>
                    <a:gd name="connsiteY0" fmla="*/ 19280 h 23060"/>
                    <a:gd name="connsiteX1" fmla="*/ 93920 w 95957"/>
                    <a:gd name="connsiteY1" fmla="*/ 22242 h 23060"/>
                    <a:gd name="connsiteX2" fmla="*/ 0 w 95957"/>
                    <a:gd name="connsiteY2" fmla="*/ 383 h 23060"/>
                    <a:gd name="connsiteX3" fmla="*/ 94766 w 95957"/>
                    <a:gd name="connsiteY3" fmla="*/ 19280 h 23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957" h="23060">
                      <a:moveTo>
                        <a:pt x="94766" y="19280"/>
                      </a:moveTo>
                      <a:cubicBezTo>
                        <a:pt x="97305" y="22383"/>
                        <a:pt x="95189" y="24216"/>
                        <a:pt x="93920" y="22242"/>
                      </a:cubicBezTo>
                      <a:cubicBezTo>
                        <a:pt x="61908" y="17447"/>
                        <a:pt x="30038" y="12370"/>
                        <a:pt x="0" y="383"/>
                      </a:cubicBezTo>
                      <a:cubicBezTo>
                        <a:pt x="33986" y="-2437"/>
                        <a:pt x="63600" y="10960"/>
                        <a:pt x="94766" y="19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3" name="Freeform: Shape 442">
                  <a:extLst>
                    <a:ext uri="{FF2B5EF4-FFF2-40B4-BE49-F238E27FC236}">
                      <a16:creationId xmlns:a16="http://schemas.microsoft.com/office/drawing/2014/main" id="{9105F91B-EFFC-2408-C8F9-067990271BF1}"/>
                    </a:ext>
                  </a:extLst>
                </p:cNvPr>
                <p:cNvSpPr/>
                <p:nvPr/>
              </p:nvSpPr>
              <p:spPr>
                <a:xfrm>
                  <a:off x="5841992" y="3161142"/>
                  <a:ext cx="186493" cy="26036"/>
                </a:xfrm>
                <a:custGeom>
                  <a:avLst/>
                  <a:gdLst>
                    <a:gd name="connsiteX0" fmla="*/ 185302 w 186493"/>
                    <a:gd name="connsiteY0" fmla="*/ 22256 h 26036"/>
                    <a:gd name="connsiteX1" fmla="*/ 184456 w 186493"/>
                    <a:gd name="connsiteY1" fmla="*/ 25218 h 26036"/>
                    <a:gd name="connsiteX2" fmla="*/ 0 w 186493"/>
                    <a:gd name="connsiteY2" fmla="*/ 4911 h 26036"/>
                    <a:gd name="connsiteX3" fmla="*/ 89830 w 186493"/>
                    <a:gd name="connsiteY3" fmla="*/ 6321 h 26036"/>
                    <a:gd name="connsiteX4" fmla="*/ 178251 w 186493"/>
                    <a:gd name="connsiteY4" fmla="*/ 18731 h 26036"/>
                    <a:gd name="connsiteX5" fmla="*/ 185302 w 186493"/>
                    <a:gd name="connsiteY5" fmla="*/ 22256 h 26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6493" h="26036">
                      <a:moveTo>
                        <a:pt x="185302" y="22256"/>
                      </a:moveTo>
                      <a:cubicBezTo>
                        <a:pt x="187840" y="25359"/>
                        <a:pt x="185725" y="27192"/>
                        <a:pt x="184456" y="25218"/>
                      </a:cubicBezTo>
                      <a:cubicBezTo>
                        <a:pt x="122971" y="18449"/>
                        <a:pt x="62613" y="7449"/>
                        <a:pt x="0" y="4911"/>
                      </a:cubicBezTo>
                      <a:cubicBezTo>
                        <a:pt x="28204" y="-5384"/>
                        <a:pt x="60357" y="3219"/>
                        <a:pt x="89830" y="6321"/>
                      </a:cubicBezTo>
                      <a:cubicBezTo>
                        <a:pt x="120291" y="9565"/>
                        <a:pt x="149764" y="13795"/>
                        <a:pt x="178251" y="18731"/>
                      </a:cubicBezTo>
                      <a:cubicBezTo>
                        <a:pt x="180789" y="19295"/>
                        <a:pt x="182340" y="23244"/>
                        <a:pt x="185302" y="222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4" name="Freeform: Shape 443">
                  <a:extLst>
                    <a:ext uri="{FF2B5EF4-FFF2-40B4-BE49-F238E27FC236}">
                      <a16:creationId xmlns:a16="http://schemas.microsoft.com/office/drawing/2014/main" id="{B390873E-8BD9-EEAB-DA47-F04E6811DD03}"/>
                    </a:ext>
                  </a:extLst>
                </p:cNvPr>
                <p:cNvSpPr/>
                <p:nvPr/>
              </p:nvSpPr>
              <p:spPr>
                <a:xfrm>
                  <a:off x="5847210" y="3086854"/>
                  <a:ext cx="135777" cy="28698"/>
                </a:xfrm>
                <a:custGeom>
                  <a:avLst/>
                  <a:gdLst>
                    <a:gd name="connsiteX0" fmla="*/ 135380 w 135777"/>
                    <a:gd name="connsiteY0" fmla="*/ 23355 h 28698"/>
                    <a:gd name="connsiteX1" fmla="*/ 130727 w 135777"/>
                    <a:gd name="connsiteY1" fmla="*/ 28573 h 28698"/>
                    <a:gd name="connsiteX2" fmla="*/ 0 w 135777"/>
                    <a:gd name="connsiteY2" fmla="*/ 86 h 28698"/>
                    <a:gd name="connsiteX3" fmla="*/ 135380 w 135777"/>
                    <a:gd name="connsiteY3" fmla="*/ 23355 h 2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777" h="28698">
                      <a:moveTo>
                        <a:pt x="135380" y="23355"/>
                      </a:moveTo>
                      <a:cubicBezTo>
                        <a:pt x="136650" y="27867"/>
                        <a:pt x="134816" y="29137"/>
                        <a:pt x="130727" y="28573"/>
                      </a:cubicBezTo>
                      <a:cubicBezTo>
                        <a:pt x="87433" y="18137"/>
                        <a:pt x="42306" y="14188"/>
                        <a:pt x="0" y="86"/>
                      </a:cubicBezTo>
                      <a:cubicBezTo>
                        <a:pt x="47383" y="-1324"/>
                        <a:pt x="90395" y="14894"/>
                        <a:pt x="135380" y="233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5" name="Freeform: Shape 444">
                  <a:extLst>
                    <a:ext uri="{FF2B5EF4-FFF2-40B4-BE49-F238E27FC236}">
                      <a16:creationId xmlns:a16="http://schemas.microsoft.com/office/drawing/2014/main" id="{899BD55B-644E-5BDB-845E-5E1CF1813D8A}"/>
                    </a:ext>
                  </a:extLst>
                </p:cNvPr>
                <p:cNvSpPr/>
                <p:nvPr/>
              </p:nvSpPr>
              <p:spPr>
                <a:xfrm>
                  <a:off x="5849325" y="3250085"/>
                  <a:ext cx="167178" cy="32733"/>
                </a:xfrm>
                <a:custGeom>
                  <a:avLst/>
                  <a:gdLst>
                    <a:gd name="connsiteX0" fmla="*/ 165982 w 167178"/>
                    <a:gd name="connsiteY0" fmla="*/ 26670 h 32733"/>
                    <a:gd name="connsiteX1" fmla="*/ 164431 w 167178"/>
                    <a:gd name="connsiteY1" fmla="*/ 32733 h 32733"/>
                    <a:gd name="connsiteX2" fmla="*/ 0 w 167178"/>
                    <a:gd name="connsiteY2" fmla="*/ 3260 h 32733"/>
                    <a:gd name="connsiteX3" fmla="*/ 37653 w 167178"/>
                    <a:gd name="connsiteY3" fmla="*/ 6926 h 32733"/>
                    <a:gd name="connsiteX4" fmla="*/ 165982 w 167178"/>
                    <a:gd name="connsiteY4" fmla="*/ 26670 h 3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178" h="32733">
                      <a:moveTo>
                        <a:pt x="165982" y="26670"/>
                      </a:moveTo>
                      <a:cubicBezTo>
                        <a:pt x="168520" y="29490"/>
                        <a:pt x="166546" y="31182"/>
                        <a:pt x="164431" y="32733"/>
                      </a:cubicBezTo>
                      <a:cubicBezTo>
                        <a:pt x="109714" y="22580"/>
                        <a:pt x="52883" y="20323"/>
                        <a:pt x="0" y="3260"/>
                      </a:cubicBezTo>
                      <a:cubicBezTo>
                        <a:pt x="9448" y="-4778"/>
                        <a:pt x="24961" y="4247"/>
                        <a:pt x="37653" y="6926"/>
                      </a:cubicBezTo>
                      <a:cubicBezTo>
                        <a:pt x="76997" y="15106"/>
                        <a:pt x="125368" y="18631"/>
                        <a:pt x="165982" y="266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6" name="Freeform: Shape 445">
                  <a:extLst>
                    <a:ext uri="{FF2B5EF4-FFF2-40B4-BE49-F238E27FC236}">
                      <a16:creationId xmlns:a16="http://schemas.microsoft.com/office/drawing/2014/main" id="{6D66D640-812A-9C76-E7D4-CE173933CA44}"/>
                    </a:ext>
                  </a:extLst>
                </p:cNvPr>
                <p:cNvSpPr/>
                <p:nvPr/>
              </p:nvSpPr>
              <p:spPr>
                <a:xfrm>
                  <a:off x="5837023" y="3062543"/>
                  <a:ext cx="3875" cy="7051"/>
                </a:xfrm>
                <a:custGeom>
                  <a:avLst/>
                  <a:gdLst>
                    <a:gd name="connsiteX0" fmla="*/ 3700 w 3875"/>
                    <a:gd name="connsiteY0" fmla="*/ 0 h 7051"/>
                    <a:gd name="connsiteX1" fmla="*/ 175 w 3875"/>
                    <a:gd name="connsiteY1" fmla="*/ 7051 h 7051"/>
                    <a:gd name="connsiteX2" fmla="*/ 3700 w 3875"/>
                    <a:gd name="connsiteY2" fmla="*/ 0 h 7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875" h="7051">
                      <a:moveTo>
                        <a:pt x="3700" y="0"/>
                      </a:moveTo>
                      <a:cubicBezTo>
                        <a:pt x="4264" y="2820"/>
                        <a:pt x="3559" y="5359"/>
                        <a:pt x="175" y="7051"/>
                      </a:cubicBezTo>
                      <a:cubicBezTo>
                        <a:pt x="-389" y="4372"/>
                        <a:pt x="316" y="1833"/>
                        <a:pt x="37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7" name="Freeform: Shape 446">
                  <a:extLst>
                    <a:ext uri="{FF2B5EF4-FFF2-40B4-BE49-F238E27FC236}">
                      <a16:creationId xmlns:a16="http://schemas.microsoft.com/office/drawing/2014/main" id="{C21593CD-A8B3-DC11-DA09-AC08DA54C5E9}"/>
                    </a:ext>
                  </a:extLst>
                </p:cNvPr>
                <p:cNvSpPr/>
                <p:nvPr/>
              </p:nvSpPr>
              <p:spPr>
                <a:xfrm>
                  <a:off x="5865684" y="3330060"/>
                  <a:ext cx="132623" cy="42138"/>
                </a:xfrm>
                <a:custGeom>
                  <a:avLst/>
                  <a:gdLst>
                    <a:gd name="connsiteX0" fmla="*/ 131432 w 132623"/>
                    <a:gd name="connsiteY0" fmla="*/ 38358 h 42138"/>
                    <a:gd name="connsiteX1" fmla="*/ 130586 w 132623"/>
                    <a:gd name="connsiteY1" fmla="*/ 41319 h 42138"/>
                    <a:gd name="connsiteX2" fmla="*/ 0 w 132623"/>
                    <a:gd name="connsiteY2" fmla="*/ 0 h 42138"/>
                    <a:gd name="connsiteX3" fmla="*/ 131432 w 132623"/>
                    <a:gd name="connsiteY3" fmla="*/ 38358 h 42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2623" h="42138">
                      <a:moveTo>
                        <a:pt x="131432" y="38358"/>
                      </a:moveTo>
                      <a:cubicBezTo>
                        <a:pt x="133970" y="41460"/>
                        <a:pt x="131855" y="43293"/>
                        <a:pt x="130586" y="41319"/>
                      </a:cubicBezTo>
                      <a:cubicBezTo>
                        <a:pt x="85318" y="33986"/>
                        <a:pt x="41742" y="20025"/>
                        <a:pt x="0" y="0"/>
                      </a:cubicBezTo>
                      <a:cubicBezTo>
                        <a:pt x="46114" y="4230"/>
                        <a:pt x="86728" y="29050"/>
                        <a:pt x="131432" y="3835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8" name="Freeform: Shape 447">
                  <a:extLst>
                    <a:ext uri="{FF2B5EF4-FFF2-40B4-BE49-F238E27FC236}">
                      <a16:creationId xmlns:a16="http://schemas.microsoft.com/office/drawing/2014/main" id="{0CDC2C17-DA32-610F-C12C-198B772EE1EC}"/>
                    </a:ext>
                  </a:extLst>
                </p:cNvPr>
                <p:cNvSpPr/>
                <p:nvPr/>
              </p:nvSpPr>
              <p:spPr>
                <a:xfrm>
                  <a:off x="5862299" y="3403250"/>
                  <a:ext cx="181710" cy="61062"/>
                </a:xfrm>
                <a:custGeom>
                  <a:avLst/>
                  <a:gdLst>
                    <a:gd name="connsiteX0" fmla="*/ 181635 w 181710"/>
                    <a:gd name="connsiteY0" fmla="*/ 54998 h 61062"/>
                    <a:gd name="connsiteX1" fmla="*/ 180084 w 181710"/>
                    <a:gd name="connsiteY1" fmla="*/ 61062 h 61062"/>
                    <a:gd name="connsiteX2" fmla="*/ 0 w 181710"/>
                    <a:gd name="connsiteY2" fmla="*/ 0 h 61062"/>
                    <a:gd name="connsiteX3" fmla="*/ 181635 w 181710"/>
                    <a:gd name="connsiteY3" fmla="*/ 54998 h 61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710" h="61062">
                      <a:moveTo>
                        <a:pt x="181635" y="54998"/>
                      </a:moveTo>
                      <a:cubicBezTo>
                        <a:pt x="181776" y="57114"/>
                        <a:pt x="181917" y="59370"/>
                        <a:pt x="180084" y="61062"/>
                      </a:cubicBezTo>
                      <a:cubicBezTo>
                        <a:pt x="119022" y="44704"/>
                        <a:pt x="59934" y="20871"/>
                        <a:pt x="0" y="0"/>
                      </a:cubicBezTo>
                      <a:cubicBezTo>
                        <a:pt x="63177" y="8602"/>
                        <a:pt x="120009" y="40614"/>
                        <a:pt x="181635" y="549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9" name="Freeform: Shape 448">
                  <a:extLst>
                    <a:ext uri="{FF2B5EF4-FFF2-40B4-BE49-F238E27FC236}">
                      <a16:creationId xmlns:a16="http://schemas.microsoft.com/office/drawing/2014/main" id="{65969226-2790-9B1C-31DC-9CE91FE6BC97}"/>
                    </a:ext>
                  </a:extLst>
                </p:cNvPr>
                <p:cNvSpPr/>
                <p:nvPr/>
              </p:nvSpPr>
              <p:spPr>
                <a:xfrm>
                  <a:off x="5803775" y="3173104"/>
                  <a:ext cx="59087" cy="336288"/>
                </a:xfrm>
                <a:custGeom>
                  <a:avLst/>
                  <a:gdLst>
                    <a:gd name="connsiteX0" fmla="*/ 47101 w 59087"/>
                    <a:gd name="connsiteY0" fmla="*/ 56408 h 336288"/>
                    <a:gd name="connsiteX1" fmla="*/ 51332 w 59087"/>
                    <a:gd name="connsiteY1" fmla="*/ 94625 h 336288"/>
                    <a:gd name="connsiteX2" fmla="*/ 58101 w 59087"/>
                    <a:gd name="connsiteY2" fmla="*/ 141585 h 336288"/>
                    <a:gd name="connsiteX3" fmla="*/ 44281 w 59087"/>
                    <a:gd name="connsiteY3" fmla="*/ 157238 h 336288"/>
                    <a:gd name="connsiteX4" fmla="*/ 59088 w 59087"/>
                    <a:gd name="connsiteY4" fmla="*/ 174020 h 336288"/>
                    <a:gd name="connsiteX5" fmla="*/ 35114 w 59087"/>
                    <a:gd name="connsiteY5" fmla="*/ 233672 h 336288"/>
                    <a:gd name="connsiteX6" fmla="*/ 45832 w 59087"/>
                    <a:gd name="connsiteY6" fmla="*/ 247774 h 336288"/>
                    <a:gd name="connsiteX7" fmla="*/ 30320 w 59087"/>
                    <a:gd name="connsiteY7" fmla="*/ 299952 h 336288"/>
                    <a:gd name="connsiteX8" fmla="*/ 0 w 59087"/>
                    <a:gd name="connsiteY8" fmla="*/ 335348 h 336288"/>
                    <a:gd name="connsiteX9" fmla="*/ 22140 w 59087"/>
                    <a:gd name="connsiteY9" fmla="*/ 0 h 336288"/>
                    <a:gd name="connsiteX10" fmla="*/ 47101 w 59087"/>
                    <a:gd name="connsiteY10" fmla="*/ 56408 h 336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9087" h="336288">
                      <a:moveTo>
                        <a:pt x="47101" y="56408"/>
                      </a:moveTo>
                      <a:cubicBezTo>
                        <a:pt x="29050" y="60357"/>
                        <a:pt x="28204" y="93074"/>
                        <a:pt x="51332" y="94625"/>
                      </a:cubicBezTo>
                      <a:cubicBezTo>
                        <a:pt x="54857" y="110560"/>
                        <a:pt x="55139" y="125650"/>
                        <a:pt x="58101" y="141585"/>
                      </a:cubicBezTo>
                      <a:cubicBezTo>
                        <a:pt x="47665" y="145252"/>
                        <a:pt x="46537" y="151316"/>
                        <a:pt x="44281" y="157238"/>
                      </a:cubicBezTo>
                      <a:cubicBezTo>
                        <a:pt x="47947" y="167392"/>
                        <a:pt x="53870" y="169648"/>
                        <a:pt x="59088" y="174020"/>
                      </a:cubicBezTo>
                      <a:cubicBezTo>
                        <a:pt x="55844" y="195173"/>
                        <a:pt x="52742" y="216326"/>
                        <a:pt x="35114" y="233672"/>
                      </a:cubicBezTo>
                      <a:cubicBezTo>
                        <a:pt x="37794" y="241710"/>
                        <a:pt x="42729" y="241428"/>
                        <a:pt x="45832" y="247774"/>
                      </a:cubicBezTo>
                      <a:cubicBezTo>
                        <a:pt x="39909" y="261171"/>
                        <a:pt x="37089" y="282465"/>
                        <a:pt x="30320" y="299952"/>
                      </a:cubicBezTo>
                      <a:cubicBezTo>
                        <a:pt x="24256" y="315605"/>
                        <a:pt x="18192" y="341553"/>
                        <a:pt x="0" y="335348"/>
                      </a:cubicBezTo>
                      <a:cubicBezTo>
                        <a:pt x="55280" y="236351"/>
                        <a:pt x="29897" y="115778"/>
                        <a:pt x="22140" y="0"/>
                      </a:cubicBezTo>
                      <a:cubicBezTo>
                        <a:pt x="50909" y="0"/>
                        <a:pt x="40896" y="34973"/>
                        <a:pt x="47101" y="5640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0" name="Freeform: Shape 449">
                  <a:extLst>
                    <a:ext uri="{FF2B5EF4-FFF2-40B4-BE49-F238E27FC236}">
                      <a16:creationId xmlns:a16="http://schemas.microsoft.com/office/drawing/2014/main" id="{BF6DCF84-57FB-98D0-AEC8-850558E77F11}"/>
                    </a:ext>
                  </a:extLst>
                </p:cNvPr>
                <p:cNvSpPr/>
                <p:nvPr/>
              </p:nvSpPr>
              <p:spPr>
                <a:xfrm>
                  <a:off x="5595715" y="3504295"/>
                  <a:ext cx="430450" cy="78252"/>
                </a:xfrm>
                <a:custGeom>
                  <a:avLst/>
                  <a:gdLst>
                    <a:gd name="connsiteX0" fmla="*/ 430451 w 430450"/>
                    <a:gd name="connsiteY0" fmla="*/ 50694 h 78252"/>
                    <a:gd name="connsiteX1" fmla="*/ 759 w 430450"/>
                    <a:gd name="connsiteY1" fmla="*/ 32362 h 78252"/>
                    <a:gd name="connsiteX2" fmla="*/ 8797 w 430450"/>
                    <a:gd name="connsiteY2" fmla="*/ 2324 h 78252"/>
                    <a:gd name="connsiteX3" fmla="*/ 430451 w 430450"/>
                    <a:gd name="connsiteY3" fmla="*/ 50694 h 7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0450" h="78252">
                      <a:moveTo>
                        <a:pt x="430451" y="50694"/>
                      </a:moveTo>
                      <a:cubicBezTo>
                        <a:pt x="271520" y="127551"/>
                        <a:pt x="148408" y="17696"/>
                        <a:pt x="759" y="32362"/>
                      </a:cubicBezTo>
                      <a:cubicBezTo>
                        <a:pt x="-2626" y="20657"/>
                        <a:pt x="6259" y="12337"/>
                        <a:pt x="8797" y="2324"/>
                      </a:cubicBezTo>
                      <a:cubicBezTo>
                        <a:pt x="159267" y="-18829"/>
                        <a:pt x="268981" y="113026"/>
                        <a:pt x="430451" y="506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1" name="Freeform: Shape 450">
                  <a:extLst>
                    <a:ext uri="{FF2B5EF4-FFF2-40B4-BE49-F238E27FC236}">
                      <a16:creationId xmlns:a16="http://schemas.microsoft.com/office/drawing/2014/main" id="{9A04BEAD-3CFC-9996-06BD-18E8A4FB2B7A}"/>
                    </a:ext>
                  </a:extLst>
                </p:cNvPr>
                <p:cNvSpPr/>
                <p:nvPr/>
              </p:nvSpPr>
              <p:spPr>
                <a:xfrm>
                  <a:off x="6098933" y="2694901"/>
                  <a:ext cx="493607" cy="102586"/>
                </a:xfrm>
                <a:custGeom>
                  <a:avLst/>
                  <a:gdLst>
                    <a:gd name="connsiteX0" fmla="*/ 492023 w 493607"/>
                    <a:gd name="connsiteY0" fmla="*/ 0 h 102586"/>
                    <a:gd name="connsiteX1" fmla="*/ 474818 w 493607"/>
                    <a:gd name="connsiteY1" fmla="*/ 40473 h 102586"/>
                    <a:gd name="connsiteX2" fmla="*/ 371450 w 493607"/>
                    <a:gd name="connsiteY2" fmla="*/ 90112 h 102586"/>
                    <a:gd name="connsiteX3" fmla="*/ 0 w 493607"/>
                    <a:gd name="connsiteY3" fmla="*/ 58383 h 102586"/>
                    <a:gd name="connsiteX4" fmla="*/ 235505 w 493607"/>
                    <a:gd name="connsiteY4" fmla="*/ 74741 h 102586"/>
                    <a:gd name="connsiteX5" fmla="*/ 363129 w 493607"/>
                    <a:gd name="connsiteY5" fmla="*/ 66985 h 102586"/>
                    <a:gd name="connsiteX6" fmla="*/ 492023 w 493607"/>
                    <a:gd name="connsiteY6" fmla="*/ 0 h 102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607" h="102586">
                      <a:moveTo>
                        <a:pt x="492023" y="0"/>
                      </a:moveTo>
                      <a:cubicBezTo>
                        <a:pt x="498087" y="5641"/>
                        <a:pt x="485536" y="29615"/>
                        <a:pt x="474818" y="40473"/>
                      </a:cubicBezTo>
                      <a:cubicBezTo>
                        <a:pt x="447460" y="68113"/>
                        <a:pt x="402051" y="80100"/>
                        <a:pt x="371450" y="90112"/>
                      </a:cubicBezTo>
                      <a:cubicBezTo>
                        <a:pt x="242838" y="132137"/>
                        <a:pt x="121842" y="54152"/>
                        <a:pt x="0" y="58383"/>
                      </a:cubicBezTo>
                      <a:cubicBezTo>
                        <a:pt x="77139" y="45127"/>
                        <a:pt x="154841" y="70652"/>
                        <a:pt x="235505" y="74741"/>
                      </a:cubicBezTo>
                      <a:cubicBezTo>
                        <a:pt x="277812" y="76856"/>
                        <a:pt x="313772" y="77985"/>
                        <a:pt x="363129" y="66985"/>
                      </a:cubicBezTo>
                      <a:cubicBezTo>
                        <a:pt x="407410" y="57114"/>
                        <a:pt x="453665" y="39204"/>
                        <a:pt x="4920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2" name="Freeform: Shape 451">
                  <a:extLst>
                    <a:ext uri="{FF2B5EF4-FFF2-40B4-BE49-F238E27FC236}">
                      <a16:creationId xmlns:a16="http://schemas.microsoft.com/office/drawing/2014/main" id="{B1EBA2DA-95C0-1F29-6790-1AB35C00306F}"/>
                    </a:ext>
                  </a:extLst>
                </p:cNvPr>
                <p:cNvSpPr/>
                <p:nvPr/>
              </p:nvSpPr>
              <p:spPr>
                <a:xfrm>
                  <a:off x="6204276" y="2816885"/>
                  <a:ext cx="106188" cy="60638"/>
                </a:xfrm>
                <a:custGeom>
                  <a:avLst/>
                  <a:gdLst>
                    <a:gd name="connsiteX0" fmla="*/ 106189 w 106188"/>
                    <a:gd name="connsiteY0" fmla="*/ 60639 h 60638"/>
                    <a:gd name="connsiteX1" fmla="*/ 0 w 106188"/>
                    <a:gd name="connsiteY1" fmla="*/ 0 h 60638"/>
                    <a:gd name="connsiteX2" fmla="*/ 106189 w 106188"/>
                    <a:gd name="connsiteY2" fmla="*/ 60639 h 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6188" h="60638">
                      <a:moveTo>
                        <a:pt x="106189" y="60639"/>
                      </a:moveTo>
                      <a:cubicBezTo>
                        <a:pt x="74600" y="50344"/>
                        <a:pt x="33422" y="23832"/>
                        <a:pt x="0" y="0"/>
                      </a:cubicBezTo>
                      <a:cubicBezTo>
                        <a:pt x="36383" y="16640"/>
                        <a:pt x="70793" y="40050"/>
                        <a:pt x="106189" y="606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3" name="Freeform: Shape 452">
                  <a:extLst>
                    <a:ext uri="{FF2B5EF4-FFF2-40B4-BE49-F238E27FC236}">
                      <a16:creationId xmlns:a16="http://schemas.microsoft.com/office/drawing/2014/main" id="{95EF9071-B13D-1A90-B00E-0EE2AA68C80F}"/>
                    </a:ext>
                  </a:extLst>
                </p:cNvPr>
                <p:cNvSpPr/>
                <p:nvPr/>
              </p:nvSpPr>
              <p:spPr>
                <a:xfrm>
                  <a:off x="5825473" y="3089901"/>
                  <a:ext cx="16237" cy="64164"/>
                </a:xfrm>
                <a:custGeom>
                  <a:avLst/>
                  <a:gdLst>
                    <a:gd name="connsiteX0" fmla="*/ 3123 w 16237"/>
                    <a:gd name="connsiteY0" fmla="*/ 0 h 64164"/>
                    <a:gd name="connsiteX1" fmla="*/ 16238 w 16237"/>
                    <a:gd name="connsiteY1" fmla="*/ 53447 h 64164"/>
                    <a:gd name="connsiteX2" fmla="*/ 2135 w 16237"/>
                    <a:gd name="connsiteY2" fmla="*/ 64164 h 64164"/>
                    <a:gd name="connsiteX3" fmla="*/ 3123 w 16237"/>
                    <a:gd name="connsiteY3" fmla="*/ 0 h 6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237" h="64164">
                      <a:moveTo>
                        <a:pt x="3123" y="0"/>
                      </a:moveTo>
                      <a:cubicBezTo>
                        <a:pt x="21878" y="12551"/>
                        <a:pt x="12007" y="35255"/>
                        <a:pt x="16238" y="53447"/>
                      </a:cubicBezTo>
                      <a:cubicBezTo>
                        <a:pt x="12289" y="57255"/>
                        <a:pt x="1007" y="59088"/>
                        <a:pt x="2135" y="64164"/>
                      </a:cubicBezTo>
                      <a:cubicBezTo>
                        <a:pt x="-3364" y="47665"/>
                        <a:pt x="3546" y="20589"/>
                        <a:pt x="31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08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8A8205B7-C793-5288-D861-06A8A008F61C}"/>
                  </a:ext>
                </a:extLst>
              </p:cNvPr>
              <p:cNvSpPr/>
              <p:nvPr/>
            </p:nvSpPr>
            <p:spPr>
              <a:xfrm>
                <a:off x="6439076" y="2124471"/>
                <a:ext cx="62472" cy="70933"/>
              </a:xfrm>
              <a:custGeom>
                <a:avLst/>
                <a:gdLst>
                  <a:gd name="connsiteX0" fmla="*/ 62472 w 62472"/>
                  <a:gd name="connsiteY0" fmla="*/ 68395 h 70933"/>
                  <a:gd name="connsiteX1" fmla="*/ 35960 w 62472"/>
                  <a:gd name="connsiteY1" fmla="*/ 70934 h 70933"/>
                  <a:gd name="connsiteX2" fmla="*/ 0 w 62472"/>
                  <a:gd name="connsiteY2" fmla="*/ 12974 h 70933"/>
                  <a:gd name="connsiteX3" fmla="*/ 17910 w 62472"/>
                  <a:gd name="connsiteY3" fmla="*/ 0 h 70933"/>
                  <a:gd name="connsiteX4" fmla="*/ 62472 w 62472"/>
                  <a:gd name="connsiteY4" fmla="*/ 68395 h 7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472" h="70933">
                    <a:moveTo>
                      <a:pt x="62472" y="68395"/>
                    </a:moveTo>
                    <a:cubicBezTo>
                      <a:pt x="53588" y="69664"/>
                      <a:pt x="45408" y="67972"/>
                      <a:pt x="35960" y="70934"/>
                    </a:cubicBezTo>
                    <a:cubicBezTo>
                      <a:pt x="28909" y="52883"/>
                      <a:pt x="14102" y="23268"/>
                      <a:pt x="0" y="12974"/>
                    </a:cubicBezTo>
                    <a:cubicBezTo>
                      <a:pt x="141" y="7051"/>
                      <a:pt x="12833" y="4654"/>
                      <a:pt x="17910" y="0"/>
                    </a:cubicBezTo>
                    <a:cubicBezTo>
                      <a:pt x="33563" y="19884"/>
                      <a:pt x="48370" y="42729"/>
                      <a:pt x="62472" y="683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08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6" name="TextBox 455">
            <a:extLst>
              <a:ext uri="{FF2B5EF4-FFF2-40B4-BE49-F238E27FC236}">
                <a16:creationId xmlns:a16="http://schemas.microsoft.com/office/drawing/2014/main" id="{9B8C237B-51D2-0B0E-290E-B577AABA039C}"/>
              </a:ext>
            </a:extLst>
          </p:cNvPr>
          <p:cNvSpPr txBox="1"/>
          <p:nvPr/>
        </p:nvSpPr>
        <p:spPr>
          <a:xfrm>
            <a:off x="258765" y="4491998"/>
            <a:ext cx="117934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</a:pPr>
            <a:r>
              <a:rPr lang="fa-IR" altLang="en-US" sz="28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8E3990DB-E0E0-C48D-A130-191BE58C9B1E}"/>
              </a:ext>
            </a:extLst>
          </p:cNvPr>
          <p:cNvSpPr txBox="1"/>
          <p:nvPr/>
        </p:nvSpPr>
        <p:spPr>
          <a:xfrm>
            <a:off x="358586" y="5243524"/>
            <a:ext cx="116447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6111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" grpId="0"/>
      <p:bldP spid="4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Placeholder 65">
            <a:extLst>
              <a:ext uri="{FF2B5EF4-FFF2-40B4-BE49-F238E27FC236}">
                <a16:creationId xmlns:a16="http://schemas.microsoft.com/office/drawing/2014/main" id="{300486A2-C12F-A3C0-617B-8BA9CB83D2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DFA71AAB-4450-07C4-D65F-D9027F3D4E1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2" name="Picture Placeholder 71">
            <a:extLst>
              <a:ext uri="{FF2B5EF4-FFF2-40B4-BE49-F238E27FC236}">
                <a16:creationId xmlns:a16="http://schemas.microsoft.com/office/drawing/2014/main" id="{CC667725-5BEE-D2EB-9DD7-78D448BEC5D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9A09E8-3A24-8936-0A2B-259B7024D349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21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22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23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FA8EA8B-300A-F192-E81E-34C29430B5C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A5AB582-0D51-094F-DAB8-83DB8032514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5F3907B-F60D-9C2F-2F22-674F99F1768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E25844-2E74-B3E7-C93C-16F9EC248EB2}"/>
              </a:ext>
            </a:extLst>
          </p:cNvPr>
          <p:cNvSpPr/>
          <p:nvPr/>
        </p:nvSpPr>
        <p:spPr>
          <a:xfrm>
            <a:off x="8437135" y="2590800"/>
            <a:ext cx="3005801" cy="1177636"/>
          </a:xfrm>
          <a:prstGeom prst="roundRect">
            <a:avLst>
              <a:gd name="adj" fmla="val 22549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DCB093A-C8CF-B948-67AF-C231EF9FD7B6}"/>
              </a:ext>
            </a:extLst>
          </p:cNvPr>
          <p:cNvSpPr/>
          <p:nvPr/>
        </p:nvSpPr>
        <p:spPr>
          <a:xfrm>
            <a:off x="4835285" y="2590800"/>
            <a:ext cx="3005801" cy="1177636"/>
          </a:xfrm>
          <a:prstGeom prst="roundRect">
            <a:avLst>
              <a:gd name="adj" fmla="val 22549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640ABD1-6A2C-5C4C-22BE-40B4A472B561}"/>
              </a:ext>
            </a:extLst>
          </p:cNvPr>
          <p:cNvSpPr/>
          <p:nvPr/>
        </p:nvSpPr>
        <p:spPr>
          <a:xfrm>
            <a:off x="1233435" y="2590800"/>
            <a:ext cx="3005801" cy="1177636"/>
          </a:xfrm>
          <a:prstGeom prst="roundRect">
            <a:avLst>
              <a:gd name="adj" fmla="val 22549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E72334-3BDA-0033-9966-2881BDBF2817}"/>
              </a:ext>
            </a:extLst>
          </p:cNvPr>
          <p:cNvSpPr txBox="1"/>
          <p:nvPr/>
        </p:nvSpPr>
        <p:spPr>
          <a:xfrm>
            <a:off x="258765" y="321788"/>
            <a:ext cx="117934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</a:pPr>
            <a:r>
              <a:rPr lang="fa-IR" altLang="en-US" sz="28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44EB7D-A40B-4B47-5DAC-AA436BD35139}"/>
              </a:ext>
            </a:extLst>
          </p:cNvPr>
          <p:cNvSpPr txBox="1"/>
          <p:nvPr/>
        </p:nvSpPr>
        <p:spPr>
          <a:xfrm>
            <a:off x="1052944" y="1073314"/>
            <a:ext cx="10584873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15" name="Graphic 48">
            <a:extLst>
              <a:ext uri="{FF2B5EF4-FFF2-40B4-BE49-F238E27FC236}">
                <a16:creationId xmlns:a16="http://schemas.microsoft.com/office/drawing/2014/main" id="{0EEFED16-A5EA-F5F4-7302-40CB5EDF4E34}"/>
              </a:ext>
            </a:extLst>
          </p:cNvPr>
          <p:cNvGrpSpPr/>
          <p:nvPr/>
        </p:nvGrpSpPr>
        <p:grpSpPr>
          <a:xfrm>
            <a:off x="3621696" y="2969848"/>
            <a:ext cx="504416" cy="399632"/>
            <a:chOff x="3130937" y="2884395"/>
            <a:chExt cx="646931" cy="512541"/>
          </a:xfrm>
          <a:solidFill>
            <a:srgbClr val="374DF8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9DED20-D91E-A587-E27D-C9AD56EA1859}"/>
                </a:ext>
              </a:extLst>
            </p:cNvPr>
            <p:cNvSpPr/>
            <p:nvPr/>
          </p:nvSpPr>
          <p:spPr>
            <a:xfrm>
              <a:off x="3130937" y="2884395"/>
              <a:ext cx="542755" cy="415022"/>
            </a:xfrm>
            <a:custGeom>
              <a:avLst/>
              <a:gdLst>
                <a:gd name="connsiteX0" fmla="*/ 513273 w 542755"/>
                <a:gd name="connsiteY0" fmla="*/ 415023 h 415022"/>
                <a:gd name="connsiteX1" fmla="*/ 29482 w 542755"/>
                <a:gd name="connsiteY1" fmla="*/ 415023 h 415022"/>
                <a:gd name="connsiteX2" fmla="*/ 0 w 542755"/>
                <a:gd name="connsiteY2" fmla="*/ 385540 h 415022"/>
                <a:gd name="connsiteX3" fmla="*/ 0 w 542755"/>
                <a:gd name="connsiteY3" fmla="*/ 29556 h 415022"/>
                <a:gd name="connsiteX4" fmla="*/ 29482 w 542755"/>
                <a:gd name="connsiteY4" fmla="*/ 0 h 415022"/>
                <a:gd name="connsiteX5" fmla="*/ 513273 w 542755"/>
                <a:gd name="connsiteY5" fmla="*/ 0 h 415022"/>
                <a:gd name="connsiteX6" fmla="*/ 542756 w 542755"/>
                <a:gd name="connsiteY6" fmla="*/ 29556 h 415022"/>
                <a:gd name="connsiteX7" fmla="*/ 542756 w 542755"/>
                <a:gd name="connsiteY7" fmla="*/ 88960 h 415022"/>
                <a:gd name="connsiteX8" fmla="*/ 535659 w 542755"/>
                <a:gd name="connsiteY8" fmla="*/ 98909 h 415022"/>
                <a:gd name="connsiteX9" fmla="*/ 489497 w 542755"/>
                <a:gd name="connsiteY9" fmla="*/ 163507 h 415022"/>
                <a:gd name="connsiteX10" fmla="*/ 535659 w 542755"/>
                <a:gd name="connsiteY10" fmla="*/ 228105 h 415022"/>
                <a:gd name="connsiteX11" fmla="*/ 542756 w 542755"/>
                <a:gd name="connsiteY11" fmla="*/ 238055 h 415022"/>
                <a:gd name="connsiteX12" fmla="*/ 542756 w 542755"/>
                <a:gd name="connsiteY12" fmla="*/ 385467 h 415022"/>
                <a:gd name="connsiteX13" fmla="*/ 513273 w 542755"/>
                <a:gd name="connsiteY13" fmla="*/ 415023 h 415022"/>
                <a:gd name="connsiteX14" fmla="*/ 29482 w 542755"/>
                <a:gd name="connsiteY14" fmla="*/ 21069 h 415022"/>
                <a:gd name="connsiteX15" fmla="*/ 20996 w 542755"/>
                <a:gd name="connsiteY15" fmla="*/ 29629 h 415022"/>
                <a:gd name="connsiteX16" fmla="*/ 20996 w 542755"/>
                <a:gd name="connsiteY16" fmla="*/ 385613 h 415022"/>
                <a:gd name="connsiteX17" fmla="*/ 29482 w 542755"/>
                <a:gd name="connsiteY17" fmla="*/ 394100 h 415022"/>
                <a:gd name="connsiteX18" fmla="*/ 513273 w 542755"/>
                <a:gd name="connsiteY18" fmla="*/ 394100 h 415022"/>
                <a:gd name="connsiteX19" fmla="*/ 521759 w 542755"/>
                <a:gd name="connsiteY19" fmla="*/ 385613 h 415022"/>
                <a:gd name="connsiteX20" fmla="*/ 521759 w 542755"/>
                <a:gd name="connsiteY20" fmla="*/ 245370 h 415022"/>
                <a:gd name="connsiteX21" fmla="*/ 468501 w 542755"/>
                <a:gd name="connsiteY21" fmla="*/ 163653 h 415022"/>
                <a:gd name="connsiteX22" fmla="*/ 521759 w 542755"/>
                <a:gd name="connsiteY22" fmla="*/ 81936 h 415022"/>
                <a:gd name="connsiteX23" fmla="*/ 521759 w 542755"/>
                <a:gd name="connsiteY23" fmla="*/ 29702 h 415022"/>
                <a:gd name="connsiteX24" fmla="*/ 513273 w 542755"/>
                <a:gd name="connsiteY24" fmla="*/ 21143 h 415022"/>
                <a:gd name="connsiteX25" fmla="*/ 29482 w 542755"/>
                <a:gd name="connsiteY25" fmla="*/ 21143 h 41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42755" h="415022">
                  <a:moveTo>
                    <a:pt x="513273" y="415023"/>
                  </a:moveTo>
                  <a:lnTo>
                    <a:pt x="29482" y="415023"/>
                  </a:lnTo>
                  <a:cubicBezTo>
                    <a:pt x="13242" y="415023"/>
                    <a:pt x="0" y="401781"/>
                    <a:pt x="0" y="385540"/>
                  </a:cubicBezTo>
                  <a:lnTo>
                    <a:pt x="0" y="29556"/>
                  </a:lnTo>
                  <a:cubicBezTo>
                    <a:pt x="0" y="13241"/>
                    <a:pt x="13242" y="0"/>
                    <a:pt x="29482" y="0"/>
                  </a:cubicBezTo>
                  <a:lnTo>
                    <a:pt x="513273" y="0"/>
                  </a:lnTo>
                  <a:cubicBezTo>
                    <a:pt x="529514" y="0"/>
                    <a:pt x="542756" y="13241"/>
                    <a:pt x="542756" y="29556"/>
                  </a:cubicBezTo>
                  <a:lnTo>
                    <a:pt x="542756" y="88960"/>
                  </a:lnTo>
                  <a:cubicBezTo>
                    <a:pt x="542756" y="93422"/>
                    <a:pt x="539902" y="97446"/>
                    <a:pt x="535659" y="98909"/>
                  </a:cubicBezTo>
                  <a:cubicBezTo>
                    <a:pt x="508006" y="108346"/>
                    <a:pt x="489497" y="134317"/>
                    <a:pt x="489497" y="163507"/>
                  </a:cubicBezTo>
                  <a:cubicBezTo>
                    <a:pt x="489497" y="192697"/>
                    <a:pt x="508079" y="218668"/>
                    <a:pt x="535659" y="228105"/>
                  </a:cubicBezTo>
                  <a:cubicBezTo>
                    <a:pt x="539902" y="229568"/>
                    <a:pt x="542756" y="233519"/>
                    <a:pt x="542756" y="238055"/>
                  </a:cubicBezTo>
                  <a:lnTo>
                    <a:pt x="542756" y="385467"/>
                  </a:lnTo>
                  <a:cubicBezTo>
                    <a:pt x="542756" y="401781"/>
                    <a:pt x="529514" y="415023"/>
                    <a:pt x="513273" y="415023"/>
                  </a:cubicBezTo>
                  <a:close/>
                  <a:moveTo>
                    <a:pt x="29482" y="21069"/>
                  </a:moveTo>
                  <a:cubicBezTo>
                    <a:pt x="24800" y="21069"/>
                    <a:pt x="20996" y="24874"/>
                    <a:pt x="20996" y="29629"/>
                  </a:cubicBezTo>
                  <a:lnTo>
                    <a:pt x="20996" y="385613"/>
                  </a:lnTo>
                  <a:cubicBezTo>
                    <a:pt x="20996" y="390295"/>
                    <a:pt x="24800" y="394100"/>
                    <a:pt x="29482" y="394100"/>
                  </a:cubicBezTo>
                  <a:lnTo>
                    <a:pt x="513273" y="394100"/>
                  </a:lnTo>
                  <a:cubicBezTo>
                    <a:pt x="517955" y="394100"/>
                    <a:pt x="521759" y="390295"/>
                    <a:pt x="521759" y="385613"/>
                  </a:cubicBezTo>
                  <a:lnTo>
                    <a:pt x="521759" y="245370"/>
                  </a:lnTo>
                  <a:cubicBezTo>
                    <a:pt x="489570" y="231251"/>
                    <a:pt x="468501" y="199281"/>
                    <a:pt x="468501" y="163653"/>
                  </a:cubicBezTo>
                  <a:cubicBezTo>
                    <a:pt x="468501" y="128026"/>
                    <a:pt x="489643" y="96056"/>
                    <a:pt x="521759" y="81936"/>
                  </a:cubicBezTo>
                  <a:lnTo>
                    <a:pt x="521759" y="29702"/>
                  </a:lnTo>
                  <a:cubicBezTo>
                    <a:pt x="521759" y="25020"/>
                    <a:pt x="517955" y="21143"/>
                    <a:pt x="513273" y="21143"/>
                  </a:cubicBezTo>
                  <a:lnTo>
                    <a:pt x="29482" y="2114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BB7634-E291-5FB8-CC58-0283BF403F88}"/>
                </a:ext>
              </a:extLst>
            </p:cNvPr>
            <p:cNvSpPr/>
            <p:nvPr/>
          </p:nvSpPr>
          <p:spPr>
            <a:xfrm>
              <a:off x="3328424" y="3278422"/>
              <a:ext cx="147815" cy="85374"/>
            </a:xfrm>
            <a:custGeom>
              <a:avLst/>
              <a:gdLst>
                <a:gd name="connsiteX0" fmla="*/ 137208 w 147815"/>
                <a:gd name="connsiteY0" fmla="*/ 85375 h 85374"/>
                <a:gd name="connsiteX1" fmla="*/ 137208 w 147815"/>
                <a:gd name="connsiteY1" fmla="*/ 85375 h 85374"/>
                <a:gd name="connsiteX2" fmla="*/ 10499 w 147815"/>
                <a:gd name="connsiteY2" fmla="*/ 85375 h 85374"/>
                <a:gd name="connsiteX3" fmla="*/ 2525 w 147815"/>
                <a:gd name="connsiteY3" fmla="*/ 81717 h 85374"/>
                <a:gd name="connsiteX4" fmla="*/ 111 w 147815"/>
                <a:gd name="connsiteY4" fmla="*/ 73231 h 85374"/>
                <a:gd name="connsiteX5" fmla="*/ 10353 w 147815"/>
                <a:gd name="connsiteY5" fmla="*/ 8852 h 85374"/>
                <a:gd name="connsiteX6" fmla="*/ 20741 w 147815"/>
                <a:gd name="connsiteY6" fmla="*/ 0 h 85374"/>
                <a:gd name="connsiteX7" fmla="*/ 127039 w 147815"/>
                <a:gd name="connsiteY7" fmla="*/ 0 h 85374"/>
                <a:gd name="connsiteX8" fmla="*/ 137427 w 147815"/>
                <a:gd name="connsiteY8" fmla="*/ 8852 h 85374"/>
                <a:gd name="connsiteX9" fmla="*/ 147523 w 147815"/>
                <a:gd name="connsiteY9" fmla="*/ 72426 h 85374"/>
                <a:gd name="connsiteX10" fmla="*/ 147816 w 147815"/>
                <a:gd name="connsiteY10" fmla="*/ 74840 h 85374"/>
                <a:gd name="connsiteX11" fmla="*/ 137208 w 147815"/>
                <a:gd name="connsiteY11" fmla="*/ 85375 h 85374"/>
                <a:gd name="connsiteX12" fmla="*/ 22790 w 147815"/>
                <a:gd name="connsiteY12" fmla="*/ 64379 h 85374"/>
                <a:gd name="connsiteX13" fmla="*/ 124917 w 147815"/>
                <a:gd name="connsiteY13" fmla="*/ 64379 h 85374"/>
                <a:gd name="connsiteX14" fmla="*/ 118041 w 147815"/>
                <a:gd name="connsiteY14" fmla="*/ 20996 h 85374"/>
                <a:gd name="connsiteX15" fmla="*/ 29740 w 147815"/>
                <a:gd name="connsiteY15" fmla="*/ 20996 h 85374"/>
                <a:gd name="connsiteX16" fmla="*/ 22790 w 147815"/>
                <a:gd name="connsiteY16" fmla="*/ 64379 h 8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7815" h="85374">
                  <a:moveTo>
                    <a:pt x="137208" y="85375"/>
                  </a:moveTo>
                  <a:cubicBezTo>
                    <a:pt x="137208" y="85375"/>
                    <a:pt x="137208" y="85375"/>
                    <a:pt x="137208" y="85375"/>
                  </a:cubicBezTo>
                  <a:lnTo>
                    <a:pt x="10499" y="85375"/>
                  </a:lnTo>
                  <a:cubicBezTo>
                    <a:pt x="7427" y="85375"/>
                    <a:pt x="4500" y="84058"/>
                    <a:pt x="2525" y="81717"/>
                  </a:cubicBezTo>
                  <a:cubicBezTo>
                    <a:pt x="550" y="79376"/>
                    <a:pt x="-328" y="76303"/>
                    <a:pt x="111" y="73231"/>
                  </a:cubicBezTo>
                  <a:lnTo>
                    <a:pt x="10353" y="8852"/>
                  </a:lnTo>
                  <a:cubicBezTo>
                    <a:pt x="11158" y="3731"/>
                    <a:pt x="15547" y="0"/>
                    <a:pt x="20741" y="0"/>
                  </a:cubicBezTo>
                  <a:lnTo>
                    <a:pt x="127039" y="0"/>
                  </a:lnTo>
                  <a:cubicBezTo>
                    <a:pt x="132233" y="0"/>
                    <a:pt x="136623" y="3731"/>
                    <a:pt x="137427" y="8852"/>
                  </a:cubicBezTo>
                  <a:lnTo>
                    <a:pt x="147523" y="72426"/>
                  </a:lnTo>
                  <a:cubicBezTo>
                    <a:pt x="147669" y="73231"/>
                    <a:pt x="147816" y="73962"/>
                    <a:pt x="147816" y="74840"/>
                  </a:cubicBezTo>
                  <a:cubicBezTo>
                    <a:pt x="147743" y="80693"/>
                    <a:pt x="143061" y="85375"/>
                    <a:pt x="137208" y="85375"/>
                  </a:cubicBezTo>
                  <a:close/>
                  <a:moveTo>
                    <a:pt x="22790" y="64379"/>
                  </a:moveTo>
                  <a:lnTo>
                    <a:pt x="124917" y="64379"/>
                  </a:lnTo>
                  <a:lnTo>
                    <a:pt x="118041" y="20996"/>
                  </a:lnTo>
                  <a:lnTo>
                    <a:pt x="29740" y="20996"/>
                  </a:lnTo>
                  <a:lnTo>
                    <a:pt x="22790" y="6437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1E4ED57-9042-E032-0FB1-B0F1F3BCF0B1}"/>
                </a:ext>
              </a:extLst>
            </p:cNvPr>
            <p:cNvSpPr/>
            <p:nvPr/>
          </p:nvSpPr>
          <p:spPr>
            <a:xfrm>
              <a:off x="3287494" y="3342727"/>
              <a:ext cx="229569" cy="54209"/>
            </a:xfrm>
            <a:custGeom>
              <a:avLst/>
              <a:gdLst>
                <a:gd name="connsiteX0" fmla="*/ 219180 w 229569"/>
                <a:gd name="connsiteY0" fmla="*/ 54210 h 54209"/>
                <a:gd name="connsiteX1" fmla="*/ 10462 w 229569"/>
                <a:gd name="connsiteY1" fmla="*/ 54210 h 54209"/>
                <a:gd name="connsiteX2" fmla="*/ 0 w 229569"/>
                <a:gd name="connsiteY2" fmla="*/ 43675 h 54209"/>
                <a:gd name="connsiteX3" fmla="*/ 0 w 229569"/>
                <a:gd name="connsiteY3" fmla="*/ 10535 h 54209"/>
                <a:gd name="connsiteX4" fmla="*/ 10462 w 229569"/>
                <a:gd name="connsiteY4" fmla="*/ 0 h 54209"/>
                <a:gd name="connsiteX5" fmla="*/ 219107 w 229569"/>
                <a:gd name="connsiteY5" fmla="*/ 0 h 54209"/>
                <a:gd name="connsiteX6" fmla="*/ 229568 w 229569"/>
                <a:gd name="connsiteY6" fmla="*/ 10535 h 54209"/>
                <a:gd name="connsiteX7" fmla="*/ 229568 w 229569"/>
                <a:gd name="connsiteY7" fmla="*/ 43675 h 54209"/>
                <a:gd name="connsiteX8" fmla="*/ 219180 w 229569"/>
                <a:gd name="connsiteY8" fmla="*/ 54210 h 54209"/>
                <a:gd name="connsiteX9" fmla="*/ 20996 w 229569"/>
                <a:gd name="connsiteY9" fmla="*/ 33214 h 54209"/>
                <a:gd name="connsiteX10" fmla="*/ 208645 w 229569"/>
                <a:gd name="connsiteY10" fmla="*/ 33214 h 54209"/>
                <a:gd name="connsiteX11" fmla="*/ 208645 w 229569"/>
                <a:gd name="connsiteY11" fmla="*/ 21069 h 54209"/>
                <a:gd name="connsiteX12" fmla="*/ 20996 w 229569"/>
                <a:gd name="connsiteY12" fmla="*/ 21069 h 54209"/>
                <a:gd name="connsiteX13" fmla="*/ 20996 w 229569"/>
                <a:gd name="connsiteY13" fmla="*/ 33214 h 54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9569" h="54209">
                  <a:moveTo>
                    <a:pt x="219180" y="54210"/>
                  </a:moveTo>
                  <a:lnTo>
                    <a:pt x="10462" y="54210"/>
                  </a:lnTo>
                  <a:cubicBezTo>
                    <a:pt x="4682" y="54210"/>
                    <a:pt x="0" y="49528"/>
                    <a:pt x="0" y="43675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219107" y="0"/>
                  </a:lnTo>
                  <a:cubicBezTo>
                    <a:pt x="224886" y="0"/>
                    <a:pt x="229568" y="4682"/>
                    <a:pt x="229568" y="10535"/>
                  </a:cubicBezTo>
                  <a:lnTo>
                    <a:pt x="229568" y="43675"/>
                  </a:lnTo>
                  <a:cubicBezTo>
                    <a:pt x="229641" y="49528"/>
                    <a:pt x="224959" y="54210"/>
                    <a:pt x="219180" y="54210"/>
                  </a:cubicBezTo>
                  <a:close/>
                  <a:moveTo>
                    <a:pt x="20996" y="33214"/>
                  </a:moveTo>
                  <a:lnTo>
                    <a:pt x="208645" y="33214"/>
                  </a:lnTo>
                  <a:lnTo>
                    <a:pt x="208645" y="21069"/>
                  </a:lnTo>
                  <a:lnTo>
                    <a:pt x="20996" y="21069"/>
                  </a:lnTo>
                  <a:lnTo>
                    <a:pt x="20996" y="332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B872ED2-5592-CD35-0BF5-6C498A7B7F00}"/>
                </a:ext>
              </a:extLst>
            </p:cNvPr>
            <p:cNvSpPr/>
            <p:nvPr/>
          </p:nvSpPr>
          <p:spPr>
            <a:xfrm>
              <a:off x="3130937" y="3197363"/>
              <a:ext cx="542755" cy="20996"/>
            </a:xfrm>
            <a:custGeom>
              <a:avLst/>
              <a:gdLst>
                <a:gd name="connsiteX0" fmla="*/ 532294 w 542755"/>
                <a:gd name="connsiteY0" fmla="*/ 20996 h 20996"/>
                <a:gd name="connsiteX1" fmla="*/ 10462 w 542755"/>
                <a:gd name="connsiteY1" fmla="*/ 20996 h 20996"/>
                <a:gd name="connsiteX2" fmla="*/ 0 w 542755"/>
                <a:gd name="connsiteY2" fmla="*/ 10535 h 20996"/>
                <a:gd name="connsiteX3" fmla="*/ 10462 w 542755"/>
                <a:gd name="connsiteY3" fmla="*/ 0 h 20996"/>
                <a:gd name="connsiteX4" fmla="*/ 532294 w 542755"/>
                <a:gd name="connsiteY4" fmla="*/ 0 h 20996"/>
                <a:gd name="connsiteX5" fmla="*/ 542756 w 542755"/>
                <a:gd name="connsiteY5" fmla="*/ 10535 h 20996"/>
                <a:gd name="connsiteX6" fmla="*/ 532294 w 542755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2755" h="20996">
                  <a:moveTo>
                    <a:pt x="53229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532294" y="0"/>
                  </a:lnTo>
                  <a:cubicBezTo>
                    <a:pt x="538074" y="0"/>
                    <a:pt x="542756" y="4682"/>
                    <a:pt x="542756" y="10535"/>
                  </a:cubicBezTo>
                  <a:cubicBezTo>
                    <a:pt x="542756" y="16314"/>
                    <a:pt x="538074" y="20996"/>
                    <a:pt x="53229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ED89FE3-E445-C270-8994-D2D102DD6FFE}"/>
                </a:ext>
              </a:extLst>
            </p:cNvPr>
            <p:cNvSpPr/>
            <p:nvPr/>
          </p:nvSpPr>
          <p:spPr>
            <a:xfrm>
              <a:off x="3372942" y="3219018"/>
              <a:ext cx="58818" cy="58818"/>
            </a:xfrm>
            <a:custGeom>
              <a:avLst/>
              <a:gdLst>
                <a:gd name="connsiteX0" fmla="*/ 29409 w 58818"/>
                <a:gd name="connsiteY0" fmla="*/ 58819 h 58818"/>
                <a:gd name="connsiteX1" fmla="*/ 0 w 58818"/>
                <a:gd name="connsiteY1" fmla="*/ 29409 h 58818"/>
                <a:gd name="connsiteX2" fmla="*/ 29409 w 58818"/>
                <a:gd name="connsiteY2" fmla="*/ 0 h 58818"/>
                <a:gd name="connsiteX3" fmla="*/ 58819 w 58818"/>
                <a:gd name="connsiteY3" fmla="*/ 29409 h 58818"/>
                <a:gd name="connsiteX4" fmla="*/ 29409 w 58818"/>
                <a:gd name="connsiteY4" fmla="*/ 58819 h 58818"/>
                <a:gd name="connsiteX5" fmla="*/ 29409 w 58818"/>
                <a:gd name="connsiteY5" fmla="*/ 20996 h 58818"/>
                <a:gd name="connsiteX6" fmla="*/ 20996 w 58818"/>
                <a:gd name="connsiteY6" fmla="*/ 29409 h 58818"/>
                <a:gd name="connsiteX7" fmla="*/ 29409 w 58818"/>
                <a:gd name="connsiteY7" fmla="*/ 37822 h 58818"/>
                <a:gd name="connsiteX8" fmla="*/ 37822 w 58818"/>
                <a:gd name="connsiteY8" fmla="*/ 29409 h 58818"/>
                <a:gd name="connsiteX9" fmla="*/ 29409 w 58818"/>
                <a:gd name="connsiteY9" fmla="*/ 20996 h 5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818" h="58818">
                  <a:moveTo>
                    <a:pt x="29409" y="58819"/>
                  </a:moveTo>
                  <a:cubicBezTo>
                    <a:pt x="13168" y="58819"/>
                    <a:pt x="0" y="45650"/>
                    <a:pt x="0" y="29409"/>
                  </a:cubicBezTo>
                  <a:cubicBezTo>
                    <a:pt x="0" y="13168"/>
                    <a:pt x="13168" y="0"/>
                    <a:pt x="29409" y="0"/>
                  </a:cubicBezTo>
                  <a:cubicBezTo>
                    <a:pt x="45650" y="0"/>
                    <a:pt x="58819" y="13168"/>
                    <a:pt x="58819" y="29409"/>
                  </a:cubicBezTo>
                  <a:cubicBezTo>
                    <a:pt x="58819" y="45577"/>
                    <a:pt x="45577" y="58819"/>
                    <a:pt x="29409" y="58819"/>
                  </a:cubicBezTo>
                  <a:close/>
                  <a:moveTo>
                    <a:pt x="29409" y="20996"/>
                  </a:moveTo>
                  <a:cubicBezTo>
                    <a:pt x="24800" y="20996"/>
                    <a:pt x="20996" y="24800"/>
                    <a:pt x="20996" y="29409"/>
                  </a:cubicBezTo>
                  <a:cubicBezTo>
                    <a:pt x="20996" y="34018"/>
                    <a:pt x="24727" y="37822"/>
                    <a:pt x="29409" y="37822"/>
                  </a:cubicBezTo>
                  <a:cubicBezTo>
                    <a:pt x="34018" y="37822"/>
                    <a:pt x="37822" y="34018"/>
                    <a:pt x="37822" y="29409"/>
                  </a:cubicBezTo>
                  <a:cubicBezTo>
                    <a:pt x="37749" y="24727"/>
                    <a:pt x="34018" y="20996"/>
                    <a:pt x="2940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408D1E1-7627-5F41-8D78-655929C33EFE}"/>
                </a:ext>
              </a:extLst>
            </p:cNvPr>
            <p:cNvSpPr/>
            <p:nvPr/>
          </p:nvSpPr>
          <p:spPr>
            <a:xfrm>
              <a:off x="3309807" y="2958870"/>
              <a:ext cx="185161" cy="185088"/>
            </a:xfrm>
            <a:custGeom>
              <a:avLst/>
              <a:gdLst>
                <a:gd name="connsiteX0" fmla="*/ 92544 w 185161"/>
                <a:gd name="connsiteY0" fmla="*/ 185088 h 185088"/>
                <a:gd name="connsiteX1" fmla="*/ 85155 w 185161"/>
                <a:gd name="connsiteY1" fmla="*/ 182016 h 185088"/>
                <a:gd name="connsiteX2" fmla="*/ 0 w 185161"/>
                <a:gd name="connsiteY2" fmla="*/ 51503 h 185088"/>
                <a:gd name="connsiteX3" fmla="*/ 51503 w 185161"/>
                <a:gd name="connsiteY3" fmla="*/ 0 h 185088"/>
                <a:gd name="connsiteX4" fmla="*/ 92544 w 185161"/>
                <a:gd name="connsiteY4" fmla="*/ 20777 h 185088"/>
                <a:gd name="connsiteX5" fmla="*/ 133586 w 185161"/>
                <a:gd name="connsiteY5" fmla="*/ 0 h 185088"/>
                <a:gd name="connsiteX6" fmla="*/ 185162 w 185161"/>
                <a:gd name="connsiteY6" fmla="*/ 51503 h 185088"/>
                <a:gd name="connsiteX7" fmla="*/ 100226 w 185161"/>
                <a:gd name="connsiteY7" fmla="*/ 181796 h 185088"/>
                <a:gd name="connsiteX8" fmla="*/ 100006 w 185161"/>
                <a:gd name="connsiteY8" fmla="*/ 182016 h 185088"/>
                <a:gd name="connsiteX9" fmla="*/ 92544 w 185161"/>
                <a:gd name="connsiteY9" fmla="*/ 185088 h 185088"/>
                <a:gd name="connsiteX10" fmla="*/ 51430 w 185161"/>
                <a:gd name="connsiteY10" fmla="*/ 20996 h 185088"/>
                <a:gd name="connsiteX11" fmla="*/ 20923 w 185161"/>
                <a:gd name="connsiteY11" fmla="*/ 51503 h 185088"/>
                <a:gd name="connsiteX12" fmla="*/ 92471 w 185161"/>
                <a:gd name="connsiteY12" fmla="*/ 159703 h 185088"/>
                <a:gd name="connsiteX13" fmla="*/ 164019 w 185161"/>
                <a:gd name="connsiteY13" fmla="*/ 51503 h 185088"/>
                <a:gd name="connsiteX14" fmla="*/ 133439 w 185161"/>
                <a:gd name="connsiteY14" fmla="*/ 20996 h 185088"/>
                <a:gd name="connsiteX15" fmla="*/ 101835 w 185161"/>
                <a:gd name="connsiteY15" fmla="*/ 45943 h 185088"/>
                <a:gd name="connsiteX16" fmla="*/ 92471 w 185161"/>
                <a:gd name="connsiteY16" fmla="*/ 51722 h 185088"/>
                <a:gd name="connsiteX17" fmla="*/ 92471 w 185161"/>
                <a:gd name="connsiteY17" fmla="*/ 51722 h 185088"/>
                <a:gd name="connsiteX18" fmla="*/ 83107 w 185161"/>
                <a:gd name="connsiteY18" fmla="*/ 45943 h 185088"/>
                <a:gd name="connsiteX19" fmla="*/ 51430 w 185161"/>
                <a:gd name="connsiteY19" fmla="*/ 20996 h 18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5161" h="185088">
                  <a:moveTo>
                    <a:pt x="92544" y="185088"/>
                  </a:moveTo>
                  <a:cubicBezTo>
                    <a:pt x="89837" y="185088"/>
                    <a:pt x="87204" y="184064"/>
                    <a:pt x="85155" y="182016"/>
                  </a:cubicBezTo>
                  <a:cubicBezTo>
                    <a:pt x="43309" y="140170"/>
                    <a:pt x="0" y="96934"/>
                    <a:pt x="0" y="51503"/>
                  </a:cubicBezTo>
                  <a:cubicBezTo>
                    <a:pt x="0" y="23118"/>
                    <a:pt x="23118" y="0"/>
                    <a:pt x="51503" y="0"/>
                  </a:cubicBezTo>
                  <a:cubicBezTo>
                    <a:pt x="71548" y="0"/>
                    <a:pt x="83765" y="8852"/>
                    <a:pt x="92544" y="20777"/>
                  </a:cubicBezTo>
                  <a:cubicBezTo>
                    <a:pt x="101323" y="8852"/>
                    <a:pt x="113540" y="0"/>
                    <a:pt x="133586" y="0"/>
                  </a:cubicBezTo>
                  <a:cubicBezTo>
                    <a:pt x="162044" y="0"/>
                    <a:pt x="185162" y="23118"/>
                    <a:pt x="185162" y="51503"/>
                  </a:cubicBezTo>
                  <a:cubicBezTo>
                    <a:pt x="185162" y="96787"/>
                    <a:pt x="141999" y="140024"/>
                    <a:pt x="100226" y="181796"/>
                  </a:cubicBezTo>
                  <a:lnTo>
                    <a:pt x="100006" y="182016"/>
                  </a:lnTo>
                  <a:cubicBezTo>
                    <a:pt x="97885" y="184064"/>
                    <a:pt x="95178" y="185088"/>
                    <a:pt x="92544" y="185088"/>
                  </a:cubicBezTo>
                  <a:close/>
                  <a:moveTo>
                    <a:pt x="51430" y="20996"/>
                  </a:moveTo>
                  <a:cubicBezTo>
                    <a:pt x="34604" y="20996"/>
                    <a:pt x="20923" y="34677"/>
                    <a:pt x="20923" y="51503"/>
                  </a:cubicBezTo>
                  <a:cubicBezTo>
                    <a:pt x="20923" y="85887"/>
                    <a:pt x="56112" y="123270"/>
                    <a:pt x="92471" y="159703"/>
                  </a:cubicBezTo>
                  <a:cubicBezTo>
                    <a:pt x="128830" y="123197"/>
                    <a:pt x="164019" y="85814"/>
                    <a:pt x="164019" y="51503"/>
                  </a:cubicBezTo>
                  <a:cubicBezTo>
                    <a:pt x="164019" y="34677"/>
                    <a:pt x="150339" y="20996"/>
                    <a:pt x="133439" y="20996"/>
                  </a:cubicBezTo>
                  <a:cubicBezTo>
                    <a:pt x="118735" y="20996"/>
                    <a:pt x="111346" y="26849"/>
                    <a:pt x="101835" y="45943"/>
                  </a:cubicBezTo>
                  <a:cubicBezTo>
                    <a:pt x="100079" y="49528"/>
                    <a:pt x="96422" y="51722"/>
                    <a:pt x="92471" y="51722"/>
                  </a:cubicBezTo>
                  <a:lnTo>
                    <a:pt x="92471" y="51722"/>
                  </a:lnTo>
                  <a:cubicBezTo>
                    <a:pt x="88521" y="51722"/>
                    <a:pt x="84863" y="49454"/>
                    <a:pt x="83107" y="45943"/>
                  </a:cubicBezTo>
                  <a:cubicBezTo>
                    <a:pt x="73596" y="26849"/>
                    <a:pt x="66208" y="20996"/>
                    <a:pt x="51430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D10DA10-B18D-89C0-2019-6CF5328F5423}"/>
                </a:ext>
              </a:extLst>
            </p:cNvPr>
            <p:cNvSpPr/>
            <p:nvPr/>
          </p:nvSpPr>
          <p:spPr>
            <a:xfrm>
              <a:off x="3599437" y="2958723"/>
              <a:ext cx="178431" cy="178504"/>
            </a:xfrm>
            <a:custGeom>
              <a:avLst/>
              <a:gdLst>
                <a:gd name="connsiteX0" fmla="*/ 89252 w 178431"/>
                <a:gd name="connsiteY0" fmla="*/ 178504 h 178504"/>
                <a:gd name="connsiteX1" fmla="*/ 0 w 178431"/>
                <a:gd name="connsiteY1" fmla="*/ 89252 h 178504"/>
                <a:gd name="connsiteX2" fmla="*/ 89252 w 178431"/>
                <a:gd name="connsiteY2" fmla="*/ 0 h 178504"/>
                <a:gd name="connsiteX3" fmla="*/ 178431 w 178431"/>
                <a:gd name="connsiteY3" fmla="*/ 89252 h 178504"/>
                <a:gd name="connsiteX4" fmla="*/ 89252 w 178431"/>
                <a:gd name="connsiteY4" fmla="*/ 178504 h 178504"/>
                <a:gd name="connsiteX5" fmla="*/ 89252 w 178431"/>
                <a:gd name="connsiteY5" fmla="*/ 20996 h 178504"/>
                <a:gd name="connsiteX6" fmla="*/ 20996 w 178431"/>
                <a:gd name="connsiteY6" fmla="*/ 89252 h 178504"/>
                <a:gd name="connsiteX7" fmla="*/ 89252 w 178431"/>
                <a:gd name="connsiteY7" fmla="*/ 157508 h 178504"/>
                <a:gd name="connsiteX8" fmla="*/ 157435 w 178431"/>
                <a:gd name="connsiteY8" fmla="*/ 89252 h 178504"/>
                <a:gd name="connsiteX9" fmla="*/ 89252 w 178431"/>
                <a:gd name="connsiteY9" fmla="*/ 20996 h 17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431" h="178504">
                  <a:moveTo>
                    <a:pt x="89252" y="178504"/>
                  </a:moveTo>
                  <a:cubicBezTo>
                    <a:pt x="40017" y="178504"/>
                    <a:pt x="0" y="138487"/>
                    <a:pt x="0" y="89252"/>
                  </a:cubicBezTo>
                  <a:cubicBezTo>
                    <a:pt x="0" y="40017"/>
                    <a:pt x="40017" y="0"/>
                    <a:pt x="89252" y="0"/>
                  </a:cubicBezTo>
                  <a:cubicBezTo>
                    <a:pt x="138414" y="0"/>
                    <a:pt x="178431" y="40017"/>
                    <a:pt x="178431" y="89252"/>
                  </a:cubicBezTo>
                  <a:cubicBezTo>
                    <a:pt x="178431" y="138487"/>
                    <a:pt x="138414" y="178504"/>
                    <a:pt x="89252" y="178504"/>
                  </a:cubicBezTo>
                  <a:close/>
                  <a:moveTo>
                    <a:pt x="89252" y="20996"/>
                  </a:moveTo>
                  <a:cubicBezTo>
                    <a:pt x="51649" y="20996"/>
                    <a:pt x="20996" y="51649"/>
                    <a:pt x="20996" y="89252"/>
                  </a:cubicBezTo>
                  <a:cubicBezTo>
                    <a:pt x="20996" y="126855"/>
                    <a:pt x="51649" y="157508"/>
                    <a:pt x="89252" y="157508"/>
                  </a:cubicBezTo>
                  <a:cubicBezTo>
                    <a:pt x="126855" y="157508"/>
                    <a:pt x="157435" y="126855"/>
                    <a:pt x="157435" y="89252"/>
                  </a:cubicBezTo>
                  <a:cubicBezTo>
                    <a:pt x="157435" y="51576"/>
                    <a:pt x="126855" y="20996"/>
                    <a:pt x="8925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6597E25-A103-8521-6996-D112E96CEB7E}"/>
                </a:ext>
              </a:extLst>
            </p:cNvPr>
            <p:cNvSpPr/>
            <p:nvPr/>
          </p:nvSpPr>
          <p:spPr>
            <a:xfrm>
              <a:off x="3638430" y="3037441"/>
              <a:ext cx="100446" cy="20996"/>
            </a:xfrm>
            <a:custGeom>
              <a:avLst/>
              <a:gdLst>
                <a:gd name="connsiteX0" fmla="*/ 89984 w 100446"/>
                <a:gd name="connsiteY0" fmla="*/ 20996 h 20996"/>
                <a:gd name="connsiteX1" fmla="*/ 10462 w 100446"/>
                <a:gd name="connsiteY1" fmla="*/ 20996 h 20996"/>
                <a:gd name="connsiteX2" fmla="*/ 0 w 100446"/>
                <a:gd name="connsiteY2" fmla="*/ 10535 h 20996"/>
                <a:gd name="connsiteX3" fmla="*/ 10462 w 100446"/>
                <a:gd name="connsiteY3" fmla="*/ 0 h 20996"/>
                <a:gd name="connsiteX4" fmla="*/ 89984 w 100446"/>
                <a:gd name="connsiteY4" fmla="*/ 0 h 20996"/>
                <a:gd name="connsiteX5" fmla="*/ 100445 w 100446"/>
                <a:gd name="connsiteY5" fmla="*/ 10535 h 20996"/>
                <a:gd name="connsiteX6" fmla="*/ 89984 w 10044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446" h="20996">
                  <a:moveTo>
                    <a:pt x="8998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89984" y="0"/>
                  </a:lnTo>
                  <a:cubicBezTo>
                    <a:pt x="95763" y="0"/>
                    <a:pt x="100445" y="4682"/>
                    <a:pt x="100445" y="10535"/>
                  </a:cubicBezTo>
                  <a:cubicBezTo>
                    <a:pt x="100518" y="16314"/>
                    <a:pt x="95763" y="20996"/>
                    <a:pt x="8998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04042AB-4771-7751-AE88-BD0A2A891F01}"/>
                </a:ext>
              </a:extLst>
            </p:cNvPr>
            <p:cNvSpPr/>
            <p:nvPr/>
          </p:nvSpPr>
          <p:spPr>
            <a:xfrm>
              <a:off x="3678155" y="2997863"/>
              <a:ext cx="21069" cy="100372"/>
            </a:xfrm>
            <a:custGeom>
              <a:avLst/>
              <a:gdLst>
                <a:gd name="connsiteX0" fmla="*/ 10535 w 21069"/>
                <a:gd name="connsiteY0" fmla="*/ 100372 h 100372"/>
                <a:gd name="connsiteX1" fmla="*/ 0 w 21069"/>
                <a:gd name="connsiteY1" fmla="*/ 89911 h 100372"/>
                <a:gd name="connsiteX2" fmla="*/ 0 w 21069"/>
                <a:gd name="connsiteY2" fmla="*/ 10462 h 100372"/>
                <a:gd name="connsiteX3" fmla="*/ 10535 w 21069"/>
                <a:gd name="connsiteY3" fmla="*/ 0 h 100372"/>
                <a:gd name="connsiteX4" fmla="*/ 21069 w 21069"/>
                <a:gd name="connsiteY4" fmla="*/ 10462 h 100372"/>
                <a:gd name="connsiteX5" fmla="*/ 21069 w 21069"/>
                <a:gd name="connsiteY5" fmla="*/ 89911 h 100372"/>
                <a:gd name="connsiteX6" fmla="*/ 10535 w 21069"/>
                <a:gd name="connsiteY6" fmla="*/ 100372 h 10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69" h="100372">
                  <a:moveTo>
                    <a:pt x="10535" y="100372"/>
                  </a:moveTo>
                  <a:cubicBezTo>
                    <a:pt x="4755" y="100372"/>
                    <a:pt x="0" y="95690"/>
                    <a:pt x="0" y="89911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1069" y="4682"/>
                    <a:pt x="21069" y="10462"/>
                  </a:cubicBezTo>
                  <a:lnTo>
                    <a:pt x="21069" y="89911"/>
                  </a:lnTo>
                  <a:cubicBezTo>
                    <a:pt x="20996" y="95617"/>
                    <a:pt x="16314" y="100372"/>
                    <a:pt x="10535" y="10037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aphic 48">
            <a:extLst>
              <a:ext uri="{FF2B5EF4-FFF2-40B4-BE49-F238E27FC236}">
                <a16:creationId xmlns:a16="http://schemas.microsoft.com/office/drawing/2014/main" id="{B604DC41-9E81-3469-D19D-AFA68D882D3D}"/>
              </a:ext>
            </a:extLst>
          </p:cNvPr>
          <p:cNvGrpSpPr/>
          <p:nvPr/>
        </p:nvGrpSpPr>
        <p:grpSpPr>
          <a:xfrm>
            <a:off x="10744956" y="2857928"/>
            <a:ext cx="482637" cy="504531"/>
            <a:chOff x="7049984" y="1840877"/>
            <a:chExt cx="618998" cy="647078"/>
          </a:xfrm>
          <a:solidFill>
            <a:srgbClr val="374DF8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5A8A46-8562-6FEE-3899-FC12C536F100}"/>
                </a:ext>
              </a:extLst>
            </p:cNvPr>
            <p:cNvSpPr/>
            <p:nvPr/>
          </p:nvSpPr>
          <p:spPr>
            <a:xfrm>
              <a:off x="7114182" y="1840877"/>
              <a:ext cx="554801" cy="647078"/>
            </a:xfrm>
            <a:custGeom>
              <a:avLst/>
              <a:gdLst>
                <a:gd name="connsiteX0" fmla="*/ 452149 w 554801"/>
                <a:gd name="connsiteY0" fmla="*/ 647078 h 647078"/>
                <a:gd name="connsiteX1" fmla="*/ 207144 w 554801"/>
                <a:gd name="connsiteY1" fmla="*/ 647078 h 647078"/>
                <a:gd name="connsiteX2" fmla="*/ 179198 w 554801"/>
                <a:gd name="connsiteY2" fmla="*/ 619132 h 647078"/>
                <a:gd name="connsiteX3" fmla="*/ 179198 w 554801"/>
                <a:gd name="connsiteY3" fmla="*/ 568288 h 647078"/>
                <a:gd name="connsiteX4" fmla="*/ 121257 w 554801"/>
                <a:gd name="connsiteY4" fmla="*/ 568288 h 647078"/>
                <a:gd name="connsiteX5" fmla="*/ 61049 w 554801"/>
                <a:gd name="connsiteY5" fmla="*/ 508079 h 647078"/>
                <a:gd name="connsiteX6" fmla="*/ 61049 w 554801"/>
                <a:gd name="connsiteY6" fmla="*/ 431264 h 647078"/>
                <a:gd name="connsiteX7" fmla="*/ 31274 w 554801"/>
                <a:gd name="connsiteY7" fmla="*/ 430678 h 647078"/>
                <a:gd name="connsiteX8" fmla="*/ 4425 w 554801"/>
                <a:gd name="connsiteY8" fmla="*/ 415023 h 647078"/>
                <a:gd name="connsiteX9" fmla="*/ 3766 w 554801"/>
                <a:gd name="connsiteY9" fmla="*/ 383931 h 647078"/>
                <a:gd name="connsiteX10" fmla="*/ 47441 w 554801"/>
                <a:gd name="connsiteY10" fmla="*/ 301482 h 647078"/>
                <a:gd name="connsiteX11" fmla="*/ 61122 w 554801"/>
                <a:gd name="connsiteY11" fmla="*/ 246760 h 647078"/>
                <a:gd name="connsiteX12" fmla="*/ 61195 w 554801"/>
                <a:gd name="connsiteY12" fmla="*/ 242298 h 647078"/>
                <a:gd name="connsiteX13" fmla="*/ 69242 w 554801"/>
                <a:gd name="connsiteY13" fmla="*/ 232202 h 647078"/>
                <a:gd name="connsiteX14" fmla="*/ 138815 w 554801"/>
                <a:gd name="connsiteY14" fmla="*/ 143681 h 647078"/>
                <a:gd name="connsiteX15" fmla="*/ 123964 w 554801"/>
                <a:gd name="connsiteY15" fmla="*/ 93861 h 647078"/>
                <a:gd name="connsiteX16" fmla="*/ 124988 w 554801"/>
                <a:gd name="connsiteY16" fmla="*/ 81059 h 647078"/>
                <a:gd name="connsiteX17" fmla="*/ 308028 w 554801"/>
                <a:gd name="connsiteY17" fmla="*/ 0 h 647078"/>
                <a:gd name="connsiteX18" fmla="*/ 310004 w 554801"/>
                <a:gd name="connsiteY18" fmla="*/ 0 h 647078"/>
                <a:gd name="connsiteX19" fmla="*/ 484192 w 554801"/>
                <a:gd name="connsiteY19" fmla="*/ 73743 h 647078"/>
                <a:gd name="connsiteX20" fmla="*/ 554789 w 554801"/>
                <a:gd name="connsiteY20" fmla="*/ 249321 h 647078"/>
                <a:gd name="connsiteX21" fmla="*/ 527867 w 554801"/>
                <a:gd name="connsiteY21" fmla="*/ 358911 h 647078"/>
                <a:gd name="connsiteX22" fmla="*/ 480022 w 554801"/>
                <a:gd name="connsiteY22" fmla="*/ 556144 h 647078"/>
                <a:gd name="connsiteX23" fmla="*/ 480022 w 554801"/>
                <a:gd name="connsiteY23" fmla="*/ 619132 h 647078"/>
                <a:gd name="connsiteX24" fmla="*/ 452149 w 554801"/>
                <a:gd name="connsiteY24" fmla="*/ 647078 h 647078"/>
                <a:gd name="connsiteX25" fmla="*/ 82118 w 554801"/>
                <a:gd name="connsiteY25" fmla="*/ 250491 h 647078"/>
                <a:gd name="connsiteX26" fmla="*/ 66023 w 554801"/>
                <a:gd name="connsiteY26" fmla="*/ 311432 h 647078"/>
                <a:gd name="connsiteX27" fmla="*/ 22348 w 554801"/>
                <a:gd name="connsiteY27" fmla="*/ 393880 h 647078"/>
                <a:gd name="connsiteX28" fmla="*/ 22568 w 554801"/>
                <a:gd name="connsiteY28" fmla="*/ 404415 h 647078"/>
                <a:gd name="connsiteX29" fmla="*/ 31713 w 554801"/>
                <a:gd name="connsiteY29" fmla="*/ 409755 h 647078"/>
                <a:gd name="connsiteX30" fmla="*/ 71803 w 554801"/>
                <a:gd name="connsiteY30" fmla="*/ 410560 h 647078"/>
                <a:gd name="connsiteX31" fmla="*/ 82118 w 554801"/>
                <a:gd name="connsiteY31" fmla="*/ 421022 h 647078"/>
                <a:gd name="connsiteX32" fmla="*/ 82118 w 554801"/>
                <a:gd name="connsiteY32" fmla="*/ 508152 h 647078"/>
                <a:gd name="connsiteX33" fmla="*/ 121331 w 554801"/>
                <a:gd name="connsiteY33" fmla="*/ 547365 h 647078"/>
                <a:gd name="connsiteX34" fmla="*/ 189733 w 554801"/>
                <a:gd name="connsiteY34" fmla="*/ 547365 h 647078"/>
                <a:gd name="connsiteX35" fmla="*/ 200267 w 554801"/>
                <a:gd name="connsiteY35" fmla="*/ 557899 h 647078"/>
                <a:gd name="connsiteX36" fmla="*/ 200267 w 554801"/>
                <a:gd name="connsiteY36" fmla="*/ 619278 h 647078"/>
                <a:gd name="connsiteX37" fmla="*/ 207217 w 554801"/>
                <a:gd name="connsiteY37" fmla="*/ 626228 h 647078"/>
                <a:gd name="connsiteX38" fmla="*/ 452222 w 554801"/>
                <a:gd name="connsiteY38" fmla="*/ 626228 h 647078"/>
                <a:gd name="connsiteX39" fmla="*/ 459099 w 554801"/>
                <a:gd name="connsiteY39" fmla="*/ 619278 h 647078"/>
                <a:gd name="connsiteX40" fmla="*/ 459099 w 554801"/>
                <a:gd name="connsiteY40" fmla="*/ 556290 h 647078"/>
                <a:gd name="connsiteX41" fmla="*/ 509285 w 554801"/>
                <a:gd name="connsiteY41" fmla="*/ 349474 h 647078"/>
                <a:gd name="connsiteX42" fmla="*/ 533939 w 554801"/>
                <a:gd name="connsiteY42" fmla="*/ 249248 h 647078"/>
                <a:gd name="connsiteX43" fmla="*/ 469341 w 554801"/>
                <a:gd name="connsiteY43" fmla="*/ 88594 h 647078"/>
                <a:gd name="connsiteX44" fmla="*/ 309930 w 554801"/>
                <a:gd name="connsiteY44" fmla="*/ 21143 h 647078"/>
                <a:gd name="connsiteX45" fmla="*/ 308101 w 554801"/>
                <a:gd name="connsiteY45" fmla="*/ 21143 h 647078"/>
                <a:gd name="connsiteX46" fmla="*/ 145911 w 554801"/>
                <a:gd name="connsiteY46" fmla="*/ 89764 h 647078"/>
                <a:gd name="connsiteX47" fmla="*/ 159884 w 554801"/>
                <a:gd name="connsiteY47" fmla="*/ 143901 h 647078"/>
                <a:gd name="connsiteX48" fmla="*/ 82118 w 554801"/>
                <a:gd name="connsiteY48" fmla="*/ 250491 h 64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4801" h="647078">
                  <a:moveTo>
                    <a:pt x="452149" y="647078"/>
                  </a:moveTo>
                  <a:lnTo>
                    <a:pt x="207144" y="647078"/>
                  </a:lnTo>
                  <a:cubicBezTo>
                    <a:pt x="191708" y="647078"/>
                    <a:pt x="179198" y="634568"/>
                    <a:pt x="179198" y="619132"/>
                  </a:cubicBezTo>
                  <a:lnTo>
                    <a:pt x="179198" y="568288"/>
                  </a:lnTo>
                  <a:lnTo>
                    <a:pt x="121257" y="568288"/>
                  </a:lnTo>
                  <a:cubicBezTo>
                    <a:pt x="88044" y="568288"/>
                    <a:pt x="61049" y="541293"/>
                    <a:pt x="61049" y="508079"/>
                  </a:cubicBezTo>
                  <a:lnTo>
                    <a:pt x="61049" y="431264"/>
                  </a:lnTo>
                  <a:lnTo>
                    <a:pt x="31274" y="430678"/>
                  </a:lnTo>
                  <a:cubicBezTo>
                    <a:pt x="20154" y="430532"/>
                    <a:pt x="10131" y="424679"/>
                    <a:pt x="4425" y="415023"/>
                  </a:cubicBezTo>
                  <a:cubicBezTo>
                    <a:pt x="-1208" y="405439"/>
                    <a:pt x="-1501" y="393807"/>
                    <a:pt x="3766" y="383931"/>
                  </a:cubicBezTo>
                  <a:lnTo>
                    <a:pt x="47441" y="301482"/>
                  </a:lnTo>
                  <a:cubicBezTo>
                    <a:pt x="56367" y="284729"/>
                    <a:pt x="61122" y="265781"/>
                    <a:pt x="61122" y="246760"/>
                  </a:cubicBezTo>
                  <a:lnTo>
                    <a:pt x="61195" y="242298"/>
                  </a:lnTo>
                  <a:cubicBezTo>
                    <a:pt x="61268" y="237469"/>
                    <a:pt x="64560" y="233373"/>
                    <a:pt x="69242" y="232202"/>
                  </a:cubicBezTo>
                  <a:cubicBezTo>
                    <a:pt x="110210" y="222326"/>
                    <a:pt x="138815" y="185893"/>
                    <a:pt x="138815" y="143681"/>
                  </a:cubicBezTo>
                  <a:cubicBezTo>
                    <a:pt x="138815" y="125977"/>
                    <a:pt x="133694" y="108712"/>
                    <a:pt x="123964" y="93861"/>
                  </a:cubicBezTo>
                  <a:cubicBezTo>
                    <a:pt x="121331" y="89911"/>
                    <a:pt x="121769" y="84643"/>
                    <a:pt x="124988" y="81059"/>
                  </a:cubicBezTo>
                  <a:cubicBezTo>
                    <a:pt x="171736" y="29629"/>
                    <a:pt x="238456" y="0"/>
                    <a:pt x="308028" y="0"/>
                  </a:cubicBezTo>
                  <a:cubicBezTo>
                    <a:pt x="308687" y="0"/>
                    <a:pt x="309345" y="0"/>
                    <a:pt x="310004" y="0"/>
                  </a:cubicBezTo>
                  <a:cubicBezTo>
                    <a:pt x="376138" y="512"/>
                    <a:pt x="438029" y="26776"/>
                    <a:pt x="484192" y="73743"/>
                  </a:cubicBezTo>
                  <a:cubicBezTo>
                    <a:pt x="530354" y="120783"/>
                    <a:pt x="555447" y="183113"/>
                    <a:pt x="554789" y="249321"/>
                  </a:cubicBezTo>
                  <a:cubicBezTo>
                    <a:pt x="554350" y="287509"/>
                    <a:pt x="544986" y="325332"/>
                    <a:pt x="527867" y="358911"/>
                  </a:cubicBezTo>
                  <a:cubicBezTo>
                    <a:pt x="496555" y="419924"/>
                    <a:pt x="480022" y="488107"/>
                    <a:pt x="480022" y="556144"/>
                  </a:cubicBezTo>
                  <a:lnTo>
                    <a:pt x="480022" y="619132"/>
                  </a:lnTo>
                  <a:cubicBezTo>
                    <a:pt x="480022" y="634568"/>
                    <a:pt x="467512" y="647078"/>
                    <a:pt x="452149" y="647078"/>
                  </a:cubicBezTo>
                  <a:close/>
                  <a:moveTo>
                    <a:pt x="82118" y="250491"/>
                  </a:moveTo>
                  <a:cubicBezTo>
                    <a:pt x="81533" y="271634"/>
                    <a:pt x="76046" y="292630"/>
                    <a:pt x="66023" y="311432"/>
                  </a:cubicBezTo>
                  <a:lnTo>
                    <a:pt x="22348" y="393880"/>
                  </a:lnTo>
                  <a:cubicBezTo>
                    <a:pt x="19788" y="398709"/>
                    <a:pt x="21617" y="402878"/>
                    <a:pt x="22568" y="404415"/>
                  </a:cubicBezTo>
                  <a:cubicBezTo>
                    <a:pt x="23519" y="405951"/>
                    <a:pt x="26226" y="409682"/>
                    <a:pt x="31713" y="409755"/>
                  </a:cubicBezTo>
                  <a:lnTo>
                    <a:pt x="71803" y="410560"/>
                  </a:lnTo>
                  <a:cubicBezTo>
                    <a:pt x="77509" y="410633"/>
                    <a:pt x="82118" y="415315"/>
                    <a:pt x="82118" y="421022"/>
                  </a:cubicBezTo>
                  <a:lnTo>
                    <a:pt x="82118" y="508152"/>
                  </a:lnTo>
                  <a:cubicBezTo>
                    <a:pt x="82118" y="529807"/>
                    <a:pt x="99749" y="547365"/>
                    <a:pt x="121331" y="547365"/>
                  </a:cubicBezTo>
                  <a:lnTo>
                    <a:pt x="189733" y="547365"/>
                  </a:lnTo>
                  <a:cubicBezTo>
                    <a:pt x="195512" y="547365"/>
                    <a:pt x="200267" y="552047"/>
                    <a:pt x="200267" y="557899"/>
                  </a:cubicBezTo>
                  <a:lnTo>
                    <a:pt x="200267" y="619278"/>
                  </a:lnTo>
                  <a:cubicBezTo>
                    <a:pt x="200267" y="623083"/>
                    <a:pt x="203413" y="626228"/>
                    <a:pt x="207217" y="626228"/>
                  </a:cubicBezTo>
                  <a:lnTo>
                    <a:pt x="452222" y="626228"/>
                  </a:lnTo>
                  <a:cubicBezTo>
                    <a:pt x="456026" y="626228"/>
                    <a:pt x="459099" y="623156"/>
                    <a:pt x="459099" y="619278"/>
                  </a:cubicBezTo>
                  <a:lnTo>
                    <a:pt x="459099" y="556290"/>
                  </a:lnTo>
                  <a:cubicBezTo>
                    <a:pt x="459099" y="484888"/>
                    <a:pt x="476437" y="413413"/>
                    <a:pt x="509285" y="349474"/>
                  </a:cubicBezTo>
                  <a:cubicBezTo>
                    <a:pt x="525160" y="318382"/>
                    <a:pt x="533500" y="284656"/>
                    <a:pt x="533939" y="249248"/>
                  </a:cubicBezTo>
                  <a:cubicBezTo>
                    <a:pt x="534524" y="188673"/>
                    <a:pt x="511626" y="131610"/>
                    <a:pt x="469341" y="88594"/>
                  </a:cubicBezTo>
                  <a:cubicBezTo>
                    <a:pt x="427129" y="45577"/>
                    <a:pt x="370505" y="21581"/>
                    <a:pt x="309930" y="21143"/>
                  </a:cubicBezTo>
                  <a:cubicBezTo>
                    <a:pt x="309345" y="21143"/>
                    <a:pt x="308760" y="21143"/>
                    <a:pt x="308101" y="21143"/>
                  </a:cubicBezTo>
                  <a:cubicBezTo>
                    <a:pt x="247015" y="21143"/>
                    <a:pt x="188343" y="46089"/>
                    <a:pt x="145911" y="89764"/>
                  </a:cubicBezTo>
                  <a:cubicBezTo>
                    <a:pt x="155056" y="106298"/>
                    <a:pt x="159884" y="124880"/>
                    <a:pt x="159884" y="143901"/>
                  </a:cubicBezTo>
                  <a:cubicBezTo>
                    <a:pt x="159811" y="192990"/>
                    <a:pt x="128207" y="235714"/>
                    <a:pt x="82118" y="25049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0A1FED-62A8-A4A5-D3EB-99ED2A08A14C}"/>
                </a:ext>
              </a:extLst>
            </p:cNvPr>
            <p:cNvSpPr/>
            <p:nvPr/>
          </p:nvSpPr>
          <p:spPr>
            <a:xfrm>
              <a:off x="7278949" y="1910084"/>
              <a:ext cx="320491" cy="445309"/>
            </a:xfrm>
            <a:custGeom>
              <a:avLst/>
              <a:gdLst>
                <a:gd name="connsiteX0" fmla="*/ 244291 w 320491"/>
                <a:gd name="connsiteY0" fmla="*/ 445310 h 445309"/>
                <a:gd name="connsiteX1" fmla="*/ 244291 w 320491"/>
                <a:gd name="connsiteY1" fmla="*/ 445310 h 445309"/>
                <a:gd name="connsiteX2" fmla="*/ 214516 w 320491"/>
                <a:gd name="connsiteY2" fmla="*/ 445237 h 445309"/>
                <a:gd name="connsiteX3" fmla="*/ 207054 w 320491"/>
                <a:gd name="connsiteY3" fmla="*/ 442091 h 445309"/>
                <a:gd name="connsiteX4" fmla="*/ 203982 w 320491"/>
                <a:gd name="connsiteY4" fmla="*/ 434629 h 445309"/>
                <a:gd name="connsiteX5" fmla="*/ 205006 w 320491"/>
                <a:gd name="connsiteY5" fmla="*/ 285973 h 445309"/>
                <a:gd name="connsiteX6" fmla="*/ 198861 w 320491"/>
                <a:gd name="connsiteY6" fmla="*/ 285973 h 445309"/>
                <a:gd name="connsiteX7" fmla="*/ 120216 w 320491"/>
                <a:gd name="connsiteY7" fmla="*/ 265489 h 445309"/>
                <a:gd name="connsiteX8" fmla="*/ 107414 w 320491"/>
                <a:gd name="connsiteY8" fmla="*/ 230812 h 445309"/>
                <a:gd name="connsiteX9" fmla="*/ 86710 w 320491"/>
                <a:gd name="connsiteY9" fmla="*/ 232714 h 445309"/>
                <a:gd name="connsiteX10" fmla="*/ 2871 w 320491"/>
                <a:gd name="connsiteY10" fmla="*/ 162629 h 445309"/>
                <a:gd name="connsiteX11" fmla="*/ 67543 w 320491"/>
                <a:gd name="connsiteY11" fmla="*/ 36213 h 445309"/>
                <a:gd name="connsiteX12" fmla="*/ 168573 w 320491"/>
                <a:gd name="connsiteY12" fmla="*/ 0 h 445309"/>
                <a:gd name="connsiteX13" fmla="*/ 263019 w 320491"/>
                <a:gd name="connsiteY13" fmla="*/ 40237 h 445309"/>
                <a:gd name="connsiteX14" fmla="*/ 320009 w 320491"/>
                <a:gd name="connsiteY14" fmla="*/ 159337 h 445309"/>
                <a:gd name="connsiteX15" fmla="*/ 287381 w 320491"/>
                <a:gd name="connsiteY15" fmla="*/ 264099 h 445309"/>
                <a:gd name="connsiteX16" fmla="*/ 255923 w 320491"/>
                <a:gd name="connsiteY16" fmla="*/ 284436 h 445309"/>
                <a:gd name="connsiteX17" fmla="*/ 254826 w 320491"/>
                <a:gd name="connsiteY17" fmla="*/ 434848 h 445309"/>
                <a:gd name="connsiteX18" fmla="*/ 244291 w 320491"/>
                <a:gd name="connsiteY18" fmla="*/ 445310 h 445309"/>
                <a:gd name="connsiteX19" fmla="*/ 225124 w 320491"/>
                <a:gd name="connsiteY19" fmla="*/ 424314 h 445309"/>
                <a:gd name="connsiteX20" fmla="*/ 233903 w 320491"/>
                <a:gd name="connsiteY20" fmla="*/ 424314 h 445309"/>
                <a:gd name="connsiteX21" fmla="*/ 235000 w 320491"/>
                <a:gd name="connsiteY21" fmla="*/ 276755 h 445309"/>
                <a:gd name="connsiteX22" fmla="*/ 243341 w 320491"/>
                <a:gd name="connsiteY22" fmla="*/ 266586 h 445309"/>
                <a:gd name="connsiteX23" fmla="*/ 299159 w 320491"/>
                <a:gd name="connsiteY23" fmla="*/ 160873 h 445309"/>
                <a:gd name="connsiteX24" fmla="*/ 248681 w 320491"/>
                <a:gd name="connsiteY24" fmla="*/ 55600 h 445309"/>
                <a:gd name="connsiteX25" fmla="*/ 168647 w 320491"/>
                <a:gd name="connsiteY25" fmla="*/ 21069 h 445309"/>
                <a:gd name="connsiteX26" fmla="*/ 79687 w 320491"/>
                <a:gd name="connsiteY26" fmla="*/ 53478 h 445309"/>
                <a:gd name="connsiteX27" fmla="*/ 23356 w 320491"/>
                <a:gd name="connsiteY27" fmla="*/ 157581 h 445309"/>
                <a:gd name="connsiteX28" fmla="*/ 86856 w 320491"/>
                <a:gd name="connsiteY28" fmla="*/ 211791 h 445309"/>
                <a:gd name="connsiteX29" fmla="*/ 115022 w 320491"/>
                <a:gd name="connsiteY29" fmla="*/ 207475 h 445309"/>
                <a:gd name="connsiteX30" fmla="*/ 125044 w 320491"/>
                <a:gd name="connsiteY30" fmla="*/ 209157 h 445309"/>
                <a:gd name="connsiteX31" fmla="*/ 128995 w 320491"/>
                <a:gd name="connsiteY31" fmla="*/ 218448 h 445309"/>
                <a:gd name="connsiteX32" fmla="*/ 136091 w 320491"/>
                <a:gd name="connsiteY32" fmla="*/ 251516 h 445309"/>
                <a:gd name="connsiteX33" fmla="*/ 199226 w 320491"/>
                <a:gd name="connsiteY33" fmla="*/ 265050 h 445309"/>
                <a:gd name="connsiteX34" fmla="*/ 216199 w 320491"/>
                <a:gd name="connsiteY34" fmla="*/ 265269 h 445309"/>
                <a:gd name="connsiteX35" fmla="*/ 226295 w 320491"/>
                <a:gd name="connsiteY35" fmla="*/ 275804 h 445309"/>
                <a:gd name="connsiteX36" fmla="*/ 225124 w 320491"/>
                <a:gd name="connsiteY36" fmla="*/ 424314 h 44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20491" h="445309">
                  <a:moveTo>
                    <a:pt x="244291" y="445310"/>
                  </a:moveTo>
                  <a:cubicBezTo>
                    <a:pt x="244291" y="445310"/>
                    <a:pt x="244291" y="445310"/>
                    <a:pt x="244291" y="445310"/>
                  </a:cubicBezTo>
                  <a:lnTo>
                    <a:pt x="214516" y="445237"/>
                  </a:lnTo>
                  <a:cubicBezTo>
                    <a:pt x="211736" y="445237"/>
                    <a:pt x="209030" y="444066"/>
                    <a:pt x="207054" y="442091"/>
                  </a:cubicBezTo>
                  <a:cubicBezTo>
                    <a:pt x="205079" y="440116"/>
                    <a:pt x="203982" y="437409"/>
                    <a:pt x="203982" y="434629"/>
                  </a:cubicBezTo>
                  <a:lnTo>
                    <a:pt x="205006" y="285973"/>
                  </a:lnTo>
                  <a:cubicBezTo>
                    <a:pt x="203031" y="285973"/>
                    <a:pt x="200982" y="285973"/>
                    <a:pt x="198861" y="285973"/>
                  </a:cubicBezTo>
                  <a:cubicBezTo>
                    <a:pt x="170549" y="285826"/>
                    <a:pt x="138432" y="285680"/>
                    <a:pt x="120216" y="265489"/>
                  </a:cubicBezTo>
                  <a:cubicBezTo>
                    <a:pt x="112388" y="256783"/>
                    <a:pt x="108072" y="245151"/>
                    <a:pt x="107414" y="230812"/>
                  </a:cubicBezTo>
                  <a:cubicBezTo>
                    <a:pt x="101634" y="231836"/>
                    <a:pt x="94538" y="232714"/>
                    <a:pt x="86710" y="232714"/>
                  </a:cubicBezTo>
                  <a:cubicBezTo>
                    <a:pt x="61910" y="232714"/>
                    <a:pt x="18088" y="223643"/>
                    <a:pt x="2871" y="162629"/>
                  </a:cubicBezTo>
                  <a:cubicBezTo>
                    <a:pt x="-8468" y="117491"/>
                    <a:pt x="13918" y="73743"/>
                    <a:pt x="67543" y="36213"/>
                  </a:cubicBezTo>
                  <a:cubicBezTo>
                    <a:pt x="101780" y="12217"/>
                    <a:pt x="135799" y="0"/>
                    <a:pt x="168573" y="0"/>
                  </a:cubicBezTo>
                  <a:cubicBezTo>
                    <a:pt x="203031" y="0"/>
                    <a:pt x="234781" y="13534"/>
                    <a:pt x="263019" y="40237"/>
                  </a:cubicBezTo>
                  <a:cubicBezTo>
                    <a:pt x="286869" y="62842"/>
                    <a:pt x="316132" y="101835"/>
                    <a:pt x="320009" y="159337"/>
                  </a:cubicBezTo>
                  <a:cubicBezTo>
                    <a:pt x="323814" y="215961"/>
                    <a:pt x="304354" y="247565"/>
                    <a:pt x="287381" y="264099"/>
                  </a:cubicBezTo>
                  <a:cubicBezTo>
                    <a:pt x="275749" y="275438"/>
                    <a:pt x="263678" y="281437"/>
                    <a:pt x="255923" y="284436"/>
                  </a:cubicBezTo>
                  <a:lnTo>
                    <a:pt x="254826" y="434848"/>
                  </a:lnTo>
                  <a:cubicBezTo>
                    <a:pt x="254753" y="440701"/>
                    <a:pt x="250071" y="445310"/>
                    <a:pt x="244291" y="445310"/>
                  </a:cubicBezTo>
                  <a:close/>
                  <a:moveTo>
                    <a:pt x="225124" y="424314"/>
                  </a:moveTo>
                  <a:lnTo>
                    <a:pt x="233903" y="424314"/>
                  </a:lnTo>
                  <a:lnTo>
                    <a:pt x="235000" y="276755"/>
                  </a:lnTo>
                  <a:cubicBezTo>
                    <a:pt x="235000" y="271780"/>
                    <a:pt x="238512" y="267537"/>
                    <a:pt x="243341" y="266586"/>
                  </a:cubicBezTo>
                  <a:cubicBezTo>
                    <a:pt x="245828" y="266001"/>
                    <a:pt x="305231" y="251735"/>
                    <a:pt x="299159" y="160873"/>
                  </a:cubicBezTo>
                  <a:cubicBezTo>
                    <a:pt x="295721" y="110175"/>
                    <a:pt x="269823" y="75645"/>
                    <a:pt x="248681" y="55600"/>
                  </a:cubicBezTo>
                  <a:cubicBezTo>
                    <a:pt x="224539" y="32701"/>
                    <a:pt x="197544" y="21069"/>
                    <a:pt x="168647" y="21069"/>
                  </a:cubicBezTo>
                  <a:cubicBezTo>
                    <a:pt x="140261" y="21069"/>
                    <a:pt x="110340" y="31970"/>
                    <a:pt x="79687" y="53478"/>
                  </a:cubicBezTo>
                  <a:cubicBezTo>
                    <a:pt x="47717" y="75864"/>
                    <a:pt x="11943" y="112077"/>
                    <a:pt x="23356" y="157581"/>
                  </a:cubicBezTo>
                  <a:cubicBezTo>
                    <a:pt x="32354" y="193502"/>
                    <a:pt x="53716" y="211791"/>
                    <a:pt x="86856" y="211791"/>
                  </a:cubicBezTo>
                  <a:cubicBezTo>
                    <a:pt x="102512" y="211791"/>
                    <a:pt x="114875" y="207548"/>
                    <a:pt x="115022" y="207475"/>
                  </a:cubicBezTo>
                  <a:cubicBezTo>
                    <a:pt x="118387" y="206304"/>
                    <a:pt x="122191" y="206889"/>
                    <a:pt x="125044" y="209157"/>
                  </a:cubicBezTo>
                  <a:cubicBezTo>
                    <a:pt x="127825" y="211352"/>
                    <a:pt x="129361" y="214864"/>
                    <a:pt x="128995" y="218448"/>
                  </a:cubicBezTo>
                  <a:cubicBezTo>
                    <a:pt x="127459" y="233665"/>
                    <a:pt x="129727" y="244492"/>
                    <a:pt x="136091" y="251516"/>
                  </a:cubicBezTo>
                  <a:cubicBezTo>
                    <a:pt x="148016" y="264830"/>
                    <a:pt x="175230" y="264903"/>
                    <a:pt x="199226" y="265050"/>
                  </a:cubicBezTo>
                  <a:cubicBezTo>
                    <a:pt x="205152" y="265050"/>
                    <a:pt x="210712" y="265123"/>
                    <a:pt x="216199" y="265269"/>
                  </a:cubicBezTo>
                  <a:cubicBezTo>
                    <a:pt x="221905" y="265489"/>
                    <a:pt x="226368" y="270171"/>
                    <a:pt x="226295" y="275804"/>
                  </a:cubicBezTo>
                  <a:lnTo>
                    <a:pt x="225124" y="4243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9B4834B-7622-6BE0-351F-FB097A105921}"/>
                </a:ext>
              </a:extLst>
            </p:cNvPr>
            <p:cNvSpPr/>
            <p:nvPr/>
          </p:nvSpPr>
          <p:spPr>
            <a:xfrm>
              <a:off x="7444585" y="1965452"/>
              <a:ext cx="77253" cy="67462"/>
            </a:xfrm>
            <a:custGeom>
              <a:avLst/>
              <a:gdLst>
                <a:gd name="connsiteX0" fmla="*/ 66731 w 77253"/>
                <a:gd name="connsiteY0" fmla="*/ 67463 h 67462"/>
                <a:gd name="connsiteX1" fmla="*/ 56562 w 77253"/>
                <a:gd name="connsiteY1" fmla="*/ 59415 h 67462"/>
                <a:gd name="connsiteX2" fmla="*/ 9229 w 77253"/>
                <a:gd name="connsiteY2" fmla="*/ 20934 h 67462"/>
                <a:gd name="connsiteX3" fmla="*/ 85 w 77253"/>
                <a:gd name="connsiteY3" fmla="*/ 9229 h 67462"/>
                <a:gd name="connsiteX4" fmla="*/ 11790 w 77253"/>
                <a:gd name="connsiteY4" fmla="*/ 85 h 67462"/>
                <a:gd name="connsiteX5" fmla="*/ 76973 w 77253"/>
                <a:gd name="connsiteY5" fmla="*/ 54514 h 67462"/>
                <a:gd name="connsiteX6" fmla="*/ 69218 w 77253"/>
                <a:gd name="connsiteY6" fmla="*/ 67170 h 67462"/>
                <a:gd name="connsiteX7" fmla="*/ 66731 w 77253"/>
                <a:gd name="connsiteY7" fmla="*/ 67463 h 6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253" h="67462">
                  <a:moveTo>
                    <a:pt x="66731" y="67463"/>
                  </a:moveTo>
                  <a:cubicBezTo>
                    <a:pt x="61976" y="67463"/>
                    <a:pt x="57659" y="64244"/>
                    <a:pt x="56562" y="59415"/>
                  </a:cubicBezTo>
                  <a:cubicBezTo>
                    <a:pt x="48588" y="26129"/>
                    <a:pt x="9668" y="20934"/>
                    <a:pt x="9229" y="20934"/>
                  </a:cubicBezTo>
                  <a:cubicBezTo>
                    <a:pt x="3450" y="20203"/>
                    <a:pt x="-647" y="15009"/>
                    <a:pt x="85" y="9229"/>
                  </a:cubicBezTo>
                  <a:cubicBezTo>
                    <a:pt x="816" y="3450"/>
                    <a:pt x="6010" y="-647"/>
                    <a:pt x="11790" y="85"/>
                  </a:cubicBezTo>
                  <a:cubicBezTo>
                    <a:pt x="13985" y="377"/>
                    <a:pt x="65634" y="7254"/>
                    <a:pt x="76973" y="54514"/>
                  </a:cubicBezTo>
                  <a:cubicBezTo>
                    <a:pt x="78290" y="60147"/>
                    <a:pt x="74852" y="65780"/>
                    <a:pt x="69218" y="67170"/>
                  </a:cubicBezTo>
                  <a:cubicBezTo>
                    <a:pt x="68341" y="67389"/>
                    <a:pt x="67536" y="67463"/>
                    <a:pt x="66731" y="6746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D09BC0E-238D-2F37-0D1A-682C246527F8}"/>
                </a:ext>
              </a:extLst>
            </p:cNvPr>
            <p:cNvSpPr/>
            <p:nvPr/>
          </p:nvSpPr>
          <p:spPr>
            <a:xfrm>
              <a:off x="7345960" y="1990759"/>
              <a:ext cx="52784" cy="55982"/>
            </a:xfrm>
            <a:custGeom>
              <a:avLst/>
              <a:gdLst>
                <a:gd name="connsiteX0" fmla="*/ 10482 w 52784"/>
                <a:gd name="connsiteY0" fmla="*/ 55983 h 55982"/>
                <a:gd name="connsiteX1" fmla="*/ 8653 w 52784"/>
                <a:gd name="connsiteY1" fmla="*/ 55836 h 55982"/>
                <a:gd name="connsiteX2" fmla="*/ 167 w 52784"/>
                <a:gd name="connsiteY2" fmla="*/ 43692 h 55982"/>
                <a:gd name="connsiteX3" fmla="*/ 38062 w 52784"/>
                <a:gd name="connsiteY3" fmla="*/ 895 h 55982"/>
                <a:gd name="connsiteX4" fmla="*/ 51889 w 52784"/>
                <a:gd name="connsiteY4" fmla="*/ 6236 h 55982"/>
                <a:gd name="connsiteX5" fmla="*/ 46548 w 52784"/>
                <a:gd name="connsiteY5" fmla="*/ 20062 h 55982"/>
                <a:gd name="connsiteX6" fmla="*/ 20797 w 52784"/>
                <a:gd name="connsiteY6" fmla="*/ 47350 h 55982"/>
                <a:gd name="connsiteX7" fmla="*/ 10482 w 52784"/>
                <a:gd name="connsiteY7" fmla="*/ 55983 h 5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5982">
                  <a:moveTo>
                    <a:pt x="10482" y="55983"/>
                  </a:moveTo>
                  <a:cubicBezTo>
                    <a:pt x="9897" y="55983"/>
                    <a:pt x="9238" y="55910"/>
                    <a:pt x="8653" y="55836"/>
                  </a:cubicBezTo>
                  <a:cubicBezTo>
                    <a:pt x="2947" y="54812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8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6" y="55983"/>
                    <a:pt x="10482" y="559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CF3F1CA-560B-5ED5-86F2-D4F9DBABD810}"/>
                </a:ext>
              </a:extLst>
            </p:cNvPr>
            <p:cNvSpPr/>
            <p:nvPr/>
          </p:nvSpPr>
          <p:spPr>
            <a:xfrm>
              <a:off x="7394500" y="2049099"/>
              <a:ext cx="49511" cy="64142"/>
            </a:xfrm>
            <a:custGeom>
              <a:avLst/>
              <a:gdLst>
                <a:gd name="connsiteX0" fmla="*/ 38977 w 49511"/>
                <a:gd name="connsiteY0" fmla="*/ 64143 h 64142"/>
                <a:gd name="connsiteX1" fmla="*/ 28515 w 49511"/>
                <a:gd name="connsiteY1" fmla="*/ 53681 h 64142"/>
                <a:gd name="connsiteX2" fmla="*/ 4081 w 49511"/>
                <a:gd name="connsiteY2" fmla="*/ 18785 h 64142"/>
                <a:gd name="connsiteX3" fmla="*/ 2178 w 49511"/>
                <a:gd name="connsiteY3" fmla="*/ 4081 h 64142"/>
                <a:gd name="connsiteX4" fmla="*/ 16883 w 49511"/>
                <a:gd name="connsiteY4" fmla="*/ 2178 h 64142"/>
                <a:gd name="connsiteX5" fmla="*/ 49511 w 49511"/>
                <a:gd name="connsiteY5" fmla="*/ 53681 h 64142"/>
                <a:gd name="connsiteX6" fmla="*/ 38977 w 49511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1" h="64142">
                  <a:moveTo>
                    <a:pt x="38977" y="64143"/>
                  </a:moveTo>
                  <a:cubicBezTo>
                    <a:pt x="33197" y="64143"/>
                    <a:pt x="28515" y="59461"/>
                    <a:pt x="28515" y="53681"/>
                  </a:cubicBezTo>
                  <a:cubicBezTo>
                    <a:pt x="28515" y="40659"/>
                    <a:pt x="10372" y="23687"/>
                    <a:pt x="4081" y="18785"/>
                  </a:cubicBezTo>
                  <a:cubicBezTo>
                    <a:pt x="-528" y="15200"/>
                    <a:pt x="-1333" y="8616"/>
                    <a:pt x="2178" y="4081"/>
                  </a:cubicBezTo>
                  <a:cubicBezTo>
                    <a:pt x="5690" y="-528"/>
                    <a:pt x="12274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438" y="59388"/>
                    <a:pt x="44756" y="64143"/>
                    <a:pt x="38977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7688C35-D769-A4F5-1DA6-97E45F94988A}"/>
                </a:ext>
              </a:extLst>
            </p:cNvPr>
            <p:cNvSpPr/>
            <p:nvPr/>
          </p:nvSpPr>
          <p:spPr>
            <a:xfrm>
              <a:off x="7419849" y="2004732"/>
              <a:ext cx="52784" cy="56055"/>
            </a:xfrm>
            <a:custGeom>
              <a:avLst/>
              <a:gdLst>
                <a:gd name="connsiteX0" fmla="*/ 10482 w 52784"/>
                <a:gd name="connsiteY0" fmla="*/ 56056 h 56055"/>
                <a:gd name="connsiteX1" fmla="*/ 8653 w 52784"/>
                <a:gd name="connsiteY1" fmla="*/ 55910 h 56055"/>
                <a:gd name="connsiteX2" fmla="*/ 167 w 52784"/>
                <a:gd name="connsiteY2" fmla="*/ 43692 h 56055"/>
                <a:gd name="connsiteX3" fmla="*/ 38062 w 52784"/>
                <a:gd name="connsiteY3" fmla="*/ 895 h 56055"/>
                <a:gd name="connsiteX4" fmla="*/ 51889 w 52784"/>
                <a:gd name="connsiteY4" fmla="*/ 6236 h 56055"/>
                <a:gd name="connsiteX5" fmla="*/ 46549 w 52784"/>
                <a:gd name="connsiteY5" fmla="*/ 20062 h 56055"/>
                <a:gd name="connsiteX6" fmla="*/ 20797 w 52784"/>
                <a:gd name="connsiteY6" fmla="*/ 47350 h 56055"/>
                <a:gd name="connsiteX7" fmla="*/ 10482 w 52784"/>
                <a:gd name="connsiteY7" fmla="*/ 56056 h 5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6055">
                  <a:moveTo>
                    <a:pt x="10482" y="56056"/>
                  </a:moveTo>
                  <a:cubicBezTo>
                    <a:pt x="9897" y="56056"/>
                    <a:pt x="9238" y="55983"/>
                    <a:pt x="8653" y="55910"/>
                  </a:cubicBezTo>
                  <a:cubicBezTo>
                    <a:pt x="2947" y="54885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9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7" y="56056"/>
                    <a:pt x="10482" y="5605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EDE9C3E-C632-5F51-4F1F-10B7F0245ADF}"/>
                </a:ext>
              </a:extLst>
            </p:cNvPr>
            <p:cNvSpPr/>
            <p:nvPr/>
          </p:nvSpPr>
          <p:spPr>
            <a:xfrm>
              <a:off x="7502151" y="2091643"/>
              <a:ext cx="52710" cy="56129"/>
            </a:xfrm>
            <a:custGeom>
              <a:avLst/>
              <a:gdLst>
                <a:gd name="connsiteX0" fmla="*/ 10482 w 52710"/>
                <a:gd name="connsiteY0" fmla="*/ 56129 h 56129"/>
                <a:gd name="connsiteX1" fmla="*/ 8653 w 52710"/>
                <a:gd name="connsiteY1" fmla="*/ 55983 h 56129"/>
                <a:gd name="connsiteX2" fmla="*/ 167 w 52710"/>
                <a:gd name="connsiteY2" fmla="*/ 43765 h 56129"/>
                <a:gd name="connsiteX3" fmla="*/ 37989 w 52710"/>
                <a:gd name="connsiteY3" fmla="*/ 895 h 56129"/>
                <a:gd name="connsiteX4" fmla="*/ 51816 w 52710"/>
                <a:gd name="connsiteY4" fmla="*/ 6236 h 56129"/>
                <a:gd name="connsiteX5" fmla="*/ 46475 w 52710"/>
                <a:gd name="connsiteY5" fmla="*/ 20062 h 56129"/>
                <a:gd name="connsiteX6" fmla="*/ 20797 w 52710"/>
                <a:gd name="connsiteY6" fmla="*/ 47423 h 56129"/>
                <a:gd name="connsiteX7" fmla="*/ 10482 w 52710"/>
                <a:gd name="connsiteY7" fmla="*/ 56129 h 5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10" h="56129">
                  <a:moveTo>
                    <a:pt x="10482" y="56129"/>
                  </a:moveTo>
                  <a:cubicBezTo>
                    <a:pt x="9897" y="56129"/>
                    <a:pt x="9238" y="56056"/>
                    <a:pt x="8653" y="55983"/>
                  </a:cubicBezTo>
                  <a:cubicBezTo>
                    <a:pt x="2947" y="54958"/>
                    <a:pt x="-858" y="49472"/>
                    <a:pt x="167" y="43765"/>
                  </a:cubicBezTo>
                  <a:cubicBezTo>
                    <a:pt x="5141" y="15673"/>
                    <a:pt x="36672" y="1480"/>
                    <a:pt x="37989" y="895"/>
                  </a:cubicBezTo>
                  <a:cubicBezTo>
                    <a:pt x="43330" y="-1446"/>
                    <a:pt x="49475" y="968"/>
                    <a:pt x="51816" y="6236"/>
                  </a:cubicBezTo>
                  <a:cubicBezTo>
                    <a:pt x="54157" y="11503"/>
                    <a:pt x="51743" y="17721"/>
                    <a:pt x="46475" y="20062"/>
                  </a:cubicBezTo>
                  <a:cubicBezTo>
                    <a:pt x="40184" y="22915"/>
                    <a:pt x="23285" y="33304"/>
                    <a:pt x="20797" y="47423"/>
                  </a:cubicBezTo>
                  <a:cubicBezTo>
                    <a:pt x="19919" y="52544"/>
                    <a:pt x="15457" y="56129"/>
                    <a:pt x="10482" y="5612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B627F60-BAA2-25BA-6688-1DCA92231E45}"/>
                </a:ext>
              </a:extLst>
            </p:cNvPr>
            <p:cNvSpPr/>
            <p:nvPr/>
          </p:nvSpPr>
          <p:spPr>
            <a:xfrm>
              <a:off x="7474900" y="2040028"/>
              <a:ext cx="49512" cy="64142"/>
            </a:xfrm>
            <a:custGeom>
              <a:avLst/>
              <a:gdLst>
                <a:gd name="connsiteX0" fmla="*/ 39050 w 49512"/>
                <a:gd name="connsiteY0" fmla="*/ 64143 h 64142"/>
                <a:gd name="connsiteX1" fmla="*/ 28515 w 49512"/>
                <a:gd name="connsiteY1" fmla="*/ 53681 h 64142"/>
                <a:gd name="connsiteX2" fmla="*/ 4081 w 49512"/>
                <a:gd name="connsiteY2" fmla="*/ 18785 h 64142"/>
                <a:gd name="connsiteX3" fmla="*/ 2178 w 49512"/>
                <a:gd name="connsiteY3" fmla="*/ 4081 h 64142"/>
                <a:gd name="connsiteX4" fmla="*/ 16883 w 49512"/>
                <a:gd name="connsiteY4" fmla="*/ 2178 h 64142"/>
                <a:gd name="connsiteX5" fmla="*/ 49511 w 49512"/>
                <a:gd name="connsiteY5" fmla="*/ 53681 h 64142"/>
                <a:gd name="connsiteX6" fmla="*/ 39050 w 49512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2" h="64142">
                  <a:moveTo>
                    <a:pt x="39050" y="64143"/>
                  </a:moveTo>
                  <a:cubicBezTo>
                    <a:pt x="33270" y="64143"/>
                    <a:pt x="28515" y="59461"/>
                    <a:pt x="28515" y="53681"/>
                  </a:cubicBezTo>
                  <a:cubicBezTo>
                    <a:pt x="28515" y="41537"/>
                    <a:pt x="12055" y="24930"/>
                    <a:pt x="4081" y="18785"/>
                  </a:cubicBezTo>
                  <a:cubicBezTo>
                    <a:pt x="-528" y="15274"/>
                    <a:pt x="-1333" y="8689"/>
                    <a:pt x="2178" y="4081"/>
                  </a:cubicBezTo>
                  <a:cubicBezTo>
                    <a:pt x="5690" y="-528"/>
                    <a:pt x="12347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585" y="59388"/>
                    <a:pt x="44903" y="64143"/>
                    <a:pt x="39050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6FA3062-C19B-CF9D-11EE-35F8E4C956F9}"/>
                </a:ext>
              </a:extLst>
            </p:cNvPr>
            <p:cNvSpPr/>
            <p:nvPr/>
          </p:nvSpPr>
          <p:spPr>
            <a:xfrm>
              <a:off x="7049984" y="1872627"/>
              <a:ext cx="224008" cy="224008"/>
            </a:xfrm>
            <a:custGeom>
              <a:avLst/>
              <a:gdLst>
                <a:gd name="connsiteX0" fmla="*/ 112005 w 224008"/>
                <a:gd name="connsiteY0" fmla="*/ 224008 h 224008"/>
                <a:gd name="connsiteX1" fmla="*/ 0 w 224008"/>
                <a:gd name="connsiteY1" fmla="*/ 112004 h 224008"/>
                <a:gd name="connsiteX2" fmla="*/ 112005 w 224008"/>
                <a:gd name="connsiteY2" fmla="*/ 0 h 224008"/>
                <a:gd name="connsiteX3" fmla="*/ 224009 w 224008"/>
                <a:gd name="connsiteY3" fmla="*/ 112004 h 224008"/>
                <a:gd name="connsiteX4" fmla="*/ 112005 w 224008"/>
                <a:gd name="connsiteY4" fmla="*/ 224008 h 224008"/>
                <a:gd name="connsiteX5" fmla="*/ 112005 w 224008"/>
                <a:gd name="connsiteY5" fmla="*/ 21069 h 224008"/>
                <a:gd name="connsiteX6" fmla="*/ 20997 w 224008"/>
                <a:gd name="connsiteY6" fmla="*/ 112077 h 224008"/>
                <a:gd name="connsiteX7" fmla="*/ 112005 w 224008"/>
                <a:gd name="connsiteY7" fmla="*/ 203085 h 224008"/>
                <a:gd name="connsiteX8" fmla="*/ 203012 w 224008"/>
                <a:gd name="connsiteY8" fmla="*/ 112077 h 224008"/>
                <a:gd name="connsiteX9" fmla="*/ 112005 w 224008"/>
                <a:gd name="connsiteY9" fmla="*/ 21069 h 22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008" h="224008">
                  <a:moveTo>
                    <a:pt x="112005" y="224008"/>
                  </a:moveTo>
                  <a:cubicBezTo>
                    <a:pt x="50260" y="224008"/>
                    <a:pt x="0" y="173749"/>
                    <a:pt x="0" y="112004"/>
                  </a:cubicBezTo>
                  <a:cubicBezTo>
                    <a:pt x="0" y="50259"/>
                    <a:pt x="50260" y="0"/>
                    <a:pt x="112005" y="0"/>
                  </a:cubicBezTo>
                  <a:cubicBezTo>
                    <a:pt x="173749" y="0"/>
                    <a:pt x="224009" y="50259"/>
                    <a:pt x="224009" y="112004"/>
                  </a:cubicBezTo>
                  <a:cubicBezTo>
                    <a:pt x="224009" y="173822"/>
                    <a:pt x="173749" y="224008"/>
                    <a:pt x="112005" y="224008"/>
                  </a:cubicBezTo>
                  <a:close/>
                  <a:moveTo>
                    <a:pt x="112005" y="21069"/>
                  </a:moveTo>
                  <a:cubicBezTo>
                    <a:pt x="61818" y="21069"/>
                    <a:pt x="20997" y="61891"/>
                    <a:pt x="20997" y="112077"/>
                  </a:cubicBezTo>
                  <a:cubicBezTo>
                    <a:pt x="20997" y="162263"/>
                    <a:pt x="61818" y="203085"/>
                    <a:pt x="112005" y="203085"/>
                  </a:cubicBezTo>
                  <a:cubicBezTo>
                    <a:pt x="162191" y="203085"/>
                    <a:pt x="203012" y="162263"/>
                    <a:pt x="203012" y="112077"/>
                  </a:cubicBezTo>
                  <a:cubicBezTo>
                    <a:pt x="203012" y="61891"/>
                    <a:pt x="162191" y="21069"/>
                    <a:pt x="112005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809BF8A-AD39-85E1-FF6B-27920F3DAE7F}"/>
                </a:ext>
              </a:extLst>
            </p:cNvPr>
            <p:cNvSpPr/>
            <p:nvPr/>
          </p:nvSpPr>
          <p:spPr>
            <a:xfrm>
              <a:off x="7106243" y="1974170"/>
              <a:ext cx="111492" cy="20996"/>
            </a:xfrm>
            <a:custGeom>
              <a:avLst/>
              <a:gdLst>
                <a:gd name="connsiteX0" fmla="*/ 100958 w 111492"/>
                <a:gd name="connsiteY0" fmla="*/ 20996 h 20996"/>
                <a:gd name="connsiteX1" fmla="*/ 10462 w 111492"/>
                <a:gd name="connsiteY1" fmla="*/ 20996 h 20996"/>
                <a:gd name="connsiteX2" fmla="*/ 0 w 111492"/>
                <a:gd name="connsiteY2" fmla="*/ 10462 h 20996"/>
                <a:gd name="connsiteX3" fmla="*/ 10462 w 111492"/>
                <a:gd name="connsiteY3" fmla="*/ 0 h 20996"/>
                <a:gd name="connsiteX4" fmla="*/ 100958 w 111492"/>
                <a:gd name="connsiteY4" fmla="*/ 0 h 20996"/>
                <a:gd name="connsiteX5" fmla="*/ 111492 w 111492"/>
                <a:gd name="connsiteY5" fmla="*/ 10462 h 20996"/>
                <a:gd name="connsiteX6" fmla="*/ 100958 w 111492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92" h="20996">
                  <a:moveTo>
                    <a:pt x="100958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100958" y="0"/>
                  </a:lnTo>
                  <a:cubicBezTo>
                    <a:pt x="106737" y="0"/>
                    <a:pt x="111492" y="4682"/>
                    <a:pt x="111492" y="10462"/>
                  </a:cubicBezTo>
                  <a:cubicBezTo>
                    <a:pt x="111492" y="16314"/>
                    <a:pt x="106737" y="20996"/>
                    <a:pt x="10095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3EC1ACC-EBFD-7487-E026-C856E3D6CCC1}"/>
                </a:ext>
              </a:extLst>
            </p:cNvPr>
            <p:cNvSpPr/>
            <p:nvPr/>
          </p:nvSpPr>
          <p:spPr>
            <a:xfrm>
              <a:off x="7151527" y="1928958"/>
              <a:ext cx="20923" cy="111418"/>
            </a:xfrm>
            <a:custGeom>
              <a:avLst/>
              <a:gdLst>
                <a:gd name="connsiteX0" fmla="*/ 10462 w 20923"/>
                <a:gd name="connsiteY0" fmla="*/ 111419 h 111418"/>
                <a:gd name="connsiteX1" fmla="*/ 0 w 20923"/>
                <a:gd name="connsiteY1" fmla="*/ 100884 h 111418"/>
                <a:gd name="connsiteX2" fmla="*/ 0 w 20923"/>
                <a:gd name="connsiteY2" fmla="*/ 10462 h 111418"/>
                <a:gd name="connsiteX3" fmla="*/ 10462 w 20923"/>
                <a:gd name="connsiteY3" fmla="*/ 0 h 111418"/>
                <a:gd name="connsiteX4" fmla="*/ 20923 w 20923"/>
                <a:gd name="connsiteY4" fmla="*/ 10462 h 111418"/>
                <a:gd name="connsiteX5" fmla="*/ 20923 w 20923"/>
                <a:gd name="connsiteY5" fmla="*/ 100957 h 111418"/>
                <a:gd name="connsiteX6" fmla="*/ 10462 w 20923"/>
                <a:gd name="connsiteY6" fmla="*/ 111419 h 1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23" h="111418">
                  <a:moveTo>
                    <a:pt x="10462" y="111419"/>
                  </a:moveTo>
                  <a:cubicBezTo>
                    <a:pt x="4682" y="111419"/>
                    <a:pt x="0" y="106737"/>
                    <a:pt x="0" y="100884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23" y="4682"/>
                    <a:pt x="20923" y="10462"/>
                  </a:cubicBezTo>
                  <a:lnTo>
                    <a:pt x="20923" y="100957"/>
                  </a:lnTo>
                  <a:cubicBezTo>
                    <a:pt x="20923" y="106737"/>
                    <a:pt x="16241" y="111419"/>
                    <a:pt x="10462" y="11141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48">
            <a:extLst>
              <a:ext uri="{FF2B5EF4-FFF2-40B4-BE49-F238E27FC236}">
                <a16:creationId xmlns:a16="http://schemas.microsoft.com/office/drawing/2014/main" id="{E26BA2AA-E1F0-EB21-C7F5-AEC5AEAC4F7B}"/>
              </a:ext>
            </a:extLst>
          </p:cNvPr>
          <p:cNvGrpSpPr/>
          <p:nvPr/>
        </p:nvGrpSpPr>
        <p:grpSpPr>
          <a:xfrm>
            <a:off x="7193993" y="2907674"/>
            <a:ext cx="483083" cy="504531"/>
            <a:chOff x="3144617" y="1840877"/>
            <a:chExt cx="619570" cy="647078"/>
          </a:xfrm>
          <a:solidFill>
            <a:srgbClr val="374DF8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104F7BB-6718-CD7D-662B-EB64D277009F}"/>
                </a:ext>
              </a:extLst>
            </p:cNvPr>
            <p:cNvSpPr/>
            <p:nvPr/>
          </p:nvSpPr>
          <p:spPr>
            <a:xfrm>
              <a:off x="3158133" y="1840877"/>
              <a:ext cx="592374" cy="592283"/>
            </a:xfrm>
            <a:custGeom>
              <a:avLst/>
              <a:gdLst>
                <a:gd name="connsiteX0" fmla="*/ 159575 w 592374"/>
                <a:gd name="connsiteY0" fmla="*/ 592283 h 592283"/>
                <a:gd name="connsiteX1" fmla="*/ 46693 w 592374"/>
                <a:gd name="connsiteY1" fmla="*/ 545682 h 592283"/>
                <a:gd name="connsiteX2" fmla="*/ 46693 w 592374"/>
                <a:gd name="connsiteY2" fmla="*/ 319845 h 592283"/>
                <a:gd name="connsiteX3" fmla="*/ 320009 w 592374"/>
                <a:gd name="connsiteY3" fmla="*/ 46601 h 592283"/>
                <a:gd name="connsiteX4" fmla="*/ 432891 w 592374"/>
                <a:gd name="connsiteY4" fmla="*/ 0 h 592283"/>
                <a:gd name="connsiteX5" fmla="*/ 545773 w 592374"/>
                <a:gd name="connsiteY5" fmla="*/ 46601 h 592283"/>
                <a:gd name="connsiteX6" fmla="*/ 592375 w 592374"/>
                <a:gd name="connsiteY6" fmla="*/ 159483 h 592283"/>
                <a:gd name="connsiteX7" fmla="*/ 545773 w 592374"/>
                <a:gd name="connsiteY7" fmla="*/ 272365 h 592283"/>
                <a:gd name="connsiteX8" fmla="*/ 272530 w 592374"/>
                <a:gd name="connsiteY8" fmla="*/ 545755 h 592283"/>
                <a:gd name="connsiteX9" fmla="*/ 159575 w 592374"/>
                <a:gd name="connsiteY9" fmla="*/ 592283 h 592283"/>
                <a:gd name="connsiteX10" fmla="*/ 432891 w 592374"/>
                <a:gd name="connsiteY10" fmla="*/ 20996 h 592283"/>
                <a:gd name="connsiteX11" fmla="*/ 334860 w 592374"/>
                <a:gd name="connsiteY11" fmla="*/ 61452 h 592283"/>
                <a:gd name="connsiteX12" fmla="*/ 61544 w 592374"/>
                <a:gd name="connsiteY12" fmla="*/ 334769 h 592283"/>
                <a:gd name="connsiteX13" fmla="*/ 61544 w 592374"/>
                <a:gd name="connsiteY13" fmla="*/ 530904 h 592283"/>
                <a:gd name="connsiteX14" fmla="*/ 159575 w 592374"/>
                <a:gd name="connsiteY14" fmla="*/ 571360 h 592283"/>
                <a:gd name="connsiteX15" fmla="*/ 257606 w 592374"/>
                <a:gd name="connsiteY15" fmla="*/ 530904 h 592283"/>
                <a:gd name="connsiteX16" fmla="*/ 530849 w 592374"/>
                <a:gd name="connsiteY16" fmla="*/ 257588 h 592283"/>
                <a:gd name="connsiteX17" fmla="*/ 571305 w 592374"/>
                <a:gd name="connsiteY17" fmla="*/ 159557 h 592283"/>
                <a:gd name="connsiteX18" fmla="*/ 530849 w 592374"/>
                <a:gd name="connsiteY18" fmla="*/ 61525 h 592283"/>
                <a:gd name="connsiteX19" fmla="*/ 432891 w 592374"/>
                <a:gd name="connsiteY19" fmla="*/ 20996 h 59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2374" h="592283">
                  <a:moveTo>
                    <a:pt x="159575" y="592283"/>
                  </a:moveTo>
                  <a:cubicBezTo>
                    <a:pt x="116778" y="592283"/>
                    <a:pt x="76687" y="575750"/>
                    <a:pt x="46693" y="545682"/>
                  </a:cubicBezTo>
                  <a:cubicBezTo>
                    <a:pt x="-15564" y="483425"/>
                    <a:pt x="-15564" y="382102"/>
                    <a:pt x="46693" y="319845"/>
                  </a:cubicBezTo>
                  <a:lnTo>
                    <a:pt x="320009" y="46601"/>
                  </a:lnTo>
                  <a:cubicBezTo>
                    <a:pt x="350004" y="16534"/>
                    <a:pt x="390094" y="0"/>
                    <a:pt x="432891" y="0"/>
                  </a:cubicBezTo>
                  <a:cubicBezTo>
                    <a:pt x="475688" y="0"/>
                    <a:pt x="515779" y="16534"/>
                    <a:pt x="545773" y="46601"/>
                  </a:cubicBezTo>
                  <a:cubicBezTo>
                    <a:pt x="575841" y="76669"/>
                    <a:pt x="592375" y="116759"/>
                    <a:pt x="592375" y="159483"/>
                  </a:cubicBezTo>
                  <a:cubicBezTo>
                    <a:pt x="592375" y="202281"/>
                    <a:pt x="575841" y="242371"/>
                    <a:pt x="545773" y="272365"/>
                  </a:cubicBezTo>
                  <a:lnTo>
                    <a:pt x="272530" y="545755"/>
                  </a:lnTo>
                  <a:cubicBezTo>
                    <a:pt x="242462" y="575750"/>
                    <a:pt x="202372" y="592283"/>
                    <a:pt x="159575" y="592283"/>
                  </a:cubicBezTo>
                  <a:close/>
                  <a:moveTo>
                    <a:pt x="432891" y="20996"/>
                  </a:moveTo>
                  <a:cubicBezTo>
                    <a:pt x="395727" y="20996"/>
                    <a:pt x="360904" y="35335"/>
                    <a:pt x="334860" y="61452"/>
                  </a:cubicBezTo>
                  <a:lnTo>
                    <a:pt x="61544" y="334769"/>
                  </a:lnTo>
                  <a:cubicBezTo>
                    <a:pt x="7480" y="388832"/>
                    <a:pt x="7480" y="476841"/>
                    <a:pt x="61544" y="530904"/>
                  </a:cubicBezTo>
                  <a:cubicBezTo>
                    <a:pt x="87588" y="556948"/>
                    <a:pt x="122484" y="571360"/>
                    <a:pt x="159575" y="571360"/>
                  </a:cubicBezTo>
                  <a:cubicBezTo>
                    <a:pt x="196739" y="571360"/>
                    <a:pt x="231562" y="557021"/>
                    <a:pt x="257606" y="530904"/>
                  </a:cubicBezTo>
                  <a:lnTo>
                    <a:pt x="530849" y="257588"/>
                  </a:lnTo>
                  <a:cubicBezTo>
                    <a:pt x="556966" y="231544"/>
                    <a:pt x="571305" y="196721"/>
                    <a:pt x="571305" y="159557"/>
                  </a:cubicBezTo>
                  <a:cubicBezTo>
                    <a:pt x="571305" y="122393"/>
                    <a:pt x="556966" y="87570"/>
                    <a:pt x="530849" y="61525"/>
                  </a:cubicBezTo>
                  <a:cubicBezTo>
                    <a:pt x="504878" y="35408"/>
                    <a:pt x="470055" y="20996"/>
                    <a:pt x="432891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1CAE2CF-5CAC-AA07-EE0B-2ED565A3C755}"/>
                </a:ext>
              </a:extLst>
            </p:cNvPr>
            <p:cNvSpPr/>
            <p:nvPr/>
          </p:nvSpPr>
          <p:spPr>
            <a:xfrm>
              <a:off x="3304832" y="1987484"/>
              <a:ext cx="299067" cy="299067"/>
            </a:xfrm>
            <a:custGeom>
              <a:avLst/>
              <a:gdLst>
                <a:gd name="connsiteX0" fmla="*/ 128757 w 299067"/>
                <a:gd name="connsiteY0" fmla="*/ 299068 h 299067"/>
                <a:gd name="connsiteX1" fmla="*/ 121368 w 299067"/>
                <a:gd name="connsiteY1" fmla="*/ 295995 h 299067"/>
                <a:gd name="connsiteX2" fmla="*/ 3073 w 299067"/>
                <a:gd name="connsiteY2" fmla="*/ 177773 h 299067"/>
                <a:gd name="connsiteX3" fmla="*/ 0 w 299067"/>
                <a:gd name="connsiteY3" fmla="*/ 170384 h 299067"/>
                <a:gd name="connsiteX4" fmla="*/ 3073 w 299067"/>
                <a:gd name="connsiteY4" fmla="*/ 162922 h 299067"/>
                <a:gd name="connsiteX5" fmla="*/ 162922 w 299067"/>
                <a:gd name="connsiteY5" fmla="*/ 3073 h 299067"/>
                <a:gd name="connsiteX6" fmla="*/ 177773 w 299067"/>
                <a:gd name="connsiteY6" fmla="*/ 3073 h 299067"/>
                <a:gd name="connsiteX7" fmla="*/ 295995 w 299067"/>
                <a:gd name="connsiteY7" fmla="*/ 121368 h 299067"/>
                <a:gd name="connsiteX8" fmla="*/ 299068 w 299067"/>
                <a:gd name="connsiteY8" fmla="*/ 128757 h 299067"/>
                <a:gd name="connsiteX9" fmla="*/ 295995 w 299067"/>
                <a:gd name="connsiteY9" fmla="*/ 136146 h 299067"/>
                <a:gd name="connsiteX10" fmla="*/ 136219 w 299067"/>
                <a:gd name="connsiteY10" fmla="*/ 295995 h 299067"/>
                <a:gd name="connsiteX11" fmla="*/ 128757 w 299067"/>
                <a:gd name="connsiteY11" fmla="*/ 299068 h 299067"/>
                <a:gd name="connsiteX12" fmla="*/ 25386 w 299067"/>
                <a:gd name="connsiteY12" fmla="*/ 170311 h 299067"/>
                <a:gd name="connsiteX13" fmla="*/ 128757 w 299067"/>
                <a:gd name="connsiteY13" fmla="*/ 273682 h 299067"/>
                <a:gd name="connsiteX14" fmla="*/ 273755 w 299067"/>
                <a:gd name="connsiteY14" fmla="*/ 128684 h 299067"/>
                <a:gd name="connsiteX15" fmla="*/ 170311 w 299067"/>
                <a:gd name="connsiteY15" fmla="*/ 25386 h 299067"/>
                <a:gd name="connsiteX16" fmla="*/ 25386 w 299067"/>
                <a:gd name="connsiteY16" fmla="*/ 170311 h 29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067" h="299067">
                  <a:moveTo>
                    <a:pt x="128757" y="299068"/>
                  </a:moveTo>
                  <a:cubicBezTo>
                    <a:pt x="126050" y="299068"/>
                    <a:pt x="123417" y="298044"/>
                    <a:pt x="121368" y="295995"/>
                  </a:cubicBezTo>
                  <a:lnTo>
                    <a:pt x="3073" y="177773"/>
                  </a:lnTo>
                  <a:cubicBezTo>
                    <a:pt x="1097" y="175798"/>
                    <a:pt x="0" y="173164"/>
                    <a:pt x="0" y="170384"/>
                  </a:cubicBezTo>
                  <a:cubicBezTo>
                    <a:pt x="0" y="167604"/>
                    <a:pt x="1097" y="164897"/>
                    <a:pt x="3073" y="162922"/>
                  </a:cubicBezTo>
                  <a:lnTo>
                    <a:pt x="162922" y="3073"/>
                  </a:lnTo>
                  <a:cubicBezTo>
                    <a:pt x="167019" y="-1024"/>
                    <a:pt x="173676" y="-1024"/>
                    <a:pt x="177773" y="3073"/>
                  </a:cubicBezTo>
                  <a:lnTo>
                    <a:pt x="295995" y="121368"/>
                  </a:lnTo>
                  <a:cubicBezTo>
                    <a:pt x="297971" y="123344"/>
                    <a:pt x="299068" y="125977"/>
                    <a:pt x="299068" y="128757"/>
                  </a:cubicBezTo>
                  <a:cubicBezTo>
                    <a:pt x="299068" y="131537"/>
                    <a:pt x="297971" y="134171"/>
                    <a:pt x="295995" y="136146"/>
                  </a:cubicBezTo>
                  <a:lnTo>
                    <a:pt x="136219" y="295995"/>
                  </a:lnTo>
                  <a:cubicBezTo>
                    <a:pt x="134171" y="298044"/>
                    <a:pt x="131464" y="299068"/>
                    <a:pt x="128757" y="299068"/>
                  </a:cubicBezTo>
                  <a:close/>
                  <a:moveTo>
                    <a:pt x="25386" y="170311"/>
                  </a:moveTo>
                  <a:lnTo>
                    <a:pt x="128757" y="273682"/>
                  </a:lnTo>
                  <a:lnTo>
                    <a:pt x="273755" y="128684"/>
                  </a:lnTo>
                  <a:lnTo>
                    <a:pt x="170311" y="25386"/>
                  </a:lnTo>
                  <a:lnTo>
                    <a:pt x="25386" y="17031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48B0A67-0EDF-0BDF-2FF6-E34C20DBAC47}"/>
                </a:ext>
              </a:extLst>
            </p:cNvPr>
            <p:cNvSpPr/>
            <p:nvPr/>
          </p:nvSpPr>
          <p:spPr>
            <a:xfrm>
              <a:off x="3649496" y="1963269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556 h 53039"/>
                <a:gd name="connsiteX6" fmla="*/ 45193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360 h 53039"/>
                <a:gd name="connsiteX11" fmla="*/ 26465 w 53020"/>
                <a:gd name="connsiteY11" fmla="*/ 31970 h 53039"/>
                <a:gd name="connsiteX12" fmla="*/ 30342 w 53020"/>
                <a:gd name="connsiteY12" fmla="*/ 30360 h 53039"/>
                <a:gd name="connsiteX13" fmla="*/ 32025 w 53020"/>
                <a:gd name="connsiteY13" fmla="*/ 26483 h 53039"/>
                <a:gd name="connsiteX14" fmla="*/ 30415 w 53020"/>
                <a:gd name="connsiteY14" fmla="*/ 22606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969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828"/>
                  </a:cubicBezTo>
                  <a:cubicBezTo>
                    <a:pt x="50241" y="12803"/>
                    <a:pt x="53021" y="19460"/>
                    <a:pt x="53021" y="26556"/>
                  </a:cubicBezTo>
                  <a:cubicBezTo>
                    <a:pt x="53021" y="33652"/>
                    <a:pt x="50241" y="40310"/>
                    <a:pt x="45193" y="45285"/>
                  </a:cubicBezTo>
                  <a:cubicBezTo>
                    <a:pt x="40145" y="50259"/>
                    <a:pt x="33488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360"/>
                  </a:cubicBezTo>
                  <a:cubicBezTo>
                    <a:pt x="23612" y="31385"/>
                    <a:pt x="25002" y="31970"/>
                    <a:pt x="26465" y="31970"/>
                  </a:cubicBezTo>
                  <a:cubicBezTo>
                    <a:pt x="27269" y="31970"/>
                    <a:pt x="28952" y="31750"/>
                    <a:pt x="30342" y="30360"/>
                  </a:cubicBezTo>
                  <a:cubicBezTo>
                    <a:pt x="31439" y="29263"/>
                    <a:pt x="32025" y="27946"/>
                    <a:pt x="32025" y="26483"/>
                  </a:cubicBezTo>
                  <a:cubicBezTo>
                    <a:pt x="32025" y="25020"/>
                    <a:pt x="31439" y="23630"/>
                    <a:pt x="30415" y="22606"/>
                  </a:cubicBezTo>
                  <a:cubicBezTo>
                    <a:pt x="28879" y="21216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F30BB0B-69D1-9817-2446-B476E5761677}"/>
                </a:ext>
              </a:extLst>
            </p:cNvPr>
            <p:cNvSpPr/>
            <p:nvPr/>
          </p:nvSpPr>
          <p:spPr>
            <a:xfrm>
              <a:off x="3612240" y="1926178"/>
              <a:ext cx="53039" cy="52966"/>
            </a:xfrm>
            <a:custGeom>
              <a:avLst/>
              <a:gdLst>
                <a:gd name="connsiteX0" fmla="*/ 26556 w 53039"/>
                <a:gd name="connsiteY0" fmla="*/ 52966 h 52966"/>
                <a:gd name="connsiteX1" fmla="*/ 7828 w 53039"/>
                <a:gd name="connsiteY1" fmla="*/ 45285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10 h 52966"/>
                <a:gd name="connsiteX7" fmla="*/ 45285 w 53039"/>
                <a:gd name="connsiteY7" fmla="*/ 45211 h 52966"/>
                <a:gd name="connsiteX8" fmla="*/ 26556 w 53039"/>
                <a:gd name="connsiteY8" fmla="*/ 52966 h 52966"/>
                <a:gd name="connsiteX9" fmla="*/ 26556 w 53039"/>
                <a:gd name="connsiteY9" fmla="*/ 20996 h 52966"/>
                <a:gd name="connsiteX10" fmla="*/ 22606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434 h 52966"/>
                <a:gd name="connsiteX13" fmla="*/ 26483 w 53039"/>
                <a:gd name="connsiteY13" fmla="*/ 32043 h 52966"/>
                <a:gd name="connsiteX14" fmla="*/ 30360 w 53039"/>
                <a:gd name="connsiteY14" fmla="*/ 30434 h 52966"/>
                <a:gd name="connsiteX15" fmla="*/ 31970 w 53039"/>
                <a:gd name="connsiteY15" fmla="*/ 26483 h 52966"/>
                <a:gd name="connsiteX16" fmla="*/ 30360 w 53039"/>
                <a:gd name="connsiteY16" fmla="*/ 22606 h 52966"/>
                <a:gd name="connsiteX17" fmla="*/ 26556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556" y="52966"/>
                  </a:moveTo>
                  <a:cubicBezTo>
                    <a:pt x="19460" y="52966"/>
                    <a:pt x="12876" y="50259"/>
                    <a:pt x="7828" y="45285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3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186"/>
                    <a:pt x="33653" y="52966"/>
                    <a:pt x="26556" y="52966"/>
                  </a:cubicBezTo>
                  <a:close/>
                  <a:moveTo>
                    <a:pt x="26556" y="20996"/>
                  </a:moveTo>
                  <a:cubicBezTo>
                    <a:pt x="25093" y="20996"/>
                    <a:pt x="23703" y="21581"/>
                    <a:pt x="22606" y="22606"/>
                  </a:cubicBezTo>
                  <a:cubicBezTo>
                    <a:pt x="21582" y="23630"/>
                    <a:pt x="20996" y="25020"/>
                    <a:pt x="20996" y="26483"/>
                  </a:cubicBezTo>
                  <a:cubicBezTo>
                    <a:pt x="20996" y="27946"/>
                    <a:pt x="21582" y="29336"/>
                    <a:pt x="22606" y="30434"/>
                  </a:cubicBezTo>
                  <a:cubicBezTo>
                    <a:pt x="23630" y="31458"/>
                    <a:pt x="25020" y="32043"/>
                    <a:pt x="26483" y="32043"/>
                  </a:cubicBezTo>
                  <a:cubicBezTo>
                    <a:pt x="27361" y="32043"/>
                    <a:pt x="28970" y="31824"/>
                    <a:pt x="30360" y="30434"/>
                  </a:cubicBezTo>
                  <a:cubicBezTo>
                    <a:pt x="31385" y="29409"/>
                    <a:pt x="31970" y="28019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044" y="21143"/>
                    <a:pt x="27361" y="20996"/>
                    <a:pt x="2655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6263EB0-9D92-CA53-B695-7D57EA20A82F}"/>
                </a:ext>
              </a:extLst>
            </p:cNvPr>
            <p:cNvSpPr/>
            <p:nvPr/>
          </p:nvSpPr>
          <p:spPr>
            <a:xfrm>
              <a:off x="3575149" y="188901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556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85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556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287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969"/>
                    <a:pt x="45211" y="45285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23" y="25093"/>
                    <a:pt x="20923" y="26556"/>
                  </a:cubicBezTo>
                  <a:cubicBezTo>
                    <a:pt x="20923" y="28019"/>
                    <a:pt x="21508" y="29409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287" y="22606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1734197-7BC8-5257-2A43-FFF53F5A5EA4}"/>
                </a:ext>
              </a:extLst>
            </p:cNvPr>
            <p:cNvSpPr/>
            <p:nvPr/>
          </p:nvSpPr>
          <p:spPr>
            <a:xfrm>
              <a:off x="3611893" y="2000872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755"/>
                  </a:cubicBezTo>
                  <a:cubicBezTo>
                    <a:pt x="50241" y="12729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535C866-A710-76EE-137C-46DABF85E0D8}"/>
                </a:ext>
              </a:extLst>
            </p:cNvPr>
            <p:cNvSpPr/>
            <p:nvPr/>
          </p:nvSpPr>
          <p:spPr>
            <a:xfrm>
              <a:off x="3574710" y="1963635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483 h 53039"/>
                <a:gd name="connsiteX3" fmla="*/ 7828 w 53039"/>
                <a:gd name="connsiteY3" fmla="*/ 7755 h 53039"/>
                <a:gd name="connsiteX4" fmla="*/ 26556 w 53039"/>
                <a:gd name="connsiteY4" fmla="*/ 0 h 53039"/>
                <a:gd name="connsiteX5" fmla="*/ 45285 w 53039"/>
                <a:gd name="connsiteY5" fmla="*/ 7755 h 53039"/>
                <a:gd name="connsiteX6" fmla="*/ 53039 w 53039"/>
                <a:gd name="connsiteY6" fmla="*/ 26410 h 53039"/>
                <a:gd name="connsiteX7" fmla="*/ 45285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1069 h 53039"/>
                <a:gd name="connsiteX10" fmla="*/ 22679 w 53039"/>
                <a:gd name="connsiteY10" fmla="*/ 22679 h 53039"/>
                <a:gd name="connsiteX11" fmla="*/ 20996 w 53039"/>
                <a:gd name="connsiteY11" fmla="*/ 26556 h 53039"/>
                <a:gd name="connsiteX12" fmla="*/ 22606 w 53039"/>
                <a:gd name="connsiteY12" fmla="*/ 30434 h 53039"/>
                <a:gd name="connsiteX13" fmla="*/ 26483 w 53039"/>
                <a:gd name="connsiteY13" fmla="*/ 32043 h 53039"/>
                <a:gd name="connsiteX14" fmla="*/ 30433 w 53039"/>
                <a:gd name="connsiteY14" fmla="*/ 30434 h 53039"/>
                <a:gd name="connsiteX15" fmla="*/ 32043 w 53039"/>
                <a:gd name="connsiteY15" fmla="*/ 26556 h 53039"/>
                <a:gd name="connsiteX16" fmla="*/ 30433 w 53039"/>
                <a:gd name="connsiteY16" fmla="*/ 22679 h 53039"/>
                <a:gd name="connsiteX17" fmla="*/ 26483 w 53039"/>
                <a:gd name="connsiteY17" fmla="*/ 21069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84"/>
                  </a:cubicBezTo>
                  <a:cubicBezTo>
                    <a:pt x="2707" y="40310"/>
                    <a:pt x="0" y="33579"/>
                    <a:pt x="0" y="26483"/>
                  </a:cubicBezTo>
                  <a:cubicBezTo>
                    <a:pt x="0" y="19387"/>
                    <a:pt x="2780" y="12803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332"/>
                    <a:pt x="33579" y="53039"/>
                    <a:pt x="26483" y="53039"/>
                  </a:cubicBezTo>
                  <a:close/>
                  <a:moveTo>
                    <a:pt x="26483" y="21069"/>
                  </a:moveTo>
                  <a:cubicBezTo>
                    <a:pt x="25605" y="21069"/>
                    <a:pt x="23996" y="21289"/>
                    <a:pt x="22679" y="22679"/>
                  </a:cubicBezTo>
                  <a:cubicBezTo>
                    <a:pt x="21581" y="23776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24"/>
                    <a:pt x="25605" y="32043"/>
                    <a:pt x="26483" y="32043"/>
                  </a:cubicBezTo>
                  <a:cubicBezTo>
                    <a:pt x="27946" y="32043"/>
                    <a:pt x="29336" y="31458"/>
                    <a:pt x="30433" y="30434"/>
                  </a:cubicBezTo>
                  <a:cubicBezTo>
                    <a:pt x="31458" y="29409"/>
                    <a:pt x="32043" y="28019"/>
                    <a:pt x="32043" y="26556"/>
                  </a:cubicBezTo>
                  <a:cubicBezTo>
                    <a:pt x="32043" y="25093"/>
                    <a:pt x="31458" y="23703"/>
                    <a:pt x="30433" y="22679"/>
                  </a:cubicBezTo>
                  <a:cubicBezTo>
                    <a:pt x="29336" y="21655"/>
                    <a:pt x="27946" y="21069"/>
                    <a:pt x="26483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07B0060-99C8-EEFE-9E68-928D69B5F4B1}"/>
                </a:ext>
              </a:extLst>
            </p:cNvPr>
            <p:cNvSpPr/>
            <p:nvPr/>
          </p:nvSpPr>
          <p:spPr>
            <a:xfrm>
              <a:off x="3537546" y="192654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83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96 w 52947"/>
                <a:gd name="connsiteY10" fmla="*/ 26483 h 52966"/>
                <a:gd name="connsiteX11" fmla="*/ 22606 w 52947"/>
                <a:gd name="connsiteY11" fmla="*/ 30360 h 52966"/>
                <a:gd name="connsiteX12" fmla="*/ 26483 w 52947"/>
                <a:gd name="connsiteY12" fmla="*/ 31970 h 52966"/>
                <a:gd name="connsiteX13" fmla="*/ 30434 w 52947"/>
                <a:gd name="connsiteY13" fmla="*/ 30360 h 52966"/>
                <a:gd name="connsiteX14" fmla="*/ 30434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2555" y="28239"/>
                    <a:pt x="32555" y="24727"/>
                    <a:pt x="30434" y="22606"/>
                  </a:cubicBezTo>
                  <a:cubicBezTo>
                    <a:pt x="29409" y="21581"/>
                    <a:pt x="28019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D9EA053-1A5A-14C6-5287-2F0173D70DC8}"/>
                </a:ext>
              </a:extLst>
            </p:cNvPr>
            <p:cNvSpPr/>
            <p:nvPr/>
          </p:nvSpPr>
          <p:spPr>
            <a:xfrm>
              <a:off x="3574344" y="2038402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556 h 53039"/>
                <a:gd name="connsiteX3" fmla="*/ 7755 w 53039"/>
                <a:gd name="connsiteY3" fmla="*/ 7755 h 53039"/>
                <a:gd name="connsiteX4" fmla="*/ 26483 w 53039"/>
                <a:gd name="connsiteY4" fmla="*/ 0 h 53039"/>
                <a:gd name="connsiteX5" fmla="*/ 45211 w 53039"/>
                <a:gd name="connsiteY5" fmla="*/ 7682 h 53039"/>
                <a:gd name="connsiteX6" fmla="*/ 53039 w 53039"/>
                <a:gd name="connsiteY6" fmla="*/ 26483 h 53039"/>
                <a:gd name="connsiteX7" fmla="*/ 45284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0996 h 53039"/>
                <a:gd name="connsiteX10" fmla="*/ 22606 w 53039"/>
                <a:gd name="connsiteY10" fmla="*/ 22606 h 53039"/>
                <a:gd name="connsiteX11" fmla="*/ 20996 w 53039"/>
                <a:gd name="connsiteY11" fmla="*/ 26483 h 53039"/>
                <a:gd name="connsiteX12" fmla="*/ 22606 w 53039"/>
                <a:gd name="connsiteY12" fmla="*/ 30360 h 53039"/>
                <a:gd name="connsiteX13" fmla="*/ 30434 w 53039"/>
                <a:gd name="connsiteY13" fmla="*/ 30360 h 53039"/>
                <a:gd name="connsiteX14" fmla="*/ 32043 w 53039"/>
                <a:gd name="connsiteY14" fmla="*/ 26483 h 53039"/>
                <a:gd name="connsiteX15" fmla="*/ 30434 w 53039"/>
                <a:gd name="connsiteY15" fmla="*/ 22533 h 53039"/>
                <a:gd name="connsiteX16" fmla="*/ 26483 w 53039"/>
                <a:gd name="connsiteY16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803" y="50259"/>
                    <a:pt x="7755" y="45284"/>
                  </a:cubicBezTo>
                  <a:cubicBezTo>
                    <a:pt x="2707" y="40310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803" y="2780"/>
                    <a:pt x="19460" y="0"/>
                    <a:pt x="26483" y="0"/>
                  </a:cubicBezTo>
                  <a:cubicBezTo>
                    <a:pt x="33506" y="0"/>
                    <a:pt x="40163" y="2707"/>
                    <a:pt x="45211" y="7682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4" y="45211"/>
                  </a:cubicBezTo>
                  <a:cubicBezTo>
                    <a:pt x="40163" y="50259"/>
                    <a:pt x="33506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4727" y="32482"/>
                    <a:pt x="28312" y="32482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533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4ECDC5D-0701-8809-9482-88706563F56D}"/>
                </a:ext>
              </a:extLst>
            </p:cNvPr>
            <p:cNvSpPr/>
            <p:nvPr/>
          </p:nvSpPr>
          <p:spPr>
            <a:xfrm>
              <a:off x="3537180" y="2001238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483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79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043 h 53039"/>
                <a:gd name="connsiteX13" fmla="*/ 30360 w 52947"/>
                <a:gd name="connsiteY13" fmla="*/ 30434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043"/>
                    <a:pt x="26483" y="32043"/>
                  </a:cubicBezTo>
                  <a:cubicBezTo>
                    <a:pt x="27946" y="32043"/>
                    <a:pt x="29336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154045E-0299-6961-AEAE-3369DC1D23E7}"/>
                </a:ext>
              </a:extLst>
            </p:cNvPr>
            <p:cNvSpPr/>
            <p:nvPr/>
          </p:nvSpPr>
          <p:spPr>
            <a:xfrm>
              <a:off x="3500035" y="1964147"/>
              <a:ext cx="52947" cy="52966"/>
            </a:xfrm>
            <a:custGeom>
              <a:avLst/>
              <a:gdLst>
                <a:gd name="connsiteX0" fmla="*/ 26465 w 52947"/>
                <a:gd name="connsiteY0" fmla="*/ 52966 h 52966"/>
                <a:gd name="connsiteX1" fmla="*/ 7736 w 52947"/>
                <a:gd name="connsiteY1" fmla="*/ 45211 h 52966"/>
                <a:gd name="connsiteX2" fmla="*/ 7736 w 52947"/>
                <a:gd name="connsiteY2" fmla="*/ 7755 h 52966"/>
                <a:gd name="connsiteX3" fmla="*/ 26465 w 52947"/>
                <a:gd name="connsiteY3" fmla="*/ 0 h 52966"/>
                <a:gd name="connsiteX4" fmla="*/ 45193 w 52947"/>
                <a:gd name="connsiteY4" fmla="*/ 7828 h 52966"/>
                <a:gd name="connsiteX5" fmla="*/ 52948 w 52947"/>
                <a:gd name="connsiteY5" fmla="*/ 26483 h 52966"/>
                <a:gd name="connsiteX6" fmla="*/ 45193 w 52947"/>
                <a:gd name="connsiteY6" fmla="*/ 45285 h 52966"/>
                <a:gd name="connsiteX7" fmla="*/ 26465 w 52947"/>
                <a:gd name="connsiteY7" fmla="*/ 52966 h 52966"/>
                <a:gd name="connsiteX8" fmla="*/ 26465 w 52947"/>
                <a:gd name="connsiteY8" fmla="*/ 20996 h 52966"/>
                <a:gd name="connsiteX9" fmla="*/ 22587 w 52947"/>
                <a:gd name="connsiteY9" fmla="*/ 22606 h 52966"/>
                <a:gd name="connsiteX10" fmla="*/ 22587 w 52947"/>
                <a:gd name="connsiteY10" fmla="*/ 30434 h 52966"/>
                <a:gd name="connsiteX11" fmla="*/ 26465 w 52947"/>
                <a:gd name="connsiteY11" fmla="*/ 31970 h 52966"/>
                <a:gd name="connsiteX12" fmla="*/ 30342 w 52947"/>
                <a:gd name="connsiteY12" fmla="*/ 30360 h 52966"/>
                <a:gd name="connsiteX13" fmla="*/ 31952 w 52947"/>
                <a:gd name="connsiteY13" fmla="*/ 26410 h 52966"/>
                <a:gd name="connsiteX14" fmla="*/ 30342 w 52947"/>
                <a:gd name="connsiteY14" fmla="*/ 22606 h 52966"/>
                <a:gd name="connsiteX15" fmla="*/ 26465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23"/>
                    <a:pt x="-2579" y="17997"/>
                    <a:pt x="7736" y="7755"/>
                  </a:cubicBezTo>
                  <a:cubicBezTo>
                    <a:pt x="12784" y="2707"/>
                    <a:pt x="19442" y="0"/>
                    <a:pt x="26465" y="0"/>
                  </a:cubicBezTo>
                  <a:cubicBezTo>
                    <a:pt x="33561" y="0"/>
                    <a:pt x="40218" y="2780"/>
                    <a:pt x="45193" y="7828"/>
                  </a:cubicBezTo>
                  <a:cubicBezTo>
                    <a:pt x="50168" y="12729"/>
                    <a:pt x="52948" y="19387"/>
                    <a:pt x="52948" y="26483"/>
                  </a:cubicBezTo>
                  <a:cubicBezTo>
                    <a:pt x="52948" y="33579"/>
                    <a:pt x="50241" y="40237"/>
                    <a:pt x="45193" y="45285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1970"/>
                    <a:pt x="26465" y="31970"/>
                  </a:cubicBezTo>
                  <a:cubicBezTo>
                    <a:pt x="27343" y="31970"/>
                    <a:pt x="28952" y="31750"/>
                    <a:pt x="30342" y="30360"/>
                  </a:cubicBezTo>
                  <a:cubicBezTo>
                    <a:pt x="31439" y="29263"/>
                    <a:pt x="31952" y="27873"/>
                    <a:pt x="31952" y="26410"/>
                  </a:cubicBezTo>
                  <a:cubicBezTo>
                    <a:pt x="31952" y="24947"/>
                    <a:pt x="31366" y="23630"/>
                    <a:pt x="30342" y="22606"/>
                  </a:cubicBezTo>
                  <a:cubicBezTo>
                    <a:pt x="28952" y="21143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B72E244-15BD-0862-BBFF-47B724E48749}"/>
                </a:ext>
              </a:extLst>
            </p:cNvPr>
            <p:cNvSpPr/>
            <p:nvPr/>
          </p:nvSpPr>
          <p:spPr>
            <a:xfrm>
              <a:off x="3355759" y="2256997"/>
              <a:ext cx="52956" cy="52966"/>
            </a:xfrm>
            <a:custGeom>
              <a:avLst/>
              <a:gdLst>
                <a:gd name="connsiteX0" fmla="*/ 26474 w 52956"/>
                <a:gd name="connsiteY0" fmla="*/ 52966 h 52966"/>
                <a:gd name="connsiteX1" fmla="*/ 7746 w 52956"/>
                <a:gd name="connsiteY1" fmla="*/ 45211 h 52966"/>
                <a:gd name="connsiteX2" fmla="*/ 7672 w 52956"/>
                <a:gd name="connsiteY2" fmla="*/ 7755 h 52966"/>
                <a:gd name="connsiteX3" fmla="*/ 26474 w 52956"/>
                <a:gd name="connsiteY3" fmla="*/ 0 h 52966"/>
                <a:gd name="connsiteX4" fmla="*/ 45202 w 52956"/>
                <a:gd name="connsiteY4" fmla="*/ 7755 h 52966"/>
                <a:gd name="connsiteX5" fmla="*/ 52957 w 52956"/>
                <a:gd name="connsiteY5" fmla="*/ 26556 h 52966"/>
                <a:gd name="connsiteX6" fmla="*/ 45202 w 52956"/>
                <a:gd name="connsiteY6" fmla="*/ 45284 h 52966"/>
                <a:gd name="connsiteX7" fmla="*/ 26474 w 52956"/>
                <a:gd name="connsiteY7" fmla="*/ 52966 h 52966"/>
                <a:gd name="connsiteX8" fmla="*/ 26474 w 52956"/>
                <a:gd name="connsiteY8" fmla="*/ 20996 h 52966"/>
                <a:gd name="connsiteX9" fmla="*/ 22523 w 52956"/>
                <a:gd name="connsiteY9" fmla="*/ 22606 h 52966"/>
                <a:gd name="connsiteX10" fmla="*/ 22523 w 52956"/>
                <a:gd name="connsiteY10" fmla="*/ 30360 h 52966"/>
                <a:gd name="connsiteX11" fmla="*/ 26474 w 52956"/>
                <a:gd name="connsiteY11" fmla="*/ 31970 h 52966"/>
                <a:gd name="connsiteX12" fmla="*/ 30351 w 52956"/>
                <a:gd name="connsiteY12" fmla="*/ 30360 h 52966"/>
                <a:gd name="connsiteX13" fmla="*/ 32034 w 52956"/>
                <a:gd name="connsiteY13" fmla="*/ 26483 h 52966"/>
                <a:gd name="connsiteX14" fmla="*/ 30424 w 52956"/>
                <a:gd name="connsiteY14" fmla="*/ 22533 h 52966"/>
                <a:gd name="connsiteX15" fmla="*/ 26474 w 52956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56" h="52966">
                  <a:moveTo>
                    <a:pt x="26474" y="52966"/>
                  </a:moveTo>
                  <a:cubicBezTo>
                    <a:pt x="19378" y="52966"/>
                    <a:pt x="12720" y="50186"/>
                    <a:pt x="7746" y="45211"/>
                  </a:cubicBezTo>
                  <a:cubicBezTo>
                    <a:pt x="-2570" y="34969"/>
                    <a:pt x="-2570" y="18143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0250" y="12803"/>
                    <a:pt x="52957" y="19460"/>
                    <a:pt x="52957" y="26556"/>
                  </a:cubicBezTo>
                  <a:cubicBezTo>
                    <a:pt x="52957" y="33652"/>
                    <a:pt x="50177" y="40310"/>
                    <a:pt x="45202" y="45284"/>
                  </a:cubicBezTo>
                  <a:cubicBezTo>
                    <a:pt x="40228" y="50186"/>
                    <a:pt x="33570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548" y="21581"/>
                    <a:pt x="22523" y="22606"/>
                  </a:cubicBezTo>
                  <a:cubicBezTo>
                    <a:pt x="20402" y="24727"/>
                    <a:pt x="20402" y="28239"/>
                    <a:pt x="22523" y="30360"/>
                  </a:cubicBezTo>
                  <a:cubicBezTo>
                    <a:pt x="23548" y="31385"/>
                    <a:pt x="24938" y="31970"/>
                    <a:pt x="26474" y="31970"/>
                  </a:cubicBezTo>
                  <a:cubicBezTo>
                    <a:pt x="27352" y="31970"/>
                    <a:pt x="28961" y="31750"/>
                    <a:pt x="30351" y="30360"/>
                  </a:cubicBezTo>
                  <a:cubicBezTo>
                    <a:pt x="31449" y="29263"/>
                    <a:pt x="32034" y="27946"/>
                    <a:pt x="32034" y="26483"/>
                  </a:cubicBezTo>
                  <a:cubicBezTo>
                    <a:pt x="32034" y="25020"/>
                    <a:pt x="31449" y="23630"/>
                    <a:pt x="30424" y="22533"/>
                  </a:cubicBezTo>
                  <a:cubicBezTo>
                    <a:pt x="29034" y="21216"/>
                    <a:pt x="27352" y="20996"/>
                    <a:pt x="2647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B24D48F-31D4-2FF8-8C84-594702351DF9}"/>
                </a:ext>
              </a:extLst>
            </p:cNvPr>
            <p:cNvSpPr/>
            <p:nvPr/>
          </p:nvSpPr>
          <p:spPr>
            <a:xfrm>
              <a:off x="3318586" y="2219832"/>
              <a:ext cx="53039" cy="52966"/>
            </a:xfrm>
            <a:custGeom>
              <a:avLst/>
              <a:gdLst>
                <a:gd name="connsiteX0" fmla="*/ 26483 w 53039"/>
                <a:gd name="connsiteY0" fmla="*/ 52966 h 52966"/>
                <a:gd name="connsiteX1" fmla="*/ 7755 w 53039"/>
                <a:gd name="connsiteY1" fmla="*/ 45211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83 h 52966"/>
                <a:gd name="connsiteX7" fmla="*/ 45285 w 53039"/>
                <a:gd name="connsiteY7" fmla="*/ 45211 h 52966"/>
                <a:gd name="connsiteX8" fmla="*/ 26483 w 53039"/>
                <a:gd name="connsiteY8" fmla="*/ 52966 h 52966"/>
                <a:gd name="connsiteX9" fmla="*/ 26483 w 53039"/>
                <a:gd name="connsiteY9" fmla="*/ 20996 h 52966"/>
                <a:gd name="connsiteX10" fmla="*/ 22679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360 h 52966"/>
                <a:gd name="connsiteX13" fmla="*/ 26483 w 53039"/>
                <a:gd name="connsiteY13" fmla="*/ 31970 h 52966"/>
                <a:gd name="connsiteX14" fmla="*/ 30434 w 53039"/>
                <a:gd name="connsiteY14" fmla="*/ 30360 h 52966"/>
                <a:gd name="connsiteX15" fmla="*/ 32043 w 53039"/>
                <a:gd name="connsiteY15" fmla="*/ 26483 h 52966"/>
                <a:gd name="connsiteX16" fmla="*/ 30434 w 53039"/>
                <a:gd name="connsiteY16" fmla="*/ 22606 h 52966"/>
                <a:gd name="connsiteX17" fmla="*/ 26483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5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C53C38E-1E6C-A822-94F2-186862570CAE}"/>
                </a:ext>
              </a:extLst>
            </p:cNvPr>
            <p:cNvSpPr/>
            <p:nvPr/>
          </p:nvSpPr>
          <p:spPr>
            <a:xfrm>
              <a:off x="3281504" y="2182668"/>
              <a:ext cx="52947" cy="52966"/>
            </a:xfrm>
            <a:custGeom>
              <a:avLst/>
              <a:gdLst>
                <a:gd name="connsiteX0" fmla="*/ 26474 w 52947"/>
                <a:gd name="connsiteY0" fmla="*/ 52966 h 52966"/>
                <a:gd name="connsiteX1" fmla="*/ 7746 w 52947"/>
                <a:gd name="connsiteY1" fmla="*/ 45284 h 52966"/>
                <a:gd name="connsiteX2" fmla="*/ 7672 w 52947"/>
                <a:gd name="connsiteY2" fmla="*/ 7755 h 52966"/>
                <a:gd name="connsiteX3" fmla="*/ 26474 w 52947"/>
                <a:gd name="connsiteY3" fmla="*/ 0 h 52966"/>
                <a:gd name="connsiteX4" fmla="*/ 45202 w 52947"/>
                <a:gd name="connsiteY4" fmla="*/ 7755 h 52966"/>
                <a:gd name="connsiteX5" fmla="*/ 45275 w 52947"/>
                <a:gd name="connsiteY5" fmla="*/ 45211 h 52966"/>
                <a:gd name="connsiteX6" fmla="*/ 26474 w 52947"/>
                <a:gd name="connsiteY6" fmla="*/ 52966 h 52966"/>
                <a:gd name="connsiteX7" fmla="*/ 26474 w 52947"/>
                <a:gd name="connsiteY7" fmla="*/ 20996 h 52966"/>
                <a:gd name="connsiteX8" fmla="*/ 22523 w 52947"/>
                <a:gd name="connsiteY8" fmla="*/ 22606 h 52966"/>
                <a:gd name="connsiteX9" fmla="*/ 22597 w 52947"/>
                <a:gd name="connsiteY9" fmla="*/ 30434 h 52966"/>
                <a:gd name="connsiteX10" fmla="*/ 26474 w 52947"/>
                <a:gd name="connsiteY10" fmla="*/ 31970 h 52966"/>
                <a:gd name="connsiteX11" fmla="*/ 30424 w 52947"/>
                <a:gd name="connsiteY11" fmla="*/ 30360 h 52966"/>
                <a:gd name="connsiteX12" fmla="*/ 30351 w 52947"/>
                <a:gd name="connsiteY12" fmla="*/ 22606 h 52966"/>
                <a:gd name="connsiteX13" fmla="*/ 26474 w 52947"/>
                <a:gd name="connsiteY13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47" h="52966">
                  <a:moveTo>
                    <a:pt x="26474" y="52966"/>
                  </a:moveTo>
                  <a:cubicBezTo>
                    <a:pt x="19378" y="52966"/>
                    <a:pt x="12720" y="50259"/>
                    <a:pt x="7746" y="45284"/>
                  </a:cubicBezTo>
                  <a:cubicBezTo>
                    <a:pt x="-2570" y="34896"/>
                    <a:pt x="-2570" y="18070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5517" y="18070"/>
                    <a:pt x="55517" y="34896"/>
                    <a:pt x="45275" y="45211"/>
                  </a:cubicBezTo>
                  <a:cubicBezTo>
                    <a:pt x="40154" y="50259"/>
                    <a:pt x="33497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621" y="21581"/>
                    <a:pt x="22523" y="22606"/>
                  </a:cubicBezTo>
                  <a:cubicBezTo>
                    <a:pt x="20402" y="24727"/>
                    <a:pt x="20402" y="28239"/>
                    <a:pt x="22597" y="30434"/>
                  </a:cubicBezTo>
                  <a:cubicBezTo>
                    <a:pt x="23621" y="31385"/>
                    <a:pt x="25011" y="31970"/>
                    <a:pt x="26474" y="31970"/>
                  </a:cubicBezTo>
                  <a:cubicBezTo>
                    <a:pt x="27937" y="31970"/>
                    <a:pt x="29400" y="31385"/>
                    <a:pt x="30424" y="30360"/>
                  </a:cubicBezTo>
                  <a:cubicBezTo>
                    <a:pt x="32546" y="28239"/>
                    <a:pt x="32546" y="24727"/>
                    <a:pt x="30351" y="22606"/>
                  </a:cubicBezTo>
                  <a:cubicBezTo>
                    <a:pt x="29327" y="21581"/>
                    <a:pt x="27937" y="20996"/>
                    <a:pt x="2647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733B582-0BB3-6F85-6F9E-79F6D0F77B04}"/>
                </a:ext>
              </a:extLst>
            </p:cNvPr>
            <p:cNvSpPr/>
            <p:nvPr/>
          </p:nvSpPr>
          <p:spPr>
            <a:xfrm>
              <a:off x="3318220" y="2294526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755 h 52966"/>
                <a:gd name="connsiteX6" fmla="*/ 52966 w 52966"/>
                <a:gd name="connsiteY6" fmla="*/ 26483 h 52966"/>
                <a:gd name="connsiteX7" fmla="*/ 45211 w 52966"/>
                <a:gd name="connsiteY7" fmla="*/ 45211 h 52966"/>
                <a:gd name="connsiteX8" fmla="*/ 26483 w 52966"/>
                <a:gd name="connsiteY8" fmla="*/ 52966 h 52966"/>
                <a:gd name="connsiteX9" fmla="*/ 26483 w 52966"/>
                <a:gd name="connsiteY9" fmla="*/ 20996 h 52966"/>
                <a:gd name="connsiteX10" fmla="*/ 22606 w 52966"/>
                <a:gd name="connsiteY10" fmla="*/ 22606 h 52966"/>
                <a:gd name="connsiteX11" fmla="*/ 20996 w 52966"/>
                <a:gd name="connsiteY11" fmla="*/ 26483 h 52966"/>
                <a:gd name="connsiteX12" fmla="*/ 22606 w 52966"/>
                <a:gd name="connsiteY12" fmla="*/ 30360 h 52966"/>
                <a:gd name="connsiteX13" fmla="*/ 26483 w 52966"/>
                <a:gd name="connsiteY13" fmla="*/ 31970 h 52966"/>
                <a:gd name="connsiteX14" fmla="*/ 30360 w 52966"/>
                <a:gd name="connsiteY14" fmla="*/ 30360 h 52966"/>
                <a:gd name="connsiteX15" fmla="*/ 31970 w 52966"/>
                <a:gd name="connsiteY15" fmla="*/ 26483 h 52966"/>
                <a:gd name="connsiteX16" fmla="*/ 30360 w 52966"/>
                <a:gd name="connsiteY16" fmla="*/ 22606 h 52966"/>
                <a:gd name="connsiteX17" fmla="*/ 26483 w 52966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460" y="52966"/>
                    <a:pt x="12803" y="50186"/>
                    <a:pt x="7755" y="45211"/>
                  </a:cubicBezTo>
                  <a:cubicBezTo>
                    <a:pt x="2707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803" y="2780"/>
                    <a:pt x="19387" y="0"/>
                    <a:pt x="26483" y="0"/>
                  </a:cubicBezTo>
                  <a:cubicBezTo>
                    <a:pt x="33579" y="0"/>
                    <a:pt x="40163" y="2780"/>
                    <a:pt x="45211" y="7755"/>
                  </a:cubicBezTo>
                  <a:cubicBezTo>
                    <a:pt x="50259" y="12729"/>
                    <a:pt x="52966" y="19387"/>
                    <a:pt x="52966" y="26483"/>
                  </a:cubicBezTo>
                  <a:cubicBezTo>
                    <a:pt x="52966" y="33579"/>
                    <a:pt x="50186" y="40237"/>
                    <a:pt x="45211" y="45211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630" y="31385"/>
                    <a:pt x="25020" y="31970"/>
                    <a:pt x="26483" y="31970"/>
                  </a:cubicBezTo>
                  <a:cubicBezTo>
                    <a:pt x="27946" y="31970"/>
                    <a:pt x="29336" y="31385"/>
                    <a:pt x="30360" y="30360"/>
                  </a:cubicBezTo>
                  <a:cubicBezTo>
                    <a:pt x="31385" y="29336"/>
                    <a:pt x="31970" y="27946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803A6C2-8E85-7E68-00B0-0ECF3118FE23}"/>
                </a:ext>
              </a:extLst>
            </p:cNvPr>
            <p:cNvSpPr/>
            <p:nvPr/>
          </p:nvSpPr>
          <p:spPr>
            <a:xfrm>
              <a:off x="3281056" y="2257362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556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06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116 h 53039"/>
                <a:gd name="connsiteX13" fmla="*/ 30360 w 52947"/>
                <a:gd name="connsiteY13" fmla="*/ 30507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96" y="25020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116"/>
                    <a:pt x="26483" y="32116"/>
                  </a:cubicBezTo>
                  <a:cubicBezTo>
                    <a:pt x="27946" y="32116"/>
                    <a:pt x="29336" y="31531"/>
                    <a:pt x="30360" y="30507"/>
                  </a:cubicBezTo>
                  <a:cubicBezTo>
                    <a:pt x="32482" y="28385"/>
                    <a:pt x="32482" y="24874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AA36205-5D53-F2C2-774C-3E72C7B670E1}"/>
                </a:ext>
              </a:extLst>
            </p:cNvPr>
            <p:cNvSpPr/>
            <p:nvPr/>
          </p:nvSpPr>
          <p:spPr>
            <a:xfrm>
              <a:off x="3243910" y="2220198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483 h 53039"/>
                <a:gd name="connsiteX6" fmla="*/ 45266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434 h 53039"/>
                <a:gd name="connsiteX11" fmla="*/ 26465 w 53020"/>
                <a:gd name="connsiteY11" fmla="*/ 32043 h 53039"/>
                <a:gd name="connsiteX12" fmla="*/ 30342 w 53020"/>
                <a:gd name="connsiteY12" fmla="*/ 30434 h 53039"/>
                <a:gd name="connsiteX13" fmla="*/ 31952 w 53020"/>
                <a:gd name="connsiteY13" fmla="*/ 26483 h 53039"/>
                <a:gd name="connsiteX14" fmla="*/ 30342 w 53020"/>
                <a:gd name="connsiteY14" fmla="*/ 22679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896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828"/>
                  </a:cubicBezTo>
                  <a:cubicBezTo>
                    <a:pt x="50241" y="12729"/>
                    <a:pt x="53021" y="19387"/>
                    <a:pt x="53021" y="26483"/>
                  </a:cubicBezTo>
                  <a:cubicBezTo>
                    <a:pt x="53021" y="33579"/>
                    <a:pt x="50241" y="40237"/>
                    <a:pt x="45266" y="45285"/>
                  </a:cubicBezTo>
                  <a:cubicBezTo>
                    <a:pt x="40218" y="50259"/>
                    <a:pt x="33561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2043"/>
                    <a:pt x="26465" y="32043"/>
                  </a:cubicBezTo>
                  <a:cubicBezTo>
                    <a:pt x="27343" y="32043"/>
                    <a:pt x="28952" y="31824"/>
                    <a:pt x="30342" y="30434"/>
                  </a:cubicBezTo>
                  <a:cubicBezTo>
                    <a:pt x="31439" y="29336"/>
                    <a:pt x="31952" y="27946"/>
                    <a:pt x="31952" y="26483"/>
                  </a:cubicBezTo>
                  <a:cubicBezTo>
                    <a:pt x="31952" y="25020"/>
                    <a:pt x="31366" y="23630"/>
                    <a:pt x="30342" y="22679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8B5E72B-F862-F4A9-51D6-D3801926AA6C}"/>
                </a:ext>
              </a:extLst>
            </p:cNvPr>
            <p:cNvSpPr/>
            <p:nvPr/>
          </p:nvSpPr>
          <p:spPr>
            <a:xfrm>
              <a:off x="3280617" y="2332129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10 h 52966"/>
                <a:gd name="connsiteX3" fmla="*/ 7828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483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360 w 52947"/>
                <a:gd name="connsiteY14" fmla="*/ 22679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07" y="40163"/>
                    <a:pt x="0" y="33506"/>
                    <a:pt x="0" y="26410"/>
                  </a:cubicBezTo>
                  <a:cubicBezTo>
                    <a:pt x="0" y="19314"/>
                    <a:pt x="2780" y="12729"/>
                    <a:pt x="7828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23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143" y="24069"/>
                    <a:pt x="20923" y="25678"/>
                    <a:pt x="20923" y="26483"/>
                  </a:cubicBezTo>
                  <a:cubicBezTo>
                    <a:pt x="20923" y="27946"/>
                    <a:pt x="21508" y="29336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6BE30D1-8257-C87C-A94A-D65956A0A1BD}"/>
                </a:ext>
              </a:extLst>
            </p:cNvPr>
            <p:cNvSpPr/>
            <p:nvPr/>
          </p:nvSpPr>
          <p:spPr>
            <a:xfrm>
              <a:off x="3243544" y="2294965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755"/>
                  </a:cubicBezTo>
                  <a:cubicBezTo>
                    <a:pt x="50314" y="12803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879" y="21143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2BF898D-71F6-D75A-4F2A-DFEF1B1D6484}"/>
                </a:ext>
              </a:extLst>
            </p:cNvPr>
            <p:cNvSpPr/>
            <p:nvPr/>
          </p:nvSpPr>
          <p:spPr>
            <a:xfrm>
              <a:off x="3206362" y="2257801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828 h 52966"/>
                <a:gd name="connsiteX6" fmla="*/ 52966 w 52966"/>
                <a:gd name="connsiteY6" fmla="*/ 26556 h 52966"/>
                <a:gd name="connsiteX7" fmla="*/ 45211 w 52966"/>
                <a:gd name="connsiteY7" fmla="*/ 45284 h 52966"/>
                <a:gd name="connsiteX8" fmla="*/ 26483 w 52966"/>
                <a:gd name="connsiteY8" fmla="*/ 52966 h 52966"/>
                <a:gd name="connsiteX9" fmla="*/ 26483 w 52966"/>
                <a:gd name="connsiteY9" fmla="*/ 20923 h 52966"/>
                <a:gd name="connsiteX10" fmla="*/ 22606 w 52966"/>
                <a:gd name="connsiteY10" fmla="*/ 22533 h 52966"/>
                <a:gd name="connsiteX11" fmla="*/ 20996 w 52966"/>
                <a:gd name="connsiteY11" fmla="*/ 26410 h 52966"/>
                <a:gd name="connsiteX12" fmla="*/ 22606 w 52966"/>
                <a:gd name="connsiteY12" fmla="*/ 30287 h 52966"/>
                <a:gd name="connsiteX13" fmla="*/ 26556 w 52966"/>
                <a:gd name="connsiteY13" fmla="*/ 31897 h 52966"/>
                <a:gd name="connsiteX14" fmla="*/ 30434 w 52966"/>
                <a:gd name="connsiteY14" fmla="*/ 30287 h 52966"/>
                <a:gd name="connsiteX15" fmla="*/ 32116 w 52966"/>
                <a:gd name="connsiteY15" fmla="*/ 26410 h 52966"/>
                <a:gd name="connsiteX16" fmla="*/ 30507 w 52966"/>
                <a:gd name="connsiteY16" fmla="*/ 22533 h 52966"/>
                <a:gd name="connsiteX17" fmla="*/ 26483 w 52966"/>
                <a:gd name="connsiteY17" fmla="*/ 20923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828"/>
                  </a:cubicBezTo>
                  <a:cubicBezTo>
                    <a:pt x="50186" y="12803"/>
                    <a:pt x="52966" y="19460"/>
                    <a:pt x="52966" y="26556"/>
                  </a:cubicBezTo>
                  <a:cubicBezTo>
                    <a:pt x="52966" y="33652"/>
                    <a:pt x="50186" y="40310"/>
                    <a:pt x="45211" y="45284"/>
                  </a:cubicBezTo>
                  <a:cubicBezTo>
                    <a:pt x="40237" y="50186"/>
                    <a:pt x="33579" y="52966"/>
                    <a:pt x="26483" y="52966"/>
                  </a:cubicBezTo>
                  <a:close/>
                  <a:moveTo>
                    <a:pt x="26483" y="20923"/>
                  </a:moveTo>
                  <a:cubicBezTo>
                    <a:pt x="25020" y="20923"/>
                    <a:pt x="23630" y="21508"/>
                    <a:pt x="22606" y="22533"/>
                  </a:cubicBezTo>
                  <a:cubicBezTo>
                    <a:pt x="21581" y="23557"/>
                    <a:pt x="20996" y="24947"/>
                    <a:pt x="20996" y="26410"/>
                  </a:cubicBezTo>
                  <a:cubicBezTo>
                    <a:pt x="20996" y="27873"/>
                    <a:pt x="21581" y="29263"/>
                    <a:pt x="22606" y="30287"/>
                  </a:cubicBezTo>
                  <a:cubicBezTo>
                    <a:pt x="23703" y="31385"/>
                    <a:pt x="25093" y="31897"/>
                    <a:pt x="26556" y="31897"/>
                  </a:cubicBezTo>
                  <a:cubicBezTo>
                    <a:pt x="27361" y="31897"/>
                    <a:pt x="29044" y="31677"/>
                    <a:pt x="30434" y="30287"/>
                  </a:cubicBezTo>
                  <a:cubicBezTo>
                    <a:pt x="31531" y="29190"/>
                    <a:pt x="32116" y="27873"/>
                    <a:pt x="32116" y="26410"/>
                  </a:cubicBezTo>
                  <a:cubicBezTo>
                    <a:pt x="32116" y="24947"/>
                    <a:pt x="31531" y="23557"/>
                    <a:pt x="30507" y="22533"/>
                  </a:cubicBezTo>
                  <a:cubicBezTo>
                    <a:pt x="28970" y="21143"/>
                    <a:pt x="27288" y="20923"/>
                    <a:pt x="26483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788E0B6-B6C9-2C51-8B0E-683B7DB98888}"/>
                </a:ext>
              </a:extLst>
            </p:cNvPr>
            <p:cNvSpPr/>
            <p:nvPr/>
          </p:nvSpPr>
          <p:spPr>
            <a:xfrm>
              <a:off x="3410545" y="2096855"/>
              <a:ext cx="82082" cy="82082"/>
            </a:xfrm>
            <a:custGeom>
              <a:avLst/>
              <a:gdLst>
                <a:gd name="connsiteX0" fmla="*/ 71621 w 82082"/>
                <a:gd name="connsiteY0" fmla="*/ 82083 h 82082"/>
                <a:gd name="connsiteX1" fmla="*/ 64159 w 82082"/>
                <a:gd name="connsiteY1" fmla="*/ 79010 h 82082"/>
                <a:gd name="connsiteX2" fmla="*/ 3073 w 82082"/>
                <a:gd name="connsiteY2" fmla="*/ 17924 h 82082"/>
                <a:gd name="connsiteX3" fmla="*/ 3073 w 82082"/>
                <a:gd name="connsiteY3" fmla="*/ 3073 h 82082"/>
                <a:gd name="connsiteX4" fmla="*/ 17924 w 82082"/>
                <a:gd name="connsiteY4" fmla="*/ 3073 h 82082"/>
                <a:gd name="connsiteX5" fmla="*/ 79010 w 82082"/>
                <a:gd name="connsiteY5" fmla="*/ 64159 h 82082"/>
                <a:gd name="connsiteX6" fmla="*/ 79010 w 82082"/>
                <a:gd name="connsiteY6" fmla="*/ 79010 h 82082"/>
                <a:gd name="connsiteX7" fmla="*/ 71621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71621" y="82083"/>
                  </a:moveTo>
                  <a:cubicBezTo>
                    <a:pt x="68914" y="82083"/>
                    <a:pt x="66208" y="81059"/>
                    <a:pt x="64159" y="79010"/>
                  </a:cubicBezTo>
                  <a:lnTo>
                    <a:pt x="3073" y="17924"/>
                  </a:lnTo>
                  <a:cubicBezTo>
                    <a:pt x="-1024" y="13827"/>
                    <a:pt x="-1024" y="7169"/>
                    <a:pt x="3073" y="3073"/>
                  </a:cubicBezTo>
                  <a:cubicBezTo>
                    <a:pt x="7169" y="-1024"/>
                    <a:pt x="13827" y="-1024"/>
                    <a:pt x="17924" y="3073"/>
                  </a:cubicBezTo>
                  <a:lnTo>
                    <a:pt x="79010" y="64159"/>
                  </a:lnTo>
                  <a:cubicBezTo>
                    <a:pt x="83107" y="68256"/>
                    <a:pt x="83107" y="74913"/>
                    <a:pt x="79010" y="79010"/>
                  </a:cubicBezTo>
                  <a:cubicBezTo>
                    <a:pt x="76962" y="81059"/>
                    <a:pt x="74328" y="82083"/>
                    <a:pt x="71621" y="820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6B47C88-7DB4-59B7-CA38-CDBD27582E19}"/>
                </a:ext>
              </a:extLst>
            </p:cNvPr>
            <p:cNvSpPr/>
            <p:nvPr/>
          </p:nvSpPr>
          <p:spPr>
            <a:xfrm>
              <a:off x="3410618" y="2096855"/>
              <a:ext cx="82082" cy="82082"/>
            </a:xfrm>
            <a:custGeom>
              <a:avLst/>
              <a:gdLst>
                <a:gd name="connsiteX0" fmla="*/ 10462 w 82082"/>
                <a:gd name="connsiteY0" fmla="*/ 82083 h 82082"/>
                <a:gd name="connsiteX1" fmla="*/ 3073 w 82082"/>
                <a:gd name="connsiteY1" fmla="*/ 79010 h 82082"/>
                <a:gd name="connsiteX2" fmla="*/ 3073 w 82082"/>
                <a:gd name="connsiteY2" fmla="*/ 64159 h 82082"/>
                <a:gd name="connsiteX3" fmla="*/ 64159 w 82082"/>
                <a:gd name="connsiteY3" fmla="*/ 3073 h 82082"/>
                <a:gd name="connsiteX4" fmla="*/ 79010 w 82082"/>
                <a:gd name="connsiteY4" fmla="*/ 3073 h 82082"/>
                <a:gd name="connsiteX5" fmla="*/ 79010 w 82082"/>
                <a:gd name="connsiteY5" fmla="*/ 17924 h 82082"/>
                <a:gd name="connsiteX6" fmla="*/ 17924 w 82082"/>
                <a:gd name="connsiteY6" fmla="*/ 79010 h 82082"/>
                <a:gd name="connsiteX7" fmla="*/ 10462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10462" y="82083"/>
                  </a:moveTo>
                  <a:cubicBezTo>
                    <a:pt x="7755" y="82083"/>
                    <a:pt x="5121" y="81059"/>
                    <a:pt x="3073" y="79010"/>
                  </a:cubicBezTo>
                  <a:cubicBezTo>
                    <a:pt x="-1024" y="74913"/>
                    <a:pt x="-1024" y="68256"/>
                    <a:pt x="3073" y="64159"/>
                  </a:cubicBezTo>
                  <a:lnTo>
                    <a:pt x="64159" y="3073"/>
                  </a:lnTo>
                  <a:cubicBezTo>
                    <a:pt x="68256" y="-1024"/>
                    <a:pt x="74913" y="-1024"/>
                    <a:pt x="79010" y="3073"/>
                  </a:cubicBezTo>
                  <a:cubicBezTo>
                    <a:pt x="83107" y="7169"/>
                    <a:pt x="83107" y="13827"/>
                    <a:pt x="79010" y="17924"/>
                  </a:cubicBezTo>
                  <a:lnTo>
                    <a:pt x="17924" y="79010"/>
                  </a:lnTo>
                  <a:cubicBezTo>
                    <a:pt x="15802" y="81059"/>
                    <a:pt x="13168" y="82083"/>
                    <a:pt x="10462" y="820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D209A92-6A35-97A7-BC75-A48421E56FD0}"/>
                </a:ext>
              </a:extLst>
            </p:cNvPr>
            <p:cNvSpPr/>
            <p:nvPr/>
          </p:nvSpPr>
          <p:spPr>
            <a:xfrm>
              <a:off x="3144617" y="2412456"/>
              <a:ext cx="619570" cy="21069"/>
            </a:xfrm>
            <a:custGeom>
              <a:avLst/>
              <a:gdLst>
                <a:gd name="connsiteX0" fmla="*/ 609109 w 619570"/>
                <a:gd name="connsiteY0" fmla="*/ 21069 h 21069"/>
                <a:gd name="connsiteX1" fmla="*/ 10462 w 619570"/>
                <a:gd name="connsiteY1" fmla="*/ 21069 h 21069"/>
                <a:gd name="connsiteX2" fmla="*/ 0 w 619570"/>
                <a:gd name="connsiteY2" fmla="*/ 10535 h 21069"/>
                <a:gd name="connsiteX3" fmla="*/ 10462 w 619570"/>
                <a:gd name="connsiteY3" fmla="*/ 0 h 21069"/>
                <a:gd name="connsiteX4" fmla="*/ 609109 w 619570"/>
                <a:gd name="connsiteY4" fmla="*/ 0 h 21069"/>
                <a:gd name="connsiteX5" fmla="*/ 619571 w 619570"/>
                <a:gd name="connsiteY5" fmla="*/ 10535 h 21069"/>
                <a:gd name="connsiteX6" fmla="*/ 609109 w 619570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70" h="21069">
                  <a:moveTo>
                    <a:pt x="609109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609109" y="0"/>
                  </a:lnTo>
                  <a:cubicBezTo>
                    <a:pt x="614889" y="0"/>
                    <a:pt x="619571" y="4682"/>
                    <a:pt x="619571" y="10535"/>
                  </a:cubicBezTo>
                  <a:cubicBezTo>
                    <a:pt x="619571" y="16314"/>
                    <a:pt x="614889" y="21069"/>
                    <a:pt x="609109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FA4ECA6-289E-A41D-3071-A4EF2A6813EE}"/>
                </a:ext>
              </a:extLst>
            </p:cNvPr>
            <p:cNvSpPr/>
            <p:nvPr/>
          </p:nvSpPr>
          <p:spPr>
            <a:xfrm>
              <a:off x="3250769" y="2466959"/>
              <a:ext cx="407267" cy="20996"/>
            </a:xfrm>
            <a:custGeom>
              <a:avLst/>
              <a:gdLst>
                <a:gd name="connsiteX0" fmla="*/ 396806 w 407267"/>
                <a:gd name="connsiteY0" fmla="*/ 20996 h 20996"/>
                <a:gd name="connsiteX1" fmla="*/ 10462 w 407267"/>
                <a:gd name="connsiteY1" fmla="*/ 20996 h 20996"/>
                <a:gd name="connsiteX2" fmla="*/ 0 w 407267"/>
                <a:gd name="connsiteY2" fmla="*/ 10462 h 20996"/>
                <a:gd name="connsiteX3" fmla="*/ 10462 w 407267"/>
                <a:gd name="connsiteY3" fmla="*/ 0 h 20996"/>
                <a:gd name="connsiteX4" fmla="*/ 396806 w 407267"/>
                <a:gd name="connsiteY4" fmla="*/ 0 h 20996"/>
                <a:gd name="connsiteX5" fmla="*/ 407268 w 407267"/>
                <a:gd name="connsiteY5" fmla="*/ 10462 h 20996"/>
                <a:gd name="connsiteX6" fmla="*/ 396806 w 40726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267" h="20996">
                  <a:moveTo>
                    <a:pt x="396806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396806" y="0"/>
                  </a:lnTo>
                  <a:cubicBezTo>
                    <a:pt x="402586" y="0"/>
                    <a:pt x="407268" y="4682"/>
                    <a:pt x="407268" y="10462"/>
                  </a:cubicBezTo>
                  <a:cubicBezTo>
                    <a:pt x="407268" y="16241"/>
                    <a:pt x="402586" y="20996"/>
                    <a:pt x="39680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C519D62-4CDB-749C-6C06-D11B1C282E7E}"/>
                </a:ext>
              </a:extLst>
            </p:cNvPr>
            <p:cNvSpPr/>
            <p:nvPr/>
          </p:nvSpPr>
          <p:spPr>
            <a:xfrm>
              <a:off x="3443905" y="2126483"/>
              <a:ext cx="306749" cy="306676"/>
            </a:xfrm>
            <a:custGeom>
              <a:avLst/>
              <a:gdLst>
                <a:gd name="connsiteX0" fmla="*/ 147120 w 306749"/>
                <a:gd name="connsiteY0" fmla="*/ 306676 h 306676"/>
                <a:gd name="connsiteX1" fmla="*/ 34238 w 306749"/>
                <a:gd name="connsiteY1" fmla="*/ 260075 h 306676"/>
                <a:gd name="connsiteX2" fmla="*/ 3073 w 306749"/>
                <a:gd name="connsiteY2" fmla="*/ 228910 h 306676"/>
                <a:gd name="connsiteX3" fmla="*/ 0 w 306749"/>
                <a:gd name="connsiteY3" fmla="*/ 221521 h 306676"/>
                <a:gd name="connsiteX4" fmla="*/ 3073 w 306749"/>
                <a:gd name="connsiteY4" fmla="*/ 214059 h 306676"/>
                <a:gd name="connsiteX5" fmla="*/ 214059 w 306749"/>
                <a:gd name="connsiteY5" fmla="*/ 3073 h 306676"/>
                <a:gd name="connsiteX6" fmla="*/ 221521 w 306749"/>
                <a:gd name="connsiteY6" fmla="*/ 0 h 306676"/>
                <a:gd name="connsiteX7" fmla="*/ 221521 w 306749"/>
                <a:gd name="connsiteY7" fmla="*/ 0 h 306676"/>
                <a:gd name="connsiteX8" fmla="*/ 228983 w 306749"/>
                <a:gd name="connsiteY8" fmla="*/ 3073 h 306676"/>
                <a:gd name="connsiteX9" fmla="*/ 260148 w 306749"/>
                <a:gd name="connsiteY9" fmla="*/ 34238 h 306676"/>
                <a:gd name="connsiteX10" fmla="*/ 306749 w 306749"/>
                <a:gd name="connsiteY10" fmla="*/ 147120 h 306676"/>
                <a:gd name="connsiteX11" fmla="*/ 260148 w 306749"/>
                <a:gd name="connsiteY11" fmla="*/ 260002 h 306676"/>
                <a:gd name="connsiteX12" fmla="*/ 147120 w 306749"/>
                <a:gd name="connsiteY12" fmla="*/ 306676 h 306676"/>
                <a:gd name="connsiteX13" fmla="*/ 25312 w 306749"/>
                <a:gd name="connsiteY13" fmla="*/ 221521 h 306676"/>
                <a:gd name="connsiteX14" fmla="*/ 49089 w 306749"/>
                <a:gd name="connsiteY14" fmla="*/ 245224 h 306676"/>
                <a:gd name="connsiteX15" fmla="*/ 147120 w 306749"/>
                <a:gd name="connsiteY15" fmla="*/ 285680 h 306676"/>
                <a:gd name="connsiteX16" fmla="*/ 245151 w 306749"/>
                <a:gd name="connsiteY16" fmla="*/ 245224 h 306676"/>
                <a:gd name="connsiteX17" fmla="*/ 285607 w 306749"/>
                <a:gd name="connsiteY17" fmla="*/ 147193 h 306676"/>
                <a:gd name="connsiteX18" fmla="*/ 245151 w 306749"/>
                <a:gd name="connsiteY18" fmla="*/ 49162 h 306676"/>
                <a:gd name="connsiteX19" fmla="*/ 221448 w 306749"/>
                <a:gd name="connsiteY19" fmla="*/ 25386 h 306676"/>
                <a:gd name="connsiteX20" fmla="*/ 25312 w 306749"/>
                <a:gd name="connsiteY20" fmla="*/ 221521 h 30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6749" h="306676">
                  <a:moveTo>
                    <a:pt x="147120" y="306676"/>
                  </a:moveTo>
                  <a:cubicBezTo>
                    <a:pt x="104396" y="306676"/>
                    <a:pt x="64305" y="290143"/>
                    <a:pt x="34238" y="260075"/>
                  </a:cubicBezTo>
                  <a:lnTo>
                    <a:pt x="3073" y="228910"/>
                  </a:lnTo>
                  <a:cubicBezTo>
                    <a:pt x="1097" y="226935"/>
                    <a:pt x="0" y="224301"/>
                    <a:pt x="0" y="221521"/>
                  </a:cubicBezTo>
                  <a:cubicBezTo>
                    <a:pt x="0" y="218741"/>
                    <a:pt x="1097" y="216034"/>
                    <a:pt x="3073" y="214059"/>
                  </a:cubicBezTo>
                  <a:lnTo>
                    <a:pt x="214059" y="3073"/>
                  </a:lnTo>
                  <a:cubicBezTo>
                    <a:pt x="216034" y="1097"/>
                    <a:pt x="218668" y="0"/>
                    <a:pt x="221521" y="0"/>
                  </a:cubicBezTo>
                  <a:lnTo>
                    <a:pt x="221521" y="0"/>
                  </a:lnTo>
                  <a:cubicBezTo>
                    <a:pt x="224301" y="0"/>
                    <a:pt x="227008" y="1097"/>
                    <a:pt x="228983" y="3073"/>
                  </a:cubicBezTo>
                  <a:lnTo>
                    <a:pt x="260148" y="34238"/>
                  </a:lnTo>
                  <a:cubicBezTo>
                    <a:pt x="290216" y="64232"/>
                    <a:pt x="306749" y="104396"/>
                    <a:pt x="306749" y="147120"/>
                  </a:cubicBezTo>
                  <a:cubicBezTo>
                    <a:pt x="306749" y="189917"/>
                    <a:pt x="290216" y="230007"/>
                    <a:pt x="260148" y="260002"/>
                  </a:cubicBezTo>
                  <a:cubicBezTo>
                    <a:pt x="229934" y="290143"/>
                    <a:pt x="189844" y="306676"/>
                    <a:pt x="147120" y="306676"/>
                  </a:cubicBezTo>
                  <a:close/>
                  <a:moveTo>
                    <a:pt x="25312" y="221521"/>
                  </a:moveTo>
                  <a:lnTo>
                    <a:pt x="49089" y="245224"/>
                  </a:lnTo>
                  <a:cubicBezTo>
                    <a:pt x="75133" y="271341"/>
                    <a:pt x="109956" y="285680"/>
                    <a:pt x="147120" y="285680"/>
                  </a:cubicBezTo>
                  <a:cubicBezTo>
                    <a:pt x="184284" y="285680"/>
                    <a:pt x="219107" y="271341"/>
                    <a:pt x="245151" y="245224"/>
                  </a:cubicBezTo>
                  <a:cubicBezTo>
                    <a:pt x="271268" y="219180"/>
                    <a:pt x="285607" y="184357"/>
                    <a:pt x="285607" y="147193"/>
                  </a:cubicBezTo>
                  <a:cubicBezTo>
                    <a:pt x="285607" y="110029"/>
                    <a:pt x="271268" y="75206"/>
                    <a:pt x="245151" y="49162"/>
                  </a:cubicBezTo>
                  <a:lnTo>
                    <a:pt x="221448" y="25386"/>
                  </a:lnTo>
                  <a:lnTo>
                    <a:pt x="25312" y="22152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D877DEE-772D-FB3F-AA76-D0B9367BBF2C}"/>
                </a:ext>
              </a:extLst>
            </p:cNvPr>
            <p:cNvSpPr/>
            <p:nvPr/>
          </p:nvSpPr>
          <p:spPr>
            <a:xfrm>
              <a:off x="3158133" y="1840950"/>
              <a:ext cx="306694" cy="306603"/>
            </a:xfrm>
            <a:custGeom>
              <a:avLst/>
              <a:gdLst>
                <a:gd name="connsiteX0" fmla="*/ 85247 w 306694"/>
                <a:gd name="connsiteY0" fmla="*/ 306603 h 306603"/>
                <a:gd name="connsiteX1" fmla="*/ 85247 w 306694"/>
                <a:gd name="connsiteY1" fmla="*/ 306603 h 306603"/>
                <a:gd name="connsiteX2" fmla="*/ 77858 w 306694"/>
                <a:gd name="connsiteY2" fmla="*/ 303531 h 306603"/>
                <a:gd name="connsiteX3" fmla="*/ 46693 w 306694"/>
                <a:gd name="connsiteY3" fmla="*/ 272365 h 306603"/>
                <a:gd name="connsiteX4" fmla="*/ 46693 w 306694"/>
                <a:gd name="connsiteY4" fmla="*/ 46601 h 306603"/>
                <a:gd name="connsiteX5" fmla="*/ 159575 w 306694"/>
                <a:gd name="connsiteY5" fmla="*/ 0 h 306603"/>
                <a:gd name="connsiteX6" fmla="*/ 159575 w 306694"/>
                <a:gd name="connsiteY6" fmla="*/ 0 h 306603"/>
                <a:gd name="connsiteX7" fmla="*/ 272457 w 306694"/>
                <a:gd name="connsiteY7" fmla="*/ 46601 h 306603"/>
                <a:gd name="connsiteX8" fmla="*/ 303622 w 306694"/>
                <a:gd name="connsiteY8" fmla="*/ 77766 h 306603"/>
                <a:gd name="connsiteX9" fmla="*/ 306695 w 306694"/>
                <a:gd name="connsiteY9" fmla="*/ 85155 h 306603"/>
                <a:gd name="connsiteX10" fmla="*/ 303622 w 306694"/>
                <a:gd name="connsiteY10" fmla="*/ 92544 h 306603"/>
                <a:gd name="connsiteX11" fmla="*/ 92709 w 306694"/>
                <a:gd name="connsiteY11" fmla="*/ 303531 h 306603"/>
                <a:gd name="connsiteX12" fmla="*/ 85247 w 306694"/>
                <a:gd name="connsiteY12" fmla="*/ 306603 h 306603"/>
                <a:gd name="connsiteX13" fmla="*/ 159575 w 306694"/>
                <a:gd name="connsiteY13" fmla="*/ 20923 h 306603"/>
                <a:gd name="connsiteX14" fmla="*/ 61544 w 306694"/>
                <a:gd name="connsiteY14" fmla="*/ 61379 h 306603"/>
                <a:gd name="connsiteX15" fmla="*/ 61544 w 306694"/>
                <a:gd name="connsiteY15" fmla="*/ 257441 h 306603"/>
                <a:gd name="connsiteX16" fmla="*/ 85320 w 306694"/>
                <a:gd name="connsiteY16" fmla="*/ 281218 h 306603"/>
                <a:gd name="connsiteX17" fmla="*/ 281455 w 306694"/>
                <a:gd name="connsiteY17" fmla="*/ 85082 h 306603"/>
                <a:gd name="connsiteX18" fmla="*/ 257679 w 306694"/>
                <a:gd name="connsiteY18" fmla="*/ 61379 h 306603"/>
                <a:gd name="connsiteX19" fmla="*/ 159575 w 306694"/>
                <a:gd name="connsiteY19" fmla="*/ 20923 h 30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6694" h="306603">
                  <a:moveTo>
                    <a:pt x="85247" y="306603"/>
                  </a:moveTo>
                  <a:lnTo>
                    <a:pt x="85247" y="306603"/>
                  </a:lnTo>
                  <a:cubicBezTo>
                    <a:pt x="82467" y="306603"/>
                    <a:pt x="79760" y="305506"/>
                    <a:pt x="77858" y="303531"/>
                  </a:cubicBezTo>
                  <a:lnTo>
                    <a:pt x="46693" y="272365"/>
                  </a:lnTo>
                  <a:cubicBezTo>
                    <a:pt x="-15564" y="210108"/>
                    <a:pt x="-15564" y="108858"/>
                    <a:pt x="46693" y="46601"/>
                  </a:cubicBezTo>
                  <a:cubicBezTo>
                    <a:pt x="76761" y="16534"/>
                    <a:pt x="116851" y="0"/>
                    <a:pt x="159575" y="0"/>
                  </a:cubicBezTo>
                  <a:cubicBezTo>
                    <a:pt x="159575" y="0"/>
                    <a:pt x="159575" y="0"/>
                    <a:pt x="159575" y="0"/>
                  </a:cubicBezTo>
                  <a:cubicBezTo>
                    <a:pt x="202372" y="0"/>
                    <a:pt x="242462" y="16534"/>
                    <a:pt x="272457" y="46601"/>
                  </a:cubicBezTo>
                  <a:lnTo>
                    <a:pt x="303622" y="77766"/>
                  </a:lnTo>
                  <a:cubicBezTo>
                    <a:pt x="305597" y="79742"/>
                    <a:pt x="306695" y="82375"/>
                    <a:pt x="306695" y="85155"/>
                  </a:cubicBezTo>
                  <a:cubicBezTo>
                    <a:pt x="306695" y="87935"/>
                    <a:pt x="305597" y="90642"/>
                    <a:pt x="303622" y="92544"/>
                  </a:cubicBezTo>
                  <a:lnTo>
                    <a:pt x="92709" y="303531"/>
                  </a:lnTo>
                  <a:cubicBezTo>
                    <a:pt x="90734" y="305506"/>
                    <a:pt x="88100" y="306603"/>
                    <a:pt x="85247" y="306603"/>
                  </a:cubicBezTo>
                  <a:close/>
                  <a:moveTo>
                    <a:pt x="159575" y="20923"/>
                  </a:moveTo>
                  <a:cubicBezTo>
                    <a:pt x="122411" y="20923"/>
                    <a:pt x="87588" y="35262"/>
                    <a:pt x="61544" y="61379"/>
                  </a:cubicBezTo>
                  <a:cubicBezTo>
                    <a:pt x="7480" y="115443"/>
                    <a:pt x="7480" y="203378"/>
                    <a:pt x="61544" y="257441"/>
                  </a:cubicBezTo>
                  <a:lnTo>
                    <a:pt x="85320" y="281218"/>
                  </a:lnTo>
                  <a:lnTo>
                    <a:pt x="281455" y="85082"/>
                  </a:lnTo>
                  <a:lnTo>
                    <a:pt x="257679" y="61379"/>
                  </a:lnTo>
                  <a:cubicBezTo>
                    <a:pt x="231562" y="35335"/>
                    <a:pt x="196739" y="20923"/>
                    <a:pt x="159575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5EEEE16B-A330-C26B-7608-B845449B16D9}"/>
              </a:ext>
            </a:extLst>
          </p:cNvPr>
          <p:cNvSpPr txBox="1"/>
          <p:nvPr/>
        </p:nvSpPr>
        <p:spPr>
          <a:xfrm>
            <a:off x="8498541" y="2607760"/>
            <a:ext cx="2206563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3401867-D0EF-9A07-4A4E-F5699C377E4E}"/>
              </a:ext>
            </a:extLst>
          </p:cNvPr>
          <p:cNvSpPr txBox="1"/>
          <p:nvPr/>
        </p:nvSpPr>
        <p:spPr>
          <a:xfrm>
            <a:off x="4930239" y="2607760"/>
            <a:ext cx="2206563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8044F2F-A7EF-8D73-5498-369A3871747F}"/>
              </a:ext>
            </a:extLst>
          </p:cNvPr>
          <p:cNvSpPr txBox="1"/>
          <p:nvPr/>
        </p:nvSpPr>
        <p:spPr>
          <a:xfrm>
            <a:off x="1307840" y="2577554"/>
            <a:ext cx="2206563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55676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73" grpId="0"/>
      <p:bldP spid="74" grpId="0"/>
      <p:bldP spid="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42A8A26-1195-8538-E9BE-CE34B8F81C78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22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23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24</a:t>
            </a: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A6CB017-A6B1-7C8D-6FD2-2D4A5C7A82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C53CFD7-A6DF-D9E5-1837-9F17DD4E20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13CA25B-0D19-833C-A2B5-AE2BCCC54C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44B470A-3ADC-90CD-390F-525724AE53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0689513"/>
              </p:ext>
            </p:extLst>
          </p:nvPr>
        </p:nvGraphicFramePr>
        <p:xfrm>
          <a:off x="5974090" y="1458602"/>
          <a:ext cx="5854261" cy="436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9C77CAF2-480F-F83F-D155-66B502B2B5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5781754"/>
              </p:ext>
            </p:extLst>
          </p:nvPr>
        </p:nvGraphicFramePr>
        <p:xfrm>
          <a:off x="571772" y="1055171"/>
          <a:ext cx="5070843" cy="338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561BA3D4-163A-E7BE-A525-BCE9E67FDA5E}"/>
              </a:ext>
            </a:extLst>
          </p:cNvPr>
          <p:cNvSpPr txBox="1"/>
          <p:nvPr/>
        </p:nvSpPr>
        <p:spPr>
          <a:xfrm>
            <a:off x="258765" y="321788"/>
            <a:ext cx="117934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</a:pPr>
            <a:r>
              <a:rPr lang="fa-IR" altLang="en-US" sz="28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BE976D-068C-66A5-ED78-033F6401DC44}"/>
              </a:ext>
            </a:extLst>
          </p:cNvPr>
          <p:cNvSpPr txBox="1"/>
          <p:nvPr/>
        </p:nvSpPr>
        <p:spPr>
          <a:xfrm>
            <a:off x="940904" y="4541643"/>
            <a:ext cx="4759125" cy="1762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94734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4" grpId="0">
        <p:bldAsOne/>
      </p:bldGraphic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CFCB1A6-DC07-963E-385E-4A01A2F5B974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23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24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25</a:t>
            </a:r>
          </a:p>
        </p:txBody>
      </p:sp>
      <p:pic>
        <p:nvPicPr>
          <p:cNvPr id="4" name="Picture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70944EB-D811-D6BB-E7CD-576A0AF1B4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19F0DFC-1EF4-855E-87E8-A93B6C5D30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E4E88A8-F0D5-B610-7E27-719E3ABAAB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DB2CAC-B6C9-C2F1-B126-79BBB5BEEA94}"/>
              </a:ext>
            </a:extLst>
          </p:cNvPr>
          <p:cNvSpPr txBox="1"/>
          <p:nvPr/>
        </p:nvSpPr>
        <p:spPr>
          <a:xfrm>
            <a:off x="6535960" y="254507"/>
            <a:ext cx="546258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67CEFB-AF99-E7B8-E3B1-692280942211}"/>
              </a:ext>
            </a:extLst>
          </p:cNvPr>
          <p:cNvSpPr txBox="1"/>
          <p:nvPr/>
        </p:nvSpPr>
        <p:spPr>
          <a:xfrm>
            <a:off x="1090247" y="1171182"/>
            <a:ext cx="10599912" cy="4835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6890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C379EE4-885B-2474-3F5F-0BC31E1B6753}"/>
              </a:ext>
            </a:extLst>
          </p:cNvPr>
          <p:cNvSpPr/>
          <p:nvPr/>
        </p:nvSpPr>
        <p:spPr>
          <a:xfrm>
            <a:off x="1067455" y="3462594"/>
            <a:ext cx="2975428" cy="517744"/>
          </a:xfrm>
          <a:prstGeom prst="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913CC0-1E21-B425-AD7C-DFA0562AA8FE}"/>
              </a:ext>
            </a:extLst>
          </p:cNvPr>
          <p:cNvSpPr/>
          <p:nvPr/>
        </p:nvSpPr>
        <p:spPr>
          <a:xfrm>
            <a:off x="1067455" y="3969048"/>
            <a:ext cx="2975428" cy="168412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0A5783-FDB8-3B66-D05D-FEB9EEBB59FD}"/>
              </a:ext>
            </a:extLst>
          </p:cNvPr>
          <p:cNvSpPr/>
          <p:nvPr/>
        </p:nvSpPr>
        <p:spPr>
          <a:xfrm>
            <a:off x="4862938" y="3462594"/>
            <a:ext cx="2975428" cy="517744"/>
          </a:xfrm>
          <a:prstGeom prst="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D36E25-D95F-8EEE-D7BC-EFE60511127C}"/>
              </a:ext>
            </a:extLst>
          </p:cNvPr>
          <p:cNvSpPr/>
          <p:nvPr/>
        </p:nvSpPr>
        <p:spPr>
          <a:xfrm>
            <a:off x="4862938" y="3980337"/>
            <a:ext cx="2975428" cy="168412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FF568C-33DA-8D7F-DC0D-9E7C712E2A92}"/>
              </a:ext>
            </a:extLst>
          </p:cNvPr>
          <p:cNvSpPr/>
          <p:nvPr/>
        </p:nvSpPr>
        <p:spPr>
          <a:xfrm>
            <a:off x="8658421" y="3462594"/>
            <a:ext cx="2975428" cy="517744"/>
          </a:xfrm>
          <a:prstGeom prst="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B5A3D7-FB57-951E-331F-9448C028D7EE}"/>
              </a:ext>
            </a:extLst>
          </p:cNvPr>
          <p:cNvSpPr/>
          <p:nvPr/>
        </p:nvSpPr>
        <p:spPr>
          <a:xfrm>
            <a:off x="8658421" y="3980337"/>
            <a:ext cx="2975428" cy="168412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E7833F-F6A9-1389-0248-09FF476CA952}"/>
              </a:ext>
            </a:extLst>
          </p:cNvPr>
          <p:cNvSpPr txBox="1"/>
          <p:nvPr/>
        </p:nvSpPr>
        <p:spPr>
          <a:xfrm>
            <a:off x="1176943" y="4008377"/>
            <a:ext cx="275645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6ED299-3482-6921-E545-A3C9F1D60215}"/>
              </a:ext>
            </a:extLst>
          </p:cNvPr>
          <p:cNvSpPr txBox="1"/>
          <p:nvPr/>
        </p:nvSpPr>
        <p:spPr>
          <a:xfrm>
            <a:off x="1067455" y="3435195"/>
            <a:ext cx="2975428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Morabba" pitchFamily="2" charset="-78"/>
                <a:cs typeface="B Yekan" panose="00000400000000000000" pitchFamily="2" charset="-78"/>
              </a:rPr>
              <a:t>زیست پزشکی در ایران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7368BA-57FE-2082-6373-3E6594939CB2}"/>
              </a:ext>
            </a:extLst>
          </p:cNvPr>
          <p:cNvSpPr txBox="1"/>
          <p:nvPr/>
        </p:nvSpPr>
        <p:spPr>
          <a:xfrm>
            <a:off x="4912163" y="3435195"/>
            <a:ext cx="2975428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Morabba" pitchFamily="2" charset="-78"/>
                <a:cs typeface="B Yekan" panose="00000400000000000000" pitchFamily="2" charset="-78"/>
              </a:rPr>
              <a:t>زیست پزشکی در ایران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AA129F-214F-911D-80C4-0E37536C708D}"/>
              </a:ext>
            </a:extLst>
          </p:cNvPr>
          <p:cNvSpPr txBox="1"/>
          <p:nvPr/>
        </p:nvSpPr>
        <p:spPr>
          <a:xfrm>
            <a:off x="8658421" y="3435195"/>
            <a:ext cx="2975428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Morabba" pitchFamily="2" charset="-78"/>
                <a:cs typeface="B Yekan" panose="00000400000000000000" pitchFamily="2" charset="-78"/>
              </a:rPr>
              <a:t>زیست پزشکی در ایران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75765A-798E-D209-73E8-CFCF4FD1C2C0}"/>
              </a:ext>
            </a:extLst>
          </p:cNvPr>
          <p:cNvSpPr txBox="1"/>
          <p:nvPr/>
        </p:nvSpPr>
        <p:spPr>
          <a:xfrm>
            <a:off x="4968799" y="4049365"/>
            <a:ext cx="275645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3B2402-39E6-9813-5992-FE8F974F227F}"/>
              </a:ext>
            </a:extLst>
          </p:cNvPr>
          <p:cNvSpPr txBox="1"/>
          <p:nvPr/>
        </p:nvSpPr>
        <p:spPr>
          <a:xfrm>
            <a:off x="8738887" y="3964850"/>
            <a:ext cx="275645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D0A1D858-E91E-332C-C7D0-BDC04B737D7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0C8BA969-C3C0-B48D-B568-CC6B64E7F3E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803B971A-3C03-0F74-DAC8-B1AE00DA0B8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1D71142-0FD7-8DC8-4101-9B2ACA485A39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24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25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26</a:t>
            </a:r>
          </a:p>
        </p:txBody>
      </p:sp>
      <p:pic>
        <p:nvPicPr>
          <p:cNvPr id="43" name="Picture 4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34DAC17-292C-4531-2D08-0E02839291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44" name="Picture 4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2DE6DF1-8ED0-C1C5-4603-02F0118BB92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45" name="Picture 4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9550641-10A4-0669-FA24-9B36D4C51D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252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6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4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3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3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3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3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3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3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77A962-CDD4-8C0C-B8B7-2FF61EF0CE6D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25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26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27</a:t>
            </a:r>
          </a:p>
        </p:txBody>
      </p:sp>
      <p:pic>
        <p:nvPicPr>
          <p:cNvPr id="3" name="Picture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8D652EE-4C20-3210-32D4-F3226FD7DB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FF752B1-F3D0-B514-1DD8-78D85B32E3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08F917-F04A-3B05-C479-47E7262EB7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3" name="任意多边形: 形状 11">
            <a:extLst>
              <a:ext uri="{FF2B5EF4-FFF2-40B4-BE49-F238E27FC236}">
                <a16:creationId xmlns:a16="http://schemas.microsoft.com/office/drawing/2014/main" id="{E991909D-A5FE-60CB-7BA7-AFD55EA8B22F}"/>
              </a:ext>
            </a:extLst>
          </p:cNvPr>
          <p:cNvSpPr/>
          <p:nvPr/>
        </p:nvSpPr>
        <p:spPr>
          <a:xfrm>
            <a:off x="4473101" y="1196455"/>
            <a:ext cx="2925540" cy="5303276"/>
          </a:xfrm>
          <a:custGeom>
            <a:avLst/>
            <a:gdLst>
              <a:gd name="connsiteX0" fmla="*/ 1542740 w 3038966"/>
              <a:gd name="connsiteY0" fmla="*/ 4656667 h 4656667"/>
              <a:gd name="connsiteX1" fmla="*/ 1864473 w 3038966"/>
              <a:gd name="connsiteY1" fmla="*/ 3259667 h 4656667"/>
              <a:gd name="connsiteX2" fmla="*/ 2999007 w 3038966"/>
              <a:gd name="connsiteY2" fmla="*/ 1862667 h 4656667"/>
              <a:gd name="connsiteX3" fmla="*/ 255807 w 3038966"/>
              <a:gd name="connsiteY3" fmla="*/ 524933 h 4656667"/>
              <a:gd name="connsiteX4" fmla="*/ 281207 w 3038966"/>
              <a:gd name="connsiteY4" fmla="*/ 0 h 4656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8966" h="4656667">
                <a:moveTo>
                  <a:pt x="1542740" y="4656667"/>
                </a:moveTo>
                <a:cubicBezTo>
                  <a:pt x="1582251" y="4191000"/>
                  <a:pt x="1621762" y="3725334"/>
                  <a:pt x="1864473" y="3259667"/>
                </a:cubicBezTo>
                <a:cubicBezTo>
                  <a:pt x="2107184" y="2794000"/>
                  <a:pt x="3267118" y="2318456"/>
                  <a:pt x="2999007" y="1862667"/>
                </a:cubicBezTo>
                <a:cubicBezTo>
                  <a:pt x="2730896" y="1406878"/>
                  <a:pt x="708774" y="835377"/>
                  <a:pt x="255807" y="524933"/>
                </a:cubicBezTo>
                <a:cubicBezTo>
                  <a:pt x="-197160" y="214489"/>
                  <a:pt x="42023" y="107244"/>
                  <a:pt x="281207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2">
            <a:extLst>
              <a:ext uri="{FF2B5EF4-FFF2-40B4-BE49-F238E27FC236}">
                <a16:creationId xmlns:a16="http://schemas.microsoft.com/office/drawing/2014/main" id="{77F6A495-E9ED-3067-CE5A-86386A2D1C79}"/>
              </a:ext>
            </a:extLst>
          </p:cNvPr>
          <p:cNvGrpSpPr/>
          <p:nvPr/>
        </p:nvGrpSpPr>
        <p:grpSpPr>
          <a:xfrm>
            <a:off x="1229219" y="1163034"/>
            <a:ext cx="4093566" cy="682765"/>
            <a:chOff x="1055378" y="2074199"/>
            <a:chExt cx="4093566" cy="682765"/>
          </a:xfrm>
          <a:solidFill>
            <a:srgbClr val="374DF8"/>
          </a:solidFill>
        </p:grpSpPr>
        <p:grpSp>
          <p:nvGrpSpPr>
            <p:cNvPr id="15" name="组合 32">
              <a:extLst>
                <a:ext uri="{FF2B5EF4-FFF2-40B4-BE49-F238E27FC236}">
                  <a16:creationId xmlns:a16="http://schemas.microsoft.com/office/drawing/2014/main" id="{3F466847-31E6-9814-9C93-B1CE89A7C28C}"/>
                </a:ext>
              </a:extLst>
            </p:cNvPr>
            <p:cNvGrpSpPr/>
            <p:nvPr/>
          </p:nvGrpSpPr>
          <p:grpSpPr>
            <a:xfrm flipH="1">
              <a:off x="1055378" y="2074199"/>
              <a:ext cx="4093566" cy="682765"/>
              <a:chOff x="7995986" y="760883"/>
              <a:chExt cx="3243087" cy="540840"/>
            </a:xfrm>
            <a:grpFill/>
          </p:grpSpPr>
          <p:sp>
            <p:nvSpPr>
              <p:cNvPr id="18" name="Freeform 56">
                <a:extLst>
                  <a:ext uri="{FF2B5EF4-FFF2-40B4-BE49-F238E27FC236}">
                    <a16:creationId xmlns:a16="http://schemas.microsoft.com/office/drawing/2014/main" id="{6AB02FC5-4403-E872-7FA9-B989136F20FF}"/>
                  </a:ext>
                </a:extLst>
              </p:cNvPr>
              <p:cNvSpPr/>
              <p:nvPr/>
            </p:nvSpPr>
            <p:spPr bwMode="auto">
              <a:xfrm>
                <a:off x="8816819" y="760883"/>
                <a:ext cx="2422254" cy="430899"/>
              </a:xfrm>
              <a:prstGeom prst="parallelogram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57">
                <a:extLst>
                  <a:ext uri="{FF2B5EF4-FFF2-40B4-BE49-F238E27FC236}">
                    <a16:creationId xmlns:a16="http://schemas.microsoft.com/office/drawing/2014/main" id="{268CEDD5-A98D-3B96-CD7F-EDA334F692D2}"/>
                  </a:ext>
                </a:extLst>
              </p:cNvPr>
              <p:cNvSpPr/>
              <p:nvPr/>
            </p:nvSpPr>
            <p:spPr bwMode="auto">
              <a:xfrm>
                <a:off x="7995986" y="760883"/>
                <a:ext cx="1013801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58">
                <a:extLst>
                  <a:ext uri="{FF2B5EF4-FFF2-40B4-BE49-F238E27FC236}">
                    <a16:creationId xmlns:a16="http://schemas.microsoft.com/office/drawing/2014/main" id="{74024CAF-8A0C-2FD8-3523-B4C64BE6989A}"/>
                  </a:ext>
                </a:extLst>
              </p:cNvPr>
              <p:cNvSpPr/>
              <p:nvPr/>
            </p:nvSpPr>
            <p:spPr bwMode="auto">
              <a:xfrm>
                <a:off x="8337616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203F336-F8BD-17EF-2577-E625EEA3D5F1}"/>
                </a:ext>
              </a:extLst>
            </p:cNvPr>
            <p:cNvSpPr txBox="1"/>
            <p:nvPr/>
          </p:nvSpPr>
          <p:spPr>
            <a:xfrm>
              <a:off x="3841898" y="2145714"/>
              <a:ext cx="1282733" cy="379418"/>
            </a:xfrm>
            <a:prstGeom prst="rect">
              <a:avLst/>
            </a:prstGeom>
            <a:grpFill/>
          </p:spPr>
          <p:txBody>
            <a:bodyPr wrap="square" lIns="91396" tIns="45698" rIns="91396" bIns="45698" rtlCol="0">
              <a:spAutoFit/>
            </a:bodyPr>
            <a:lstStyle/>
            <a:p>
              <a:pPr algn="ctr"/>
              <a:endParaRPr lang="zh-CN" alt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8EDACAD-AC43-5C0E-951D-0DD512927739}"/>
                </a:ext>
              </a:extLst>
            </p:cNvPr>
            <p:cNvSpPr txBox="1"/>
            <p:nvPr/>
          </p:nvSpPr>
          <p:spPr>
            <a:xfrm>
              <a:off x="1183331" y="2107619"/>
              <a:ext cx="1978805" cy="399937"/>
            </a:xfrm>
            <a:prstGeom prst="rect">
              <a:avLst/>
            </a:prstGeom>
            <a:grpFill/>
          </p:spPr>
          <p:txBody>
            <a:bodyPr wrap="square" lIns="91396" tIns="45698" rIns="91396" bIns="45698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2">
            <a:extLst>
              <a:ext uri="{FF2B5EF4-FFF2-40B4-BE49-F238E27FC236}">
                <a16:creationId xmlns:a16="http://schemas.microsoft.com/office/drawing/2014/main" id="{54F423C9-46B1-E815-8236-527737B0EDFB}"/>
              </a:ext>
            </a:extLst>
          </p:cNvPr>
          <p:cNvGrpSpPr/>
          <p:nvPr/>
        </p:nvGrpSpPr>
        <p:grpSpPr>
          <a:xfrm>
            <a:off x="3004417" y="3632256"/>
            <a:ext cx="4120838" cy="682765"/>
            <a:chOff x="2830576" y="4543421"/>
            <a:chExt cx="4120838" cy="682765"/>
          </a:xfrm>
          <a:solidFill>
            <a:srgbClr val="374DF8"/>
          </a:solidFill>
        </p:grpSpPr>
        <p:grpSp>
          <p:nvGrpSpPr>
            <p:cNvPr id="22" name="组合 39">
              <a:extLst>
                <a:ext uri="{FF2B5EF4-FFF2-40B4-BE49-F238E27FC236}">
                  <a16:creationId xmlns:a16="http://schemas.microsoft.com/office/drawing/2014/main" id="{1CBB8E2A-3748-43D4-0444-7C2CE10816FB}"/>
                </a:ext>
              </a:extLst>
            </p:cNvPr>
            <p:cNvGrpSpPr/>
            <p:nvPr/>
          </p:nvGrpSpPr>
          <p:grpSpPr>
            <a:xfrm flipH="1">
              <a:off x="2830576" y="4543421"/>
              <a:ext cx="4120838" cy="682765"/>
              <a:chOff x="7995986" y="760883"/>
              <a:chExt cx="3264693" cy="540840"/>
            </a:xfrm>
            <a:grpFill/>
          </p:grpSpPr>
          <p:sp>
            <p:nvSpPr>
              <p:cNvPr id="25" name="Freeform 56">
                <a:extLst>
                  <a:ext uri="{FF2B5EF4-FFF2-40B4-BE49-F238E27FC236}">
                    <a16:creationId xmlns:a16="http://schemas.microsoft.com/office/drawing/2014/main" id="{E33E4B83-203E-7EDB-3730-6BD42141A76C}"/>
                  </a:ext>
                </a:extLst>
              </p:cNvPr>
              <p:cNvSpPr/>
              <p:nvPr/>
            </p:nvSpPr>
            <p:spPr bwMode="auto">
              <a:xfrm>
                <a:off x="8838425" y="760883"/>
                <a:ext cx="2422254" cy="430899"/>
              </a:xfrm>
              <a:prstGeom prst="parallelogram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57">
                <a:extLst>
                  <a:ext uri="{FF2B5EF4-FFF2-40B4-BE49-F238E27FC236}">
                    <a16:creationId xmlns:a16="http://schemas.microsoft.com/office/drawing/2014/main" id="{9AD41A44-29E6-D542-312F-66C61FDC400B}"/>
                  </a:ext>
                </a:extLst>
              </p:cNvPr>
              <p:cNvSpPr/>
              <p:nvPr/>
            </p:nvSpPr>
            <p:spPr bwMode="auto">
              <a:xfrm>
                <a:off x="7995986" y="760883"/>
                <a:ext cx="1013801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58">
                <a:extLst>
                  <a:ext uri="{FF2B5EF4-FFF2-40B4-BE49-F238E27FC236}">
                    <a16:creationId xmlns:a16="http://schemas.microsoft.com/office/drawing/2014/main" id="{48ACB2E5-D025-F92D-9E40-151E142DEF32}"/>
                  </a:ext>
                </a:extLst>
              </p:cNvPr>
              <p:cNvSpPr/>
              <p:nvPr/>
            </p:nvSpPr>
            <p:spPr bwMode="auto">
              <a:xfrm>
                <a:off x="8337616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6">
              <a:extLst>
                <a:ext uri="{FF2B5EF4-FFF2-40B4-BE49-F238E27FC236}">
                  <a16:creationId xmlns:a16="http://schemas.microsoft.com/office/drawing/2014/main" id="{2B0D1799-BC38-AA1C-EF70-3E4DA4BE0C85}"/>
                </a:ext>
              </a:extLst>
            </p:cNvPr>
            <p:cNvSpPr txBox="1"/>
            <p:nvPr/>
          </p:nvSpPr>
          <p:spPr>
            <a:xfrm>
              <a:off x="5639650" y="4620290"/>
              <a:ext cx="1282733" cy="379418"/>
            </a:xfrm>
            <a:prstGeom prst="rect">
              <a:avLst/>
            </a:prstGeom>
            <a:grpFill/>
          </p:spPr>
          <p:txBody>
            <a:bodyPr wrap="square" lIns="91396" tIns="45698" rIns="91396" bIns="45698" rtlCol="0">
              <a:spAutoFit/>
            </a:bodyPr>
            <a:lstStyle/>
            <a:p>
              <a:pPr algn="ctr"/>
              <a:endParaRPr lang="zh-CN" alt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7">
              <a:extLst>
                <a:ext uri="{FF2B5EF4-FFF2-40B4-BE49-F238E27FC236}">
                  <a16:creationId xmlns:a16="http://schemas.microsoft.com/office/drawing/2014/main" id="{4930BF20-AE49-10C8-6573-0C6306260AC8}"/>
                </a:ext>
              </a:extLst>
            </p:cNvPr>
            <p:cNvSpPr txBox="1"/>
            <p:nvPr/>
          </p:nvSpPr>
          <p:spPr>
            <a:xfrm>
              <a:off x="3005123" y="4625448"/>
              <a:ext cx="1919982" cy="399937"/>
            </a:xfrm>
            <a:prstGeom prst="rect">
              <a:avLst/>
            </a:prstGeom>
            <a:grpFill/>
          </p:spPr>
          <p:txBody>
            <a:bodyPr wrap="square" lIns="91396" tIns="45698" rIns="91396" bIns="45698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35">
            <a:extLst>
              <a:ext uri="{FF2B5EF4-FFF2-40B4-BE49-F238E27FC236}">
                <a16:creationId xmlns:a16="http://schemas.microsoft.com/office/drawing/2014/main" id="{F8798B4D-1EB8-8AD9-AA4F-0D8449B7EFB2}"/>
              </a:ext>
            </a:extLst>
          </p:cNvPr>
          <p:cNvGrpSpPr/>
          <p:nvPr/>
        </p:nvGrpSpPr>
        <p:grpSpPr>
          <a:xfrm>
            <a:off x="6894115" y="2504170"/>
            <a:ext cx="4110921" cy="682765"/>
            <a:chOff x="6720274" y="3415335"/>
            <a:chExt cx="4110921" cy="682765"/>
          </a:xfrm>
          <a:solidFill>
            <a:srgbClr val="374DF8"/>
          </a:solidFill>
        </p:grpSpPr>
        <p:grpSp>
          <p:nvGrpSpPr>
            <p:cNvPr id="29" name="组合 46">
              <a:extLst>
                <a:ext uri="{FF2B5EF4-FFF2-40B4-BE49-F238E27FC236}">
                  <a16:creationId xmlns:a16="http://schemas.microsoft.com/office/drawing/2014/main" id="{A30D47A8-0625-5F1A-7C9D-B18F46F3CBB5}"/>
                </a:ext>
              </a:extLst>
            </p:cNvPr>
            <p:cNvGrpSpPr/>
            <p:nvPr/>
          </p:nvGrpSpPr>
          <p:grpSpPr>
            <a:xfrm>
              <a:off x="6720274" y="3415335"/>
              <a:ext cx="4110921" cy="682765"/>
              <a:chOff x="7995986" y="760883"/>
              <a:chExt cx="3256836" cy="540840"/>
            </a:xfrm>
            <a:grpFill/>
          </p:grpSpPr>
          <p:sp>
            <p:nvSpPr>
              <p:cNvPr id="32" name="Freeform 56">
                <a:extLst>
                  <a:ext uri="{FF2B5EF4-FFF2-40B4-BE49-F238E27FC236}">
                    <a16:creationId xmlns:a16="http://schemas.microsoft.com/office/drawing/2014/main" id="{4B1F4F02-6A36-5677-0CD1-5C53B12F8855}"/>
                  </a:ext>
                </a:extLst>
              </p:cNvPr>
              <p:cNvSpPr/>
              <p:nvPr/>
            </p:nvSpPr>
            <p:spPr bwMode="auto">
              <a:xfrm>
                <a:off x="8830568" y="760883"/>
                <a:ext cx="2422254" cy="430899"/>
              </a:xfrm>
              <a:prstGeom prst="parallelogram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 57">
                <a:extLst>
                  <a:ext uri="{FF2B5EF4-FFF2-40B4-BE49-F238E27FC236}">
                    <a16:creationId xmlns:a16="http://schemas.microsoft.com/office/drawing/2014/main" id="{234DB30A-5719-12F5-3D07-C67D3C469011}"/>
                  </a:ext>
                </a:extLst>
              </p:cNvPr>
              <p:cNvSpPr/>
              <p:nvPr/>
            </p:nvSpPr>
            <p:spPr bwMode="auto">
              <a:xfrm>
                <a:off x="7995986" y="760883"/>
                <a:ext cx="1013801" cy="430899"/>
              </a:xfrm>
              <a:custGeom>
                <a:avLst/>
                <a:gdLst>
                  <a:gd name="T0" fmla="*/ 32 w 734"/>
                  <a:gd name="T1" fmla="*/ 0 h 425"/>
                  <a:gd name="T2" fmla="*/ 0 w 734"/>
                  <a:gd name="T3" fmla="*/ 32 h 425"/>
                  <a:gd name="T4" fmla="*/ 0 w 734"/>
                  <a:gd name="T5" fmla="*/ 393 h 425"/>
                  <a:gd name="T6" fmla="*/ 32 w 734"/>
                  <a:gd name="T7" fmla="*/ 425 h 425"/>
                  <a:gd name="T8" fmla="*/ 734 w 734"/>
                  <a:gd name="T9" fmla="*/ 425 h 425"/>
                  <a:gd name="T10" fmla="*/ 734 w 734"/>
                  <a:gd name="T11" fmla="*/ 0 h 425"/>
                  <a:gd name="T12" fmla="*/ 32 w 73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4" h="425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411"/>
                      <a:pt x="14" y="425"/>
                      <a:pt x="32" y="425"/>
                    </a:cubicBezTo>
                    <a:cubicBezTo>
                      <a:pt x="734" y="425"/>
                      <a:pt x="734" y="425"/>
                      <a:pt x="734" y="425"/>
                    </a:cubicBezTo>
                    <a:cubicBezTo>
                      <a:pt x="734" y="0"/>
                      <a:pt x="734" y="0"/>
                      <a:pt x="734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58">
                <a:extLst>
                  <a:ext uri="{FF2B5EF4-FFF2-40B4-BE49-F238E27FC236}">
                    <a16:creationId xmlns:a16="http://schemas.microsoft.com/office/drawing/2014/main" id="{855F4498-8F1F-78A4-8BCD-FE894B52A4ED}"/>
                  </a:ext>
                </a:extLst>
              </p:cNvPr>
              <p:cNvSpPr/>
              <p:nvPr/>
            </p:nvSpPr>
            <p:spPr bwMode="auto">
              <a:xfrm>
                <a:off x="8337616" y="1044602"/>
                <a:ext cx="255347" cy="257121"/>
              </a:xfrm>
              <a:custGeom>
                <a:avLst/>
                <a:gdLst>
                  <a:gd name="T0" fmla="*/ 72 w 144"/>
                  <a:gd name="T1" fmla="*/ 145 h 145"/>
                  <a:gd name="T2" fmla="*/ 0 w 144"/>
                  <a:gd name="T3" fmla="*/ 73 h 145"/>
                  <a:gd name="T4" fmla="*/ 72 w 144"/>
                  <a:gd name="T5" fmla="*/ 0 h 145"/>
                  <a:gd name="T6" fmla="*/ 144 w 144"/>
                  <a:gd name="T7" fmla="*/ 73 h 145"/>
                  <a:gd name="T8" fmla="*/ 72 w 144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" h="145">
                    <a:moveTo>
                      <a:pt x="72" y="145"/>
                    </a:moveTo>
                    <a:lnTo>
                      <a:pt x="0" y="73"/>
                    </a:lnTo>
                    <a:lnTo>
                      <a:pt x="72" y="0"/>
                    </a:lnTo>
                    <a:lnTo>
                      <a:pt x="144" y="73"/>
                    </a:lnTo>
                    <a:lnTo>
                      <a:pt x="72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61" tIns="60931" rIns="121861" bIns="60931" numCol="1" anchor="t" anchorCtr="0" compatLnSpc="1"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37">
              <a:extLst>
                <a:ext uri="{FF2B5EF4-FFF2-40B4-BE49-F238E27FC236}">
                  <a16:creationId xmlns:a16="http://schemas.microsoft.com/office/drawing/2014/main" id="{3EBCC930-95F9-90AD-4D64-B2386CE86C16}"/>
                </a:ext>
              </a:extLst>
            </p:cNvPr>
            <p:cNvSpPr txBox="1"/>
            <p:nvPr/>
          </p:nvSpPr>
          <p:spPr>
            <a:xfrm>
              <a:off x="6732451" y="3506439"/>
              <a:ext cx="1282733" cy="379418"/>
            </a:xfrm>
            <a:prstGeom prst="rect">
              <a:avLst/>
            </a:prstGeom>
            <a:grpFill/>
          </p:spPr>
          <p:txBody>
            <a:bodyPr wrap="square" lIns="91396" tIns="45698" rIns="91396" bIns="45698" rtlCol="0">
              <a:spAutoFit/>
            </a:bodyPr>
            <a:lstStyle/>
            <a:p>
              <a:pPr algn="ctr"/>
              <a:endParaRPr lang="zh-CN" alt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8">
              <a:extLst>
                <a:ext uri="{FF2B5EF4-FFF2-40B4-BE49-F238E27FC236}">
                  <a16:creationId xmlns:a16="http://schemas.microsoft.com/office/drawing/2014/main" id="{F6C025E6-1A90-E5F6-4737-1E0622A0D6F2}"/>
                </a:ext>
              </a:extLst>
            </p:cNvPr>
            <p:cNvSpPr txBox="1"/>
            <p:nvPr/>
          </p:nvSpPr>
          <p:spPr>
            <a:xfrm>
              <a:off x="8249252" y="3511598"/>
              <a:ext cx="1919982" cy="399937"/>
            </a:xfrm>
            <a:prstGeom prst="rect">
              <a:avLst/>
            </a:prstGeom>
            <a:grpFill/>
          </p:spPr>
          <p:txBody>
            <a:bodyPr wrap="square" lIns="91396" tIns="45698" rIns="91396" bIns="45698" rtlCol="0">
              <a:sp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77FF016-7C76-F5B9-26B0-2A70343247D1}"/>
              </a:ext>
            </a:extLst>
          </p:cNvPr>
          <p:cNvSpPr txBox="1"/>
          <p:nvPr/>
        </p:nvSpPr>
        <p:spPr>
          <a:xfrm>
            <a:off x="1672935" y="1106701"/>
            <a:ext cx="315195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000" b="1" dirty="0">
                <a:solidFill>
                  <a:schemeClr val="bg1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7BB3C92-54AF-2B54-FD41-7BDAE7BF31C9}"/>
              </a:ext>
            </a:extLst>
          </p:cNvPr>
          <p:cNvSpPr txBox="1"/>
          <p:nvPr/>
        </p:nvSpPr>
        <p:spPr>
          <a:xfrm>
            <a:off x="3436070" y="3542518"/>
            <a:ext cx="315195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000" b="1" dirty="0">
                <a:solidFill>
                  <a:schemeClr val="bg1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CAA490-4D0A-6EAC-72BC-5FF3F3AD49C1}"/>
              </a:ext>
            </a:extLst>
          </p:cNvPr>
          <p:cNvSpPr txBox="1"/>
          <p:nvPr/>
        </p:nvSpPr>
        <p:spPr>
          <a:xfrm>
            <a:off x="7325336" y="2451809"/>
            <a:ext cx="3057475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000" b="1" dirty="0">
                <a:solidFill>
                  <a:schemeClr val="bg1"/>
                </a:solidFill>
                <a:latin typeface="Lalezar" panose="00000500000000000000" pitchFamily="50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9CE16D8-B523-6260-C267-1C4D29C3986D}"/>
              </a:ext>
            </a:extLst>
          </p:cNvPr>
          <p:cNvSpPr txBox="1"/>
          <p:nvPr/>
        </p:nvSpPr>
        <p:spPr>
          <a:xfrm>
            <a:off x="7434382" y="3330331"/>
            <a:ext cx="3788576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29D83F5-F167-E841-3285-DF906D460933}"/>
              </a:ext>
            </a:extLst>
          </p:cNvPr>
          <p:cNvSpPr txBox="1"/>
          <p:nvPr/>
        </p:nvSpPr>
        <p:spPr>
          <a:xfrm>
            <a:off x="868529" y="1771094"/>
            <a:ext cx="3788576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CBE89A-0B0C-17DE-D8F7-69435E4D2FE3}"/>
              </a:ext>
            </a:extLst>
          </p:cNvPr>
          <p:cNvSpPr txBox="1"/>
          <p:nvPr/>
        </p:nvSpPr>
        <p:spPr>
          <a:xfrm>
            <a:off x="1747182" y="4166855"/>
            <a:ext cx="3788576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674020-B564-8F3F-9D9F-B24A7B8B72F3}"/>
              </a:ext>
            </a:extLst>
          </p:cNvPr>
          <p:cNvSpPr txBox="1"/>
          <p:nvPr/>
        </p:nvSpPr>
        <p:spPr>
          <a:xfrm>
            <a:off x="7946241" y="110759"/>
            <a:ext cx="4002746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800" b="1" dirty="0">
                <a:solidFill>
                  <a:srgbClr val="FFD22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9449152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F25763-BCEB-C438-D704-0ABE217EBFBC}"/>
              </a:ext>
            </a:extLst>
          </p:cNvPr>
          <p:cNvSpPr txBox="1"/>
          <p:nvPr/>
        </p:nvSpPr>
        <p:spPr>
          <a:xfrm>
            <a:off x="68753" y="1346799"/>
            <a:ext cx="622623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26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27</a:t>
            </a:r>
          </a:p>
        </p:txBody>
      </p:sp>
      <p:pic>
        <p:nvPicPr>
          <p:cNvPr id="3" name="Picture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9C76B8A-A8C7-DFCF-49FD-B85541630F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75FEB57-2EBD-F677-CCB8-C3442C0011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BCDD2FE-4280-796B-0FA7-D55722E376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760A537F-0119-A319-1007-F6595DF5EB78}"/>
              </a:ext>
            </a:extLst>
          </p:cNvPr>
          <p:cNvSpPr/>
          <p:nvPr/>
        </p:nvSpPr>
        <p:spPr>
          <a:xfrm rot="2700000">
            <a:off x="2087507" y="1975294"/>
            <a:ext cx="909830" cy="90983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7">
            <a:extLst>
              <a:ext uri="{FF2B5EF4-FFF2-40B4-BE49-F238E27FC236}">
                <a16:creationId xmlns:a16="http://schemas.microsoft.com/office/drawing/2014/main" id="{8AB7D8C9-B7FE-4927-D124-DFB0089DC643}"/>
              </a:ext>
            </a:extLst>
          </p:cNvPr>
          <p:cNvSpPr/>
          <p:nvPr/>
        </p:nvSpPr>
        <p:spPr>
          <a:xfrm rot="2700000">
            <a:off x="5998421" y="2835783"/>
            <a:ext cx="909830" cy="90983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26">
            <a:extLst>
              <a:ext uri="{FF2B5EF4-FFF2-40B4-BE49-F238E27FC236}">
                <a16:creationId xmlns:a16="http://schemas.microsoft.com/office/drawing/2014/main" id="{60F21249-9764-6884-719D-9FF868F28003}"/>
              </a:ext>
            </a:extLst>
          </p:cNvPr>
          <p:cNvSpPr/>
          <p:nvPr/>
        </p:nvSpPr>
        <p:spPr>
          <a:xfrm rot="2700000">
            <a:off x="9943317" y="1975294"/>
            <a:ext cx="909830" cy="90983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323474C-3CC8-B687-2673-51B06ED1467B}"/>
              </a:ext>
            </a:extLst>
          </p:cNvPr>
          <p:cNvSpPr txBox="1"/>
          <p:nvPr/>
        </p:nvSpPr>
        <p:spPr>
          <a:xfrm>
            <a:off x="258765" y="321788"/>
            <a:ext cx="117934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</a:pPr>
            <a:r>
              <a:rPr lang="fa-IR" altLang="en-US" sz="28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28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grpSp>
        <p:nvGrpSpPr>
          <p:cNvPr id="39" name="Graphic 48">
            <a:extLst>
              <a:ext uri="{FF2B5EF4-FFF2-40B4-BE49-F238E27FC236}">
                <a16:creationId xmlns:a16="http://schemas.microsoft.com/office/drawing/2014/main" id="{2C49403F-AF8E-6667-A8F6-D0FC5DB9A7C4}"/>
              </a:ext>
            </a:extLst>
          </p:cNvPr>
          <p:cNvGrpSpPr/>
          <p:nvPr/>
        </p:nvGrpSpPr>
        <p:grpSpPr>
          <a:xfrm>
            <a:off x="2319398" y="2230393"/>
            <a:ext cx="504416" cy="399632"/>
            <a:chOff x="3130937" y="2884395"/>
            <a:chExt cx="646931" cy="512541"/>
          </a:xfrm>
          <a:solidFill>
            <a:srgbClr val="374DF8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1DF9CB5-5838-9063-D350-73B1E8D8D2B7}"/>
                </a:ext>
              </a:extLst>
            </p:cNvPr>
            <p:cNvSpPr/>
            <p:nvPr/>
          </p:nvSpPr>
          <p:spPr>
            <a:xfrm>
              <a:off x="3130937" y="2884395"/>
              <a:ext cx="542755" cy="415022"/>
            </a:xfrm>
            <a:custGeom>
              <a:avLst/>
              <a:gdLst>
                <a:gd name="connsiteX0" fmla="*/ 513273 w 542755"/>
                <a:gd name="connsiteY0" fmla="*/ 415023 h 415022"/>
                <a:gd name="connsiteX1" fmla="*/ 29482 w 542755"/>
                <a:gd name="connsiteY1" fmla="*/ 415023 h 415022"/>
                <a:gd name="connsiteX2" fmla="*/ 0 w 542755"/>
                <a:gd name="connsiteY2" fmla="*/ 385540 h 415022"/>
                <a:gd name="connsiteX3" fmla="*/ 0 w 542755"/>
                <a:gd name="connsiteY3" fmla="*/ 29556 h 415022"/>
                <a:gd name="connsiteX4" fmla="*/ 29482 w 542755"/>
                <a:gd name="connsiteY4" fmla="*/ 0 h 415022"/>
                <a:gd name="connsiteX5" fmla="*/ 513273 w 542755"/>
                <a:gd name="connsiteY5" fmla="*/ 0 h 415022"/>
                <a:gd name="connsiteX6" fmla="*/ 542756 w 542755"/>
                <a:gd name="connsiteY6" fmla="*/ 29556 h 415022"/>
                <a:gd name="connsiteX7" fmla="*/ 542756 w 542755"/>
                <a:gd name="connsiteY7" fmla="*/ 88960 h 415022"/>
                <a:gd name="connsiteX8" fmla="*/ 535659 w 542755"/>
                <a:gd name="connsiteY8" fmla="*/ 98909 h 415022"/>
                <a:gd name="connsiteX9" fmla="*/ 489497 w 542755"/>
                <a:gd name="connsiteY9" fmla="*/ 163507 h 415022"/>
                <a:gd name="connsiteX10" fmla="*/ 535659 w 542755"/>
                <a:gd name="connsiteY10" fmla="*/ 228105 h 415022"/>
                <a:gd name="connsiteX11" fmla="*/ 542756 w 542755"/>
                <a:gd name="connsiteY11" fmla="*/ 238055 h 415022"/>
                <a:gd name="connsiteX12" fmla="*/ 542756 w 542755"/>
                <a:gd name="connsiteY12" fmla="*/ 385467 h 415022"/>
                <a:gd name="connsiteX13" fmla="*/ 513273 w 542755"/>
                <a:gd name="connsiteY13" fmla="*/ 415023 h 415022"/>
                <a:gd name="connsiteX14" fmla="*/ 29482 w 542755"/>
                <a:gd name="connsiteY14" fmla="*/ 21069 h 415022"/>
                <a:gd name="connsiteX15" fmla="*/ 20996 w 542755"/>
                <a:gd name="connsiteY15" fmla="*/ 29629 h 415022"/>
                <a:gd name="connsiteX16" fmla="*/ 20996 w 542755"/>
                <a:gd name="connsiteY16" fmla="*/ 385613 h 415022"/>
                <a:gd name="connsiteX17" fmla="*/ 29482 w 542755"/>
                <a:gd name="connsiteY17" fmla="*/ 394100 h 415022"/>
                <a:gd name="connsiteX18" fmla="*/ 513273 w 542755"/>
                <a:gd name="connsiteY18" fmla="*/ 394100 h 415022"/>
                <a:gd name="connsiteX19" fmla="*/ 521759 w 542755"/>
                <a:gd name="connsiteY19" fmla="*/ 385613 h 415022"/>
                <a:gd name="connsiteX20" fmla="*/ 521759 w 542755"/>
                <a:gd name="connsiteY20" fmla="*/ 245370 h 415022"/>
                <a:gd name="connsiteX21" fmla="*/ 468501 w 542755"/>
                <a:gd name="connsiteY21" fmla="*/ 163653 h 415022"/>
                <a:gd name="connsiteX22" fmla="*/ 521759 w 542755"/>
                <a:gd name="connsiteY22" fmla="*/ 81936 h 415022"/>
                <a:gd name="connsiteX23" fmla="*/ 521759 w 542755"/>
                <a:gd name="connsiteY23" fmla="*/ 29702 h 415022"/>
                <a:gd name="connsiteX24" fmla="*/ 513273 w 542755"/>
                <a:gd name="connsiteY24" fmla="*/ 21143 h 415022"/>
                <a:gd name="connsiteX25" fmla="*/ 29482 w 542755"/>
                <a:gd name="connsiteY25" fmla="*/ 21143 h 41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42755" h="415022">
                  <a:moveTo>
                    <a:pt x="513273" y="415023"/>
                  </a:moveTo>
                  <a:lnTo>
                    <a:pt x="29482" y="415023"/>
                  </a:lnTo>
                  <a:cubicBezTo>
                    <a:pt x="13242" y="415023"/>
                    <a:pt x="0" y="401781"/>
                    <a:pt x="0" y="385540"/>
                  </a:cubicBezTo>
                  <a:lnTo>
                    <a:pt x="0" y="29556"/>
                  </a:lnTo>
                  <a:cubicBezTo>
                    <a:pt x="0" y="13241"/>
                    <a:pt x="13242" y="0"/>
                    <a:pt x="29482" y="0"/>
                  </a:cubicBezTo>
                  <a:lnTo>
                    <a:pt x="513273" y="0"/>
                  </a:lnTo>
                  <a:cubicBezTo>
                    <a:pt x="529514" y="0"/>
                    <a:pt x="542756" y="13241"/>
                    <a:pt x="542756" y="29556"/>
                  </a:cubicBezTo>
                  <a:lnTo>
                    <a:pt x="542756" y="88960"/>
                  </a:lnTo>
                  <a:cubicBezTo>
                    <a:pt x="542756" y="93422"/>
                    <a:pt x="539902" y="97446"/>
                    <a:pt x="535659" y="98909"/>
                  </a:cubicBezTo>
                  <a:cubicBezTo>
                    <a:pt x="508006" y="108346"/>
                    <a:pt x="489497" y="134317"/>
                    <a:pt x="489497" y="163507"/>
                  </a:cubicBezTo>
                  <a:cubicBezTo>
                    <a:pt x="489497" y="192697"/>
                    <a:pt x="508079" y="218668"/>
                    <a:pt x="535659" y="228105"/>
                  </a:cubicBezTo>
                  <a:cubicBezTo>
                    <a:pt x="539902" y="229568"/>
                    <a:pt x="542756" y="233519"/>
                    <a:pt x="542756" y="238055"/>
                  </a:cubicBezTo>
                  <a:lnTo>
                    <a:pt x="542756" y="385467"/>
                  </a:lnTo>
                  <a:cubicBezTo>
                    <a:pt x="542756" y="401781"/>
                    <a:pt x="529514" y="415023"/>
                    <a:pt x="513273" y="415023"/>
                  </a:cubicBezTo>
                  <a:close/>
                  <a:moveTo>
                    <a:pt x="29482" y="21069"/>
                  </a:moveTo>
                  <a:cubicBezTo>
                    <a:pt x="24800" y="21069"/>
                    <a:pt x="20996" y="24874"/>
                    <a:pt x="20996" y="29629"/>
                  </a:cubicBezTo>
                  <a:lnTo>
                    <a:pt x="20996" y="385613"/>
                  </a:lnTo>
                  <a:cubicBezTo>
                    <a:pt x="20996" y="390295"/>
                    <a:pt x="24800" y="394100"/>
                    <a:pt x="29482" y="394100"/>
                  </a:cubicBezTo>
                  <a:lnTo>
                    <a:pt x="513273" y="394100"/>
                  </a:lnTo>
                  <a:cubicBezTo>
                    <a:pt x="517955" y="394100"/>
                    <a:pt x="521759" y="390295"/>
                    <a:pt x="521759" y="385613"/>
                  </a:cubicBezTo>
                  <a:lnTo>
                    <a:pt x="521759" y="245370"/>
                  </a:lnTo>
                  <a:cubicBezTo>
                    <a:pt x="489570" y="231251"/>
                    <a:pt x="468501" y="199281"/>
                    <a:pt x="468501" y="163653"/>
                  </a:cubicBezTo>
                  <a:cubicBezTo>
                    <a:pt x="468501" y="128026"/>
                    <a:pt x="489643" y="96056"/>
                    <a:pt x="521759" y="81936"/>
                  </a:cubicBezTo>
                  <a:lnTo>
                    <a:pt x="521759" y="29702"/>
                  </a:lnTo>
                  <a:cubicBezTo>
                    <a:pt x="521759" y="25020"/>
                    <a:pt x="517955" y="21143"/>
                    <a:pt x="513273" y="21143"/>
                  </a:cubicBezTo>
                  <a:lnTo>
                    <a:pt x="29482" y="21143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84D5AB5-83F5-62C5-C743-5738BF07DC15}"/>
                </a:ext>
              </a:extLst>
            </p:cNvPr>
            <p:cNvSpPr/>
            <p:nvPr/>
          </p:nvSpPr>
          <p:spPr>
            <a:xfrm>
              <a:off x="3328424" y="3278422"/>
              <a:ext cx="147815" cy="85374"/>
            </a:xfrm>
            <a:custGeom>
              <a:avLst/>
              <a:gdLst>
                <a:gd name="connsiteX0" fmla="*/ 137208 w 147815"/>
                <a:gd name="connsiteY0" fmla="*/ 85375 h 85374"/>
                <a:gd name="connsiteX1" fmla="*/ 137208 w 147815"/>
                <a:gd name="connsiteY1" fmla="*/ 85375 h 85374"/>
                <a:gd name="connsiteX2" fmla="*/ 10499 w 147815"/>
                <a:gd name="connsiteY2" fmla="*/ 85375 h 85374"/>
                <a:gd name="connsiteX3" fmla="*/ 2525 w 147815"/>
                <a:gd name="connsiteY3" fmla="*/ 81717 h 85374"/>
                <a:gd name="connsiteX4" fmla="*/ 111 w 147815"/>
                <a:gd name="connsiteY4" fmla="*/ 73231 h 85374"/>
                <a:gd name="connsiteX5" fmla="*/ 10353 w 147815"/>
                <a:gd name="connsiteY5" fmla="*/ 8852 h 85374"/>
                <a:gd name="connsiteX6" fmla="*/ 20741 w 147815"/>
                <a:gd name="connsiteY6" fmla="*/ 0 h 85374"/>
                <a:gd name="connsiteX7" fmla="*/ 127039 w 147815"/>
                <a:gd name="connsiteY7" fmla="*/ 0 h 85374"/>
                <a:gd name="connsiteX8" fmla="*/ 137427 w 147815"/>
                <a:gd name="connsiteY8" fmla="*/ 8852 h 85374"/>
                <a:gd name="connsiteX9" fmla="*/ 147523 w 147815"/>
                <a:gd name="connsiteY9" fmla="*/ 72426 h 85374"/>
                <a:gd name="connsiteX10" fmla="*/ 147816 w 147815"/>
                <a:gd name="connsiteY10" fmla="*/ 74840 h 85374"/>
                <a:gd name="connsiteX11" fmla="*/ 137208 w 147815"/>
                <a:gd name="connsiteY11" fmla="*/ 85375 h 85374"/>
                <a:gd name="connsiteX12" fmla="*/ 22790 w 147815"/>
                <a:gd name="connsiteY12" fmla="*/ 64379 h 85374"/>
                <a:gd name="connsiteX13" fmla="*/ 124917 w 147815"/>
                <a:gd name="connsiteY13" fmla="*/ 64379 h 85374"/>
                <a:gd name="connsiteX14" fmla="*/ 118041 w 147815"/>
                <a:gd name="connsiteY14" fmla="*/ 20996 h 85374"/>
                <a:gd name="connsiteX15" fmla="*/ 29740 w 147815"/>
                <a:gd name="connsiteY15" fmla="*/ 20996 h 85374"/>
                <a:gd name="connsiteX16" fmla="*/ 22790 w 147815"/>
                <a:gd name="connsiteY16" fmla="*/ 64379 h 8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7815" h="85374">
                  <a:moveTo>
                    <a:pt x="137208" y="85375"/>
                  </a:moveTo>
                  <a:cubicBezTo>
                    <a:pt x="137208" y="85375"/>
                    <a:pt x="137208" y="85375"/>
                    <a:pt x="137208" y="85375"/>
                  </a:cubicBezTo>
                  <a:lnTo>
                    <a:pt x="10499" y="85375"/>
                  </a:lnTo>
                  <a:cubicBezTo>
                    <a:pt x="7427" y="85375"/>
                    <a:pt x="4500" y="84058"/>
                    <a:pt x="2525" y="81717"/>
                  </a:cubicBezTo>
                  <a:cubicBezTo>
                    <a:pt x="550" y="79376"/>
                    <a:pt x="-328" y="76303"/>
                    <a:pt x="111" y="73231"/>
                  </a:cubicBezTo>
                  <a:lnTo>
                    <a:pt x="10353" y="8852"/>
                  </a:lnTo>
                  <a:cubicBezTo>
                    <a:pt x="11158" y="3731"/>
                    <a:pt x="15547" y="0"/>
                    <a:pt x="20741" y="0"/>
                  </a:cubicBezTo>
                  <a:lnTo>
                    <a:pt x="127039" y="0"/>
                  </a:lnTo>
                  <a:cubicBezTo>
                    <a:pt x="132233" y="0"/>
                    <a:pt x="136623" y="3731"/>
                    <a:pt x="137427" y="8852"/>
                  </a:cubicBezTo>
                  <a:lnTo>
                    <a:pt x="147523" y="72426"/>
                  </a:lnTo>
                  <a:cubicBezTo>
                    <a:pt x="147669" y="73231"/>
                    <a:pt x="147816" y="73962"/>
                    <a:pt x="147816" y="74840"/>
                  </a:cubicBezTo>
                  <a:cubicBezTo>
                    <a:pt x="147743" y="80693"/>
                    <a:pt x="143061" y="85375"/>
                    <a:pt x="137208" y="85375"/>
                  </a:cubicBezTo>
                  <a:close/>
                  <a:moveTo>
                    <a:pt x="22790" y="64379"/>
                  </a:moveTo>
                  <a:lnTo>
                    <a:pt x="124917" y="64379"/>
                  </a:lnTo>
                  <a:lnTo>
                    <a:pt x="118041" y="20996"/>
                  </a:lnTo>
                  <a:lnTo>
                    <a:pt x="29740" y="20996"/>
                  </a:lnTo>
                  <a:lnTo>
                    <a:pt x="22790" y="64379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2E49854-AB5F-D2EB-BD6E-FA27E250ED4F}"/>
                </a:ext>
              </a:extLst>
            </p:cNvPr>
            <p:cNvSpPr/>
            <p:nvPr/>
          </p:nvSpPr>
          <p:spPr>
            <a:xfrm>
              <a:off x="3287494" y="3342727"/>
              <a:ext cx="229569" cy="54209"/>
            </a:xfrm>
            <a:custGeom>
              <a:avLst/>
              <a:gdLst>
                <a:gd name="connsiteX0" fmla="*/ 219180 w 229569"/>
                <a:gd name="connsiteY0" fmla="*/ 54210 h 54209"/>
                <a:gd name="connsiteX1" fmla="*/ 10462 w 229569"/>
                <a:gd name="connsiteY1" fmla="*/ 54210 h 54209"/>
                <a:gd name="connsiteX2" fmla="*/ 0 w 229569"/>
                <a:gd name="connsiteY2" fmla="*/ 43675 h 54209"/>
                <a:gd name="connsiteX3" fmla="*/ 0 w 229569"/>
                <a:gd name="connsiteY3" fmla="*/ 10535 h 54209"/>
                <a:gd name="connsiteX4" fmla="*/ 10462 w 229569"/>
                <a:gd name="connsiteY4" fmla="*/ 0 h 54209"/>
                <a:gd name="connsiteX5" fmla="*/ 219107 w 229569"/>
                <a:gd name="connsiteY5" fmla="*/ 0 h 54209"/>
                <a:gd name="connsiteX6" fmla="*/ 229568 w 229569"/>
                <a:gd name="connsiteY6" fmla="*/ 10535 h 54209"/>
                <a:gd name="connsiteX7" fmla="*/ 229568 w 229569"/>
                <a:gd name="connsiteY7" fmla="*/ 43675 h 54209"/>
                <a:gd name="connsiteX8" fmla="*/ 219180 w 229569"/>
                <a:gd name="connsiteY8" fmla="*/ 54210 h 54209"/>
                <a:gd name="connsiteX9" fmla="*/ 20996 w 229569"/>
                <a:gd name="connsiteY9" fmla="*/ 33214 h 54209"/>
                <a:gd name="connsiteX10" fmla="*/ 208645 w 229569"/>
                <a:gd name="connsiteY10" fmla="*/ 33214 h 54209"/>
                <a:gd name="connsiteX11" fmla="*/ 208645 w 229569"/>
                <a:gd name="connsiteY11" fmla="*/ 21069 h 54209"/>
                <a:gd name="connsiteX12" fmla="*/ 20996 w 229569"/>
                <a:gd name="connsiteY12" fmla="*/ 21069 h 54209"/>
                <a:gd name="connsiteX13" fmla="*/ 20996 w 229569"/>
                <a:gd name="connsiteY13" fmla="*/ 33214 h 54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9569" h="54209">
                  <a:moveTo>
                    <a:pt x="219180" y="54210"/>
                  </a:moveTo>
                  <a:lnTo>
                    <a:pt x="10462" y="54210"/>
                  </a:lnTo>
                  <a:cubicBezTo>
                    <a:pt x="4682" y="54210"/>
                    <a:pt x="0" y="49528"/>
                    <a:pt x="0" y="43675"/>
                  </a:cubicBezTo>
                  <a:lnTo>
                    <a:pt x="0" y="10535"/>
                  </a:lnTo>
                  <a:cubicBezTo>
                    <a:pt x="0" y="4755"/>
                    <a:pt x="4682" y="0"/>
                    <a:pt x="10462" y="0"/>
                  </a:cubicBezTo>
                  <a:lnTo>
                    <a:pt x="219107" y="0"/>
                  </a:lnTo>
                  <a:cubicBezTo>
                    <a:pt x="224886" y="0"/>
                    <a:pt x="229568" y="4682"/>
                    <a:pt x="229568" y="10535"/>
                  </a:cubicBezTo>
                  <a:lnTo>
                    <a:pt x="229568" y="43675"/>
                  </a:lnTo>
                  <a:cubicBezTo>
                    <a:pt x="229641" y="49528"/>
                    <a:pt x="224959" y="54210"/>
                    <a:pt x="219180" y="54210"/>
                  </a:cubicBezTo>
                  <a:close/>
                  <a:moveTo>
                    <a:pt x="20996" y="33214"/>
                  </a:moveTo>
                  <a:lnTo>
                    <a:pt x="208645" y="33214"/>
                  </a:lnTo>
                  <a:lnTo>
                    <a:pt x="208645" y="21069"/>
                  </a:lnTo>
                  <a:lnTo>
                    <a:pt x="20996" y="21069"/>
                  </a:lnTo>
                  <a:lnTo>
                    <a:pt x="20996" y="332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A598A57-06FC-2245-68DF-F7AB02B90E53}"/>
                </a:ext>
              </a:extLst>
            </p:cNvPr>
            <p:cNvSpPr/>
            <p:nvPr/>
          </p:nvSpPr>
          <p:spPr>
            <a:xfrm>
              <a:off x="3130937" y="3197363"/>
              <a:ext cx="542755" cy="20996"/>
            </a:xfrm>
            <a:custGeom>
              <a:avLst/>
              <a:gdLst>
                <a:gd name="connsiteX0" fmla="*/ 532294 w 542755"/>
                <a:gd name="connsiteY0" fmla="*/ 20996 h 20996"/>
                <a:gd name="connsiteX1" fmla="*/ 10462 w 542755"/>
                <a:gd name="connsiteY1" fmla="*/ 20996 h 20996"/>
                <a:gd name="connsiteX2" fmla="*/ 0 w 542755"/>
                <a:gd name="connsiteY2" fmla="*/ 10535 h 20996"/>
                <a:gd name="connsiteX3" fmla="*/ 10462 w 542755"/>
                <a:gd name="connsiteY3" fmla="*/ 0 h 20996"/>
                <a:gd name="connsiteX4" fmla="*/ 532294 w 542755"/>
                <a:gd name="connsiteY4" fmla="*/ 0 h 20996"/>
                <a:gd name="connsiteX5" fmla="*/ 542756 w 542755"/>
                <a:gd name="connsiteY5" fmla="*/ 10535 h 20996"/>
                <a:gd name="connsiteX6" fmla="*/ 532294 w 542755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2755" h="20996">
                  <a:moveTo>
                    <a:pt x="53229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532294" y="0"/>
                  </a:lnTo>
                  <a:cubicBezTo>
                    <a:pt x="538074" y="0"/>
                    <a:pt x="542756" y="4682"/>
                    <a:pt x="542756" y="10535"/>
                  </a:cubicBezTo>
                  <a:cubicBezTo>
                    <a:pt x="542756" y="16314"/>
                    <a:pt x="538074" y="20996"/>
                    <a:pt x="53229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3CCB7FA-197D-B8D0-36FF-F6E4BFF3CA2E}"/>
                </a:ext>
              </a:extLst>
            </p:cNvPr>
            <p:cNvSpPr/>
            <p:nvPr/>
          </p:nvSpPr>
          <p:spPr>
            <a:xfrm>
              <a:off x="3372942" y="3219018"/>
              <a:ext cx="58818" cy="58818"/>
            </a:xfrm>
            <a:custGeom>
              <a:avLst/>
              <a:gdLst>
                <a:gd name="connsiteX0" fmla="*/ 29409 w 58818"/>
                <a:gd name="connsiteY0" fmla="*/ 58819 h 58818"/>
                <a:gd name="connsiteX1" fmla="*/ 0 w 58818"/>
                <a:gd name="connsiteY1" fmla="*/ 29409 h 58818"/>
                <a:gd name="connsiteX2" fmla="*/ 29409 w 58818"/>
                <a:gd name="connsiteY2" fmla="*/ 0 h 58818"/>
                <a:gd name="connsiteX3" fmla="*/ 58819 w 58818"/>
                <a:gd name="connsiteY3" fmla="*/ 29409 h 58818"/>
                <a:gd name="connsiteX4" fmla="*/ 29409 w 58818"/>
                <a:gd name="connsiteY4" fmla="*/ 58819 h 58818"/>
                <a:gd name="connsiteX5" fmla="*/ 29409 w 58818"/>
                <a:gd name="connsiteY5" fmla="*/ 20996 h 58818"/>
                <a:gd name="connsiteX6" fmla="*/ 20996 w 58818"/>
                <a:gd name="connsiteY6" fmla="*/ 29409 h 58818"/>
                <a:gd name="connsiteX7" fmla="*/ 29409 w 58818"/>
                <a:gd name="connsiteY7" fmla="*/ 37822 h 58818"/>
                <a:gd name="connsiteX8" fmla="*/ 37822 w 58818"/>
                <a:gd name="connsiteY8" fmla="*/ 29409 h 58818"/>
                <a:gd name="connsiteX9" fmla="*/ 29409 w 58818"/>
                <a:gd name="connsiteY9" fmla="*/ 20996 h 5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818" h="58818">
                  <a:moveTo>
                    <a:pt x="29409" y="58819"/>
                  </a:moveTo>
                  <a:cubicBezTo>
                    <a:pt x="13168" y="58819"/>
                    <a:pt x="0" y="45650"/>
                    <a:pt x="0" y="29409"/>
                  </a:cubicBezTo>
                  <a:cubicBezTo>
                    <a:pt x="0" y="13168"/>
                    <a:pt x="13168" y="0"/>
                    <a:pt x="29409" y="0"/>
                  </a:cubicBezTo>
                  <a:cubicBezTo>
                    <a:pt x="45650" y="0"/>
                    <a:pt x="58819" y="13168"/>
                    <a:pt x="58819" y="29409"/>
                  </a:cubicBezTo>
                  <a:cubicBezTo>
                    <a:pt x="58819" y="45577"/>
                    <a:pt x="45577" y="58819"/>
                    <a:pt x="29409" y="58819"/>
                  </a:cubicBezTo>
                  <a:close/>
                  <a:moveTo>
                    <a:pt x="29409" y="20996"/>
                  </a:moveTo>
                  <a:cubicBezTo>
                    <a:pt x="24800" y="20996"/>
                    <a:pt x="20996" y="24800"/>
                    <a:pt x="20996" y="29409"/>
                  </a:cubicBezTo>
                  <a:cubicBezTo>
                    <a:pt x="20996" y="34018"/>
                    <a:pt x="24727" y="37822"/>
                    <a:pt x="29409" y="37822"/>
                  </a:cubicBezTo>
                  <a:cubicBezTo>
                    <a:pt x="34018" y="37822"/>
                    <a:pt x="37822" y="34018"/>
                    <a:pt x="37822" y="29409"/>
                  </a:cubicBezTo>
                  <a:cubicBezTo>
                    <a:pt x="37749" y="24727"/>
                    <a:pt x="34018" y="20996"/>
                    <a:pt x="29409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7E45DE5-4E09-4E40-53B4-CC296D461D9C}"/>
                </a:ext>
              </a:extLst>
            </p:cNvPr>
            <p:cNvSpPr/>
            <p:nvPr/>
          </p:nvSpPr>
          <p:spPr>
            <a:xfrm>
              <a:off x="3309807" y="2958870"/>
              <a:ext cx="185161" cy="185088"/>
            </a:xfrm>
            <a:custGeom>
              <a:avLst/>
              <a:gdLst>
                <a:gd name="connsiteX0" fmla="*/ 92544 w 185161"/>
                <a:gd name="connsiteY0" fmla="*/ 185088 h 185088"/>
                <a:gd name="connsiteX1" fmla="*/ 85155 w 185161"/>
                <a:gd name="connsiteY1" fmla="*/ 182016 h 185088"/>
                <a:gd name="connsiteX2" fmla="*/ 0 w 185161"/>
                <a:gd name="connsiteY2" fmla="*/ 51503 h 185088"/>
                <a:gd name="connsiteX3" fmla="*/ 51503 w 185161"/>
                <a:gd name="connsiteY3" fmla="*/ 0 h 185088"/>
                <a:gd name="connsiteX4" fmla="*/ 92544 w 185161"/>
                <a:gd name="connsiteY4" fmla="*/ 20777 h 185088"/>
                <a:gd name="connsiteX5" fmla="*/ 133586 w 185161"/>
                <a:gd name="connsiteY5" fmla="*/ 0 h 185088"/>
                <a:gd name="connsiteX6" fmla="*/ 185162 w 185161"/>
                <a:gd name="connsiteY6" fmla="*/ 51503 h 185088"/>
                <a:gd name="connsiteX7" fmla="*/ 100226 w 185161"/>
                <a:gd name="connsiteY7" fmla="*/ 181796 h 185088"/>
                <a:gd name="connsiteX8" fmla="*/ 100006 w 185161"/>
                <a:gd name="connsiteY8" fmla="*/ 182016 h 185088"/>
                <a:gd name="connsiteX9" fmla="*/ 92544 w 185161"/>
                <a:gd name="connsiteY9" fmla="*/ 185088 h 185088"/>
                <a:gd name="connsiteX10" fmla="*/ 51430 w 185161"/>
                <a:gd name="connsiteY10" fmla="*/ 20996 h 185088"/>
                <a:gd name="connsiteX11" fmla="*/ 20923 w 185161"/>
                <a:gd name="connsiteY11" fmla="*/ 51503 h 185088"/>
                <a:gd name="connsiteX12" fmla="*/ 92471 w 185161"/>
                <a:gd name="connsiteY12" fmla="*/ 159703 h 185088"/>
                <a:gd name="connsiteX13" fmla="*/ 164019 w 185161"/>
                <a:gd name="connsiteY13" fmla="*/ 51503 h 185088"/>
                <a:gd name="connsiteX14" fmla="*/ 133439 w 185161"/>
                <a:gd name="connsiteY14" fmla="*/ 20996 h 185088"/>
                <a:gd name="connsiteX15" fmla="*/ 101835 w 185161"/>
                <a:gd name="connsiteY15" fmla="*/ 45943 h 185088"/>
                <a:gd name="connsiteX16" fmla="*/ 92471 w 185161"/>
                <a:gd name="connsiteY16" fmla="*/ 51722 h 185088"/>
                <a:gd name="connsiteX17" fmla="*/ 92471 w 185161"/>
                <a:gd name="connsiteY17" fmla="*/ 51722 h 185088"/>
                <a:gd name="connsiteX18" fmla="*/ 83107 w 185161"/>
                <a:gd name="connsiteY18" fmla="*/ 45943 h 185088"/>
                <a:gd name="connsiteX19" fmla="*/ 51430 w 185161"/>
                <a:gd name="connsiteY19" fmla="*/ 20996 h 18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5161" h="185088">
                  <a:moveTo>
                    <a:pt x="92544" y="185088"/>
                  </a:moveTo>
                  <a:cubicBezTo>
                    <a:pt x="89837" y="185088"/>
                    <a:pt x="87204" y="184064"/>
                    <a:pt x="85155" y="182016"/>
                  </a:cubicBezTo>
                  <a:cubicBezTo>
                    <a:pt x="43309" y="140170"/>
                    <a:pt x="0" y="96934"/>
                    <a:pt x="0" y="51503"/>
                  </a:cubicBezTo>
                  <a:cubicBezTo>
                    <a:pt x="0" y="23118"/>
                    <a:pt x="23118" y="0"/>
                    <a:pt x="51503" y="0"/>
                  </a:cubicBezTo>
                  <a:cubicBezTo>
                    <a:pt x="71548" y="0"/>
                    <a:pt x="83765" y="8852"/>
                    <a:pt x="92544" y="20777"/>
                  </a:cubicBezTo>
                  <a:cubicBezTo>
                    <a:pt x="101323" y="8852"/>
                    <a:pt x="113540" y="0"/>
                    <a:pt x="133586" y="0"/>
                  </a:cubicBezTo>
                  <a:cubicBezTo>
                    <a:pt x="162044" y="0"/>
                    <a:pt x="185162" y="23118"/>
                    <a:pt x="185162" y="51503"/>
                  </a:cubicBezTo>
                  <a:cubicBezTo>
                    <a:pt x="185162" y="96787"/>
                    <a:pt x="141999" y="140024"/>
                    <a:pt x="100226" y="181796"/>
                  </a:cubicBezTo>
                  <a:lnTo>
                    <a:pt x="100006" y="182016"/>
                  </a:lnTo>
                  <a:cubicBezTo>
                    <a:pt x="97885" y="184064"/>
                    <a:pt x="95178" y="185088"/>
                    <a:pt x="92544" y="185088"/>
                  </a:cubicBezTo>
                  <a:close/>
                  <a:moveTo>
                    <a:pt x="51430" y="20996"/>
                  </a:moveTo>
                  <a:cubicBezTo>
                    <a:pt x="34604" y="20996"/>
                    <a:pt x="20923" y="34677"/>
                    <a:pt x="20923" y="51503"/>
                  </a:cubicBezTo>
                  <a:cubicBezTo>
                    <a:pt x="20923" y="85887"/>
                    <a:pt x="56112" y="123270"/>
                    <a:pt x="92471" y="159703"/>
                  </a:cubicBezTo>
                  <a:cubicBezTo>
                    <a:pt x="128830" y="123197"/>
                    <a:pt x="164019" y="85814"/>
                    <a:pt x="164019" y="51503"/>
                  </a:cubicBezTo>
                  <a:cubicBezTo>
                    <a:pt x="164019" y="34677"/>
                    <a:pt x="150339" y="20996"/>
                    <a:pt x="133439" y="20996"/>
                  </a:cubicBezTo>
                  <a:cubicBezTo>
                    <a:pt x="118735" y="20996"/>
                    <a:pt x="111346" y="26849"/>
                    <a:pt x="101835" y="45943"/>
                  </a:cubicBezTo>
                  <a:cubicBezTo>
                    <a:pt x="100079" y="49528"/>
                    <a:pt x="96422" y="51722"/>
                    <a:pt x="92471" y="51722"/>
                  </a:cubicBezTo>
                  <a:lnTo>
                    <a:pt x="92471" y="51722"/>
                  </a:lnTo>
                  <a:cubicBezTo>
                    <a:pt x="88521" y="51722"/>
                    <a:pt x="84863" y="49454"/>
                    <a:pt x="83107" y="45943"/>
                  </a:cubicBezTo>
                  <a:cubicBezTo>
                    <a:pt x="73596" y="26849"/>
                    <a:pt x="66208" y="20996"/>
                    <a:pt x="51430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97A23AE-421B-9491-685A-975179E43649}"/>
                </a:ext>
              </a:extLst>
            </p:cNvPr>
            <p:cNvSpPr/>
            <p:nvPr/>
          </p:nvSpPr>
          <p:spPr>
            <a:xfrm>
              <a:off x="3599437" y="2958723"/>
              <a:ext cx="178431" cy="178504"/>
            </a:xfrm>
            <a:custGeom>
              <a:avLst/>
              <a:gdLst>
                <a:gd name="connsiteX0" fmla="*/ 89252 w 178431"/>
                <a:gd name="connsiteY0" fmla="*/ 178504 h 178504"/>
                <a:gd name="connsiteX1" fmla="*/ 0 w 178431"/>
                <a:gd name="connsiteY1" fmla="*/ 89252 h 178504"/>
                <a:gd name="connsiteX2" fmla="*/ 89252 w 178431"/>
                <a:gd name="connsiteY2" fmla="*/ 0 h 178504"/>
                <a:gd name="connsiteX3" fmla="*/ 178431 w 178431"/>
                <a:gd name="connsiteY3" fmla="*/ 89252 h 178504"/>
                <a:gd name="connsiteX4" fmla="*/ 89252 w 178431"/>
                <a:gd name="connsiteY4" fmla="*/ 178504 h 178504"/>
                <a:gd name="connsiteX5" fmla="*/ 89252 w 178431"/>
                <a:gd name="connsiteY5" fmla="*/ 20996 h 178504"/>
                <a:gd name="connsiteX6" fmla="*/ 20996 w 178431"/>
                <a:gd name="connsiteY6" fmla="*/ 89252 h 178504"/>
                <a:gd name="connsiteX7" fmla="*/ 89252 w 178431"/>
                <a:gd name="connsiteY7" fmla="*/ 157508 h 178504"/>
                <a:gd name="connsiteX8" fmla="*/ 157435 w 178431"/>
                <a:gd name="connsiteY8" fmla="*/ 89252 h 178504"/>
                <a:gd name="connsiteX9" fmla="*/ 89252 w 178431"/>
                <a:gd name="connsiteY9" fmla="*/ 20996 h 17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8431" h="178504">
                  <a:moveTo>
                    <a:pt x="89252" y="178504"/>
                  </a:moveTo>
                  <a:cubicBezTo>
                    <a:pt x="40017" y="178504"/>
                    <a:pt x="0" y="138487"/>
                    <a:pt x="0" y="89252"/>
                  </a:cubicBezTo>
                  <a:cubicBezTo>
                    <a:pt x="0" y="40017"/>
                    <a:pt x="40017" y="0"/>
                    <a:pt x="89252" y="0"/>
                  </a:cubicBezTo>
                  <a:cubicBezTo>
                    <a:pt x="138414" y="0"/>
                    <a:pt x="178431" y="40017"/>
                    <a:pt x="178431" y="89252"/>
                  </a:cubicBezTo>
                  <a:cubicBezTo>
                    <a:pt x="178431" y="138487"/>
                    <a:pt x="138414" y="178504"/>
                    <a:pt x="89252" y="178504"/>
                  </a:cubicBezTo>
                  <a:close/>
                  <a:moveTo>
                    <a:pt x="89252" y="20996"/>
                  </a:moveTo>
                  <a:cubicBezTo>
                    <a:pt x="51649" y="20996"/>
                    <a:pt x="20996" y="51649"/>
                    <a:pt x="20996" y="89252"/>
                  </a:cubicBezTo>
                  <a:cubicBezTo>
                    <a:pt x="20996" y="126855"/>
                    <a:pt x="51649" y="157508"/>
                    <a:pt x="89252" y="157508"/>
                  </a:cubicBezTo>
                  <a:cubicBezTo>
                    <a:pt x="126855" y="157508"/>
                    <a:pt x="157435" y="126855"/>
                    <a:pt x="157435" y="89252"/>
                  </a:cubicBezTo>
                  <a:cubicBezTo>
                    <a:pt x="157435" y="51576"/>
                    <a:pt x="126855" y="20996"/>
                    <a:pt x="89252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35BD3CB-08AC-102F-D329-A0B847F7D191}"/>
                </a:ext>
              </a:extLst>
            </p:cNvPr>
            <p:cNvSpPr/>
            <p:nvPr/>
          </p:nvSpPr>
          <p:spPr>
            <a:xfrm>
              <a:off x="3638430" y="3037441"/>
              <a:ext cx="100446" cy="20996"/>
            </a:xfrm>
            <a:custGeom>
              <a:avLst/>
              <a:gdLst>
                <a:gd name="connsiteX0" fmla="*/ 89984 w 100446"/>
                <a:gd name="connsiteY0" fmla="*/ 20996 h 20996"/>
                <a:gd name="connsiteX1" fmla="*/ 10462 w 100446"/>
                <a:gd name="connsiteY1" fmla="*/ 20996 h 20996"/>
                <a:gd name="connsiteX2" fmla="*/ 0 w 100446"/>
                <a:gd name="connsiteY2" fmla="*/ 10535 h 20996"/>
                <a:gd name="connsiteX3" fmla="*/ 10462 w 100446"/>
                <a:gd name="connsiteY3" fmla="*/ 0 h 20996"/>
                <a:gd name="connsiteX4" fmla="*/ 89984 w 100446"/>
                <a:gd name="connsiteY4" fmla="*/ 0 h 20996"/>
                <a:gd name="connsiteX5" fmla="*/ 100445 w 100446"/>
                <a:gd name="connsiteY5" fmla="*/ 10535 h 20996"/>
                <a:gd name="connsiteX6" fmla="*/ 89984 w 10044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446" h="20996">
                  <a:moveTo>
                    <a:pt x="89984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89984" y="0"/>
                  </a:lnTo>
                  <a:cubicBezTo>
                    <a:pt x="95763" y="0"/>
                    <a:pt x="100445" y="4682"/>
                    <a:pt x="100445" y="10535"/>
                  </a:cubicBezTo>
                  <a:cubicBezTo>
                    <a:pt x="100518" y="16314"/>
                    <a:pt x="95763" y="20996"/>
                    <a:pt x="8998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8E54EE8-58CF-941E-3821-F577FCAD5896}"/>
                </a:ext>
              </a:extLst>
            </p:cNvPr>
            <p:cNvSpPr/>
            <p:nvPr/>
          </p:nvSpPr>
          <p:spPr>
            <a:xfrm>
              <a:off x="3678155" y="2997863"/>
              <a:ext cx="21069" cy="100372"/>
            </a:xfrm>
            <a:custGeom>
              <a:avLst/>
              <a:gdLst>
                <a:gd name="connsiteX0" fmla="*/ 10535 w 21069"/>
                <a:gd name="connsiteY0" fmla="*/ 100372 h 100372"/>
                <a:gd name="connsiteX1" fmla="*/ 0 w 21069"/>
                <a:gd name="connsiteY1" fmla="*/ 89911 h 100372"/>
                <a:gd name="connsiteX2" fmla="*/ 0 w 21069"/>
                <a:gd name="connsiteY2" fmla="*/ 10462 h 100372"/>
                <a:gd name="connsiteX3" fmla="*/ 10535 w 21069"/>
                <a:gd name="connsiteY3" fmla="*/ 0 h 100372"/>
                <a:gd name="connsiteX4" fmla="*/ 21069 w 21069"/>
                <a:gd name="connsiteY4" fmla="*/ 10462 h 100372"/>
                <a:gd name="connsiteX5" fmla="*/ 21069 w 21069"/>
                <a:gd name="connsiteY5" fmla="*/ 89911 h 100372"/>
                <a:gd name="connsiteX6" fmla="*/ 10535 w 21069"/>
                <a:gd name="connsiteY6" fmla="*/ 100372 h 10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69" h="100372">
                  <a:moveTo>
                    <a:pt x="10535" y="100372"/>
                  </a:moveTo>
                  <a:cubicBezTo>
                    <a:pt x="4755" y="100372"/>
                    <a:pt x="0" y="95690"/>
                    <a:pt x="0" y="89911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1069" y="4682"/>
                    <a:pt x="21069" y="10462"/>
                  </a:cubicBezTo>
                  <a:lnTo>
                    <a:pt x="21069" y="89911"/>
                  </a:lnTo>
                  <a:cubicBezTo>
                    <a:pt x="20996" y="95617"/>
                    <a:pt x="16314" y="100372"/>
                    <a:pt x="10535" y="100372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aphic 48">
            <a:extLst>
              <a:ext uri="{FF2B5EF4-FFF2-40B4-BE49-F238E27FC236}">
                <a16:creationId xmlns:a16="http://schemas.microsoft.com/office/drawing/2014/main" id="{349D6E27-FD0C-1B82-3723-437AB7184AB5}"/>
              </a:ext>
            </a:extLst>
          </p:cNvPr>
          <p:cNvGrpSpPr/>
          <p:nvPr/>
        </p:nvGrpSpPr>
        <p:grpSpPr>
          <a:xfrm>
            <a:off x="10147185" y="2139925"/>
            <a:ext cx="482637" cy="504531"/>
            <a:chOff x="7049984" y="1840877"/>
            <a:chExt cx="618998" cy="647078"/>
          </a:xfrm>
          <a:solidFill>
            <a:srgbClr val="374DF8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BBCD83B-66F4-58F4-ABAC-A583EE78D108}"/>
                </a:ext>
              </a:extLst>
            </p:cNvPr>
            <p:cNvSpPr/>
            <p:nvPr/>
          </p:nvSpPr>
          <p:spPr>
            <a:xfrm>
              <a:off x="7114182" y="1840877"/>
              <a:ext cx="554801" cy="647078"/>
            </a:xfrm>
            <a:custGeom>
              <a:avLst/>
              <a:gdLst>
                <a:gd name="connsiteX0" fmla="*/ 452149 w 554801"/>
                <a:gd name="connsiteY0" fmla="*/ 647078 h 647078"/>
                <a:gd name="connsiteX1" fmla="*/ 207144 w 554801"/>
                <a:gd name="connsiteY1" fmla="*/ 647078 h 647078"/>
                <a:gd name="connsiteX2" fmla="*/ 179198 w 554801"/>
                <a:gd name="connsiteY2" fmla="*/ 619132 h 647078"/>
                <a:gd name="connsiteX3" fmla="*/ 179198 w 554801"/>
                <a:gd name="connsiteY3" fmla="*/ 568288 h 647078"/>
                <a:gd name="connsiteX4" fmla="*/ 121257 w 554801"/>
                <a:gd name="connsiteY4" fmla="*/ 568288 h 647078"/>
                <a:gd name="connsiteX5" fmla="*/ 61049 w 554801"/>
                <a:gd name="connsiteY5" fmla="*/ 508079 h 647078"/>
                <a:gd name="connsiteX6" fmla="*/ 61049 w 554801"/>
                <a:gd name="connsiteY6" fmla="*/ 431264 h 647078"/>
                <a:gd name="connsiteX7" fmla="*/ 31274 w 554801"/>
                <a:gd name="connsiteY7" fmla="*/ 430678 h 647078"/>
                <a:gd name="connsiteX8" fmla="*/ 4425 w 554801"/>
                <a:gd name="connsiteY8" fmla="*/ 415023 h 647078"/>
                <a:gd name="connsiteX9" fmla="*/ 3766 w 554801"/>
                <a:gd name="connsiteY9" fmla="*/ 383931 h 647078"/>
                <a:gd name="connsiteX10" fmla="*/ 47441 w 554801"/>
                <a:gd name="connsiteY10" fmla="*/ 301482 h 647078"/>
                <a:gd name="connsiteX11" fmla="*/ 61122 w 554801"/>
                <a:gd name="connsiteY11" fmla="*/ 246760 h 647078"/>
                <a:gd name="connsiteX12" fmla="*/ 61195 w 554801"/>
                <a:gd name="connsiteY12" fmla="*/ 242298 h 647078"/>
                <a:gd name="connsiteX13" fmla="*/ 69242 w 554801"/>
                <a:gd name="connsiteY13" fmla="*/ 232202 h 647078"/>
                <a:gd name="connsiteX14" fmla="*/ 138815 w 554801"/>
                <a:gd name="connsiteY14" fmla="*/ 143681 h 647078"/>
                <a:gd name="connsiteX15" fmla="*/ 123964 w 554801"/>
                <a:gd name="connsiteY15" fmla="*/ 93861 h 647078"/>
                <a:gd name="connsiteX16" fmla="*/ 124988 w 554801"/>
                <a:gd name="connsiteY16" fmla="*/ 81059 h 647078"/>
                <a:gd name="connsiteX17" fmla="*/ 308028 w 554801"/>
                <a:gd name="connsiteY17" fmla="*/ 0 h 647078"/>
                <a:gd name="connsiteX18" fmla="*/ 310004 w 554801"/>
                <a:gd name="connsiteY18" fmla="*/ 0 h 647078"/>
                <a:gd name="connsiteX19" fmla="*/ 484192 w 554801"/>
                <a:gd name="connsiteY19" fmla="*/ 73743 h 647078"/>
                <a:gd name="connsiteX20" fmla="*/ 554789 w 554801"/>
                <a:gd name="connsiteY20" fmla="*/ 249321 h 647078"/>
                <a:gd name="connsiteX21" fmla="*/ 527867 w 554801"/>
                <a:gd name="connsiteY21" fmla="*/ 358911 h 647078"/>
                <a:gd name="connsiteX22" fmla="*/ 480022 w 554801"/>
                <a:gd name="connsiteY22" fmla="*/ 556144 h 647078"/>
                <a:gd name="connsiteX23" fmla="*/ 480022 w 554801"/>
                <a:gd name="connsiteY23" fmla="*/ 619132 h 647078"/>
                <a:gd name="connsiteX24" fmla="*/ 452149 w 554801"/>
                <a:gd name="connsiteY24" fmla="*/ 647078 h 647078"/>
                <a:gd name="connsiteX25" fmla="*/ 82118 w 554801"/>
                <a:gd name="connsiteY25" fmla="*/ 250491 h 647078"/>
                <a:gd name="connsiteX26" fmla="*/ 66023 w 554801"/>
                <a:gd name="connsiteY26" fmla="*/ 311432 h 647078"/>
                <a:gd name="connsiteX27" fmla="*/ 22348 w 554801"/>
                <a:gd name="connsiteY27" fmla="*/ 393880 h 647078"/>
                <a:gd name="connsiteX28" fmla="*/ 22568 w 554801"/>
                <a:gd name="connsiteY28" fmla="*/ 404415 h 647078"/>
                <a:gd name="connsiteX29" fmla="*/ 31713 w 554801"/>
                <a:gd name="connsiteY29" fmla="*/ 409755 h 647078"/>
                <a:gd name="connsiteX30" fmla="*/ 71803 w 554801"/>
                <a:gd name="connsiteY30" fmla="*/ 410560 h 647078"/>
                <a:gd name="connsiteX31" fmla="*/ 82118 w 554801"/>
                <a:gd name="connsiteY31" fmla="*/ 421022 h 647078"/>
                <a:gd name="connsiteX32" fmla="*/ 82118 w 554801"/>
                <a:gd name="connsiteY32" fmla="*/ 508152 h 647078"/>
                <a:gd name="connsiteX33" fmla="*/ 121331 w 554801"/>
                <a:gd name="connsiteY33" fmla="*/ 547365 h 647078"/>
                <a:gd name="connsiteX34" fmla="*/ 189733 w 554801"/>
                <a:gd name="connsiteY34" fmla="*/ 547365 h 647078"/>
                <a:gd name="connsiteX35" fmla="*/ 200267 w 554801"/>
                <a:gd name="connsiteY35" fmla="*/ 557899 h 647078"/>
                <a:gd name="connsiteX36" fmla="*/ 200267 w 554801"/>
                <a:gd name="connsiteY36" fmla="*/ 619278 h 647078"/>
                <a:gd name="connsiteX37" fmla="*/ 207217 w 554801"/>
                <a:gd name="connsiteY37" fmla="*/ 626228 h 647078"/>
                <a:gd name="connsiteX38" fmla="*/ 452222 w 554801"/>
                <a:gd name="connsiteY38" fmla="*/ 626228 h 647078"/>
                <a:gd name="connsiteX39" fmla="*/ 459099 w 554801"/>
                <a:gd name="connsiteY39" fmla="*/ 619278 h 647078"/>
                <a:gd name="connsiteX40" fmla="*/ 459099 w 554801"/>
                <a:gd name="connsiteY40" fmla="*/ 556290 h 647078"/>
                <a:gd name="connsiteX41" fmla="*/ 509285 w 554801"/>
                <a:gd name="connsiteY41" fmla="*/ 349474 h 647078"/>
                <a:gd name="connsiteX42" fmla="*/ 533939 w 554801"/>
                <a:gd name="connsiteY42" fmla="*/ 249248 h 647078"/>
                <a:gd name="connsiteX43" fmla="*/ 469341 w 554801"/>
                <a:gd name="connsiteY43" fmla="*/ 88594 h 647078"/>
                <a:gd name="connsiteX44" fmla="*/ 309930 w 554801"/>
                <a:gd name="connsiteY44" fmla="*/ 21143 h 647078"/>
                <a:gd name="connsiteX45" fmla="*/ 308101 w 554801"/>
                <a:gd name="connsiteY45" fmla="*/ 21143 h 647078"/>
                <a:gd name="connsiteX46" fmla="*/ 145911 w 554801"/>
                <a:gd name="connsiteY46" fmla="*/ 89764 h 647078"/>
                <a:gd name="connsiteX47" fmla="*/ 159884 w 554801"/>
                <a:gd name="connsiteY47" fmla="*/ 143901 h 647078"/>
                <a:gd name="connsiteX48" fmla="*/ 82118 w 554801"/>
                <a:gd name="connsiteY48" fmla="*/ 250491 h 64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4801" h="647078">
                  <a:moveTo>
                    <a:pt x="452149" y="647078"/>
                  </a:moveTo>
                  <a:lnTo>
                    <a:pt x="207144" y="647078"/>
                  </a:lnTo>
                  <a:cubicBezTo>
                    <a:pt x="191708" y="647078"/>
                    <a:pt x="179198" y="634568"/>
                    <a:pt x="179198" y="619132"/>
                  </a:cubicBezTo>
                  <a:lnTo>
                    <a:pt x="179198" y="568288"/>
                  </a:lnTo>
                  <a:lnTo>
                    <a:pt x="121257" y="568288"/>
                  </a:lnTo>
                  <a:cubicBezTo>
                    <a:pt x="88044" y="568288"/>
                    <a:pt x="61049" y="541293"/>
                    <a:pt x="61049" y="508079"/>
                  </a:cubicBezTo>
                  <a:lnTo>
                    <a:pt x="61049" y="431264"/>
                  </a:lnTo>
                  <a:lnTo>
                    <a:pt x="31274" y="430678"/>
                  </a:lnTo>
                  <a:cubicBezTo>
                    <a:pt x="20154" y="430532"/>
                    <a:pt x="10131" y="424679"/>
                    <a:pt x="4425" y="415023"/>
                  </a:cubicBezTo>
                  <a:cubicBezTo>
                    <a:pt x="-1208" y="405439"/>
                    <a:pt x="-1501" y="393807"/>
                    <a:pt x="3766" y="383931"/>
                  </a:cubicBezTo>
                  <a:lnTo>
                    <a:pt x="47441" y="301482"/>
                  </a:lnTo>
                  <a:cubicBezTo>
                    <a:pt x="56367" y="284729"/>
                    <a:pt x="61122" y="265781"/>
                    <a:pt x="61122" y="246760"/>
                  </a:cubicBezTo>
                  <a:lnTo>
                    <a:pt x="61195" y="242298"/>
                  </a:lnTo>
                  <a:cubicBezTo>
                    <a:pt x="61268" y="237469"/>
                    <a:pt x="64560" y="233373"/>
                    <a:pt x="69242" y="232202"/>
                  </a:cubicBezTo>
                  <a:cubicBezTo>
                    <a:pt x="110210" y="222326"/>
                    <a:pt x="138815" y="185893"/>
                    <a:pt x="138815" y="143681"/>
                  </a:cubicBezTo>
                  <a:cubicBezTo>
                    <a:pt x="138815" y="125977"/>
                    <a:pt x="133694" y="108712"/>
                    <a:pt x="123964" y="93861"/>
                  </a:cubicBezTo>
                  <a:cubicBezTo>
                    <a:pt x="121331" y="89911"/>
                    <a:pt x="121769" y="84643"/>
                    <a:pt x="124988" y="81059"/>
                  </a:cubicBezTo>
                  <a:cubicBezTo>
                    <a:pt x="171736" y="29629"/>
                    <a:pt x="238456" y="0"/>
                    <a:pt x="308028" y="0"/>
                  </a:cubicBezTo>
                  <a:cubicBezTo>
                    <a:pt x="308687" y="0"/>
                    <a:pt x="309345" y="0"/>
                    <a:pt x="310004" y="0"/>
                  </a:cubicBezTo>
                  <a:cubicBezTo>
                    <a:pt x="376138" y="512"/>
                    <a:pt x="438029" y="26776"/>
                    <a:pt x="484192" y="73743"/>
                  </a:cubicBezTo>
                  <a:cubicBezTo>
                    <a:pt x="530354" y="120783"/>
                    <a:pt x="555447" y="183113"/>
                    <a:pt x="554789" y="249321"/>
                  </a:cubicBezTo>
                  <a:cubicBezTo>
                    <a:pt x="554350" y="287509"/>
                    <a:pt x="544986" y="325332"/>
                    <a:pt x="527867" y="358911"/>
                  </a:cubicBezTo>
                  <a:cubicBezTo>
                    <a:pt x="496555" y="419924"/>
                    <a:pt x="480022" y="488107"/>
                    <a:pt x="480022" y="556144"/>
                  </a:cubicBezTo>
                  <a:lnTo>
                    <a:pt x="480022" y="619132"/>
                  </a:lnTo>
                  <a:cubicBezTo>
                    <a:pt x="480022" y="634568"/>
                    <a:pt x="467512" y="647078"/>
                    <a:pt x="452149" y="647078"/>
                  </a:cubicBezTo>
                  <a:close/>
                  <a:moveTo>
                    <a:pt x="82118" y="250491"/>
                  </a:moveTo>
                  <a:cubicBezTo>
                    <a:pt x="81533" y="271634"/>
                    <a:pt x="76046" y="292630"/>
                    <a:pt x="66023" y="311432"/>
                  </a:cubicBezTo>
                  <a:lnTo>
                    <a:pt x="22348" y="393880"/>
                  </a:lnTo>
                  <a:cubicBezTo>
                    <a:pt x="19788" y="398709"/>
                    <a:pt x="21617" y="402878"/>
                    <a:pt x="22568" y="404415"/>
                  </a:cubicBezTo>
                  <a:cubicBezTo>
                    <a:pt x="23519" y="405951"/>
                    <a:pt x="26226" y="409682"/>
                    <a:pt x="31713" y="409755"/>
                  </a:cubicBezTo>
                  <a:lnTo>
                    <a:pt x="71803" y="410560"/>
                  </a:lnTo>
                  <a:cubicBezTo>
                    <a:pt x="77509" y="410633"/>
                    <a:pt x="82118" y="415315"/>
                    <a:pt x="82118" y="421022"/>
                  </a:cubicBezTo>
                  <a:lnTo>
                    <a:pt x="82118" y="508152"/>
                  </a:lnTo>
                  <a:cubicBezTo>
                    <a:pt x="82118" y="529807"/>
                    <a:pt x="99749" y="547365"/>
                    <a:pt x="121331" y="547365"/>
                  </a:cubicBezTo>
                  <a:lnTo>
                    <a:pt x="189733" y="547365"/>
                  </a:lnTo>
                  <a:cubicBezTo>
                    <a:pt x="195512" y="547365"/>
                    <a:pt x="200267" y="552047"/>
                    <a:pt x="200267" y="557899"/>
                  </a:cubicBezTo>
                  <a:lnTo>
                    <a:pt x="200267" y="619278"/>
                  </a:lnTo>
                  <a:cubicBezTo>
                    <a:pt x="200267" y="623083"/>
                    <a:pt x="203413" y="626228"/>
                    <a:pt x="207217" y="626228"/>
                  </a:cubicBezTo>
                  <a:lnTo>
                    <a:pt x="452222" y="626228"/>
                  </a:lnTo>
                  <a:cubicBezTo>
                    <a:pt x="456026" y="626228"/>
                    <a:pt x="459099" y="623156"/>
                    <a:pt x="459099" y="619278"/>
                  </a:cubicBezTo>
                  <a:lnTo>
                    <a:pt x="459099" y="556290"/>
                  </a:lnTo>
                  <a:cubicBezTo>
                    <a:pt x="459099" y="484888"/>
                    <a:pt x="476437" y="413413"/>
                    <a:pt x="509285" y="349474"/>
                  </a:cubicBezTo>
                  <a:cubicBezTo>
                    <a:pt x="525160" y="318382"/>
                    <a:pt x="533500" y="284656"/>
                    <a:pt x="533939" y="249248"/>
                  </a:cubicBezTo>
                  <a:cubicBezTo>
                    <a:pt x="534524" y="188673"/>
                    <a:pt x="511626" y="131610"/>
                    <a:pt x="469341" y="88594"/>
                  </a:cubicBezTo>
                  <a:cubicBezTo>
                    <a:pt x="427129" y="45577"/>
                    <a:pt x="370505" y="21581"/>
                    <a:pt x="309930" y="21143"/>
                  </a:cubicBezTo>
                  <a:cubicBezTo>
                    <a:pt x="309345" y="21143"/>
                    <a:pt x="308760" y="21143"/>
                    <a:pt x="308101" y="21143"/>
                  </a:cubicBezTo>
                  <a:cubicBezTo>
                    <a:pt x="247015" y="21143"/>
                    <a:pt x="188343" y="46089"/>
                    <a:pt x="145911" y="89764"/>
                  </a:cubicBezTo>
                  <a:cubicBezTo>
                    <a:pt x="155056" y="106298"/>
                    <a:pt x="159884" y="124880"/>
                    <a:pt x="159884" y="143901"/>
                  </a:cubicBezTo>
                  <a:cubicBezTo>
                    <a:pt x="159811" y="192990"/>
                    <a:pt x="128207" y="235714"/>
                    <a:pt x="82118" y="250491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D320FE-F6E9-B22A-5161-E5913B297619}"/>
                </a:ext>
              </a:extLst>
            </p:cNvPr>
            <p:cNvSpPr/>
            <p:nvPr/>
          </p:nvSpPr>
          <p:spPr>
            <a:xfrm>
              <a:off x="7278949" y="1910084"/>
              <a:ext cx="320491" cy="445309"/>
            </a:xfrm>
            <a:custGeom>
              <a:avLst/>
              <a:gdLst>
                <a:gd name="connsiteX0" fmla="*/ 244291 w 320491"/>
                <a:gd name="connsiteY0" fmla="*/ 445310 h 445309"/>
                <a:gd name="connsiteX1" fmla="*/ 244291 w 320491"/>
                <a:gd name="connsiteY1" fmla="*/ 445310 h 445309"/>
                <a:gd name="connsiteX2" fmla="*/ 214516 w 320491"/>
                <a:gd name="connsiteY2" fmla="*/ 445237 h 445309"/>
                <a:gd name="connsiteX3" fmla="*/ 207054 w 320491"/>
                <a:gd name="connsiteY3" fmla="*/ 442091 h 445309"/>
                <a:gd name="connsiteX4" fmla="*/ 203982 w 320491"/>
                <a:gd name="connsiteY4" fmla="*/ 434629 h 445309"/>
                <a:gd name="connsiteX5" fmla="*/ 205006 w 320491"/>
                <a:gd name="connsiteY5" fmla="*/ 285973 h 445309"/>
                <a:gd name="connsiteX6" fmla="*/ 198861 w 320491"/>
                <a:gd name="connsiteY6" fmla="*/ 285973 h 445309"/>
                <a:gd name="connsiteX7" fmla="*/ 120216 w 320491"/>
                <a:gd name="connsiteY7" fmla="*/ 265489 h 445309"/>
                <a:gd name="connsiteX8" fmla="*/ 107414 w 320491"/>
                <a:gd name="connsiteY8" fmla="*/ 230812 h 445309"/>
                <a:gd name="connsiteX9" fmla="*/ 86710 w 320491"/>
                <a:gd name="connsiteY9" fmla="*/ 232714 h 445309"/>
                <a:gd name="connsiteX10" fmla="*/ 2871 w 320491"/>
                <a:gd name="connsiteY10" fmla="*/ 162629 h 445309"/>
                <a:gd name="connsiteX11" fmla="*/ 67543 w 320491"/>
                <a:gd name="connsiteY11" fmla="*/ 36213 h 445309"/>
                <a:gd name="connsiteX12" fmla="*/ 168573 w 320491"/>
                <a:gd name="connsiteY12" fmla="*/ 0 h 445309"/>
                <a:gd name="connsiteX13" fmla="*/ 263019 w 320491"/>
                <a:gd name="connsiteY13" fmla="*/ 40237 h 445309"/>
                <a:gd name="connsiteX14" fmla="*/ 320009 w 320491"/>
                <a:gd name="connsiteY14" fmla="*/ 159337 h 445309"/>
                <a:gd name="connsiteX15" fmla="*/ 287381 w 320491"/>
                <a:gd name="connsiteY15" fmla="*/ 264099 h 445309"/>
                <a:gd name="connsiteX16" fmla="*/ 255923 w 320491"/>
                <a:gd name="connsiteY16" fmla="*/ 284436 h 445309"/>
                <a:gd name="connsiteX17" fmla="*/ 254826 w 320491"/>
                <a:gd name="connsiteY17" fmla="*/ 434848 h 445309"/>
                <a:gd name="connsiteX18" fmla="*/ 244291 w 320491"/>
                <a:gd name="connsiteY18" fmla="*/ 445310 h 445309"/>
                <a:gd name="connsiteX19" fmla="*/ 225124 w 320491"/>
                <a:gd name="connsiteY19" fmla="*/ 424314 h 445309"/>
                <a:gd name="connsiteX20" fmla="*/ 233903 w 320491"/>
                <a:gd name="connsiteY20" fmla="*/ 424314 h 445309"/>
                <a:gd name="connsiteX21" fmla="*/ 235000 w 320491"/>
                <a:gd name="connsiteY21" fmla="*/ 276755 h 445309"/>
                <a:gd name="connsiteX22" fmla="*/ 243341 w 320491"/>
                <a:gd name="connsiteY22" fmla="*/ 266586 h 445309"/>
                <a:gd name="connsiteX23" fmla="*/ 299159 w 320491"/>
                <a:gd name="connsiteY23" fmla="*/ 160873 h 445309"/>
                <a:gd name="connsiteX24" fmla="*/ 248681 w 320491"/>
                <a:gd name="connsiteY24" fmla="*/ 55600 h 445309"/>
                <a:gd name="connsiteX25" fmla="*/ 168647 w 320491"/>
                <a:gd name="connsiteY25" fmla="*/ 21069 h 445309"/>
                <a:gd name="connsiteX26" fmla="*/ 79687 w 320491"/>
                <a:gd name="connsiteY26" fmla="*/ 53478 h 445309"/>
                <a:gd name="connsiteX27" fmla="*/ 23356 w 320491"/>
                <a:gd name="connsiteY27" fmla="*/ 157581 h 445309"/>
                <a:gd name="connsiteX28" fmla="*/ 86856 w 320491"/>
                <a:gd name="connsiteY28" fmla="*/ 211791 h 445309"/>
                <a:gd name="connsiteX29" fmla="*/ 115022 w 320491"/>
                <a:gd name="connsiteY29" fmla="*/ 207475 h 445309"/>
                <a:gd name="connsiteX30" fmla="*/ 125044 w 320491"/>
                <a:gd name="connsiteY30" fmla="*/ 209157 h 445309"/>
                <a:gd name="connsiteX31" fmla="*/ 128995 w 320491"/>
                <a:gd name="connsiteY31" fmla="*/ 218448 h 445309"/>
                <a:gd name="connsiteX32" fmla="*/ 136091 w 320491"/>
                <a:gd name="connsiteY32" fmla="*/ 251516 h 445309"/>
                <a:gd name="connsiteX33" fmla="*/ 199226 w 320491"/>
                <a:gd name="connsiteY33" fmla="*/ 265050 h 445309"/>
                <a:gd name="connsiteX34" fmla="*/ 216199 w 320491"/>
                <a:gd name="connsiteY34" fmla="*/ 265269 h 445309"/>
                <a:gd name="connsiteX35" fmla="*/ 226295 w 320491"/>
                <a:gd name="connsiteY35" fmla="*/ 275804 h 445309"/>
                <a:gd name="connsiteX36" fmla="*/ 225124 w 320491"/>
                <a:gd name="connsiteY36" fmla="*/ 424314 h 44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20491" h="445309">
                  <a:moveTo>
                    <a:pt x="244291" y="445310"/>
                  </a:moveTo>
                  <a:cubicBezTo>
                    <a:pt x="244291" y="445310"/>
                    <a:pt x="244291" y="445310"/>
                    <a:pt x="244291" y="445310"/>
                  </a:cubicBezTo>
                  <a:lnTo>
                    <a:pt x="214516" y="445237"/>
                  </a:lnTo>
                  <a:cubicBezTo>
                    <a:pt x="211736" y="445237"/>
                    <a:pt x="209030" y="444066"/>
                    <a:pt x="207054" y="442091"/>
                  </a:cubicBezTo>
                  <a:cubicBezTo>
                    <a:pt x="205079" y="440116"/>
                    <a:pt x="203982" y="437409"/>
                    <a:pt x="203982" y="434629"/>
                  </a:cubicBezTo>
                  <a:lnTo>
                    <a:pt x="205006" y="285973"/>
                  </a:lnTo>
                  <a:cubicBezTo>
                    <a:pt x="203031" y="285973"/>
                    <a:pt x="200982" y="285973"/>
                    <a:pt x="198861" y="285973"/>
                  </a:cubicBezTo>
                  <a:cubicBezTo>
                    <a:pt x="170549" y="285826"/>
                    <a:pt x="138432" y="285680"/>
                    <a:pt x="120216" y="265489"/>
                  </a:cubicBezTo>
                  <a:cubicBezTo>
                    <a:pt x="112388" y="256783"/>
                    <a:pt x="108072" y="245151"/>
                    <a:pt x="107414" y="230812"/>
                  </a:cubicBezTo>
                  <a:cubicBezTo>
                    <a:pt x="101634" y="231836"/>
                    <a:pt x="94538" y="232714"/>
                    <a:pt x="86710" y="232714"/>
                  </a:cubicBezTo>
                  <a:cubicBezTo>
                    <a:pt x="61910" y="232714"/>
                    <a:pt x="18088" y="223643"/>
                    <a:pt x="2871" y="162629"/>
                  </a:cubicBezTo>
                  <a:cubicBezTo>
                    <a:pt x="-8468" y="117491"/>
                    <a:pt x="13918" y="73743"/>
                    <a:pt x="67543" y="36213"/>
                  </a:cubicBezTo>
                  <a:cubicBezTo>
                    <a:pt x="101780" y="12217"/>
                    <a:pt x="135799" y="0"/>
                    <a:pt x="168573" y="0"/>
                  </a:cubicBezTo>
                  <a:cubicBezTo>
                    <a:pt x="203031" y="0"/>
                    <a:pt x="234781" y="13534"/>
                    <a:pt x="263019" y="40237"/>
                  </a:cubicBezTo>
                  <a:cubicBezTo>
                    <a:pt x="286869" y="62842"/>
                    <a:pt x="316132" y="101835"/>
                    <a:pt x="320009" y="159337"/>
                  </a:cubicBezTo>
                  <a:cubicBezTo>
                    <a:pt x="323814" y="215961"/>
                    <a:pt x="304354" y="247565"/>
                    <a:pt x="287381" y="264099"/>
                  </a:cubicBezTo>
                  <a:cubicBezTo>
                    <a:pt x="275749" y="275438"/>
                    <a:pt x="263678" y="281437"/>
                    <a:pt x="255923" y="284436"/>
                  </a:cubicBezTo>
                  <a:lnTo>
                    <a:pt x="254826" y="434848"/>
                  </a:lnTo>
                  <a:cubicBezTo>
                    <a:pt x="254753" y="440701"/>
                    <a:pt x="250071" y="445310"/>
                    <a:pt x="244291" y="445310"/>
                  </a:cubicBezTo>
                  <a:close/>
                  <a:moveTo>
                    <a:pt x="225124" y="424314"/>
                  </a:moveTo>
                  <a:lnTo>
                    <a:pt x="233903" y="424314"/>
                  </a:lnTo>
                  <a:lnTo>
                    <a:pt x="235000" y="276755"/>
                  </a:lnTo>
                  <a:cubicBezTo>
                    <a:pt x="235000" y="271780"/>
                    <a:pt x="238512" y="267537"/>
                    <a:pt x="243341" y="266586"/>
                  </a:cubicBezTo>
                  <a:cubicBezTo>
                    <a:pt x="245828" y="266001"/>
                    <a:pt x="305231" y="251735"/>
                    <a:pt x="299159" y="160873"/>
                  </a:cubicBezTo>
                  <a:cubicBezTo>
                    <a:pt x="295721" y="110175"/>
                    <a:pt x="269823" y="75645"/>
                    <a:pt x="248681" y="55600"/>
                  </a:cubicBezTo>
                  <a:cubicBezTo>
                    <a:pt x="224539" y="32701"/>
                    <a:pt x="197544" y="21069"/>
                    <a:pt x="168647" y="21069"/>
                  </a:cubicBezTo>
                  <a:cubicBezTo>
                    <a:pt x="140261" y="21069"/>
                    <a:pt x="110340" y="31970"/>
                    <a:pt x="79687" y="53478"/>
                  </a:cubicBezTo>
                  <a:cubicBezTo>
                    <a:pt x="47717" y="75864"/>
                    <a:pt x="11943" y="112077"/>
                    <a:pt x="23356" y="157581"/>
                  </a:cubicBezTo>
                  <a:cubicBezTo>
                    <a:pt x="32354" y="193502"/>
                    <a:pt x="53716" y="211791"/>
                    <a:pt x="86856" y="211791"/>
                  </a:cubicBezTo>
                  <a:cubicBezTo>
                    <a:pt x="102512" y="211791"/>
                    <a:pt x="114875" y="207548"/>
                    <a:pt x="115022" y="207475"/>
                  </a:cubicBezTo>
                  <a:cubicBezTo>
                    <a:pt x="118387" y="206304"/>
                    <a:pt x="122191" y="206889"/>
                    <a:pt x="125044" y="209157"/>
                  </a:cubicBezTo>
                  <a:cubicBezTo>
                    <a:pt x="127825" y="211352"/>
                    <a:pt x="129361" y="214864"/>
                    <a:pt x="128995" y="218448"/>
                  </a:cubicBezTo>
                  <a:cubicBezTo>
                    <a:pt x="127459" y="233665"/>
                    <a:pt x="129727" y="244492"/>
                    <a:pt x="136091" y="251516"/>
                  </a:cubicBezTo>
                  <a:cubicBezTo>
                    <a:pt x="148016" y="264830"/>
                    <a:pt x="175230" y="264903"/>
                    <a:pt x="199226" y="265050"/>
                  </a:cubicBezTo>
                  <a:cubicBezTo>
                    <a:pt x="205152" y="265050"/>
                    <a:pt x="210712" y="265123"/>
                    <a:pt x="216199" y="265269"/>
                  </a:cubicBezTo>
                  <a:cubicBezTo>
                    <a:pt x="221905" y="265489"/>
                    <a:pt x="226368" y="270171"/>
                    <a:pt x="226295" y="275804"/>
                  </a:cubicBezTo>
                  <a:lnTo>
                    <a:pt x="225124" y="424314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5F0DF7E-D406-37C7-1588-142904A8977F}"/>
                </a:ext>
              </a:extLst>
            </p:cNvPr>
            <p:cNvSpPr/>
            <p:nvPr/>
          </p:nvSpPr>
          <p:spPr>
            <a:xfrm>
              <a:off x="7444585" y="1965452"/>
              <a:ext cx="77253" cy="67462"/>
            </a:xfrm>
            <a:custGeom>
              <a:avLst/>
              <a:gdLst>
                <a:gd name="connsiteX0" fmla="*/ 66731 w 77253"/>
                <a:gd name="connsiteY0" fmla="*/ 67463 h 67462"/>
                <a:gd name="connsiteX1" fmla="*/ 56562 w 77253"/>
                <a:gd name="connsiteY1" fmla="*/ 59415 h 67462"/>
                <a:gd name="connsiteX2" fmla="*/ 9229 w 77253"/>
                <a:gd name="connsiteY2" fmla="*/ 20934 h 67462"/>
                <a:gd name="connsiteX3" fmla="*/ 85 w 77253"/>
                <a:gd name="connsiteY3" fmla="*/ 9229 h 67462"/>
                <a:gd name="connsiteX4" fmla="*/ 11790 w 77253"/>
                <a:gd name="connsiteY4" fmla="*/ 85 h 67462"/>
                <a:gd name="connsiteX5" fmla="*/ 76973 w 77253"/>
                <a:gd name="connsiteY5" fmla="*/ 54514 h 67462"/>
                <a:gd name="connsiteX6" fmla="*/ 69218 w 77253"/>
                <a:gd name="connsiteY6" fmla="*/ 67170 h 67462"/>
                <a:gd name="connsiteX7" fmla="*/ 66731 w 77253"/>
                <a:gd name="connsiteY7" fmla="*/ 67463 h 6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253" h="67462">
                  <a:moveTo>
                    <a:pt x="66731" y="67463"/>
                  </a:moveTo>
                  <a:cubicBezTo>
                    <a:pt x="61976" y="67463"/>
                    <a:pt x="57659" y="64244"/>
                    <a:pt x="56562" y="59415"/>
                  </a:cubicBezTo>
                  <a:cubicBezTo>
                    <a:pt x="48588" y="26129"/>
                    <a:pt x="9668" y="20934"/>
                    <a:pt x="9229" y="20934"/>
                  </a:cubicBezTo>
                  <a:cubicBezTo>
                    <a:pt x="3450" y="20203"/>
                    <a:pt x="-647" y="15009"/>
                    <a:pt x="85" y="9229"/>
                  </a:cubicBezTo>
                  <a:cubicBezTo>
                    <a:pt x="816" y="3450"/>
                    <a:pt x="6010" y="-647"/>
                    <a:pt x="11790" y="85"/>
                  </a:cubicBezTo>
                  <a:cubicBezTo>
                    <a:pt x="13985" y="377"/>
                    <a:pt x="65634" y="7254"/>
                    <a:pt x="76973" y="54514"/>
                  </a:cubicBezTo>
                  <a:cubicBezTo>
                    <a:pt x="78290" y="60147"/>
                    <a:pt x="74852" y="65780"/>
                    <a:pt x="69218" y="67170"/>
                  </a:cubicBezTo>
                  <a:cubicBezTo>
                    <a:pt x="68341" y="67389"/>
                    <a:pt x="67536" y="67463"/>
                    <a:pt x="66731" y="6746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AC2833F-4B31-B150-4608-108553363108}"/>
                </a:ext>
              </a:extLst>
            </p:cNvPr>
            <p:cNvSpPr/>
            <p:nvPr/>
          </p:nvSpPr>
          <p:spPr>
            <a:xfrm>
              <a:off x="7345960" y="1990759"/>
              <a:ext cx="52784" cy="55982"/>
            </a:xfrm>
            <a:custGeom>
              <a:avLst/>
              <a:gdLst>
                <a:gd name="connsiteX0" fmla="*/ 10482 w 52784"/>
                <a:gd name="connsiteY0" fmla="*/ 55983 h 55982"/>
                <a:gd name="connsiteX1" fmla="*/ 8653 w 52784"/>
                <a:gd name="connsiteY1" fmla="*/ 55836 h 55982"/>
                <a:gd name="connsiteX2" fmla="*/ 167 w 52784"/>
                <a:gd name="connsiteY2" fmla="*/ 43692 h 55982"/>
                <a:gd name="connsiteX3" fmla="*/ 38062 w 52784"/>
                <a:gd name="connsiteY3" fmla="*/ 895 h 55982"/>
                <a:gd name="connsiteX4" fmla="*/ 51889 w 52784"/>
                <a:gd name="connsiteY4" fmla="*/ 6236 h 55982"/>
                <a:gd name="connsiteX5" fmla="*/ 46548 w 52784"/>
                <a:gd name="connsiteY5" fmla="*/ 20062 h 55982"/>
                <a:gd name="connsiteX6" fmla="*/ 20797 w 52784"/>
                <a:gd name="connsiteY6" fmla="*/ 47350 h 55982"/>
                <a:gd name="connsiteX7" fmla="*/ 10482 w 52784"/>
                <a:gd name="connsiteY7" fmla="*/ 55983 h 5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5982">
                  <a:moveTo>
                    <a:pt x="10482" y="55983"/>
                  </a:moveTo>
                  <a:cubicBezTo>
                    <a:pt x="9897" y="55983"/>
                    <a:pt x="9238" y="55910"/>
                    <a:pt x="8653" y="55836"/>
                  </a:cubicBezTo>
                  <a:cubicBezTo>
                    <a:pt x="2947" y="54812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8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6" y="55983"/>
                    <a:pt x="10482" y="559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376A42-6557-4204-8E8E-D9C49AB35D96}"/>
                </a:ext>
              </a:extLst>
            </p:cNvPr>
            <p:cNvSpPr/>
            <p:nvPr/>
          </p:nvSpPr>
          <p:spPr>
            <a:xfrm>
              <a:off x="7394500" y="2049099"/>
              <a:ext cx="49511" cy="64142"/>
            </a:xfrm>
            <a:custGeom>
              <a:avLst/>
              <a:gdLst>
                <a:gd name="connsiteX0" fmla="*/ 38977 w 49511"/>
                <a:gd name="connsiteY0" fmla="*/ 64143 h 64142"/>
                <a:gd name="connsiteX1" fmla="*/ 28515 w 49511"/>
                <a:gd name="connsiteY1" fmla="*/ 53681 h 64142"/>
                <a:gd name="connsiteX2" fmla="*/ 4081 w 49511"/>
                <a:gd name="connsiteY2" fmla="*/ 18785 h 64142"/>
                <a:gd name="connsiteX3" fmla="*/ 2178 w 49511"/>
                <a:gd name="connsiteY3" fmla="*/ 4081 h 64142"/>
                <a:gd name="connsiteX4" fmla="*/ 16883 w 49511"/>
                <a:gd name="connsiteY4" fmla="*/ 2178 h 64142"/>
                <a:gd name="connsiteX5" fmla="*/ 49511 w 49511"/>
                <a:gd name="connsiteY5" fmla="*/ 53681 h 64142"/>
                <a:gd name="connsiteX6" fmla="*/ 38977 w 49511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1" h="64142">
                  <a:moveTo>
                    <a:pt x="38977" y="64143"/>
                  </a:moveTo>
                  <a:cubicBezTo>
                    <a:pt x="33197" y="64143"/>
                    <a:pt x="28515" y="59461"/>
                    <a:pt x="28515" y="53681"/>
                  </a:cubicBezTo>
                  <a:cubicBezTo>
                    <a:pt x="28515" y="40659"/>
                    <a:pt x="10372" y="23687"/>
                    <a:pt x="4081" y="18785"/>
                  </a:cubicBezTo>
                  <a:cubicBezTo>
                    <a:pt x="-528" y="15200"/>
                    <a:pt x="-1333" y="8616"/>
                    <a:pt x="2178" y="4081"/>
                  </a:cubicBezTo>
                  <a:cubicBezTo>
                    <a:pt x="5690" y="-528"/>
                    <a:pt x="12274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438" y="59388"/>
                    <a:pt x="44756" y="64143"/>
                    <a:pt x="38977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D043E1B-8D9D-9063-9EF1-1AA919D85F90}"/>
                </a:ext>
              </a:extLst>
            </p:cNvPr>
            <p:cNvSpPr/>
            <p:nvPr/>
          </p:nvSpPr>
          <p:spPr>
            <a:xfrm>
              <a:off x="7419849" y="2004732"/>
              <a:ext cx="52784" cy="56055"/>
            </a:xfrm>
            <a:custGeom>
              <a:avLst/>
              <a:gdLst>
                <a:gd name="connsiteX0" fmla="*/ 10482 w 52784"/>
                <a:gd name="connsiteY0" fmla="*/ 56056 h 56055"/>
                <a:gd name="connsiteX1" fmla="*/ 8653 w 52784"/>
                <a:gd name="connsiteY1" fmla="*/ 55910 h 56055"/>
                <a:gd name="connsiteX2" fmla="*/ 167 w 52784"/>
                <a:gd name="connsiteY2" fmla="*/ 43692 h 56055"/>
                <a:gd name="connsiteX3" fmla="*/ 38062 w 52784"/>
                <a:gd name="connsiteY3" fmla="*/ 895 h 56055"/>
                <a:gd name="connsiteX4" fmla="*/ 51889 w 52784"/>
                <a:gd name="connsiteY4" fmla="*/ 6236 h 56055"/>
                <a:gd name="connsiteX5" fmla="*/ 46549 w 52784"/>
                <a:gd name="connsiteY5" fmla="*/ 20062 h 56055"/>
                <a:gd name="connsiteX6" fmla="*/ 20797 w 52784"/>
                <a:gd name="connsiteY6" fmla="*/ 47350 h 56055"/>
                <a:gd name="connsiteX7" fmla="*/ 10482 w 52784"/>
                <a:gd name="connsiteY7" fmla="*/ 56056 h 5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84" h="56055">
                  <a:moveTo>
                    <a:pt x="10482" y="56056"/>
                  </a:moveTo>
                  <a:cubicBezTo>
                    <a:pt x="9897" y="56056"/>
                    <a:pt x="9238" y="55983"/>
                    <a:pt x="8653" y="55910"/>
                  </a:cubicBezTo>
                  <a:cubicBezTo>
                    <a:pt x="2947" y="54885"/>
                    <a:pt x="-858" y="49399"/>
                    <a:pt x="167" y="43692"/>
                  </a:cubicBezTo>
                  <a:cubicBezTo>
                    <a:pt x="5141" y="15673"/>
                    <a:pt x="36745" y="1480"/>
                    <a:pt x="38062" y="895"/>
                  </a:cubicBezTo>
                  <a:cubicBezTo>
                    <a:pt x="43403" y="-1446"/>
                    <a:pt x="49548" y="968"/>
                    <a:pt x="51889" y="6236"/>
                  </a:cubicBezTo>
                  <a:cubicBezTo>
                    <a:pt x="54230" y="11503"/>
                    <a:pt x="51816" y="17721"/>
                    <a:pt x="46549" y="20062"/>
                  </a:cubicBezTo>
                  <a:cubicBezTo>
                    <a:pt x="40257" y="22915"/>
                    <a:pt x="23357" y="33304"/>
                    <a:pt x="20797" y="47350"/>
                  </a:cubicBezTo>
                  <a:cubicBezTo>
                    <a:pt x="19919" y="52471"/>
                    <a:pt x="15457" y="56056"/>
                    <a:pt x="10482" y="5605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ED9A15D-2731-4C0F-B18A-075D162C4F52}"/>
                </a:ext>
              </a:extLst>
            </p:cNvPr>
            <p:cNvSpPr/>
            <p:nvPr/>
          </p:nvSpPr>
          <p:spPr>
            <a:xfrm>
              <a:off x="7502151" y="2091643"/>
              <a:ext cx="52710" cy="56129"/>
            </a:xfrm>
            <a:custGeom>
              <a:avLst/>
              <a:gdLst>
                <a:gd name="connsiteX0" fmla="*/ 10482 w 52710"/>
                <a:gd name="connsiteY0" fmla="*/ 56129 h 56129"/>
                <a:gd name="connsiteX1" fmla="*/ 8653 w 52710"/>
                <a:gd name="connsiteY1" fmla="*/ 55983 h 56129"/>
                <a:gd name="connsiteX2" fmla="*/ 167 w 52710"/>
                <a:gd name="connsiteY2" fmla="*/ 43765 h 56129"/>
                <a:gd name="connsiteX3" fmla="*/ 37989 w 52710"/>
                <a:gd name="connsiteY3" fmla="*/ 895 h 56129"/>
                <a:gd name="connsiteX4" fmla="*/ 51816 w 52710"/>
                <a:gd name="connsiteY4" fmla="*/ 6236 h 56129"/>
                <a:gd name="connsiteX5" fmla="*/ 46475 w 52710"/>
                <a:gd name="connsiteY5" fmla="*/ 20062 h 56129"/>
                <a:gd name="connsiteX6" fmla="*/ 20797 w 52710"/>
                <a:gd name="connsiteY6" fmla="*/ 47423 h 56129"/>
                <a:gd name="connsiteX7" fmla="*/ 10482 w 52710"/>
                <a:gd name="connsiteY7" fmla="*/ 56129 h 5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10" h="56129">
                  <a:moveTo>
                    <a:pt x="10482" y="56129"/>
                  </a:moveTo>
                  <a:cubicBezTo>
                    <a:pt x="9897" y="56129"/>
                    <a:pt x="9238" y="56056"/>
                    <a:pt x="8653" y="55983"/>
                  </a:cubicBezTo>
                  <a:cubicBezTo>
                    <a:pt x="2947" y="54958"/>
                    <a:pt x="-858" y="49472"/>
                    <a:pt x="167" y="43765"/>
                  </a:cubicBezTo>
                  <a:cubicBezTo>
                    <a:pt x="5141" y="15673"/>
                    <a:pt x="36672" y="1480"/>
                    <a:pt x="37989" y="895"/>
                  </a:cubicBezTo>
                  <a:cubicBezTo>
                    <a:pt x="43330" y="-1446"/>
                    <a:pt x="49475" y="968"/>
                    <a:pt x="51816" y="6236"/>
                  </a:cubicBezTo>
                  <a:cubicBezTo>
                    <a:pt x="54157" y="11503"/>
                    <a:pt x="51743" y="17721"/>
                    <a:pt x="46475" y="20062"/>
                  </a:cubicBezTo>
                  <a:cubicBezTo>
                    <a:pt x="40184" y="22915"/>
                    <a:pt x="23285" y="33304"/>
                    <a:pt x="20797" y="47423"/>
                  </a:cubicBezTo>
                  <a:cubicBezTo>
                    <a:pt x="19919" y="52544"/>
                    <a:pt x="15457" y="56129"/>
                    <a:pt x="10482" y="5612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21C82FD-0F67-B7AC-9783-013CC82BBD49}"/>
                </a:ext>
              </a:extLst>
            </p:cNvPr>
            <p:cNvSpPr/>
            <p:nvPr/>
          </p:nvSpPr>
          <p:spPr>
            <a:xfrm>
              <a:off x="7474900" y="2040028"/>
              <a:ext cx="49512" cy="64142"/>
            </a:xfrm>
            <a:custGeom>
              <a:avLst/>
              <a:gdLst>
                <a:gd name="connsiteX0" fmla="*/ 39050 w 49512"/>
                <a:gd name="connsiteY0" fmla="*/ 64143 h 64142"/>
                <a:gd name="connsiteX1" fmla="*/ 28515 w 49512"/>
                <a:gd name="connsiteY1" fmla="*/ 53681 h 64142"/>
                <a:gd name="connsiteX2" fmla="*/ 4081 w 49512"/>
                <a:gd name="connsiteY2" fmla="*/ 18785 h 64142"/>
                <a:gd name="connsiteX3" fmla="*/ 2178 w 49512"/>
                <a:gd name="connsiteY3" fmla="*/ 4081 h 64142"/>
                <a:gd name="connsiteX4" fmla="*/ 16883 w 49512"/>
                <a:gd name="connsiteY4" fmla="*/ 2178 h 64142"/>
                <a:gd name="connsiteX5" fmla="*/ 49511 w 49512"/>
                <a:gd name="connsiteY5" fmla="*/ 53681 h 64142"/>
                <a:gd name="connsiteX6" fmla="*/ 39050 w 49512"/>
                <a:gd name="connsiteY6" fmla="*/ 64143 h 64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12" h="64142">
                  <a:moveTo>
                    <a:pt x="39050" y="64143"/>
                  </a:moveTo>
                  <a:cubicBezTo>
                    <a:pt x="33270" y="64143"/>
                    <a:pt x="28515" y="59461"/>
                    <a:pt x="28515" y="53681"/>
                  </a:cubicBezTo>
                  <a:cubicBezTo>
                    <a:pt x="28515" y="41537"/>
                    <a:pt x="12055" y="24930"/>
                    <a:pt x="4081" y="18785"/>
                  </a:cubicBezTo>
                  <a:cubicBezTo>
                    <a:pt x="-528" y="15274"/>
                    <a:pt x="-1333" y="8689"/>
                    <a:pt x="2178" y="4081"/>
                  </a:cubicBezTo>
                  <a:cubicBezTo>
                    <a:pt x="5690" y="-528"/>
                    <a:pt x="12347" y="-1333"/>
                    <a:pt x="16883" y="2178"/>
                  </a:cubicBezTo>
                  <a:cubicBezTo>
                    <a:pt x="20248" y="4739"/>
                    <a:pt x="49511" y="28076"/>
                    <a:pt x="49511" y="53681"/>
                  </a:cubicBezTo>
                  <a:cubicBezTo>
                    <a:pt x="49585" y="59388"/>
                    <a:pt x="44903" y="64143"/>
                    <a:pt x="39050" y="6414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A9AB5F7-E605-C51A-E583-02CF71CCEB2F}"/>
                </a:ext>
              </a:extLst>
            </p:cNvPr>
            <p:cNvSpPr/>
            <p:nvPr/>
          </p:nvSpPr>
          <p:spPr>
            <a:xfrm>
              <a:off x="7049984" y="1872627"/>
              <a:ext cx="224008" cy="224008"/>
            </a:xfrm>
            <a:custGeom>
              <a:avLst/>
              <a:gdLst>
                <a:gd name="connsiteX0" fmla="*/ 112005 w 224008"/>
                <a:gd name="connsiteY0" fmla="*/ 224008 h 224008"/>
                <a:gd name="connsiteX1" fmla="*/ 0 w 224008"/>
                <a:gd name="connsiteY1" fmla="*/ 112004 h 224008"/>
                <a:gd name="connsiteX2" fmla="*/ 112005 w 224008"/>
                <a:gd name="connsiteY2" fmla="*/ 0 h 224008"/>
                <a:gd name="connsiteX3" fmla="*/ 224009 w 224008"/>
                <a:gd name="connsiteY3" fmla="*/ 112004 h 224008"/>
                <a:gd name="connsiteX4" fmla="*/ 112005 w 224008"/>
                <a:gd name="connsiteY4" fmla="*/ 224008 h 224008"/>
                <a:gd name="connsiteX5" fmla="*/ 112005 w 224008"/>
                <a:gd name="connsiteY5" fmla="*/ 21069 h 224008"/>
                <a:gd name="connsiteX6" fmla="*/ 20997 w 224008"/>
                <a:gd name="connsiteY6" fmla="*/ 112077 h 224008"/>
                <a:gd name="connsiteX7" fmla="*/ 112005 w 224008"/>
                <a:gd name="connsiteY7" fmla="*/ 203085 h 224008"/>
                <a:gd name="connsiteX8" fmla="*/ 203012 w 224008"/>
                <a:gd name="connsiteY8" fmla="*/ 112077 h 224008"/>
                <a:gd name="connsiteX9" fmla="*/ 112005 w 224008"/>
                <a:gd name="connsiteY9" fmla="*/ 21069 h 22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008" h="224008">
                  <a:moveTo>
                    <a:pt x="112005" y="224008"/>
                  </a:moveTo>
                  <a:cubicBezTo>
                    <a:pt x="50260" y="224008"/>
                    <a:pt x="0" y="173749"/>
                    <a:pt x="0" y="112004"/>
                  </a:cubicBezTo>
                  <a:cubicBezTo>
                    <a:pt x="0" y="50259"/>
                    <a:pt x="50260" y="0"/>
                    <a:pt x="112005" y="0"/>
                  </a:cubicBezTo>
                  <a:cubicBezTo>
                    <a:pt x="173749" y="0"/>
                    <a:pt x="224009" y="50259"/>
                    <a:pt x="224009" y="112004"/>
                  </a:cubicBezTo>
                  <a:cubicBezTo>
                    <a:pt x="224009" y="173822"/>
                    <a:pt x="173749" y="224008"/>
                    <a:pt x="112005" y="224008"/>
                  </a:cubicBezTo>
                  <a:close/>
                  <a:moveTo>
                    <a:pt x="112005" y="21069"/>
                  </a:moveTo>
                  <a:cubicBezTo>
                    <a:pt x="61818" y="21069"/>
                    <a:pt x="20997" y="61891"/>
                    <a:pt x="20997" y="112077"/>
                  </a:cubicBezTo>
                  <a:cubicBezTo>
                    <a:pt x="20997" y="162263"/>
                    <a:pt x="61818" y="203085"/>
                    <a:pt x="112005" y="203085"/>
                  </a:cubicBezTo>
                  <a:cubicBezTo>
                    <a:pt x="162191" y="203085"/>
                    <a:pt x="203012" y="162263"/>
                    <a:pt x="203012" y="112077"/>
                  </a:cubicBezTo>
                  <a:cubicBezTo>
                    <a:pt x="203012" y="61891"/>
                    <a:pt x="162191" y="21069"/>
                    <a:pt x="112005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F2415B8-8F14-B411-3755-DEA205235E98}"/>
                </a:ext>
              </a:extLst>
            </p:cNvPr>
            <p:cNvSpPr/>
            <p:nvPr/>
          </p:nvSpPr>
          <p:spPr>
            <a:xfrm>
              <a:off x="7106243" y="1974170"/>
              <a:ext cx="111492" cy="20996"/>
            </a:xfrm>
            <a:custGeom>
              <a:avLst/>
              <a:gdLst>
                <a:gd name="connsiteX0" fmla="*/ 100958 w 111492"/>
                <a:gd name="connsiteY0" fmla="*/ 20996 h 20996"/>
                <a:gd name="connsiteX1" fmla="*/ 10462 w 111492"/>
                <a:gd name="connsiteY1" fmla="*/ 20996 h 20996"/>
                <a:gd name="connsiteX2" fmla="*/ 0 w 111492"/>
                <a:gd name="connsiteY2" fmla="*/ 10462 h 20996"/>
                <a:gd name="connsiteX3" fmla="*/ 10462 w 111492"/>
                <a:gd name="connsiteY3" fmla="*/ 0 h 20996"/>
                <a:gd name="connsiteX4" fmla="*/ 100958 w 111492"/>
                <a:gd name="connsiteY4" fmla="*/ 0 h 20996"/>
                <a:gd name="connsiteX5" fmla="*/ 111492 w 111492"/>
                <a:gd name="connsiteY5" fmla="*/ 10462 h 20996"/>
                <a:gd name="connsiteX6" fmla="*/ 100958 w 111492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92" h="20996">
                  <a:moveTo>
                    <a:pt x="100958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100958" y="0"/>
                  </a:lnTo>
                  <a:cubicBezTo>
                    <a:pt x="106737" y="0"/>
                    <a:pt x="111492" y="4682"/>
                    <a:pt x="111492" y="10462"/>
                  </a:cubicBezTo>
                  <a:cubicBezTo>
                    <a:pt x="111492" y="16314"/>
                    <a:pt x="106737" y="20996"/>
                    <a:pt x="100958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3AE5FC9-42AE-CF54-7632-BAFF49D7CD43}"/>
                </a:ext>
              </a:extLst>
            </p:cNvPr>
            <p:cNvSpPr/>
            <p:nvPr/>
          </p:nvSpPr>
          <p:spPr>
            <a:xfrm>
              <a:off x="7151527" y="1928958"/>
              <a:ext cx="20923" cy="111418"/>
            </a:xfrm>
            <a:custGeom>
              <a:avLst/>
              <a:gdLst>
                <a:gd name="connsiteX0" fmla="*/ 10462 w 20923"/>
                <a:gd name="connsiteY0" fmla="*/ 111419 h 111418"/>
                <a:gd name="connsiteX1" fmla="*/ 0 w 20923"/>
                <a:gd name="connsiteY1" fmla="*/ 100884 h 111418"/>
                <a:gd name="connsiteX2" fmla="*/ 0 w 20923"/>
                <a:gd name="connsiteY2" fmla="*/ 10462 h 111418"/>
                <a:gd name="connsiteX3" fmla="*/ 10462 w 20923"/>
                <a:gd name="connsiteY3" fmla="*/ 0 h 111418"/>
                <a:gd name="connsiteX4" fmla="*/ 20923 w 20923"/>
                <a:gd name="connsiteY4" fmla="*/ 10462 h 111418"/>
                <a:gd name="connsiteX5" fmla="*/ 20923 w 20923"/>
                <a:gd name="connsiteY5" fmla="*/ 100957 h 111418"/>
                <a:gd name="connsiteX6" fmla="*/ 10462 w 20923"/>
                <a:gd name="connsiteY6" fmla="*/ 111419 h 1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23" h="111418">
                  <a:moveTo>
                    <a:pt x="10462" y="111419"/>
                  </a:moveTo>
                  <a:cubicBezTo>
                    <a:pt x="4682" y="111419"/>
                    <a:pt x="0" y="106737"/>
                    <a:pt x="0" y="100884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23" y="4682"/>
                    <a:pt x="20923" y="10462"/>
                  </a:cubicBezTo>
                  <a:lnTo>
                    <a:pt x="20923" y="100957"/>
                  </a:lnTo>
                  <a:cubicBezTo>
                    <a:pt x="20923" y="106737"/>
                    <a:pt x="16241" y="111419"/>
                    <a:pt x="10462" y="11141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aphic 48">
            <a:extLst>
              <a:ext uri="{FF2B5EF4-FFF2-40B4-BE49-F238E27FC236}">
                <a16:creationId xmlns:a16="http://schemas.microsoft.com/office/drawing/2014/main" id="{3A76B679-40A9-FBE4-731D-3881A3CD4D3B}"/>
              </a:ext>
            </a:extLst>
          </p:cNvPr>
          <p:cNvGrpSpPr/>
          <p:nvPr/>
        </p:nvGrpSpPr>
        <p:grpSpPr>
          <a:xfrm>
            <a:off x="6231291" y="3005974"/>
            <a:ext cx="483083" cy="504531"/>
            <a:chOff x="3144617" y="1840877"/>
            <a:chExt cx="619570" cy="647078"/>
          </a:xfrm>
          <a:solidFill>
            <a:srgbClr val="374DF8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7992258-9401-C307-73E7-C1798B332BED}"/>
                </a:ext>
              </a:extLst>
            </p:cNvPr>
            <p:cNvSpPr/>
            <p:nvPr/>
          </p:nvSpPr>
          <p:spPr>
            <a:xfrm>
              <a:off x="3158133" y="1840877"/>
              <a:ext cx="592374" cy="592283"/>
            </a:xfrm>
            <a:custGeom>
              <a:avLst/>
              <a:gdLst>
                <a:gd name="connsiteX0" fmla="*/ 159575 w 592374"/>
                <a:gd name="connsiteY0" fmla="*/ 592283 h 592283"/>
                <a:gd name="connsiteX1" fmla="*/ 46693 w 592374"/>
                <a:gd name="connsiteY1" fmla="*/ 545682 h 592283"/>
                <a:gd name="connsiteX2" fmla="*/ 46693 w 592374"/>
                <a:gd name="connsiteY2" fmla="*/ 319845 h 592283"/>
                <a:gd name="connsiteX3" fmla="*/ 320009 w 592374"/>
                <a:gd name="connsiteY3" fmla="*/ 46601 h 592283"/>
                <a:gd name="connsiteX4" fmla="*/ 432891 w 592374"/>
                <a:gd name="connsiteY4" fmla="*/ 0 h 592283"/>
                <a:gd name="connsiteX5" fmla="*/ 545773 w 592374"/>
                <a:gd name="connsiteY5" fmla="*/ 46601 h 592283"/>
                <a:gd name="connsiteX6" fmla="*/ 592375 w 592374"/>
                <a:gd name="connsiteY6" fmla="*/ 159483 h 592283"/>
                <a:gd name="connsiteX7" fmla="*/ 545773 w 592374"/>
                <a:gd name="connsiteY7" fmla="*/ 272365 h 592283"/>
                <a:gd name="connsiteX8" fmla="*/ 272530 w 592374"/>
                <a:gd name="connsiteY8" fmla="*/ 545755 h 592283"/>
                <a:gd name="connsiteX9" fmla="*/ 159575 w 592374"/>
                <a:gd name="connsiteY9" fmla="*/ 592283 h 592283"/>
                <a:gd name="connsiteX10" fmla="*/ 432891 w 592374"/>
                <a:gd name="connsiteY10" fmla="*/ 20996 h 592283"/>
                <a:gd name="connsiteX11" fmla="*/ 334860 w 592374"/>
                <a:gd name="connsiteY11" fmla="*/ 61452 h 592283"/>
                <a:gd name="connsiteX12" fmla="*/ 61544 w 592374"/>
                <a:gd name="connsiteY12" fmla="*/ 334769 h 592283"/>
                <a:gd name="connsiteX13" fmla="*/ 61544 w 592374"/>
                <a:gd name="connsiteY13" fmla="*/ 530904 h 592283"/>
                <a:gd name="connsiteX14" fmla="*/ 159575 w 592374"/>
                <a:gd name="connsiteY14" fmla="*/ 571360 h 592283"/>
                <a:gd name="connsiteX15" fmla="*/ 257606 w 592374"/>
                <a:gd name="connsiteY15" fmla="*/ 530904 h 592283"/>
                <a:gd name="connsiteX16" fmla="*/ 530849 w 592374"/>
                <a:gd name="connsiteY16" fmla="*/ 257588 h 592283"/>
                <a:gd name="connsiteX17" fmla="*/ 571305 w 592374"/>
                <a:gd name="connsiteY17" fmla="*/ 159557 h 592283"/>
                <a:gd name="connsiteX18" fmla="*/ 530849 w 592374"/>
                <a:gd name="connsiteY18" fmla="*/ 61525 h 592283"/>
                <a:gd name="connsiteX19" fmla="*/ 432891 w 592374"/>
                <a:gd name="connsiteY19" fmla="*/ 20996 h 59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2374" h="592283">
                  <a:moveTo>
                    <a:pt x="159575" y="592283"/>
                  </a:moveTo>
                  <a:cubicBezTo>
                    <a:pt x="116778" y="592283"/>
                    <a:pt x="76687" y="575750"/>
                    <a:pt x="46693" y="545682"/>
                  </a:cubicBezTo>
                  <a:cubicBezTo>
                    <a:pt x="-15564" y="483425"/>
                    <a:pt x="-15564" y="382102"/>
                    <a:pt x="46693" y="319845"/>
                  </a:cubicBezTo>
                  <a:lnTo>
                    <a:pt x="320009" y="46601"/>
                  </a:lnTo>
                  <a:cubicBezTo>
                    <a:pt x="350004" y="16534"/>
                    <a:pt x="390094" y="0"/>
                    <a:pt x="432891" y="0"/>
                  </a:cubicBezTo>
                  <a:cubicBezTo>
                    <a:pt x="475688" y="0"/>
                    <a:pt x="515779" y="16534"/>
                    <a:pt x="545773" y="46601"/>
                  </a:cubicBezTo>
                  <a:cubicBezTo>
                    <a:pt x="575841" y="76669"/>
                    <a:pt x="592375" y="116759"/>
                    <a:pt x="592375" y="159483"/>
                  </a:cubicBezTo>
                  <a:cubicBezTo>
                    <a:pt x="592375" y="202281"/>
                    <a:pt x="575841" y="242371"/>
                    <a:pt x="545773" y="272365"/>
                  </a:cubicBezTo>
                  <a:lnTo>
                    <a:pt x="272530" y="545755"/>
                  </a:lnTo>
                  <a:cubicBezTo>
                    <a:pt x="242462" y="575750"/>
                    <a:pt x="202372" y="592283"/>
                    <a:pt x="159575" y="592283"/>
                  </a:cubicBezTo>
                  <a:close/>
                  <a:moveTo>
                    <a:pt x="432891" y="20996"/>
                  </a:moveTo>
                  <a:cubicBezTo>
                    <a:pt x="395727" y="20996"/>
                    <a:pt x="360904" y="35335"/>
                    <a:pt x="334860" y="61452"/>
                  </a:cubicBezTo>
                  <a:lnTo>
                    <a:pt x="61544" y="334769"/>
                  </a:lnTo>
                  <a:cubicBezTo>
                    <a:pt x="7480" y="388832"/>
                    <a:pt x="7480" y="476841"/>
                    <a:pt x="61544" y="530904"/>
                  </a:cubicBezTo>
                  <a:cubicBezTo>
                    <a:pt x="87588" y="556948"/>
                    <a:pt x="122484" y="571360"/>
                    <a:pt x="159575" y="571360"/>
                  </a:cubicBezTo>
                  <a:cubicBezTo>
                    <a:pt x="196739" y="571360"/>
                    <a:pt x="231562" y="557021"/>
                    <a:pt x="257606" y="530904"/>
                  </a:cubicBezTo>
                  <a:lnTo>
                    <a:pt x="530849" y="257588"/>
                  </a:lnTo>
                  <a:cubicBezTo>
                    <a:pt x="556966" y="231544"/>
                    <a:pt x="571305" y="196721"/>
                    <a:pt x="571305" y="159557"/>
                  </a:cubicBezTo>
                  <a:cubicBezTo>
                    <a:pt x="571305" y="122393"/>
                    <a:pt x="556966" y="87570"/>
                    <a:pt x="530849" y="61525"/>
                  </a:cubicBezTo>
                  <a:cubicBezTo>
                    <a:pt x="504878" y="35408"/>
                    <a:pt x="470055" y="20996"/>
                    <a:pt x="432891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C63EB48-54E9-0146-BBDF-72C91AE419F4}"/>
                </a:ext>
              </a:extLst>
            </p:cNvPr>
            <p:cNvSpPr/>
            <p:nvPr/>
          </p:nvSpPr>
          <p:spPr>
            <a:xfrm>
              <a:off x="3304832" y="1987484"/>
              <a:ext cx="299067" cy="299067"/>
            </a:xfrm>
            <a:custGeom>
              <a:avLst/>
              <a:gdLst>
                <a:gd name="connsiteX0" fmla="*/ 128757 w 299067"/>
                <a:gd name="connsiteY0" fmla="*/ 299068 h 299067"/>
                <a:gd name="connsiteX1" fmla="*/ 121368 w 299067"/>
                <a:gd name="connsiteY1" fmla="*/ 295995 h 299067"/>
                <a:gd name="connsiteX2" fmla="*/ 3073 w 299067"/>
                <a:gd name="connsiteY2" fmla="*/ 177773 h 299067"/>
                <a:gd name="connsiteX3" fmla="*/ 0 w 299067"/>
                <a:gd name="connsiteY3" fmla="*/ 170384 h 299067"/>
                <a:gd name="connsiteX4" fmla="*/ 3073 w 299067"/>
                <a:gd name="connsiteY4" fmla="*/ 162922 h 299067"/>
                <a:gd name="connsiteX5" fmla="*/ 162922 w 299067"/>
                <a:gd name="connsiteY5" fmla="*/ 3073 h 299067"/>
                <a:gd name="connsiteX6" fmla="*/ 177773 w 299067"/>
                <a:gd name="connsiteY6" fmla="*/ 3073 h 299067"/>
                <a:gd name="connsiteX7" fmla="*/ 295995 w 299067"/>
                <a:gd name="connsiteY7" fmla="*/ 121368 h 299067"/>
                <a:gd name="connsiteX8" fmla="*/ 299068 w 299067"/>
                <a:gd name="connsiteY8" fmla="*/ 128757 h 299067"/>
                <a:gd name="connsiteX9" fmla="*/ 295995 w 299067"/>
                <a:gd name="connsiteY9" fmla="*/ 136146 h 299067"/>
                <a:gd name="connsiteX10" fmla="*/ 136219 w 299067"/>
                <a:gd name="connsiteY10" fmla="*/ 295995 h 299067"/>
                <a:gd name="connsiteX11" fmla="*/ 128757 w 299067"/>
                <a:gd name="connsiteY11" fmla="*/ 299068 h 299067"/>
                <a:gd name="connsiteX12" fmla="*/ 25386 w 299067"/>
                <a:gd name="connsiteY12" fmla="*/ 170311 h 299067"/>
                <a:gd name="connsiteX13" fmla="*/ 128757 w 299067"/>
                <a:gd name="connsiteY13" fmla="*/ 273682 h 299067"/>
                <a:gd name="connsiteX14" fmla="*/ 273755 w 299067"/>
                <a:gd name="connsiteY14" fmla="*/ 128684 h 299067"/>
                <a:gd name="connsiteX15" fmla="*/ 170311 w 299067"/>
                <a:gd name="connsiteY15" fmla="*/ 25386 h 299067"/>
                <a:gd name="connsiteX16" fmla="*/ 25386 w 299067"/>
                <a:gd name="connsiteY16" fmla="*/ 170311 h 29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067" h="299067">
                  <a:moveTo>
                    <a:pt x="128757" y="299068"/>
                  </a:moveTo>
                  <a:cubicBezTo>
                    <a:pt x="126050" y="299068"/>
                    <a:pt x="123417" y="298044"/>
                    <a:pt x="121368" y="295995"/>
                  </a:cubicBezTo>
                  <a:lnTo>
                    <a:pt x="3073" y="177773"/>
                  </a:lnTo>
                  <a:cubicBezTo>
                    <a:pt x="1097" y="175798"/>
                    <a:pt x="0" y="173164"/>
                    <a:pt x="0" y="170384"/>
                  </a:cubicBezTo>
                  <a:cubicBezTo>
                    <a:pt x="0" y="167604"/>
                    <a:pt x="1097" y="164897"/>
                    <a:pt x="3073" y="162922"/>
                  </a:cubicBezTo>
                  <a:lnTo>
                    <a:pt x="162922" y="3073"/>
                  </a:lnTo>
                  <a:cubicBezTo>
                    <a:pt x="167019" y="-1024"/>
                    <a:pt x="173676" y="-1024"/>
                    <a:pt x="177773" y="3073"/>
                  </a:cubicBezTo>
                  <a:lnTo>
                    <a:pt x="295995" y="121368"/>
                  </a:lnTo>
                  <a:cubicBezTo>
                    <a:pt x="297971" y="123344"/>
                    <a:pt x="299068" y="125977"/>
                    <a:pt x="299068" y="128757"/>
                  </a:cubicBezTo>
                  <a:cubicBezTo>
                    <a:pt x="299068" y="131537"/>
                    <a:pt x="297971" y="134171"/>
                    <a:pt x="295995" y="136146"/>
                  </a:cubicBezTo>
                  <a:lnTo>
                    <a:pt x="136219" y="295995"/>
                  </a:lnTo>
                  <a:cubicBezTo>
                    <a:pt x="134171" y="298044"/>
                    <a:pt x="131464" y="299068"/>
                    <a:pt x="128757" y="299068"/>
                  </a:cubicBezTo>
                  <a:close/>
                  <a:moveTo>
                    <a:pt x="25386" y="170311"/>
                  </a:moveTo>
                  <a:lnTo>
                    <a:pt x="128757" y="273682"/>
                  </a:lnTo>
                  <a:lnTo>
                    <a:pt x="273755" y="128684"/>
                  </a:lnTo>
                  <a:lnTo>
                    <a:pt x="170311" y="25386"/>
                  </a:lnTo>
                  <a:lnTo>
                    <a:pt x="25386" y="17031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44643B8-564E-1D37-D103-4FAE628E2497}"/>
                </a:ext>
              </a:extLst>
            </p:cNvPr>
            <p:cNvSpPr/>
            <p:nvPr/>
          </p:nvSpPr>
          <p:spPr>
            <a:xfrm>
              <a:off x="3649496" y="1963269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556 h 53039"/>
                <a:gd name="connsiteX6" fmla="*/ 45193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360 h 53039"/>
                <a:gd name="connsiteX11" fmla="*/ 26465 w 53020"/>
                <a:gd name="connsiteY11" fmla="*/ 31970 h 53039"/>
                <a:gd name="connsiteX12" fmla="*/ 30342 w 53020"/>
                <a:gd name="connsiteY12" fmla="*/ 30360 h 53039"/>
                <a:gd name="connsiteX13" fmla="*/ 32025 w 53020"/>
                <a:gd name="connsiteY13" fmla="*/ 26483 h 53039"/>
                <a:gd name="connsiteX14" fmla="*/ 30415 w 53020"/>
                <a:gd name="connsiteY14" fmla="*/ 22606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969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828"/>
                  </a:cubicBezTo>
                  <a:cubicBezTo>
                    <a:pt x="50241" y="12803"/>
                    <a:pt x="53021" y="19460"/>
                    <a:pt x="53021" y="26556"/>
                  </a:cubicBezTo>
                  <a:cubicBezTo>
                    <a:pt x="53021" y="33652"/>
                    <a:pt x="50241" y="40310"/>
                    <a:pt x="45193" y="45285"/>
                  </a:cubicBezTo>
                  <a:cubicBezTo>
                    <a:pt x="40145" y="50259"/>
                    <a:pt x="33488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360"/>
                  </a:cubicBezTo>
                  <a:cubicBezTo>
                    <a:pt x="23612" y="31385"/>
                    <a:pt x="25002" y="31970"/>
                    <a:pt x="26465" y="31970"/>
                  </a:cubicBezTo>
                  <a:cubicBezTo>
                    <a:pt x="27269" y="31970"/>
                    <a:pt x="28952" y="31750"/>
                    <a:pt x="30342" y="30360"/>
                  </a:cubicBezTo>
                  <a:cubicBezTo>
                    <a:pt x="31439" y="29263"/>
                    <a:pt x="32025" y="27946"/>
                    <a:pt x="32025" y="26483"/>
                  </a:cubicBezTo>
                  <a:cubicBezTo>
                    <a:pt x="32025" y="25020"/>
                    <a:pt x="31439" y="23630"/>
                    <a:pt x="30415" y="22606"/>
                  </a:cubicBezTo>
                  <a:cubicBezTo>
                    <a:pt x="28879" y="21216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C2DFFBB-6BB9-0B51-0411-B25A184844E0}"/>
                </a:ext>
              </a:extLst>
            </p:cNvPr>
            <p:cNvSpPr/>
            <p:nvPr/>
          </p:nvSpPr>
          <p:spPr>
            <a:xfrm>
              <a:off x="3612240" y="1926178"/>
              <a:ext cx="53039" cy="52966"/>
            </a:xfrm>
            <a:custGeom>
              <a:avLst/>
              <a:gdLst>
                <a:gd name="connsiteX0" fmla="*/ 26556 w 53039"/>
                <a:gd name="connsiteY0" fmla="*/ 52966 h 52966"/>
                <a:gd name="connsiteX1" fmla="*/ 7828 w 53039"/>
                <a:gd name="connsiteY1" fmla="*/ 45285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10 h 52966"/>
                <a:gd name="connsiteX7" fmla="*/ 45285 w 53039"/>
                <a:gd name="connsiteY7" fmla="*/ 45211 h 52966"/>
                <a:gd name="connsiteX8" fmla="*/ 26556 w 53039"/>
                <a:gd name="connsiteY8" fmla="*/ 52966 h 52966"/>
                <a:gd name="connsiteX9" fmla="*/ 26556 w 53039"/>
                <a:gd name="connsiteY9" fmla="*/ 20996 h 52966"/>
                <a:gd name="connsiteX10" fmla="*/ 22606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434 h 52966"/>
                <a:gd name="connsiteX13" fmla="*/ 26483 w 53039"/>
                <a:gd name="connsiteY13" fmla="*/ 32043 h 52966"/>
                <a:gd name="connsiteX14" fmla="*/ 30360 w 53039"/>
                <a:gd name="connsiteY14" fmla="*/ 30434 h 52966"/>
                <a:gd name="connsiteX15" fmla="*/ 31970 w 53039"/>
                <a:gd name="connsiteY15" fmla="*/ 26483 h 52966"/>
                <a:gd name="connsiteX16" fmla="*/ 30360 w 53039"/>
                <a:gd name="connsiteY16" fmla="*/ 22606 h 52966"/>
                <a:gd name="connsiteX17" fmla="*/ 26556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556" y="52966"/>
                  </a:moveTo>
                  <a:cubicBezTo>
                    <a:pt x="19460" y="52966"/>
                    <a:pt x="12876" y="50259"/>
                    <a:pt x="7828" y="45285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3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186"/>
                    <a:pt x="33653" y="52966"/>
                    <a:pt x="26556" y="52966"/>
                  </a:cubicBezTo>
                  <a:close/>
                  <a:moveTo>
                    <a:pt x="26556" y="20996"/>
                  </a:moveTo>
                  <a:cubicBezTo>
                    <a:pt x="25093" y="20996"/>
                    <a:pt x="23703" y="21581"/>
                    <a:pt x="22606" y="22606"/>
                  </a:cubicBezTo>
                  <a:cubicBezTo>
                    <a:pt x="21582" y="23630"/>
                    <a:pt x="20996" y="25020"/>
                    <a:pt x="20996" y="26483"/>
                  </a:cubicBezTo>
                  <a:cubicBezTo>
                    <a:pt x="20996" y="27946"/>
                    <a:pt x="21582" y="29336"/>
                    <a:pt x="22606" y="30434"/>
                  </a:cubicBezTo>
                  <a:cubicBezTo>
                    <a:pt x="23630" y="31458"/>
                    <a:pt x="25020" y="32043"/>
                    <a:pt x="26483" y="32043"/>
                  </a:cubicBezTo>
                  <a:cubicBezTo>
                    <a:pt x="27361" y="32043"/>
                    <a:pt x="28970" y="31824"/>
                    <a:pt x="30360" y="30434"/>
                  </a:cubicBezTo>
                  <a:cubicBezTo>
                    <a:pt x="31385" y="29409"/>
                    <a:pt x="31970" y="28019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044" y="21143"/>
                    <a:pt x="27361" y="20996"/>
                    <a:pt x="2655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8DF7404-EDFC-2677-AB80-409461BA5745}"/>
                </a:ext>
              </a:extLst>
            </p:cNvPr>
            <p:cNvSpPr/>
            <p:nvPr/>
          </p:nvSpPr>
          <p:spPr>
            <a:xfrm>
              <a:off x="3575149" y="188901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556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85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556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287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969"/>
                    <a:pt x="45211" y="45285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23" y="25093"/>
                    <a:pt x="20923" y="26556"/>
                  </a:cubicBezTo>
                  <a:cubicBezTo>
                    <a:pt x="20923" y="28019"/>
                    <a:pt x="21508" y="29409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287" y="22606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3A17FF6-E9AF-07E5-3FB2-E1B8E2B45708}"/>
                </a:ext>
              </a:extLst>
            </p:cNvPr>
            <p:cNvSpPr/>
            <p:nvPr/>
          </p:nvSpPr>
          <p:spPr>
            <a:xfrm>
              <a:off x="3611893" y="2000872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755"/>
                  </a:cubicBezTo>
                  <a:cubicBezTo>
                    <a:pt x="50241" y="12729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73BA03B-8416-890A-4331-1AC764875924}"/>
                </a:ext>
              </a:extLst>
            </p:cNvPr>
            <p:cNvSpPr/>
            <p:nvPr/>
          </p:nvSpPr>
          <p:spPr>
            <a:xfrm>
              <a:off x="3574710" y="1963635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483 h 53039"/>
                <a:gd name="connsiteX3" fmla="*/ 7828 w 53039"/>
                <a:gd name="connsiteY3" fmla="*/ 7755 h 53039"/>
                <a:gd name="connsiteX4" fmla="*/ 26556 w 53039"/>
                <a:gd name="connsiteY4" fmla="*/ 0 h 53039"/>
                <a:gd name="connsiteX5" fmla="*/ 45285 w 53039"/>
                <a:gd name="connsiteY5" fmla="*/ 7755 h 53039"/>
                <a:gd name="connsiteX6" fmla="*/ 53039 w 53039"/>
                <a:gd name="connsiteY6" fmla="*/ 26410 h 53039"/>
                <a:gd name="connsiteX7" fmla="*/ 45285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1069 h 53039"/>
                <a:gd name="connsiteX10" fmla="*/ 22679 w 53039"/>
                <a:gd name="connsiteY10" fmla="*/ 22679 h 53039"/>
                <a:gd name="connsiteX11" fmla="*/ 20996 w 53039"/>
                <a:gd name="connsiteY11" fmla="*/ 26556 h 53039"/>
                <a:gd name="connsiteX12" fmla="*/ 22606 w 53039"/>
                <a:gd name="connsiteY12" fmla="*/ 30434 h 53039"/>
                <a:gd name="connsiteX13" fmla="*/ 26483 w 53039"/>
                <a:gd name="connsiteY13" fmla="*/ 32043 h 53039"/>
                <a:gd name="connsiteX14" fmla="*/ 30433 w 53039"/>
                <a:gd name="connsiteY14" fmla="*/ 30434 h 53039"/>
                <a:gd name="connsiteX15" fmla="*/ 32043 w 53039"/>
                <a:gd name="connsiteY15" fmla="*/ 26556 h 53039"/>
                <a:gd name="connsiteX16" fmla="*/ 30433 w 53039"/>
                <a:gd name="connsiteY16" fmla="*/ 22679 h 53039"/>
                <a:gd name="connsiteX17" fmla="*/ 26483 w 53039"/>
                <a:gd name="connsiteY17" fmla="*/ 21069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84"/>
                  </a:cubicBezTo>
                  <a:cubicBezTo>
                    <a:pt x="2707" y="40310"/>
                    <a:pt x="0" y="33579"/>
                    <a:pt x="0" y="26483"/>
                  </a:cubicBezTo>
                  <a:cubicBezTo>
                    <a:pt x="0" y="19387"/>
                    <a:pt x="2780" y="12803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332"/>
                    <a:pt x="33579" y="53039"/>
                    <a:pt x="26483" y="53039"/>
                  </a:cubicBezTo>
                  <a:close/>
                  <a:moveTo>
                    <a:pt x="26483" y="21069"/>
                  </a:moveTo>
                  <a:cubicBezTo>
                    <a:pt x="25605" y="21069"/>
                    <a:pt x="23996" y="21289"/>
                    <a:pt x="22679" y="22679"/>
                  </a:cubicBezTo>
                  <a:cubicBezTo>
                    <a:pt x="21581" y="23776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24"/>
                    <a:pt x="25605" y="32043"/>
                    <a:pt x="26483" y="32043"/>
                  </a:cubicBezTo>
                  <a:cubicBezTo>
                    <a:pt x="27946" y="32043"/>
                    <a:pt x="29336" y="31458"/>
                    <a:pt x="30433" y="30434"/>
                  </a:cubicBezTo>
                  <a:cubicBezTo>
                    <a:pt x="31458" y="29409"/>
                    <a:pt x="32043" y="28019"/>
                    <a:pt x="32043" y="26556"/>
                  </a:cubicBezTo>
                  <a:cubicBezTo>
                    <a:pt x="32043" y="25093"/>
                    <a:pt x="31458" y="23703"/>
                    <a:pt x="30433" y="22679"/>
                  </a:cubicBezTo>
                  <a:cubicBezTo>
                    <a:pt x="29336" y="21655"/>
                    <a:pt x="27946" y="21069"/>
                    <a:pt x="26483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0BCF93F-FA71-E500-82B1-F36C2EEAD094}"/>
                </a:ext>
              </a:extLst>
            </p:cNvPr>
            <p:cNvSpPr/>
            <p:nvPr/>
          </p:nvSpPr>
          <p:spPr>
            <a:xfrm>
              <a:off x="3537546" y="192654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83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96 w 52947"/>
                <a:gd name="connsiteY10" fmla="*/ 26483 h 52966"/>
                <a:gd name="connsiteX11" fmla="*/ 22606 w 52947"/>
                <a:gd name="connsiteY11" fmla="*/ 30360 h 52966"/>
                <a:gd name="connsiteX12" fmla="*/ 26483 w 52947"/>
                <a:gd name="connsiteY12" fmla="*/ 31970 h 52966"/>
                <a:gd name="connsiteX13" fmla="*/ 30434 w 52947"/>
                <a:gd name="connsiteY13" fmla="*/ 30360 h 52966"/>
                <a:gd name="connsiteX14" fmla="*/ 30434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2555" y="28239"/>
                    <a:pt x="32555" y="24727"/>
                    <a:pt x="30434" y="22606"/>
                  </a:cubicBezTo>
                  <a:cubicBezTo>
                    <a:pt x="29409" y="21581"/>
                    <a:pt x="28019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8A7570-5ECA-8299-A926-96902809B7D4}"/>
                </a:ext>
              </a:extLst>
            </p:cNvPr>
            <p:cNvSpPr/>
            <p:nvPr/>
          </p:nvSpPr>
          <p:spPr>
            <a:xfrm>
              <a:off x="3574344" y="2038402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556 h 53039"/>
                <a:gd name="connsiteX3" fmla="*/ 7755 w 53039"/>
                <a:gd name="connsiteY3" fmla="*/ 7755 h 53039"/>
                <a:gd name="connsiteX4" fmla="*/ 26483 w 53039"/>
                <a:gd name="connsiteY4" fmla="*/ 0 h 53039"/>
                <a:gd name="connsiteX5" fmla="*/ 45211 w 53039"/>
                <a:gd name="connsiteY5" fmla="*/ 7682 h 53039"/>
                <a:gd name="connsiteX6" fmla="*/ 53039 w 53039"/>
                <a:gd name="connsiteY6" fmla="*/ 26483 h 53039"/>
                <a:gd name="connsiteX7" fmla="*/ 45284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0996 h 53039"/>
                <a:gd name="connsiteX10" fmla="*/ 22606 w 53039"/>
                <a:gd name="connsiteY10" fmla="*/ 22606 h 53039"/>
                <a:gd name="connsiteX11" fmla="*/ 20996 w 53039"/>
                <a:gd name="connsiteY11" fmla="*/ 26483 h 53039"/>
                <a:gd name="connsiteX12" fmla="*/ 22606 w 53039"/>
                <a:gd name="connsiteY12" fmla="*/ 30360 h 53039"/>
                <a:gd name="connsiteX13" fmla="*/ 30434 w 53039"/>
                <a:gd name="connsiteY13" fmla="*/ 30360 h 53039"/>
                <a:gd name="connsiteX14" fmla="*/ 32043 w 53039"/>
                <a:gd name="connsiteY14" fmla="*/ 26483 h 53039"/>
                <a:gd name="connsiteX15" fmla="*/ 30434 w 53039"/>
                <a:gd name="connsiteY15" fmla="*/ 22533 h 53039"/>
                <a:gd name="connsiteX16" fmla="*/ 26483 w 53039"/>
                <a:gd name="connsiteY16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803" y="50259"/>
                    <a:pt x="7755" y="45284"/>
                  </a:cubicBezTo>
                  <a:cubicBezTo>
                    <a:pt x="2707" y="40310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803" y="2780"/>
                    <a:pt x="19460" y="0"/>
                    <a:pt x="26483" y="0"/>
                  </a:cubicBezTo>
                  <a:cubicBezTo>
                    <a:pt x="33506" y="0"/>
                    <a:pt x="40163" y="2707"/>
                    <a:pt x="45211" y="7682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4" y="45211"/>
                  </a:cubicBezTo>
                  <a:cubicBezTo>
                    <a:pt x="40163" y="50259"/>
                    <a:pt x="33506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4727" y="32482"/>
                    <a:pt x="28312" y="32482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533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93BB24D-EF25-4176-9CB3-8E29B49D5F21}"/>
                </a:ext>
              </a:extLst>
            </p:cNvPr>
            <p:cNvSpPr/>
            <p:nvPr/>
          </p:nvSpPr>
          <p:spPr>
            <a:xfrm>
              <a:off x="3537180" y="2001238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483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79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043 h 53039"/>
                <a:gd name="connsiteX13" fmla="*/ 30360 w 52947"/>
                <a:gd name="connsiteY13" fmla="*/ 30434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043"/>
                    <a:pt x="26483" y="32043"/>
                  </a:cubicBezTo>
                  <a:cubicBezTo>
                    <a:pt x="27946" y="32043"/>
                    <a:pt x="29336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BFF139F-D9E2-AC0E-EDAF-863F1BC9863E}"/>
                </a:ext>
              </a:extLst>
            </p:cNvPr>
            <p:cNvSpPr/>
            <p:nvPr/>
          </p:nvSpPr>
          <p:spPr>
            <a:xfrm>
              <a:off x="3500035" y="1964147"/>
              <a:ext cx="52947" cy="52966"/>
            </a:xfrm>
            <a:custGeom>
              <a:avLst/>
              <a:gdLst>
                <a:gd name="connsiteX0" fmla="*/ 26465 w 52947"/>
                <a:gd name="connsiteY0" fmla="*/ 52966 h 52966"/>
                <a:gd name="connsiteX1" fmla="*/ 7736 w 52947"/>
                <a:gd name="connsiteY1" fmla="*/ 45211 h 52966"/>
                <a:gd name="connsiteX2" fmla="*/ 7736 w 52947"/>
                <a:gd name="connsiteY2" fmla="*/ 7755 h 52966"/>
                <a:gd name="connsiteX3" fmla="*/ 26465 w 52947"/>
                <a:gd name="connsiteY3" fmla="*/ 0 h 52966"/>
                <a:gd name="connsiteX4" fmla="*/ 45193 w 52947"/>
                <a:gd name="connsiteY4" fmla="*/ 7828 h 52966"/>
                <a:gd name="connsiteX5" fmla="*/ 52948 w 52947"/>
                <a:gd name="connsiteY5" fmla="*/ 26483 h 52966"/>
                <a:gd name="connsiteX6" fmla="*/ 45193 w 52947"/>
                <a:gd name="connsiteY6" fmla="*/ 45285 h 52966"/>
                <a:gd name="connsiteX7" fmla="*/ 26465 w 52947"/>
                <a:gd name="connsiteY7" fmla="*/ 52966 h 52966"/>
                <a:gd name="connsiteX8" fmla="*/ 26465 w 52947"/>
                <a:gd name="connsiteY8" fmla="*/ 20996 h 52966"/>
                <a:gd name="connsiteX9" fmla="*/ 22587 w 52947"/>
                <a:gd name="connsiteY9" fmla="*/ 22606 h 52966"/>
                <a:gd name="connsiteX10" fmla="*/ 22587 w 52947"/>
                <a:gd name="connsiteY10" fmla="*/ 30434 h 52966"/>
                <a:gd name="connsiteX11" fmla="*/ 26465 w 52947"/>
                <a:gd name="connsiteY11" fmla="*/ 31970 h 52966"/>
                <a:gd name="connsiteX12" fmla="*/ 30342 w 52947"/>
                <a:gd name="connsiteY12" fmla="*/ 30360 h 52966"/>
                <a:gd name="connsiteX13" fmla="*/ 31952 w 52947"/>
                <a:gd name="connsiteY13" fmla="*/ 26410 h 52966"/>
                <a:gd name="connsiteX14" fmla="*/ 30342 w 52947"/>
                <a:gd name="connsiteY14" fmla="*/ 22606 h 52966"/>
                <a:gd name="connsiteX15" fmla="*/ 26465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23"/>
                    <a:pt x="-2579" y="17997"/>
                    <a:pt x="7736" y="7755"/>
                  </a:cubicBezTo>
                  <a:cubicBezTo>
                    <a:pt x="12784" y="2707"/>
                    <a:pt x="19442" y="0"/>
                    <a:pt x="26465" y="0"/>
                  </a:cubicBezTo>
                  <a:cubicBezTo>
                    <a:pt x="33561" y="0"/>
                    <a:pt x="40218" y="2780"/>
                    <a:pt x="45193" y="7828"/>
                  </a:cubicBezTo>
                  <a:cubicBezTo>
                    <a:pt x="50168" y="12729"/>
                    <a:pt x="52948" y="19387"/>
                    <a:pt x="52948" y="26483"/>
                  </a:cubicBezTo>
                  <a:cubicBezTo>
                    <a:pt x="52948" y="33579"/>
                    <a:pt x="50241" y="40237"/>
                    <a:pt x="45193" y="45285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1970"/>
                    <a:pt x="26465" y="31970"/>
                  </a:cubicBezTo>
                  <a:cubicBezTo>
                    <a:pt x="27343" y="31970"/>
                    <a:pt x="28952" y="31750"/>
                    <a:pt x="30342" y="30360"/>
                  </a:cubicBezTo>
                  <a:cubicBezTo>
                    <a:pt x="31439" y="29263"/>
                    <a:pt x="31952" y="27873"/>
                    <a:pt x="31952" y="26410"/>
                  </a:cubicBezTo>
                  <a:cubicBezTo>
                    <a:pt x="31952" y="24947"/>
                    <a:pt x="31366" y="23630"/>
                    <a:pt x="30342" y="22606"/>
                  </a:cubicBezTo>
                  <a:cubicBezTo>
                    <a:pt x="28952" y="21143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82D4D54-B802-57DE-1D2A-621BF4D1DEB9}"/>
                </a:ext>
              </a:extLst>
            </p:cNvPr>
            <p:cNvSpPr/>
            <p:nvPr/>
          </p:nvSpPr>
          <p:spPr>
            <a:xfrm>
              <a:off x="3355759" y="2256997"/>
              <a:ext cx="52956" cy="52966"/>
            </a:xfrm>
            <a:custGeom>
              <a:avLst/>
              <a:gdLst>
                <a:gd name="connsiteX0" fmla="*/ 26474 w 52956"/>
                <a:gd name="connsiteY0" fmla="*/ 52966 h 52966"/>
                <a:gd name="connsiteX1" fmla="*/ 7746 w 52956"/>
                <a:gd name="connsiteY1" fmla="*/ 45211 h 52966"/>
                <a:gd name="connsiteX2" fmla="*/ 7672 w 52956"/>
                <a:gd name="connsiteY2" fmla="*/ 7755 h 52966"/>
                <a:gd name="connsiteX3" fmla="*/ 26474 w 52956"/>
                <a:gd name="connsiteY3" fmla="*/ 0 h 52966"/>
                <a:gd name="connsiteX4" fmla="*/ 45202 w 52956"/>
                <a:gd name="connsiteY4" fmla="*/ 7755 h 52966"/>
                <a:gd name="connsiteX5" fmla="*/ 52957 w 52956"/>
                <a:gd name="connsiteY5" fmla="*/ 26556 h 52966"/>
                <a:gd name="connsiteX6" fmla="*/ 45202 w 52956"/>
                <a:gd name="connsiteY6" fmla="*/ 45284 h 52966"/>
                <a:gd name="connsiteX7" fmla="*/ 26474 w 52956"/>
                <a:gd name="connsiteY7" fmla="*/ 52966 h 52966"/>
                <a:gd name="connsiteX8" fmla="*/ 26474 w 52956"/>
                <a:gd name="connsiteY8" fmla="*/ 20996 h 52966"/>
                <a:gd name="connsiteX9" fmla="*/ 22523 w 52956"/>
                <a:gd name="connsiteY9" fmla="*/ 22606 h 52966"/>
                <a:gd name="connsiteX10" fmla="*/ 22523 w 52956"/>
                <a:gd name="connsiteY10" fmla="*/ 30360 h 52966"/>
                <a:gd name="connsiteX11" fmla="*/ 26474 w 52956"/>
                <a:gd name="connsiteY11" fmla="*/ 31970 h 52966"/>
                <a:gd name="connsiteX12" fmla="*/ 30351 w 52956"/>
                <a:gd name="connsiteY12" fmla="*/ 30360 h 52966"/>
                <a:gd name="connsiteX13" fmla="*/ 32034 w 52956"/>
                <a:gd name="connsiteY13" fmla="*/ 26483 h 52966"/>
                <a:gd name="connsiteX14" fmla="*/ 30424 w 52956"/>
                <a:gd name="connsiteY14" fmla="*/ 22533 h 52966"/>
                <a:gd name="connsiteX15" fmla="*/ 26474 w 52956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56" h="52966">
                  <a:moveTo>
                    <a:pt x="26474" y="52966"/>
                  </a:moveTo>
                  <a:cubicBezTo>
                    <a:pt x="19378" y="52966"/>
                    <a:pt x="12720" y="50186"/>
                    <a:pt x="7746" y="45211"/>
                  </a:cubicBezTo>
                  <a:cubicBezTo>
                    <a:pt x="-2570" y="34969"/>
                    <a:pt x="-2570" y="18143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0250" y="12803"/>
                    <a:pt x="52957" y="19460"/>
                    <a:pt x="52957" y="26556"/>
                  </a:cubicBezTo>
                  <a:cubicBezTo>
                    <a:pt x="52957" y="33652"/>
                    <a:pt x="50177" y="40310"/>
                    <a:pt x="45202" y="45284"/>
                  </a:cubicBezTo>
                  <a:cubicBezTo>
                    <a:pt x="40228" y="50186"/>
                    <a:pt x="33570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548" y="21581"/>
                    <a:pt x="22523" y="22606"/>
                  </a:cubicBezTo>
                  <a:cubicBezTo>
                    <a:pt x="20402" y="24727"/>
                    <a:pt x="20402" y="28239"/>
                    <a:pt x="22523" y="30360"/>
                  </a:cubicBezTo>
                  <a:cubicBezTo>
                    <a:pt x="23548" y="31385"/>
                    <a:pt x="24938" y="31970"/>
                    <a:pt x="26474" y="31970"/>
                  </a:cubicBezTo>
                  <a:cubicBezTo>
                    <a:pt x="27352" y="31970"/>
                    <a:pt x="28961" y="31750"/>
                    <a:pt x="30351" y="30360"/>
                  </a:cubicBezTo>
                  <a:cubicBezTo>
                    <a:pt x="31449" y="29263"/>
                    <a:pt x="32034" y="27946"/>
                    <a:pt x="32034" y="26483"/>
                  </a:cubicBezTo>
                  <a:cubicBezTo>
                    <a:pt x="32034" y="25020"/>
                    <a:pt x="31449" y="23630"/>
                    <a:pt x="30424" y="22533"/>
                  </a:cubicBezTo>
                  <a:cubicBezTo>
                    <a:pt x="29034" y="21216"/>
                    <a:pt x="27352" y="20996"/>
                    <a:pt x="2647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1B09D26-3466-B9FC-78EC-918AB247C865}"/>
                </a:ext>
              </a:extLst>
            </p:cNvPr>
            <p:cNvSpPr/>
            <p:nvPr/>
          </p:nvSpPr>
          <p:spPr>
            <a:xfrm>
              <a:off x="3318586" y="2219832"/>
              <a:ext cx="53039" cy="52966"/>
            </a:xfrm>
            <a:custGeom>
              <a:avLst/>
              <a:gdLst>
                <a:gd name="connsiteX0" fmla="*/ 26483 w 53039"/>
                <a:gd name="connsiteY0" fmla="*/ 52966 h 52966"/>
                <a:gd name="connsiteX1" fmla="*/ 7755 w 53039"/>
                <a:gd name="connsiteY1" fmla="*/ 45211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83 h 52966"/>
                <a:gd name="connsiteX7" fmla="*/ 45285 w 53039"/>
                <a:gd name="connsiteY7" fmla="*/ 45211 h 52966"/>
                <a:gd name="connsiteX8" fmla="*/ 26483 w 53039"/>
                <a:gd name="connsiteY8" fmla="*/ 52966 h 52966"/>
                <a:gd name="connsiteX9" fmla="*/ 26483 w 53039"/>
                <a:gd name="connsiteY9" fmla="*/ 20996 h 52966"/>
                <a:gd name="connsiteX10" fmla="*/ 22679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360 h 52966"/>
                <a:gd name="connsiteX13" fmla="*/ 26483 w 53039"/>
                <a:gd name="connsiteY13" fmla="*/ 31970 h 52966"/>
                <a:gd name="connsiteX14" fmla="*/ 30434 w 53039"/>
                <a:gd name="connsiteY14" fmla="*/ 30360 h 52966"/>
                <a:gd name="connsiteX15" fmla="*/ 32043 w 53039"/>
                <a:gd name="connsiteY15" fmla="*/ 26483 h 52966"/>
                <a:gd name="connsiteX16" fmla="*/ 30434 w 53039"/>
                <a:gd name="connsiteY16" fmla="*/ 22606 h 52966"/>
                <a:gd name="connsiteX17" fmla="*/ 26483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5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46DFF7B-AED2-3102-1FB2-3D3FF96219E7}"/>
                </a:ext>
              </a:extLst>
            </p:cNvPr>
            <p:cNvSpPr/>
            <p:nvPr/>
          </p:nvSpPr>
          <p:spPr>
            <a:xfrm>
              <a:off x="3281504" y="2182668"/>
              <a:ext cx="52947" cy="52966"/>
            </a:xfrm>
            <a:custGeom>
              <a:avLst/>
              <a:gdLst>
                <a:gd name="connsiteX0" fmla="*/ 26474 w 52947"/>
                <a:gd name="connsiteY0" fmla="*/ 52966 h 52966"/>
                <a:gd name="connsiteX1" fmla="*/ 7746 w 52947"/>
                <a:gd name="connsiteY1" fmla="*/ 45284 h 52966"/>
                <a:gd name="connsiteX2" fmla="*/ 7672 w 52947"/>
                <a:gd name="connsiteY2" fmla="*/ 7755 h 52966"/>
                <a:gd name="connsiteX3" fmla="*/ 26474 w 52947"/>
                <a:gd name="connsiteY3" fmla="*/ 0 h 52966"/>
                <a:gd name="connsiteX4" fmla="*/ 45202 w 52947"/>
                <a:gd name="connsiteY4" fmla="*/ 7755 h 52966"/>
                <a:gd name="connsiteX5" fmla="*/ 45275 w 52947"/>
                <a:gd name="connsiteY5" fmla="*/ 45211 h 52966"/>
                <a:gd name="connsiteX6" fmla="*/ 26474 w 52947"/>
                <a:gd name="connsiteY6" fmla="*/ 52966 h 52966"/>
                <a:gd name="connsiteX7" fmla="*/ 26474 w 52947"/>
                <a:gd name="connsiteY7" fmla="*/ 20996 h 52966"/>
                <a:gd name="connsiteX8" fmla="*/ 22523 w 52947"/>
                <a:gd name="connsiteY8" fmla="*/ 22606 h 52966"/>
                <a:gd name="connsiteX9" fmla="*/ 22597 w 52947"/>
                <a:gd name="connsiteY9" fmla="*/ 30434 h 52966"/>
                <a:gd name="connsiteX10" fmla="*/ 26474 w 52947"/>
                <a:gd name="connsiteY10" fmla="*/ 31970 h 52966"/>
                <a:gd name="connsiteX11" fmla="*/ 30424 w 52947"/>
                <a:gd name="connsiteY11" fmla="*/ 30360 h 52966"/>
                <a:gd name="connsiteX12" fmla="*/ 30351 w 52947"/>
                <a:gd name="connsiteY12" fmla="*/ 22606 h 52966"/>
                <a:gd name="connsiteX13" fmla="*/ 26474 w 52947"/>
                <a:gd name="connsiteY13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47" h="52966">
                  <a:moveTo>
                    <a:pt x="26474" y="52966"/>
                  </a:moveTo>
                  <a:cubicBezTo>
                    <a:pt x="19378" y="52966"/>
                    <a:pt x="12720" y="50259"/>
                    <a:pt x="7746" y="45284"/>
                  </a:cubicBezTo>
                  <a:cubicBezTo>
                    <a:pt x="-2570" y="34896"/>
                    <a:pt x="-2570" y="18070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5517" y="18070"/>
                    <a:pt x="55517" y="34896"/>
                    <a:pt x="45275" y="45211"/>
                  </a:cubicBezTo>
                  <a:cubicBezTo>
                    <a:pt x="40154" y="50259"/>
                    <a:pt x="33497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621" y="21581"/>
                    <a:pt x="22523" y="22606"/>
                  </a:cubicBezTo>
                  <a:cubicBezTo>
                    <a:pt x="20402" y="24727"/>
                    <a:pt x="20402" y="28239"/>
                    <a:pt x="22597" y="30434"/>
                  </a:cubicBezTo>
                  <a:cubicBezTo>
                    <a:pt x="23621" y="31385"/>
                    <a:pt x="25011" y="31970"/>
                    <a:pt x="26474" y="31970"/>
                  </a:cubicBezTo>
                  <a:cubicBezTo>
                    <a:pt x="27937" y="31970"/>
                    <a:pt x="29400" y="31385"/>
                    <a:pt x="30424" y="30360"/>
                  </a:cubicBezTo>
                  <a:cubicBezTo>
                    <a:pt x="32546" y="28239"/>
                    <a:pt x="32546" y="24727"/>
                    <a:pt x="30351" y="22606"/>
                  </a:cubicBezTo>
                  <a:cubicBezTo>
                    <a:pt x="29327" y="21581"/>
                    <a:pt x="27937" y="20996"/>
                    <a:pt x="26474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802A084-7891-111D-175D-A3E3098FA26A}"/>
                </a:ext>
              </a:extLst>
            </p:cNvPr>
            <p:cNvSpPr/>
            <p:nvPr/>
          </p:nvSpPr>
          <p:spPr>
            <a:xfrm>
              <a:off x="3318220" y="2294526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755 h 52966"/>
                <a:gd name="connsiteX6" fmla="*/ 52966 w 52966"/>
                <a:gd name="connsiteY6" fmla="*/ 26483 h 52966"/>
                <a:gd name="connsiteX7" fmla="*/ 45211 w 52966"/>
                <a:gd name="connsiteY7" fmla="*/ 45211 h 52966"/>
                <a:gd name="connsiteX8" fmla="*/ 26483 w 52966"/>
                <a:gd name="connsiteY8" fmla="*/ 52966 h 52966"/>
                <a:gd name="connsiteX9" fmla="*/ 26483 w 52966"/>
                <a:gd name="connsiteY9" fmla="*/ 20996 h 52966"/>
                <a:gd name="connsiteX10" fmla="*/ 22606 w 52966"/>
                <a:gd name="connsiteY10" fmla="*/ 22606 h 52966"/>
                <a:gd name="connsiteX11" fmla="*/ 20996 w 52966"/>
                <a:gd name="connsiteY11" fmla="*/ 26483 h 52966"/>
                <a:gd name="connsiteX12" fmla="*/ 22606 w 52966"/>
                <a:gd name="connsiteY12" fmla="*/ 30360 h 52966"/>
                <a:gd name="connsiteX13" fmla="*/ 26483 w 52966"/>
                <a:gd name="connsiteY13" fmla="*/ 31970 h 52966"/>
                <a:gd name="connsiteX14" fmla="*/ 30360 w 52966"/>
                <a:gd name="connsiteY14" fmla="*/ 30360 h 52966"/>
                <a:gd name="connsiteX15" fmla="*/ 31970 w 52966"/>
                <a:gd name="connsiteY15" fmla="*/ 26483 h 52966"/>
                <a:gd name="connsiteX16" fmla="*/ 30360 w 52966"/>
                <a:gd name="connsiteY16" fmla="*/ 22606 h 52966"/>
                <a:gd name="connsiteX17" fmla="*/ 26483 w 52966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460" y="52966"/>
                    <a:pt x="12803" y="50186"/>
                    <a:pt x="7755" y="45211"/>
                  </a:cubicBezTo>
                  <a:cubicBezTo>
                    <a:pt x="2707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803" y="2780"/>
                    <a:pt x="19387" y="0"/>
                    <a:pt x="26483" y="0"/>
                  </a:cubicBezTo>
                  <a:cubicBezTo>
                    <a:pt x="33579" y="0"/>
                    <a:pt x="40163" y="2780"/>
                    <a:pt x="45211" y="7755"/>
                  </a:cubicBezTo>
                  <a:cubicBezTo>
                    <a:pt x="50259" y="12729"/>
                    <a:pt x="52966" y="19387"/>
                    <a:pt x="52966" y="26483"/>
                  </a:cubicBezTo>
                  <a:cubicBezTo>
                    <a:pt x="52966" y="33579"/>
                    <a:pt x="50186" y="40237"/>
                    <a:pt x="45211" y="45211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630" y="31385"/>
                    <a:pt x="25020" y="31970"/>
                    <a:pt x="26483" y="31970"/>
                  </a:cubicBezTo>
                  <a:cubicBezTo>
                    <a:pt x="27946" y="31970"/>
                    <a:pt x="29336" y="31385"/>
                    <a:pt x="30360" y="30360"/>
                  </a:cubicBezTo>
                  <a:cubicBezTo>
                    <a:pt x="31385" y="29336"/>
                    <a:pt x="31970" y="27946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9EC09E4-4091-CA22-FAA0-E1F8AE930A8F}"/>
                </a:ext>
              </a:extLst>
            </p:cNvPr>
            <p:cNvSpPr/>
            <p:nvPr/>
          </p:nvSpPr>
          <p:spPr>
            <a:xfrm>
              <a:off x="3281056" y="2257362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556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06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116 h 53039"/>
                <a:gd name="connsiteX13" fmla="*/ 30360 w 52947"/>
                <a:gd name="connsiteY13" fmla="*/ 30507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96" y="25020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116"/>
                    <a:pt x="26483" y="32116"/>
                  </a:cubicBezTo>
                  <a:cubicBezTo>
                    <a:pt x="27946" y="32116"/>
                    <a:pt x="29336" y="31531"/>
                    <a:pt x="30360" y="30507"/>
                  </a:cubicBezTo>
                  <a:cubicBezTo>
                    <a:pt x="32482" y="28385"/>
                    <a:pt x="32482" y="24874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2EDA923-0C91-E5C9-A9D9-152ED9C1928E}"/>
                </a:ext>
              </a:extLst>
            </p:cNvPr>
            <p:cNvSpPr/>
            <p:nvPr/>
          </p:nvSpPr>
          <p:spPr>
            <a:xfrm>
              <a:off x="3243910" y="2220198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483 h 53039"/>
                <a:gd name="connsiteX6" fmla="*/ 45266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434 h 53039"/>
                <a:gd name="connsiteX11" fmla="*/ 26465 w 53020"/>
                <a:gd name="connsiteY11" fmla="*/ 32043 h 53039"/>
                <a:gd name="connsiteX12" fmla="*/ 30342 w 53020"/>
                <a:gd name="connsiteY12" fmla="*/ 30434 h 53039"/>
                <a:gd name="connsiteX13" fmla="*/ 31952 w 53020"/>
                <a:gd name="connsiteY13" fmla="*/ 26483 h 53039"/>
                <a:gd name="connsiteX14" fmla="*/ 30342 w 53020"/>
                <a:gd name="connsiteY14" fmla="*/ 22679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896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828"/>
                  </a:cubicBezTo>
                  <a:cubicBezTo>
                    <a:pt x="50241" y="12729"/>
                    <a:pt x="53021" y="19387"/>
                    <a:pt x="53021" y="26483"/>
                  </a:cubicBezTo>
                  <a:cubicBezTo>
                    <a:pt x="53021" y="33579"/>
                    <a:pt x="50241" y="40237"/>
                    <a:pt x="45266" y="45285"/>
                  </a:cubicBezTo>
                  <a:cubicBezTo>
                    <a:pt x="40218" y="50259"/>
                    <a:pt x="33561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2043"/>
                    <a:pt x="26465" y="32043"/>
                  </a:cubicBezTo>
                  <a:cubicBezTo>
                    <a:pt x="27343" y="32043"/>
                    <a:pt x="28952" y="31824"/>
                    <a:pt x="30342" y="30434"/>
                  </a:cubicBezTo>
                  <a:cubicBezTo>
                    <a:pt x="31439" y="29336"/>
                    <a:pt x="31952" y="27946"/>
                    <a:pt x="31952" y="26483"/>
                  </a:cubicBezTo>
                  <a:cubicBezTo>
                    <a:pt x="31952" y="25020"/>
                    <a:pt x="31366" y="23630"/>
                    <a:pt x="30342" y="22679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DB56FBC-7813-84D8-C33C-2B73A98793DD}"/>
                </a:ext>
              </a:extLst>
            </p:cNvPr>
            <p:cNvSpPr/>
            <p:nvPr/>
          </p:nvSpPr>
          <p:spPr>
            <a:xfrm>
              <a:off x="3280617" y="2332129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10 h 52966"/>
                <a:gd name="connsiteX3" fmla="*/ 7828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483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360 w 52947"/>
                <a:gd name="connsiteY14" fmla="*/ 22679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07" y="40163"/>
                    <a:pt x="0" y="33506"/>
                    <a:pt x="0" y="26410"/>
                  </a:cubicBezTo>
                  <a:cubicBezTo>
                    <a:pt x="0" y="19314"/>
                    <a:pt x="2780" y="12729"/>
                    <a:pt x="7828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23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143" y="24069"/>
                    <a:pt x="20923" y="25678"/>
                    <a:pt x="20923" y="26483"/>
                  </a:cubicBezTo>
                  <a:cubicBezTo>
                    <a:pt x="20923" y="27946"/>
                    <a:pt x="21508" y="29336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ACB3837-C454-0F94-A5E3-649B1E428093}"/>
                </a:ext>
              </a:extLst>
            </p:cNvPr>
            <p:cNvSpPr/>
            <p:nvPr/>
          </p:nvSpPr>
          <p:spPr>
            <a:xfrm>
              <a:off x="3243544" y="2294965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755"/>
                  </a:cubicBezTo>
                  <a:cubicBezTo>
                    <a:pt x="50314" y="12803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879" y="21143"/>
                    <a:pt x="27269" y="20996"/>
                    <a:pt x="26465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8913012-98B9-8E4C-6A15-E5FAD504196D}"/>
                </a:ext>
              </a:extLst>
            </p:cNvPr>
            <p:cNvSpPr/>
            <p:nvPr/>
          </p:nvSpPr>
          <p:spPr>
            <a:xfrm>
              <a:off x="3206362" y="2257801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828 h 52966"/>
                <a:gd name="connsiteX6" fmla="*/ 52966 w 52966"/>
                <a:gd name="connsiteY6" fmla="*/ 26556 h 52966"/>
                <a:gd name="connsiteX7" fmla="*/ 45211 w 52966"/>
                <a:gd name="connsiteY7" fmla="*/ 45284 h 52966"/>
                <a:gd name="connsiteX8" fmla="*/ 26483 w 52966"/>
                <a:gd name="connsiteY8" fmla="*/ 52966 h 52966"/>
                <a:gd name="connsiteX9" fmla="*/ 26483 w 52966"/>
                <a:gd name="connsiteY9" fmla="*/ 20923 h 52966"/>
                <a:gd name="connsiteX10" fmla="*/ 22606 w 52966"/>
                <a:gd name="connsiteY10" fmla="*/ 22533 h 52966"/>
                <a:gd name="connsiteX11" fmla="*/ 20996 w 52966"/>
                <a:gd name="connsiteY11" fmla="*/ 26410 h 52966"/>
                <a:gd name="connsiteX12" fmla="*/ 22606 w 52966"/>
                <a:gd name="connsiteY12" fmla="*/ 30287 h 52966"/>
                <a:gd name="connsiteX13" fmla="*/ 26556 w 52966"/>
                <a:gd name="connsiteY13" fmla="*/ 31897 h 52966"/>
                <a:gd name="connsiteX14" fmla="*/ 30434 w 52966"/>
                <a:gd name="connsiteY14" fmla="*/ 30287 h 52966"/>
                <a:gd name="connsiteX15" fmla="*/ 32116 w 52966"/>
                <a:gd name="connsiteY15" fmla="*/ 26410 h 52966"/>
                <a:gd name="connsiteX16" fmla="*/ 30507 w 52966"/>
                <a:gd name="connsiteY16" fmla="*/ 22533 h 52966"/>
                <a:gd name="connsiteX17" fmla="*/ 26483 w 52966"/>
                <a:gd name="connsiteY17" fmla="*/ 20923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828"/>
                  </a:cubicBezTo>
                  <a:cubicBezTo>
                    <a:pt x="50186" y="12803"/>
                    <a:pt x="52966" y="19460"/>
                    <a:pt x="52966" y="26556"/>
                  </a:cubicBezTo>
                  <a:cubicBezTo>
                    <a:pt x="52966" y="33652"/>
                    <a:pt x="50186" y="40310"/>
                    <a:pt x="45211" y="45284"/>
                  </a:cubicBezTo>
                  <a:cubicBezTo>
                    <a:pt x="40237" y="50186"/>
                    <a:pt x="33579" y="52966"/>
                    <a:pt x="26483" y="52966"/>
                  </a:cubicBezTo>
                  <a:close/>
                  <a:moveTo>
                    <a:pt x="26483" y="20923"/>
                  </a:moveTo>
                  <a:cubicBezTo>
                    <a:pt x="25020" y="20923"/>
                    <a:pt x="23630" y="21508"/>
                    <a:pt x="22606" y="22533"/>
                  </a:cubicBezTo>
                  <a:cubicBezTo>
                    <a:pt x="21581" y="23557"/>
                    <a:pt x="20996" y="24947"/>
                    <a:pt x="20996" y="26410"/>
                  </a:cubicBezTo>
                  <a:cubicBezTo>
                    <a:pt x="20996" y="27873"/>
                    <a:pt x="21581" y="29263"/>
                    <a:pt x="22606" y="30287"/>
                  </a:cubicBezTo>
                  <a:cubicBezTo>
                    <a:pt x="23703" y="31385"/>
                    <a:pt x="25093" y="31897"/>
                    <a:pt x="26556" y="31897"/>
                  </a:cubicBezTo>
                  <a:cubicBezTo>
                    <a:pt x="27361" y="31897"/>
                    <a:pt x="29044" y="31677"/>
                    <a:pt x="30434" y="30287"/>
                  </a:cubicBezTo>
                  <a:cubicBezTo>
                    <a:pt x="31531" y="29190"/>
                    <a:pt x="32116" y="27873"/>
                    <a:pt x="32116" y="26410"/>
                  </a:cubicBezTo>
                  <a:cubicBezTo>
                    <a:pt x="32116" y="24947"/>
                    <a:pt x="31531" y="23557"/>
                    <a:pt x="30507" y="22533"/>
                  </a:cubicBezTo>
                  <a:cubicBezTo>
                    <a:pt x="28970" y="21143"/>
                    <a:pt x="27288" y="20923"/>
                    <a:pt x="26483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B342B2C-E564-C845-CD88-47C3FCED724F}"/>
                </a:ext>
              </a:extLst>
            </p:cNvPr>
            <p:cNvSpPr/>
            <p:nvPr/>
          </p:nvSpPr>
          <p:spPr>
            <a:xfrm>
              <a:off x="3410545" y="2096855"/>
              <a:ext cx="82082" cy="82082"/>
            </a:xfrm>
            <a:custGeom>
              <a:avLst/>
              <a:gdLst>
                <a:gd name="connsiteX0" fmla="*/ 71621 w 82082"/>
                <a:gd name="connsiteY0" fmla="*/ 82083 h 82082"/>
                <a:gd name="connsiteX1" fmla="*/ 64159 w 82082"/>
                <a:gd name="connsiteY1" fmla="*/ 79010 h 82082"/>
                <a:gd name="connsiteX2" fmla="*/ 3073 w 82082"/>
                <a:gd name="connsiteY2" fmla="*/ 17924 h 82082"/>
                <a:gd name="connsiteX3" fmla="*/ 3073 w 82082"/>
                <a:gd name="connsiteY3" fmla="*/ 3073 h 82082"/>
                <a:gd name="connsiteX4" fmla="*/ 17924 w 82082"/>
                <a:gd name="connsiteY4" fmla="*/ 3073 h 82082"/>
                <a:gd name="connsiteX5" fmla="*/ 79010 w 82082"/>
                <a:gd name="connsiteY5" fmla="*/ 64159 h 82082"/>
                <a:gd name="connsiteX6" fmla="*/ 79010 w 82082"/>
                <a:gd name="connsiteY6" fmla="*/ 79010 h 82082"/>
                <a:gd name="connsiteX7" fmla="*/ 71621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71621" y="82083"/>
                  </a:moveTo>
                  <a:cubicBezTo>
                    <a:pt x="68914" y="82083"/>
                    <a:pt x="66208" y="81059"/>
                    <a:pt x="64159" y="79010"/>
                  </a:cubicBezTo>
                  <a:lnTo>
                    <a:pt x="3073" y="17924"/>
                  </a:lnTo>
                  <a:cubicBezTo>
                    <a:pt x="-1024" y="13827"/>
                    <a:pt x="-1024" y="7169"/>
                    <a:pt x="3073" y="3073"/>
                  </a:cubicBezTo>
                  <a:cubicBezTo>
                    <a:pt x="7169" y="-1024"/>
                    <a:pt x="13827" y="-1024"/>
                    <a:pt x="17924" y="3073"/>
                  </a:cubicBezTo>
                  <a:lnTo>
                    <a:pt x="79010" y="64159"/>
                  </a:lnTo>
                  <a:cubicBezTo>
                    <a:pt x="83107" y="68256"/>
                    <a:pt x="83107" y="74913"/>
                    <a:pt x="79010" y="79010"/>
                  </a:cubicBezTo>
                  <a:cubicBezTo>
                    <a:pt x="76962" y="81059"/>
                    <a:pt x="74328" y="82083"/>
                    <a:pt x="71621" y="820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22815531-3198-4FA1-B5ED-4EC33FDB4FDB}"/>
                </a:ext>
              </a:extLst>
            </p:cNvPr>
            <p:cNvSpPr/>
            <p:nvPr/>
          </p:nvSpPr>
          <p:spPr>
            <a:xfrm>
              <a:off x="3410618" y="2096855"/>
              <a:ext cx="82082" cy="82082"/>
            </a:xfrm>
            <a:custGeom>
              <a:avLst/>
              <a:gdLst>
                <a:gd name="connsiteX0" fmla="*/ 10462 w 82082"/>
                <a:gd name="connsiteY0" fmla="*/ 82083 h 82082"/>
                <a:gd name="connsiteX1" fmla="*/ 3073 w 82082"/>
                <a:gd name="connsiteY1" fmla="*/ 79010 h 82082"/>
                <a:gd name="connsiteX2" fmla="*/ 3073 w 82082"/>
                <a:gd name="connsiteY2" fmla="*/ 64159 h 82082"/>
                <a:gd name="connsiteX3" fmla="*/ 64159 w 82082"/>
                <a:gd name="connsiteY3" fmla="*/ 3073 h 82082"/>
                <a:gd name="connsiteX4" fmla="*/ 79010 w 82082"/>
                <a:gd name="connsiteY4" fmla="*/ 3073 h 82082"/>
                <a:gd name="connsiteX5" fmla="*/ 79010 w 82082"/>
                <a:gd name="connsiteY5" fmla="*/ 17924 h 82082"/>
                <a:gd name="connsiteX6" fmla="*/ 17924 w 82082"/>
                <a:gd name="connsiteY6" fmla="*/ 79010 h 82082"/>
                <a:gd name="connsiteX7" fmla="*/ 10462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10462" y="82083"/>
                  </a:moveTo>
                  <a:cubicBezTo>
                    <a:pt x="7755" y="82083"/>
                    <a:pt x="5121" y="81059"/>
                    <a:pt x="3073" y="79010"/>
                  </a:cubicBezTo>
                  <a:cubicBezTo>
                    <a:pt x="-1024" y="74913"/>
                    <a:pt x="-1024" y="68256"/>
                    <a:pt x="3073" y="64159"/>
                  </a:cubicBezTo>
                  <a:lnTo>
                    <a:pt x="64159" y="3073"/>
                  </a:lnTo>
                  <a:cubicBezTo>
                    <a:pt x="68256" y="-1024"/>
                    <a:pt x="74913" y="-1024"/>
                    <a:pt x="79010" y="3073"/>
                  </a:cubicBezTo>
                  <a:cubicBezTo>
                    <a:pt x="83107" y="7169"/>
                    <a:pt x="83107" y="13827"/>
                    <a:pt x="79010" y="17924"/>
                  </a:cubicBezTo>
                  <a:lnTo>
                    <a:pt x="17924" y="79010"/>
                  </a:lnTo>
                  <a:cubicBezTo>
                    <a:pt x="15802" y="81059"/>
                    <a:pt x="13168" y="82083"/>
                    <a:pt x="10462" y="8208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96184F2-A16D-9B31-54C3-BD74EFAAD421}"/>
                </a:ext>
              </a:extLst>
            </p:cNvPr>
            <p:cNvSpPr/>
            <p:nvPr/>
          </p:nvSpPr>
          <p:spPr>
            <a:xfrm>
              <a:off x="3144617" y="2412456"/>
              <a:ext cx="619570" cy="21069"/>
            </a:xfrm>
            <a:custGeom>
              <a:avLst/>
              <a:gdLst>
                <a:gd name="connsiteX0" fmla="*/ 609109 w 619570"/>
                <a:gd name="connsiteY0" fmla="*/ 21069 h 21069"/>
                <a:gd name="connsiteX1" fmla="*/ 10462 w 619570"/>
                <a:gd name="connsiteY1" fmla="*/ 21069 h 21069"/>
                <a:gd name="connsiteX2" fmla="*/ 0 w 619570"/>
                <a:gd name="connsiteY2" fmla="*/ 10535 h 21069"/>
                <a:gd name="connsiteX3" fmla="*/ 10462 w 619570"/>
                <a:gd name="connsiteY3" fmla="*/ 0 h 21069"/>
                <a:gd name="connsiteX4" fmla="*/ 609109 w 619570"/>
                <a:gd name="connsiteY4" fmla="*/ 0 h 21069"/>
                <a:gd name="connsiteX5" fmla="*/ 619571 w 619570"/>
                <a:gd name="connsiteY5" fmla="*/ 10535 h 21069"/>
                <a:gd name="connsiteX6" fmla="*/ 609109 w 619570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70" h="21069">
                  <a:moveTo>
                    <a:pt x="609109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609109" y="0"/>
                  </a:lnTo>
                  <a:cubicBezTo>
                    <a:pt x="614889" y="0"/>
                    <a:pt x="619571" y="4682"/>
                    <a:pt x="619571" y="10535"/>
                  </a:cubicBezTo>
                  <a:cubicBezTo>
                    <a:pt x="619571" y="16314"/>
                    <a:pt x="614889" y="21069"/>
                    <a:pt x="609109" y="21069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60A46CF-ABD1-4720-A0B6-ED3F2607E035}"/>
                </a:ext>
              </a:extLst>
            </p:cNvPr>
            <p:cNvSpPr/>
            <p:nvPr/>
          </p:nvSpPr>
          <p:spPr>
            <a:xfrm>
              <a:off x="3250769" y="2466959"/>
              <a:ext cx="407267" cy="20996"/>
            </a:xfrm>
            <a:custGeom>
              <a:avLst/>
              <a:gdLst>
                <a:gd name="connsiteX0" fmla="*/ 396806 w 407267"/>
                <a:gd name="connsiteY0" fmla="*/ 20996 h 20996"/>
                <a:gd name="connsiteX1" fmla="*/ 10462 w 407267"/>
                <a:gd name="connsiteY1" fmla="*/ 20996 h 20996"/>
                <a:gd name="connsiteX2" fmla="*/ 0 w 407267"/>
                <a:gd name="connsiteY2" fmla="*/ 10462 h 20996"/>
                <a:gd name="connsiteX3" fmla="*/ 10462 w 407267"/>
                <a:gd name="connsiteY3" fmla="*/ 0 h 20996"/>
                <a:gd name="connsiteX4" fmla="*/ 396806 w 407267"/>
                <a:gd name="connsiteY4" fmla="*/ 0 h 20996"/>
                <a:gd name="connsiteX5" fmla="*/ 407268 w 407267"/>
                <a:gd name="connsiteY5" fmla="*/ 10462 h 20996"/>
                <a:gd name="connsiteX6" fmla="*/ 396806 w 40726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267" h="20996">
                  <a:moveTo>
                    <a:pt x="396806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396806" y="0"/>
                  </a:lnTo>
                  <a:cubicBezTo>
                    <a:pt x="402586" y="0"/>
                    <a:pt x="407268" y="4682"/>
                    <a:pt x="407268" y="10462"/>
                  </a:cubicBezTo>
                  <a:cubicBezTo>
                    <a:pt x="407268" y="16241"/>
                    <a:pt x="402586" y="20996"/>
                    <a:pt x="396806" y="20996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63D659B-72A0-0A1D-35ED-B310C955E284}"/>
                </a:ext>
              </a:extLst>
            </p:cNvPr>
            <p:cNvSpPr/>
            <p:nvPr/>
          </p:nvSpPr>
          <p:spPr>
            <a:xfrm>
              <a:off x="3443905" y="2126483"/>
              <a:ext cx="306749" cy="306676"/>
            </a:xfrm>
            <a:custGeom>
              <a:avLst/>
              <a:gdLst>
                <a:gd name="connsiteX0" fmla="*/ 147120 w 306749"/>
                <a:gd name="connsiteY0" fmla="*/ 306676 h 306676"/>
                <a:gd name="connsiteX1" fmla="*/ 34238 w 306749"/>
                <a:gd name="connsiteY1" fmla="*/ 260075 h 306676"/>
                <a:gd name="connsiteX2" fmla="*/ 3073 w 306749"/>
                <a:gd name="connsiteY2" fmla="*/ 228910 h 306676"/>
                <a:gd name="connsiteX3" fmla="*/ 0 w 306749"/>
                <a:gd name="connsiteY3" fmla="*/ 221521 h 306676"/>
                <a:gd name="connsiteX4" fmla="*/ 3073 w 306749"/>
                <a:gd name="connsiteY4" fmla="*/ 214059 h 306676"/>
                <a:gd name="connsiteX5" fmla="*/ 214059 w 306749"/>
                <a:gd name="connsiteY5" fmla="*/ 3073 h 306676"/>
                <a:gd name="connsiteX6" fmla="*/ 221521 w 306749"/>
                <a:gd name="connsiteY6" fmla="*/ 0 h 306676"/>
                <a:gd name="connsiteX7" fmla="*/ 221521 w 306749"/>
                <a:gd name="connsiteY7" fmla="*/ 0 h 306676"/>
                <a:gd name="connsiteX8" fmla="*/ 228983 w 306749"/>
                <a:gd name="connsiteY8" fmla="*/ 3073 h 306676"/>
                <a:gd name="connsiteX9" fmla="*/ 260148 w 306749"/>
                <a:gd name="connsiteY9" fmla="*/ 34238 h 306676"/>
                <a:gd name="connsiteX10" fmla="*/ 306749 w 306749"/>
                <a:gd name="connsiteY10" fmla="*/ 147120 h 306676"/>
                <a:gd name="connsiteX11" fmla="*/ 260148 w 306749"/>
                <a:gd name="connsiteY11" fmla="*/ 260002 h 306676"/>
                <a:gd name="connsiteX12" fmla="*/ 147120 w 306749"/>
                <a:gd name="connsiteY12" fmla="*/ 306676 h 306676"/>
                <a:gd name="connsiteX13" fmla="*/ 25312 w 306749"/>
                <a:gd name="connsiteY13" fmla="*/ 221521 h 306676"/>
                <a:gd name="connsiteX14" fmla="*/ 49089 w 306749"/>
                <a:gd name="connsiteY14" fmla="*/ 245224 h 306676"/>
                <a:gd name="connsiteX15" fmla="*/ 147120 w 306749"/>
                <a:gd name="connsiteY15" fmla="*/ 285680 h 306676"/>
                <a:gd name="connsiteX16" fmla="*/ 245151 w 306749"/>
                <a:gd name="connsiteY16" fmla="*/ 245224 h 306676"/>
                <a:gd name="connsiteX17" fmla="*/ 285607 w 306749"/>
                <a:gd name="connsiteY17" fmla="*/ 147193 h 306676"/>
                <a:gd name="connsiteX18" fmla="*/ 245151 w 306749"/>
                <a:gd name="connsiteY18" fmla="*/ 49162 h 306676"/>
                <a:gd name="connsiteX19" fmla="*/ 221448 w 306749"/>
                <a:gd name="connsiteY19" fmla="*/ 25386 h 306676"/>
                <a:gd name="connsiteX20" fmla="*/ 25312 w 306749"/>
                <a:gd name="connsiteY20" fmla="*/ 221521 h 30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6749" h="306676">
                  <a:moveTo>
                    <a:pt x="147120" y="306676"/>
                  </a:moveTo>
                  <a:cubicBezTo>
                    <a:pt x="104396" y="306676"/>
                    <a:pt x="64305" y="290143"/>
                    <a:pt x="34238" y="260075"/>
                  </a:cubicBezTo>
                  <a:lnTo>
                    <a:pt x="3073" y="228910"/>
                  </a:lnTo>
                  <a:cubicBezTo>
                    <a:pt x="1097" y="226935"/>
                    <a:pt x="0" y="224301"/>
                    <a:pt x="0" y="221521"/>
                  </a:cubicBezTo>
                  <a:cubicBezTo>
                    <a:pt x="0" y="218741"/>
                    <a:pt x="1097" y="216034"/>
                    <a:pt x="3073" y="214059"/>
                  </a:cubicBezTo>
                  <a:lnTo>
                    <a:pt x="214059" y="3073"/>
                  </a:lnTo>
                  <a:cubicBezTo>
                    <a:pt x="216034" y="1097"/>
                    <a:pt x="218668" y="0"/>
                    <a:pt x="221521" y="0"/>
                  </a:cubicBezTo>
                  <a:lnTo>
                    <a:pt x="221521" y="0"/>
                  </a:lnTo>
                  <a:cubicBezTo>
                    <a:pt x="224301" y="0"/>
                    <a:pt x="227008" y="1097"/>
                    <a:pt x="228983" y="3073"/>
                  </a:cubicBezTo>
                  <a:lnTo>
                    <a:pt x="260148" y="34238"/>
                  </a:lnTo>
                  <a:cubicBezTo>
                    <a:pt x="290216" y="64232"/>
                    <a:pt x="306749" y="104396"/>
                    <a:pt x="306749" y="147120"/>
                  </a:cubicBezTo>
                  <a:cubicBezTo>
                    <a:pt x="306749" y="189917"/>
                    <a:pt x="290216" y="230007"/>
                    <a:pt x="260148" y="260002"/>
                  </a:cubicBezTo>
                  <a:cubicBezTo>
                    <a:pt x="229934" y="290143"/>
                    <a:pt x="189844" y="306676"/>
                    <a:pt x="147120" y="306676"/>
                  </a:cubicBezTo>
                  <a:close/>
                  <a:moveTo>
                    <a:pt x="25312" y="221521"/>
                  </a:moveTo>
                  <a:lnTo>
                    <a:pt x="49089" y="245224"/>
                  </a:lnTo>
                  <a:cubicBezTo>
                    <a:pt x="75133" y="271341"/>
                    <a:pt x="109956" y="285680"/>
                    <a:pt x="147120" y="285680"/>
                  </a:cubicBezTo>
                  <a:cubicBezTo>
                    <a:pt x="184284" y="285680"/>
                    <a:pt x="219107" y="271341"/>
                    <a:pt x="245151" y="245224"/>
                  </a:cubicBezTo>
                  <a:cubicBezTo>
                    <a:pt x="271268" y="219180"/>
                    <a:pt x="285607" y="184357"/>
                    <a:pt x="285607" y="147193"/>
                  </a:cubicBezTo>
                  <a:cubicBezTo>
                    <a:pt x="285607" y="110029"/>
                    <a:pt x="271268" y="75206"/>
                    <a:pt x="245151" y="49162"/>
                  </a:cubicBezTo>
                  <a:lnTo>
                    <a:pt x="221448" y="25386"/>
                  </a:lnTo>
                  <a:lnTo>
                    <a:pt x="25312" y="221521"/>
                  </a:ln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A89E78E-4002-D520-C2D6-6E94EEAAA6EF}"/>
                </a:ext>
              </a:extLst>
            </p:cNvPr>
            <p:cNvSpPr/>
            <p:nvPr/>
          </p:nvSpPr>
          <p:spPr>
            <a:xfrm>
              <a:off x="3158133" y="1840950"/>
              <a:ext cx="306694" cy="306603"/>
            </a:xfrm>
            <a:custGeom>
              <a:avLst/>
              <a:gdLst>
                <a:gd name="connsiteX0" fmla="*/ 85247 w 306694"/>
                <a:gd name="connsiteY0" fmla="*/ 306603 h 306603"/>
                <a:gd name="connsiteX1" fmla="*/ 85247 w 306694"/>
                <a:gd name="connsiteY1" fmla="*/ 306603 h 306603"/>
                <a:gd name="connsiteX2" fmla="*/ 77858 w 306694"/>
                <a:gd name="connsiteY2" fmla="*/ 303531 h 306603"/>
                <a:gd name="connsiteX3" fmla="*/ 46693 w 306694"/>
                <a:gd name="connsiteY3" fmla="*/ 272365 h 306603"/>
                <a:gd name="connsiteX4" fmla="*/ 46693 w 306694"/>
                <a:gd name="connsiteY4" fmla="*/ 46601 h 306603"/>
                <a:gd name="connsiteX5" fmla="*/ 159575 w 306694"/>
                <a:gd name="connsiteY5" fmla="*/ 0 h 306603"/>
                <a:gd name="connsiteX6" fmla="*/ 159575 w 306694"/>
                <a:gd name="connsiteY6" fmla="*/ 0 h 306603"/>
                <a:gd name="connsiteX7" fmla="*/ 272457 w 306694"/>
                <a:gd name="connsiteY7" fmla="*/ 46601 h 306603"/>
                <a:gd name="connsiteX8" fmla="*/ 303622 w 306694"/>
                <a:gd name="connsiteY8" fmla="*/ 77766 h 306603"/>
                <a:gd name="connsiteX9" fmla="*/ 306695 w 306694"/>
                <a:gd name="connsiteY9" fmla="*/ 85155 h 306603"/>
                <a:gd name="connsiteX10" fmla="*/ 303622 w 306694"/>
                <a:gd name="connsiteY10" fmla="*/ 92544 h 306603"/>
                <a:gd name="connsiteX11" fmla="*/ 92709 w 306694"/>
                <a:gd name="connsiteY11" fmla="*/ 303531 h 306603"/>
                <a:gd name="connsiteX12" fmla="*/ 85247 w 306694"/>
                <a:gd name="connsiteY12" fmla="*/ 306603 h 306603"/>
                <a:gd name="connsiteX13" fmla="*/ 159575 w 306694"/>
                <a:gd name="connsiteY13" fmla="*/ 20923 h 306603"/>
                <a:gd name="connsiteX14" fmla="*/ 61544 w 306694"/>
                <a:gd name="connsiteY14" fmla="*/ 61379 h 306603"/>
                <a:gd name="connsiteX15" fmla="*/ 61544 w 306694"/>
                <a:gd name="connsiteY15" fmla="*/ 257441 h 306603"/>
                <a:gd name="connsiteX16" fmla="*/ 85320 w 306694"/>
                <a:gd name="connsiteY16" fmla="*/ 281218 h 306603"/>
                <a:gd name="connsiteX17" fmla="*/ 281455 w 306694"/>
                <a:gd name="connsiteY17" fmla="*/ 85082 h 306603"/>
                <a:gd name="connsiteX18" fmla="*/ 257679 w 306694"/>
                <a:gd name="connsiteY18" fmla="*/ 61379 h 306603"/>
                <a:gd name="connsiteX19" fmla="*/ 159575 w 306694"/>
                <a:gd name="connsiteY19" fmla="*/ 20923 h 30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6694" h="306603">
                  <a:moveTo>
                    <a:pt x="85247" y="306603"/>
                  </a:moveTo>
                  <a:lnTo>
                    <a:pt x="85247" y="306603"/>
                  </a:lnTo>
                  <a:cubicBezTo>
                    <a:pt x="82467" y="306603"/>
                    <a:pt x="79760" y="305506"/>
                    <a:pt x="77858" y="303531"/>
                  </a:cubicBezTo>
                  <a:lnTo>
                    <a:pt x="46693" y="272365"/>
                  </a:lnTo>
                  <a:cubicBezTo>
                    <a:pt x="-15564" y="210108"/>
                    <a:pt x="-15564" y="108858"/>
                    <a:pt x="46693" y="46601"/>
                  </a:cubicBezTo>
                  <a:cubicBezTo>
                    <a:pt x="76761" y="16534"/>
                    <a:pt x="116851" y="0"/>
                    <a:pt x="159575" y="0"/>
                  </a:cubicBezTo>
                  <a:cubicBezTo>
                    <a:pt x="159575" y="0"/>
                    <a:pt x="159575" y="0"/>
                    <a:pt x="159575" y="0"/>
                  </a:cubicBezTo>
                  <a:cubicBezTo>
                    <a:pt x="202372" y="0"/>
                    <a:pt x="242462" y="16534"/>
                    <a:pt x="272457" y="46601"/>
                  </a:cubicBezTo>
                  <a:lnTo>
                    <a:pt x="303622" y="77766"/>
                  </a:lnTo>
                  <a:cubicBezTo>
                    <a:pt x="305597" y="79742"/>
                    <a:pt x="306695" y="82375"/>
                    <a:pt x="306695" y="85155"/>
                  </a:cubicBezTo>
                  <a:cubicBezTo>
                    <a:pt x="306695" y="87935"/>
                    <a:pt x="305597" y="90642"/>
                    <a:pt x="303622" y="92544"/>
                  </a:cubicBezTo>
                  <a:lnTo>
                    <a:pt x="92709" y="303531"/>
                  </a:lnTo>
                  <a:cubicBezTo>
                    <a:pt x="90734" y="305506"/>
                    <a:pt x="88100" y="306603"/>
                    <a:pt x="85247" y="306603"/>
                  </a:cubicBezTo>
                  <a:close/>
                  <a:moveTo>
                    <a:pt x="159575" y="20923"/>
                  </a:moveTo>
                  <a:cubicBezTo>
                    <a:pt x="122411" y="20923"/>
                    <a:pt x="87588" y="35262"/>
                    <a:pt x="61544" y="61379"/>
                  </a:cubicBezTo>
                  <a:cubicBezTo>
                    <a:pt x="7480" y="115443"/>
                    <a:pt x="7480" y="203378"/>
                    <a:pt x="61544" y="257441"/>
                  </a:cubicBezTo>
                  <a:lnTo>
                    <a:pt x="85320" y="281218"/>
                  </a:lnTo>
                  <a:lnTo>
                    <a:pt x="281455" y="85082"/>
                  </a:lnTo>
                  <a:lnTo>
                    <a:pt x="257679" y="61379"/>
                  </a:lnTo>
                  <a:cubicBezTo>
                    <a:pt x="231562" y="35335"/>
                    <a:pt x="196739" y="20923"/>
                    <a:pt x="159575" y="20923"/>
                  </a:cubicBezTo>
                  <a:close/>
                </a:path>
              </a:pathLst>
            </a:custGeom>
            <a:solidFill>
              <a:srgbClr val="374DF8"/>
            </a:solidFill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8D90BF7A-174E-7710-486B-EE75172C13EE}"/>
              </a:ext>
            </a:extLst>
          </p:cNvPr>
          <p:cNvSpPr txBox="1"/>
          <p:nvPr/>
        </p:nvSpPr>
        <p:spPr>
          <a:xfrm>
            <a:off x="1219347" y="2970878"/>
            <a:ext cx="2614457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413DCA6-E667-DCBC-7890-366C78B04DEB}"/>
              </a:ext>
            </a:extLst>
          </p:cNvPr>
          <p:cNvSpPr txBox="1"/>
          <p:nvPr/>
        </p:nvSpPr>
        <p:spPr>
          <a:xfrm>
            <a:off x="5137331" y="3753333"/>
            <a:ext cx="2614457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2AD65D1-85F3-000B-E25D-A3A9B43A8A5E}"/>
              </a:ext>
            </a:extLst>
          </p:cNvPr>
          <p:cNvSpPr txBox="1"/>
          <p:nvPr/>
        </p:nvSpPr>
        <p:spPr>
          <a:xfrm>
            <a:off x="9068779" y="3068547"/>
            <a:ext cx="2614457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23793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36" grpId="0" animBg="1"/>
      <p:bldP spid="38" grpId="0"/>
      <p:bldP spid="88" grpId="0"/>
      <p:bldP spid="89" grpId="0"/>
      <p:bldP spid="9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BBCEC39C-121A-6F0A-700C-E8DB621EB6BE}"/>
              </a:ext>
            </a:extLst>
          </p:cNvPr>
          <p:cNvSpPr/>
          <p:nvPr/>
        </p:nvSpPr>
        <p:spPr>
          <a:xfrm>
            <a:off x="7573819" y="2170204"/>
            <a:ext cx="2410690" cy="241069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F25763-BCEB-C438-D704-0ABE217EBFBC}"/>
              </a:ext>
            </a:extLst>
          </p:cNvPr>
          <p:cNvSpPr txBox="1"/>
          <p:nvPr/>
        </p:nvSpPr>
        <p:spPr>
          <a:xfrm>
            <a:off x="68753" y="1346799"/>
            <a:ext cx="62262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27</a:t>
            </a:r>
          </a:p>
        </p:txBody>
      </p:sp>
      <p:pic>
        <p:nvPicPr>
          <p:cNvPr id="3" name="Picture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9C76B8A-A8C7-DFCF-49FD-B85541630F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75FEB57-2EBD-F677-CCB8-C3442C0011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BCDD2FE-4280-796B-0FA7-D55722E376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400CAD-9693-5893-BEB4-15EEA02C6228}"/>
              </a:ext>
            </a:extLst>
          </p:cNvPr>
          <p:cNvSpPr txBox="1"/>
          <p:nvPr/>
        </p:nvSpPr>
        <p:spPr>
          <a:xfrm>
            <a:off x="2303470" y="1346799"/>
            <a:ext cx="758506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8000" b="1" dirty="0">
                <a:latin typeface="Damavand ExtraBold" panose="00000900000000000000" pitchFamily="2" charset="-78"/>
                <a:cs typeface="B Yekan" panose="00000400000000000000" pitchFamily="2" charset="-78"/>
              </a:rPr>
              <a:t>با تشکر از توجه </a:t>
            </a:r>
            <a:r>
              <a:rPr lang="fa-IR" altLang="en-US" sz="8000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شما عزیزان</a:t>
            </a:r>
            <a:endParaRPr lang="fa-IR" altLang="en-US" sz="8000" dirty="0">
              <a:solidFill>
                <a:srgbClr val="18232B"/>
              </a:solidFill>
              <a:latin typeface="Damavand ExtraBold" panose="00000900000000000000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992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82CD9DF-540B-C24B-7E92-9A39C6D0DF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665" l="0" r="94782">
                        <a14:foregroundMark x1="96355" y1="0" x2="94853" y2="89247"/>
                        <a14:foregroundMark x1="94853" y1="89304" x2="24089" y2="966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3062" y="116378"/>
            <a:ext cx="5181461" cy="6443720"/>
          </a:xfrm>
          <a:prstGeom prst="roundRect">
            <a:avLst>
              <a:gd name="adj" fmla="val 3883"/>
            </a:avLst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180265" y="1346799"/>
            <a:ext cx="426128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3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4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5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D5B0791-9598-5A33-9AF2-B90325A5BD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A247A5A-A8B5-BC11-E357-8E8AF9C652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A102AF9-7F57-2147-CEEB-F559DFB366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AC58C9B-E015-2974-A49B-0629AD4D51A0}"/>
              </a:ext>
            </a:extLst>
          </p:cNvPr>
          <p:cNvSpPr/>
          <p:nvPr/>
        </p:nvSpPr>
        <p:spPr>
          <a:xfrm>
            <a:off x="1148151" y="1256671"/>
            <a:ext cx="6060831" cy="3212123"/>
          </a:xfrm>
          <a:prstGeom prst="roundRect">
            <a:avLst>
              <a:gd name="adj" fmla="val 5718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C2F5329-492D-DBDD-CAB6-C00EB3B59AF8}"/>
              </a:ext>
            </a:extLst>
          </p:cNvPr>
          <p:cNvSpPr/>
          <p:nvPr/>
        </p:nvSpPr>
        <p:spPr>
          <a:xfrm rot="952695">
            <a:off x="6453317" y="670877"/>
            <a:ext cx="1243621" cy="1175478"/>
          </a:xfrm>
          <a:prstGeom prst="roundRect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735FAC-7D5B-05E4-7455-F3B9B0EEE934}"/>
              </a:ext>
            </a:extLst>
          </p:cNvPr>
          <p:cNvSpPr txBox="1"/>
          <p:nvPr/>
        </p:nvSpPr>
        <p:spPr>
          <a:xfrm>
            <a:off x="1251133" y="1303134"/>
            <a:ext cx="5854866" cy="2704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800" b="1" dirty="0">
                <a:solidFill>
                  <a:srgbClr val="585CE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4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96DA5FE-9451-7E21-7E63-4D1788790D25}"/>
              </a:ext>
            </a:extLst>
          </p:cNvPr>
          <p:cNvSpPr/>
          <p:nvPr/>
        </p:nvSpPr>
        <p:spPr>
          <a:xfrm>
            <a:off x="6162077" y="5160330"/>
            <a:ext cx="3528646" cy="808892"/>
          </a:xfrm>
          <a:prstGeom prst="round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0CA4EB-9C8D-ADD4-B483-DD8954C175A6}"/>
              </a:ext>
            </a:extLst>
          </p:cNvPr>
          <p:cNvSpPr txBox="1"/>
          <p:nvPr/>
        </p:nvSpPr>
        <p:spPr>
          <a:xfrm>
            <a:off x="6162077" y="4833627"/>
            <a:ext cx="3528646" cy="1007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800" b="1" dirty="0">
                <a:solidFill>
                  <a:schemeClr val="bg1"/>
                </a:solidFill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</p:txBody>
      </p:sp>
      <p:grpSp>
        <p:nvGrpSpPr>
          <p:cNvPr id="16" name="Grupo 36">
            <a:extLst>
              <a:ext uri="{FF2B5EF4-FFF2-40B4-BE49-F238E27FC236}">
                <a16:creationId xmlns:a16="http://schemas.microsoft.com/office/drawing/2014/main" id="{CA497010-5494-18EF-E820-483E641FB3D3}"/>
              </a:ext>
            </a:extLst>
          </p:cNvPr>
          <p:cNvGrpSpPr/>
          <p:nvPr/>
        </p:nvGrpSpPr>
        <p:grpSpPr>
          <a:xfrm>
            <a:off x="6595545" y="727079"/>
            <a:ext cx="1021494" cy="868850"/>
            <a:chOff x="514532" y="3185175"/>
            <a:chExt cx="3497763" cy="2975082"/>
          </a:xfrm>
          <a:solidFill>
            <a:schemeClr val="bg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F2F1537-C9BD-A56E-2D63-87D3E08E7017}"/>
                </a:ext>
              </a:extLst>
            </p:cNvPr>
            <p:cNvSpPr/>
            <p:nvPr/>
          </p:nvSpPr>
          <p:spPr>
            <a:xfrm>
              <a:off x="1610459" y="4261168"/>
              <a:ext cx="1591010" cy="189908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1"/>
                <a:gd name="f7" fmla="val 27"/>
                <a:gd name="f8" fmla="val 42"/>
                <a:gd name="f9" fmla="val 25"/>
                <a:gd name="f10" fmla="val 39"/>
                <a:gd name="f11" fmla="val 24"/>
                <a:gd name="f12" fmla="val 36"/>
                <a:gd name="f13" fmla="val 23"/>
                <a:gd name="f14" fmla="val 15"/>
                <a:gd name="f15" fmla="val 37"/>
                <a:gd name="f16" fmla="val 16"/>
                <a:gd name="f17" fmla="val 32"/>
                <a:gd name="f18" fmla="val 20"/>
                <a:gd name="f19" fmla="val 13"/>
                <a:gd name="f20" fmla="val 17"/>
                <a:gd name="f21" fmla="val 6"/>
                <a:gd name="f22" fmla="val 4"/>
                <a:gd name="f23" fmla="val 1"/>
                <a:gd name="f24" fmla="val 22"/>
                <a:gd name="f25" fmla="val 57"/>
                <a:gd name="f26" fmla="val 93"/>
                <a:gd name="f27" fmla="val 128"/>
                <a:gd name="f28" fmla="val 130"/>
                <a:gd name="f29" fmla="val 133"/>
                <a:gd name="f30" fmla="val 5"/>
                <a:gd name="f31" fmla="val 134"/>
                <a:gd name="f32" fmla="val 33"/>
                <a:gd name="f33" fmla="val 127"/>
                <a:gd name="f34" fmla="val 38"/>
                <a:gd name="f35" fmla="val 125"/>
                <a:gd name="f36" fmla="val 40"/>
                <a:gd name="f37" fmla="val 41"/>
                <a:gd name="f38" fmla="val 126"/>
                <a:gd name="f39" fmla="val 129"/>
                <a:gd name="f40" fmla="val 131"/>
                <a:gd name="f41" fmla="val 43"/>
                <a:gd name="f42" fmla="val 144"/>
                <a:gd name="f43" fmla="val 44"/>
                <a:gd name="f44" fmla="val 50"/>
                <a:gd name="f45" fmla="val 61"/>
                <a:gd name="f46" fmla="val 95"/>
                <a:gd name="f47" fmla="val 162"/>
                <a:gd name="f48" fmla="val 174"/>
                <a:gd name="f49" fmla="val 132"/>
                <a:gd name="f50" fmla="val 8"/>
                <a:gd name="f51" fmla="val 173"/>
                <a:gd name="f52" fmla="val 161"/>
                <a:gd name="f53" fmla="val 94"/>
                <a:gd name="f54" fmla="val 19"/>
                <a:gd name="f55" fmla="val 118"/>
                <a:gd name="f56" fmla="val 112"/>
                <a:gd name="f57" fmla="val 89"/>
                <a:gd name="f58" fmla="val 100"/>
                <a:gd name="f59" fmla="val 71"/>
                <a:gd name="f60" fmla="val 78"/>
                <a:gd name="f61" fmla="val 55"/>
                <a:gd name="f62" fmla="val 111"/>
                <a:gd name="f63" fmla="val 152"/>
                <a:gd name="f64" fmla="val 77"/>
                <a:gd name="f65" fmla="val 81"/>
                <a:gd name="f66" fmla="val 75"/>
                <a:gd name="f67" fmla="val 70"/>
                <a:gd name="f68" fmla="val 66"/>
                <a:gd name="f69" fmla="val 52"/>
                <a:gd name="f70" fmla="val 141"/>
                <a:gd name="f71" fmla="val 49"/>
                <a:gd name="f72" fmla="val 105"/>
                <a:gd name="f73" fmla="val 83"/>
                <a:gd name="f74" fmla="val 62"/>
                <a:gd name="f75" fmla="val 48"/>
                <a:gd name="f76" fmla="val 34"/>
                <a:gd name="f77" fmla="val 51"/>
                <a:gd name="f78" fmla="val 7"/>
                <a:gd name="f79" fmla="val 58"/>
                <a:gd name="f80" fmla="val 65"/>
                <a:gd name="f81" fmla="val 73"/>
                <a:gd name="f82" fmla="val 26"/>
                <a:gd name="f83" fmla="val 80"/>
                <a:gd name="f84" fmla="val 79"/>
                <a:gd name="f85" fmla="val 45"/>
                <a:gd name="f86" fmla="val 60"/>
                <a:gd name="f87" fmla="val 110"/>
                <a:gd name="f88" fmla="val 114"/>
                <a:gd name="f89" fmla="val 116"/>
                <a:gd name="f90" fmla="val 143"/>
                <a:gd name="f91" fmla="val 150"/>
                <a:gd name="f92" fmla="val 156"/>
                <a:gd name="f93" fmla="val 169"/>
                <a:gd name="f94" fmla="val 11"/>
                <a:gd name="f95" fmla="val 139"/>
                <a:gd name="f96" fmla="val 170"/>
                <a:gd name="f97" fmla="val 164"/>
                <a:gd name="f98" fmla="val 145"/>
                <a:gd name="f99" fmla="val 158"/>
                <a:gd name="f100" fmla="val 117"/>
                <a:gd name="f101" fmla="val 109"/>
                <a:gd name="f102" fmla="val 147"/>
                <a:gd name="f103" fmla="val 90"/>
                <a:gd name="f104" fmla="val 46"/>
                <a:gd name="f105" fmla="val 29"/>
                <a:gd name="f106" fmla="val 18"/>
                <a:gd name="f107" fmla="val 92"/>
                <a:gd name="f108" fmla="val 21"/>
                <a:gd name="f109" fmla="val 14"/>
                <a:gd name="f110" fmla="val 137"/>
                <a:gd name="f111" fmla="val 28"/>
                <a:gd name="f112" fmla="val 120"/>
                <a:gd name="f113" fmla="val 104"/>
                <a:gd name="f114" fmla="val 88"/>
                <a:gd name="f115" fmla="val 121"/>
                <a:gd name="f116" fmla="val 136"/>
                <a:gd name="f117" fmla="val 135"/>
                <a:gd name="f118" fmla="val 31"/>
                <a:gd name="f119" fmla="val 119"/>
                <a:gd name="f120" fmla="val 115"/>
                <a:gd name="f121" fmla="val 63"/>
                <a:gd name="f122" fmla="val 35"/>
                <a:gd name="f123" fmla="+- 0 0 -90"/>
                <a:gd name="f124" fmla="*/ f3 1 151"/>
                <a:gd name="f125" fmla="*/ f4 1 180"/>
                <a:gd name="f126" fmla="val f5"/>
                <a:gd name="f127" fmla="val f6"/>
                <a:gd name="f128" fmla="val f2"/>
                <a:gd name="f129" fmla="*/ f123 f0 1"/>
                <a:gd name="f130" fmla="+- f128 0 f126"/>
                <a:gd name="f131" fmla="+- f127 0 f126"/>
                <a:gd name="f132" fmla="*/ f129 1 f2"/>
                <a:gd name="f133" fmla="*/ f131 1 151"/>
                <a:gd name="f134" fmla="*/ f130 1 180"/>
                <a:gd name="f135" fmla="*/ 23 f131 1"/>
                <a:gd name="f136" fmla="*/ 36 f130 1"/>
                <a:gd name="f137" fmla="*/ 17 f131 1"/>
                <a:gd name="f138" fmla="*/ 6 f130 1"/>
                <a:gd name="f139" fmla="*/ 128 f131 1"/>
                <a:gd name="f140" fmla="*/ 1 f130 1"/>
                <a:gd name="f141" fmla="*/ 134 f131 1"/>
                <a:gd name="f142" fmla="*/ 33 f130 1"/>
                <a:gd name="f143" fmla="*/ 126 f131 1"/>
                <a:gd name="f144" fmla="*/ 42 f130 1"/>
                <a:gd name="f145" fmla="*/ 151 f131 1"/>
                <a:gd name="f146" fmla="*/ 61 f130 1"/>
                <a:gd name="f147" fmla="*/ 132 f131 1"/>
                <a:gd name="f148" fmla="*/ 180 f130 1"/>
                <a:gd name="f149" fmla="*/ 0 f131 1"/>
                <a:gd name="f150" fmla="*/ 161 f130 1"/>
                <a:gd name="f151" fmla="*/ 43 f130 1"/>
                <a:gd name="f152" fmla="*/ 118 f131 1"/>
                <a:gd name="f153" fmla="*/ 112 f130 1"/>
                <a:gd name="f154" fmla="*/ 37 f131 1"/>
                <a:gd name="f155" fmla="*/ 111 f130 1"/>
                <a:gd name="f156" fmla="*/ 144 f131 1"/>
                <a:gd name="f157" fmla="*/ 66 f130 1"/>
                <a:gd name="f158" fmla="*/ 62 f131 1"/>
                <a:gd name="f159" fmla="*/ 49 f130 1"/>
                <a:gd name="f160" fmla="*/ 7 f131 1"/>
                <a:gd name="f161" fmla="*/ 58 f130 1"/>
                <a:gd name="f162" fmla="*/ 36 f131 1"/>
                <a:gd name="f163" fmla="*/ 81 f130 1"/>
                <a:gd name="f164" fmla="*/ 110 f131 1"/>
                <a:gd name="f165" fmla="*/ 77 f130 1"/>
                <a:gd name="f166" fmla="*/ 133 f131 1"/>
                <a:gd name="f167" fmla="*/ 174 f130 1"/>
                <a:gd name="f168" fmla="*/ 143 f130 1"/>
                <a:gd name="f169" fmla="*/ 109 f131 1"/>
                <a:gd name="f170" fmla="*/ 147 f130 1"/>
                <a:gd name="f171" fmla="*/ 40 f131 1"/>
                <a:gd name="f172" fmla="*/ 144 f130 1"/>
                <a:gd name="f173" fmla="*/ 29 f130 1"/>
                <a:gd name="f174" fmla="*/ 127 f131 1"/>
                <a:gd name="f175" fmla="*/ 8 f130 1"/>
                <a:gd name="f176" fmla="*/ 88 f130 1"/>
                <a:gd name="f177" fmla="*/ 137 f130 1"/>
                <a:gd name="f178" fmla="*/ 136 f130 1"/>
                <a:gd name="f179" fmla="*/ 33 f131 1"/>
                <a:gd name="f180" fmla="*/ 120 f131 1"/>
                <a:gd name="f181" fmla="*/ 40 f130 1"/>
                <a:gd name="f182" fmla="+- f132 0 f1"/>
                <a:gd name="f183" fmla="*/ f135 1 151"/>
                <a:gd name="f184" fmla="*/ f136 1 180"/>
                <a:gd name="f185" fmla="*/ f137 1 151"/>
                <a:gd name="f186" fmla="*/ f138 1 180"/>
                <a:gd name="f187" fmla="*/ f139 1 151"/>
                <a:gd name="f188" fmla="*/ f140 1 180"/>
                <a:gd name="f189" fmla="*/ f141 1 151"/>
                <a:gd name="f190" fmla="*/ f142 1 180"/>
                <a:gd name="f191" fmla="*/ f143 1 151"/>
                <a:gd name="f192" fmla="*/ f144 1 180"/>
                <a:gd name="f193" fmla="*/ f145 1 151"/>
                <a:gd name="f194" fmla="*/ f146 1 180"/>
                <a:gd name="f195" fmla="*/ f147 1 151"/>
                <a:gd name="f196" fmla="*/ f148 1 180"/>
                <a:gd name="f197" fmla="*/ f149 1 151"/>
                <a:gd name="f198" fmla="*/ f150 1 180"/>
                <a:gd name="f199" fmla="*/ f151 1 180"/>
                <a:gd name="f200" fmla="*/ f152 1 151"/>
                <a:gd name="f201" fmla="*/ f153 1 180"/>
                <a:gd name="f202" fmla="*/ f154 1 151"/>
                <a:gd name="f203" fmla="*/ f155 1 180"/>
                <a:gd name="f204" fmla="*/ f156 1 151"/>
                <a:gd name="f205" fmla="*/ f157 1 180"/>
                <a:gd name="f206" fmla="*/ f158 1 151"/>
                <a:gd name="f207" fmla="*/ f159 1 180"/>
                <a:gd name="f208" fmla="*/ f160 1 151"/>
                <a:gd name="f209" fmla="*/ f161 1 180"/>
                <a:gd name="f210" fmla="*/ f162 1 151"/>
                <a:gd name="f211" fmla="*/ f163 1 180"/>
                <a:gd name="f212" fmla="*/ f164 1 151"/>
                <a:gd name="f213" fmla="*/ f165 1 180"/>
                <a:gd name="f214" fmla="*/ f166 1 151"/>
                <a:gd name="f215" fmla="*/ f167 1 180"/>
                <a:gd name="f216" fmla="*/ f168 1 180"/>
                <a:gd name="f217" fmla="*/ f169 1 151"/>
                <a:gd name="f218" fmla="*/ f170 1 180"/>
                <a:gd name="f219" fmla="*/ f171 1 151"/>
                <a:gd name="f220" fmla="*/ f172 1 180"/>
                <a:gd name="f221" fmla="*/ f173 1 180"/>
                <a:gd name="f222" fmla="*/ f174 1 151"/>
                <a:gd name="f223" fmla="*/ f175 1 180"/>
                <a:gd name="f224" fmla="*/ f176 1 180"/>
                <a:gd name="f225" fmla="*/ f177 1 180"/>
                <a:gd name="f226" fmla="*/ f178 1 180"/>
                <a:gd name="f227" fmla="*/ f179 1 151"/>
                <a:gd name="f228" fmla="*/ f180 1 151"/>
                <a:gd name="f229" fmla="*/ f181 1 180"/>
                <a:gd name="f230" fmla="*/ 0 1 f133"/>
                <a:gd name="f231" fmla="*/ f127 1 f133"/>
                <a:gd name="f232" fmla="*/ 0 1 f134"/>
                <a:gd name="f233" fmla="*/ f128 1 f134"/>
                <a:gd name="f234" fmla="*/ f183 1 f133"/>
                <a:gd name="f235" fmla="*/ f184 1 f134"/>
                <a:gd name="f236" fmla="*/ f185 1 f133"/>
                <a:gd name="f237" fmla="*/ f186 1 f134"/>
                <a:gd name="f238" fmla="*/ f187 1 f133"/>
                <a:gd name="f239" fmla="*/ f188 1 f134"/>
                <a:gd name="f240" fmla="*/ f189 1 f133"/>
                <a:gd name="f241" fmla="*/ f190 1 f134"/>
                <a:gd name="f242" fmla="*/ f191 1 f133"/>
                <a:gd name="f243" fmla="*/ f192 1 f134"/>
                <a:gd name="f244" fmla="*/ f193 1 f133"/>
                <a:gd name="f245" fmla="*/ f194 1 f134"/>
                <a:gd name="f246" fmla="*/ f195 1 f133"/>
                <a:gd name="f247" fmla="*/ f196 1 f134"/>
                <a:gd name="f248" fmla="*/ f197 1 f133"/>
                <a:gd name="f249" fmla="*/ f198 1 f134"/>
                <a:gd name="f250" fmla="*/ f199 1 f134"/>
                <a:gd name="f251" fmla="*/ f200 1 f133"/>
                <a:gd name="f252" fmla="*/ f201 1 f134"/>
                <a:gd name="f253" fmla="*/ f202 1 f133"/>
                <a:gd name="f254" fmla="*/ f203 1 f134"/>
                <a:gd name="f255" fmla="*/ f204 1 f133"/>
                <a:gd name="f256" fmla="*/ f205 1 f134"/>
                <a:gd name="f257" fmla="*/ f206 1 f133"/>
                <a:gd name="f258" fmla="*/ f207 1 f134"/>
                <a:gd name="f259" fmla="*/ f208 1 f133"/>
                <a:gd name="f260" fmla="*/ f209 1 f134"/>
                <a:gd name="f261" fmla="*/ f210 1 f133"/>
                <a:gd name="f262" fmla="*/ f211 1 f134"/>
                <a:gd name="f263" fmla="*/ f212 1 f133"/>
                <a:gd name="f264" fmla="*/ f213 1 f134"/>
                <a:gd name="f265" fmla="*/ f214 1 f133"/>
                <a:gd name="f266" fmla="*/ f215 1 f134"/>
                <a:gd name="f267" fmla="*/ f216 1 f134"/>
                <a:gd name="f268" fmla="*/ f217 1 f133"/>
                <a:gd name="f269" fmla="*/ f218 1 f134"/>
                <a:gd name="f270" fmla="*/ f219 1 f133"/>
                <a:gd name="f271" fmla="*/ f220 1 f134"/>
                <a:gd name="f272" fmla="*/ f221 1 f134"/>
                <a:gd name="f273" fmla="*/ f222 1 f133"/>
                <a:gd name="f274" fmla="*/ f223 1 f134"/>
                <a:gd name="f275" fmla="*/ f224 1 f134"/>
                <a:gd name="f276" fmla="*/ f225 1 f134"/>
                <a:gd name="f277" fmla="*/ f226 1 f134"/>
                <a:gd name="f278" fmla="*/ f227 1 f133"/>
                <a:gd name="f279" fmla="*/ f228 1 f133"/>
                <a:gd name="f280" fmla="*/ f229 1 f134"/>
                <a:gd name="f281" fmla="*/ f230 f124 1"/>
                <a:gd name="f282" fmla="*/ f231 f124 1"/>
                <a:gd name="f283" fmla="*/ f233 f125 1"/>
                <a:gd name="f284" fmla="*/ f232 f125 1"/>
                <a:gd name="f285" fmla="*/ f234 f124 1"/>
                <a:gd name="f286" fmla="*/ f235 f125 1"/>
                <a:gd name="f287" fmla="*/ f236 f124 1"/>
                <a:gd name="f288" fmla="*/ f237 f125 1"/>
                <a:gd name="f289" fmla="*/ f238 f124 1"/>
                <a:gd name="f290" fmla="*/ f239 f125 1"/>
                <a:gd name="f291" fmla="*/ f240 f124 1"/>
                <a:gd name="f292" fmla="*/ f241 f125 1"/>
                <a:gd name="f293" fmla="*/ f242 f124 1"/>
                <a:gd name="f294" fmla="*/ f243 f125 1"/>
                <a:gd name="f295" fmla="*/ f244 f124 1"/>
                <a:gd name="f296" fmla="*/ f245 f125 1"/>
                <a:gd name="f297" fmla="*/ f246 f124 1"/>
                <a:gd name="f298" fmla="*/ f247 f125 1"/>
                <a:gd name="f299" fmla="*/ f248 f124 1"/>
                <a:gd name="f300" fmla="*/ f249 f125 1"/>
                <a:gd name="f301" fmla="*/ f250 f125 1"/>
                <a:gd name="f302" fmla="*/ f251 f124 1"/>
                <a:gd name="f303" fmla="*/ f252 f125 1"/>
                <a:gd name="f304" fmla="*/ f253 f124 1"/>
                <a:gd name="f305" fmla="*/ f254 f125 1"/>
                <a:gd name="f306" fmla="*/ f255 f124 1"/>
                <a:gd name="f307" fmla="*/ f256 f125 1"/>
                <a:gd name="f308" fmla="*/ f257 f124 1"/>
                <a:gd name="f309" fmla="*/ f258 f125 1"/>
                <a:gd name="f310" fmla="*/ f259 f124 1"/>
                <a:gd name="f311" fmla="*/ f260 f125 1"/>
                <a:gd name="f312" fmla="*/ f261 f124 1"/>
                <a:gd name="f313" fmla="*/ f262 f125 1"/>
                <a:gd name="f314" fmla="*/ f263 f124 1"/>
                <a:gd name="f315" fmla="*/ f264 f125 1"/>
                <a:gd name="f316" fmla="*/ f265 f124 1"/>
                <a:gd name="f317" fmla="*/ f266 f125 1"/>
                <a:gd name="f318" fmla="*/ f267 f125 1"/>
                <a:gd name="f319" fmla="*/ f268 f124 1"/>
                <a:gd name="f320" fmla="*/ f269 f125 1"/>
                <a:gd name="f321" fmla="*/ f270 f124 1"/>
                <a:gd name="f322" fmla="*/ f271 f125 1"/>
                <a:gd name="f323" fmla="*/ f272 f125 1"/>
                <a:gd name="f324" fmla="*/ f273 f124 1"/>
                <a:gd name="f325" fmla="*/ f274 f125 1"/>
                <a:gd name="f326" fmla="*/ f275 f125 1"/>
                <a:gd name="f327" fmla="*/ f276 f125 1"/>
                <a:gd name="f328" fmla="*/ f277 f125 1"/>
                <a:gd name="f329" fmla="*/ f278 f124 1"/>
                <a:gd name="f330" fmla="*/ f279 f124 1"/>
                <a:gd name="f331" fmla="*/ f280 f1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2">
                  <a:pos x="f285" y="f286"/>
                </a:cxn>
                <a:cxn ang="f182">
                  <a:pos x="f287" y="f288"/>
                </a:cxn>
                <a:cxn ang="f182">
                  <a:pos x="f289" y="f290"/>
                </a:cxn>
                <a:cxn ang="f182">
                  <a:pos x="f291" y="f292"/>
                </a:cxn>
                <a:cxn ang="f182">
                  <a:pos x="f293" y="f294"/>
                </a:cxn>
                <a:cxn ang="f182">
                  <a:pos x="f295" y="f296"/>
                </a:cxn>
                <a:cxn ang="f182">
                  <a:pos x="f297" y="f298"/>
                </a:cxn>
                <a:cxn ang="f182">
                  <a:pos x="f299" y="f300"/>
                </a:cxn>
                <a:cxn ang="f182">
                  <a:pos x="f287" y="f301"/>
                </a:cxn>
                <a:cxn ang="f182">
                  <a:pos x="f302" y="f303"/>
                </a:cxn>
                <a:cxn ang="f182">
                  <a:pos x="f304" y="f305"/>
                </a:cxn>
                <a:cxn ang="f182">
                  <a:pos x="f302" y="f303"/>
                </a:cxn>
                <a:cxn ang="f182">
                  <a:pos x="f306" y="f307"/>
                </a:cxn>
                <a:cxn ang="f182">
                  <a:pos x="f308" y="f309"/>
                </a:cxn>
                <a:cxn ang="f182">
                  <a:pos x="f310" y="f311"/>
                </a:cxn>
                <a:cxn ang="f182">
                  <a:pos x="f312" y="f313"/>
                </a:cxn>
                <a:cxn ang="f182">
                  <a:pos x="f314" y="f315"/>
                </a:cxn>
                <a:cxn ang="f182">
                  <a:pos x="f306" y="f313"/>
                </a:cxn>
                <a:cxn ang="f182">
                  <a:pos x="f310" y="f300"/>
                </a:cxn>
                <a:cxn ang="f182">
                  <a:pos x="f316" y="f317"/>
                </a:cxn>
                <a:cxn ang="f182">
                  <a:pos x="f306" y="f318"/>
                </a:cxn>
                <a:cxn ang="f182">
                  <a:pos x="f319" y="f320"/>
                </a:cxn>
                <a:cxn ang="f182">
                  <a:pos x="f321" y="f322"/>
                </a:cxn>
                <a:cxn ang="f182">
                  <a:pos x="f285" y="f323"/>
                </a:cxn>
                <a:cxn ang="f182">
                  <a:pos x="f324" y="f325"/>
                </a:cxn>
                <a:cxn ang="f182">
                  <a:pos x="f285" y="f323"/>
                </a:cxn>
                <a:cxn ang="f182">
                  <a:pos x="f312" y="f326"/>
                </a:cxn>
                <a:cxn ang="f182">
                  <a:pos x="f310" y="f327"/>
                </a:cxn>
                <a:cxn ang="f182">
                  <a:pos x="f302" y="f326"/>
                </a:cxn>
                <a:cxn ang="f182">
                  <a:pos x="f306" y="f328"/>
                </a:cxn>
                <a:cxn ang="f182">
                  <a:pos x="f302" y="f326"/>
                </a:cxn>
                <a:cxn ang="f182">
                  <a:pos x="f329" y="f294"/>
                </a:cxn>
                <a:cxn ang="f182">
                  <a:pos x="f330" y="f331"/>
                </a:cxn>
                <a:cxn ang="f182">
                  <a:pos x="f312" y="f286"/>
                </a:cxn>
              </a:cxnLst>
              <a:rect l="f281" t="f284" r="f282" b="f283"/>
              <a:pathLst>
                <a:path w="151" h="180">
                  <a:moveTo>
                    <a:pt x="f7" y="f8"/>
                  </a:moveTo>
                  <a:cubicBezTo>
                    <a:pt x="f9" y="f10"/>
                    <a:pt x="f11" y="f12"/>
                    <a:pt x="f13" y="f12"/>
                  </a:cubicBezTo>
                  <a:cubicBezTo>
                    <a:pt x="f14" y="f15"/>
                    <a:pt x="f16" y="f17"/>
                    <a:pt x="f16" y="f7"/>
                  </a:cubicBezTo>
                  <a:cubicBezTo>
                    <a:pt x="f16" y="f18"/>
                    <a:pt x="f16" y="f19"/>
                    <a:pt x="f20" y="f21"/>
                  </a:cubicBezTo>
                  <a:cubicBezTo>
                    <a:pt x="f20" y="f22"/>
                    <a:pt x="f18" y="f23"/>
                    <a:pt x="f24" y="f23"/>
                  </a:cubicBezTo>
                  <a:cubicBezTo>
                    <a:pt x="f25" y="f5"/>
                    <a:pt x="f26" y="f5"/>
                    <a:pt x="f27" y="f23"/>
                  </a:cubicBezTo>
                  <a:cubicBezTo>
                    <a:pt x="f28" y="f23"/>
                    <a:pt x="f29" y="f22"/>
                    <a:pt x="f29" y="f30"/>
                  </a:cubicBezTo>
                  <a:cubicBezTo>
                    <a:pt x="f31" y="f14"/>
                    <a:pt x="f31" y="f9"/>
                    <a:pt x="f31" y="f32"/>
                  </a:cubicBezTo>
                  <a:cubicBezTo>
                    <a:pt x="f28" y="f12"/>
                    <a:pt x="f33" y="f34"/>
                    <a:pt x="f35" y="f36"/>
                  </a:cubicBezTo>
                  <a:cubicBezTo>
                    <a:pt x="f35" y="f37"/>
                    <a:pt x="f38" y="f8"/>
                    <a:pt x="f38" y="f8"/>
                  </a:cubicBezTo>
                  <a:cubicBezTo>
                    <a:pt x="f39" y="f8"/>
                    <a:pt x="f40" y="f8"/>
                    <a:pt x="f29" y="f41"/>
                  </a:cubicBezTo>
                  <a:cubicBezTo>
                    <a:pt x="f42" y="f43"/>
                    <a:pt x="f6" y="f44"/>
                    <a:pt x="f6" y="f45"/>
                  </a:cubicBezTo>
                  <a:cubicBezTo>
                    <a:pt x="f6" y="f46"/>
                    <a:pt x="f6" y="f27"/>
                    <a:pt x="f6" y="f47"/>
                  </a:cubicBezTo>
                  <a:cubicBezTo>
                    <a:pt x="f6" y="f48"/>
                    <a:pt x="f42" y="f2"/>
                    <a:pt x="f49" y="f2"/>
                  </a:cubicBezTo>
                  <a:cubicBezTo>
                    <a:pt x="f46" y="f2"/>
                    <a:pt x="f25" y="f2"/>
                    <a:pt x="f18" y="f2"/>
                  </a:cubicBezTo>
                  <a:cubicBezTo>
                    <a:pt x="f50" y="f2"/>
                    <a:pt x="f5" y="f51"/>
                    <a:pt x="f5" y="f52"/>
                  </a:cubicBezTo>
                  <a:cubicBezTo>
                    <a:pt x="f5" y="f27"/>
                    <a:pt x="f5" y="f53"/>
                    <a:pt x="f5" y="f45"/>
                  </a:cubicBezTo>
                  <a:cubicBezTo>
                    <a:pt x="f5" y="f44"/>
                    <a:pt x="f21" y="f43"/>
                    <a:pt x="f20" y="f41"/>
                  </a:cubicBezTo>
                  <a:cubicBezTo>
                    <a:pt x="f54" y="f8"/>
                    <a:pt x="f24" y="f8"/>
                    <a:pt x="f7" y="f8"/>
                  </a:cubicBezTo>
                  <a:close/>
                  <a:moveTo>
                    <a:pt x="f55" y="f56"/>
                  </a:moveTo>
                  <a:cubicBezTo>
                    <a:pt x="f55" y="f57"/>
                    <a:pt x="f58" y="f59"/>
                    <a:pt x="f60" y="f59"/>
                  </a:cubicBezTo>
                  <a:cubicBezTo>
                    <a:pt x="f61" y="f59"/>
                    <a:pt x="f15" y="f57"/>
                    <a:pt x="f15" y="f62"/>
                  </a:cubicBezTo>
                  <a:cubicBezTo>
                    <a:pt x="f15" y="f31"/>
                    <a:pt x="f61" y="f63"/>
                    <a:pt x="f64" y="f63"/>
                  </a:cubicBezTo>
                  <a:cubicBezTo>
                    <a:pt x="f58" y="f63"/>
                    <a:pt x="f55" y="f31"/>
                    <a:pt x="f55" y="f56"/>
                  </a:cubicBezTo>
                  <a:close/>
                  <a:moveTo>
                    <a:pt x="f42" y="f65"/>
                  </a:moveTo>
                  <a:cubicBezTo>
                    <a:pt x="f42" y="f66"/>
                    <a:pt x="f42" y="f67"/>
                    <a:pt x="f42" y="f68"/>
                  </a:cubicBezTo>
                  <a:cubicBezTo>
                    <a:pt x="f42" y="f69"/>
                    <a:pt x="f70" y="f71"/>
                    <a:pt x="f33" y="f71"/>
                  </a:cubicBezTo>
                  <a:cubicBezTo>
                    <a:pt x="f72" y="f71"/>
                    <a:pt x="f73" y="f71"/>
                    <a:pt x="f74" y="f71"/>
                  </a:cubicBezTo>
                  <a:cubicBezTo>
                    <a:pt x="f75" y="f71"/>
                    <a:pt x="f76" y="f71"/>
                    <a:pt x="f18" y="f71"/>
                  </a:cubicBezTo>
                  <a:cubicBezTo>
                    <a:pt x="f19" y="f71"/>
                    <a:pt x="f50" y="f77"/>
                    <a:pt x="f78" y="f79"/>
                  </a:cubicBezTo>
                  <a:cubicBezTo>
                    <a:pt x="f21" y="f80"/>
                    <a:pt x="f78" y="f81"/>
                    <a:pt x="f78" y="f65"/>
                  </a:cubicBezTo>
                  <a:cubicBezTo>
                    <a:pt x="f20" y="f65"/>
                    <a:pt x="f82" y="f65"/>
                    <a:pt x="f12" y="f65"/>
                  </a:cubicBezTo>
                  <a:cubicBezTo>
                    <a:pt x="f10" y="f83"/>
                    <a:pt x="f41" y="f84"/>
                    <a:pt x="f85" y="f64"/>
                  </a:cubicBezTo>
                  <a:cubicBezTo>
                    <a:pt x="f68" y="f86"/>
                    <a:pt x="f57" y="f86"/>
                    <a:pt x="f87" y="f64"/>
                  </a:cubicBezTo>
                  <a:cubicBezTo>
                    <a:pt x="f62" y="f84"/>
                    <a:pt x="f88" y="f65"/>
                    <a:pt x="f89" y="f65"/>
                  </a:cubicBezTo>
                  <a:cubicBezTo>
                    <a:pt x="f35" y="f65"/>
                    <a:pt x="f31" y="f65"/>
                    <a:pt x="f42" y="f65"/>
                  </a:cubicBezTo>
                  <a:close/>
                  <a:moveTo>
                    <a:pt x="f78" y="f90"/>
                  </a:moveTo>
                  <a:cubicBezTo>
                    <a:pt x="f78" y="f91"/>
                    <a:pt x="f21" y="f92"/>
                    <a:pt x="f78" y="f52"/>
                  </a:cubicBezTo>
                  <a:cubicBezTo>
                    <a:pt x="f78" y="f93"/>
                    <a:pt x="f94" y="f48"/>
                    <a:pt x="f54" y="f48"/>
                  </a:cubicBezTo>
                  <a:cubicBezTo>
                    <a:pt x="f25" y="f48"/>
                    <a:pt x="f46" y="f48"/>
                    <a:pt x="f29" y="f48"/>
                  </a:cubicBezTo>
                  <a:cubicBezTo>
                    <a:pt x="f95" y="f48"/>
                    <a:pt x="f90" y="f96"/>
                    <a:pt x="f42" y="f97"/>
                  </a:cubicBezTo>
                  <a:cubicBezTo>
                    <a:pt x="f98" y="f99"/>
                    <a:pt x="f42" y="f6"/>
                    <a:pt x="f42" y="f90"/>
                  </a:cubicBezTo>
                  <a:cubicBezTo>
                    <a:pt x="f31" y="f90"/>
                    <a:pt x="f38" y="f90"/>
                    <a:pt x="f100" y="f42"/>
                  </a:cubicBezTo>
                  <a:cubicBezTo>
                    <a:pt x="f88" y="f42"/>
                    <a:pt x="f62" y="f98"/>
                    <a:pt x="f101" y="f102"/>
                  </a:cubicBezTo>
                  <a:cubicBezTo>
                    <a:pt x="f103" y="f47"/>
                    <a:pt x="f80" y="f47"/>
                    <a:pt x="f104" y="f102"/>
                  </a:cubicBezTo>
                  <a:cubicBezTo>
                    <a:pt x="f85" y="f98"/>
                    <a:pt x="f8" y="f42"/>
                    <a:pt x="f36" y="f42"/>
                  </a:cubicBezTo>
                  <a:cubicBezTo>
                    <a:pt x="f105" y="f90"/>
                    <a:pt x="f106" y="f90"/>
                    <a:pt x="f78" y="f90"/>
                  </a:cubicBezTo>
                  <a:close/>
                  <a:moveTo>
                    <a:pt x="f13" y="f105"/>
                  </a:moveTo>
                  <a:cubicBezTo>
                    <a:pt x="f79" y="f105"/>
                    <a:pt x="f107" y="f105"/>
                    <a:pt x="f33" y="f105"/>
                  </a:cubicBezTo>
                  <a:cubicBezTo>
                    <a:pt x="f33" y="f108"/>
                    <a:pt x="f33" y="f109"/>
                    <a:pt x="f33" y="f50"/>
                  </a:cubicBezTo>
                  <a:cubicBezTo>
                    <a:pt x="f107" y="f50"/>
                    <a:pt x="f25" y="f50"/>
                    <a:pt x="f13" y="f50"/>
                  </a:cubicBezTo>
                  <a:cubicBezTo>
                    <a:pt x="f13" y="f14"/>
                    <a:pt x="f13" y="f24"/>
                    <a:pt x="f13" y="f105"/>
                  </a:cubicBezTo>
                  <a:close/>
                  <a:moveTo>
                    <a:pt x="f34" y="f110"/>
                  </a:moveTo>
                  <a:cubicBezTo>
                    <a:pt x="f111" y="f112"/>
                    <a:pt x="f105" y="f113"/>
                    <a:pt x="f12" y="f114"/>
                  </a:cubicBezTo>
                  <a:cubicBezTo>
                    <a:pt x="f82" y="f114"/>
                    <a:pt x="f20" y="f114"/>
                    <a:pt x="f78" y="f114"/>
                  </a:cubicBezTo>
                  <a:cubicBezTo>
                    <a:pt x="f78" y="f113"/>
                    <a:pt x="f78" y="f112"/>
                    <a:pt x="f78" y="f110"/>
                  </a:cubicBezTo>
                  <a:cubicBezTo>
                    <a:pt x="f20" y="f110"/>
                    <a:pt x="f7" y="f110"/>
                    <a:pt x="f34" y="f110"/>
                  </a:cubicBezTo>
                  <a:close/>
                  <a:moveTo>
                    <a:pt x="f55" y="f114"/>
                  </a:moveTo>
                  <a:cubicBezTo>
                    <a:pt x="f33" y="f72"/>
                    <a:pt x="f38" y="f115"/>
                    <a:pt x="f55" y="f116"/>
                  </a:cubicBezTo>
                  <a:cubicBezTo>
                    <a:pt x="f33" y="f116"/>
                    <a:pt x="f117" y="f116"/>
                    <a:pt x="f42" y="f116"/>
                  </a:cubicBezTo>
                  <a:cubicBezTo>
                    <a:pt x="f42" y="f112"/>
                    <a:pt x="f42" y="f113"/>
                    <a:pt x="f42" y="f114"/>
                  </a:cubicBezTo>
                  <a:cubicBezTo>
                    <a:pt x="f117" y="f114"/>
                    <a:pt x="f33" y="f114"/>
                    <a:pt x="f55" y="f114"/>
                  </a:cubicBezTo>
                  <a:close/>
                  <a:moveTo>
                    <a:pt x="f118" y="f36"/>
                  </a:moveTo>
                  <a:cubicBezTo>
                    <a:pt x="f17" y="f37"/>
                    <a:pt x="f17" y="f37"/>
                    <a:pt x="f32" y="f8"/>
                  </a:cubicBezTo>
                  <a:cubicBezTo>
                    <a:pt x="f45" y="f8"/>
                    <a:pt x="f103" y="f8"/>
                    <a:pt x="f119" y="f8"/>
                  </a:cubicBezTo>
                  <a:cubicBezTo>
                    <a:pt x="f119" y="f37"/>
                    <a:pt x="f119" y="f37"/>
                    <a:pt x="f112" y="f36"/>
                  </a:cubicBezTo>
                  <a:cubicBezTo>
                    <a:pt x="f55" y="f10"/>
                    <a:pt x="f100" y="f12"/>
                    <a:pt x="f120" y="f12"/>
                  </a:cubicBezTo>
                  <a:cubicBezTo>
                    <a:pt x="f57" y="f12"/>
                    <a:pt x="f121" y="f12"/>
                    <a:pt x="f12" y="f12"/>
                  </a:cubicBezTo>
                  <a:cubicBezTo>
                    <a:pt x="f122" y="f12"/>
                    <a:pt x="f32" y="f10"/>
                    <a:pt x="f118" y="f36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168B3F0A-9CF1-B1FC-931C-FD52A2D50429}"/>
                </a:ext>
              </a:extLst>
            </p:cNvPr>
            <p:cNvSpPr/>
            <p:nvPr/>
          </p:nvSpPr>
          <p:spPr>
            <a:xfrm>
              <a:off x="514532" y="3185175"/>
              <a:ext cx="1569549" cy="20462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9"/>
                <a:gd name="f7" fmla="val 194"/>
                <a:gd name="f8" fmla="val 21"/>
                <a:gd name="f9" fmla="val 159"/>
                <a:gd name="f10" fmla="val 17"/>
                <a:gd name="f11" fmla="val 155"/>
                <a:gd name="f12" fmla="val 10"/>
                <a:gd name="f13" fmla="val 152"/>
                <a:gd name="f14" fmla="val 18"/>
                <a:gd name="f15" fmla="val 145"/>
                <a:gd name="f16" fmla="val 15"/>
                <a:gd name="f17" fmla="val 144"/>
                <a:gd name="f18" fmla="val 13"/>
                <a:gd name="f19" fmla="val 142"/>
                <a:gd name="f20" fmla="val 141"/>
                <a:gd name="f21" fmla="val 23"/>
                <a:gd name="f22" fmla="val 123"/>
                <a:gd name="f23" fmla="val 35"/>
                <a:gd name="f24" fmla="val 107"/>
                <a:gd name="f25" fmla="val 46"/>
                <a:gd name="f26" fmla="val 91"/>
                <a:gd name="f27" fmla="val 54"/>
                <a:gd name="f28" fmla="val 80"/>
                <a:gd name="f29" fmla="val 62"/>
                <a:gd name="f30" fmla="val 69"/>
                <a:gd name="f31" fmla="val 70"/>
                <a:gd name="f32" fmla="val 58"/>
                <a:gd name="f33" fmla="val 73"/>
                <a:gd name="f34" fmla="val 78"/>
                <a:gd name="f35" fmla="val 51"/>
                <a:gd name="f36" fmla="val 75"/>
                <a:gd name="f37" fmla="val 43"/>
                <a:gd name="f38" fmla="val 40"/>
                <a:gd name="f39" fmla="val 34"/>
                <a:gd name="f40" fmla="val 84"/>
                <a:gd name="f41" fmla="val 29"/>
                <a:gd name="f42" fmla="val 85"/>
                <a:gd name="f43" fmla="val 28"/>
                <a:gd name="f44" fmla="val 90"/>
                <a:gd name="f45" fmla="val 31"/>
                <a:gd name="f46" fmla="val 93"/>
                <a:gd name="f47" fmla="val 33"/>
                <a:gd name="f48" fmla="val 96"/>
                <a:gd name="f49" fmla="val 99"/>
                <a:gd name="f50" fmla="val 37"/>
                <a:gd name="f51" fmla="val 102"/>
                <a:gd name="f52" fmla="val 39"/>
                <a:gd name="f53" fmla="val 106"/>
                <a:gd name="f54" fmla="val 110"/>
                <a:gd name="f55" fmla="val 114"/>
                <a:gd name="f56" fmla="val 111"/>
                <a:gd name="f57" fmla="val 104"/>
                <a:gd name="f58" fmla="val 112"/>
                <a:gd name="f59" fmla="val 125"/>
                <a:gd name="f60" fmla="val 131"/>
                <a:gd name="f61" fmla="val 14"/>
                <a:gd name="f62" fmla="val 136"/>
                <a:gd name="f63" fmla="val 22"/>
                <a:gd name="f64" fmla="val 26"/>
                <a:gd name="f65" fmla="val 30"/>
                <a:gd name="f66" fmla="val 139"/>
                <a:gd name="f67" fmla="val 36"/>
                <a:gd name="f68" fmla="val 130"/>
                <a:gd name="f69" fmla="val 129"/>
                <a:gd name="f70" fmla="val 127"/>
                <a:gd name="f71" fmla="val 38"/>
                <a:gd name="f72" fmla="val 119"/>
                <a:gd name="f73" fmla="val 115"/>
                <a:gd name="f74" fmla="val 49"/>
                <a:gd name="f75" fmla="val 121"/>
                <a:gd name="f76" fmla="val 53"/>
                <a:gd name="f77" fmla="val 126"/>
                <a:gd name="f78" fmla="val 57"/>
                <a:gd name="f79" fmla="val 61"/>
                <a:gd name="f80" fmla="val 122"/>
                <a:gd name="f81" fmla="val 76"/>
                <a:gd name="f82" fmla="val 94"/>
                <a:gd name="f83" fmla="val 132"/>
                <a:gd name="f84" fmla="val 161"/>
                <a:gd name="f85" fmla="val 50"/>
                <a:gd name="f86" fmla="val 165"/>
                <a:gd name="f87" fmla="val 47"/>
                <a:gd name="f88" fmla="val 170"/>
                <a:gd name="f89" fmla="val 42"/>
                <a:gd name="f90" fmla="val 163"/>
                <a:gd name="f91" fmla="val 167"/>
                <a:gd name="f92" fmla="val 169"/>
                <a:gd name="f93" fmla="val 27"/>
                <a:gd name="f94" fmla="val 20"/>
                <a:gd name="f95" fmla="val 172"/>
                <a:gd name="f96" fmla="val 182"/>
                <a:gd name="f97" fmla="val 6"/>
                <a:gd name="f98" fmla="val 191"/>
                <a:gd name="f99" fmla="val 5"/>
                <a:gd name="f100" fmla="val 192"/>
                <a:gd name="f101" fmla="val 2"/>
                <a:gd name="f102" fmla="val 193"/>
                <a:gd name="f103" fmla="val 189"/>
                <a:gd name="f104" fmla="val 1"/>
                <a:gd name="f105" fmla="val 187"/>
                <a:gd name="f106" fmla="val 8"/>
                <a:gd name="f107" fmla="val 178"/>
                <a:gd name="f108" fmla="val 68"/>
                <a:gd name="f109" fmla="val 71"/>
                <a:gd name="f110" fmla="val 52"/>
                <a:gd name="f111" fmla="val 116"/>
                <a:gd name="f112" fmla="val 19"/>
                <a:gd name="f113" fmla="val 146"/>
                <a:gd name="f114" fmla="val 158"/>
                <a:gd name="f115" fmla="val 157"/>
                <a:gd name="f116" fmla="val 156"/>
                <a:gd name="f117" fmla="val 45"/>
                <a:gd name="f118" fmla="val 153"/>
                <a:gd name="f119" fmla="val 41"/>
                <a:gd name="f120" fmla="val 151"/>
                <a:gd name="f121" fmla="val 150"/>
                <a:gd name="f122" fmla="val 148"/>
                <a:gd name="f123" fmla="val 147"/>
                <a:gd name="f124" fmla="val 55"/>
                <a:gd name="f125" fmla="val 143"/>
                <a:gd name="f126" fmla="val 48"/>
                <a:gd name="f127" fmla="val 137"/>
                <a:gd name="f128" fmla="val 135"/>
                <a:gd name="f129" fmla="val 56"/>
                <a:gd name="f130" fmla="val 138"/>
                <a:gd name="f131" fmla="val 60"/>
                <a:gd name="f132" fmla="val 66"/>
                <a:gd name="f133" fmla="val 134"/>
                <a:gd name="f134" fmla="val 124"/>
                <a:gd name="f135" fmla="val 59"/>
                <a:gd name="f136" fmla="val 63"/>
                <a:gd name="f137" fmla="val 65"/>
                <a:gd name="f138" fmla="val 67"/>
                <a:gd name="f139" fmla="val 128"/>
                <a:gd name="f140" fmla="val 74"/>
                <a:gd name="f141" fmla="val 64"/>
                <a:gd name="f142" fmla="val 118"/>
                <a:gd name="f143" fmla="val 113"/>
                <a:gd name="f144" fmla="val 117"/>
                <a:gd name="f145" fmla="val 109"/>
                <a:gd name="f146" fmla="val 103"/>
                <a:gd name="f147" fmla="val 77"/>
                <a:gd name="f148" fmla="val 79"/>
                <a:gd name="f149" fmla="val 83"/>
                <a:gd name="f150" fmla="val 87"/>
                <a:gd name="f151" fmla="val 101"/>
                <a:gd name="f152" fmla="val 86"/>
                <a:gd name="f153" fmla="val 100"/>
                <a:gd name="f154" fmla="val 81"/>
                <a:gd name="f155" fmla="val 82"/>
                <a:gd name="f156" fmla="val 92"/>
                <a:gd name="f157" fmla="val 88"/>
                <a:gd name="f158" fmla="val 95"/>
                <a:gd name="f159" fmla="val 72"/>
                <a:gd name="f160" fmla="val 120"/>
                <a:gd name="f161" fmla="val 11"/>
                <a:gd name="f162" fmla="val 25"/>
                <a:gd name="f163" fmla="val 32"/>
                <a:gd name="f164" fmla="val 108"/>
                <a:gd name="f165" fmla="val 44"/>
                <a:gd name="f166" fmla="+- 0 0 -90"/>
                <a:gd name="f167" fmla="*/ f3 1 149"/>
                <a:gd name="f168" fmla="*/ f4 1 194"/>
                <a:gd name="f169" fmla="val f5"/>
                <a:gd name="f170" fmla="val f6"/>
                <a:gd name="f171" fmla="val f7"/>
                <a:gd name="f172" fmla="*/ f166 f0 1"/>
                <a:gd name="f173" fmla="+- f171 0 f169"/>
                <a:gd name="f174" fmla="+- f170 0 f169"/>
                <a:gd name="f175" fmla="*/ f172 1 f2"/>
                <a:gd name="f176" fmla="*/ f174 1 149"/>
                <a:gd name="f177" fmla="*/ f173 1 194"/>
                <a:gd name="f178" fmla="*/ 18 f174 1"/>
                <a:gd name="f179" fmla="*/ 145 f173 1"/>
                <a:gd name="f180" fmla="*/ 46 f174 1"/>
                <a:gd name="f181" fmla="*/ 91 f173 1"/>
                <a:gd name="f182" fmla="*/ 75 f174 1"/>
                <a:gd name="f183" fmla="*/ 43 f173 1"/>
                <a:gd name="f184" fmla="*/ 93 f174 1"/>
                <a:gd name="f185" fmla="*/ 33 f173 1"/>
                <a:gd name="f186" fmla="*/ 114 f174 1"/>
                <a:gd name="f187" fmla="*/ 23 f173 1"/>
                <a:gd name="f188" fmla="*/ 125 f174 1"/>
                <a:gd name="f189" fmla="*/ 10 f173 1"/>
                <a:gd name="f190" fmla="*/ 142 f174 1"/>
                <a:gd name="f191" fmla="*/ 34 f173 1"/>
                <a:gd name="f192" fmla="*/ 127 f174 1"/>
                <a:gd name="f193" fmla="*/ 131 f174 1"/>
                <a:gd name="f194" fmla="*/ 61 f173 1"/>
                <a:gd name="f195" fmla="*/ 53 f174 1"/>
                <a:gd name="f196" fmla="*/ 161 f173 1"/>
                <a:gd name="f197" fmla="*/ 35 f174 1"/>
                <a:gd name="f198" fmla="*/ 169 f173 1"/>
                <a:gd name="f199" fmla="*/ 6 f174 1"/>
                <a:gd name="f200" fmla="*/ 191 f173 1"/>
                <a:gd name="f201" fmla="*/ 1 f174 1"/>
                <a:gd name="f202" fmla="*/ 187 f173 1"/>
                <a:gd name="f203" fmla="*/ 68 f174 1"/>
                <a:gd name="f204" fmla="*/ 71 f173 1"/>
                <a:gd name="f205" fmla="*/ 158 f173 1"/>
                <a:gd name="f206" fmla="*/ 41 f174 1"/>
                <a:gd name="f207" fmla="*/ 151 f173 1"/>
                <a:gd name="f208" fmla="*/ 45 f174 1"/>
                <a:gd name="f209" fmla="*/ 146 f173 1"/>
                <a:gd name="f210" fmla="*/ 55 f174 1"/>
                <a:gd name="f211" fmla="*/ 47 f174 1"/>
                <a:gd name="f212" fmla="*/ 135 f173 1"/>
                <a:gd name="f213" fmla="*/ 60 f174 1"/>
                <a:gd name="f214" fmla="*/ 139 f173 1"/>
                <a:gd name="f215" fmla="*/ 124 f173 1"/>
                <a:gd name="f216" fmla="*/ 67 f174 1"/>
                <a:gd name="f217" fmla="*/ 128 f173 1"/>
                <a:gd name="f218" fmla="*/ 63 f174 1"/>
                <a:gd name="f219" fmla="*/ 114 f173 1"/>
                <a:gd name="f220" fmla="*/ 117 f173 1"/>
                <a:gd name="f221" fmla="*/ 71 f174 1"/>
                <a:gd name="f222" fmla="*/ 102 f173 1"/>
                <a:gd name="f223" fmla="*/ 87 f174 1"/>
                <a:gd name="f224" fmla="*/ 101 f173 1"/>
                <a:gd name="f225" fmla="*/ 80 f174 1"/>
                <a:gd name="f226" fmla="*/ 95 f174 1"/>
                <a:gd name="f227" fmla="*/ 92 f173 1"/>
                <a:gd name="f228" fmla="*/ 72 f174 1"/>
                <a:gd name="f229" fmla="*/ 66 f173 1"/>
                <a:gd name="f230" fmla="*/ 110 f174 1"/>
                <a:gd name="f231" fmla="*/ 82 f174 1"/>
                <a:gd name="f232" fmla="*/ 123 f174 1"/>
                <a:gd name="f233" fmla="*/ 63 f173 1"/>
                <a:gd name="f234" fmla="*/ 138 f174 1"/>
                <a:gd name="f235" fmla="*/ 29 f173 1"/>
                <a:gd name="f236" fmla="*/ 136 f174 1"/>
                <a:gd name="f237" fmla="*/ 31 f173 1"/>
                <a:gd name="f238" fmla="*/ 119 f174 1"/>
                <a:gd name="f239" fmla="*/ 27 f173 1"/>
                <a:gd name="f240" fmla="*/ 45 f173 1"/>
                <a:gd name="f241" fmla="+- f175 0 f1"/>
                <a:gd name="f242" fmla="*/ f178 1 149"/>
                <a:gd name="f243" fmla="*/ f179 1 194"/>
                <a:gd name="f244" fmla="*/ f180 1 149"/>
                <a:gd name="f245" fmla="*/ f181 1 194"/>
                <a:gd name="f246" fmla="*/ f182 1 149"/>
                <a:gd name="f247" fmla="*/ f183 1 194"/>
                <a:gd name="f248" fmla="*/ f184 1 149"/>
                <a:gd name="f249" fmla="*/ f185 1 194"/>
                <a:gd name="f250" fmla="*/ f186 1 149"/>
                <a:gd name="f251" fmla="*/ f187 1 194"/>
                <a:gd name="f252" fmla="*/ f188 1 149"/>
                <a:gd name="f253" fmla="*/ f189 1 194"/>
                <a:gd name="f254" fmla="*/ f190 1 149"/>
                <a:gd name="f255" fmla="*/ f191 1 194"/>
                <a:gd name="f256" fmla="*/ f192 1 149"/>
                <a:gd name="f257" fmla="*/ f193 1 149"/>
                <a:gd name="f258" fmla="*/ f194 1 194"/>
                <a:gd name="f259" fmla="*/ f195 1 149"/>
                <a:gd name="f260" fmla="*/ f196 1 194"/>
                <a:gd name="f261" fmla="*/ f197 1 149"/>
                <a:gd name="f262" fmla="*/ f198 1 194"/>
                <a:gd name="f263" fmla="*/ f199 1 149"/>
                <a:gd name="f264" fmla="*/ f200 1 194"/>
                <a:gd name="f265" fmla="*/ f201 1 149"/>
                <a:gd name="f266" fmla="*/ f202 1 194"/>
                <a:gd name="f267" fmla="*/ f203 1 149"/>
                <a:gd name="f268" fmla="*/ f204 1 194"/>
                <a:gd name="f269" fmla="*/ f205 1 194"/>
                <a:gd name="f270" fmla="*/ f206 1 149"/>
                <a:gd name="f271" fmla="*/ f207 1 194"/>
                <a:gd name="f272" fmla="*/ f208 1 149"/>
                <a:gd name="f273" fmla="*/ f209 1 194"/>
                <a:gd name="f274" fmla="*/ f210 1 149"/>
                <a:gd name="f275" fmla="*/ f211 1 149"/>
                <a:gd name="f276" fmla="*/ f212 1 194"/>
                <a:gd name="f277" fmla="*/ f213 1 149"/>
                <a:gd name="f278" fmla="*/ f214 1 194"/>
                <a:gd name="f279" fmla="*/ f215 1 194"/>
                <a:gd name="f280" fmla="*/ f216 1 149"/>
                <a:gd name="f281" fmla="*/ f217 1 194"/>
                <a:gd name="f282" fmla="*/ f218 1 149"/>
                <a:gd name="f283" fmla="*/ f219 1 194"/>
                <a:gd name="f284" fmla="*/ f220 1 194"/>
                <a:gd name="f285" fmla="*/ f221 1 149"/>
                <a:gd name="f286" fmla="*/ f222 1 194"/>
                <a:gd name="f287" fmla="*/ f223 1 149"/>
                <a:gd name="f288" fmla="*/ f224 1 194"/>
                <a:gd name="f289" fmla="*/ f225 1 149"/>
                <a:gd name="f290" fmla="*/ f226 1 149"/>
                <a:gd name="f291" fmla="*/ f227 1 194"/>
                <a:gd name="f292" fmla="*/ f228 1 149"/>
                <a:gd name="f293" fmla="*/ f229 1 194"/>
                <a:gd name="f294" fmla="*/ f230 1 149"/>
                <a:gd name="f295" fmla="*/ f231 1 149"/>
                <a:gd name="f296" fmla="*/ f232 1 149"/>
                <a:gd name="f297" fmla="*/ f233 1 194"/>
                <a:gd name="f298" fmla="*/ f234 1 149"/>
                <a:gd name="f299" fmla="*/ f235 1 194"/>
                <a:gd name="f300" fmla="*/ f236 1 149"/>
                <a:gd name="f301" fmla="*/ f237 1 194"/>
                <a:gd name="f302" fmla="*/ f238 1 149"/>
                <a:gd name="f303" fmla="*/ f239 1 194"/>
                <a:gd name="f304" fmla="*/ f240 1 194"/>
                <a:gd name="f305" fmla="*/ 0 1 f176"/>
                <a:gd name="f306" fmla="*/ f170 1 f176"/>
                <a:gd name="f307" fmla="*/ 0 1 f177"/>
                <a:gd name="f308" fmla="*/ f171 1 f177"/>
                <a:gd name="f309" fmla="*/ f242 1 f176"/>
                <a:gd name="f310" fmla="*/ f243 1 f177"/>
                <a:gd name="f311" fmla="*/ f244 1 f176"/>
                <a:gd name="f312" fmla="*/ f245 1 f177"/>
                <a:gd name="f313" fmla="*/ f246 1 f176"/>
                <a:gd name="f314" fmla="*/ f247 1 f177"/>
                <a:gd name="f315" fmla="*/ f248 1 f176"/>
                <a:gd name="f316" fmla="*/ f249 1 f177"/>
                <a:gd name="f317" fmla="*/ f250 1 f176"/>
                <a:gd name="f318" fmla="*/ f251 1 f177"/>
                <a:gd name="f319" fmla="*/ f252 1 f176"/>
                <a:gd name="f320" fmla="*/ f253 1 f177"/>
                <a:gd name="f321" fmla="*/ f254 1 f176"/>
                <a:gd name="f322" fmla="*/ f255 1 f177"/>
                <a:gd name="f323" fmla="*/ f256 1 f176"/>
                <a:gd name="f324" fmla="*/ f257 1 f176"/>
                <a:gd name="f325" fmla="*/ f258 1 f177"/>
                <a:gd name="f326" fmla="*/ f259 1 f176"/>
                <a:gd name="f327" fmla="*/ f260 1 f177"/>
                <a:gd name="f328" fmla="*/ f261 1 f176"/>
                <a:gd name="f329" fmla="*/ f262 1 f177"/>
                <a:gd name="f330" fmla="*/ f263 1 f176"/>
                <a:gd name="f331" fmla="*/ f264 1 f177"/>
                <a:gd name="f332" fmla="*/ f265 1 f176"/>
                <a:gd name="f333" fmla="*/ f266 1 f177"/>
                <a:gd name="f334" fmla="*/ f267 1 f176"/>
                <a:gd name="f335" fmla="*/ f268 1 f177"/>
                <a:gd name="f336" fmla="*/ f269 1 f177"/>
                <a:gd name="f337" fmla="*/ f270 1 f176"/>
                <a:gd name="f338" fmla="*/ f271 1 f177"/>
                <a:gd name="f339" fmla="*/ f272 1 f176"/>
                <a:gd name="f340" fmla="*/ f273 1 f177"/>
                <a:gd name="f341" fmla="*/ f274 1 f176"/>
                <a:gd name="f342" fmla="*/ f275 1 f176"/>
                <a:gd name="f343" fmla="*/ f276 1 f177"/>
                <a:gd name="f344" fmla="*/ f277 1 f176"/>
                <a:gd name="f345" fmla="*/ f278 1 f177"/>
                <a:gd name="f346" fmla="*/ f279 1 f177"/>
                <a:gd name="f347" fmla="*/ f280 1 f176"/>
                <a:gd name="f348" fmla="*/ f281 1 f177"/>
                <a:gd name="f349" fmla="*/ f282 1 f176"/>
                <a:gd name="f350" fmla="*/ f283 1 f177"/>
                <a:gd name="f351" fmla="*/ f284 1 f177"/>
                <a:gd name="f352" fmla="*/ f285 1 f176"/>
                <a:gd name="f353" fmla="*/ f286 1 f177"/>
                <a:gd name="f354" fmla="*/ f287 1 f176"/>
                <a:gd name="f355" fmla="*/ f288 1 f177"/>
                <a:gd name="f356" fmla="*/ f289 1 f176"/>
                <a:gd name="f357" fmla="*/ f290 1 f176"/>
                <a:gd name="f358" fmla="*/ f291 1 f177"/>
                <a:gd name="f359" fmla="*/ f292 1 f176"/>
                <a:gd name="f360" fmla="*/ f293 1 f177"/>
                <a:gd name="f361" fmla="*/ f294 1 f176"/>
                <a:gd name="f362" fmla="*/ f295 1 f176"/>
                <a:gd name="f363" fmla="*/ f296 1 f176"/>
                <a:gd name="f364" fmla="*/ f297 1 f177"/>
                <a:gd name="f365" fmla="*/ f298 1 f176"/>
                <a:gd name="f366" fmla="*/ f299 1 f177"/>
                <a:gd name="f367" fmla="*/ f300 1 f176"/>
                <a:gd name="f368" fmla="*/ f301 1 f177"/>
                <a:gd name="f369" fmla="*/ f302 1 f176"/>
                <a:gd name="f370" fmla="*/ f303 1 f177"/>
                <a:gd name="f371" fmla="*/ f304 1 f177"/>
                <a:gd name="f372" fmla="*/ f305 f167 1"/>
                <a:gd name="f373" fmla="*/ f306 f167 1"/>
                <a:gd name="f374" fmla="*/ f308 f168 1"/>
                <a:gd name="f375" fmla="*/ f307 f168 1"/>
                <a:gd name="f376" fmla="*/ f309 f167 1"/>
                <a:gd name="f377" fmla="*/ f310 f168 1"/>
                <a:gd name="f378" fmla="*/ f311 f167 1"/>
                <a:gd name="f379" fmla="*/ f312 f168 1"/>
                <a:gd name="f380" fmla="*/ f313 f167 1"/>
                <a:gd name="f381" fmla="*/ f314 f168 1"/>
                <a:gd name="f382" fmla="*/ f315 f167 1"/>
                <a:gd name="f383" fmla="*/ f316 f168 1"/>
                <a:gd name="f384" fmla="*/ f317 f167 1"/>
                <a:gd name="f385" fmla="*/ f318 f168 1"/>
                <a:gd name="f386" fmla="*/ f319 f167 1"/>
                <a:gd name="f387" fmla="*/ f320 f168 1"/>
                <a:gd name="f388" fmla="*/ f321 f167 1"/>
                <a:gd name="f389" fmla="*/ f322 f168 1"/>
                <a:gd name="f390" fmla="*/ f323 f167 1"/>
                <a:gd name="f391" fmla="*/ f324 f167 1"/>
                <a:gd name="f392" fmla="*/ f325 f168 1"/>
                <a:gd name="f393" fmla="*/ f326 f167 1"/>
                <a:gd name="f394" fmla="*/ f327 f168 1"/>
                <a:gd name="f395" fmla="*/ f328 f167 1"/>
                <a:gd name="f396" fmla="*/ f329 f168 1"/>
                <a:gd name="f397" fmla="*/ f330 f167 1"/>
                <a:gd name="f398" fmla="*/ f331 f168 1"/>
                <a:gd name="f399" fmla="*/ f332 f167 1"/>
                <a:gd name="f400" fmla="*/ f333 f168 1"/>
                <a:gd name="f401" fmla="*/ f334 f167 1"/>
                <a:gd name="f402" fmla="*/ f335 f168 1"/>
                <a:gd name="f403" fmla="*/ f336 f168 1"/>
                <a:gd name="f404" fmla="*/ f337 f167 1"/>
                <a:gd name="f405" fmla="*/ f338 f168 1"/>
                <a:gd name="f406" fmla="*/ f339 f167 1"/>
                <a:gd name="f407" fmla="*/ f340 f168 1"/>
                <a:gd name="f408" fmla="*/ f341 f167 1"/>
                <a:gd name="f409" fmla="*/ f342 f167 1"/>
                <a:gd name="f410" fmla="*/ f343 f168 1"/>
                <a:gd name="f411" fmla="*/ f344 f167 1"/>
                <a:gd name="f412" fmla="*/ f345 f168 1"/>
                <a:gd name="f413" fmla="*/ f346 f168 1"/>
                <a:gd name="f414" fmla="*/ f347 f167 1"/>
                <a:gd name="f415" fmla="*/ f348 f168 1"/>
                <a:gd name="f416" fmla="*/ f349 f167 1"/>
                <a:gd name="f417" fmla="*/ f350 f168 1"/>
                <a:gd name="f418" fmla="*/ f351 f168 1"/>
                <a:gd name="f419" fmla="*/ f352 f167 1"/>
                <a:gd name="f420" fmla="*/ f353 f168 1"/>
                <a:gd name="f421" fmla="*/ f354 f167 1"/>
                <a:gd name="f422" fmla="*/ f355 f168 1"/>
                <a:gd name="f423" fmla="*/ f356 f167 1"/>
                <a:gd name="f424" fmla="*/ f357 f167 1"/>
                <a:gd name="f425" fmla="*/ f358 f168 1"/>
                <a:gd name="f426" fmla="*/ f359 f167 1"/>
                <a:gd name="f427" fmla="*/ f360 f168 1"/>
                <a:gd name="f428" fmla="*/ f361 f167 1"/>
                <a:gd name="f429" fmla="*/ f362 f167 1"/>
                <a:gd name="f430" fmla="*/ f363 f167 1"/>
                <a:gd name="f431" fmla="*/ f364 f168 1"/>
                <a:gd name="f432" fmla="*/ f365 f167 1"/>
                <a:gd name="f433" fmla="*/ f366 f168 1"/>
                <a:gd name="f434" fmla="*/ f367 f167 1"/>
                <a:gd name="f435" fmla="*/ f368 f168 1"/>
                <a:gd name="f436" fmla="*/ f369 f167 1"/>
                <a:gd name="f437" fmla="*/ f370 f168 1"/>
                <a:gd name="f438" fmla="*/ f371 f1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1">
                  <a:pos x="f376" y="f377"/>
                </a:cxn>
                <a:cxn ang="f241">
                  <a:pos x="f378" y="f379"/>
                </a:cxn>
                <a:cxn ang="f241">
                  <a:pos x="f380" y="f381"/>
                </a:cxn>
                <a:cxn ang="f241">
                  <a:pos x="f382" y="f383"/>
                </a:cxn>
                <a:cxn ang="f241">
                  <a:pos x="f384" y="f385"/>
                </a:cxn>
                <a:cxn ang="f241">
                  <a:pos x="f386" y="f387"/>
                </a:cxn>
                <a:cxn ang="f241">
                  <a:pos x="f388" y="f389"/>
                </a:cxn>
                <a:cxn ang="f241">
                  <a:pos x="f390" y="f383"/>
                </a:cxn>
                <a:cxn ang="f241">
                  <a:pos x="f391" y="f392"/>
                </a:cxn>
                <a:cxn ang="f241">
                  <a:pos x="f393" y="f394"/>
                </a:cxn>
                <a:cxn ang="f241">
                  <a:pos x="f395" y="f396"/>
                </a:cxn>
                <a:cxn ang="f241">
                  <a:pos x="f397" y="f398"/>
                </a:cxn>
                <a:cxn ang="f241">
                  <a:pos x="f399" y="f400"/>
                </a:cxn>
                <a:cxn ang="f241">
                  <a:pos x="f401" y="f402"/>
                </a:cxn>
                <a:cxn ang="f241">
                  <a:pos x="f378" y="f403"/>
                </a:cxn>
                <a:cxn ang="f241">
                  <a:pos x="f404" y="f405"/>
                </a:cxn>
                <a:cxn ang="f241">
                  <a:pos x="f406" y="f407"/>
                </a:cxn>
                <a:cxn ang="f241">
                  <a:pos x="f408" y="f377"/>
                </a:cxn>
                <a:cxn ang="f241">
                  <a:pos x="f409" y="f410"/>
                </a:cxn>
                <a:cxn ang="f241">
                  <a:pos x="f411" y="f412"/>
                </a:cxn>
                <a:cxn ang="f241">
                  <a:pos x="f408" y="f413"/>
                </a:cxn>
                <a:cxn ang="f241">
                  <a:pos x="f414" y="f415"/>
                </a:cxn>
                <a:cxn ang="f241">
                  <a:pos x="f416" y="f417"/>
                </a:cxn>
                <a:cxn ang="f241">
                  <a:pos x="f380" y="f418"/>
                </a:cxn>
                <a:cxn ang="f241">
                  <a:pos x="f419" y="f420"/>
                </a:cxn>
                <a:cxn ang="f241">
                  <a:pos x="f421" y="f422"/>
                </a:cxn>
                <a:cxn ang="f241">
                  <a:pos x="f423" y="f379"/>
                </a:cxn>
                <a:cxn ang="f241">
                  <a:pos x="f424" y="f425"/>
                </a:cxn>
                <a:cxn ang="f241">
                  <a:pos x="f401" y="f402"/>
                </a:cxn>
                <a:cxn ang="f241">
                  <a:pos x="f426" y="f427"/>
                </a:cxn>
                <a:cxn ang="f241">
                  <a:pos x="f428" y="f402"/>
                </a:cxn>
                <a:cxn ang="f241">
                  <a:pos x="f429" y="f381"/>
                </a:cxn>
                <a:cxn ang="f241">
                  <a:pos x="f430" y="f431"/>
                </a:cxn>
                <a:cxn ang="f241">
                  <a:pos x="f429" y="f381"/>
                </a:cxn>
                <a:cxn ang="f241">
                  <a:pos x="f432" y="f433"/>
                </a:cxn>
                <a:cxn ang="f241">
                  <a:pos x="f434" y="f435"/>
                </a:cxn>
                <a:cxn ang="f241">
                  <a:pos x="f436" y="f437"/>
                </a:cxn>
                <a:cxn ang="f241">
                  <a:pos x="f428" y="f438"/>
                </a:cxn>
              </a:cxnLst>
              <a:rect l="f372" t="f375" r="f373" b="f374"/>
              <a:pathLst>
                <a:path w="149" h="19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2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27"/>
                    <a:pt x="f34" y="f35"/>
                    <a:pt x="f36" y="f37"/>
                  </a:cubicBezTo>
                  <a:cubicBezTo>
                    <a:pt x="f33" y="f38"/>
                    <a:pt x="f28" y="f39"/>
                    <a:pt x="f40" y="f41"/>
                  </a:cubicBezTo>
                  <a:cubicBezTo>
                    <a:pt x="f42" y="f43"/>
                    <a:pt x="f44" y="f45"/>
                    <a:pt x="f46" y="f47"/>
                  </a:cubicBezTo>
                  <a:cubicBezTo>
                    <a:pt x="f48" y="f23"/>
                    <a:pt x="f49" y="f50"/>
                    <a:pt x="f51" y="f52"/>
                  </a:cubicBezTo>
                  <a:cubicBezTo>
                    <a:pt x="f53" y="f39"/>
                    <a:pt x="f54" y="f41"/>
                    <a:pt x="f55" y="f21"/>
                  </a:cubicBezTo>
                  <a:cubicBezTo>
                    <a:pt x="f56" y="f8"/>
                    <a:pt x="f24" y="f14"/>
                    <a:pt x="f57" y="f16"/>
                  </a:cubicBezTo>
                  <a:cubicBezTo>
                    <a:pt x="f58" y="f5"/>
                    <a:pt x="f58" y="f5"/>
                    <a:pt x="f59" y="f12"/>
                  </a:cubicBezTo>
                  <a:cubicBezTo>
                    <a:pt x="f60" y="f61"/>
                    <a:pt x="f62" y="f14"/>
                    <a:pt x="f19" y="f63"/>
                  </a:cubicBezTo>
                  <a:cubicBezTo>
                    <a:pt x="f6" y="f64"/>
                    <a:pt x="f15" y="f65"/>
                    <a:pt x="f19" y="f39"/>
                  </a:cubicBezTo>
                  <a:cubicBezTo>
                    <a:pt x="f66" y="f52"/>
                    <a:pt x="f62" y="f38"/>
                    <a:pt x="f60" y="f67"/>
                  </a:cubicBezTo>
                  <a:cubicBezTo>
                    <a:pt x="f68" y="f23"/>
                    <a:pt x="f69" y="f39"/>
                    <a:pt x="f70" y="f47"/>
                  </a:cubicBezTo>
                  <a:cubicBezTo>
                    <a:pt x="f22" y="f71"/>
                    <a:pt x="f72" y="f37"/>
                    <a:pt x="f73" y="f74"/>
                  </a:cubicBezTo>
                  <a:cubicBezTo>
                    <a:pt x="f75" y="f76"/>
                    <a:pt x="f77" y="f78"/>
                    <a:pt x="f60" y="f79"/>
                  </a:cubicBezTo>
                  <a:cubicBezTo>
                    <a:pt x="f77" y="f36"/>
                    <a:pt x="f80" y="f34"/>
                    <a:pt x="f55" y="f81"/>
                  </a:cubicBezTo>
                  <a:cubicBezTo>
                    <a:pt x="f82" y="f57"/>
                    <a:pt x="f33" y="f83"/>
                    <a:pt x="f76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38" y="f86"/>
                    <a:pt x="f71" y="f91"/>
                    <a:pt x="f23" y="f92"/>
                  </a:cubicBezTo>
                  <a:cubicBezTo>
                    <a:pt x="f47" y="f91"/>
                    <a:pt x="f65" y="f86"/>
                    <a:pt x="f93" y="f90"/>
                  </a:cubicBezTo>
                  <a:cubicBezTo>
                    <a:pt x="f94" y="f95"/>
                    <a:pt x="f18" y="f96"/>
                    <a:pt x="f97" y="f98"/>
                  </a:cubicBezTo>
                  <a:cubicBezTo>
                    <a:pt x="f99" y="f100"/>
                    <a:pt x="f101" y="f102"/>
                    <a:pt x="f5" y="f7"/>
                  </a:cubicBezTo>
                  <a:cubicBezTo>
                    <a:pt x="f5" y="f100"/>
                    <a:pt x="f5" y="f103"/>
                    <a:pt x="f104" y="f105"/>
                  </a:cubicBezTo>
                  <a:cubicBezTo>
                    <a:pt x="f106" y="f107"/>
                    <a:pt x="f61" y="f92"/>
                    <a:pt x="f8" y="f9"/>
                  </a:cubicBezTo>
                  <a:close/>
                  <a:moveTo>
                    <a:pt x="f108" y="f109"/>
                  </a:moveTo>
                  <a:cubicBezTo>
                    <a:pt x="f110" y="f82"/>
                    <a:pt x="f67" y="f111"/>
                    <a:pt x="f112" y="f66"/>
                  </a:cubicBezTo>
                  <a:cubicBezTo>
                    <a:pt x="f41" y="f113"/>
                    <a:pt x="f50" y="f13"/>
                    <a:pt x="f25" y="f114"/>
                  </a:cubicBezTo>
                  <a:cubicBezTo>
                    <a:pt x="f25" y="f114"/>
                    <a:pt x="f87" y="f115"/>
                    <a:pt x="f87" y="f116"/>
                  </a:cubicBezTo>
                  <a:cubicBezTo>
                    <a:pt x="f117" y="f11"/>
                    <a:pt x="f37" y="f118"/>
                    <a:pt x="f119" y="f120"/>
                  </a:cubicBezTo>
                  <a:cubicBezTo>
                    <a:pt x="f38" y="f121"/>
                    <a:pt x="f38" y="f122"/>
                    <a:pt x="f52" y="f113"/>
                  </a:cubicBezTo>
                  <a:cubicBezTo>
                    <a:pt x="f119" y="f113"/>
                    <a:pt x="f37" y="f113"/>
                    <a:pt x="f117" y="f113"/>
                  </a:cubicBezTo>
                  <a:cubicBezTo>
                    <a:pt x="f87" y="f123"/>
                    <a:pt x="f74" y="f6"/>
                    <a:pt x="f110" y="f120"/>
                  </a:cubicBezTo>
                  <a:cubicBezTo>
                    <a:pt x="f76" y="f6"/>
                    <a:pt x="f27" y="f123"/>
                    <a:pt x="f124" y="f15"/>
                  </a:cubicBezTo>
                  <a:cubicBezTo>
                    <a:pt x="f76" y="f17"/>
                    <a:pt x="f110" y="f125"/>
                    <a:pt x="f85" y="f20"/>
                  </a:cubicBezTo>
                  <a:cubicBezTo>
                    <a:pt x="f74" y="f66"/>
                    <a:pt x="f126" y="f127"/>
                    <a:pt x="f87" y="f128"/>
                  </a:cubicBezTo>
                  <a:cubicBezTo>
                    <a:pt x="f85" y="f128"/>
                    <a:pt x="f110" y="f128"/>
                    <a:pt x="f27" y="f62"/>
                  </a:cubicBezTo>
                  <a:cubicBezTo>
                    <a:pt x="f129" y="f127"/>
                    <a:pt x="f32" y="f130"/>
                    <a:pt x="f131" y="f66"/>
                  </a:cubicBezTo>
                  <a:cubicBezTo>
                    <a:pt x="f132" y="f133"/>
                    <a:pt x="f79" y="f83"/>
                    <a:pt x="f78" y="f68"/>
                  </a:cubicBezTo>
                  <a:cubicBezTo>
                    <a:pt x="f129" y="f69"/>
                    <a:pt x="f129" y="f77"/>
                    <a:pt x="f124" y="f134"/>
                  </a:cubicBezTo>
                  <a:cubicBezTo>
                    <a:pt x="f78" y="f134"/>
                    <a:pt x="f135" y="f134"/>
                    <a:pt x="f79" y="f134"/>
                  </a:cubicBezTo>
                  <a:cubicBezTo>
                    <a:pt x="f136" y="f59"/>
                    <a:pt x="f137" y="f70"/>
                    <a:pt x="f138" y="f139"/>
                  </a:cubicBezTo>
                  <a:cubicBezTo>
                    <a:pt x="f140" y="f22"/>
                    <a:pt x="f30" y="f75"/>
                    <a:pt x="f132" y="f72"/>
                  </a:cubicBezTo>
                  <a:cubicBezTo>
                    <a:pt x="f141" y="f142"/>
                    <a:pt x="f141" y="f73"/>
                    <a:pt x="f136" y="f55"/>
                  </a:cubicBezTo>
                  <a:cubicBezTo>
                    <a:pt x="f137" y="f55"/>
                    <a:pt x="f138" y="f143"/>
                    <a:pt x="f30" y="f143"/>
                  </a:cubicBezTo>
                  <a:cubicBezTo>
                    <a:pt x="f109" y="f55"/>
                    <a:pt x="f33" y="f111"/>
                    <a:pt x="f36" y="f144"/>
                  </a:cubicBezTo>
                  <a:cubicBezTo>
                    <a:pt x="f28" y="f55"/>
                    <a:pt x="f28" y="f58"/>
                    <a:pt x="f36" y="f145"/>
                  </a:cubicBezTo>
                  <a:cubicBezTo>
                    <a:pt x="f33" y="f24"/>
                    <a:pt x="f33" y="f57"/>
                    <a:pt x="f109" y="f51"/>
                  </a:cubicBezTo>
                  <a:cubicBezTo>
                    <a:pt x="f140" y="f146"/>
                    <a:pt x="f147" y="f51"/>
                    <a:pt x="f148" y="f57"/>
                  </a:cubicBezTo>
                  <a:cubicBezTo>
                    <a:pt x="f149" y="f24"/>
                    <a:pt x="f42" y="f53"/>
                    <a:pt x="f150" y="f151"/>
                  </a:cubicBezTo>
                  <a:cubicBezTo>
                    <a:pt x="f152" y="f153"/>
                    <a:pt x="f152" y="f153"/>
                    <a:pt x="f42" y="f49"/>
                  </a:cubicBezTo>
                  <a:cubicBezTo>
                    <a:pt x="f149" y="f48"/>
                    <a:pt x="f154" y="f82"/>
                    <a:pt x="f28" y="f26"/>
                  </a:cubicBezTo>
                  <a:cubicBezTo>
                    <a:pt x="f155" y="f156"/>
                    <a:pt x="f42" y="f46"/>
                    <a:pt x="f157" y="f46"/>
                  </a:cubicBezTo>
                  <a:cubicBezTo>
                    <a:pt x="f26" y="f82"/>
                    <a:pt x="f46" y="f46"/>
                    <a:pt x="f158" y="f156"/>
                  </a:cubicBezTo>
                  <a:cubicBezTo>
                    <a:pt x="f158" y="f156"/>
                    <a:pt x="f158" y="f26"/>
                    <a:pt x="f158" y="f44"/>
                  </a:cubicBezTo>
                  <a:cubicBezTo>
                    <a:pt x="f152" y="f40"/>
                    <a:pt x="f147" y="f34"/>
                    <a:pt x="f108" y="f109"/>
                  </a:cubicBezTo>
                  <a:close/>
                  <a:moveTo>
                    <a:pt x="f149" y="f110"/>
                  </a:moveTo>
                  <a:cubicBezTo>
                    <a:pt x="f148" y="f78"/>
                    <a:pt x="f81" y="f79"/>
                    <a:pt x="f159" y="f132"/>
                  </a:cubicBezTo>
                  <a:cubicBezTo>
                    <a:pt x="f155" y="f33"/>
                    <a:pt x="f44" y="f148"/>
                    <a:pt x="f49" y="f42"/>
                  </a:cubicBezTo>
                  <a:cubicBezTo>
                    <a:pt x="f146" y="f28"/>
                    <a:pt x="f53" y="f81"/>
                    <a:pt x="f54" y="f109"/>
                  </a:cubicBezTo>
                  <a:cubicBezTo>
                    <a:pt x="f151" y="f137"/>
                    <a:pt x="f156" y="f32"/>
                    <a:pt x="f149" y="f110"/>
                  </a:cubicBezTo>
                  <a:close/>
                  <a:moveTo>
                    <a:pt x="f155" y="f37"/>
                  </a:moveTo>
                  <a:cubicBezTo>
                    <a:pt x="f82" y="f110"/>
                    <a:pt x="f53" y="f79"/>
                    <a:pt x="f142" y="f31"/>
                  </a:cubicBezTo>
                  <a:cubicBezTo>
                    <a:pt x="f160" y="f138"/>
                    <a:pt x="f80" y="f137"/>
                    <a:pt x="f22" y="f136"/>
                  </a:cubicBezTo>
                  <a:cubicBezTo>
                    <a:pt x="f56" y="f27"/>
                    <a:pt x="f49" y="f117"/>
                    <a:pt x="f152" y="f67"/>
                  </a:cubicBezTo>
                  <a:cubicBezTo>
                    <a:pt x="f42" y="f71"/>
                    <a:pt x="f149" y="f38"/>
                    <a:pt x="f155" y="f37"/>
                  </a:cubicBezTo>
                  <a:close/>
                  <a:moveTo>
                    <a:pt x="f62" y="f45"/>
                  </a:moveTo>
                  <a:cubicBezTo>
                    <a:pt x="f127" y="f65"/>
                    <a:pt x="f127" y="f65"/>
                    <a:pt x="f130" y="f41"/>
                  </a:cubicBezTo>
                  <a:cubicBezTo>
                    <a:pt x="f83" y="f8"/>
                    <a:pt x="f144" y="f161"/>
                    <a:pt x="f58" y="f61"/>
                  </a:cubicBezTo>
                  <a:cubicBezTo>
                    <a:pt x="f75" y="f94"/>
                    <a:pt x="f139" y="f162"/>
                    <a:pt x="f62" y="f45"/>
                  </a:cubicBezTo>
                  <a:close/>
                  <a:moveTo>
                    <a:pt x="f80" y="f41"/>
                  </a:moveTo>
                  <a:cubicBezTo>
                    <a:pt x="f75" y="f43"/>
                    <a:pt x="f160" y="f43"/>
                    <a:pt x="f72" y="f93"/>
                  </a:cubicBezTo>
                  <a:cubicBezTo>
                    <a:pt x="f73" y="f163"/>
                    <a:pt x="f56" y="f71"/>
                    <a:pt x="f164" y="f37"/>
                  </a:cubicBezTo>
                  <a:cubicBezTo>
                    <a:pt x="f164" y="f165"/>
                    <a:pt x="f145" y="f165"/>
                    <a:pt x="f54" y="f117"/>
                  </a:cubicBezTo>
                  <a:cubicBezTo>
                    <a:pt x="f55" y="f38"/>
                    <a:pt x="f142" y="f39"/>
                    <a:pt x="f80" y="f41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75E27297-2A36-1DB4-43CD-8C9FB92A7677}"/>
                </a:ext>
              </a:extLst>
            </p:cNvPr>
            <p:cNvSpPr/>
            <p:nvPr/>
          </p:nvSpPr>
          <p:spPr>
            <a:xfrm>
              <a:off x="745976" y="5706569"/>
              <a:ext cx="801636" cy="4215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40"/>
                <a:gd name="f8" fmla="val 38"/>
                <a:gd name="f9" fmla="val 39"/>
                <a:gd name="f10" fmla="val 32"/>
                <a:gd name="f11" fmla="val 26"/>
                <a:gd name="f12" fmla="val 20"/>
                <a:gd name="f13" fmla="val 8"/>
                <a:gd name="f14" fmla="val 31"/>
                <a:gd name="f15" fmla="val 9"/>
                <a:gd name="f16" fmla="val 1"/>
                <a:gd name="f17" fmla="val 45"/>
                <a:gd name="f18" fmla="val 57"/>
                <a:gd name="f19" fmla="val 68"/>
                <a:gd name="f20" fmla="val 69"/>
                <a:gd name="f21" fmla="val 51"/>
                <a:gd name="f22" fmla="val 35"/>
                <a:gd name="f23" fmla="val 7"/>
                <a:gd name="f24" fmla="val 25"/>
                <a:gd name="f25" fmla="val 14"/>
                <a:gd name="f26" fmla="val 3"/>
                <a:gd name="f27" fmla="val 17"/>
                <a:gd name="f28" fmla="val 24"/>
                <a:gd name="f29" fmla="val 10"/>
                <a:gd name="f30" fmla="val 27"/>
                <a:gd name="f31" fmla="val 16"/>
                <a:gd name="f32" fmla="val 36"/>
                <a:gd name="f33" fmla="val 23"/>
                <a:gd name="f34" fmla="val 42"/>
                <a:gd name="f35" fmla="val 33"/>
                <a:gd name="f36" fmla="val 61"/>
                <a:gd name="f37" fmla="val 67"/>
                <a:gd name="f38" fmla="val 70"/>
                <a:gd name="f39" fmla="val 13"/>
                <a:gd name="f40" fmla="val 62"/>
                <a:gd name="f41" fmla="val 52"/>
                <a:gd name="f42" fmla="+- 0 0 -90"/>
                <a:gd name="f43" fmla="*/ f3 1 76"/>
                <a:gd name="f44" fmla="*/ f4 1 40"/>
                <a:gd name="f45" fmla="val f5"/>
                <a:gd name="f46" fmla="val f6"/>
                <a:gd name="f47" fmla="val f7"/>
                <a:gd name="f48" fmla="*/ f42 f0 1"/>
                <a:gd name="f49" fmla="+- f47 0 f45"/>
                <a:gd name="f50" fmla="+- f46 0 f45"/>
                <a:gd name="f51" fmla="*/ f48 1 f2"/>
                <a:gd name="f52" fmla="*/ f50 1 76"/>
                <a:gd name="f53" fmla="*/ f49 1 40"/>
                <a:gd name="f54" fmla="*/ 38 f50 1"/>
                <a:gd name="f55" fmla="*/ 39 f49 1"/>
                <a:gd name="f56" fmla="*/ 20 f50 1"/>
                <a:gd name="f57" fmla="*/ 0 f50 1"/>
                <a:gd name="f58" fmla="*/ 20 f49 1"/>
                <a:gd name="f59" fmla="*/ 0 f49 1"/>
                <a:gd name="f60" fmla="*/ 57 f50 1"/>
                <a:gd name="f61" fmla="*/ 76 f50 1"/>
                <a:gd name="f62" fmla="*/ 35 f50 1"/>
                <a:gd name="f63" fmla="*/ 7 f49 1"/>
                <a:gd name="f64" fmla="*/ 9 f50 1"/>
                <a:gd name="f65" fmla="*/ 14 f49 1"/>
                <a:gd name="f66" fmla="*/ 10 f50 1"/>
                <a:gd name="f67" fmla="*/ 27 f49 1"/>
                <a:gd name="f68" fmla="*/ 32 f49 1"/>
                <a:gd name="f69" fmla="*/ 42 f50 1"/>
                <a:gd name="f70" fmla="*/ 33 f49 1"/>
                <a:gd name="f71" fmla="*/ 67 f50 1"/>
                <a:gd name="f72" fmla="*/ 68 f50 1"/>
                <a:gd name="f73" fmla="*/ 13 f49 1"/>
                <a:gd name="f74" fmla="+- f51 0 f1"/>
                <a:gd name="f75" fmla="*/ f54 1 76"/>
                <a:gd name="f76" fmla="*/ f55 1 40"/>
                <a:gd name="f77" fmla="*/ f56 1 76"/>
                <a:gd name="f78" fmla="*/ f57 1 76"/>
                <a:gd name="f79" fmla="*/ f58 1 40"/>
                <a:gd name="f80" fmla="*/ f59 1 40"/>
                <a:gd name="f81" fmla="*/ f60 1 76"/>
                <a:gd name="f82" fmla="*/ f61 1 76"/>
                <a:gd name="f83" fmla="*/ f62 1 76"/>
                <a:gd name="f84" fmla="*/ f63 1 40"/>
                <a:gd name="f85" fmla="*/ f64 1 76"/>
                <a:gd name="f86" fmla="*/ f65 1 40"/>
                <a:gd name="f87" fmla="*/ f66 1 76"/>
                <a:gd name="f88" fmla="*/ f67 1 40"/>
                <a:gd name="f89" fmla="*/ f68 1 40"/>
                <a:gd name="f90" fmla="*/ f69 1 76"/>
                <a:gd name="f91" fmla="*/ f70 1 40"/>
                <a:gd name="f92" fmla="*/ f71 1 76"/>
                <a:gd name="f93" fmla="*/ f72 1 76"/>
                <a:gd name="f94" fmla="*/ f73 1 40"/>
                <a:gd name="f95" fmla="*/ 0 1 f52"/>
                <a:gd name="f96" fmla="*/ f46 1 f52"/>
                <a:gd name="f97" fmla="*/ 0 1 f53"/>
                <a:gd name="f98" fmla="*/ f47 1 f53"/>
                <a:gd name="f99" fmla="*/ f75 1 f52"/>
                <a:gd name="f100" fmla="*/ f76 1 f53"/>
                <a:gd name="f101" fmla="*/ f77 1 f52"/>
                <a:gd name="f102" fmla="*/ f78 1 f52"/>
                <a:gd name="f103" fmla="*/ f79 1 f53"/>
                <a:gd name="f104" fmla="*/ f80 1 f53"/>
                <a:gd name="f105" fmla="*/ f81 1 f52"/>
                <a:gd name="f106" fmla="*/ f82 1 f52"/>
                <a:gd name="f107" fmla="*/ f83 1 f52"/>
                <a:gd name="f108" fmla="*/ f84 1 f53"/>
                <a:gd name="f109" fmla="*/ f85 1 f52"/>
                <a:gd name="f110" fmla="*/ f86 1 f53"/>
                <a:gd name="f111" fmla="*/ f87 1 f52"/>
                <a:gd name="f112" fmla="*/ f88 1 f53"/>
                <a:gd name="f113" fmla="*/ f89 1 f53"/>
                <a:gd name="f114" fmla="*/ f90 1 f52"/>
                <a:gd name="f115" fmla="*/ f91 1 f53"/>
                <a:gd name="f116" fmla="*/ f92 1 f52"/>
                <a:gd name="f117" fmla="*/ f93 1 f52"/>
                <a:gd name="f118" fmla="*/ f94 1 f53"/>
                <a:gd name="f119" fmla="*/ f95 f43 1"/>
                <a:gd name="f120" fmla="*/ f96 f43 1"/>
                <a:gd name="f121" fmla="*/ f98 f44 1"/>
                <a:gd name="f122" fmla="*/ f97 f44 1"/>
                <a:gd name="f123" fmla="*/ f99 f43 1"/>
                <a:gd name="f124" fmla="*/ f100 f44 1"/>
                <a:gd name="f125" fmla="*/ f101 f43 1"/>
                <a:gd name="f126" fmla="*/ f102 f43 1"/>
                <a:gd name="f127" fmla="*/ f103 f44 1"/>
                <a:gd name="f128" fmla="*/ f104 f44 1"/>
                <a:gd name="f129" fmla="*/ f105 f43 1"/>
                <a:gd name="f130" fmla="*/ f106 f43 1"/>
                <a:gd name="f131" fmla="*/ f107 f43 1"/>
                <a:gd name="f132" fmla="*/ f108 f44 1"/>
                <a:gd name="f133" fmla="*/ f109 f43 1"/>
                <a:gd name="f134" fmla="*/ f110 f44 1"/>
                <a:gd name="f135" fmla="*/ f111 f43 1"/>
                <a:gd name="f136" fmla="*/ f112 f44 1"/>
                <a:gd name="f137" fmla="*/ f113 f44 1"/>
                <a:gd name="f138" fmla="*/ f114 f43 1"/>
                <a:gd name="f139" fmla="*/ f115 f44 1"/>
                <a:gd name="f140" fmla="*/ f116 f43 1"/>
                <a:gd name="f141" fmla="*/ f117 f43 1"/>
                <a:gd name="f142" fmla="*/ f118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4">
                  <a:pos x="f123" y="f124"/>
                </a:cxn>
                <a:cxn ang="f74">
                  <a:pos x="f125" y="f124"/>
                </a:cxn>
                <a:cxn ang="f74">
                  <a:pos x="f126" y="f127"/>
                </a:cxn>
                <a:cxn ang="f74">
                  <a:pos x="f125" y="f128"/>
                </a:cxn>
                <a:cxn ang="f74">
                  <a:pos x="f129" y="f128"/>
                </a:cxn>
                <a:cxn ang="f74">
                  <a:pos x="f130" y="f127"/>
                </a:cxn>
                <a:cxn ang="f74">
                  <a:pos x="f129" y="f124"/>
                </a:cxn>
                <a:cxn ang="f74">
                  <a:pos x="f123" y="f124"/>
                </a:cxn>
                <a:cxn ang="f74">
                  <a:pos x="f123" y="f124"/>
                </a:cxn>
                <a:cxn ang="f74">
                  <a:pos x="f131" y="f132"/>
                </a:cxn>
                <a:cxn ang="f74">
                  <a:pos x="f133" y="f134"/>
                </a:cxn>
                <a:cxn ang="f74">
                  <a:pos x="f135" y="f136"/>
                </a:cxn>
                <a:cxn ang="f74">
                  <a:pos x="f131" y="f137"/>
                </a:cxn>
                <a:cxn ang="f74">
                  <a:pos x="f131" y="f132"/>
                </a:cxn>
                <a:cxn ang="f74">
                  <a:pos x="f138" y="f132"/>
                </a:cxn>
                <a:cxn ang="f74">
                  <a:pos x="f138" y="f139"/>
                </a:cxn>
                <a:cxn ang="f74">
                  <a:pos x="f140" y="f136"/>
                </a:cxn>
                <a:cxn ang="f74">
                  <a:pos x="f141" y="f142"/>
                </a:cxn>
                <a:cxn ang="f74">
                  <a:pos x="f138" y="f132"/>
                </a:cxn>
              </a:cxnLst>
              <a:rect l="f119" t="f122" r="f120" b="f121"/>
              <a:pathLst>
                <a:path w="76" h="40">
                  <a:moveTo>
                    <a:pt x="f8" y="f9"/>
                  </a:moveTo>
                  <a:cubicBezTo>
                    <a:pt x="f10" y="f9"/>
                    <a:pt x="f11" y="f7"/>
                    <a:pt x="f12" y="f9"/>
                  </a:cubicBezTo>
                  <a:cubicBezTo>
                    <a:pt x="f13" y="f8"/>
                    <a:pt x="f5" y="f14"/>
                    <a:pt x="f5" y="f12"/>
                  </a:cubicBezTo>
                  <a:cubicBezTo>
                    <a:pt x="f5" y="f15"/>
                    <a:pt x="f15" y="f16"/>
                    <a:pt x="f12" y="f5"/>
                  </a:cubicBezTo>
                  <a:cubicBezTo>
                    <a:pt x="f10" y="f5"/>
                    <a:pt x="f17" y="f5"/>
                    <a:pt x="f18" y="f5"/>
                  </a:cubicBezTo>
                  <a:cubicBezTo>
                    <a:pt x="f19" y="f16"/>
                    <a:pt x="f6" y="f15"/>
                    <a:pt x="f6" y="f12"/>
                  </a:cubicBezTo>
                  <a:cubicBezTo>
                    <a:pt x="f6" y="f14"/>
                    <a:pt x="f20" y="f8"/>
                    <a:pt x="f18" y="f9"/>
                  </a:cubicBezTo>
                  <a:cubicBezTo>
                    <a:pt x="f21" y="f7"/>
                    <a:pt x="f17" y="f9"/>
                    <a:pt x="f8" y="f9"/>
                  </a:cubicBezTo>
                  <a:cubicBezTo>
                    <a:pt x="f8" y="f9"/>
                    <a:pt x="f8" y="f9"/>
                    <a:pt x="f8" y="f9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15" y="f25"/>
                  </a:cubicBezTo>
                  <a:cubicBezTo>
                    <a:pt x="f23" y="f27"/>
                    <a:pt x="f23" y="f28"/>
                    <a:pt x="f29" y="f30"/>
                  </a:cubicBezTo>
                  <a:cubicBezTo>
                    <a:pt x="f31" y="f32"/>
                    <a:pt x="f11" y="f10"/>
                    <a:pt x="f22" y="f10"/>
                  </a:cubicBezTo>
                  <a:cubicBezTo>
                    <a:pt x="f22" y="f33"/>
                    <a:pt x="f22" y="f31"/>
                    <a:pt x="f22" y="f23"/>
                  </a:cubicBezTo>
                  <a:close/>
                  <a:moveTo>
                    <a:pt x="f34" y="f23"/>
                  </a:moveTo>
                  <a:cubicBezTo>
                    <a:pt x="f34" y="f31"/>
                    <a:pt x="f34" y="f28"/>
                    <a:pt x="f34" y="f35"/>
                  </a:cubicBezTo>
                  <a:cubicBezTo>
                    <a:pt x="f21" y="f10"/>
                    <a:pt x="f36" y="f32"/>
                    <a:pt x="f37" y="f30"/>
                  </a:cubicBezTo>
                  <a:cubicBezTo>
                    <a:pt x="f20" y="f33"/>
                    <a:pt x="f38" y="f27"/>
                    <a:pt x="f19" y="f39"/>
                  </a:cubicBezTo>
                  <a:cubicBezTo>
                    <a:pt x="f40" y="f26"/>
                    <a:pt x="f41" y="f23"/>
                    <a:pt x="f34" y="f23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4F728F2A-E9FC-2AB4-067F-AA6E89D4A26D}"/>
                </a:ext>
              </a:extLst>
            </p:cNvPr>
            <p:cNvSpPr/>
            <p:nvPr/>
          </p:nvSpPr>
          <p:spPr>
            <a:xfrm>
              <a:off x="2157654" y="3617412"/>
              <a:ext cx="801636" cy="54873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52"/>
                <a:gd name="f8" fmla="val 30"/>
                <a:gd name="f9" fmla="val 21"/>
                <a:gd name="f10" fmla="val 5"/>
                <a:gd name="f11" fmla="val 14"/>
                <a:gd name="f12" fmla="val 13"/>
                <a:gd name="f13" fmla="val 12"/>
                <a:gd name="f14" fmla="val 26"/>
                <a:gd name="f15" fmla="val 8"/>
                <a:gd name="f16" fmla="val 39"/>
                <a:gd name="f17" fmla="val 2"/>
                <a:gd name="f18" fmla="val 62"/>
                <a:gd name="f19" fmla="val 71"/>
                <a:gd name="f20" fmla="val 7"/>
                <a:gd name="f21" fmla="val 74"/>
                <a:gd name="f22" fmla="val 17"/>
                <a:gd name="f23" fmla="val 27"/>
                <a:gd name="f24" fmla="val 37"/>
                <a:gd name="f25" fmla="val 60"/>
                <a:gd name="f26" fmla="val 40"/>
                <a:gd name="f27" fmla="val 48"/>
                <a:gd name="f28" fmla="val 44"/>
                <a:gd name="f29" fmla="val 35"/>
                <a:gd name="f30" fmla="val 47"/>
                <a:gd name="f31" fmla="val 22"/>
                <a:gd name="f32" fmla="val 49"/>
                <a:gd name="f33" fmla="val 10"/>
                <a:gd name="f34" fmla="val 42"/>
                <a:gd name="f35" fmla="val 43"/>
                <a:gd name="f36" fmla="val 65"/>
                <a:gd name="f37" fmla="val 32"/>
                <a:gd name="f38" fmla="val 70"/>
                <a:gd name="f39" fmla="val 28"/>
                <a:gd name="f40" fmla="val 67"/>
                <a:gd name="f41" fmla="val 18"/>
                <a:gd name="f42" fmla="val 64"/>
                <a:gd name="f43" fmla="val 55"/>
                <a:gd name="f44" fmla="val 6"/>
                <a:gd name="f45" fmla="val 41"/>
                <a:gd name="f46" fmla="val 29"/>
                <a:gd name="f47" fmla="val 31"/>
                <a:gd name="f48" fmla="val 11"/>
                <a:gd name="f49" fmla="val 15"/>
                <a:gd name="f50" fmla="val 20"/>
                <a:gd name="f51" fmla="val 33"/>
                <a:gd name="f52" fmla="val 23"/>
                <a:gd name="f53" fmla="+- 0 0 -90"/>
                <a:gd name="f54" fmla="*/ f3 1 76"/>
                <a:gd name="f55" fmla="*/ f4 1 52"/>
                <a:gd name="f56" fmla="val f5"/>
                <a:gd name="f57" fmla="val f6"/>
                <a:gd name="f58" fmla="val f7"/>
                <a:gd name="f59" fmla="*/ f53 f0 1"/>
                <a:gd name="f60" fmla="+- f58 0 f56"/>
                <a:gd name="f61" fmla="+- f57 0 f56"/>
                <a:gd name="f62" fmla="*/ f59 1 f2"/>
                <a:gd name="f63" fmla="*/ f61 1 76"/>
                <a:gd name="f64" fmla="*/ f60 1 52"/>
                <a:gd name="f65" fmla="*/ 0 f61 1"/>
                <a:gd name="f66" fmla="*/ 30 f60 1"/>
                <a:gd name="f67" fmla="*/ 13 f61 1"/>
                <a:gd name="f68" fmla="*/ 12 f60 1"/>
                <a:gd name="f69" fmla="*/ 52 f61 1"/>
                <a:gd name="f70" fmla="*/ 2 f60 1"/>
                <a:gd name="f71" fmla="*/ 74 f61 1"/>
                <a:gd name="f72" fmla="*/ 17 f60 1"/>
                <a:gd name="f73" fmla="*/ 60 f61 1"/>
                <a:gd name="f74" fmla="*/ 40 f60 1"/>
                <a:gd name="f75" fmla="*/ 22 f61 1"/>
                <a:gd name="f76" fmla="*/ 49 f60 1"/>
                <a:gd name="f77" fmla="*/ 43 f61 1"/>
                <a:gd name="f78" fmla="*/ 37 f60 1"/>
                <a:gd name="f79" fmla="*/ 67 f61 1"/>
                <a:gd name="f80" fmla="*/ 18 f60 1"/>
                <a:gd name="f81" fmla="*/ 37 f61 1"/>
                <a:gd name="f82" fmla="*/ 13 f60 1"/>
                <a:gd name="f83" fmla="*/ 31 f61 1"/>
                <a:gd name="f84" fmla="*/ 14 f60 1"/>
                <a:gd name="f85" fmla="*/ 7 f61 1"/>
                <a:gd name="f86" fmla="*/ 26 f60 1"/>
                <a:gd name="f87" fmla="*/ 11 f61 1"/>
                <a:gd name="f88" fmla="*/ 39 f60 1"/>
                <a:gd name="f89" fmla="+- f62 0 f1"/>
                <a:gd name="f90" fmla="*/ f65 1 76"/>
                <a:gd name="f91" fmla="*/ f66 1 52"/>
                <a:gd name="f92" fmla="*/ f67 1 76"/>
                <a:gd name="f93" fmla="*/ f68 1 52"/>
                <a:gd name="f94" fmla="*/ f69 1 76"/>
                <a:gd name="f95" fmla="*/ f70 1 52"/>
                <a:gd name="f96" fmla="*/ f71 1 76"/>
                <a:gd name="f97" fmla="*/ f72 1 52"/>
                <a:gd name="f98" fmla="*/ f73 1 76"/>
                <a:gd name="f99" fmla="*/ f74 1 52"/>
                <a:gd name="f100" fmla="*/ f75 1 76"/>
                <a:gd name="f101" fmla="*/ f76 1 52"/>
                <a:gd name="f102" fmla="*/ f77 1 76"/>
                <a:gd name="f103" fmla="*/ f78 1 52"/>
                <a:gd name="f104" fmla="*/ f79 1 76"/>
                <a:gd name="f105" fmla="*/ f80 1 52"/>
                <a:gd name="f106" fmla="*/ f81 1 76"/>
                <a:gd name="f107" fmla="*/ f82 1 52"/>
                <a:gd name="f108" fmla="*/ f83 1 76"/>
                <a:gd name="f109" fmla="*/ f84 1 52"/>
                <a:gd name="f110" fmla="*/ f85 1 76"/>
                <a:gd name="f111" fmla="*/ f86 1 52"/>
                <a:gd name="f112" fmla="*/ f87 1 76"/>
                <a:gd name="f113" fmla="*/ f88 1 52"/>
                <a:gd name="f114" fmla="*/ 0 1 f63"/>
                <a:gd name="f115" fmla="*/ f57 1 f63"/>
                <a:gd name="f116" fmla="*/ 0 1 f64"/>
                <a:gd name="f117" fmla="*/ f58 1 f64"/>
                <a:gd name="f118" fmla="*/ f90 1 f63"/>
                <a:gd name="f119" fmla="*/ f91 1 f64"/>
                <a:gd name="f120" fmla="*/ f92 1 f63"/>
                <a:gd name="f121" fmla="*/ f93 1 f64"/>
                <a:gd name="f122" fmla="*/ f94 1 f63"/>
                <a:gd name="f123" fmla="*/ f95 1 f64"/>
                <a:gd name="f124" fmla="*/ f96 1 f63"/>
                <a:gd name="f125" fmla="*/ f97 1 f64"/>
                <a:gd name="f126" fmla="*/ f98 1 f63"/>
                <a:gd name="f127" fmla="*/ f99 1 f64"/>
                <a:gd name="f128" fmla="*/ f100 1 f63"/>
                <a:gd name="f129" fmla="*/ f101 1 f64"/>
                <a:gd name="f130" fmla="*/ f102 1 f63"/>
                <a:gd name="f131" fmla="*/ f103 1 f64"/>
                <a:gd name="f132" fmla="*/ f104 1 f63"/>
                <a:gd name="f133" fmla="*/ f105 1 f64"/>
                <a:gd name="f134" fmla="*/ f106 1 f63"/>
                <a:gd name="f135" fmla="*/ f107 1 f64"/>
                <a:gd name="f136" fmla="*/ f108 1 f63"/>
                <a:gd name="f137" fmla="*/ f109 1 f64"/>
                <a:gd name="f138" fmla="*/ f110 1 f63"/>
                <a:gd name="f139" fmla="*/ f111 1 f64"/>
                <a:gd name="f140" fmla="*/ f112 1 f63"/>
                <a:gd name="f141" fmla="*/ f113 1 f64"/>
                <a:gd name="f142" fmla="*/ f114 f54 1"/>
                <a:gd name="f143" fmla="*/ f115 f54 1"/>
                <a:gd name="f144" fmla="*/ f117 f55 1"/>
                <a:gd name="f145" fmla="*/ f116 f55 1"/>
                <a:gd name="f146" fmla="*/ f118 f54 1"/>
                <a:gd name="f147" fmla="*/ f119 f55 1"/>
                <a:gd name="f148" fmla="*/ f120 f54 1"/>
                <a:gd name="f149" fmla="*/ f121 f55 1"/>
                <a:gd name="f150" fmla="*/ f122 f54 1"/>
                <a:gd name="f151" fmla="*/ f123 f55 1"/>
                <a:gd name="f152" fmla="*/ f124 f54 1"/>
                <a:gd name="f153" fmla="*/ f125 f55 1"/>
                <a:gd name="f154" fmla="*/ f126 f54 1"/>
                <a:gd name="f155" fmla="*/ f127 f55 1"/>
                <a:gd name="f156" fmla="*/ f128 f54 1"/>
                <a:gd name="f157" fmla="*/ f129 f55 1"/>
                <a:gd name="f158" fmla="*/ f130 f54 1"/>
                <a:gd name="f159" fmla="*/ f131 f55 1"/>
                <a:gd name="f160" fmla="*/ f132 f54 1"/>
                <a:gd name="f161" fmla="*/ f133 f55 1"/>
                <a:gd name="f162" fmla="*/ f134 f54 1"/>
                <a:gd name="f163" fmla="*/ f135 f55 1"/>
                <a:gd name="f164" fmla="*/ f136 f54 1"/>
                <a:gd name="f165" fmla="*/ f137 f55 1"/>
                <a:gd name="f166" fmla="*/ f138 f54 1"/>
                <a:gd name="f167" fmla="*/ f139 f55 1"/>
                <a:gd name="f168" fmla="*/ f140 f54 1"/>
                <a:gd name="f169" fmla="*/ f141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9">
                  <a:pos x="f146" y="f147"/>
                </a:cxn>
                <a:cxn ang="f89">
                  <a:pos x="f148" y="f149"/>
                </a:cxn>
                <a:cxn ang="f89">
                  <a:pos x="f150" y="f151"/>
                </a:cxn>
                <a:cxn ang="f89">
                  <a:pos x="f152" y="f153"/>
                </a:cxn>
                <a:cxn ang="f89">
                  <a:pos x="f154" y="f155"/>
                </a:cxn>
                <a:cxn ang="f89">
                  <a:pos x="f156" y="f157"/>
                </a:cxn>
                <a:cxn ang="f89">
                  <a:pos x="f146" y="f147"/>
                </a:cxn>
                <a:cxn ang="f89">
                  <a:pos x="f158" y="f159"/>
                </a:cxn>
                <a:cxn ang="f89">
                  <a:pos x="f160" y="f161"/>
                </a:cxn>
                <a:cxn ang="f89">
                  <a:pos x="f162" y="f163"/>
                </a:cxn>
                <a:cxn ang="f89">
                  <a:pos x="f158" y="f159"/>
                </a:cxn>
                <a:cxn ang="f89">
                  <a:pos x="f164" y="f165"/>
                </a:cxn>
                <a:cxn ang="f89">
                  <a:pos x="f166" y="f167"/>
                </a:cxn>
                <a:cxn ang="f89">
                  <a:pos x="f168" y="f155"/>
                </a:cxn>
                <a:cxn ang="f89">
                  <a:pos x="f162" y="f169"/>
                </a:cxn>
                <a:cxn ang="f89">
                  <a:pos x="f164" y="f165"/>
                </a:cxn>
              </a:cxnLst>
              <a:rect l="f142" t="f145" r="f143" b="f144"/>
              <a:pathLst>
                <a:path w="76" h="52">
                  <a:moveTo>
                    <a:pt x="f5" y="f8"/>
                  </a:moveTo>
                  <a:cubicBezTo>
                    <a:pt x="f5" y="f9"/>
                    <a:pt x="f10" y="f11"/>
                    <a:pt x="f12" y="f13"/>
                  </a:cubicBezTo>
                  <a:cubicBezTo>
                    <a:pt x="f14" y="f15"/>
                    <a:pt x="f16" y="f10"/>
                    <a:pt x="f7" y="f17"/>
                  </a:cubicBezTo>
                  <a:cubicBezTo>
                    <a:pt x="f18" y="f5"/>
                    <a:pt x="f19" y="f20"/>
                    <a:pt x="f21" y="f22"/>
                  </a:cubicBezTo>
                  <a:cubicBezTo>
                    <a:pt x="f6" y="f23"/>
                    <a:pt x="f19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7"/>
                    <a:pt x="f5" y="f34"/>
                    <a:pt x="f5" y="f8"/>
                  </a:cubicBezTo>
                  <a:close/>
                  <a:moveTo>
                    <a:pt x="f35" y="f24"/>
                  </a:moveTo>
                  <a:cubicBezTo>
                    <a:pt x="f36" y="f37"/>
                    <a:pt x="f38" y="f39"/>
                    <a:pt x="f40" y="f41"/>
                  </a:cubicBezTo>
                  <a:cubicBezTo>
                    <a:pt x="f42" y="f15"/>
                    <a:pt x="f43" y="f44"/>
                    <a:pt x="f24" y="f12"/>
                  </a:cubicBezTo>
                  <a:cubicBezTo>
                    <a:pt x="f16" y="f9"/>
                    <a:pt x="f45" y="f46"/>
                    <a:pt x="f35" y="f24"/>
                  </a:cubicBezTo>
                  <a:close/>
                  <a:moveTo>
                    <a:pt x="f47" y="f11"/>
                  </a:moveTo>
                  <a:cubicBezTo>
                    <a:pt x="f9" y="f22"/>
                    <a:pt x="f48" y="f49"/>
                    <a:pt x="f20" y="f14"/>
                  </a:cubicBezTo>
                  <a:cubicBezTo>
                    <a:pt x="f10" y="f37"/>
                    <a:pt x="f44" y="f24"/>
                    <a:pt x="f48" y="f26"/>
                  </a:cubicBezTo>
                  <a:cubicBezTo>
                    <a:pt x="f50" y="f30"/>
                    <a:pt x="f39" y="f26"/>
                    <a:pt x="f24" y="f16"/>
                  </a:cubicBezTo>
                  <a:cubicBezTo>
                    <a:pt x="f29" y="f8"/>
                    <a:pt x="f51" y="f52"/>
                    <a:pt x="f47" y="f11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F3943DCE-12C0-5B6E-4150-53B6FE1DF761}"/>
                </a:ext>
              </a:extLst>
            </p:cNvPr>
            <p:cNvSpPr/>
            <p:nvPr/>
          </p:nvSpPr>
          <p:spPr>
            <a:xfrm>
              <a:off x="3253581" y="3595951"/>
              <a:ext cx="600843" cy="81236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"/>
                <a:gd name="f7" fmla="val 77"/>
                <a:gd name="f8" fmla="val 54"/>
                <a:gd name="f9" fmla="val 53"/>
                <a:gd name="f10" fmla="val 1"/>
                <a:gd name="f11" fmla="val 50"/>
                <a:gd name="f12" fmla="val 2"/>
                <a:gd name="f13" fmla="val 47"/>
                <a:gd name="f14" fmla="val 7"/>
                <a:gd name="f15" fmla="val 36"/>
                <a:gd name="f16" fmla="val 12"/>
                <a:gd name="f17" fmla="val 25"/>
                <a:gd name="f18" fmla="val 18"/>
                <a:gd name="f19" fmla="val 15"/>
                <a:gd name="f20" fmla="val 23"/>
                <a:gd name="f21" fmla="val 4"/>
                <a:gd name="f22" fmla="val 34"/>
                <a:gd name="f23" fmla="val 44"/>
                <a:gd name="f24" fmla="val 5"/>
                <a:gd name="f25" fmla="val 10"/>
                <a:gd name="f26" fmla="val 21"/>
                <a:gd name="f27" fmla="val 31"/>
                <a:gd name="f28" fmla="val 43"/>
                <a:gd name="f29" fmla="val 42"/>
                <a:gd name="f30" fmla="val 66"/>
                <a:gd name="f31" fmla="val 74"/>
                <a:gd name="f32" fmla="val 14"/>
                <a:gd name="f33" fmla="val 75"/>
                <a:gd name="f34" fmla="val 72"/>
                <a:gd name="f35" fmla="val 65"/>
                <a:gd name="f36" fmla="val 16"/>
                <a:gd name="f37" fmla="val 35"/>
                <a:gd name="f38" fmla="val 32"/>
                <a:gd name="f39" fmla="val 38"/>
                <a:gd name="f40" fmla="val 41"/>
                <a:gd name="f41" fmla="val 33"/>
                <a:gd name="f42" fmla="val 52"/>
                <a:gd name="f43" fmla="val 26"/>
                <a:gd name="f44" fmla="val 46"/>
                <a:gd name="f45" fmla="val 17"/>
                <a:gd name="f46" fmla="val 13"/>
                <a:gd name="f47" fmla="val 22"/>
                <a:gd name="f48" fmla="val 11"/>
                <a:gd name="f49" fmla="val 37"/>
                <a:gd name="f50" fmla="val 55"/>
                <a:gd name="f51" fmla="val 64"/>
                <a:gd name="f52" fmla="val 68"/>
                <a:gd name="f53" fmla="val 71"/>
                <a:gd name="f54" fmla="val 29"/>
                <a:gd name="f55" fmla="val 69"/>
                <a:gd name="f56" fmla="val 48"/>
                <a:gd name="f57" fmla="val 30"/>
                <a:gd name="f58" fmla="+- 0 0 -90"/>
                <a:gd name="f59" fmla="*/ f3 1 57"/>
                <a:gd name="f60" fmla="*/ f4 1 77"/>
                <a:gd name="f61" fmla="val f5"/>
                <a:gd name="f62" fmla="val f6"/>
                <a:gd name="f63" fmla="val f7"/>
                <a:gd name="f64" fmla="*/ f58 f0 1"/>
                <a:gd name="f65" fmla="+- f63 0 f61"/>
                <a:gd name="f66" fmla="+- f62 0 f61"/>
                <a:gd name="f67" fmla="*/ f64 1 f2"/>
                <a:gd name="f68" fmla="*/ f66 1 57"/>
                <a:gd name="f69" fmla="*/ f65 1 77"/>
                <a:gd name="f70" fmla="*/ 0 f66 1"/>
                <a:gd name="f71" fmla="*/ 54 f65 1"/>
                <a:gd name="f72" fmla="*/ 2 f66 1"/>
                <a:gd name="f73" fmla="*/ 47 f65 1"/>
                <a:gd name="f74" fmla="*/ 18 f66 1"/>
                <a:gd name="f75" fmla="*/ 15 f65 1"/>
                <a:gd name="f76" fmla="*/ 44 f66 1"/>
                <a:gd name="f77" fmla="*/ 5 f65 1"/>
                <a:gd name="f78" fmla="*/ 53 f66 1"/>
                <a:gd name="f79" fmla="*/ 31 f65 1"/>
                <a:gd name="f80" fmla="*/ 36 f66 1"/>
                <a:gd name="f81" fmla="*/ 66 f65 1"/>
                <a:gd name="f82" fmla="*/ 14 f66 1"/>
                <a:gd name="f83" fmla="*/ 75 f65 1"/>
                <a:gd name="f84" fmla="*/ 16 f66 1"/>
                <a:gd name="f85" fmla="*/ 41 f66 1"/>
                <a:gd name="f86" fmla="*/ 42 f65 1"/>
                <a:gd name="f87" fmla="*/ 46 f66 1"/>
                <a:gd name="f88" fmla="*/ 17 f65 1"/>
                <a:gd name="f89" fmla="*/ 34 f66 1"/>
                <a:gd name="f90" fmla="*/ 10 f65 1"/>
                <a:gd name="f91" fmla="*/ 37 f65 1"/>
                <a:gd name="f92" fmla="*/ 13 f66 1"/>
                <a:gd name="f93" fmla="*/ 68 f65 1"/>
                <a:gd name="f94" fmla="*/ 37 f66 1"/>
                <a:gd name="f95" fmla="*/ 48 f65 1"/>
                <a:gd name="f96" fmla="+- f67 0 f1"/>
                <a:gd name="f97" fmla="*/ f70 1 57"/>
                <a:gd name="f98" fmla="*/ f71 1 77"/>
                <a:gd name="f99" fmla="*/ f72 1 57"/>
                <a:gd name="f100" fmla="*/ f73 1 77"/>
                <a:gd name="f101" fmla="*/ f74 1 57"/>
                <a:gd name="f102" fmla="*/ f75 1 77"/>
                <a:gd name="f103" fmla="*/ f76 1 57"/>
                <a:gd name="f104" fmla="*/ f77 1 77"/>
                <a:gd name="f105" fmla="*/ f78 1 57"/>
                <a:gd name="f106" fmla="*/ f79 1 77"/>
                <a:gd name="f107" fmla="*/ f80 1 57"/>
                <a:gd name="f108" fmla="*/ f81 1 77"/>
                <a:gd name="f109" fmla="*/ f82 1 57"/>
                <a:gd name="f110" fmla="*/ f83 1 77"/>
                <a:gd name="f111" fmla="*/ f84 1 57"/>
                <a:gd name="f112" fmla="*/ f85 1 57"/>
                <a:gd name="f113" fmla="*/ f86 1 77"/>
                <a:gd name="f114" fmla="*/ f87 1 57"/>
                <a:gd name="f115" fmla="*/ f88 1 77"/>
                <a:gd name="f116" fmla="*/ f89 1 57"/>
                <a:gd name="f117" fmla="*/ f90 1 77"/>
                <a:gd name="f118" fmla="*/ f91 1 77"/>
                <a:gd name="f119" fmla="*/ f92 1 57"/>
                <a:gd name="f120" fmla="*/ f93 1 77"/>
                <a:gd name="f121" fmla="*/ f94 1 57"/>
                <a:gd name="f122" fmla="*/ f95 1 77"/>
                <a:gd name="f123" fmla="*/ 0 1 f68"/>
                <a:gd name="f124" fmla="*/ f62 1 f68"/>
                <a:gd name="f125" fmla="*/ 0 1 f69"/>
                <a:gd name="f126" fmla="*/ f63 1 f69"/>
                <a:gd name="f127" fmla="*/ f97 1 f68"/>
                <a:gd name="f128" fmla="*/ f98 1 f69"/>
                <a:gd name="f129" fmla="*/ f99 1 f68"/>
                <a:gd name="f130" fmla="*/ f100 1 f69"/>
                <a:gd name="f131" fmla="*/ f101 1 f68"/>
                <a:gd name="f132" fmla="*/ f102 1 f69"/>
                <a:gd name="f133" fmla="*/ f103 1 f68"/>
                <a:gd name="f134" fmla="*/ f104 1 f69"/>
                <a:gd name="f135" fmla="*/ f105 1 f68"/>
                <a:gd name="f136" fmla="*/ f106 1 f69"/>
                <a:gd name="f137" fmla="*/ f107 1 f68"/>
                <a:gd name="f138" fmla="*/ f108 1 f69"/>
                <a:gd name="f139" fmla="*/ f109 1 f68"/>
                <a:gd name="f140" fmla="*/ f110 1 f69"/>
                <a:gd name="f141" fmla="*/ f111 1 f68"/>
                <a:gd name="f142" fmla="*/ f112 1 f68"/>
                <a:gd name="f143" fmla="*/ f113 1 f69"/>
                <a:gd name="f144" fmla="*/ f114 1 f68"/>
                <a:gd name="f145" fmla="*/ f115 1 f69"/>
                <a:gd name="f146" fmla="*/ f116 1 f68"/>
                <a:gd name="f147" fmla="*/ f117 1 f69"/>
                <a:gd name="f148" fmla="*/ f118 1 f69"/>
                <a:gd name="f149" fmla="*/ f119 1 f68"/>
                <a:gd name="f150" fmla="*/ f120 1 f69"/>
                <a:gd name="f151" fmla="*/ f121 1 f68"/>
                <a:gd name="f152" fmla="*/ f122 1 f69"/>
                <a:gd name="f153" fmla="*/ f123 f59 1"/>
                <a:gd name="f154" fmla="*/ f124 f59 1"/>
                <a:gd name="f155" fmla="*/ f126 f60 1"/>
                <a:gd name="f156" fmla="*/ f125 f60 1"/>
                <a:gd name="f157" fmla="*/ f127 f59 1"/>
                <a:gd name="f158" fmla="*/ f128 f60 1"/>
                <a:gd name="f159" fmla="*/ f129 f59 1"/>
                <a:gd name="f160" fmla="*/ f130 f60 1"/>
                <a:gd name="f161" fmla="*/ f131 f59 1"/>
                <a:gd name="f162" fmla="*/ f132 f60 1"/>
                <a:gd name="f163" fmla="*/ f133 f59 1"/>
                <a:gd name="f164" fmla="*/ f134 f60 1"/>
                <a:gd name="f165" fmla="*/ f135 f59 1"/>
                <a:gd name="f166" fmla="*/ f136 f60 1"/>
                <a:gd name="f167" fmla="*/ f137 f59 1"/>
                <a:gd name="f168" fmla="*/ f138 f60 1"/>
                <a:gd name="f169" fmla="*/ f139 f59 1"/>
                <a:gd name="f170" fmla="*/ f140 f60 1"/>
                <a:gd name="f171" fmla="*/ f141 f59 1"/>
                <a:gd name="f172" fmla="*/ f142 f59 1"/>
                <a:gd name="f173" fmla="*/ f143 f60 1"/>
                <a:gd name="f174" fmla="*/ f144 f59 1"/>
                <a:gd name="f175" fmla="*/ f145 f60 1"/>
                <a:gd name="f176" fmla="*/ f146 f59 1"/>
                <a:gd name="f177" fmla="*/ f147 f60 1"/>
                <a:gd name="f178" fmla="*/ f148 f60 1"/>
                <a:gd name="f179" fmla="*/ f149 f59 1"/>
                <a:gd name="f180" fmla="*/ f150 f60 1"/>
                <a:gd name="f181" fmla="*/ f151 f59 1"/>
                <a:gd name="f182" fmla="*/ f152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6">
                  <a:pos x="f157" y="f158"/>
                </a:cxn>
                <a:cxn ang="f96">
                  <a:pos x="f159" y="f160"/>
                </a:cxn>
                <a:cxn ang="f96">
                  <a:pos x="f161" y="f162"/>
                </a:cxn>
                <a:cxn ang="f96">
                  <a:pos x="f163" y="f164"/>
                </a:cxn>
                <a:cxn ang="f96">
                  <a:pos x="f165" y="f166"/>
                </a:cxn>
                <a:cxn ang="f96">
                  <a:pos x="f167" y="f168"/>
                </a:cxn>
                <a:cxn ang="f96">
                  <a:pos x="f169" y="f170"/>
                </a:cxn>
                <a:cxn ang="f96">
                  <a:pos x="f157" y="f158"/>
                </a:cxn>
                <a:cxn ang="f96">
                  <a:pos x="f171" y="f166"/>
                </a:cxn>
                <a:cxn ang="f96">
                  <a:pos x="f172" y="f173"/>
                </a:cxn>
                <a:cxn ang="f96">
                  <a:pos x="f174" y="f175"/>
                </a:cxn>
                <a:cxn ang="f96">
                  <a:pos x="f176" y="f177"/>
                </a:cxn>
                <a:cxn ang="f96">
                  <a:pos x="f171" y="f166"/>
                </a:cxn>
                <a:cxn ang="f96">
                  <a:pos x="f169" y="f178"/>
                </a:cxn>
                <a:cxn ang="f96">
                  <a:pos x="f179" y="f180"/>
                </a:cxn>
                <a:cxn ang="f96">
                  <a:pos x="f181" y="f182"/>
                </a:cxn>
                <a:cxn ang="f96">
                  <a:pos x="f169" y="f178"/>
                </a:cxn>
              </a:cxnLst>
              <a:rect l="f153" t="f156" r="f154" b="f155"/>
              <a:pathLst>
                <a:path w="57" h="77">
                  <a:moveTo>
                    <a:pt x="f5" y="f8"/>
                  </a:moveTo>
                  <a:cubicBezTo>
                    <a:pt x="f5" y="f9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5"/>
                    <a:pt x="f23" y="f24"/>
                  </a:cubicBezTo>
                  <a:cubicBezTo>
                    <a:pt x="f9" y="f25"/>
                    <a:pt x="f6" y="f26"/>
                    <a:pt x="f9" y="f27"/>
                  </a:cubicBezTo>
                  <a:cubicBezTo>
                    <a:pt x="f13" y="f28"/>
                    <a:pt x="f29" y="f8"/>
                    <a:pt x="f15" y="f30"/>
                  </a:cubicBezTo>
                  <a:cubicBezTo>
                    <a:pt x="f27" y="f31"/>
                    <a:pt x="f20" y="f7"/>
                    <a:pt x="f32" y="f33"/>
                  </a:cubicBezTo>
                  <a:cubicBezTo>
                    <a:pt x="f24" y="f34"/>
                    <a:pt x="f5" y="f35"/>
                    <a:pt x="f5" y="f8"/>
                  </a:cubicBezTo>
                  <a:close/>
                  <a:moveTo>
                    <a:pt x="f36" y="f27"/>
                  </a:moveTo>
                  <a:cubicBezTo>
                    <a:pt x="f17" y="f37"/>
                    <a:pt x="f38" y="f39"/>
                    <a:pt x="f40" y="f29"/>
                  </a:cubicBezTo>
                  <a:cubicBezTo>
                    <a:pt x="f29" y="f41"/>
                    <a:pt x="f42" y="f43"/>
                    <a:pt x="f44" y="f45"/>
                  </a:cubicBezTo>
                  <a:cubicBezTo>
                    <a:pt x="f23" y="f46"/>
                    <a:pt x="f39" y="f25"/>
                    <a:pt x="f22" y="f25"/>
                  </a:cubicBezTo>
                  <a:cubicBezTo>
                    <a:pt x="f47" y="f48"/>
                    <a:pt x="f47" y="f20"/>
                    <a:pt x="f36" y="f27"/>
                  </a:cubicBezTo>
                  <a:close/>
                  <a:moveTo>
                    <a:pt x="f32" y="f49"/>
                  </a:moveTo>
                  <a:cubicBezTo>
                    <a:pt x="f21" y="f50"/>
                    <a:pt x="f21" y="f51"/>
                    <a:pt x="f46" y="f52"/>
                  </a:cubicBezTo>
                  <a:cubicBezTo>
                    <a:pt x="f20" y="f53"/>
                    <a:pt x="f54" y="f55"/>
                    <a:pt x="f49" y="f56"/>
                  </a:cubicBezTo>
                  <a:cubicBezTo>
                    <a:pt x="f57" y="f23"/>
                    <a:pt x="f47" y="f40"/>
                    <a:pt x="f32" y="f4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9007FC95-0D6E-1263-4416-62A458A8F681}"/>
                </a:ext>
              </a:extLst>
            </p:cNvPr>
            <p:cNvSpPr/>
            <p:nvPr/>
          </p:nvSpPr>
          <p:spPr>
            <a:xfrm>
              <a:off x="3485025" y="4524807"/>
              <a:ext cx="527270" cy="5379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51"/>
                <a:gd name="f8" fmla="val 26"/>
                <a:gd name="f9" fmla="val 40"/>
                <a:gd name="f10" fmla="val 39"/>
                <a:gd name="f11" fmla="val 25"/>
                <a:gd name="f12" fmla="val 11"/>
                <a:gd name="f13" fmla="val 12"/>
                <a:gd name="f14" fmla="val 15"/>
                <a:gd name="f15" fmla="val 41"/>
                <a:gd name="f16" fmla="val 46"/>
                <a:gd name="f17" fmla="val 32"/>
                <a:gd name="f18" fmla="val 45"/>
                <a:gd name="f19" fmla="val 16"/>
                <a:gd name="f20" fmla="val 17"/>
                <a:gd name="f21" fmla="val 31"/>
                <a:gd name="f22" fmla="val 23"/>
                <a:gd name="f23" fmla="val 34"/>
                <a:gd name="f24" fmla="val 10"/>
                <a:gd name="f25" fmla="val 5"/>
                <a:gd name="f26" fmla="val 18"/>
                <a:gd name="f27" fmla="val 6"/>
                <a:gd name="f28" fmla="val 13"/>
                <a:gd name="f29" fmla="val 19"/>
                <a:gd name="f30" fmla="val 27"/>
                <a:gd name="f31" fmla="val 9"/>
                <a:gd name="f32" fmla="val 35"/>
                <a:gd name="f33" fmla="+- 0 0 -90"/>
                <a:gd name="f34" fmla="*/ f3 1 50"/>
                <a:gd name="f35" fmla="*/ f4 1 51"/>
                <a:gd name="f36" fmla="val f5"/>
                <a:gd name="f37" fmla="val f6"/>
                <a:gd name="f38" fmla="val f7"/>
                <a:gd name="f39" fmla="*/ f33 f0 1"/>
                <a:gd name="f40" fmla="+- f38 0 f36"/>
                <a:gd name="f41" fmla="+- f37 0 f36"/>
                <a:gd name="f42" fmla="*/ f39 1 f2"/>
                <a:gd name="f43" fmla="*/ f41 1 50"/>
                <a:gd name="f44" fmla="*/ f40 1 51"/>
                <a:gd name="f45" fmla="*/ 50 f41 1"/>
                <a:gd name="f46" fmla="*/ 26 f40 1"/>
                <a:gd name="f47" fmla="*/ 25 f41 1"/>
                <a:gd name="f48" fmla="*/ 51 f40 1"/>
                <a:gd name="f49" fmla="*/ 0 f41 1"/>
                <a:gd name="f50" fmla="*/ 0 f40 1"/>
                <a:gd name="f51" fmla="*/ 15 f41 1"/>
                <a:gd name="f52" fmla="*/ 41 f40 1"/>
                <a:gd name="f53" fmla="*/ 39 f41 1"/>
                <a:gd name="f54" fmla="*/ 39 f40 1"/>
                <a:gd name="f55" fmla="*/ 40 f41 1"/>
                <a:gd name="f56" fmla="*/ 16 f40 1"/>
                <a:gd name="f57" fmla="*/ 17 f40 1"/>
                <a:gd name="f58" fmla="*/ 34 f41 1"/>
                <a:gd name="f59" fmla="*/ 10 f40 1"/>
                <a:gd name="f60" fmla="*/ 12 f41 1"/>
                <a:gd name="f61" fmla="*/ 13 f40 1"/>
                <a:gd name="f62" fmla="*/ 9 f41 1"/>
                <a:gd name="f63" fmla="*/ 35 f40 1"/>
                <a:gd name="f64" fmla="+- f42 0 f1"/>
                <a:gd name="f65" fmla="*/ f45 1 50"/>
                <a:gd name="f66" fmla="*/ f46 1 51"/>
                <a:gd name="f67" fmla="*/ f47 1 50"/>
                <a:gd name="f68" fmla="*/ f48 1 51"/>
                <a:gd name="f69" fmla="*/ f49 1 50"/>
                <a:gd name="f70" fmla="*/ f50 1 51"/>
                <a:gd name="f71" fmla="*/ f51 1 50"/>
                <a:gd name="f72" fmla="*/ f52 1 51"/>
                <a:gd name="f73" fmla="*/ f53 1 50"/>
                <a:gd name="f74" fmla="*/ f54 1 51"/>
                <a:gd name="f75" fmla="*/ f55 1 50"/>
                <a:gd name="f76" fmla="*/ f56 1 51"/>
                <a:gd name="f77" fmla="*/ f57 1 51"/>
                <a:gd name="f78" fmla="*/ f58 1 50"/>
                <a:gd name="f79" fmla="*/ f59 1 51"/>
                <a:gd name="f80" fmla="*/ f60 1 50"/>
                <a:gd name="f81" fmla="*/ f61 1 51"/>
                <a:gd name="f82" fmla="*/ f62 1 50"/>
                <a:gd name="f83" fmla="*/ f63 1 51"/>
                <a:gd name="f84" fmla="*/ 0 1 f43"/>
                <a:gd name="f85" fmla="*/ f37 1 f43"/>
                <a:gd name="f86" fmla="*/ 0 1 f44"/>
                <a:gd name="f87" fmla="*/ f38 1 f44"/>
                <a:gd name="f88" fmla="*/ f65 1 f43"/>
                <a:gd name="f89" fmla="*/ f66 1 f44"/>
                <a:gd name="f90" fmla="*/ f67 1 f43"/>
                <a:gd name="f91" fmla="*/ f68 1 f44"/>
                <a:gd name="f92" fmla="*/ f69 1 f43"/>
                <a:gd name="f93" fmla="*/ f70 1 f44"/>
                <a:gd name="f94" fmla="*/ f71 1 f43"/>
                <a:gd name="f95" fmla="*/ f72 1 f44"/>
                <a:gd name="f96" fmla="*/ f73 1 f43"/>
                <a:gd name="f97" fmla="*/ f74 1 f44"/>
                <a:gd name="f98" fmla="*/ f75 1 f43"/>
                <a:gd name="f99" fmla="*/ f76 1 f44"/>
                <a:gd name="f100" fmla="*/ f77 1 f44"/>
                <a:gd name="f101" fmla="*/ f78 1 f43"/>
                <a:gd name="f102" fmla="*/ f79 1 f44"/>
                <a:gd name="f103" fmla="*/ f80 1 f43"/>
                <a:gd name="f104" fmla="*/ f81 1 f44"/>
                <a:gd name="f105" fmla="*/ f82 1 f43"/>
                <a:gd name="f106" fmla="*/ f83 1 f44"/>
                <a:gd name="f107" fmla="*/ f84 f34 1"/>
                <a:gd name="f108" fmla="*/ f85 f34 1"/>
                <a:gd name="f109" fmla="*/ f87 f35 1"/>
                <a:gd name="f110" fmla="*/ f86 f35 1"/>
                <a:gd name="f111" fmla="*/ f88 f34 1"/>
                <a:gd name="f112" fmla="*/ f89 f35 1"/>
                <a:gd name="f113" fmla="*/ f90 f34 1"/>
                <a:gd name="f114" fmla="*/ f91 f35 1"/>
                <a:gd name="f115" fmla="*/ f92 f34 1"/>
                <a:gd name="f116" fmla="*/ f93 f35 1"/>
                <a:gd name="f117" fmla="*/ f94 f34 1"/>
                <a:gd name="f118" fmla="*/ f95 f35 1"/>
                <a:gd name="f119" fmla="*/ f96 f34 1"/>
                <a:gd name="f120" fmla="*/ f97 f35 1"/>
                <a:gd name="f121" fmla="*/ f98 f34 1"/>
                <a:gd name="f122" fmla="*/ f99 f35 1"/>
                <a:gd name="f123" fmla="*/ f100 f35 1"/>
                <a:gd name="f124" fmla="*/ f101 f34 1"/>
                <a:gd name="f125" fmla="*/ f102 f35 1"/>
                <a:gd name="f126" fmla="*/ f103 f34 1"/>
                <a:gd name="f127" fmla="*/ f104 f35 1"/>
                <a:gd name="f128" fmla="*/ f105 f34 1"/>
                <a:gd name="f129" fmla="*/ f106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4">
                  <a:pos x="f111" y="f112"/>
                </a:cxn>
                <a:cxn ang="f64">
                  <a:pos x="f113" y="f114"/>
                </a:cxn>
                <a:cxn ang="f64">
                  <a:pos x="f115" y="f112"/>
                </a:cxn>
                <a:cxn ang="f64">
                  <a:pos x="f113" y="f116"/>
                </a:cxn>
                <a:cxn ang="f64">
                  <a:pos x="f111" y="f112"/>
                </a:cxn>
                <a:cxn ang="f64">
                  <a:pos x="f117" y="f118"/>
                </a:cxn>
                <a:cxn ang="f64">
                  <a:pos x="f119" y="f120"/>
                </a:cxn>
                <a:cxn ang="f64">
                  <a:pos x="f121" y="f122"/>
                </a:cxn>
                <a:cxn ang="f64">
                  <a:pos x="f119" y="f123"/>
                </a:cxn>
                <a:cxn ang="f64">
                  <a:pos x="f117" y="f118"/>
                </a:cxn>
                <a:cxn ang="f64">
                  <a:pos x="f124" y="f125"/>
                </a:cxn>
                <a:cxn ang="f64">
                  <a:pos x="f126" y="f127"/>
                </a:cxn>
                <a:cxn ang="f64">
                  <a:pos x="f128" y="f129"/>
                </a:cxn>
                <a:cxn ang="f64">
                  <a:pos x="f124" y="f125"/>
                </a:cxn>
              </a:cxnLst>
              <a:rect l="f107" t="f110" r="f108" b="f109"/>
              <a:pathLst>
                <a:path w="50" h="51">
                  <a:moveTo>
                    <a:pt x="f6" y="f8"/>
                  </a:moveTo>
                  <a:cubicBezTo>
                    <a:pt x="f6" y="f9"/>
                    <a:pt x="f10" y="f7"/>
                    <a:pt x="f11" y="f7"/>
                  </a:cubicBezTo>
                  <a:cubicBezTo>
                    <a:pt x="f12" y="f7"/>
                    <a:pt x="f5" y="f9"/>
                    <a:pt x="f5" y="f8"/>
                  </a:cubicBezTo>
                  <a:cubicBezTo>
                    <a:pt x="f5" y="f13"/>
                    <a:pt x="f12" y="f5"/>
                    <a:pt x="f11" y="f5"/>
                  </a:cubicBezTo>
                  <a:cubicBezTo>
                    <a:pt x="f10" y="f5"/>
                    <a:pt x="f6" y="f13"/>
                    <a:pt x="f6" y="f8"/>
                  </a:cubicBezTo>
                  <a:close/>
                  <a:moveTo>
                    <a:pt x="f14" y="f15"/>
                  </a:moveTo>
                  <a:cubicBezTo>
                    <a:pt x="f11" y="f16"/>
                    <a:pt x="f17" y="f18"/>
                    <a:pt x="f10" y="f10"/>
                  </a:cubicBezTo>
                  <a:cubicBezTo>
                    <a:pt x="f18" y="f17"/>
                    <a:pt x="f16" y="f11"/>
                    <a:pt x="f9" y="f19"/>
                  </a:cubicBezTo>
                  <a:cubicBezTo>
                    <a:pt x="f9" y="f19"/>
                    <a:pt x="f10" y="f19"/>
                    <a:pt x="f10" y="f20"/>
                  </a:cubicBezTo>
                  <a:cubicBezTo>
                    <a:pt x="f21" y="f11"/>
                    <a:pt x="f22" y="f17"/>
                    <a:pt x="f14" y="f15"/>
                  </a:cubicBezTo>
                  <a:close/>
                  <a:moveTo>
                    <a:pt x="f23" y="f24"/>
                  </a:moveTo>
                  <a:cubicBezTo>
                    <a:pt x="f8" y="f25"/>
                    <a:pt x="f26" y="f27"/>
                    <a:pt x="f13" y="f28"/>
                  </a:cubicBezTo>
                  <a:cubicBezTo>
                    <a:pt x="f27" y="f29"/>
                    <a:pt x="f25" y="f30"/>
                    <a:pt x="f31" y="f32"/>
                  </a:cubicBezTo>
                  <a:cubicBezTo>
                    <a:pt x="f20" y="f8"/>
                    <a:pt x="f8" y="f26"/>
                    <a:pt x="f23" y="f2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38196730-224A-8D19-EFCF-C8AACF98B194}"/>
                </a:ext>
              </a:extLst>
            </p:cNvPr>
            <p:cNvSpPr/>
            <p:nvPr/>
          </p:nvSpPr>
          <p:spPr>
            <a:xfrm>
              <a:off x="2148455" y="5295784"/>
              <a:ext cx="557921" cy="735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"/>
                <a:gd name="f7" fmla="val 7"/>
                <a:gd name="f8" fmla="val 4"/>
                <a:gd name="f9" fmla="val 2"/>
                <a:gd name="f10" fmla="val 3"/>
                <a:gd name="f11" fmla="val 1"/>
                <a:gd name="f12" fmla="val 6"/>
                <a:gd name="f13" fmla="val 20"/>
                <a:gd name="f14" fmla="val 33"/>
                <a:gd name="f15" fmla="val 47"/>
                <a:gd name="f16" fmla="val 49"/>
                <a:gd name="f17" fmla="val 51"/>
                <a:gd name="f18" fmla="val 5"/>
                <a:gd name="f19" fmla="val 50"/>
                <a:gd name="f20" fmla="val 17"/>
                <a:gd name="f21" fmla="+- 0 0 -90"/>
                <a:gd name="f22" fmla="*/ f3 1 53"/>
                <a:gd name="f23" fmla="*/ f4 1 7"/>
                <a:gd name="f24" fmla="val f5"/>
                <a:gd name="f25" fmla="val f6"/>
                <a:gd name="f26" fmla="val f7"/>
                <a:gd name="f27" fmla="*/ f21 f0 1"/>
                <a:gd name="f28" fmla="+- f26 0 f24"/>
                <a:gd name="f29" fmla="+- f25 0 f24"/>
                <a:gd name="f30" fmla="*/ f27 1 f2"/>
                <a:gd name="f31" fmla="*/ f29 1 53"/>
                <a:gd name="f32" fmla="*/ f28 1 7"/>
                <a:gd name="f33" fmla="*/ 0 f29 1"/>
                <a:gd name="f34" fmla="*/ 4 f28 1"/>
                <a:gd name="f35" fmla="*/ 6 f29 1"/>
                <a:gd name="f36" fmla="*/ 1 f28 1"/>
                <a:gd name="f37" fmla="*/ 47 f29 1"/>
                <a:gd name="f38" fmla="*/ 53 f29 1"/>
                <a:gd name="f39" fmla="*/ 49 f29 1"/>
                <a:gd name="f40" fmla="*/ 7 f28 1"/>
                <a:gd name="f41" fmla="*/ 1 f29 1"/>
                <a:gd name="f42" fmla="+- f30 0 f1"/>
                <a:gd name="f43" fmla="*/ f33 1 53"/>
                <a:gd name="f44" fmla="*/ f34 1 7"/>
                <a:gd name="f45" fmla="*/ f35 1 53"/>
                <a:gd name="f46" fmla="*/ f36 1 7"/>
                <a:gd name="f47" fmla="*/ f37 1 53"/>
                <a:gd name="f48" fmla="*/ f38 1 53"/>
                <a:gd name="f49" fmla="*/ f39 1 53"/>
                <a:gd name="f50" fmla="*/ f40 1 7"/>
                <a:gd name="f51" fmla="*/ f41 1 53"/>
                <a:gd name="f52" fmla="*/ 0 1 f31"/>
                <a:gd name="f53" fmla="*/ f25 1 f31"/>
                <a:gd name="f54" fmla="*/ 0 1 f32"/>
                <a:gd name="f55" fmla="*/ f26 1 f32"/>
                <a:gd name="f56" fmla="*/ f43 1 f31"/>
                <a:gd name="f57" fmla="*/ f44 1 f32"/>
                <a:gd name="f58" fmla="*/ f45 1 f31"/>
                <a:gd name="f59" fmla="*/ f46 1 f32"/>
                <a:gd name="f60" fmla="*/ f47 1 f31"/>
                <a:gd name="f61" fmla="*/ f48 1 f31"/>
                <a:gd name="f62" fmla="*/ f49 1 f31"/>
                <a:gd name="f63" fmla="*/ f50 1 f32"/>
                <a:gd name="f64" fmla="*/ f51 1 f31"/>
                <a:gd name="f65" fmla="*/ f52 f22 1"/>
                <a:gd name="f66" fmla="*/ f53 f22 1"/>
                <a:gd name="f67" fmla="*/ f55 f23 1"/>
                <a:gd name="f68" fmla="*/ f54 f23 1"/>
                <a:gd name="f69" fmla="*/ f56 f22 1"/>
                <a:gd name="f70" fmla="*/ f57 f23 1"/>
                <a:gd name="f71" fmla="*/ f58 f22 1"/>
                <a:gd name="f72" fmla="*/ f59 f23 1"/>
                <a:gd name="f73" fmla="*/ f60 f22 1"/>
                <a:gd name="f74" fmla="*/ f61 f22 1"/>
                <a:gd name="f75" fmla="*/ f62 f22 1"/>
                <a:gd name="f76" fmla="*/ f63 f23 1"/>
                <a:gd name="f77" fmla="*/ f64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69" y="f70"/>
                </a:cxn>
                <a:cxn ang="f42">
                  <a:pos x="f71" y="f72"/>
                </a:cxn>
                <a:cxn ang="f42">
                  <a:pos x="f73" y="f72"/>
                </a:cxn>
                <a:cxn ang="f42">
                  <a:pos x="f74" y="f70"/>
                </a:cxn>
                <a:cxn ang="f42">
                  <a:pos x="f75" y="f76"/>
                </a:cxn>
                <a:cxn ang="f42">
                  <a:pos x="f77" y="f76"/>
                </a:cxn>
                <a:cxn ang="f42">
                  <a:pos x="f69" y="f70"/>
                </a:cxn>
              </a:cxnLst>
              <a:rect l="f65" t="f68" r="f66" b="f67"/>
              <a:pathLst>
                <a:path w="52" h="7">
                  <a:moveTo>
                    <a:pt x="f5" y="f8"/>
                  </a:moveTo>
                  <a:cubicBezTo>
                    <a:pt x="f9" y="f10"/>
                    <a:pt x="f8" y="f11"/>
                    <a:pt x="f12" y="f11"/>
                  </a:cubicBezTo>
                  <a:cubicBezTo>
                    <a:pt x="f13" y="f5"/>
                    <a:pt x="f14" y="f5"/>
                    <a:pt x="f15" y="f11"/>
                  </a:cubicBezTo>
                  <a:cubicBezTo>
                    <a:pt x="f16" y="f11"/>
                    <a:pt x="f17" y="f10"/>
                    <a:pt x="f6" y="f8"/>
                  </a:cubicBezTo>
                  <a:cubicBezTo>
                    <a:pt x="f17" y="f18"/>
                    <a:pt x="f19" y="f7"/>
                    <a:pt x="f16" y="f7"/>
                  </a:cubicBezTo>
                  <a:cubicBezTo>
                    <a:pt x="f14" y="f7"/>
                    <a:pt x="f20" y="f7"/>
                    <a:pt x="f11" y="f7"/>
                  </a:cubicBezTo>
                  <a:cubicBezTo>
                    <a:pt x="f5" y="f12"/>
                    <a:pt x="f5" y="f18"/>
                    <a:pt x="f5" y="f8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53B5576A-D004-3A05-A6DC-81CDC883D7FB}"/>
                </a:ext>
              </a:extLst>
            </p:cNvPr>
            <p:cNvSpPr/>
            <p:nvPr/>
          </p:nvSpPr>
          <p:spPr>
            <a:xfrm>
              <a:off x="2274140" y="5464390"/>
              <a:ext cx="315751" cy="1057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10"/>
                <a:gd name="f8" fmla="val 7"/>
                <a:gd name="f9" fmla="val 6"/>
                <a:gd name="f10" fmla="val 15"/>
                <a:gd name="f11" fmla="val 5"/>
                <a:gd name="f12" fmla="val 22"/>
                <a:gd name="f13" fmla="val 4"/>
                <a:gd name="f14" fmla="val 25"/>
                <a:gd name="f15" fmla="val 3"/>
                <a:gd name="f16" fmla="val 28"/>
                <a:gd name="f17" fmla="val 19"/>
                <a:gd name="f18" fmla="val 9"/>
                <a:gd name="f19" fmla="val 8"/>
                <a:gd name="f20" fmla="+- 0 0 -90"/>
                <a:gd name="f21" fmla="*/ f3 1 30"/>
                <a:gd name="f22" fmla="*/ f4 1 10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7 1 10"/>
                <a:gd name="f31" fmla="*/ f28 1 30"/>
                <a:gd name="f32" fmla="*/ 0 f28 1"/>
                <a:gd name="f33" fmla="*/ 7 f27 1"/>
                <a:gd name="f34" fmla="*/ 22 f28 1"/>
                <a:gd name="f35" fmla="*/ 4 f27 1"/>
                <a:gd name="f36" fmla="*/ 28 f28 1"/>
                <a:gd name="f37" fmla="*/ 10 f27 1"/>
                <a:gd name="f38" fmla="+- f29 0 f1"/>
                <a:gd name="f39" fmla="*/ f32 1 30"/>
                <a:gd name="f40" fmla="*/ f33 1 10"/>
                <a:gd name="f41" fmla="*/ f34 1 30"/>
                <a:gd name="f42" fmla="*/ f35 1 10"/>
                <a:gd name="f43" fmla="*/ f36 1 30"/>
                <a:gd name="f44" fmla="*/ f37 1 10"/>
                <a:gd name="f45" fmla="*/ 0 1 f31"/>
                <a:gd name="f46" fmla="*/ f24 1 f31"/>
                <a:gd name="f47" fmla="*/ 0 1 f30"/>
                <a:gd name="f48" fmla="*/ f25 1 f30"/>
                <a:gd name="f49" fmla="*/ f39 1 f31"/>
                <a:gd name="f50" fmla="*/ f40 1 f30"/>
                <a:gd name="f51" fmla="*/ f41 1 f31"/>
                <a:gd name="f52" fmla="*/ f42 1 f30"/>
                <a:gd name="f53" fmla="*/ f43 1 f31"/>
                <a:gd name="f54" fmla="*/ f44 1 f30"/>
                <a:gd name="f55" fmla="*/ f45 f21 1"/>
                <a:gd name="f56" fmla="*/ f46 f21 1"/>
                <a:gd name="f57" fmla="*/ f48 f22 1"/>
                <a:gd name="f58" fmla="*/ f47 f22 1"/>
                <a:gd name="f59" fmla="*/ f49 f21 1"/>
                <a:gd name="f60" fmla="*/ f50 f22 1"/>
                <a:gd name="f61" fmla="*/ f51 f21 1"/>
                <a:gd name="f62" fmla="*/ f52 f22 1"/>
                <a:gd name="f63" fmla="*/ f53 f21 1"/>
                <a:gd name="f64" fmla="*/ f54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59" y="f60"/>
                </a:cxn>
                <a:cxn ang="f38">
                  <a:pos x="f61" y="f62"/>
                </a:cxn>
                <a:cxn ang="f38">
                  <a:pos x="f63" y="f64"/>
                </a:cxn>
                <a:cxn ang="f38">
                  <a:pos x="f59" y="f64"/>
                </a:cxn>
                <a:cxn ang="f38">
                  <a:pos x="f59" y="f60"/>
                </a:cxn>
              </a:cxnLst>
              <a:rect l="f55" t="f58" r="f56" b="f57"/>
              <a:pathLst>
                <a:path w="30" h="10">
                  <a:moveTo>
                    <a:pt x="f5" y="f8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14" y="f15"/>
                    <a:pt x="f6" y="f15"/>
                    <a:pt x="f16" y="f7"/>
                  </a:cubicBezTo>
                  <a:cubicBezTo>
                    <a:pt x="f17" y="f7"/>
                    <a:pt x="f7" y="f7"/>
                    <a:pt x="f5" y="f7"/>
                  </a:cubicBezTo>
                  <a:cubicBezTo>
                    <a:pt x="f5" y="f18"/>
                    <a:pt x="f5" y="f19"/>
                    <a:pt x="f5" y="f8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Arial Unicode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90636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180265" y="1346799"/>
            <a:ext cx="426128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4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5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6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9C1A18C-3F3C-558D-C39D-0BAC18E073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194C594-9BFC-2074-F038-3C337FDA2E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5E88831-F511-747D-7C24-1D9A17FF93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DDE6AA1-30F5-5D0E-2361-8BC23CE5C05A}"/>
              </a:ext>
            </a:extLst>
          </p:cNvPr>
          <p:cNvSpPr/>
          <p:nvPr/>
        </p:nvSpPr>
        <p:spPr>
          <a:xfrm>
            <a:off x="2246036" y="2645229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5F34985-B179-7F6D-6587-EFF86361AFB9}"/>
              </a:ext>
            </a:extLst>
          </p:cNvPr>
          <p:cNvSpPr/>
          <p:nvPr/>
        </p:nvSpPr>
        <p:spPr>
          <a:xfrm>
            <a:off x="4918369" y="2645229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73E69E0-0A3E-A815-7739-31EF4D147A96}"/>
              </a:ext>
            </a:extLst>
          </p:cNvPr>
          <p:cNvSpPr/>
          <p:nvPr/>
        </p:nvSpPr>
        <p:spPr>
          <a:xfrm>
            <a:off x="7545929" y="2662159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7C061F-03C5-9340-428F-63A6DC589BFD}"/>
              </a:ext>
            </a:extLst>
          </p:cNvPr>
          <p:cNvSpPr txBox="1"/>
          <p:nvPr/>
        </p:nvSpPr>
        <p:spPr>
          <a:xfrm>
            <a:off x="3219927" y="771287"/>
            <a:ext cx="5755322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DF20A7-E425-78CF-4F80-632C0CB2C279}"/>
              </a:ext>
            </a:extLst>
          </p:cNvPr>
          <p:cNvSpPr txBox="1"/>
          <p:nvPr/>
        </p:nvSpPr>
        <p:spPr>
          <a:xfrm>
            <a:off x="2311767" y="1596553"/>
            <a:ext cx="83405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39EF93-D068-026E-4E02-537B0C8635DB}"/>
              </a:ext>
            </a:extLst>
          </p:cNvPr>
          <p:cNvSpPr txBox="1"/>
          <p:nvPr/>
        </p:nvSpPr>
        <p:spPr>
          <a:xfrm>
            <a:off x="2310651" y="3994428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03C7E1-63BC-BD66-F766-1283293AAED7}"/>
              </a:ext>
            </a:extLst>
          </p:cNvPr>
          <p:cNvSpPr txBox="1"/>
          <p:nvPr/>
        </p:nvSpPr>
        <p:spPr>
          <a:xfrm>
            <a:off x="4938211" y="3994428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6CD8F2-D5AE-8A63-CDDA-9BC27D286186}"/>
              </a:ext>
            </a:extLst>
          </p:cNvPr>
          <p:cNvSpPr txBox="1"/>
          <p:nvPr/>
        </p:nvSpPr>
        <p:spPr>
          <a:xfrm>
            <a:off x="7565772" y="3994428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C38A635-E474-124E-C368-646BE4E73984}"/>
              </a:ext>
            </a:extLst>
          </p:cNvPr>
          <p:cNvSpPr/>
          <p:nvPr/>
        </p:nvSpPr>
        <p:spPr>
          <a:xfrm>
            <a:off x="5749569" y="3004308"/>
            <a:ext cx="834528" cy="833184"/>
          </a:xfrm>
          <a:custGeom>
            <a:avLst/>
            <a:gdLst>
              <a:gd name="connsiteX0" fmla="*/ 834528 w 834528"/>
              <a:gd name="connsiteY0" fmla="*/ 361992 h 833184"/>
              <a:gd name="connsiteX1" fmla="*/ 834528 w 834528"/>
              <a:gd name="connsiteY1" fmla="*/ 472402 h 833184"/>
              <a:gd name="connsiteX2" fmla="*/ 780531 w 834528"/>
              <a:gd name="connsiteY2" fmla="*/ 534055 h 833184"/>
              <a:gd name="connsiteX3" fmla="*/ 534055 w 834528"/>
              <a:gd name="connsiteY3" fmla="*/ 534055 h 833184"/>
              <a:gd name="connsiteX4" fmla="*/ 534055 w 834528"/>
              <a:gd name="connsiteY4" fmla="*/ 779323 h 833184"/>
              <a:gd name="connsiteX5" fmla="*/ 472402 w 834528"/>
              <a:gd name="connsiteY5" fmla="*/ 833185 h 833184"/>
              <a:gd name="connsiteX6" fmla="*/ 361992 w 834528"/>
              <a:gd name="connsiteY6" fmla="*/ 833185 h 833184"/>
              <a:gd name="connsiteX7" fmla="*/ 300339 w 834528"/>
              <a:gd name="connsiteY7" fmla="*/ 779323 h 833184"/>
              <a:gd name="connsiteX8" fmla="*/ 300339 w 834528"/>
              <a:gd name="connsiteY8" fmla="*/ 534055 h 833184"/>
              <a:gd name="connsiteX9" fmla="*/ 53862 w 834528"/>
              <a:gd name="connsiteY9" fmla="*/ 534055 h 833184"/>
              <a:gd name="connsiteX10" fmla="*/ 0 w 834528"/>
              <a:gd name="connsiteY10" fmla="*/ 472402 h 833184"/>
              <a:gd name="connsiteX11" fmla="*/ 0 w 834528"/>
              <a:gd name="connsiteY11" fmla="*/ 361992 h 833184"/>
              <a:gd name="connsiteX12" fmla="*/ 53862 w 834528"/>
              <a:gd name="connsiteY12" fmla="*/ 299130 h 833184"/>
              <a:gd name="connsiteX13" fmla="*/ 300339 w 834528"/>
              <a:gd name="connsiteY13" fmla="*/ 299130 h 833184"/>
              <a:gd name="connsiteX14" fmla="*/ 300339 w 834528"/>
              <a:gd name="connsiteY14" fmla="*/ 53862 h 833184"/>
              <a:gd name="connsiteX15" fmla="*/ 361992 w 834528"/>
              <a:gd name="connsiteY15" fmla="*/ 0 h 833184"/>
              <a:gd name="connsiteX16" fmla="*/ 472402 w 834528"/>
              <a:gd name="connsiteY16" fmla="*/ 0 h 833184"/>
              <a:gd name="connsiteX17" fmla="*/ 534055 w 834528"/>
              <a:gd name="connsiteY17" fmla="*/ 53862 h 833184"/>
              <a:gd name="connsiteX18" fmla="*/ 534055 w 834528"/>
              <a:gd name="connsiteY18" fmla="*/ 299130 h 833184"/>
              <a:gd name="connsiteX19" fmla="*/ 780531 w 834528"/>
              <a:gd name="connsiteY19" fmla="*/ 299130 h 833184"/>
              <a:gd name="connsiteX20" fmla="*/ 834528 w 834528"/>
              <a:gd name="connsiteY20" fmla="*/ 361992 h 833184"/>
              <a:gd name="connsiteX21" fmla="*/ 834528 w 834528"/>
              <a:gd name="connsiteY21" fmla="*/ 361992 h 83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4528" h="833184">
                <a:moveTo>
                  <a:pt x="834528" y="361992"/>
                </a:moveTo>
                <a:lnTo>
                  <a:pt x="834528" y="472402"/>
                </a:lnTo>
                <a:cubicBezTo>
                  <a:pt x="834528" y="505713"/>
                  <a:pt x="810082" y="534055"/>
                  <a:pt x="780531" y="534055"/>
                </a:cubicBezTo>
                <a:lnTo>
                  <a:pt x="534055" y="534055"/>
                </a:lnTo>
                <a:lnTo>
                  <a:pt x="534055" y="779323"/>
                </a:lnTo>
                <a:cubicBezTo>
                  <a:pt x="534055" y="808873"/>
                  <a:pt x="507057" y="833185"/>
                  <a:pt x="472402" y="833185"/>
                </a:cubicBezTo>
                <a:lnTo>
                  <a:pt x="361992" y="833185"/>
                </a:lnTo>
                <a:cubicBezTo>
                  <a:pt x="327337" y="833185"/>
                  <a:pt x="300339" y="808873"/>
                  <a:pt x="300339" y="779323"/>
                </a:cubicBezTo>
                <a:lnTo>
                  <a:pt x="300339" y="534055"/>
                </a:lnTo>
                <a:lnTo>
                  <a:pt x="53862" y="534055"/>
                </a:lnTo>
                <a:cubicBezTo>
                  <a:pt x="24312" y="534055"/>
                  <a:pt x="0" y="505848"/>
                  <a:pt x="0" y="472402"/>
                </a:cubicBezTo>
                <a:lnTo>
                  <a:pt x="0" y="361992"/>
                </a:lnTo>
                <a:cubicBezTo>
                  <a:pt x="0" y="327337"/>
                  <a:pt x="24446" y="299130"/>
                  <a:pt x="53862" y="299130"/>
                </a:cubicBezTo>
                <a:lnTo>
                  <a:pt x="300339" y="299130"/>
                </a:lnTo>
                <a:lnTo>
                  <a:pt x="300339" y="53862"/>
                </a:lnTo>
                <a:cubicBezTo>
                  <a:pt x="300339" y="24312"/>
                  <a:pt x="327337" y="0"/>
                  <a:pt x="361992" y="0"/>
                </a:cubicBezTo>
                <a:lnTo>
                  <a:pt x="472402" y="0"/>
                </a:lnTo>
                <a:cubicBezTo>
                  <a:pt x="507057" y="0"/>
                  <a:pt x="534055" y="24446"/>
                  <a:pt x="534055" y="53862"/>
                </a:cubicBezTo>
                <a:lnTo>
                  <a:pt x="534055" y="299130"/>
                </a:lnTo>
                <a:lnTo>
                  <a:pt x="780531" y="299130"/>
                </a:lnTo>
                <a:cubicBezTo>
                  <a:pt x="810216" y="299130"/>
                  <a:pt x="834528" y="327471"/>
                  <a:pt x="834528" y="361992"/>
                </a:cubicBezTo>
                <a:lnTo>
                  <a:pt x="834528" y="361992"/>
                </a:lnTo>
                <a:close/>
              </a:path>
            </a:pathLst>
          </a:custGeom>
          <a:solidFill>
            <a:srgbClr val="374DF8"/>
          </a:solidFill>
          <a:ln w="134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374DF8"/>
              </a:solidFill>
            </a:endParaRPr>
          </a:p>
        </p:txBody>
      </p:sp>
      <p:grpSp>
        <p:nvGrpSpPr>
          <p:cNvPr id="17" name="Graphic 13">
            <a:extLst>
              <a:ext uri="{FF2B5EF4-FFF2-40B4-BE49-F238E27FC236}">
                <a16:creationId xmlns:a16="http://schemas.microsoft.com/office/drawing/2014/main" id="{998119D1-2918-FB8B-DD51-D71C0AF41B07}"/>
              </a:ext>
            </a:extLst>
          </p:cNvPr>
          <p:cNvGrpSpPr/>
          <p:nvPr/>
        </p:nvGrpSpPr>
        <p:grpSpPr>
          <a:xfrm>
            <a:off x="8348481" y="3017001"/>
            <a:ext cx="833293" cy="622584"/>
            <a:chOff x="9705829" y="1981335"/>
            <a:chExt cx="833293" cy="62258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A698DE1-7EE4-FA08-C6F7-465F33A7207B}"/>
                </a:ext>
              </a:extLst>
            </p:cNvPr>
            <p:cNvSpPr/>
            <p:nvPr/>
          </p:nvSpPr>
          <p:spPr>
            <a:xfrm>
              <a:off x="10178356" y="2243192"/>
              <a:ext cx="360766" cy="360727"/>
            </a:xfrm>
            <a:custGeom>
              <a:avLst/>
              <a:gdLst>
                <a:gd name="connsiteX0" fmla="*/ 59 w 360766"/>
                <a:gd name="connsiteY0" fmla="*/ 177099 h 360727"/>
                <a:gd name="connsiteX1" fmla="*/ 59 w 360766"/>
                <a:gd name="connsiteY1" fmla="*/ 177099 h 360727"/>
                <a:gd name="connsiteX2" fmla="*/ 178435 w 360766"/>
                <a:gd name="connsiteY2" fmla="*/ 360714 h 360727"/>
                <a:gd name="connsiteX3" fmla="*/ 360707 w 360766"/>
                <a:gd name="connsiteY3" fmla="*/ 182338 h 360727"/>
                <a:gd name="connsiteX4" fmla="*/ 183539 w 360766"/>
                <a:gd name="connsiteY4" fmla="*/ 66 h 360727"/>
                <a:gd name="connsiteX5" fmla="*/ 59 w 360766"/>
                <a:gd name="connsiteY5" fmla="*/ 177099 h 360727"/>
                <a:gd name="connsiteX6" fmla="*/ 59 w 360766"/>
                <a:gd name="connsiteY6" fmla="*/ 177099 h 36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766" h="360727">
                  <a:moveTo>
                    <a:pt x="59" y="177099"/>
                  </a:moveTo>
                  <a:lnTo>
                    <a:pt x="59" y="177099"/>
                  </a:lnTo>
                  <a:cubicBezTo>
                    <a:pt x="-2493" y="277302"/>
                    <a:pt x="78367" y="359371"/>
                    <a:pt x="178435" y="360714"/>
                  </a:cubicBezTo>
                  <a:cubicBezTo>
                    <a:pt x="277294" y="361923"/>
                    <a:pt x="359498" y="282406"/>
                    <a:pt x="360707" y="182338"/>
                  </a:cubicBezTo>
                  <a:cubicBezTo>
                    <a:pt x="363259" y="83479"/>
                    <a:pt x="283607" y="1275"/>
                    <a:pt x="183539" y="66"/>
                  </a:cubicBezTo>
                  <a:cubicBezTo>
                    <a:pt x="83471" y="-2620"/>
                    <a:pt x="1268" y="76897"/>
                    <a:pt x="59" y="177099"/>
                  </a:cubicBezTo>
                  <a:lnTo>
                    <a:pt x="59" y="177099"/>
                  </a:lnTo>
                  <a:close/>
                </a:path>
              </a:pathLst>
            </a:custGeom>
            <a:solidFill>
              <a:srgbClr val="374DF8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374DF8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B4A5A5D-86E4-CA0F-3FD2-B7B9B8FA344E}"/>
                </a:ext>
              </a:extLst>
            </p:cNvPr>
            <p:cNvSpPr/>
            <p:nvPr/>
          </p:nvSpPr>
          <p:spPr>
            <a:xfrm>
              <a:off x="9705829" y="1981335"/>
              <a:ext cx="533851" cy="621228"/>
            </a:xfrm>
            <a:custGeom>
              <a:avLst/>
              <a:gdLst>
                <a:gd name="connsiteX0" fmla="*/ 3944 w 533851"/>
                <a:gd name="connsiteY0" fmla="*/ 477506 h 621228"/>
                <a:gd name="connsiteX1" fmla="*/ 77148 w 533851"/>
                <a:gd name="connsiteY1" fmla="*/ 590469 h 621228"/>
                <a:gd name="connsiteX2" fmla="*/ 176008 w 533851"/>
                <a:gd name="connsiteY2" fmla="*/ 621228 h 621228"/>
                <a:gd name="connsiteX3" fmla="*/ 322416 w 533851"/>
                <a:gd name="connsiteY3" fmla="*/ 542920 h 621228"/>
                <a:gd name="connsiteX4" fmla="*/ 503479 w 533851"/>
                <a:gd name="connsiteY4" fmla="*/ 275893 h 621228"/>
                <a:gd name="connsiteX5" fmla="*/ 530477 w 533851"/>
                <a:gd name="connsiteY5" fmla="*/ 143722 h 621228"/>
                <a:gd name="connsiteX6" fmla="*/ 455930 w 533851"/>
                <a:gd name="connsiteY6" fmla="*/ 30759 h 621228"/>
                <a:gd name="connsiteX7" fmla="*/ 357070 w 533851"/>
                <a:gd name="connsiteY7" fmla="*/ 0 h 621228"/>
                <a:gd name="connsiteX8" fmla="*/ 212005 w 533851"/>
                <a:gd name="connsiteY8" fmla="*/ 78308 h 621228"/>
                <a:gd name="connsiteX9" fmla="*/ 30942 w 533851"/>
                <a:gd name="connsiteY9" fmla="*/ 345336 h 621228"/>
                <a:gd name="connsiteX10" fmla="*/ 3944 w 533851"/>
                <a:gd name="connsiteY10" fmla="*/ 477506 h 621228"/>
                <a:gd name="connsiteX11" fmla="*/ 3944 w 533851"/>
                <a:gd name="connsiteY11" fmla="*/ 477506 h 62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851" h="621228">
                  <a:moveTo>
                    <a:pt x="3944" y="477506"/>
                  </a:moveTo>
                  <a:cubicBezTo>
                    <a:pt x="11600" y="523712"/>
                    <a:pt x="38598" y="563605"/>
                    <a:pt x="77148" y="590469"/>
                  </a:cubicBezTo>
                  <a:cubicBezTo>
                    <a:pt x="106699" y="609677"/>
                    <a:pt x="141353" y="621228"/>
                    <a:pt x="176008" y="621228"/>
                  </a:cubicBezTo>
                  <a:cubicBezTo>
                    <a:pt x="235108" y="621228"/>
                    <a:pt x="290313" y="591678"/>
                    <a:pt x="322416" y="542920"/>
                  </a:cubicBezTo>
                  <a:lnTo>
                    <a:pt x="503479" y="275893"/>
                  </a:lnTo>
                  <a:cubicBezTo>
                    <a:pt x="530477" y="236134"/>
                    <a:pt x="539477" y="189928"/>
                    <a:pt x="530477" y="143722"/>
                  </a:cubicBezTo>
                  <a:cubicBezTo>
                    <a:pt x="521477" y="96173"/>
                    <a:pt x="495823" y="57623"/>
                    <a:pt x="455930" y="30759"/>
                  </a:cubicBezTo>
                  <a:cubicBezTo>
                    <a:pt x="427723" y="10208"/>
                    <a:pt x="393068" y="0"/>
                    <a:pt x="357070" y="0"/>
                  </a:cubicBezTo>
                  <a:cubicBezTo>
                    <a:pt x="299313" y="0"/>
                    <a:pt x="244107" y="29550"/>
                    <a:pt x="212005" y="78308"/>
                  </a:cubicBezTo>
                  <a:lnTo>
                    <a:pt x="30942" y="345336"/>
                  </a:lnTo>
                  <a:cubicBezTo>
                    <a:pt x="3944" y="385094"/>
                    <a:pt x="-6399" y="431300"/>
                    <a:pt x="3944" y="477506"/>
                  </a:cubicBezTo>
                  <a:lnTo>
                    <a:pt x="3944" y="477506"/>
                  </a:lnTo>
                  <a:close/>
                </a:path>
              </a:pathLst>
            </a:custGeom>
            <a:solidFill>
              <a:srgbClr val="374DF8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rgbClr val="374DF8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71F105-2C1B-DF05-41B2-1677C77DC236}"/>
                </a:ext>
              </a:extLst>
            </p:cNvPr>
            <p:cNvSpPr/>
            <p:nvPr/>
          </p:nvSpPr>
          <p:spPr>
            <a:xfrm>
              <a:off x="9887796" y="2040301"/>
              <a:ext cx="293000" cy="306046"/>
            </a:xfrm>
            <a:custGeom>
              <a:avLst/>
              <a:gdLst>
                <a:gd name="connsiteX0" fmla="*/ 77453 w 293000"/>
                <a:gd name="connsiteY0" fmla="*/ 52653 h 306046"/>
                <a:gd name="connsiteX1" fmla="*/ 77453 w 293000"/>
                <a:gd name="connsiteY1" fmla="*/ 52653 h 306046"/>
                <a:gd name="connsiteX2" fmla="*/ 174969 w 293000"/>
                <a:gd name="connsiteY2" fmla="*/ 0 h 306046"/>
                <a:gd name="connsiteX3" fmla="*/ 241726 w 293000"/>
                <a:gd name="connsiteY3" fmla="*/ 20551 h 306046"/>
                <a:gd name="connsiteX4" fmla="*/ 290619 w 293000"/>
                <a:gd name="connsiteY4" fmla="*/ 94964 h 306046"/>
                <a:gd name="connsiteX5" fmla="*/ 272620 w 293000"/>
                <a:gd name="connsiteY5" fmla="*/ 183615 h 306046"/>
                <a:gd name="connsiteX6" fmla="*/ 200759 w 293000"/>
                <a:gd name="connsiteY6" fmla="*/ 290130 h 306046"/>
                <a:gd name="connsiteX7" fmla="*/ 151867 w 293000"/>
                <a:gd name="connsiteY7" fmla="*/ 300339 h 306046"/>
                <a:gd name="connsiteX8" fmla="*/ 14592 w 293000"/>
                <a:gd name="connsiteY8" fmla="*/ 206584 h 306046"/>
                <a:gd name="connsiteX9" fmla="*/ 488 w 293000"/>
                <a:gd name="connsiteY9" fmla="*/ 184690 h 306046"/>
                <a:gd name="connsiteX10" fmla="*/ 5592 w 293000"/>
                <a:gd name="connsiteY10" fmla="*/ 159034 h 306046"/>
                <a:gd name="connsiteX11" fmla="*/ 77453 w 293000"/>
                <a:gd name="connsiteY11" fmla="*/ 52653 h 30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000" h="306046">
                  <a:moveTo>
                    <a:pt x="77453" y="52653"/>
                  </a:moveTo>
                  <a:lnTo>
                    <a:pt x="77453" y="52653"/>
                  </a:lnTo>
                  <a:cubicBezTo>
                    <a:pt x="100556" y="19208"/>
                    <a:pt x="136554" y="0"/>
                    <a:pt x="174969" y="0"/>
                  </a:cubicBezTo>
                  <a:cubicBezTo>
                    <a:pt x="199281" y="0"/>
                    <a:pt x="222518" y="6447"/>
                    <a:pt x="241726" y="20551"/>
                  </a:cubicBezTo>
                  <a:cubicBezTo>
                    <a:pt x="267381" y="37207"/>
                    <a:pt x="284171" y="64205"/>
                    <a:pt x="290619" y="94964"/>
                  </a:cubicBezTo>
                  <a:cubicBezTo>
                    <a:pt x="296932" y="125858"/>
                    <a:pt x="290619" y="157960"/>
                    <a:pt x="272620" y="183615"/>
                  </a:cubicBezTo>
                  <a:lnTo>
                    <a:pt x="200759" y="290130"/>
                  </a:lnTo>
                  <a:cubicBezTo>
                    <a:pt x="190416" y="306786"/>
                    <a:pt x="168657" y="310681"/>
                    <a:pt x="151867" y="300339"/>
                  </a:cubicBezTo>
                  <a:lnTo>
                    <a:pt x="14592" y="206584"/>
                  </a:lnTo>
                  <a:cubicBezTo>
                    <a:pt x="8144" y="201479"/>
                    <a:pt x="3040" y="193689"/>
                    <a:pt x="488" y="184690"/>
                  </a:cubicBezTo>
                  <a:cubicBezTo>
                    <a:pt x="-855" y="175690"/>
                    <a:pt x="488" y="166691"/>
                    <a:pt x="5592" y="159034"/>
                  </a:cubicBezTo>
                  <a:lnTo>
                    <a:pt x="77453" y="52653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374DF8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34D82C5-C5AC-01F9-931D-B067CFD98069}"/>
                </a:ext>
              </a:extLst>
            </p:cNvPr>
            <p:cNvSpPr/>
            <p:nvPr/>
          </p:nvSpPr>
          <p:spPr>
            <a:xfrm>
              <a:off x="10228561" y="2390741"/>
              <a:ext cx="261878" cy="64300"/>
            </a:xfrm>
            <a:custGeom>
              <a:avLst/>
              <a:gdLst>
                <a:gd name="connsiteX0" fmla="*/ 29371 w 261878"/>
                <a:gd name="connsiteY0" fmla="*/ 0 h 64300"/>
                <a:gd name="connsiteX1" fmla="*/ 29371 w 261878"/>
                <a:gd name="connsiteY1" fmla="*/ 0 h 64300"/>
                <a:gd name="connsiteX2" fmla="*/ 30714 w 261878"/>
                <a:gd name="connsiteY2" fmla="*/ 0 h 64300"/>
                <a:gd name="connsiteX3" fmla="*/ 232328 w 261878"/>
                <a:gd name="connsiteY3" fmla="*/ 6447 h 64300"/>
                <a:gd name="connsiteX4" fmla="*/ 261878 w 261878"/>
                <a:gd name="connsiteY4" fmla="*/ 35998 h 64300"/>
                <a:gd name="connsiteX5" fmla="*/ 231119 w 261878"/>
                <a:gd name="connsiteY5" fmla="*/ 64205 h 64300"/>
                <a:gd name="connsiteX6" fmla="*/ 28296 w 261878"/>
                <a:gd name="connsiteY6" fmla="*/ 59101 h 64300"/>
                <a:gd name="connsiteX7" fmla="*/ 89 w 261878"/>
                <a:gd name="connsiteY7" fmla="*/ 29550 h 64300"/>
                <a:gd name="connsiteX8" fmla="*/ 29371 w 261878"/>
                <a:gd name="connsiteY8" fmla="*/ 0 h 64300"/>
                <a:gd name="connsiteX9" fmla="*/ 29371 w 261878"/>
                <a:gd name="connsiteY9" fmla="*/ 0 h 6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878" h="64300">
                  <a:moveTo>
                    <a:pt x="29371" y="0"/>
                  </a:moveTo>
                  <a:lnTo>
                    <a:pt x="29371" y="0"/>
                  </a:lnTo>
                  <a:cubicBezTo>
                    <a:pt x="29371" y="0"/>
                    <a:pt x="29371" y="0"/>
                    <a:pt x="30714" y="0"/>
                  </a:cubicBezTo>
                  <a:lnTo>
                    <a:pt x="232328" y="6447"/>
                  </a:lnTo>
                  <a:cubicBezTo>
                    <a:pt x="249118" y="6447"/>
                    <a:pt x="261878" y="19342"/>
                    <a:pt x="261878" y="35998"/>
                  </a:cubicBezTo>
                  <a:cubicBezTo>
                    <a:pt x="260669" y="52653"/>
                    <a:pt x="247774" y="65548"/>
                    <a:pt x="231119" y="64205"/>
                  </a:cubicBezTo>
                  <a:lnTo>
                    <a:pt x="28296" y="59101"/>
                  </a:lnTo>
                  <a:cubicBezTo>
                    <a:pt x="12849" y="59101"/>
                    <a:pt x="-1254" y="44997"/>
                    <a:pt x="89" y="29550"/>
                  </a:cubicBezTo>
                  <a:cubicBezTo>
                    <a:pt x="-45" y="12895"/>
                    <a:pt x="14058" y="0"/>
                    <a:pt x="29371" y="0"/>
                  </a:cubicBezTo>
                  <a:lnTo>
                    <a:pt x="29371" y="0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374DF8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E8553-41CE-5A87-AF9C-E5F3FA92B805}"/>
                </a:ext>
              </a:extLst>
            </p:cNvPr>
            <p:cNvSpPr/>
            <p:nvPr/>
          </p:nvSpPr>
          <p:spPr>
            <a:xfrm>
              <a:off x="9820532" y="2372877"/>
              <a:ext cx="213435" cy="181959"/>
            </a:xfrm>
            <a:custGeom>
              <a:avLst/>
              <a:gdLst>
                <a:gd name="connsiteX0" fmla="*/ 36859 w 213435"/>
                <a:gd name="connsiteY0" fmla="*/ 121962 h 181959"/>
                <a:gd name="connsiteX1" fmla="*/ 36859 w 213435"/>
                <a:gd name="connsiteY1" fmla="*/ 121962 h 181959"/>
                <a:gd name="connsiteX2" fmla="*/ 111272 w 213435"/>
                <a:gd name="connsiteY2" fmla="*/ 83412 h 181959"/>
                <a:gd name="connsiteX3" fmla="*/ 158821 w 213435"/>
                <a:gd name="connsiteY3" fmla="*/ 12895 h 181959"/>
                <a:gd name="connsiteX4" fmla="*/ 184476 w 213435"/>
                <a:gd name="connsiteY4" fmla="*/ 0 h 181959"/>
                <a:gd name="connsiteX5" fmla="*/ 201132 w 213435"/>
                <a:gd name="connsiteY5" fmla="*/ 5238 h 181959"/>
                <a:gd name="connsiteX6" fmla="*/ 207579 w 213435"/>
                <a:gd name="connsiteY6" fmla="*/ 44997 h 181959"/>
                <a:gd name="connsiteX7" fmla="*/ 160030 w 213435"/>
                <a:gd name="connsiteY7" fmla="*/ 116858 h 181959"/>
                <a:gd name="connsiteX8" fmla="*/ 21412 w 213435"/>
                <a:gd name="connsiteY8" fmla="*/ 179720 h 181959"/>
                <a:gd name="connsiteX9" fmla="*/ 861 w 213435"/>
                <a:gd name="connsiteY9" fmla="*/ 143722 h 181959"/>
                <a:gd name="connsiteX10" fmla="*/ 36859 w 213435"/>
                <a:gd name="connsiteY10" fmla="*/ 121962 h 181959"/>
                <a:gd name="connsiteX11" fmla="*/ 36859 w 213435"/>
                <a:gd name="connsiteY11" fmla="*/ 121962 h 18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435" h="181959">
                  <a:moveTo>
                    <a:pt x="36859" y="121962"/>
                  </a:moveTo>
                  <a:lnTo>
                    <a:pt x="36859" y="121962"/>
                  </a:lnTo>
                  <a:cubicBezTo>
                    <a:pt x="41963" y="123171"/>
                    <a:pt x="79170" y="130962"/>
                    <a:pt x="111272" y="83412"/>
                  </a:cubicBezTo>
                  <a:lnTo>
                    <a:pt x="158821" y="12895"/>
                  </a:lnTo>
                  <a:cubicBezTo>
                    <a:pt x="165269" y="3895"/>
                    <a:pt x="175611" y="0"/>
                    <a:pt x="184476" y="0"/>
                  </a:cubicBezTo>
                  <a:cubicBezTo>
                    <a:pt x="189580" y="0"/>
                    <a:pt x="196028" y="1343"/>
                    <a:pt x="201132" y="5238"/>
                  </a:cubicBezTo>
                  <a:cubicBezTo>
                    <a:pt x="214027" y="14238"/>
                    <a:pt x="217788" y="32102"/>
                    <a:pt x="207579" y="44997"/>
                  </a:cubicBezTo>
                  <a:lnTo>
                    <a:pt x="160030" y="116858"/>
                  </a:lnTo>
                  <a:cubicBezTo>
                    <a:pt x="103616" y="200271"/>
                    <a:pt x="25307" y="179720"/>
                    <a:pt x="21412" y="179720"/>
                  </a:cubicBezTo>
                  <a:cubicBezTo>
                    <a:pt x="5965" y="174616"/>
                    <a:pt x="-2900" y="159169"/>
                    <a:pt x="861" y="143722"/>
                  </a:cubicBezTo>
                  <a:cubicBezTo>
                    <a:pt x="6100" y="127066"/>
                    <a:pt x="21412" y="118067"/>
                    <a:pt x="36859" y="121962"/>
                  </a:cubicBezTo>
                  <a:lnTo>
                    <a:pt x="36859" y="121962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374DF8"/>
                </a:solidFill>
              </a:endParaRPr>
            </a:p>
          </p:txBody>
        </p:sp>
      </p:grpSp>
      <p:grpSp>
        <p:nvGrpSpPr>
          <p:cNvPr id="23" name="Graphic 13">
            <a:extLst>
              <a:ext uri="{FF2B5EF4-FFF2-40B4-BE49-F238E27FC236}">
                <a16:creationId xmlns:a16="http://schemas.microsoft.com/office/drawing/2014/main" id="{AA01DBE2-1D3B-A2F3-963A-42A26698A99D}"/>
              </a:ext>
            </a:extLst>
          </p:cNvPr>
          <p:cNvGrpSpPr/>
          <p:nvPr/>
        </p:nvGrpSpPr>
        <p:grpSpPr>
          <a:xfrm>
            <a:off x="3093286" y="3002936"/>
            <a:ext cx="833441" cy="819690"/>
            <a:chOff x="4484874" y="5493549"/>
            <a:chExt cx="833441" cy="819690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8A53150-4E2A-0212-8415-B760C228B42D}"/>
                </a:ext>
              </a:extLst>
            </p:cNvPr>
            <p:cNvSpPr/>
            <p:nvPr/>
          </p:nvSpPr>
          <p:spPr>
            <a:xfrm>
              <a:off x="4484874" y="5493549"/>
              <a:ext cx="833441" cy="819690"/>
            </a:xfrm>
            <a:custGeom>
              <a:avLst/>
              <a:gdLst>
                <a:gd name="connsiteX0" fmla="*/ 822880 w 833441"/>
                <a:gd name="connsiteY0" fmla="*/ 241372 h 819690"/>
                <a:gd name="connsiteX1" fmla="*/ 599507 w 833441"/>
                <a:gd name="connsiteY1" fmla="*/ 11551 h 819690"/>
                <a:gd name="connsiteX2" fmla="*/ 573852 w 833441"/>
                <a:gd name="connsiteY2" fmla="*/ 0 h 819690"/>
                <a:gd name="connsiteX3" fmla="*/ 548197 w 833441"/>
                <a:gd name="connsiteY3" fmla="*/ 10208 h 819690"/>
                <a:gd name="connsiteX4" fmla="*/ 543092 w 833441"/>
                <a:gd name="connsiteY4" fmla="*/ 16656 h 819690"/>
                <a:gd name="connsiteX5" fmla="*/ 541749 w 833441"/>
                <a:gd name="connsiteY5" fmla="*/ 67966 h 819690"/>
                <a:gd name="connsiteX6" fmla="*/ 608506 w 833441"/>
                <a:gd name="connsiteY6" fmla="*/ 137275 h 819690"/>
                <a:gd name="connsiteX7" fmla="*/ 527646 w 833441"/>
                <a:gd name="connsiteY7" fmla="*/ 215583 h 819690"/>
                <a:gd name="connsiteX8" fmla="*/ 441681 w 833441"/>
                <a:gd name="connsiteY8" fmla="*/ 127066 h 819690"/>
                <a:gd name="connsiteX9" fmla="*/ 389028 w 833441"/>
                <a:gd name="connsiteY9" fmla="*/ 125723 h 819690"/>
                <a:gd name="connsiteX10" fmla="*/ 381372 w 833441"/>
                <a:gd name="connsiteY10" fmla="*/ 133514 h 819690"/>
                <a:gd name="connsiteX11" fmla="*/ 381372 w 833441"/>
                <a:gd name="connsiteY11" fmla="*/ 184824 h 819690"/>
                <a:gd name="connsiteX12" fmla="*/ 391580 w 833441"/>
                <a:gd name="connsiteY12" fmla="*/ 196375 h 819690"/>
                <a:gd name="connsiteX13" fmla="*/ 100106 w 833441"/>
                <a:gd name="connsiteY13" fmla="*/ 480193 h 819690"/>
                <a:gd name="connsiteX14" fmla="*/ 91107 w 833441"/>
                <a:gd name="connsiteY14" fmla="*/ 509743 h 819690"/>
                <a:gd name="connsiteX15" fmla="*/ 119314 w 833441"/>
                <a:gd name="connsiteY15" fmla="*/ 636809 h 819690"/>
                <a:gd name="connsiteX16" fmla="*/ 14007 w 833441"/>
                <a:gd name="connsiteY16" fmla="*/ 737012 h 819690"/>
                <a:gd name="connsiteX17" fmla="*/ 14007 w 833441"/>
                <a:gd name="connsiteY17" fmla="*/ 805112 h 819690"/>
                <a:gd name="connsiteX18" fmla="*/ 81973 w 833441"/>
                <a:gd name="connsiteY18" fmla="*/ 806455 h 819690"/>
                <a:gd name="connsiteX19" fmla="*/ 187280 w 833441"/>
                <a:gd name="connsiteY19" fmla="*/ 703701 h 819690"/>
                <a:gd name="connsiteX20" fmla="*/ 188623 w 833441"/>
                <a:gd name="connsiteY20" fmla="*/ 702357 h 819690"/>
                <a:gd name="connsiteX21" fmla="*/ 309242 w 833441"/>
                <a:gd name="connsiteY21" fmla="*/ 735669 h 819690"/>
                <a:gd name="connsiteX22" fmla="*/ 341344 w 833441"/>
                <a:gd name="connsiteY22" fmla="*/ 728012 h 819690"/>
                <a:gd name="connsiteX23" fmla="*/ 632818 w 833441"/>
                <a:gd name="connsiteY23" fmla="*/ 444195 h 819690"/>
                <a:gd name="connsiteX24" fmla="*/ 643026 w 833441"/>
                <a:gd name="connsiteY24" fmla="*/ 455746 h 819690"/>
                <a:gd name="connsiteX25" fmla="*/ 695680 w 833441"/>
                <a:gd name="connsiteY25" fmla="*/ 455746 h 819690"/>
                <a:gd name="connsiteX26" fmla="*/ 703336 w 833441"/>
                <a:gd name="connsiteY26" fmla="*/ 449299 h 819690"/>
                <a:gd name="connsiteX27" fmla="*/ 713544 w 833441"/>
                <a:gd name="connsiteY27" fmla="*/ 422435 h 819690"/>
                <a:gd name="connsiteX28" fmla="*/ 703336 w 833441"/>
                <a:gd name="connsiteY28" fmla="*/ 396780 h 819690"/>
                <a:gd name="connsiteX29" fmla="*/ 617371 w 833441"/>
                <a:gd name="connsiteY29" fmla="*/ 308129 h 819690"/>
                <a:gd name="connsiteX30" fmla="*/ 698232 w 833441"/>
                <a:gd name="connsiteY30" fmla="*/ 228612 h 819690"/>
                <a:gd name="connsiteX31" fmla="*/ 764989 w 833441"/>
                <a:gd name="connsiteY31" fmla="*/ 297921 h 819690"/>
                <a:gd name="connsiteX32" fmla="*/ 790644 w 833441"/>
                <a:gd name="connsiteY32" fmla="*/ 309472 h 819690"/>
                <a:gd name="connsiteX33" fmla="*/ 817642 w 833441"/>
                <a:gd name="connsiteY33" fmla="*/ 299264 h 819690"/>
                <a:gd name="connsiteX34" fmla="*/ 822746 w 833441"/>
                <a:gd name="connsiteY34" fmla="*/ 294160 h 819690"/>
                <a:gd name="connsiteX35" fmla="*/ 822880 w 833441"/>
                <a:gd name="connsiteY35" fmla="*/ 241372 h 819690"/>
                <a:gd name="connsiteX36" fmla="*/ 822880 w 833441"/>
                <a:gd name="connsiteY36" fmla="*/ 241372 h 81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33441" h="819690">
                  <a:moveTo>
                    <a:pt x="822880" y="241372"/>
                  </a:moveTo>
                  <a:lnTo>
                    <a:pt x="599507" y="11551"/>
                  </a:lnTo>
                  <a:cubicBezTo>
                    <a:pt x="593059" y="5104"/>
                    <a:pt x="584060" y="0"/>
                    <a:pt x="573852" y="0"/>
                  </a:cubicBezTo>
                  <a:cubicBezTo>
                    <a:pt x="564852" y="0"/>
                    <a:pt x="554510" y="3895"/>
                    <a:pt x="548197" y="10208"/>
                  </a:cubicBezTo>
                  <a:lnTo>
                    <a:pt x="543092" y="16656"/>
                  </a:lnTo>
                  <a:cubicBezTo>
                    <a:pt x="527646" y="30759"/>
                    <a:pt x="527646" y="53862"/>
                    <a:pt x="541749" y="67966"/>
                  </a:cubicBezTo>
                  <a:lnTo>
                    <a:pt x="608506" y="137275"/>
                  </a:lnTo>
                  <a:lnTo>
                    <a:pt x="527646" y="215583"/>
                  </a:lnTo>
                  <a:lnTo>
                    <a:pt x="441681" y="127066"/>
                  </a:lnTo>
                  <a:cubicBezTo>
                    <a:pt x="427578" y="111620"/>
                    <a:pt x="404475" y="111620"/>
                    <a:pt x="389028" y="125723"/>
                  </a:cubicBezTo>
                  <a:lnTo>
                    <a:pt x="381372" y="133514"/>
                  </a:lnTo>
                  <a:cubicBezTo>
                    <a:pt x="367268" y="147617"/>
                    <a:pt x="367268" y="170720"/>
                    <a:pt x="381372" y="184824"/>
                  </a:cubicBezTo>
                  <a:lnTo>
                    <a:pt x="391580" y="196375"/>
                  </a:lnTo>
                  <a:lnTo>
                    <a:pt x="100106" y="480193"/>
                  </a:lnTo>
                  <a:cubicBezTo>
                    <a:pt x="92450" y="487849"/>
                    <a:pt x="88555" y="499400"/>
                    <a:pt x="91107" y="509743"/>
                  </a:cubicBezTo>
                  <a:lnTo>
                    <a:pt x="119314" y="636809"/>
                  </a:lnTo>
                  <a:lnTo>
                    <a:pt x="14007" y="737012"/>
                  </a:lnTo>
                  <a:cubicBezTo>
                    <a:pt x="-3991" y="756220"/>
                    <a:pt x="-5335" y="785770"/>
                    <a:pt x="14007" y="805112"/>
                  </a:cubicBezTo>
                  <a:cubicBezTo>
                    <a:pt x="32006" y="824320"/>
                    <a:pt x="61557" y="824320"/>
                    <a:pt x="81973" y="806455"/>
                  </a:cubicBezTo>
                  <a:lnTo>
                    <a:pt x="187280" y="703701"/>
                  </a:lnTo>
                  <a:cubicBezTo>
                    <a:pt x="187280" y="702357"/>
                    <a:pt x="187280" y="702357"/>
                    <a:pt x="188623" y="702357"/>
                  </a:cubicBezTo>
                  <a:lnTo>
                    <a:pt x="309242" y="735669"/>
                  </a:lnTo>
                  <a:cubicBezTo>
                    <a:pt x="320793" y="738221"/>
                    <a:pt x="333688" y="735669"/>
                    <a:pt x="341344" y="728012"/>
                  </a:cubicBezTo>
                  <a:lnTo>
                    <a:pt x="632818" y="444195"/>
                  </a:lnTo>
                  <a:lnTo>
                    <a:pt x="643026" y="455746"/>
                  </a:lnTo>
                  <a:cubicBezTo>
                    <a:pt x="658473" y="469850"/>
                    <a:pt x="680233" y="471193"/>
                    <a:pt x="695680" y="455746"/>
                  </a:cubicBezTo>
                  <a:lnTo>
                    <a:pt x="703336" y="449299"/>
                  </a:lnTo>
                  <a:cubicBezTo>
                    <a:pt x="709783" y="441643"/>
                    <a:pt x="713544" y="432643"/>
                    <a:pt x="713544" y="422435"/>
                  </a:cubicBezTo>
                  <a:cubicBezTo>
                    <a:pt x="713544" y="413436"/>
                    <a:pt x="710992" y="404436"/>
                    <a:pt x="703336" y="396780"/>
                  </a:cubicBezTo>
                  <a:lnTo>
                    <a:pt x="617371" y="308129"/>
                  </a:lnTo>
                  <a:lnTo>
                    <a:pt x="698232" y="228612"/>
                  </a:lnTo>
                  <a:lnTo>
                    <a:pt x="764989" y="297921"/>
                  </a:lnTo>
                  <a:cubicBezTo>
                    <a:pt x="772645" y="305577"/>
                    <a:pt x="781644" y="309472"/>
                    <a:pt x="790644" y="309472"/>
                  </a:cubicBezTo>
                  <a:cubicBezTo>
                    <a:pt x="800852" y="309472"/>
                    <a:pt x="809851" y="305577"/>
                    <a:pt x="817642" y="299264"/>
                  </a:cubicBezTo>
                  <a:lnTo>
                    <a:pt x="822746" y="294160"/>
                  </a:lnTo>
                  <a:cubicBezTo>
                    <a:pt x="836984" y="279922"/>
                    <a:pt x="836984" y="256685"/>
                    <a:pt x="822880" y="241372"/>
                  </a:cubicBezTo>
                  <a:lnTo>
                    <a:pt x="822880" y="241372"/>
                  </a:lnTo>
                  <a:close/>
                </a:path>
              </a:pathLst>
            </a:custGeom>
            <a:solidFill>
              <a:srgbClr val="374DF8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rgbClr val="374DF8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353F4CB-13C9-57DE-2262-9D28F7CD7D13}"/>
                </a:ext>
              </a:extLst>
            </p:cNvPr>
            <p:cNvSpPr/>
            <p:nvPr/>
          </p:nvSpPr>
          <p:spPr>
            <a:xfrm>
              <a:off x="4643007" y="5738951"/>
              <a:ext cx="427539" cy="423778"/>
            </a:xfrm>
            <a:custGeom>
              <a:avLst/>
              <a:gdLst>
                <a:gd name="connsiteX0" fmla="*/ 356619 w 427539"/>
                <a:gd name="connsiteY0" fmla="*/ 224448 h 423778"/>
                <a:gd name="connsiteX1" fmla="*/ 356619 w 427539"/>
                <a:gd name="connsiteY1" fmla="*/ 224448 h 423778"/>
                <a:gd name="connsiteX2" fmla="*/ 302757 w 427539"/>
                <a:gd name="connsiteY2" fmla="*/ 169243 h 423778"/>
                <a:gd name="connsiteX3" fmla="*/ 280997 w 427539"/>
                <a:gd name="connsiteY3" fmla="*/ 169243 h 423778"/>
                <a:gd name="connsiteX4" fmla="*/ 279654 w 427539"/>
                <a:gd name="connsiteY4" fmla="*/ 192346 h 423778"/>
                <a:gd name="connsiteX5" fmla="*/ 333650 w 427539"/>
                <a:gd name="connsiteY5" fmla="*/ 247551 h 423778"/>
                <a:gd name="connsiteX6" fmla="*/ 310547 w 427539"/>
                <a:gd name="connsiteY6" fmla="*/ 269445 h 423778"/>
                <a:gd name="connsiteX7" fmla="*/ 256685 w 427539"/>
                <a:gd name="connsiteY7" fmla="*/ 214240 h 423778"/>
                <a:gd name="connsiteX8" fmla="*/ 234925 w 427539"/>
                <a:gd name="connsiteY8" fmla="*/ 214240 h 423778"/>
                <a:gd name="connsiteX9" fmla="*/ 233582 w 427539"/>
                <a:gd name="connsiteY9" fmla="*/ 236134 h 423778"/>
                <a:gd name="connsiteX10" fmla="*/ 287444 w 427539"/>
                <a:gd name="connsiteY10" fmla="*/ 291339 h 423778"/>
                <a:gd name="connsiteX11" fmla="*/ 264341 w 427539"/>
                <a:gd name="connsiteY11" fmla="*/ 314442 h 423778"/>
                <a:gd name="connsiteX12" fmla="*/ 210479 w 427539"/>
                <a:gd name="connsiteY12" fmla="*/ 259237 h 423778"/>
                <a:gd name="connsiteX13" fmla="*/ 188719 w 427539"/>
                <a:gd name="connsiteY13" fmla="*/ 259237 h 423778"/>
                <a:gd name="connsiteX14" fmla="*/ 188719 w 427539"/>
                <a:gd name="connsiteY14" fmla="*/ 281131 h 423778"/>
                <a:gd name="connsiteX15" fmla="*/ 241372 w 427539"/>
                <a:gd name="connsiteY15" fmla="*/ 336336 h 423778"/>
                <a:gd name="connsiteX16" fmla="*/ 218269 w 427539"/>
                <a:gd name="connsiteY16" fmla="*/ 359439 h 423778"/>
                <a:gd name="connsiteX17" fmla="*/ 165616 w 427539"/>
                <a:gd name="connsiteY17" fmla="*/ 304234 h 423778"/>
                <a:gd name="connsiteX18" fmla="*/ 142513 w 427539"/>
                <a:gd name="connsiteY18" fmla="*/ 303025 h 423778"/>
                <a:gd name="connsiteX19" fmla="*/ 142513 w 427539"/>
                <a:gd name="connsiteY19" fmla="*/ 326128 h 423778"/>
                <a:gd name="connsiteX20" fmla="*/ 195166 w 427539"/>
                <a:gd name="connsiteY20" fmla="*/ 381334 h 423778"/>
                <a:gd name="connsiteX21" fmla="*/ 151513 w 427539"/>
                <a:gd name="connsiteY21" fmla="*/ 423778 h 423778"/>
                <a:gd name="connsiteX22" fmla="*/ 29550 w 427539"/>
                <a:gd name="connsiteY22" fmla="*/ 390333 h 423778"/>
                <a:gd name="connsiteX23" fmla="*/ 25655 w 427539"/>
                <a:gd name="connsiteY23" fmla="*/ 387781 h 423778"/>
                <a:gd name="connsiteX24" fmla="*/ 0 w 427539"/>
                <a:gd name="connsiteY24" fmla="*/ 268371 h 423778"/>
                <a:gd name="connsiteX25" fmla="*/ 276027 w 427539"/>
                <a:gd name="connsiteY25" fmla="*/ 0 h 423778"/>
                <a:gd name="connsiteX26" fmla="*/ 427539 w 427539"/>
                <a:gd name="connsiteY26" fmla="*/ 155408 h 423778"/>
                <a:gd name="connsiteX27" fmla="*/ 356619 w 427539"/>
                <a:gd name="connsiteY27" fmla="*/ 224448 h 42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7539" h="423778">
                  <a:moveTo>
                    <a:pt x="356619" y="224448"/>
                  </a:moveTo>
                  <a:lnTo>
                    <a:pt x="356619" y="224448"/>
                  </a:lnTo>
                  <a:lnTo>
                    <a:pt x="302757" y="169243"/>
                  </a:lnTo>
                  <a:cubicBezTo>
                    <a:pt x="296309" y="164004"/>
                    <a:pt x="286101" y="162795"/>
                    <a:pt x="280997" y="169243"/>
                  </a:cubicBezTo>
                  <a:cubicBezTo>
                    <a:pt x="273340" y="175690"/>
                    <a:pt x="273340" y="185898"/>
                    <a:pt x="279654" y="192346"/>
                  </a:cubicBezTo>
                  <a:lnTo>
                    <a:pt x="333650" y="247551"/>
                  </a:lnTo>
                  <a:lnTo>
                    <a:pt x="310547" y="269445"/>
                  </a:lnTo>
                  <a:lnTo>
                    <a:pt x="256685" y="214240"/>
                  </a:lnTo>
                  <a:cubicBezTo>
                    <a:pt x="251581" y="207793"/>
                    <a:pt x="240029" y="207793"/>
                    <a:pt x="234925" y="214240"/>
                  </a:cubicBezTo>
                  <a:cubicBezTo>
                    <a:pt x="228478" y="219478"/>
                    <a:pt x="228478" y="229687"/>
                    <a:pt x="233582" y="236134"/>
                  </a:cubicBezTo>
                  <a:lnTo>
                    <a:pt x="287444" y="291339"/>
                  </a:lnTo>
                  <a:lnTo>
                    <a:pt x="264341" y="314442"/>
                  </a:lnTo>
                  <a:lnTo>
                    <a:pt x="210479" y="259237"/>
                  </a:lnTo>
                  <a:cubicBezTo>
                    <a:pt x="205375" y="252790"/>
                    <a:pt x="195032" y="252790"/>
                    <a:pt x="188719" y="259237"/>
                  </a:cubicBezTo>
                  <a:cubicBezTo>
                    <a:pt x="182272" y="264341"/>
                    <a:pt x="182272" y="274684"/>
                    <a:pt x="188719" y="281131"/>
                  </a:cubicBezTo>
                  <a:lnTo>
                    <a:pt x="241372" y="336336"/>
                  </a:lnTo>
                  <a:lnTo>
                    <a:pt x="218269" y="359439"/>
                  </a:lnTo>
                  <a:lnTo>
                    <a:pt x="165616" y="304234"/>
                  </a:lnTo>
                  <a:cubicBezTo>
                    <a:pt x="159169" y="297787"/>
                    <a:pt x="148960" y="296578"/>
                    <a:pt x="142513" y="303025"/>
                  </a:cubicBezTo>
                  <a:cubicBezTo>
                    <a:pt x="136066" y="309472"/>
                    <a:pt x="136066" y="319815"/>
                    <a:pt x="142513" y="326128"/>
                  </a:cubicBezTo>
                  <a:lnTo>
                    <a:pt x="195166" y="381334"/>
                  </a:lnTo>
                  <a:lnTo>
                    <a:pt x="151513" y="423778"/>
                  </a:lnTo>
                  <a:lnTo>
                    <a:pt x="29550" y="390333"/>
                  </a:lnTo>
                  <a:cubicBezTo>
                    <a:pt x="28207" y="388990"/>
                    <a:pt x="26998" y="388990"/>
                    <a:pt x="25655" y="387781"/>
                  </a:cubicBezTo>
                  <a:lnTo>
                    <a:pt x="0" y="268371"/>
                  </a:lnTo>
                  <a:lnTo>
                    <a:pt x="276027" y="0"/>
                  </a:lnTo>
                  <a:lnTo>
                    <a:pt x="427539" y="155408"/>
                  </a:lnTo>
                  <a:lnTo>
                    <a:pt x="356619" y="224448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374D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093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/>
      <p:bldP spid="11" grpId="0"/>
      <p:bldP spid="13" grpId="0"/>
      <p:bldP spid="14" grpId="0"/>
      <p:bldP spid="15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180265" y="1346799"/>
            <a:ext cx="426128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5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6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7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4AA431E-BB35-3C89-C433-9219F4545C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F6888B-5AD9-D2F6-003B-4995B99682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56FB346-4973-03E5-8361-EBB4D6C10B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42393-924A-5AB3-B2C8-5D53D2AA7170}"/>
              </a:ext>
            </a:extLst>
          </p:cNvPr>
          <p:cNvSpPr/>
          <p:nvPr/>
        </p:nvSpPr>
        <p:spPr>
          <a:xfrm>
            <a:off x="4607253" y="2133012"/>
            <a:ext cx="3599507" cy="3599507"/>
          </a:xfrm>
          <a:custGeom>
            <a:avLst/>
            <a:gdLst>
              <a:gd name="connsiteX0" fmla="*/ 3599508 w 3599507"/>
              <a:gd name="connsiteY0" fmla="*/ 1799754 h 3599507"/>
              <a:gd name="connsiteX1" fmla="*/ 1799754 w 3599507"/>
              <a:gd name="connsiteY1" fmla="*/ 3599508 h 3599507"/>
              <a:gd name="connsiteX2" fmla="*/ 0 w 3599507"/>
              <a:gd name="connsiteY2" fmla="*/ 1799754 h 3599507"/>
              <a:gd name="connsiteX3" fmla="*/ 1799754 w 3599507"/>
              <a:gd name="connsiteY3" fmla="*/ 0 h 3599507"/>
              <a:gd name="connsiteX4" fmla="*/ 3599508 w 3599507"/>
              <a:gd name="connsiteY4" fmla="*/ 1799754 h 3599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07" h="3599507">
                <a:moveTo>
                  <a:pt x="3599508" y="1799754"/>
                </a:moveTo>
                <a:cubicBezTo>
                  <a:pt x="3599508" y="2793731"/>
                  <a:pt x="2793731" y="3599508"/>
                  <a:pt x="1799754" y="3599508"/>
                </a:cubicBezTo>
                <a:cubicBezTo>
                  <a:pt x="805777" y="3599508"/>
                  <a:pt x="0" y="2793731"/>
                  <a:pt x="0" y="1799754"/>
                </a:cubicBezTo>
                <a:cubicBezTo>
                  <a:pt x="0" y="805777"/>
                  <a:pt x="805777" y="0"/>
                  <a:pt x="1799754" y="0"/>
                </a:cubicBezTo>
                <a:cubicBezTo>
                  <a:pt x="2793731" y="0"/>
                  <a:pt x="3599508" y="805777"/>
                  <a:pt x="3599508" y="1799754"/>
                </a:cubicBezTo>
                <a:close/>
              </a:path>
            </a:pathLst>
          </a:custGeom>
          <a:solidFill>
            <a:srgbClr val="585CE4"/>
          </a:solidFill>
          <a:ln w="17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91E6885-429A-AF76-8FAF-3AD714BA9DCE}"/>
              </a:ext>
            </a:extLst>
          </p:cNvPr>
          <p:cNvSpPr/>
          <p:nvPr/>
        </p:nvSpPr>
        <p:spPr>
          <a:xfrm>
            <a:off x="7775814" y="2817066"/>
            <a:ext cx="1032906" cy="519166"/>
          </a:xfrm>
          <a:custGeom>
            <a:avLst/>
            <a:gdLst>
              <a:gd name="connsiteX0" fmla="*/ 0 w 1032906"/>
              <a:gd name="connsiteY0" fmla="*/ 519167 h 519166"/>
              <a:gd name="connsiteX1" fmla="*/ 369333 w 1032906"/>
              <a:gd name="connsiteY1" fmla="*/ 0 h 519166"/>
              <a:gd name="connsiteX2" fmla="*/ 1032907 w 1032906"/>
              <a:gd name="connsiteY2" fmla="*/ 0 h 51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2906" h="519166">
                <a:moveTo>
                  <a:pt x="0" y="519167"/>
                </a:moveTo>
                <a:lnTo>
                  <a:pt x="369333" y="0"/>
                </a:lnTo>
                <a:lnTo>
                  <a:pt x="1032907" y="0"/>
                </a:lnTo>
              </a:path>
            </a:pathLst>
          </a:custGeom>
          <a:noFill/>
          <a:ln w="52490" cap="flat">
            <a:solidFill>
              <a:srgbClr val="585CE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D522D31-B3B3-3535-8AD4-F06E3713F1FE}"/>
              </a:ext>
            </a:extLst>
          </p:cNvPr>
          <p:cNvSpPr/>
          <p:nvPr/>
        </p:nvSpPr>
        <p:spPr>
          <a:xfrm>
            <a:off x="7395979" y="4347609"/>
            <a:ext cx="1995972" cy="519166"/>
          </a:xfrm>
          <a:custGeom>
            <a:avLst/>
            <a:gdLst>
              <a:gd name="connsiteX0" fmla="*/ 1995973 w 1995972"/>
              <a:gd name="connsiteY0" fmla="*/ 0 h 519166"/>
              <a:gd name="connsiteX1" fmla="*/ 1332399 w 1995972"/>
              <a:gd name="connsiteY1" fmla="*/ 0 h 519166"/>
              <a:gd name="connsiteX2" fmla="*/ 963066 w 1995972"/>
              <a:gd name="connsiteY2" fmla="*/ 519166 h 519166"/>
              <a:gd name="connsiteX3" fmla="*/ 0 w 1995972"/>
              <a:gd name="connsiteY3" fmla="*/ 519166 h 51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5972" h="519166">
                <a:moveTo>
                  <a:pt x="1995973" y="0"/>
                </a:moveTo>
                <a:lnTo>
                  <a:pt x="1332399" y="0"/>
                </a:lnTo>
                <a:lnTo>
                  <a:pt x="963066" y="519166"/>
                </a:lnTo>
                <a:lnTo>
                  <a:pt x="0" y="519166"/>
                </a:lnTo>
              </a:path>
            </a:pathLst>
          </a:custGeom>
          <a:noFill/>
          <a:ln w="52490" cap="flat">
            <a:solidFill>
              <a:srgbClr val="585CE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84CA349-3765-61D8-22D1-DD96A71604B7}"/>
              </a:ext>
            </a:extLst>
          </p:cNvPr>
          <p:cNvSpPr/>
          <p:nvPr/>
        </p:nvSpPr>
        <p:spPr>
          <a:xfrm>
            <a:off x="3428714" y="4294047"/>
            <a:ext cx="1995972" cy="519166"/>
          </a:xfrm>
          <a:custGeom>
            <a:avLst/>
            <a:gdLst>
              <a:gd name="connsiteX0" fmla="*/ 1995973 w 1995972"/>
              <a:gd name="connsiteY0" fmla="*/ 0 h 519166"/>
              <a:gd name="connsiteX1" fmla="*/ 1332399 w 1995972"/>
              <a:gd name="connsiteY1" fmla="*/ 0 h 519166"/>
              <a:gd name="connsiteX2" fmla="*/ 963066 w 1995972"/>
              <a:gd name="connsiteY2" fmla="*/ 519166 h 519166"/>
              <a:gd name="connsiteX3" fmla="*/ 0 w 1995972"/>
              <a:gd name="connsiteY3" fmla="*/ 519166 h 51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5972" h="519166">
                <a:moveTo>
                  <a:pt x="1995973" y="0"/>
                </a:moveTo>
                <a:lnTo>
                  <a:pt x="1332399" y="0"/>
                </a:lnTo>
                <a:lnTo>
                  <a:pt x="963066" y="519166"/>
                </a:lnTo>
                <a:lnTo>
                  <a:pt x="0" y="519166"/>
                </a:lnTo>
              </a:path>
            </a:pathLst>
          </a:custGeom>
          <a:noFill/>
          <a:ln w="52490" cap="flat">
            <a:solidFill>
              <a:srgbClr val="585CE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6743680-E580-B905-8979-DAA881C350E3}"/>
              </a:ext>
            </a:extLst>
          </p:cNvPr>
          <p:cNvSpPr/>
          <p:nvPr/>
        </p:nvSpPr>
        <p:spPr>
          <a:xfrm>
            <a:off x="3865962" y="3236635"/>
            <a:ext cx="1032731" cy="519166"/>
          </a:xfrm>
          <a:custGeom>
            <a:avLst/>
            <a:gdLst>
              <a:gd name="connsiteX0" fmla="*/ 1032732 w 1032731"/>
              <a:gd name="connsiteY0" fmla="*/ 519167 h 519166"/>
              <a:gd name="connsiteX1" fmla="*/ 663574 w 1032731"/>
              <a:gd name="connsiteY1" fmla="*/ 0 h 519166"/>
              <a:gd name="connsiteX2" fmla="*/ 0 w 1032731"/>
              <a:gd name="connsiteY2" fmla="*/ 0 h 51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2731" h="519166">
                <a:moveTo>
                  <a:pt x="1032732" y="519167"/>
                </a:moveTo>
                <a:lnTo>
                  <a:pt x="663574" y="0"/>
                </a:lnTo>
                <a:lnTo>
                  <a:pt x="0" y="0"/>
                </a:lnTo>
              </a:path>
            </a:pathLst>
          </a:custGeom>
          <a:noFill/>
          <a:ln w="52490" cap="flat">
            <a:solidFill>
              <a:srgbClr val="585CE4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6EA874-F479-EE64-29D3-1A04236CA4E5}"/>
              </a:ext>
            </a:extLst>
          </p:cNvPr>
          <p:cNvSpPr txBox="1"/>
          <p:nvPr/>
        </p:nvSpPr>
        <p:spPr>
          <a:xfrm>
            <a:off x="8948051" y="1499362"/>
            <a:ext cx="2448541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585CE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EF77FB-A648-4477-3038-3C234F9CE7DA}"/>
              </a:ext>
            </a:extLst>
          </p:cNvPr>
          <p:cNvSpPr txBox="1"/>
          <p:nvPr/>
        </p:nvSpPr>
        <p:spPr>
          <a:xfrm>
            <a:off x="8530312" y="4311198"/>
            <a:ext cx="2448541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585CE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A5837A-45DC-513D-B2AE-E5748CD8A54A}"/>
              </a:ext>
            </a:extLst>
          </p:cNvPr>
          <p:cNvSpPr txBox="1"/>
          <p:nvPr/>
        </p:nvSpPr>
        <p:spPr>
          <a:xfrm>
            <a:off x="1306483" y="1703412"/>
            <a:ext cx="2448541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585CE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0B7538-2EB9-8AF7-C7E8-464BD5B17880}"/>
              </a:ext>
            </a:extLst>
          </p:cNvPr>
          <p:cNvSpPr txBox="1"/>
          <p:nvPr/>
        </p:nvSpPr>
        <p:spPr>
          <a:xfrm>
            <a:off x="910840" y="3914737"/>
            <a:ext cx="2448541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585CE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ED7F19-3B5E-1EF9-2448-E923AA06CBB0}"/>
              </a:ext>
            </a:extLst>
          </p:cNvPr>
          <p:cNvSpPr txBox="1"/>
          <p:nvPr/>
        </p:nvSpPr>
        <p:spPr>
          <a:xfrm>
            <a:off x="3063566" y="398568"/>
            <a:ext cx="6005662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5FFE65D-0B8F-95D4-93EE-2F77EFC9F2BA}"/>
              </a:ext>
            </a:extLst>
          </p:cNvPr>
          <p:cNvGrpSpPr/>
          <p:nvPr/>
        </p:nvGrpSpPr>
        <p:grpSpPr>
          <a:xfrm>
            <a:off x="8065854" y="2059146"/>
            <a:ext cx="704007" cy="704008"/>
            <a:chOff x="7959322" y="1899348"/>
            <a:chExt cx="704007" cy="704008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00E3F19-F02B-3941-58A2-02125193A114}"/>
                </a:ext>
              </a:extLst>
            </p:cNvPr>
            <p:cNvSpPr/>
            <p:nvPr/>
          </p:nvSpPr>
          <p:spPr>
            <a:xfrm>
              <a:off x="7959322" y="1899348"/>
              <a:ext cx="704007" cy="704008"/>
            </a:xfrm>
            <a:custGeom>
              <a:avLst/>
              <a:gdLst>
                <a:gd name="connsiteX0" fmla="*/ 704008 w 704007"/>
                <a:gd name="connsiteY0" fmla="*/ 352004 h 704008"/>
                <a:gd name="connsiteX1" fmla="*/ 352004 w 704007"/>
                <a:gd name="connsiteY1" fmla="*/ 704008 h 704008"/>
                <a:gd name="connsiteX2" fmla="*/ 0 w 704007"/>
                <a:gd name="connsiteY2" fmla="*/ 352004 h 704008"/>
                <a:gd name="connsiteX3" fmla="*/ 352004 w 704007"/>
                <a:gd name="connsiteY3" fmla="*/ 0 h 704008"/>
                <a:gd name="connsiteX4" fmla="*/ 704008 w 704007"/>
                <a:gd name="connsiteY4" fmla="*/ 352004 h 70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007" h="704008">
                  <a:moveTo>
                    <a:pt x="704008" y="352004"/>
                  </a:moveTo>
                  <a:cubicBezTo>
                    <a:pt x="704008" y="546411"/>
                    <a:pt x="546411" y="704008"/>
                    <a:pt x="352004" y="704008"/>
                  </a:cubicBezTo>
                  <a:cubicBezTo>
                    <a:pt x="157598" y="704008"/>
                    <a:pt x="0" y="546411"/>
                    <a:pt x="0" y="352004"/>
                  </a:cubicBezTo>
                  <a:cubicBezTo>
                    <a:pt x="0" y="157598"/>
                    <a:pt x="157598" y="0"/>
                    <a:pt x="352004" y="0"/>
                  </a:cubicBezTo>
                  <a:cubicBezTo>
                    <a:pt x="546411" y="0"/>
                    <a:pt x="704008" y="157598"/>
                    <a:pt x="704008" y="352004"/>
                  </a:cubicBezTo>
                  <a:close/>
                </a:path>
              </a:pathLst>
            </a:custGeom>
            <a:solidFill>
              <a:srgbClr val="585CE4"/>
            </a:solidFill>
            <a:ln w="17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6E795CE-E636-B958-DB9A-294C1569269B}"/>
                </a:ext>
              </a:extLst>
            </p:cNvPr>
            <p:cNvSpPr txBox="1"/>
            <p:nvPr/>
          </p:nvSpPr>
          <p:spPr>
            <a:xfrm>
              <a:off x="7999765" y="1973813"/>
              <a:ext cx="62311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800" b="1" spc="-150" dirty="0">
                  <a:solidFill>
                    <a:schemeClr val="bg1"/>
                  </a:solidFill>
                  <a:latin typeface="Kalameh" pitchFamily="2" charset="-78"/>
                  <a:cs typeface="B Yekan" panose="00000400000000000000" pitchFamily="2" charset="-78"/>
                </a:rPr>
                <a:t>1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CE14CC0-780F-78A2-AFB1-849E32FCBC1F}"/>
              </a:ext>
            </a:extLst>
          </p:cNvPr>
          <p:cNvGrpSpPr/>
          <p:nvPr/>
        </p:nvGrpSpPr>
        <p:grpSpPr>
          <a:xfrm>
            <a:off x="8893265" y="3562733"/>
            <a:ext cx="704007" cy="704008"/>
            <a:chOff x="8786733" y="3402935"/>
            <a:chExt cx="704007" cy="704008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D3DB2A-A100-5E3F-AD33-5DF912220525}"/>
                </a:ext>
              </a:extLst>
            </p:cNvPr>
            <p:cNvSpPr/>
            <p:nvPr/>
          </p:nvSpPr>
          <p:spPr>
            <a:xfrm>
              <a:off x="8786733" y="3402935"/>
              <a:ext cx="704007" cy="704008"/>
            </a:xfrm>
            <a:custGeom>
              <a:avLst/>
              <a:gdLst>
                <a:gd name="connsiteX0" fmla="*/ 704008 w 704007"/>
                <a:gd name="connsiteY0" fmla="*/ 352004 h 704008"/>
                <a:gd name="connsiteX1" fmla="*/ 352004 w 704007"/>
                <a:gd name="connsiteY1" fmla="*/ 704008 h 704008"/>
                <a:gd name="connsiteX2" fmla="*/ 0 w 704007"/>
                <a:gd name="connsiteY2" fmla="*/ 352004 h 704008"/>
                <a:gd name="connsiteX3" fmla="*/ 352004 w 704007"/>
                <a:gd name="connsiteY3" fmla="*/ 0 h 704008"/>
                <a:gd name="connsiteX4" fmla="*/ 704008 w 704007"/>
                <a:gd name="connsiteY4" fmla="*/ 352004 h 70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007" h="704008">
                  <a:moveTo>
                    <a:pt x="704008" y="352004"/>
                  </a:moveTo>
                  <a:cubicBezTo>
                    <a:pt x="704008" y="546410"/>
                    <a:pt x="546410" y="704008"/>
                    <a:pt x="352004" y="704008"/>
                  </a:cubicBezTo>
                  <a:cubicBezTo>
                    <a:pt x="157598" y="704008"/>
                    <a:pt x="0" y="546410"/>
                    <a:pt x="0" y="352004"/>
                  </a:cubicBezTo>
                  <a:cubicBezTo>
                    <a:pt x="0" y="157598"/>
                    <a:pt x="157598" y="0"/>
                    <a:pt x="352004" y="0"/>
                  </a:cubicBezTo>
                  <a:cubicBezTo>
                    <a:pt x="546410" y="0"/>
                    <a:pt x="704008" y="157598"/>
                    <a:pt x="704008" y="352004"/>
                  </a:cubicBezTo>
                  <a:close/>
                </a:path>
              </a:pathLst>
            </a:custGeom>
            <a:solidFill>
              <a:srgbClr val="585CE4"/>
            </a:solidFill>
            <a:ln w="17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B7E976C-D5AE-ECB0-7DCF-7ACB296570DD}"/>
                </a:ext>
              </a:extLst>
            </p:cNvPr>
            <p:cNvSpPr txBox="1"/>
            <p:nvPr/>
          </p:nvSpPr>
          <p:spPr>
            <a:xfrm>
              <a:off x="8822816" y="3489551"/>
              <a:ext cx="62311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800" b="1" spc="-150" dirty="0">
                  <a:solidFill>
                    <a:schemeClr val="bg1"/>
                  </a:solidFill>
                  <a:latin typeface="Kalameh" pitchFamily="2" charset="-78"/>
                  <a:cs typeface="B Yekan" panose="00000400000000000000" pitchFamily="2" charset="-78"/>
                </a:rPr>
                <a:t>2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4E40790-5FCD-16E1-6CDD-CC02D9597C27}"/>
              </a:ext>
            </a:extLst>
          </p:cNvPr>
          <p:cNvGrpSpPr/>
          <p:nvPr/>
        </p:nvGrpSpPr>
        <p:grpSpPr>
          <a:xfrm>
            <a:off x="3764581" y="2395221"/>
            <a:ext cx="704007" cy="704008"/>
            <a:chOff x="3658049" y="2235423"/>
            <a:chExt cx="704007" cy="704008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1395C10-6504-EFE7-9FC6-9F50C764FD7F}"/>
                </a:ext>
              </a:extLst>
            </p:cNvPr>
            <p:cNvSpPr/>
            <p:nvPr/>
          </p:nvSpPr>
          <p:spPr>
            <a:xfrm>
              <a:off x="3658049" y="2235423"/>
              <a:ext cx="704007" cy="704008"/>
            </a:xfrm>
            <a:custGeom>
              <a:avLst/>
              <a:gdLst>
                <a:gd name="connsiteX0" fmla="*/ 704008 w 704007"/>
                <a:gd name="connsiteY0" fmla="*/ 352004 h 704008"/>
                <a:gd name="connsiteX1" fmla="*/ 352004 w 704007"/>
                <a:gd name="connsiteY1" fmla="*/ 704008 h 704008"/>
                <a:gd name="connsiteX2" fmla="*/ 0 w 704007"/>
                <a:gd name="connsiteY2" fmla="*/ 352004 h 704008"/>
                <a:gd name="connsiteX3" fmla="*/ 352004 w 704007"/>
                <a:gd name="connsiteY3" fmla="*/ 0 h 704008"/>
                <a:gd name="connsiteX4" fmla="*/ 704008 w 704007"/>
                <a:gd name="connsiteY4" fmla="*/ 352004 h 70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007" h="704008">
                  <a:moveTo>
                    <a:pt x="704008" y="352004"/>
                  </a:moveTo>
                  <a:cubicBezTo>
                    <a:pt x="704008" y="546411"/>
                    <a:pt x="546410" y="704008"/>
                    <a:pt x="352004" y="704008"/>
                  </a:cubicBezTo>
                  <a:cubicBezTo>
                    <a:pt x="157598" y="704008"/>
                    <a:pt x="0" y="546411"/>
                    <a:pt x="0" y="352004"/>
                  </a:cubicBezTo>
                  <a:cubicBezTo>
                    <a:pt x="0" y="157598"/>
                    <a:pt x="157598" y="0"/>
                    <a:pt x="352004" y="0"/>
                  </a:cubicBezTo>
                  <a:cubicBezTo>
                    <a:pt x="546410" y="0"/>
                    <a:pt x="704008" y="157598"/>
                    <a:pt x="704008" y="352004"/>
                  </a:cubicBezTo>
                  <a:close/>
                </a:path>
              </a:pathLst>
            </a:custGeom>
            <a:solidFill>
              <a:srgbClr val="585CE4"/>
            </a:solidFill>
            <a:ln w="17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B98939F-8C75-DDCB-C21D-7FFDD98ED4E0}"/>
                </a:ext>
              </a:extLst>
            </p:cNvPr>
            <p:cNvSpPr txBox="1"/>
            <p:nvPr/>
          </p:nvSpPr>
          <p:spPr>
            <a:xfrm>
              <a:off x="3700505" y="2320223"/>
              <a:ext cx="62311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800" b="1" spc="-150" dirty="0">
                  <a:solidFill>
                    <a:schemeClr val="bg1"/>
                  </a:solidFill>
                  <a:latin typeface="Kalameh" pitchFamily="2" charset="-78"/>
                  <a:cs typeface="B Yekan" panose="00000400000000000000" pitchFamily="2" charset="-78"/>
                </a:rPr>
                <a:t>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A4CD4D8-A8C5-B73C-DCC2-6246ACC269D7}"/>
              </a:ext>
            </a:extLst>
          </p:cNvPr>
          <p:cNvGrpSpPr/>
          <p:nvPr/>
        </p:nvGrpSpPr>
        <p:grpSpPr>
          <a:xfrm>
            <a:off x="3434832" y="3995605"/>
            <a:ext cx="704007" cy="704008"/>
            <a:chOff x="3328300" y="3835807"/>
            <a:chExt cx="704007" cy="704008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DBF9B51-FB4F-189A-67DB-130ABDD2DCAF}"/>
                </a:ext>
              </a:extLst>
            </p:cNvPr>
            <p:cNvSpPr/>
            <p:nvPr/>
          </p:nvSpPr>
          <p:spPr>
            <a:xfrm>
              <a:off x="3328300" y="3835807"/>
              <a:ext cx="704007" cy="704008"/>
            </a:xfrm>
            <a:custGeom>
              <a:avLst/>
              <a:gdLst>
                <a:gd name="connsiteX0" fmla="*/ 704008 w 704007"/>
                <a:gd name="connsiteY0" fmla="*/ 352004 h 704008"/>
                <a:gd name="connsiteX1" fmla="*/ 352004 w 704007"/>
                <a:gd name="connsiteY1" fmla="*/ 704008 h 704008"/>
                <a:gd name="connsiteX2" fmla="*/ 0 w 704007"/>
                <a:gd name="connsiteY2" fmla="*/ 352004 h 704008"/>
                <a:gd name="connsiteX3" fmla="*/ 352004 w 704007"/>
                <a:gd name="connsiteY3" fmla="*/ 0 h 704008"/>
                <a:gd name="connsiteX4" fmla="*/ 704008 w 704007"/>
                <a:gd name="connsiteY4" fmla="*/ 352004 h 70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007" h="704008">
                  <a:moveTo>
                    <a:pt x="704008" y="352004"/>
                  </a:moveTo>
                  <a:cubicBezTo>
                    <a:pt x="704008" y="546410"/>
                    <a:pt x="546410" y="704008"/>
                    <a:pt x="352004" y="704008"/>
                  </a:cubicBezTo>
                  <a:cubicBezTo>
                    <a:pt x="157598" y="704008"/>
                    <a:pt x="0" y="546410"/>
                    <a:pt x="0" y="352004"/>
                  </a:cubicBezTo>
                  <a:cubicBezTo>
                    <a:pt x="0" y="157598"/>
                    <a:pt x="157598" y="0"/>
                    <a:pt x="352004" y="0"/>
                  </a:cubicBezTo>
                  <a:cubicBezTo>
                    <a:pt x="546410" y="0"/>
                    <a:pt x="704008" y="157598"/>
                    <a:pt x="704008" y="352004"/>
                  </a:cubicBezTo>
                  <a:close/>
                </a:path>
              </a:pathLst>
            </a:custGeom>
            <a:solidFill>
              <a:srgbClr val="585CE4"/>
            </a:solidFill>
            <a:ln w="174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10EFD30-9B6A-58EC-FC8E-AEEC1464E78D}"/>
                </a:ext>
              </a:extLst>
            </p:cNvPr>
            <p:cNvSpPr txBox="1"/>
            <p:nvPr/>
          </p:nvSpPr>
          <p:spPr>
            <a:xfrm>
              <a:off x="3375757" y="3915596"/>
              <a:ext cx="62311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800" b="1" spc="-150" dirty="0">
                  <a:solidFill>
                    <a:schemeClr val="bg1"/>
                  </a:solidFill>
                  <a:latin typeface="Kalameh" pitchFamily="2" charset="-78"/>
                  <a:cs typeface="B Yekan" panose="00000400000000000000" pitchFamily="2" charset="-78"/>
                </a:rPr>
                <a:t>4</a:t>
              </a:r>
            </a:p>
          </p:txBody>
        </p:sp>
      </p:grpSp>
      <p:pic>
        <p:nvPicPr>
          <p:cNvPr id="39" name="Graphic 38">
            <a:extLst>
              <a:ext uri="{FF2B5EF4-FFF2-40B4-BE49-F238E27FC236}">
                <a16:creationId xmlns:a16="http://schemas.microsoft.com/office/drawing/2014/main" id="{BFE3AEA7-9D73-23C3-D385-A8F26227E9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58556" y="2664140"/>
            <a:ext cx="2354139" cy="243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692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E7119E5-DE72-6A36-B146-D47F701B2B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DBEB9D-2686-0ABC-A072-BD286F6DE7D1}"/>
              </a:ext>
            </a:extLst>
          </p:cNvPr>
          <p:cNvSpPr txBox="1"/>
          <p:nvPr/>
        </p:nvSpPr>
        <p:spPr>
          <a:xfrm>
            <a:off x="180265" y="1346799"/>
            <a:ext cx="426128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6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7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8</a:t>
            </a:r>
          </a:p>
        </p:txBody>
      </p:sp>
      <p:pic>
        <p:nvPicPr>
          <p:cNvPr id="4" name="Picture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7D12342-DD76-D338-F186-87C9585BB0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9D2B999-65FC-0FAF-86A0-DF9D384028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A0415F4-624B-C23E-F3A4-72150E3E87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B06567F-D354-60A7-B888-0F156F3D6062}"/>
              </a:ext>
            </a:extLst>
          </p:cNvPr>
          <p:cNvSpPr/>
          <p:nvPr/>
        </p:nvSpPr>
        <p:spPr>
          <a:xfrm>
            <a:off x="5532582" y="4479740"/>
            <a:ext cx="3168073" cy="126493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F166F1B-E0FF-0445-6592-D96BDF9262AE}"/>
              </a:ext>
            </a:extLst>
          </p:cNvPr>
          <p:cNvSpPr/>
          <p:nvPr/>
        </p:nvSpPr>
        <p:spPr>
          <a:xfrm rot="952695">
            <a:off x="8644066" y="525586"/>
            <a:ext cx="1243621" cy="1175478"/>
          </a:xfrm>
          <a:prstGeom prst="roundRect">
            <a:avLst/>
          </a:prstGeom>
          <a:solidFill>
            <a:srgbClr val="585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aphic 48">
            <a:extLst>
              <a:ext uri="{FF2B5EF4-FFF2-40B4-BE49-F238E27FC236}">
                <a16:creationId xmlns:a16="http://schemas.microsoft.com/office/drawing/2014/main" id="{AC9DF756-8F9C-072E-21EC-51A88C0E5CA5}"/>
              </a:ext>
            </a:extLst>
          </p:cNvPr>
          <p:cNvGrpSpPr/>
          <p:nvPr/>
        </p:nvGrpSpPr>
        <p:grpSpPr>
          <a:xfrm>
            <a:off x="8755026" y="619125"/>
            <a:ext cx="1000635" cy="845271"/>
            <a:chOff x="3130864" y="5796211"/>
            <a:chExt cx="646932" cy="546486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9924E6-C33E-730D-2B3E-879944EE4034}"/>
                </a:ext>
              </a:extLst>
            </p:cNvPr>
            <p:cNvSpPr/>
            <p:nvPr/>
          </p:nvSpPr>
          <p:spPr>
            <a:xfrm>
              <a:off x="3130864" y="5796211"/>
              <a:ext cx="404336" cy="411730"/>
            </a:xfrm>
            <a:custGeom>
              <a:avLst/>
              <a:gdLst>
                <a:gd name="connsiteX0" fmla="*/ 110907 w 404336"/>
                <a:gd name="connsiteY0" fmla="*/ 411731 h 411730"/>
                <a:gd name="connsiteX1" fmla="*/ 83839 w 404336"/>
                <a:gd name="connsiteY1" fmla="*/ 406317 h 411730"/>
                <a:gd name="connsiteX2" fmla="*/ 0 w 404336"/>
                <a:gd name="connsiteY2" fmla="*/ 265708 h 411730"/>
                <a:gd name="connsiteX3" fmla="*/ 52600 w 404336"/>
                <a:gd name="connsiteY3" fmla="*/ 181870 h 411730"/>
                <a:gd name="connsiteX4" fmla="*/ 36067 w 404336"/>
                <a:gd name="connsiteY4" fmla="*/ 133659 h 411730"/>
                <a:gd name="connsiteX5" fmla="*/ 101908 w 404336"/>
                <a:gd name="connsiteY5" fmla="*/ 49601 h 411730"/>
                <a:gd name="connsiteX6" fmla="*/ 204622 w 404336"/>
                <a:gd name="connsiteY6" fmla="*/ 0 h 411730"/>
                <a:gd name="connsiteX7" fmla="*/ 382321 w 404336"/>
                <a:gd name="connsiteY7" fmla="*/ 86326 h 411730"/>
                <a:gd name="connsiteX8" fmla="*/ 403829 w 404336"/>
                <a:gd name="connsiteY8" fmla="*/ 153558 h 411730"/>
                <a:gd name="connsiteX9" fmla="*/ 398489 w 404336"/>
                <a:gd name="connsiteY9" fmla="*/ 166141 h 411730"/>
                <a:gd name="connsiteX10" fmla="*/ 385247 w 404336"/>
                <a:gd name="connsiteY10" fmla="*/ 162703 h 411730"/>
                <a:gd name="connsiteX11" fmla="*/ 371421 w 404336"/>
                <a:gd name="connsiteY11" fmla="*/ 146169 h 411730"/>
                <a:gd name="connsiteX12" fmla="*/ 287143 w 404336"/>
                <a:gd name="connsiteY12" fmla="*/ 111273 h 411730"/>
                <a:gd name="connsiteX13" fmla="*/ 202866 w 404336"/>
                <a:gd name="connsiteY13" fmla="*/ 146169 h 411730"/>
                <a:gd name="connsiteX14" fmla="*/ 202866 w 404336"/>
                <a:gd name="connsiteY14" fmla="*/ 314724 h 411730"/>
                <a:gd name="connsiteX15" fmla="*/ 265489 w 404336"/>
                <a:gd name="connsiteY15" fmla="*/ 347645 h 411730"/>
                <a:gd name="connsiteX16" fmla="*/ 273243 w 404336"/>
                <a:gd name="connsiteY16" fmla="*/ 353790 h 411730"/>
                <a:gd name="connsiteX17" fmla="*/ 272365 w 404336"/>
                <a:gd name="connsiteY17" fmla="*/ 363666 h 411730"/>
                <a:gd name="connsiteX18" fmla="*/ 269366 w 404336"/>
                <a:gd name="connsiteY18" fmla="*/ 368275 h 411730"/>
                <a:gd name="connsiteX19" fmla="*/ 261611 w 404336"/>
                <a:gd name="connsiteY19" fmla="*/ 372957 h 411730"/>
                <a:gd name="connsiteX20" fmla="*/ 258904 w 404336"/>
                <a:gd name="connsiteY20" fmla="*/ 373616 h 411730"/>
                <a:gd name="connsiteX21" fmla="*/ 210108 w 404336"/>
                <a:gd name="connsiteY21" fmla="*/ 378444 h 411730"/>
                <a:gd name="connsiteX22" fmla="*/ 184942 w 404336"/>
                <a:gd name="connsiteY22" fmla="*/ 388686 h 411730"/>
                <a:gd name="connsiteX23" fmla="*/ 110907 w 404336"/>
                <a:gd name="connsiteY23" fmla="*/ 411731 h 411730"/>
                <a:gd name="connsiteX24" fmla="*/ 204622 w 404336"/>
                <a:gd name="connsiteY24" fmla="*/ 21069 h 411730"/>
                <a:gd name="connsiteX25" fmla="*/ 118515 w 404336"/>
                <a:gd name="connsiteY25" fmla="*/ 62989 h 411730"/>
                <a:gd name="connsiteX26" fmla="*/ 113028 w 404336"/>
                <a:gd name="connsiteY26" fmla="*/ 67817 h 411730"/>
                <a:gd name="connsiteX27" fmla="*/ 57136 w 404336"/>
                <a:gd name="connsiteY27" fmla="*/ 133732 h 411730"/>
                <a:gd name="connsiteX28" fmla="*/ 77254 w 404336"/>
                <a:gd name="connsiteY28" fmla="*/ 177334 h 411730"/>
                <a:gd name="connsiteX29" fmla="*/ 80254 w 404336"/>
                <a:gd name="connsiteY29" fmla="*/ 186479 h 411730"/>
                <a:gd name="connsiteX30" fmla="*/ 74474 w 404336"/>
                <a:gd name="connsiteY30" fmla="*/ 194234 h 411730"/>
                <a:gd name="connsiteX31" fmla="*/ 20996 w 404336"/>
                <a:gd name="connsiteY31" fmla="*/ 265781 h 411730"/>
                <a:gd name="connsiteX32" fmla="*/ 92252 w 404336"/>
                <a:gd name="connsiteY32" fmla="*/ 387150 h 411730"/>
                <a:gd name="connsiteX33" fmla="*/ 110907 w 404336"/>
                <a:gd name="connsiteY33" fmla="*/ 390808 h 411730"/>
                <a:gd name="connsiteX34" fmla="*/ 175871 w 404336"/>
                <a:gd name="connsiteY34" fmla="*/ 369884 h 411730"/>
                <a:gd name="connsiteX35" fmla="*/ 210182 w 404336"/>
                <a:gd name="connsiteY35" fmla="*/ 357594 h 411730"/>
                <a:gd name="connsiteX36" fmla="*/ 226569 w 404336"/>
                <a:gd name="connsiteY36" fmla="*/ 357228 h 411730"/>
                <a:gd name="connsiteX37" fmla="*/ 187942 w 404336"/>
                <a:gd name="connsiteY37" fmla="*/ 329867 h 411730"/>
                <a:gd name="connsiteX38" fmla="*/ 187942 w 404336"/>
                <a:gd name="connsiteY38" fmla="*/ 131611 h 411730"/>
                <a:gd name="connsiteX39" fmla="*/ 287070 w 404336"/>
                <a:gd name="connsiteY39" fmla="*/ 90569 h 411730"/>
                <a:gd name="connsiteX40" fmla="*/ 370323 w 404336"/>
                <a:gd name="connsiteY40" fmla="*/ 117930 h 411730"/>
                <a:gd name="connsiteX41" fmla="*/ 362349 w 404336"/>
                <a:gd name="connsiteY41" fmla="*/ 92983 h 411730"/>
                <a:gd name="connsiteX42" fmla="*/ 300677 w 404336"/>
                <a:gd name="connsiteY42" fmla="*/ 45212 h 411730"/>
                <a:gd name="connsiteX43" fmla="*/ 204622 w 404336"/>
                <a:gd name="connsiteY43" fmla="*/ 21069 h 41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4336" h="411730">
                  <a:moveTo>
                    <a:pt x="110907" y="411731"/>
                  </a:moveTo>
                  <a:cubicBezTo>
                    <a:pt x="101104" y="411731"/>
                    <a:pt x="92032" y="409902"/>
                    <a:pt x="83839" y="406317"/>
                  </a:cubicBezTo>
                  <a:cubicBezTo>
                    <a:pt x="32921" y="384077"/>
                    <a:pt x="0" y="292484"/>
                    <a:pt x="0" y="265708"/>
                  </a:cubicBezTo>
                  <a:cubicBezTo>
                    <a:pt x="0" y="222619"/>
                    <a:pt x="20557" y="199866"/>
                    <a:pt x="52600" y="181870"/>
                  </a:cubicBezTo>
                  <a:cubicBezTo>
                    <a:pt x="42724" y="170311"/>
                    <a:pt x="36067" y="156923"/>
                    <a:pt x="36067" y="133659"/>
                  </a:cubicBezTo>
                  <a:cubicBezTo>
                    <a:pt x="36067" y="101762"/>
                    <a:pt x="64744" y="65476"/>
                    <a:pt x="101908" y="49601"/>
                  </a:cubicBezTo>
                  <a:cubicBezTo>
                    <a:pt x="120198" y="19314"/>
                    <a:pt x="159995" y="0"/>
                    <a:pt x="204622" y="0"/>
                  </a:cubicBezTo>
                  <a:cubicBezTo>
                    <a:pt x="261245" y="0"/>
                    <a:pt x="367690" y="40383"/>
                    <a:pt x="382321" y="86326"/>
                  </a:cubicBezTo>
                  <a:lnTo>
                    <a:pt x="403829" y="153558"/>
                  </a:lnTo>
                  <a:cubicBezTo>
                    <a:pt x="405439" y="158533"/>
                    <a:pt x="403098" y="163873"/>
                    <a:pt x="398489" y="166141"/>
                  </a:cubicBezTo>
                  <a:cubicBezTo>
                    <a:pt x="393807" y="168409"/>
                    <a:pt x="388174" y="167019"/>
                    <a:pt x="385247" y="162703"/>
                  </a:cubicBezTo>
                  <a:cubicBezTo>
                    <a:pt x="381224" y="156923"/>
                    <a:pt x="376542" y="151290"/>
                    <a:pt x="371421" y="146169"/>
                  </a:cubicBezTo>
                  <a:cubicBezTo>
                    <a:pt x="348961" y="123710"/>
                    <a:pt x="318967" y="111273"/>
                    <a:pt x="287143" y="111273"/>
                  </a:cubicBezTo>
                  <a:cubicBezTo>
                    <a:pt x="255320" y="111273"/>
                    <a:pt x="225325" y="123636"/>
                    <a:pt x="202866" y="146169"/>
                  </a:cubicBezTo>
                  <a:cubicBezTo>
                    <a:pt x="156411" y="192697"/>
                    <a:pt x="156411" y="268269"/>
                    <a:pt x="202866" y="314724"/>
                  </a:cubicBezTo>
                  <a:cubicBezTo>
                    <a:pt x="220058" y="331916"/>
                    <a:pt x="241712" y="343329"/>
                    <a:pt x="265489" y="347645"/>
                  </a:cubicBezTo>
                  <a:cubicBezTo>
                    <a:pt x="268927" y="348303"/>
                    <a:pt x="271853" y="350571"/>
                    <a:pt x="273243" y="353790"/>
                  </a:cubicBezTo>
                  <a:cubicBezTo>
                    <a:pt x="274633" y="357009"/>
                    <a:pt x="274341" y="360740"/>
                    <a:pt x="272365" y="363666"/>
                  </a:cubicBezTo>
                  <a:lnTo>
                    <a:pt x="269366" y="368275"/>
                  </a:lnTo>
                  <a:cubicBezTo>
                    <a:pt x="267610" y="370909"/>
                    <a:pt x="264757" y="372664"/>
                    <a:pt x="261611" y="372957"/>
                  </a:cubicBezTo>
                  <a:cubicBezTo>
                    <a:pt x="261099" y="373031"/>
                    <a:pt x="260148" y="373250"/>
                    <a:pt x="258904" y="373616"/>
                  </a:cubicBezTo>
                  <a:cubicBezTo>
                    <a:pt x="252686" y="375444"/>
                    <a:pt x="242225" y="378444"/>
                    <a:pt x="210108" y="378444"/>
                  </a:cubicBezTo>
                  <a:cubicBezTo>
                    <a:pt x="206158" y="378444"/>
                    <a:pt x="194380" y="384150"/>
                    <a:pt x="184942" y="388686"/>
                  </a:cubicBezTo>
                  <a:cubicBezTo>
                    <a:pt x="163727" y="399001"/>
                    <a:pt x="137317" y="411731"/>
                    <a:pt x="110907" y="411731"/>
                  </a:cubicBezTo>
                  <a:close/>
                  <a:moveTo>
                    <a:pt x="204622" y="21069"/>
                  </a:moveTo>
                  <a:cubicBezTo>
                    <a:pt x="166580" y="21069"/>
                    <a:pt x="131976" y="37896"/>
                    <a:pt x="118515" y="62989"/>
                  </a:cubicBezTo>
                  <a:cubicBezTo>
                    <a:pt x="117345" y="65184"/>
                    <a:pt x="115369" y="66939"/>
                    <a:pt x="113028" y="67817"/>
                  </a:cubicBezTo>
                  <a:cubicBezTo>
                    <a:pt x="79595" y="80766"/>
                    <a:pt x="57136" y="112297"/>
                    <a:pt x="57136" y="133732"/>
                  </a:cubicBezTo>
                  <a:cubicBezTo>
                    <a:pt x="57136" y="155460"/>
                    <a:pt x="63281" y="163654"/>
                    <a:pt x="77254" y="177334"/>
                  </a:cubicBezTo>
                  <a:cubicBezTo>
                    <a:pt x="79669" y="179748"/>
                    <a:pt x="80839" y="183114"/>
                    <a:pt x="80254" y="186479"/>
                  </a:cubicBezTo>
                  <a:cubicBezTo>
                    <a:pt x="79742" y="189844"/>
                    <a:pt x="77547" y="192770"/>
                    <a:pt x="74474" y="194234"/>
                  </a:cubicBezTo>
                  <a:cubicBezTo>
                    <a:pt x="40602" y="210767"/>
                    <a:pt x="20996" y="227813"/>
                    <a:pt x="20996" y="265781"/>
                  </a:cubicBezTo>
                  <a:cubicBezTo>
                    <a:pt x="20996" y="286924"/>
                    <a:pt x="51357" y="369300"/>
                    <a:pt x="92252" y="387150"/>
                  </a:cubicBezTo>
                  <a:cubicBezTo>
                    <a:pt x="97812" y="389564"/>
                    <a:pt x="103957" y="390808"/>
                    <a:pt x="110907" y="390808"/>
                  </a:cubicBezTo>
                  <a:cubicBezTo>
                    <a:pt x="132488" y="390808"/>
                    <a:pt x="156557" y="379176"/>
                    <a:pt x="175871" y="369884"/>
                  </a:cubicBezTo>
                  <a:cubicBezTo>
                    <a:pt x="190722" y="362715"/>
                    <a:pt x="201403" y="357594"/>
                    <a:pt x="210182" y="357594"/>
                  </a:cubicBezTo>
                  <a:cubicBezTo>
                    <a:pt x="216546" y="357594"/>
                    <a:pt x="221960" y="357448"/>
                    <a:pt x="226569" y="357228"/>
                  </a:cubicBezTo>
                  <a:cubicBezTo>
                    <a:pt x="212376" y="350425"/>
                    <a:pt x="199281" y="341207"/>
                    <a:pt x="187942" y="329867"/>
                  </a:cubicBezTo>
                  <a:cubicBezTo>
                    <a:pt x="133293" y="275219"/>
                    <a:pt x="133293" y="186259"/>
                    <a:pt x="187942" y="131611"/>
                  </a:cubicBezTo>
                  <a:cubicBezTo>
                    <a:pt x="214425" y="105128"/>
                    <a:pt x="249613" y="90569"/>
                    <a:pt x="287070" y="90569"/>
                  </a:cubicBezTo>
                  <a:cubicBezTo>
                    <a:pt x="317430" y="90569"/>
                    <a:pt x="346401" y="100153"/>
                    <a:pt x="370323" y="117930"/>
                  </a:cubicBezTo>
                  <a:lnTo>
                    <a:pt x="362349" y="92983"/>
                  </a:lnTo>
                  <a:cubicBezTo>
                    <a:pt x="357740" y="78425"/>
                    <a:pt x="334110" y="60209"/>
                    <a:pt x="300677" y="45212"/>
                  </a:cubicBezTo>
                  <a:cubicBezTo>
                    <a:pt x="267537" y="30287"/>
                    <a:pt x="230739" y="21069"/>
                    <a:pt x="204622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37A898-D608-812E-8EF1-F9960E7C6662}"/>
                </a:ext>
              </a:extLst>
            </p:cNvPr>
            <p:cNvSpPr/>
            <p:nvPr/>
          </p:nvSpPr>
          <p:spPr>
            <a:xfrm>
              <a:off x="3277819" y="5886707"/>
              <a:ext cx="280284" cy="280339"/>
            </a:xfrm>
            <a:custGeom>
              <a:avLst/>
              <a:gdLst>
                <a:gd name="connsiteX0" fmla="*/ 140115 w 280284"/>
                <a:gd name="connsiteY0" fmla="*/ 280339 h 280339"/>
                <a:gd name="connsiteX1" fmla="*/ 40987 w 280284"/>
                <a:gd name="connsiteY1" fmla="*/ 239298 h 280339"/>
                <a:gd name="connsiteX2" fmla="*/ 40987 w 280284"/>
                <a:gd name="connsiteY2" fmla="*/ 41041 h 280339"/>
                <a:gd name="connsiteX3" fmla="*/ 140115 w 280284"/>
                <a:gd name="connsiteY3" fmla="*/ 0 h 280339"/>
                <a:gd name="connsiteX4" fmla="*/ 239243 w 280284"/>
                <a:gd name="connsiteY4" fmla="*/ 41041 h 280339"/>
                <a:gd name="connsiteX5" fmla="*/ 280285 w 280284"/>
                <a:gd name="connsiteY5" fmla="*/ 140170 h 280339"/>
                <a:gd name="connsiteX6" fmla="*/ 239243 w 280284"/>
                <a:gd name="connsiteY6" fmla="*/ 239298 h 280339"/>
                <a:gd name="connsiteX7" fmla="*/ 140115 w 280284"/>
                <a:gd name="connsiteY7" fmla="*/ 280339 h 280339"/>
                <a:gd name="connsiteX8" fmla="*/ 140115 w 280284"/>
                <a:gd name="connsiteY8" fmla="*/ 20996 h 280339"/>
                <a:gd name="connsiteX9" fmla="*/ 55837 w 280284"/>
                <a:gd name="connsiteY9" fmla="*/ 55892 h 280339"/>
                <a:gd name="connsiteX10" fmla="*/ 55837 w 280284"/>
                <a:gd name="connsiteY10" fmla="*/ 224447 h 280339"/>
                <a:gd name="connsiteX11" fmla="*/ 140115 w 280284"/>
                <a:gd name="connsiteY11" fmla="*/ 259343 h 280339"/>
                <a:gd name="connsiteX12" fmla="*/ 224392 w 280284"/>
                <a:gd name="connsiteY12" fmla="*/ 224447 h 280339"/>
                <a:gd name="connsiteX13" fmla="*/ 259289 w 280284"/>
                <a:gd name="connsiteY13" fmla="*/ 140170 h 280339"/>
                <a:gd name="connsiteX14" fmla="*/ 224392 w 280284"/>
                <a:gd name="connsiteY14" fmla="*/ 55819 h 280339"/>
                <a:gd name="connsiteX15" fmla="*/ 140115 w 280284"/>
                <a:gd name="connsiteY15" fmla="*/ 20996 h 2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284" h="280339">
                  <a:moveTo>
                    <a:pt x="140115" y="280339"/>
                  </a:moveTo>
                  <a:cubicBezTo>
                    <a:pt x="102658" y="280339"/>
                    <a:pt x="67470" y="265781"/>
                    <a:pt x="40987" y="239298"/>
                  </a:cubicBezTo>
                  <a:cubicBezTo>
                    <a:pt x="-13662" y="184650"/>
                    <a:pt x="-13662" y="95690"/>
                    <a:pt x="40987" y="41041"/>
                  </a:cubicBezTo>
                  <a:cubicBezTo>
                    <a:pt x="67470" y="14558"/>
                    <a:pt x="102658" y="0"/>
                    <a:pt x="140115" y="0"/>
                  </a:cubicBezTo>
                  <a:cubicBezTo>
                    <a:pt x="177572" y="0"/>
                    <a:pt x="212760" y="14558"/>
                    <a:pt x="239243" y="41041"/>
                  </a:cubicBezTo>
                  <a:cubicBezTo>
                    <a:pt x="265726" y="67524"/>
                    <a:pt x="280285" y="102713"/>
                    <a:pt x="280285" y="140170"/>
                  </a:cubicBezTo>
                  <a:cubicBezTo>
                    <a:pt x="280285" y="177626"/>
                    <a:pt x="265726" y="212815"/>
                    <a:pt x="239243" y="239298"/>
                  </a:cubicBezTo>
                  <a:cubicBezTo>
                    <a:pt x="212760" y="265781"/>
                    <a:pt x="177572" y="280339"/>
                    <a:pt x="140115" y="280339"/>
                  </a:cubicBezTo>
                  <a:close/>
                  <a:moveTo>
                    <a:pt x="140115" y="20996"/>
                  </a:moveTo>
                  <a:cubicBezTo>
                    <a:pt x="108291" y="20996"/>
                    <a:pt x="78297" y="33360"/>
                    <a:pt x="55837" y="55892"/>
                  </a:cubicBezTo>
                  <a:cubicBezTo>
                    <a:pt x="9382" y="102421"/>
                    <a:pt x="9382" y="177992"/>
                    <a:pt x="55837" y="224447"/>
                  </a:cubicBezTo>
                  <a:cubicBezTo>
                    <a:pt x="78370" y="246979"/>
                    <a:pt x="108291" y="259343"/>
                    <a:pt x="140115" y="259343"/>
                  </a:cubicBezTo>
                  <a:cubicBezTo>
                    <a:pt x="171938" y="259343"/>
                    <a:pt x="201860" y="246907"/>
                    <a:pt x="224392" y="224447"/>
                  </a:cubicBezTo>
                  <a:cubicBezTo>
                    <a:pt x="246925" y="201915"/>
                    <a:pt x="259289" y="171993"/>
                    <a:pt x="259289" y="140170"/>
                  </a:cubicBezTo>
                  <a:cubicBezTo>
                    <a:pt x="259289" y="108346"/>
                    <a:pt x="246852" y="78351"/>
                    <a:pt x="224392" y="55819"/>
                  </a:cubicBezTo>
                  <a:cubicBezTo>
                    <a:pt x="201860" y="33360"/>
                    <a:pt x="171938" y="20996"/>
                    <a:pt x="14011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57FBEE2-6069-ED49-BBBF-8771CD933E9A}"/>
                </a:ext>
              </a:extLst>
            </p:cNvPr>
            <p:cNvSpPr/>
            <p:nvPr/>
          </p:nvSpPr>
          <p:spPr>
            <a:xfrm>
              <a:off x="3314489" y="5923505"/>
              <a:ext cx="206743" cy="206743"/>
            </a:xfrm>
            <a:custGeom>
              <a:avLst/>
              <a:gdLst>
                <a:gd name="connsiteX0" fmla="*/ 103372 w 206743"/>
                <a:gd name="connsiteY0" fmla="*/ 206743 h 206743"/>
                <a:gd name="connsiteX1" fmla="*/ 30287 w 206743"/>
                <a:gd name="connsiteY1" fmla="*/ 176456 h 206743"/>
                <a:gd name="connsiteX2" fmla="*/ 0 w 206743"/>
                <a:gd name="connsiteY2" fmla="*/ 103372 h 206743"/>
                <a:gd name="connsiteX3" fmla="*/ 30287 w 206743"/>
                <a:gd name="connsiteY3" fmla="*/ 30287 h 206743"/>
                <a:gd name="connsiteX4" fmla="*/ 103372 w 206743"/>
                <a:gd name="connsiteY4" fmla="*/ 0 h 206743"/>
                <a:gd name="connsiteX5" fmla="*/ 176456 w 206743"/>
                <a:gd name="connsiteY5" fmla="*/ 30287 h 206743"/>
                <a:gd name="connsiteX6" fmla="*/ 206743 w 206743"/>
                <a:gd name="connsiteY6" fmla="*/ 103372 h 206743"/>
                <a:gd name="connsiteX7" fmla="*/ 176456 w 206743"/>
                <a:gd name="connsiteY7" fmla="*/ 176456 h 206743"/>
                <a:gd name="connsiteX8" fmla="*/ 103372 w 206743"/>
                <a:gd name="connsiteY8" fmla="*/ 206743 h 206743"/>
                <a:gd name="connsiteX9" fmla="*/ 103372 w 206743"/>
                <a:gd name="connsiteY9" fmla="*/ 20996 h 206743"/>
                <a:gd name="connsiteX10" fmla="*/ 45138 w 206743"/>
                <a:gd name="connsiteY10" fmla="*/ 45138 h 206743"/>
                <a:gd name="connsiteX11" fmla="*/ 20996 w 206743"/>
                <a:gd name="connsiteY11" fmla="*/ 103372 h 206743"/>
                <a:gd name="connsiteX12" fmla="*/ 45138 w 206743"/>
                <a:gd name="connsiteY12" fmla="*/ 161605 h 206743"/>
                <a:gd name="connsiteX13" fmla="*/ 103372 w 206743"/>
                <a:gd name="connsiteY13" fmla="*/ 185747 h 206743"/>
                <a:gd name="connsiteX14" fmla="*/ 161678 w 206743"/>
                <a:gd name="connsiteY14" fmla="*/ 161605 h 206743"/>
                <a:gd name="connsiteX15" fmla="*/ 185820 w 206743"/>
                <a:gd name="connsiteY15" fmla="*/ 103372 h 206743"/>
                <a:gd name="connsiteX16" fmla="*/ 161678 w 206743"/>
                <a:gd name="connsiteY16" fmla="*/ 45138 h 206743"/>
                <a:gd name="connsiteX17" fmla="*/ 103372 w 206743"/>
                <a:gd name="connsiteY17" fmla="*/ 20996 h 2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6743" h="206743">
                  <a:moveTo>
                    <a:pt x="103372" y="206743"/>
                  </a:moveTo>
                  <a:cubicBezTo>
                    <a:pt x="75791" y="206743"/>
                    <a:pt x="49820" y="195989"/>
                    <a:pt x="30287" y="176456"/>
                  </a:cubicBezTo>
                  <a:cubicBezTo>
                    <a:pt x="10754" y="156923"/>
                    <a:pt x="0" y="130952"/>
                    <a:pt x="0" y="103372"/>
                  </a:cubicBezTo>
                  <a:cubicBezTo>
                    <a:pt x="0" y="75718"/>
                    <a:pt x="10754" y="49820"/>
                    <a:pt x="30287" y="30287"/>
                  </a:cubicBezTo>
                  <a:cubicBezTo>
                    <a:pt x="49820" y="10754"/>
                    <a:pt x="75791" y="0"/>
                    <a:pt x="103372" y="0"/>
                  </a:cubicBezTo>
                  <a:cubicBezTo>
                    <a:pt x="130952" y="0"/>
                    <a:pt x="156923" y="10754"/>
                    <a:pt x="176456" y="30287"/>
                  </a:cubicBezTo>
                  <a:cubicBezTo>
                    <a:pt x="195989" y="49820"/>
                    <a:pt x="206743" y="75791"/>
                    <a:pt x="206743" y="103372"/>
                  </a:cubicBezTo>
                  <a:cubicBezTo>
                    <a:pt x="206743" y="130952"/>
                    <a:pt x="195989" y="156923"/>
                    <a:pt x="176456" y="176456"/>
                  </a:cubicBezTo>
                  <a:cubicBezTo>
                    <a:pt x="156996" y="195989"/>
                    <a:pt x="131025" y="206743"/>
                    <a:pt x="103372" y="206743"/>
                  </a:cubicBezTo>
                  <a:close/>
                  <a:moveTo>
                    <a:pt x="103372" y="20996"/>
                  </a:moveTo>
                  <a:cubicBezTo>
                    <a:pt x="81351" y="20996"/>
                    <a:pt x="60721" y="29555"/>
                    <a:pt x="45138" y="45138"/>
                  </a:cubicBezTo>
                  <a:cubicBezTo>
                    <a:pt x="29556" y="60721"/>
                    <a:pt x="20996" y="81351"/>
                    <a:pt x="20996" y="103372"/>
                  </a:cubicBezTo>
                  <a:cubicBezTo>
                    <a:pt x="20996" y="125392"/>
                    <a:pt x="29556" y="146096"/>
                    <a:pt x="45138" y="161605"/>
                  </a:cubicBezTo>
                  <a:cubicBezTo>
                    <a:pt x="60721" y="177188"/>
                    <a:pt x="81351" y="185747"/>
                    <a:pt x="103372" y="185747"/>
                  </a:cubicBezTo>
                  <a:cubicBezTo>
                    <a:pt x="125392" y="185747"/>
                    <a:pt x="146096" y="177188"/>
                    <a:pt x="161678" y="161605"/>
                  </a:cubicBezTo>
                  <a:cubicBezTo>
                    <a:pt x="177261" y="146023"/>
                    <a:pt x="185820" y="125392"/>
                    <a:pt x="185820" y="103372"/>
                  </a:cubicBezTo>
                  <a:cubicBezTo>
                    <a:pt x="185820" y="81351"/>
                    <a:pt x="177261" y="60647"/>
                    <a:pt x="161678" y="45138"/>
                  </a:cubicBezTo>
                  <a:cubicBezTo>
                    <a:pt x="146096" y="29555"/>
                    <a:pt x="125392" y="20996"/>
                    <a:pt x="103372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21C0ECA-0EC1-5E73-CF44-9B625FD5B87B}"/>
                </a:ext>
              </a:extLst>
            </p:cNvPr>
            <p:cNvSpPr/>
            <p:nvPr/>
          </p:nvSpPr>
          <p:spPr>
            <a:xfrm>
              <a:off x="3484333" y="6093350"/>
              <a:ext cx="76330" cy="76257"/>
            </a:xfrm>
            <a:custGeom>
              <a:avLst/>
              <a:gdLst>
                <a:gd name="connsiteX0" fmla="*/ 38289 w 76330"/>
                <a:gd name="connsiteY0" fmla="*/ 76258 h 76257"/>
                <a:gd name="connsiteX1" fmla="*/ 38289 w 76330"/>
                <a:gd name="connsiteY1" fmla="*/ 76258 h 76257"/>
                <a:gd name="connsiteX2" fmla="*/ 30900 w 76330"/>
                <a:gd name="connsiteY2" fmla="*/ 73185 h 76257"/>
                <a:gd name="connsiteX3" fmla="*/ 3100 w 76330"/>
                <a:gd name="connsiteY3" fmla="*/ 45385 h 76257"/>
                <a:gd name="connsiteX4" fmla="*/ 28 w 76330"/>
                <a:gd name="connsiteY4" fmla="*/ 37191 h 76257"/>
                <a:gd name="connsiteX5" fmla="*/ 4271 w 76330"/>
                <a:gd name="connsiteY5" fmla="*/ 29510 h 76257"/>
                <a:gd name="connsiteX6" fmla="*/ 17878 w 76330"/>
                <a:gd name="connsiteY6" fmla="*/ 17805 h 76257"/>
                <a:gd name="connsiteX7" fmla="*/ 29656 w 76330"/>
                <a:gd name="connsiteY7" fmla="*/ 4197 h 76257"/>
                <a:gd name="connsiteX8" fmla="*/ 37338 w 76330"/>
                <a:gd name="connsiteY8" fmla="*/ 28 h 76257"/>
                <a:gd name="connsiteX9" fmla="*/ 45532 w 76330"/>
                <a:gd name="connsiteY9" fmla="*/ 3100 h 76257"/>
                <a:gd name="connsiteX10" fmla="*/ 73258 w 76330"/>
                <a:gd name="connsiteY10" fmla="*/ 30827 h 76257"/>
                <a:gd name="connsiteX11" fmla="*/ 73258 w 76330"/>
                <a:gd name="connsiteY11" fmla="*/ 45678 h 76257"/>
                <a:gd name="connsiteX12" fmla="*/ 45751 w 76330"/>
                <a:gd name="connsiteY12" fmla="*/ 73185 h 76257"/>
                <a:gd name="connsiteX13" fmla="*/ 38289 w 76330"/>
                <a:gd name="connsiteY13" fmla="*/ 76258 h 76257"/>
                <a:gd name="connsiteX14" fmla="*/ 26145 w 76330"/>
                <a:gd name="connsiteY14" fmla="*/ 38801 h 76257"/>
                <a:gd name="connsiteX15" fmla="*/ 38216 w 76330"/>
                <a:gd name="connsiteY15" fmla="*/ 50872 h 76257"/>
                <a:gd name="connsiteX16" fmla="*/ 50872 w 76330"/>
                <a:gd name="connsiteY16" fmla="*/ 38216 h 76257"/>
                <a:gd name="connsiteX17" fmla="*/ 38801 w 76330"/>
                <a:gd name="connsiteY17" fmla="*/ 26144 h 76257"/>
                <a:gd name="connsiteX18" fmla="*/ 32656 w 76330"/>
                <a:gd name="connsiteY18" fmla="*/ 32656 h 76257"/>
                <a:gd name="connsiteX19" fmla="*/ 26145 w 76330"/>
                <a:gd name="connsiteY19" fmla="*/ 38801 h 7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330" h="76257">
                  <a:moveTo>
                    <a:pt x="38289" y="76258"/>
                  </a:moveTo>
                  <a:lnTo>
                    <a:pt x="38289" y="76258"/>
                  </a:lnTo>
                  <a:cubicBezTo>
                    <a:pt x="35509" y="76258"/>
                    <a:pt x="32802" y="75160"/>
                    <a:pt x="30900" y="73185"/>
                  </a:cubicBezTo>
                  <a:lnTo>
                    <a:pt x="3100" y="45385"/>
                  </a:lnTo>
                  <a:cubicBezTo>
                    <a:pt x="905" y="43190"/>
                    <a:pt x="-192" y="40191"/>
                    <a:pt x="28" y="37191"/>
                  </a:cubicBezTo>
                  <a:cubicBezTo>
                    <a:pt x="247" y="34119"/>
                    <a:pt x="1783" y="31339"/>
                    <a:pt x="4271" y="29510"/>
                  </a:cubicBezTo>
                  <a:cubicBezTo>
                    <a:pt x="8953" y="26072"/>
                    <a:pt x="13489" y="22121"/>
                    <a:pt x="17878" y="17805"/>
                  </a:cubicBezTo>
                  <a:cubicBezTo>
                    <a:pt x="22048" y="13635"/>
                    <a:pt x="25998" y="9026"/>
                    <a:pt x="29656" y="4197"/>
                  </a:cubicBezTo>
                  <a:cubicBezTo>
                    <a:pt x="31485" y="1783"/>
                    <a:pt x="34265" y="247"/>
                    <a:pt x="37338" y="28"/>
                  </a:cubicBezTo>
                  <a:cubicBezTo>
                    <a:pt x="40410" y="-192"/>
                    <a:pt x="43337" y="905"/>
                    <a:pt x="45532" y="3100"/>
                  </a:cubicBezTo>
                  <a:lnTo>
                    <a:pt x="73258" y="30827"/>
                  </a:lnTo>
                  <a:cubicBezTo>
                    <a:pt x="77355" y="34923"/>
                    <a:pt x="77355" y="41581"/>
                    <a:pt x="73258" y="45678"/>
                  </a:cubicBezTo>
                  <a:lnTo>
                    <a:pt x="45751" y="73185"/>
                  </a:lnTo>
                  <a:cubicBezTo>
                    <a:pt x="43703" y="75087"/>
                    <a:pt x="41069" y="76258"/>
                    <a:pt x="38289" y="76258"/>
                  </a:cubicBezTo>
                  <a:close/>
                  <a:moveTo>
                    <a:pt x="26145" y="38801"/>
                  </a:moveTo>
                  <a:lnTo>
                    <a:pt x="38216" y="50872"/>
                  </a:lnTo>
                  <a:lnTo>
                    <a:pt x="50872" y="38216"/>
                  </a:lnTo>
                  <a:lnTo>
                    <a:pt x="38801" y="26144"/>
                  </a:lnTo>
                  <a:cubicBezTo>
                    <a:pt x="36826" y="28412"/>
                    <a:pt x="34777" y="30607"/>
                    <a:pt x="32656" y="32656"/>
                  </a:cubicBezTo>
                  <a:cubicBezTo>
                    <a:pt x="30534" y="34777"/>
                    <a:pt x="28413" y="36826"/>
                    <a:pt x="26145" y="3880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E3187BE-B1D8-B65F-FBDF-BDB24F989D5B}"/>
                </a:ext>
              </a:extLst>
            </p:cNvPr>
            <p:cNvSpPr/>
            <p:nvPr/>
          </p:nvSpPr>
          <p:spPr>
            <a:xfrm>
              <a:off x="3493579" y="6102522"/>
              <a:ext cx="238493" cy="238493"/>
            </a:xfrm>
            <a:custGeom>
              <a:avLst/>
              <a:gdLst>
                <a:gd name="connsiteX0" fmla="*/ 182309 w 238493"/>
                <a:gd name="connsiteY0" fmla="*/ 238493 h 238493"/>
                <a:gd name="connsiteX1" fmla="*/ 142511 w 238493"/>
                <a:gd name="connsiteY1" fmla="*/ 222033 h 238493"/>
                <a:gd name="connsiteX2" fmla="*/ 3073 w 238493"/>
                <a:gd name="connsiteY2" fmla="*/ 82595 h 238493"/>
                <a:gd name="connsiteX3" fmla="*/ 0 w 238493"/>
                <a:gd name="connsiteY3" fmla="*/ 75132 h 238493"/>
                <a:gd name="connsiteX4" fmla="*/ 3073 w 238493"/>
                <a:gd name="connsiteY4" fmla="*/ 67743 h 238493"/>
                <a:gd name="connsiteX5" fmla="*/ 67744 w 238493"/>
                <a:gd name="connsiteY5" fmla="*/ 3072 h 238493"/>
                <a:gd name="connsiteX6" fmla="*/ 75133 w 238493"/>
                <a:gd name="connsiteY6" fmla="*/ 0 h 238493"/>
                <a:gd name="connsiteX7" fmla="*/ 82595 w 238493"/>
                <a:gd name="connsiteY7" fmla="*/ 3072 h 238493"/>
                <a:gd name="connsiteX8" fmla="*/ 222033 w 238493"/>
                <a:gd name="connsiteY8" fmla="*/ 142511 h 238493"/>
                <a:gd name="connsiteX9" fmla="*/ 238494 w 238493"/>
                <a:gd name="connsiteY9" fmla="*/ 182308 h 238493"/>
                <a:gd name="connsiteX10" fmla="*/ 222033 w 238493"/>
                <a:gd name="connsiteY10" fmla="*/ 222033 h 238493"/>
                <a:gd name="connsiteX11" fmla="*/ 182309 w 238493"/>
                <a:gd name="connsiteY11" fmla="*/ 238493 h 238493"/>
                <a:gd name="connsiteX12" fmla="*/ 25312 w 238493"/>
                <a:gd name="connsiteY12" fmla="*/ 75132 h 238493"/>
                <a:gd name="connsiteX13" fmla="*/ 157362 w 238493"/>
                <a:gd name="connsiteY13" fmla="*/ 207182 h 238493"/>
                <a:gd name="connsiteX14" fmla="*/ 182309 w 238493"/>
                <a:gd name="connsiteY14" fmla="*/ 217497 h 238493"/>
                <a:gd name="connsiteX15" fmla="*/ 207182 w 238493"/>
                <a:gd name="connsiteY15" fmla="*/ 207255 h 238493"/>
                <a:gd name="connsiteX16" fmla="*/ 217497 w 238493"/>
                <a:gd name="connsiteY16" fmla="*/ 182308 h 238493"/>
                <a:gd name="connsiteX17" fmla="*/ 207182 w 238493"/>
                <a:gd name="connsiteY17" fmla="*/ 157361 h 238493"/>
                <a:gd name="connsiteX18" fmla="*/ 75133 w 238493"/>
                <a:gd name="connsiteY18" fmla="*/ 25312 h 238493"/>
                <a:gd name="connsiteX19" fmla="*/ 25312 w 238493"/>
                <a:gd name="connsiteY19" fmla="*/ 75132 h 23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8493" h="238493">
                  <a:moveTo>
                    <a:pt x="182309" y="238493"/>
                  </a:moveTo>
                  <a:cubicBezTo>
                    <a:pt x="167238" y="238493"/>
                    <a:pt x="153119" y="232641"/>
                    <a:pt x="142511" y="222033"/>
                  </a:cubicBezTo>
                  <a:lnTo>
                    <a:pt x="3073" y="82595"/>
                  </a:lnTo>
                  <a:cubicBezTo>
                    <a:pt x="1097" y="80619"/>
                    <a:pt x="0" y="77986"/>
                    <a:pt x="0" y="75132"/>
                  </a:cubicBezTo>
                  <a:cubicBezTo>
                    <a:pt x="0" y="72352"/>
                    <a:pt x="1097" y="69646"/>
                    <a:pt x="3073" y="67743"/>
                  </a:cubicBezTo>
                  <a:lnTo>
                    <a:pt x="67744" y="3072"/>
                  </a:lnTo>
                  <a:cubicBezTo>
                    <a:pt x="69719" y="1097"/>
                    <a:pt x="72353" y="0"/>
                    <a:pt x="75133" y="0"/>
                  </a:cubicBezTo>
                  <a:cubicBezTo>
                    <a:pt x="77913" y="0"/>
                    <a:pt x="80620" y="1097"/>
                    <a:pt x="82595" y="3072"/>
                  </a:cubicBezTo>
                  <a:lnTo>
                    <a:pt x="222033" y="142511"/>
                  </a:lnTo>
                  <a:cubicBezTo>
                    <a:pt x="232641" y="153119"/>
                    <a:pt x="238494" y="167238"/>
                    <a:pt x="238494" y="182308"/>
                  </a:cubicBezTo>
                  <a:cubicBezTo>
                    <a:pt x="238494" y="197379"/>
                    <a:pt x="232641" y="211498"/>
                    <a:pt x="222033" y="222033"/>
                  </a:cubicBezTo>
                  <a:cubicBezTo>
                    <a:pt x="211498" y="232641"/>
                    <a:pt x="197379" y="238493"/>
                    <a:pt x="182309" y="238493"/>
                  </a:cubicBezTo>
                  <a:close/>
                  <a:moveTo>
                    <a:pt x="25312" y="75132"/>
                  </a:moveTo>
                  <a:lnTo>
                    <a:pt x="157362" y="207182"/>
                  </a:lnTo>
                  <a:cubicBezTo>
                    <a:pt x="164019" y="213839"/>
                    <a:pt x="172871" y="217497"/>
                    <a:pt x="182309" y="217497"/>
                  </a:cubicBezTo>
                  <a:cubicBezTo>
                    <a:pt x="191746" y="217497"/>
                    <a:pt x="200598" y="213839"/>
                    <a:pt x="207182" y="207255"/>
                  </a:cubicBezTo>
                  <a:cubicBezTo>
                    <a:pt x="213839" y="200598"/>
                    <a:pt x="217497" y="191746"/>
                    <a:pt x="217497" y="182308"/>
                  </a:cubicBezTo>
                  <a:cubicBezTo>
                    <a:pt x="217497" y="172871"/>
                    <a:pt x="213839" y="164019"/>
                    <a:pt x="207182" y="157361"/>
                  </a:cubicBezTo>
                  <a:lnTo>
                    <a:pt x="75133" y="25312"/>
                  </a:lnTo>
                  <a:lnTo>
                    <a:pt x="25312" y="75132"/>
                  </a:ln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90A753E-68AC-2643-E7DC-DC84368A6D6D}"/>
                </a:ext>
              </a:extLst>
            </p:cNvPr>
            <p:cNvSpPr/>
            <p:nvPr/>
          </p:nvSpPr>
          <p:spPr>
            <a:xfrm>
              <a:off x="3647045" y="6256080"/>
              <a:ext cx="53743" cy="53697"/>
            </a:xfrm>
            <a:custGeom>
              <a:avLst/>
              <a:gdLst>
                <a:gd name="connsiteX0" fmla="*/ 26867 w 53743"/>
                <a:gd name="connsiteY0" fmla="*/ 53697 h 53697"/>
                <a:gd name="connsiteX1" fmla="*/ 7846 w 53743"/>
                <a:gd name="connsiteY1" fmla="*/ 45869 h 53697"/>
                <a:gd name="connsiteX2" fmla="*/ 7846 w 53743"/>
                <a:gd name="connsiteY2" fmla="*/ 7828 h 53697"/>
                <a:gd name="connsiteX3" fmla="*/ 26867 w 53743"/>
                <a:gd name="connsiteY3" fmla="*/ 0 h 53697"/>
                <a:gd name="connsiteX4" fmla="*/ 45888 w 53743"/>
                <a:gd name="connsiteY4" fmla="*/ 7828 h 53697"/>
                <a:gd name="connsiteX5" fmla="*/ 45961 w 53743"/>
                <a:gd name="connsiteY5" fmla="*/ 45869 h 53697"/>
                <a:gd name="connsiteX6" fmla="*/ 26867 w 53743"/>
                <a:gd name="connsiteY6" fmla="*/ 53697 h 53697"/>
                <a:gd name="connsiteX7" fmla="*/ 26867 w 53743"/>
                <a:gd name="connsiteY7" fmla="*/ 20923 h 53697"/>
                <a:gd name="connsiteX8" fmla="*/ 22697 w 53743"/>
                <a:gd name="connsiteY8" fmla="*/ 22679 h 53697"/>
                <a:gd name="connsiteX9" fmla="*/ 22770 w 53743"/>
                <a:gd name="connsiteY9" fmla="*/ 31019 h 53697"/>
                <a:gd name="connsiteX10" fmla="*/ 26940 w 53743"/>
                <a:gd name="connsiteY10" fmla="*/ 32701 h 53697"/>
                <a:gd name="connsiteX11" fmla="*/ 31110 w 53743"/>
                <a:gd name="connsiteY11" fmla="*/ 30945 h 53697"/>
                <a:gd name="connsiteX12" fmla="*/ 31110 w 53743"/>
                <a:gd name="connsiteY12" fmla="*/ 22605 h 53697"/>
                <a:gd name="connsiteX13" fmla="*/ 26867 w 53743"/>
                <a:gd name="connsiteY13" fmla="*/ 20923 h 5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43" h="53697">
                  <a:moveTo>
                    <a:pt x="26867" y="53697"/>
                  </a:moveTo>
                  <a:cubicBezTo>
                    <a:pt x="19698" y="53697"/>
                    <a:pt x="12967" y="50917"/>
                    <a:pt x="7846" y="45869"/>
                  </a:cubicBezTo>
                  <a:cubicBezTo>
                    <a:pt x="-2615" y="35335"/>
                    <a:pt x="-2615" y="18289"/>
                    <a:pt x="7846" y="7828"/>
                  </a:cubicBezTo>
                  <a:cubicBezTo>
                    <a:pt x="12967" y="2780"/>
                    <a:pt x="19698" y="0"/>
                    <a:pt x="26867" y="0"/>
                  </a:cubicBezTo>
                  <a:cubicBezTo>
                    <a:pt x="34037" y="0"/>
                    <a:pt x="40767" y="2780"/>
                    <a:pt x="45888" y="7828"/>
                  </a:cubicBezTo>
                  <a:cubicBezTo>
                    <a:pt x="56350" y="18289"/>
                    <a:pt x="56350" y="35335"/>
                    <a:pt x="45961" y="45869"/>
                  </a:cubicBezTo>
                  <a:cubicBezTo>
                    <a:pt x="40767" y="50917"/>
                    <a:pt x="34037" y="53697"/>
                    <a:pt x="26867" y="53697"/>
                  </a:cubicBezTo>
                  <a:close/>
                  <a:moveTo>
                    <a:pt x="26867" y="20923"/>
                  </a:moveTo>
                  <a:cubicBezTo>
                    <a:pt x="25258" y="20923"/>
                    <a:pt x="23794" y="21508"/>
                    <a:pt x="22697" y="22679"/>
                  </a:cubicBezTo>
                  <a:cubicBezTo>
                    <a:pt x="20429" y="24947"/>
                    <a:pt x="20429" y="28678"/>
                    <a:pt x="22770" y="31019"/>
                  </a:cubicBezTo>
                  <a:cubicBezTo>
                    <a:pt x="23868" y="32116"/>
                    <a:pt x="25331" y="32701"/>
                    <a:pt x="26940" y="32701"/>
                  </a:cubicBezTo>
                  <a:cubicBezTo>
                    <a:pt x="28550" y="32701"/>
                    <a:pt x="30013" y="32116"/>
                    <a:pt x="31110" y="30945"/>
                  </a:cubicBezTo>
                  <a:cubicBezTo>
                    <a:pt x="33378" y="28678"/>
                    <a:pt x="33378" y="24947"/>
                    <a:pt x="31110" y="22605"/>
                  </a:cubicBezTo>
                  <a:cubicBezTo>
                    <a:pt x="29940" y="21581"/>
                    <a:pt x="28477" y="20923"/>
                    <a:pt x="26867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C422E05-2159-E2B1-B0F8-8BE0E4F14530}"/>
                </a:ext>
              </a:extLst>
            </p:cNvPr>
            <p:cNvSpPr/>
            <p:nvPr/>
          </p:nvSpPr>
          <p:spPr>
            <a:xfrm>
              <a:off x="3427737" y="6026365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4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4"/>
                    <a:pt x="24288" y="27654"/>
                  </a:cubicBezTo>
                  <a:cubicBezTo>
                    <a:pt x="26117" y="27654"/>
                    <a:pt x="27580" y="26117"/>
                    <a:pt x="27580" y="24288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D23D983-188E-788D-AB47-5D8D206FB29A}"/>
                </a:ext>
              </a:extLst>
            </p:cNvPr>
            <p:cNvSpPr/>
            <p:nvPr/>
          </p:nvSpPr>
          <p:spPr>
            <a:xfrm>
              <a:off x="3358091" y="5974935"/>
              <a:ext cx="48576" cy="48576"/>
            </a:xfrm>
            <a:custGeom>
              <a:avLst/>
              <a:gdLst>
                <a:gd name="connsiteX0" fmla="*/ 24288 w 48576"/>
                <a:gd name="connsiteY0" fmla="*/ 48576 h 48576"/>
                <a:gd name="connsiteX1" fmla="*/ 0 w 48576"/>
                <a:gd name="connsiteY1" fmla="*/ 24288 h 48576"/>
                <a:gd name="connsiteX2" fmla="*/ 24288 w 48576"/>
                <a:gd name="connsiteY2" fmla="*/ 0 h 48576"/>
                <a:gd name="connsiteX3" fmla="*/ 48577 w 48576"/>
                <a:gd name="connsiteY3" fmla="*/ 24288 h 48576"/>
                <a:gd name="connsiteX4" fmla="*/ 24288 w 48576"/>
                <a:gd name="connsiteY4" fmla="*/ 48576 h 48576"/>
                <a:gd name="connsiteX5" fmla="*/ 24288 w 48576"/>
                <a:gd name="connsiteY5" fmla="*/ 20996 h 48576"/>
                <a:gd name="connsiteX6" fmla="*/ 20996 w 48576"/>
                <a:gd name="connsiteY6" fmla="*/ 24288 h 48576"/>
                <a:gd name="connsiteX7" fmla="*/ 24288 w 48576"/>
                <a:gd name="connsiteY7" fmla="*/ 27580 h 48576"/>
                <a:gd name="connsiteX8" fmla="*/ 27580 w 48576"/>
                <a:gd name="connsiteY8" fmla="*/ 24288 h 48576"/>
                <a:gd name="connsiteX9" fmla="*/ 24288 w 48576"/>
                <a:gd name="connsiteY9" fmla="*/ 20996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576">
                  <a:moveTo>
                    <a:pt x="24288" y="48576"/>
                  </a:moveTo>
                  <a:cubicBezTo>
                    <a:pt x="10900" y="48576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676"/>
                    <a:pt x="37676" y="48576"/>
                    <a:pt x="24288" y="48576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580"/>
                    <a:pt x="24288" y="27580"/>
                  </a:cubicBezTo>
                  <a:cubicBezTo>
                    <a:pt x="26117" y="27580"/>
                    <a:pt x="27580" y="26117"/>
                    <a:pt x="27580" y="24288"/>
                  </a:cubicBezTo>
                  <a:cubicBezTo>
                    <a:pt x="27580" y="22459"/>
                    <a:pt x="26190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710B7DF-5CC9-B35E-5753-F50EA3859C5A}"/>
                </a:ext>
              </a:extLst>
            </p:cNvPr>
            <p:cNvSpPr/>
            <p:nvPr/>
          </p:nvSpPr>
          <p:spPr>
            <a:xfrm>
              <a:off x="3276374" y="5847714"/>
              <a:ext cx="48649" cy="48649"/>
            </a:xfrm>
            <a:custGeom>
              <a:avLst/>
              <a:gdLst>
                <a:gd name="connsiteX0" fmla="*/ 24288 w 48649"/>
                <a:gd name="connsiteY0" fmla="*/ 48649 h 48649"/>
                <a:gd name="connsiteX1" fmla="*/ 0 w 48649"/>
                <a:gd name="connsiteY1" fmla="*/ 24288 h 48649"/>
                <a:gd name="connsiteX2" fmla="*/ 24288 w 48649"/>
                <a:gd name="connsiteY2" fmla="*/ 0 h 48649"/>
                <a:gd name="connsiteX3" fmla="*/ 48650 w 48649"/>
                <a:gd name="connsiteY3" fmla="*/ 24288 h 48649"/>
                <a:gd name="connsiteX4" fmla="*/ 24288 w 48649"/>
                <a:gd name="connsiteY4" fmla="*/ 48649 h 48649"/>
                <a:gd name="connsiteX5" fmla="*/ 24288 w 48649"/>
                <a:gd name="connsiteY5" fmla="*/ 20996 h 48649"/>
                <a:gd name="connsiteX6" fmla="*/ 20996 w 48649"/>
                <a:gd name="connsiteY6" fmla="*/ 24288 h 48649"/>
                <a:gd name="connsiteX7" fmla="*/ 24288 w 48649"/>
                <a:gd name="connsiteY7" fmla="*/ 27653 h 48649"/>
                <a:gd name="connsiteX8" fmla="*/ 27654 w 48649"/>
                <a:gd name="connsiteY8" fmla="*/ 24288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654" y="26117"/>
                    <a:pt x="27654" y="24288"/>
                  </a:cubicBezTo>
                  <a:cubicBezTo>
                    <a:pt x="27580" y="22459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7AF96FC-AFA3-6E31-595D-E32555A322D3}"/>
                </a:ext>
              </a:extLst>
            </p:cNvPr>
            <p:cNvSpPr/>
            <p:nvPr/>
          </p:nvSpPr>
          <p:spPr>
            <a:xfrm>
              <a:off x="3203655" y="5890072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1069 h 48649"/>
                <a:gd name="connsiteX6" fmla="*/ 20996 w 48576"/>
                <a:gd name="connsiteY6" fmla="*/ 24362 h 48649"/>
                <a:gd name="connsiteX7" fmla="*/ 24288 w 48576"/>
                <a:gd name="connsiteY7" fmla="*/ 27727 h 48649"/>
                <a:gd name="connsiteX8" fmla="*/ 27580 w 48576"/>
                <a:gd name="connsiteY8" fmla="*/ 24362 h 48649"/>
                <a:gd name="connsiteX9" fmla="*/ 24288 w 48576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533"/>
                    <a:pt x="20996" y="24362"/>
                  </a:cubicBezTo>
                  <a:cubicBezTo>
                    <a:pt x="20996" y="26191"/>
                    <a:pt x="22459" y="27727"/>
                    <a:pt x="24288" y="27727"/>
                  </a:cubicBezTo>
                  <a:cubicBezTo>
                    <a:pt x="26117" y="27727"/>
                    <a:pt x="27580" y="26264"/>
                    <a:pt x="27580" y="24362"/>
                  </a:cubicBezTo>
                  <a:cubicBezTo>
                    <a:pt x="27580" y="22533"/>
                    <a:pt x="26117" y="21069"/>
                    <a:pt x="24288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1E09E9E-10FF-7A2A-283C-980557CAB8AA}"/>
                </a:ext>
              </a:extLst>
            </p:cNvPr>
            <p:cNvSpPr/>
            <p:nvPr/>
          </p:nvSpPr>
          <p:spPr>
            <a:xfrm>
              <a:off x="3233943" y="6017220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1069 h 48649"/>
                <a:gd name="connsiteX6" fmla="*/ 20996 w 48649"/>
                <a:gd name="connsiteY6" fmla="*/ 24435 h 48649"/>
                <a:gd name="connsiteX7" fmla="*/ 24288 w 48649"/>
                <a:gd name="connsiteY7" fmla="*/ 27727 h 48649"/>
                <a:gd name="connsiteX8" fmla="*/ 27654 w 48649"/>
                <a:gd name="connsiteY8" fmla="*/ 24435 h 48649"/>
                <a:gd name="connsiteX9" fmla="*/ 24288 w 48649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650" y="37822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606"/>
                    <a:pt x="20996" y="24435"/>
                  </a:cubicBezTo>
                  <a:cubicBezTo>
                    <a:pt x="20996" y="26264"/>
                    <a:pt x="22459" y="27727"/>
                    <a:pt x="24288" y="27727"/>
                  </a:cubicBezTo>
                  <a:cubicBezTo>
                    <a:pt x="26117" y="27727"/>
                    <a:pt x="27654" y="26264"/>
                    <a:pt x="27654" y="24435"/>
                  </a:cubicBezTo>
                  <a:cubicBezTo>
                    <a:pt x="27654" y="22533"/>
                    <a:pt x="26117" y="21069"/>
                    <a:pt x="24288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30A24C7-B489-C853-24AD-28E2CF44B03F}"/>
                </a:ext>
              </a:extLst>
            </p:cNvPr>
            <p:cNvSpPr/>
            <p:nvPr/>
          </p:nvSpPr>
          <p:spPr>
            <a:xfrm>
              <a:off x="3167369" y="6035436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0996 h 48649"/>
                <a:gd name="connsiteX6" fmla="*/ 20996 w 48649"/>
                <a:gd name="connsiteY6" fmla="*/ 24362 h 48649"/>
                <a:gd name="connsiteX7" fmla="*/ 24288 w 48649"/>
                <a:gd name="connsiteY7" fmla="*/ 27654 h 48649"/>
                <a:gd name="connsiteX8" fmla="*/ 27654 w 48649"/>
                <a:gd name="connsiteY8" fmla="*/ 24362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74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533"/>
                    <a:pt x="20996" y="24362"/>
                  </a:cubicBezTo>
                  <a:cubicBezTo>
                    <a:pt x="20996" y="26191"/>
                    <a:pt x="22459" y="27654"/>
                    <a:pt x="24288" y="27654"/>
                  </a:cubicBezTo>
                  <a:cubicBezTo>
                    <a:pt x="26117" y="27654"/>
                    <a:pt x="27654" y="26191"/>
                    <a:pt x="27654" y="24362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28D8C4D-62D5-EF31-1A5B-71B925A5547F}"/>
                </a:ext>
              </a:extLst>
            </p:cNvPr>
            <p:cNvSpPr/>
            <p:nvPr/>
          </p:nvSpPr>
          <p:spPr>
            <a:xfrm>
              <a:off x="3209727" y="6120226"/>
              <a:ext cx="48576" cy="48649"/>
            </a:xfrm>
            <a:custGeom>
              <a:avLst/>
              <a:gdLst>
                <a:gd name="connsiteX0" fmla="*/ 24288 w 48576"/>
                <a:gd name="connsiteY0" fmla="*/ 48649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49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3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650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580" y="26117"/>
                    <a:pt x="27580" y="24288"/>
                  </a:cubicBezTo>
                  <a:cubicBezTo>
                    <a:pt x="27654" y="22533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BBC6EBF-A57D-7821-E102-A66EC97FEAB3}"/>
                </a:ext>
              </a:extLst>
            </p:cNvPr>
            <p:cNvSpPr/>
            <p:nvPr/>
          </p:nvSpPr>
          <p:spPr>
            <a:xfrm>
              <a:off x="3361163" y="5835643"/>
              <a:ext cx="48649" cy="48576"/>
            </a:xfrm>
            <a:custGeom>
              <a:avLst/>
              <a:gdLst>
                <a:gd name="connsiteX0" fmla="*/ 24288 w 48649"/>
                <a:gd name="connsiteY0" fmla="*/ 48577 h 48576"/>
                <a:gd name="connsiteX1" fmla="*/ 0 w 48649"/>
                <a:gd name="connsiteY1" fmla="*/ 24288 h 48576"/>
                <a:gd name="connsiteX2" fmla="*/ 24288 w 48649"/>
                <a:gd name="connsiteY2" fmla="*/ 0 h 48576"/>
                <a:gd name="connsiteX3" fmla="*/ 48650 w 48649"/>
                <a:gd name="connsiteY3" fmla="*/ 24288 h 48576"/>
                <a:gd name="connsiteX4" fmla="*/ 24288 w 48649"/>
                <a:gd name="connsiteY4" fmla="*/ 48577 h 48576"/>
                <a:gd name="connsiteX5" fmla="*/ 24288 w 48649"/>
                <a:gd name="connsiteY5" fmla="*/ 20923 h 48576"/>
                <a:gd name="connsiteX6" fmla="*/ 20996 w 48649"/>
                <a:gd name="connsiteY6" fmla="*/ 24215 h 48576"/>
                <a:gd name="connsiteX7" fmla="*/ 24288 w 48649"/>
                <a:gd name="connsiteY7" fmla="*/ 27507 h 48576"/>
                <a:gd name="connsiteX8" fmla="*/ 27654 w 48649"/>
                <a:gd name="connsiteY8" fmla="*/ 24215 h 48576"/>
                <a:gd name="connsiteX9" fmla="*/ 24288 w 48649"/>
                <a:gd name="connsiteY9" fmla="*/ 20923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576">
                  <a:moveTo>
                    <a:pt x="24288" y="48577"/>
                  </a:moveTo>
                  <a:cubicBezTo>
                    <a:pt x="10900" y="48577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676"/>
                    <a:pt x="37676" y="48577"/>
                    <a:pt x="24288" y="48577"/>
                  </a:cubicBezTo>
                  <a:close/>
                  <a:moveTo>
                    <a:pt x="24288" y="20923"/>
                  </a:moveTo>
                  <a:cubicBezTo>
                    <a:pt x="22459" y="20923"/>
                    <a:pt x="20996" y="22386"/>
                    <a:pt x="20996" y="24215"/>
                  </a:cubicBezTo>
                  <a:cubicBezTo>
                    <a:pt x="20996" y="26044"/>
                    <a:pt x="22459" y="27507"/>
                    <a:pt x="24288" y="27507"/>
                  </a:cubicBezTo>
                  <a:cubicBezTo>
                    <a:pt x="26117" y="27507"/>
                    <a:pt x="27654" y="25971"/>
                    <a:pt x="27654" y="24215"/>
                  </a:cubicBezTo>
                  <a:cubicBezTo>
                    <a:pt x="27580" y="22459"/>
                    <a:pt x="26117" y="20923"/>
                    <a:pt x="24288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A2F1591-3851-61F7-9D37-C9B82C6CC946}"/>
                </a:ext>
              </a:extLst>
            </p:cNvPr>
            <p:cNvSpPr/>
            <p:nvPr/>
          </p:nvSpPr>
          <p:spPr>
            <a:xfrm>
              <a:off x="3422159" y="5975648"/>
              <a:ext cx="48864" cy="39230"/>
            </a:xfrm>
            <a:custGeom>
              <a:avLst/>
              <a:gdLst>
                <a:gd name="connsiteX0" fmla="*/ 38498 w 48864"/>
                <a:gd name="connsiteY0" fmla="*/ 39231 h 39230"/>
                <a:gd name="connsiteX1" fmla="*/ 28110 w 48864"/>
                <a:gd name="connsiteY1" fmla="*/ 30379 h 39230"/>
                <a:gd name="connsiteX2" fmla="*/ 24086 w 48864"/>
                <a:gd name="connsiteY2" fmla="*/ 22478 h 39230"/>
                <a:gd name="connsiteX3" fmla="*/ 13332 w 48864"/>
                <a:gd name="connsiteY3" fmla="*/ 21454 h 39230"/>
                <a:gd name="connsiteX4" fmla="*/ 383 w 48864"/>
                <a:gd name="connsiteY4" fmla="*/ 14211 h 39230"/>
                <a:gd name="connsiteX5" fmla="*/ 7626 w 48864"/>
                <a:gd name="connsiteY5" fmla="*/ 1262 h 39230"/>
                <a:gd name="connsiteX6" fmla="*/ 35352 w 48864"/>
                <a:gd name="connsiteY6" fmla="*/ 4774 h 39230"/>
                <a:gd name="connsiteX7" fmla="*/ 48740 w 48864"/>
                <a:gd name="connsiteY7" fmla="*/ 27087 h 39230"/>
                <a:gd name="connsiteX8" fmla="*/ 39961 w 48864"/>
                <a:gd name="connsiteY8" fmla="*/ 39085 h 39230"/>
                <a:gd name="connsiteX9" fmla="*/ 38498 w 48864"/>
                <a:gd name="connsiteY9" fmla="*/ 39231 h 3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64" h="39230">
                  <a:moveTo>
                    <a:pt x="38498" y="39231"/>
                  </a:moveTo>
                  <a:cubicBezTo>
                    <a:pt x="33450" y="39231"/>
                    <a:pt x="28915" y="35573"/>
                    <a:pt x="28110" y="30379"/>
                  </a:cubicBezTo>
                  <a:cubicBezTo>
                    <a:pt x="27159" y="24453"/>
                    <a:pt x="24891" y="22990"/>
                    <a:pt x="24086" y="22478"/>
                  </a:cubicBezTo>
                  <a:cubicBezTo>
                    <a:pt x="20501" y="20210"/>
                    <a:pt x="14649" y="21161"/>
                    <a:pt x="13332" y="21454"/>
                  </a:cubicBezTo>
                  <a:cubicBezTo>
                    <a:pt x="7772" y="22990"/>
                    <a:pt x="1919" y="19771"/>
                    <a:pt x="383" y="14211"/>
                  </a:cubicBezTo>
                  <a:cubicBezTo>
                    <a:pt x="-1153" y="8651"/>
                    <a:pt x="2066" y="2799"/>
                    <a:pt x="7626" y="1262"/>
                  </a:cubicBezTo>
                  <a:cubicBezTo>
                    <a:pt x="9235" y="823"/>
                    <a:pt x="23428" y="-2835"/>
                    <a:pt x="35352" y="4774"/>
                  </a:cubicBezTo>
                  <a:cubicBezTo>
                    <a:pt x="40400" y="7993"/>
                    <a:pt x="46765" y="14504"/>
                    <a:pt x="48740" y="27087"/>
                  </a:cubicBezTo>
                  <a:cubicBezTo>
                    <a:pt x="49618" y="32793"/>
                    <a:pt x="45741" y="38207"/>
                    <a:pt x="39961" y="39085"/>
                  </a:cubicBezTo>
                  <a:cubicBezTo>
                    <a:pt x="39596" y="39231"/>
                    <a:pt x="39083" y="39231"/>
                    <a:pt x="38498" y="3923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C67FD1C-4371-2493-5EF7-8D20F6227A1D}"/>
                </a:ext>
              </a:extLst>
            </p:cNvPr>
            <p:cNvSpPr/>
            <p:nvPr/>
          </p:nvSpPr>
          <p:spPr>
            <a:xfrm>
              <a:off x="3372747" y="6032391"/>
              <a:ext cx="48888" cy="39258"/>
            </a:xfrm>
            <a:custGeom>
              <a:avLst/>
              <a:gdLst>
                <a:gd name="connsiteX0" fmla="*/ 10510 w 48888"/>
                <a:gd name="connsiteY0" fmla="*/ 39259 h 39258"/>
                <a:gd name="connsiteX1" fmla="*/ 8901 w 48888"/>
                <a:gd name="connsiteY1" fmla="*/ 39112 h 39258"/>
                <a:gd name="connsiteX2" fmla="*/ 122 w 48888"/>
                <a:gd name="connsiteY2" fmla="*/ 27115 h 39258"/>
                <a:gd name="connsiteX3" fmla="*/ 13510 w 48888"/>
                <a:gd name="connsiteY3" fmla="*/ 4801 h 39258"/>
                <a:gd name="connsiteX4" fmla="*/ 41237 w 48888"/>
                <a:gd name="connsiteY4" fmla="*/ 1290 h 39258"/>
                <a:gd name="connsiteX5" fmla="*/ 48479 w 48888"/>
                <a:gd name="connsiteY5" fmla="*/ 14239 h 39258"/>
                <a:gd name="connsiteX6" fmla="*/ 35604 w 48888"/>
                <a:gd name="connsiteY6" fmla="*/ 21555 h 39258"/>
                <a:gd name="connsiteX7" fmla="*/ 24776 w 48888"/>
                <a:gd name="connsiteY7" fmla="*/ 22579 h 39258"/>
                <a:gd name="connsiteX8" fmla="*/ 20826 w 48888"/>
                <a:gd name="connsiteY8" fmla="*/ 30480 h 39258"/>
                <a:gd name="connsiteX9" fmla="*/ 10510 w 48888"/>
                <a:gd name="connsiteY9" fmla="*/ 39259 h 3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88" h="39258">
                  <a:moveTo>
                    <a:pt x="10510" y="39259"/>
                  </a:moveTo>
                  <a:cubicBezTo>
                    <a:pt x="9998" y="39259"/>
                    <a:pt x="9413" y="39186"/>
                    <a:pt x="8901" y="39112"/>
                  </a:cubicBezTo>
                  <a:cubicBezTo>
                    <a:pt x="3195" y="38234"/>
                    <a:pt x="-756" y="32821"/>
                    <a:pt x="122" y="27115"/>
                  </a:cubicBezTo>
                  <a:cubicBezTo>
                    <a:pt x="2097" y="14531"/>
                    <a:pt x="8462" y="8020"/>
                    <a:pt x="13510" y="4801"/>
                  </a:cubicBezTo>
                  <a:cubicBezTo>
                    <a:pt x="25435" y="-2880"/>
                    <a:pt x="39700" y="851"/>
                    <a:pt x="41237" y="1290"/>
                  </a:cubicBezTo>
                  <a:cubicBezTo>
                    <a:pt x="46797" y="2826"/>
                    <a:pt x="50089" y="8679"/>
                    <a:pt x="48479" y="14239"/>
                  </a:cubicBezTo>
                  <a:cubicBezTo>
                    <a:pt x="46943" y="19799"/>
                    <a:pt x="41163" y="23018"/>
                    <a:pt x="35604" y="21555"/>
                  </a:cubicBezTo>
                  <a:cubicBezTo>
                    <a:pt x="33848" y="21116"/>
                    <a:pt x="28141" y="20311"/>
                    <a:pt x="24776" y="22579"/>
                  </a:cubicBezTo>
                  <a:cubicBezTo>
                    <a:pt x="24045" y="23091"/>
                    <a:pt x="21704" y="24554"/>
                    <a:pt x="20826" y="30480"/>
                  </a:cubicBezTo>
                  <a:cubicBezTo>
                    <a:pt x="20094" y="35528"/>
                    <a:pt x="15632" y="39259"/>
                    <a:pt x="10510" y="3925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9A0263-9D28-07C7-9B9B-0C25125ABDAC}"/>
                </a:ext>
              </a:extLst>
            </p:cNvPr>
            <p:cNvSpPr/>
            <p:nvPr/>
          </p:nvSpPr>
          <p:spPr>
            <a:xfrm>
              <a:off x="3250696" y="6321702"/>
              <a:ext cx="527100" cy="20996"/>
            </a:xfrm>
            <a:custGeom>
              <a:avLst/>
              <a:gdLst>
                <a:gd name="connsiteX0" fmla="*/ 516712 w 527100"/>
                <a:gd name="connsiteY0" fmla="*/ 20996 h 20996"/>
                <a:gd name="connsiteX1" fmla="*/ 10535 w 527100"/>
                <a:gd name="connsiteY1" fmla="*/ 20996 h 20996"/>
                <a:gd name="connsiteX2" fmla="*/ 0 w 527100"/>
                <a:gd name="connsiteY2" fmla="*/ 10461 h 20996"/>
                <a:gd name="connsiteX3" fmla="*/ 10535 w 527100"/>
                <a:gd name="connsiteY3" fmla="*/ 0 h 20996"/>
                <a:gd name="connsiteX4" fmla="*/ 516638 w 527100"/>
                <a:gd name="connsiteY4" fmla="*/ 0 h 20996"/>
                <a:gd name="connsiteX5" fmla="*/ 527100 w 527100"/>
                <a:gd name="connsiteY5" fmla="*/ 10461 h 20996"/>
                <a:gd name="connsiteX6" fmla="*/ 516712 w 52710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100" h="20996">
                  <a:moveTo>
                    <a:pt x="516712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516638" y="0"/>
                  </a:lnTo>
                  <a:cubicBezTo>
                    <a:pt x="522418" y="0"/>
                    <a:pt x="527100" y="4682"/>
                    <a:pt x="527100" y="10461"/>
                  </a:cubicBezTo>
                  <a:cubicBezTo>
                    <a:pt x="527173" y="16314"/>
                    <a:pt x="522491" y="20996"/>
                    <a:pt x="516712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A55E810-9482-1742-BEEB-E0E9DEDA47F2}"/>
                </a:ext>
              </a:extLst>
            </p:cNvPr>
            <p:cNvSpPr/>
            <p:nvPr/>
          </p:nvSpPr>
          <p:spPr>
            <a:xfrm>
              <a:off x="3370089" y="6192725"/>
              <a:ext cx="123782" cy="123782"/>
            </a:xfrm>
            <a:custGeom>
              <a:avLst/>
              <a:gdLst>
                <a:gd name="connsiteX0" fmla="*/ 61891 w 123782"/>
                <a:gd name="connsiteY0" fmla="*/ 123783 h 123782"/>
                <a:gd name="connsiteX1" fmla="*/ 0 w 123782"/>
                <a:gd name="connsiteY1" fmla="*/ 61891 h 123782"/>
                <a:gd name="connsiteX2" fmla="*/ 61891 w 123782"/>
                <a:gd name="connsiteY2" fmla="*/ 0 h 123782"/>
                <a:gd name="connsiteX3" fmla="*/ 123783 w 123782"/>
                <a:gd name="connsiteY3" fmla="*/ 61891 h 123782"/>
                <a:gd name="connsiteX4" fmla="*/ 61891 w 123782"/>
                <a:gd name="connsiteY4" fmla="*/ 123783 h 123782"/>
                <a:gd name="connsiteX5" fmla="*/ 61891 w 123782"/>
                <a:gd name="connsiteY5" fmla="*/ 21069 h 123782"/>
                <a:gd name="connsiteX6" fmla="*/ 20996 w 123782"/>
                <a:gd name="connsiteY6" fmla="*/ 61965 h 123782"/>
                <a:gd name="connsiteX7" fmla="*/ 61891 w 123782"/>
                <a:gd name="connsiteY7" fmla="*/ 102859 h 123782"/>
                <a:gd name="connsiteX8" fmla="*/ 102786 w 123782"/>
                <a:gd name="connsiteY8" fmla="*/ 61965 h 123782"/>
                <a:gd name="connsiteX9" fmla="*/ 61891 w 123782"/>
                <a:gd name="connsiteY9" fmla="*/ 21069 h 12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82" h="123782">
                  <a:moveTo>
                    <a:pt x="61891" y="123783"/>
                  </a:moveTo>
                  <a:cubicBezTo>
                    <a:pt x="27727" y="123783"/>
                    <a:pt x="0" y="96056"/>
                    <a:pt x="0" y="61891"/>
                  </a:cubicBezTo>
                  <a:cubicBezTo>
                    <a:pt x="0" y="27800"/>
                    <a:pt x="27800" y="0"/>
                    <a:pt x="61891" y="0"/>
                  </a:cubicBezTo>
                  <a:cubicBezTo>
                    <a:pt x="95983" y="0"/>
                    <a:pt x="123783" y="27727"/>
                    <a:pt x="123783" y="61891"/>
                  </a:cubicBezTo>
                  <a:cubicBezTo>
                    <a:pt x="123783" y="96056"/>
                    <a:pt x="95983" y="123783"/>
                    <a:pt x="61891" y="123783"/>
                  </a:cubicBezTo>
                  <a:close/>
                  <a:moveTo>
                    <a:pt x="61891" y="21069"/>
                  </a:moveTo>
                  <a:cubicBezTo>
                    <a:pt x="39359" y="21069"/>
                    <a:pt x="20996" y="39432"/>
                    <a:pt x="20996" y="61965"/>
                  </a:cubicBezTo>
                  <a:cubicBezTo>
                    <a:pt x="20996" y="84497"/>
                    <a:pt x="39359" y="102859"/>
                    <a:pt x="61891" y="102859"/>
                  </a:cubicBezTo>
                  <a:cubicBezTo>
                    <a:pt x="84424" y="102859"/>
                    <a:pt x="102786" y="84497"/>
                    <a:pt x="102786" y="61965"/>
                  </a:cubicBezTo>
                  <a:cubicBezTo>
                    <a:pt x="102786" y="39359"/>
                    <a:pt x="84424" y="21069"/>
                    <a:pt x="61891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71D35D7-A5A7-3407-570C-628880578510}"/>
                </a:ext>
              </a:extLst>
            </p:cNvPr>
            <p:cNvSpPr/>
            <p:nvPr/>
          </p:nvSpPr>
          <p:spPr>
            <a:xfrm>
              <a:off x="3420787" y="6224183"/>
              <a:ext cx="20996" cy="65841"/>
            </a:xfrm>
            <a:custGeom>
              <a:avLst/>
              <a:gdLst>
                <a:gd name="connsiteX0" fmla="*/ 10462 w 20996"/>
                <a:gd name="connsiteY0" fmla="*/ 65842 h 65841"/>
                <a:gd name="connsiteX1" fmla="*/ 0 w 20996"/>
                <a:gd name="connsiteY1" fmla="*/ 55380 h 65841"/>
                <a:gd name="connsiteX2" fmla="*/ 0 w 20996"/>
                <a:gd name="connsiteY2" fmla="*/ 10462 h 65841"/>
                <a:gd name="connsiteX3" fmla="*/ 10462 w 20996"/>
                <a:gd name="connsiteY3" fmla="*/ 0 h 65841"/>
                <a:gd name="connsiteX4" fmla="*/ 20996 w 20996"/>
                <a:gd name="connsiteY4" fmla="*/ 10462 h 65841"/>
                <a:gd name="connsiteX5" fmla="*/ 20996 w 20996"/>
                <a:gd name="connsiteY5" fmla="*/ 55380 h 65841"/>
                <a:gd name="connsiteX6" fmla="*/ 10462 w 20996"/>
                <a:gd name="connsiteY6" fmla="*/ 65842 h 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65841">
                  <a:moveTo>
                    <a:pt x="10462" y="65842"/>
                  </a:moveTo>
                  <a:cubicBezTo>
                    <a:pt x="4682" y="65842"/>
                    <a:pt x="0" y="61160"/>
                    <a:pt x="0" y="55380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96" y="4682"/>
                    <a:pt x="20996" y="10462"/>
                  </a:cubicBezTo>
                  <a:lnTo>
                    <a:pt x="20996" y="55380"/>
                  </a:lnTo>
                  <a:cubicBezTo>
                    <a:pt x="20923" y="61160"/>
                    <a:pt x="16241" y="65842"/>
                    <a:pt x="10462" y="65842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427FB5F-4AB4-5B15-4167-0F339B346236}"/>
                </a:ext>
              </a:extLst>
            </p:cNvPr>
            <p:cNvSpPr/>
            <p:nvPr/>
          </p:nvSpPr>
          <p:spPr>
            <a:xfrm>
              <a:off x="3398327" y="6246569"/>
              <a:ext cx="65914" cy="20996"/>
            </a:xfrm>
            <a:custGeom>
              <a:avLst/>
              <a:gdLst>
                <a:gd name="connsiteX0" fmla="*/ 55380 w 65914"/>
                <a:gd name="connsiteY0" fmla="*/ 20997 h 20996"/>
                <a:gd name="connsiteX1" fmla="*/ 10462 w 65914"/>
                <a:gd name="connsiteY1" fmla="*/ 20997 h 20996"/>
                <a:gd name="connsiteX2" fmla="*/ 0 w 65914"/>
                <a:gd name="connsiteY2" fmla="*/ 10462 h 20996"/>
                <a:gd name="connsiteX3" fmla="*/ 10462 w 65914"/>
                <a:gd name="connsiteY3" fmla="*/ 0 h 20996"/>
                <a:gd name="connsiteX4" fmla="*/ 55380 w 65914"/>
                <a:gd name="connsiteY4" fmla="*/ 0 h 20996"/>
                <a:gd name="connsiteX5" fmla="*/ 65915 w 65914"/>
                <a:gd name="connsiteY5" fmla="*/ 10462 h 20996"/>
                <a:gd name="connsiteX6" fmla="*/ 55380 w 65914"/>
                <a:gd name="connsiteY6" fmla="*/ 20997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14" h="20996">
                  <a:moveTo>
                    <a:pt x="55380" y="20997"/>
                  </a:moveTo>
                  <a:lnTo>
                    <a:pt x="10462" y="20997"/>
                  </a:lnTo>
                  <a:cubicBezTo>
                    <a:pt x="4682" y="20997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55380" y="0"/>
                  </a:lnTo>
                  <a:cubicBezTo>
                    <a:pt x="61160" y="0"/>
                    <a:pt x="65915" y="4682"/>
                    <a:pt x="65915" y="10462"/>
                  </a:cubicBezTo>
                  <a:cubicBezTo>
                    <a:pt x="65842" y="16314"/>
                    <a:pt x="61160" y="20997"/>
                    <a:pt x="55380" y="20997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D01212D-865C-6E16-E8C6-7CCC76420FFE}"/>
              </a:ext>
            </a:extLst>
          </p:cNvPr>
          <p:cNvSpPr txBox="1"/>
          <p:nvPr/>
        </p:nvSpPr>
        <p:spPr>
          <a:xfrm>
            <a:off x="5532582" y="4344516"/>
            <a:ext cx="306626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585CE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A7F69C4-B4BF-DFB2-3961-4ECBDE6631EB}"/>
              </a:ext>
            </a:extLst>
          </p:cNvPr>
          <p:cNvSpPr txBox="1"/>
          <p:nvPr/>
        </p:nvSpPr>
        <p:spPr>
          <a:xfrm>
            <a:off x="2754518" y="359272"/>
            <a:ext cx="436019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5CC0FC-FAA2-5291-DC48-73E0572420A1}"/>
              </a:ext>
            </a:extLst>
          </p:cNvPr>
          <p:cNvSpPr txBox="1"/>
          <p:nvPr/>
        </p:nvSpPr>
        <p:spPr>
          <a:xfrm>
            <a:off x="922413" y="1848763"/>
            <a:ext cx="621392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8" name="Oval 42">
            <a:extLst>
              <a:ext uri="{FF2B5EF4-FFF2-40B4-BE49-F238E27FC236}">
                <a16:creationId xmlns:a16="http://schemas.microsoft.com/office/drawing/2014/main" id="{94666B9C-5985-EA17-04A3-D97BCC970C83}"/>
              </a:ext>
            </a:extLst>
          </p:cNvPr>
          <p:cNvSpPr/>
          <p:nvPr/>
        </p:nvSpPr>
        <p:spPr>
          <a:xfrm>
            <a:off x="1743895" y="4762625"/>
            <a:ext cx="692418" cy="692418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1" name="Oval 45">
            <a:extLst>
              <a:ext uri="{FF2B5EF4-FFF2-40B4-BE49-F238E27FC236}">
                <a16:creationId xmlns:a16="http://schemas.microsoft.com/office/drawing/2014/main" id="{A8108BDC-CB07-92A9-3C05-60E7D2EAF678}"/>
              </a:ext>
            </a:extLst>
          </p:cNvPr>
          <p:cNvSpPr/>
          <p:nvPr/>
        </p:nvSpPr>
        <p:spPr>
          <a:xfrm>
            <a:off x="4202983" y="4762625"/>
            <a:ext cx="692418" cy="692418"/>
          </a:xfrm>
          <a:prstGeom prst="ellipse">
            <a:avLst/>
          </a:prstGeom>
          <a:solidFill>
            <a:srgbClr val="374D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4" name="Oval 44">
            <a:extLst>
              <a:ext uri="{FF2B5EF4-FFF2-40B4-BE49-F238E27FC236}">
                <a16:creationId xmlns:a16="http://schemas.microsoft.com/office/drawing/2014/main" id="{71F55FB3-3A6F-0024-1673-11FACB51AE89}"/>
              </a:ext>
            </a:extLst>
          </p:cNvPr>
          <p:cNvSpPr/>
          <p:nvPr/>
        </p:nvSpPr>
        <p:spPr>
          <a:xfrm>
            <a:off x="3383287" y="4762625"/>
            <a:ext cx="692418" cy="692418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7" name="Oval 43">
            <a:extLst>
              <a:ext uri="{FF2B5EF4-FFF2-40B4-BE49-F238E27FC236}">
                <a16:creationId xmlns:a16="http://schemas.microsoft.com/office/drawing/2014/main" id="{8721C8AF-7B20-FE1B-CACB-3945EDD3B83E}"/>
              </a:ext>
            </a:extLst>
          </p:cNvPr>
          <p:cNvSpPr/>
          <p:nvPr/>
        </p:nvSpPr>
        <p:spPr>
          <a:xfrm>
            <a:off x="2563591" y="4762625"/>
            <a:ext cx="692418" cy="692418"/>
          </a:xfrm>
          <a:prstGeom prst="ellipse">
            <a:avLst/>
          </a:prstGeom>
          <a:solidFill>
            <a:srgbClr val="374D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pSp>
        <p:nvGrpSpPr>
          <p:cNvPr id="113" name="Graphic 48">
            <a:extLst>
              <a:ext uri="{FF2B5EF4-FFF2-40B4-BE49-F238E27FC236}">
                <a16:creationId xmlns:a16="http://schemas.microsoft.com/office/drawing/2014/main" id="{4D043099-CAFA-5F70-02E3-CDA901E6A8A5}"/>
              </a:ext>
            </a:extLst>
          </p:cNvPr>
          <p:cNvGrpSpPr/>
          <p:nvPr/>
        </p:nvGrpSpPr>
        <p:grpSpPr>
          <a:xfrm>
            <a:off x="2703403" y="4911308"/>
            <a:ext cx="457047" cy="386083"/>
            <a:chOff x="3130864" y="5796211"/>
            <a:chExt cx="646932" cy="546486"/>
          </a:xfrm>
          <a:solidFill>
            <a:schemeClr val="bg1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7CD70AC-5543-3FB3-FD6C-A9DC49BDCEE0}"/>
                </a:ext>
              </a:extLst>
            </p:cNvPr>
            <p:cNvSpPr/>
            <p:nvPr/>
          </p:nvSpPr>
          <p:spPr>
            <a:xfrm>
              <a:off x="3130864" y="5796211"/>
              <a:ext cx="404336" cy="411730"/>
            </a:xfrm>
            <a:custGeom>
              <a:avLst/>
              <a:gdLst>
                <a:gd name="connsiteX0" fmla="*/ 110907 w 404336"/>
                <a:gd name="connsiteY0" fmla="*/ 411731 h 411730"/>
                <a:gd name="connsiteX1" fmla="*/ 83839 w 404336"/>
                <a:gd name="connsiteY1" fmla="*/ 406317 h 411730"/>
                <a:gd name="connsiteX2" fmla="*/ 0 w 404336"/>
                <a:gd name="connsiteY2" fmla="*/ 265708 h 411730"/>
                <a:gd name="connsiteX3" fmla="*/ 52600 w 404336"/>
                <a:gd name="connsiteY3" fmla="*/ 181870 h 411730"/>
                <a:gd name="connsiteX4" fmla="*/ 36067 w 404336"/>
                <a:gd name="connsiteY4" fmla="*/ 133659 h 411730"/>
                <a:gd name="connsiteX5" fmla="*/ 101908 w 404336"/>
                <a:gd name="connsiteY5" fmla="*/ 49601 h 411730"/>
                <a:gd name="connsiteX6" fmla="*/ 204622 w 404336"/>
                <a:gd name="connsiteY6" fmla="*/ 0 h 411730"/>
                <a:gd name="connsiteX7" fmla="*/ 382321 w 404336"/>
                <a:gd name="connsiteY7" fmla="*/ 86326 h 411730"/>
                <a:gd name="connsiteX8" fmla="*/ 403829 w 404336"/>
                <a:gd name="connsiteY8" fmla="*/ 153558 h 411730"/>
                <a:gd name="connsiteX9" fmla="*/ 398489 w 404336"/>
                <a:gd name="connsiteY9" fmla="*/ 166141 h 411730"/>
                <a:gd name="connsiteX10" fmla="*/ 385247 w 404336"/>
                <a:gd name="connsiteY10" fmla="*/ 162703 h 411730"/>
                <a:gd name="connsiteX11" fmla="*/ 371421 w 404336"/>
                <a:gd name="connsiteY11" fmla="*/ 146169 h 411730"/>
                <a:gd name="connsiteX12" fmla="*/ 287143 w 404336"/>
                <a:gd name="connsiteY12" fmla="*/ 111273 h 411730"/>
                <a:gd name="connsiteX13" fmla="*/ 202866 w 404336"/>
                <a:gd name="connsiteY13" fmla="*/ 146169 h 411730"/>
                <a:gd name="connsiteX14" fmla="*/ 202866 w 404336"/>
                <a:gd name="connsiteY14" fmla="*/ 314724 h 411730"/>
                <a:gd name="connsiteX15" fmla="*/ 265489 w 404336"/>
                <a:gd name="connsiteY15" fmla="*/ 347645 h 411730"/>
                <a:gd name="connsiteX16" fmla="*/ 273243 w 404336"/>
                <a:gd name="connsiteY16" fmla="*/ 353790 h 411730"/>
                <a:gd name="connsiteX17" fmla="*/ 272365 w 404336"/>
                <a:gd name="connsiteY17" fmla="*/ 363666 h 411730"/>
                <a:gd name="connsiteX18" fmla="*/ 269366 w 404336"/>
                <a:gd name="connsiteY18" fmla="*/ 368275 h 411730"/>
                <a:gd name="connsiteX19" fmla="*/ 261611 w 404336"/>
                <a:gd name="connsiteY19" fmla="*/ 372957 h 411730"/>
                <a:gd name="connsiteX20" fmla="*/ 258904 w 404336"/>
                <a:gd name="connsiteY20" fmla="*/ 373616 h 411730"/>
                <a:gd name="connsiteX21" fmla="*/ 210108 w 404336"/>
                <a:gd name="connsiteY21" fmla="*/ 378444 h 411730"/>
                <a:gd name="connsiteX22" fmla="*/ 184942 w 404336"/>
                <a:gd name="connsiteY22" fmla="*/ 388686 h 411730"/>
                <a:gd name="connsiteX23" fmla="*/ 110907 w 404336"/>
                <a:gd name="connsiteY23" fmla="*/ 411731 h 411730"/>
                <a:gd name="connsiteX24" fmla="*/ 204622 w 404336"/>
                <a:gd name="connsiteY24" fmla="*/ 21069 h 411730"/>
                <a:gd name="connsiteX25" fmla="*/ 118515 w 404336"/>
                <a:gd name="connsiteY25" fmla="*/ 62989 h 411730"/>
                <a:gd name="connsiteX26" fmla="*/ 113028 w 404336"/>
                <a:gd name="connsiteY26" fmla="*/ 67817 h 411730"/>
                <a:gd name="connsiteX27" fmla="*/ 57136 w 404336"/>
                <a:gd name="connsiteY27" fmla="*/ 133732 h 411730"/>
                <a:gd name="connsiteX28" fmla="*/ 77254 w 404336"/>
                <a:gd name="connsiteY28" fmla="*/ 177334 h 411730"/>
                <a:gd name="connsiteX29" fmla="*/ 80254 w 404336"/>
                <a:gd name="connsiteY29" fmla="*/ 186479 h 411730"/>
                <a:gd name="connsiteX30" fmla="*/ 74474 w 404336"/>
                <a:gd name="connsiteY30" fmla="*/ 194234 h 411730"/>
                <a:gd name="connsiteX31" fmla="*/ 20996 w 404336"/>
                <a:gd name="connsiteY31" fmla="*/ 265781 h 411730"/>
                <a:gd name="connsiteX32" fmla="*/ 92252 w 404336"/>
                <a:gd name="connsiteY32" fmla="*/ 387150 h 411730"/>
                <a:gd name="connsiteX33" fmla="*/ 110907 w 404336"/>
                <a:gd name="connsiteY33" fmla="*/ 390808 h 411730"/>
                <a:gd name="connsiteX34" fmla="*/ 175871 w 404336"/>
                <a:gd name="connsiteY34" fmla="*/ 369884 h 411730"/>
                <a:gd name="connsiteX35" fmla="*/ 210182 w 404336"/>
                <a:gd name="connsiteY35" fmla="*/ 357594 h 411730"/>
                <a:gd name="connsiteX36" fmla="*/ 226569 w 404336"/>
                <a:gd name="connsiteY36" fmla="*/ 357228 h 411730"/>
                <a:gd name="connsiteX37" fmla="*/ 187942 w 404336"/>
                <a:gd name="connsiteY37" fmla="*/ 329867 h 411730"/>
                <a:gd name="connsiteX38" fmla="*/ 187942 w 404336"/>
                <a:gd name="connsiteY38" fmla="*/ 131611 h 411730"/>
                <a:gd name="connsiteX39" fmla="*/ 287070 w 404336"/>
                <a:gd name="connsiteY39" fmla="*/ 90569 h 411730"/>
                <a:gd name="connsiteX40" fmla="*/ 370323 w 404336"/>
                <a:gd name="connsiteY40" fmla="*/ 117930 h 411730"/>
                <a:gd name="connsiteX41" fmla="*/ 362349 w 404336"/>
                <a:gd name="connsiteY41" fmla="*/ 92983 h 411730"/>
                <a:gd name="connsiteX42" fmla="*/ 300677 w 404336"/>
                <a:gd name="connsiteY42" fmla="*/ 45212 h 411730"/>
                <a:gd name="connsiteX43" fmla="*/ 204622 w 404336"/>
                <a:gd name="connsiteY43" fmla="*/ 21069 h 41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4336" h="411730">
                  <a:moveTo>
                    <a:pt x="110907" y="411731"/>
                  </a:moveTo>
                  <a:cubicBezTo>
                    <a:pt x="101104" y="411731"/>
                    <a:pt x="92032" y="409902"/>
                    <a:pt x="83839" y="406317"/>
                  </a:cubicBezTo>
                  <a:cubicBezTo>
                    <a:pt x="32921" y="384077"/>
                    <a:pt x="0" y="292484"/>
                    <a:pt x="0" y="265708"/>
                  </a:cubicBezTo>
                  <a:cubicBezTo>
                    <a:pt x="0" y="222619"/>
                    <a:pt x="20557" y="199866"/>
                    <a:pt x="52600" y="181870"/>
                  </a:cubicBezTo>
                  <a:cubicBezTo>
                    <a:pt x="42724" y="170311"/>
                    <a:pt x="36067" y="156923"/>
                    <a:pt x="36067" y="133659"/>
                  </a:cubicBezTo>
                  <a:cubicBezTo>
                    <a:pt x="36067" y="101762"/>
                    <a:pt x="64744" y="65476"/>
                    <a:pt x="101908" y="49601"/>
                  </a:cubicBezTo>
                  <a:cubicBezTo>
                    <a:pt x="120198" y="19314"/>
                    <a:pt x="159995" y="0"/>
                    <a:pt x="204622" y="0"/>
                  </a:cubicBezTo>
                  <a:cubicBezTo>
                    <a:pt x="261245" y="0"/>
                    <a:pt x="367690" y="40383"/>
                    <a:pt x="382321" y="86326"/>
                  </a:cubicBezTo>
                  <a:lnTo>
                    <a:pt x="403829" y="153558"/>
                  </a:lnTo>
                  <a:cubicBezTo>
                    <a:pt x="405439" y="158533"/>
                    <a:pt x="403098" y="163873"/>
                    <a:pt x="398489" y="166141"/>
                  </a:cubicBezTo>
                  <a:cubicBezTo>
                    <a:pt x="393807" y="168409"/>
                    <a:pt x="388174" y="167019"/>
                    <a:pt x="385247" y="162703"/>
                  </a:cubicBezTo>
                  <a:cubicBezTo>
                    <a:pt x="381224" y="156923"/>
                    <a:pt x="376542" y="151290"/>
                    <a:pt x="371421" y="146169"/>
                  </a:cubicBezTo>
                  <a:cubicBezTo>
                    <a:pt x="348961" y="123710"/>
                    <a:pt x="318967" y="111273"/>
                    <a:pt x="287143" y="111273"/>
                  </a:cubicBezTo>
                  <a:cubicBezTo>
                    <a:pt x="255320" y="111273"/>
                    <a:pt x="225325" y="123636"/>
                    <a:pt x="202866" y="146169"/>
                  </a:cubicBezTo>
                  <a:cubicBezTo>
                    <a:pt x="156411" y="192697"/>
                    <a:pt x="156411" y="268269"/>
                    <a:pt x="202866" y="314724"/>
                  </a:cubicBezTo>
                  <a:cubicBezTo>
                    <a:pt x="220058" y="331916"/>
                    <a:pt x="241712" y="343329"/>
                    <a:pt x="265489" y="347645"/>
                  </a:cubicBezTo>
                  <a:cubicBezTo>
                    <a:pt x="268927" y="348303"/>
                    <a:pt x="271853" y="350571"/>
                    <a:pt x="273243" y="353790"/>
                  </a:cubicBezTo>
                  <a:cubicBezTo>
                    <a:pt x="274633" y="357009"/>
                    <a:pt x="274341" y="360740"/>
                    <a:pt x="272365" y="363666"/>
                  </a:cubicBezTo>
                  <a:lnTo>
                    <a:pt x="269366" y="368275"/>
                  </a:lnTo>
                  <a:cubicBezTo>
                    <a:pt x="267610" y="370909"/>
                    <a:pt x="264757" y="372664"/>
                    <a:pt x="261611" y="372957"/>
                  </a:cubicBezTo>
                  <a:cubicBezTo>
                    <a:pt x="261099" y="373031"/>
                    <a:pt x="260148" y="373250"/>
                    <a:pt x="258904" y="373616"/>
                  </a:cubicBezTo>
                  <a:cubicBezTo>
                    <a:pt x="252686" y="375444"/>
                    <a:pt x="242225" y="378444"/>
                    <a:pt x="210108" y="378444"/>
                  </a:cubicBezTo>
                  <a:cubicBezTo>
                    <a:pt x="206158" y="378444"/>
                    <a:pt x="194380" y="384150"/>
                    <a:pt x="184942" y="388686"/>
                  </a:cubicBezTo>
                  <a:cubicBezTo>
                    <a:pt x="163727" y="399001"/>
                    <a:pt x="137317" y="411731"/>
                    <a:pt x="110907" y="411731"/>
                  </a:cubicBezTo>
                  <a:close/>
                  <a:moveTo>
                    <a:pt x="204622" y="21069"/>
                  </a:moveTo>
                  <a:cubicBezTo>
                    <a:pt x="166580" y="21069"/>
                    <a:pt x="131976" y="37896"/>
                    <a:pt x="118515" y="62989"/>
                  </a:cubicBezTo>
                  <a:cubicBezTo>
                    <a:pt x="117345" y="65184"/>
                    <a:pt x="115369" y="66939"/>
                    <a:pt x="113028" y="67817"/>
                  </a:cubicBezTo>
                  <a:cubicBezTo>
                    <a:pt x="79595" y="80766"/>
                    <a:pt x="57136" y="112297"/>
                    <a:pt x="57136" y="133732"/>
                  </a:cubicBezTo>
                  <a:cubicBezTo>
                    <a:pt x="57136" y="155460"/>
                    <a:pt x="63281" y="163654"/>
                    <a:pt x="77254" y="177334"/>
                  </a:cubicBezTo>
                  <a:cubicBezTo>
                    <a:pt x="79669" y="179748"/>
                    <a:pt x="80839" y="183114"/>
                    <a:pt x="80254" y="186479"/>
                  </a:cubicBezTo>
                  <a:cubicBezTo>
                    <a:pt x="79742" y="189844"/>
                    <a:pt x="77547" y="192770"/>
                    <a:pt x="74474" y="194234"/>
                  </a:cubicBezTo>
                  <a:cubicBezTo>
                    <a:pt x="40602" y="210767"/>
                    <a:pt x="20996" y="227813"/>
                    <a:pt x="20996" y="265781"/>
                  </a:cubicBezTo>
                  <a:cubicBezTo>
                    <a:pt x="20996" y="286924"/>
                    <a:pt x="51357" y="369300"/>
                    <a:pt x="92252" y="387150"/>
                  </a:cubicBezTo>
                  <a:cubicBezTo>
                    <a:pt x="97812" y="389564"/>
                    <a:pt x="103957" y="390808"/>
                    <a:pt x="110907" y="390808"/>
                  </a:cubicBezTo>
                  <a:cubicBezTo>
                    <a:pt x="132488" y="390808"/>
                    <a:pt x="156557" y="379176"/>
                    <a:pt x="175871" y="369884"/>
                  </a:cubicBezTo>
                  <a:cubicBezTo>
                    <a:pt x="190722" y="362715"/>
                    <a:pt x="201403" y="357594"/>
                    <a:pt x="210182" y="357594"/>
                  </a:cubicBezTo>
                  <a:cubicBezTo>
                    <a:pt x="216546" y="357594"/>
                    <a:pt x="221960" y="357448"/>
                    <a:pt x="226569" y="357228"/>
                  </a:cubicBezTo>
                  <a:cubicBezTo>
                    <a:pt x="212376" y="350425"/>
                    <a:pt x="199281" y="341207"/>
                    <a:pt x="187942" y="329867"/>
                  </a:cubicBezTo>
                  <a:cubicBezTo>
                    <a:pt x="133293" y="275219"/>
                    <a:pt x="133293" y="186259"/>
                    <a:pt x="187942" y="131611"/>
                  </a:cubicBezTo>
                  <a:cubicBezTo>
                    <a:pt x="214425" y="105128"/>
                    <a:pt x="249613" y="90569"/>
                    <a:pt x="287070" y="90569"/>
                  </a:cubicBezTo>
                  <a:cubicBezTo>
                    <a:pt x="317430" y="90569"/>
                    <a:pt x="346401" y="100153"/>
                    <a:pt x="370323" y="117930"/>
                  </a:cubicBezTo>
                  <a:lnTo>
                    <a:pt x="362349" y="92983"/>
                  </a:lnTo>
                  <a:cubicBezTo>
                    <a:pt x="357740" y="78425"/>
                    <a:pt x="334110" y="60209"/>
                    <a:pt x="300677" y="45212"/>
                  </a:cubicBezTo>
                  <a:cubicBezTo>
                    <a:pt x="267537" y="30287"/>
                    <a:pt x="230739" y="21069"/>
                    <a:pt x="204622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25000D7-0C2B-3836-0300-2A9B1A49BA17}"/>
                </a:ext>
              </a:extLst>
            </p:cNvPr>
            <p:cNvSpPr/>
            <p:nvPr/>
          </p:nvSpPr>
          <p:spPr>
            <a:xfrm>
              <a:off x="3277819" y="5886707"/>
              <a:ext cx="280284" cy="280339"/>
            </a:xfrm>
            <a:custGeom>
              <a:avLst/>
              <a:gdLst>
                <a:gd name="connsiteX0" fmla="*/ 140115 w 280284"/>
                <a:gd name="connsiteY0" fmla="*/ 280339 h 280339"/>
                <a:gd name="connsiteX1" fmla="*/ 40987 w 280284"/>
                <a:gd name="connsiteY1" fmla="*/ 239298 h 280339"/>
                <a:gd name="connsiteX2" fmla="*/ 40987 w 280284"/>
                <a:gd name="connsiteY2" fmla="*/ 41041 h 280339"/>
                <a:gd name="connsiteX3" fmla="*/ 140115 w 280284"/>
                <a:gd name="connsiteY3" fmla="*/ 0 h 280339"/>
                <a:gd name="connsiteX4" fmla="*/ 239243 w 280284"/>
                <a:gd name="connsiteY4" fmla="*/ 41041 h 280339"/>
                <a:gd name="connsiteX5" fmla="*/ 280285 w 280284"/>
                <a:gd name="connsiteY5" fmla="*/ 140170 h 280339"/>
                <a:gd name="connsiteX6" fmla="*/ 239243 w 280284"/>
                <a:gd name="connsiteY6" fmla="*/ 239298 h 280339"/>
                <a:gd name="connsiteX7" fmla="*/ 140115 w 280284"/>
                <a:gd name="connsiteY7" fmla="*/ 280339 h 280339"/>
                <a:gd name="connsiteX8" fmla="*/ 140115 w 280284"/>
                <a:gd name="connsiteY8" fmla="*/ 20996 h 280339"/>
                <a:gd name="connsiteX9" fmla="*/ 55837 w 280284"/>
                <a:gd name="connsiteY9" fmla="*/ 55892 h 280339"/>
                <a:gd name="connsiteX10" fmla="*/ 55837 w 280284"/>
                <a:gd name="connsiteY10" fmla="*/ 224447 h 280339"/>
                <a:gd name="connsiteX11" fmla="*/ 140115 w 280284"/>
                <a:gd name="connsiteY11" fmla="*/ 259343 h 280339"/>
                <a:gd name="connsiteX12" fmla="*/ 224392 w 280284"/>
                <a:gd name="connsiteY12" fmla="*/ 224447 h 280339"/>
                <a:gd name="connsiteX13" fmla="*/ 259289 w 280284"/>
                <a:gd name="connsiteY13" fmla="*/ 140170 h 280339"/>
                <a:gd name="connsiteX14" fmla="*/ 224392 w 280284"/>
                <a:gd name="connsiteY14" fmla="*/ 55819 h 280339"/>
                <a:gd name="connsiteX15" fmla="*/ 140115 w 280284"/>
                <a:gd name="connsiteY15" fmla="*/ 20996 h 2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284" h="280339">
                  <a:moveTo>
                    <a:pt x="140115" y="280339"/>
                  </a:moveTo>
                  <a:cubicBezTo>
                    <a:pt x="102658" y="280339"/>
                    <a:pt x="67470" y="265781"/>
                    <a:pt x="40987" y="239298"/>
                  </a:cubicBezTo>
                  <a:cubicBezTo>
                    <a:pt x="-13662" y="184650"/>
                    <a:pt x="-13662" y="95690"/>
                    <a:pt x="40987" y="41041"/>
                  </a:cubicBezTo>
                  <a:cubicBezTo>
                    <a:pt x="67470" y="14558"/>
                    <a:pt x="102658" y="0"/>
                    <a:pt x="140115" y="0"/>
                  </a:cubicBezTo>
                  <a:cubicBezTo>
                    <a:pt x="177572" y="0"/>
                    <a:pt x="212760" y="14558"/>
                    <a:pt x="239243" y="41041"/>
                  </a:cubicBezTo>
                  <a:cubicBezTo>
                    <a:pt x="265726" y="67524"/>
                    <a:pt x="280285" y="102713"/>
                    <a:pt x="280285" y="140170"/>
                  </a:cubicBezTo>
                  <a:cubicBezTo>
                    <a:pt x="280285" y="177626"/>
                    <a:pt x="265726" y="212815"/>
                    <a:pt x="239243" y="239298"/>
                  </a:cubicBezTo>
                  <a:cubicBezTo>
                    <a:pt x="212760" y="265781"/>
                    <a:pt x="177572" y="280339"/>
                    <a:pt x="140115" y="280339"/>
                  </a:cubicBezTo>
                  <a:close/>
                  <a:moveTo>
                    <a:pt x="140115" y="20996"/>
                  </a:moveTo>
                  <a:cubicBezTo>
                    <a:pt x="108291" y="20996"/>
                    <a:pt x="78297" y="33360"/>
                    <a:pt x="55837" y="55892"/>
                  </a:cubicBezTo>
                  <a:cubicBezTo>
                    <a:pt x="9382" y="102421"/>
                    <a:pt x="9382" y="177992"/>
                    <a:pt x="55837" y="224447"/>
                  </a:cubicBezTo>
                  <a:cubicBezTo>
                    <a:pt x="78370" y="246979"/>
                    <a:pt x="108291" y="259343"/>
                    <a:pt x="140115" y="259343"/>
                  </a:cubicBezTo>
                  <a:cubicBezTo>
                    <a:pt x="171938" y="259343"/>
                    <a:pt x="201860" y="246907"/>
                    <a:pt x="224392" y="224447"/>
                  </a:cubicBezTo>
                  <a:cubicBezTo>
                    <a:pt x="246925" y="201915"/>
                    <a:pt x="259289" y="171993"/>
                    <a:pt x="259289" y="140170"/>
                  </a:cubicBezTo>
                  <a:cubicBezTo>
                    <a:pt x="259289" y="108346"/>
                    <a:pt x="246852" y="78351"/>
                    <a:pt x="224392" y="55819"/>
                  </a:cubicBezTo>
                  <a:cubicBezTo>
                    <a:pt x="201860" y="33360"/>
                    <a:pt x="171938" y="20996"/>
                    <a:pt x="14011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49A670A-2451-0412-FBDB-4B3234B43DFF}"/>
                </a:ext>
              </a:extLst>
            </p:cNvPr>
            <p:cNvSpPr/>
            <p:nvPr/>
          </p:nvSpPr>
          <p:spPr>
            <a:xfrm>
              <a:off x="3314489" y="5923505"/>
              <a:ext cx="206743" cy="206743"/>
            </a:xfrm>
            <a:custGeom>
              <a:avLst/>
              <a:gdLst>
                <a:gd name="connsiteX0" fmla="*/ 103372 w 206743"/>
                <a:gd name="connsiteY0" fmla="*/ 206743 h 206743"/>
                <a:gd name="connsiteX1" fmla="*/ 30287 w 206743"/>
                <a:gd name="connsiteY1" fmla="*/ 176456 h 206743"/>
                <a:gd name="connsiteX2" fmla="*/ 0 w 206743"/>
                <a:gd name="connsiteY2" fmla="*/ 103372 h 206743"/>
                <a:gd name="connsiteX3" fmla="*/ 30287 w 206743"/>
                <a:gd name="connsiteY3" fmla="*/ 30287 h 206743"/>
                <a:gd name="connsiteX4" fmla="*/ 103372 w 206743"/>
                <a:gd name="connsiteY4" fmla="*/ 0 h 206743"/>
                <a:gd name="connsiteX5" fmla="*/ 176456 w 206743"/>
                <a:gd name="connsiteY5" fmla="*/ 30287 h 206743"/>
                <a:gd name="connsiteX6" fmla="*/ 206743 w 206743"/>
                <a:gd name="connsiteY6" fmla="*/ 103372 h 206743"/>
                <a:gd name="connsiteX7" fmla="*/ 176456 w 206743"/>
                <a:gd name="connsiteY7" fmla="*/ 176456 h 206743"/>
                <a:gd name="connsiteX8" fmla="*/ 103372 w 206743"/>
                <a:gd name="connsiteY8" fmla="*/ 206743 h 206743"/>
                <a:gd name="connsiteX9" fmla="*/ 103372 w 206743"/>
                <a:gd name="connsiteY9" fmla="*/ 20996 h 206743"/>
                <a:gd name="connsiteX10" fmla="*/ 45138 w 206743"/>
                <a:gd name="connsiteY10" fmla="*/ 45138 h 206743"/>
                <a:gd name="connsiteX11" fmla="*/ 20996 w 206743"/>
                <a:gd name="connsiteY11" fmla="*/ 103372 h 206743"/>
                <a:gd name="connsiteX12" fmla="*/ 45138 w 206743"/>
                <a:gd name="connsiteY12" fmla="*/ 161605 h 206743"/>
                <a:gd name="connsiteX13" fmla="*/ 103372 w 206743"/>
                <a:gd name="connsiteY13" fmla="*/ 185747 h 206743"/>
                <a:gd name="connsiteX14" fmla="*/ 161678 w 206743"/>
                <a:gd name="connsiteY14" fmla="*/ 161605 h 206743"/>
                <a:gd name="connsiteX15" fmla="*/ 185820 w 206743"/>
                <a:gd name="connsiteY15" fmla="*/ 103372 h 206743"/>
                <a:gd name="connsiteX16" fmla="*/ 161678 w 206743"/>
                <a:gd name="connsiteY16" fmla="*/ 45138 h 206743"/>
                <a:gd name="connsiteX17" fmla="*/ 103372 w 206743"/>
                <a:gd name="connsiteY17" fmla="*/ 20996 h 2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6743" h="206743">
                  <a:moveTo>
                    <a:pt x="103372" y="206743"/>
                  </a:moveTo>
                  <a:cubicBezTo>
                    <a:pt x="75791" y="206743"/>
                    <a:pt x="49820" y="195989"/>
                    <a:pt x="30287" y="176456"/>
                  </a:cubicBezTo>
                  <a:cubicBezTo>
                    <a:pt x="10754" y="156923"/>
                    <a:pt x="0" y="130952"/>
                    <a:pt x="0" y="103372"/>
                  </a:cubicBezTo>
                  <a:cubicBezTo>
                    <a:pt x="0" y="75718"/>
                    <a:pt x="10754" y="49820"/>
                    <a:pt x="30287" y="30287"/>
                  </a:cubicBezTo>
                  <a:cubicBezTo>
                    <a:pt x="49820" y="10754"/>
                    <a:pt x="75791" y="0"/>
                    <a:pt x="103372" y="0"/>
                  </a:cubicBezTo>
                  <a:cubicBezTo>
                    <a:pt x="130952" y="0"/>
                    <a:pt x="156923" y="10754"/>
                    <a:pt x="176456" y="30287"/>
                  </a:cubicBezTo>
                  <a:cubicBezTo>
                    <a:pt x="195989" y="49820"/>
                    <a:pt x="206743" y="75791"/>
                    <a:pt x="206743" y="103372"/>
                  </a:cubicBezTo>
                  <a:cubicBezTo>
                    <a:pt x="206743" y="130952"/>
                    <a:pt x="195989" y="156923"/>
                    <a:pt x="176456" y="176456"/>
                  </a:cubicBezTo>
                  <a:cubicBezTo>
                    <a:pt x="156996" y="195989"/>
                    <a:pt x="131025" y="206743"/>
                    <a:pt x="103372" y="206743"/>
                  </a:cubicBezTo>
                  <a:close/>
                  <a:moveTo>
                    <a:pt x="103372" y="20996"/>
                  </a:moveTo>
                  <a:cubicBezTo>
                    <a:pt x="81351" y="20996"/>
                    <a:pt x="60721" y="29555"/>
                    <a:pt x="45138" y="45138"/>
                  </a:cubicBezTo>
                  <a:cubicBezTo>
                    <a:pt x="29556" y="60721"/>
                    <a:pt x="20996" y="81351"/>
                    <a:pt x="20996" y="103372"/>
                  </a:cubicBezTo>
                  <a:cubicBezTo>
                    <a:pt x="20996" y="125392"/>
                    <a:pt x="29556" y="146096"/>
                    <a:pt x="45138" y="161605"/>
                  </a:cubicBezTo>
                  <a:cubicBezTo>
                    <a:pt x="60721" y="177188"/>
                    <a:pt x="81351" y="185747"/>
                    <a:pt x="103372" y="185747"/>
                  </a:cubicBezTo>
                  <a:cubicBezTo>
                    <a:pt x="125392" y="185747"/>
                    <a:pt x="146096" y="177188"/>
                    <a:pt x="161678" y="161605"/>
                  </a:cubicBezTo>
                  <a:cubicBezTo>
                    <a:pt x="177261" y="146023"/>
                    <a:pt x="185820" y="125392"/>
                    <a:pt x="185820" y="103372"/>
                  </a:cubicBezTo>
                  <a:cubicBezTo>
                    <a:pt x="185820" y="81351"/>
                    <a:pt x="177261" y="60647"/>
                    <a:pt x="161678" y="45138"/>
                  </a:cubicBezTo>
                  <a:cubicBezTo>
                    <a:pt x="146096" y="29555"/>
                    <a:pt x="125392" y="20996"/>
                    <a:pt x="103372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F46FF99-2666-5506-56F7-D24B3A350190}"/>
                </a:ext>
              </a:extLst>
            </p:cNvPr>
            <p:cNvSpPr/>
            <p:nvPr/>
          </p:nvSpPr>
          <p:spPr>
            <a:xfrm>
              <a:off x="3484333" y="6093350"/>
              <a:ext cx="76330" cy="76257"/>
            </a:xfrm>
            <a:custGeom>
              <a:avLst/>
              <a:gdLst>
                <a:gd name="connsiteX0" fmla="*/ 38289 w 76330"/>
                <a:gd name="connsiteY0" fmla="*/ 76258 h 76257"/>
                <a:gd name="connsiteX1" fmla="*/ 38289 w 76330"/>
                <a:gd name="connsiteY1" fmla="*/ 76258 h 76257"/>
                <a:gd name="connsiteX2" fmla="*/ 30900 w 76330"/>
                <a:gd name="connsiteY2" fmla="*/ 73185 h 76257"/>
                <a:gd name="connsiteX3" fmla="*/ 3100 w 76330"/>
                <a:gd name="connsiteY3" fmla="*/ 45385 h 76257"/>
                <a:gd name="connsiteX4" fmla="*/ 28 w 76330"/>
                <a:gd name="connsiteY4" fmla="*/ 37191 h 76257"/>
                <a:gd name="connsiteX5" fmla="*/ 4271 w 76330"/>
                <a:gd name="connsiteY5" fmla="*/ 29510 h 76257"/>
                <a:gd name="connsiteX6" fmla="*/ 17878 w 76330"/>
                <a:gd name="connsiteY6" fmla="*/ 17805 h 76257"/>
                <a:gd name="connsiteX7" fmla="*/ 29656 w 76330"/>
                <a:gd name="connsiteY7" fmla="*/ 4197 h 76257"/>
                <a:gd name="connsiteX8" fmla="*/ 37338 w 76330"/>
                <a:gd name="connsiteY8" fmla="*/ 28 h 76257"/>
                <a:gd name="connsiteX9" fmla="*/ 45532 w 76330"/>
                <a:gd name="connsiteY9" fmla="*/ 3100 h 76257"/>
                <a:gd name="connsiteX10" fmla="*/ 73258 w 76330"/>
                <a:gd name="connsiteY10" fmla="*/ 30827 h 76257"/>
                <a:gd name="connsiteX11" fmla="*/ 73258 w 76330"/>
                <a:gd name="connsiteY11" fmla="*/ 45678 h 76257"/>
                <a:gd name="connsiteX12" fmla="*/ 45751 w 76330"/>
                <a:gd name="connsiteY12" fmla="*/ 73185 h 76257"/>
                <a:gd name="connsiteX13" fmla="*/ 38289 w 76330"/>
                <a:gd name="connsiteY13" fmla="*/ 76258 h 76257"/>
                <a:gd name="connsiteX14" fmla="*/ 26145 w 76330"/>
                <a:gd name="connsiteY14" fmla="*/ 38801 h 76257"/>
                <a:gd name="connsiteX15" fmla="*/ 38216 w 76330"/>
                <a:gd name="connsiteY15" fmla="*/ 50872 h 76257"/>
                <a:gd name="connsiteX16" fmla="*/ 50872 w 76330"/>
                <a:gd name="connsiteY16" fmla="*/ 38216 h 76257"/>
                <a:gd name="connsiteX17" fmla="*/ 38801 w 76330"/>
                <a:gd name="connsiteY17" fmla="*/ 26144 h 76257"/>
                <a:gd name="connsiteX18" fmla="*/ 32656 w 76330"/>
                <a:gd name="connsiteY18" fmla="*/ 32656 h 76257"/>
                <a:gd name="connsiteX19" fmla="*/ 26145 w 76330"/>
                <a:gd name="connsiteY19" fmla="*/ 38801 h 7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330" h="76257">
                  <a:moveTo>
                    <a:pt x="38289" y="76258"/>
                  </a:moveTo>
                  <a:lnTo>
                    <a:pt x="38289" y="76258"/>
                  </a:lnTo>
                  <a:cubicBezTo>
                    <a:pt x="35509" y="76258"/>
                    <a:pt x="32802" y="75160"/>
                    <a:pt x="30900" y="73185"/>
                  </a:cubicBezTo>
                  <a:lnTo>
                    <a:pt x="3100" y="45385"/>
                  </a:lnTo>
                  <a:cubicBezTo>
                    <a:pt x="905" y="43190"/>
                    <a:pt x="-192" y="40191"/>
                    <a:pt x="28" y="37191"/>
                  </a:cubicBezTo>
                  <a:cubicBezTo>
                    <a:pt x="247" y="34119"/>
                    <a:pt x="1783" y="31339"/>
                    <a:pt x="4271" y="29510"/>
                  </a:cubicBezTo>
                  <a:cubicBezTo>
                    <a:pt x="8953" y="26072"/>
                    <a:pt x="13489" y="22121"/>
                    <a:pt x="17878" y="17805"/>
                  </a:cubicBezTo>
                  <a:cubicBezTo>
                    <a:pt x="22048" y="13635"/>
                    <a:pt x="25998" y="9026"/>
                    <a:pt x="29656" y="4197"/>
                  </a:cubicBezTo>
                  <a:cubicBezTo>
                    <a:pt x="31485" y="1783"/>
                    <a:pt x="34265" y="247"/>
                    <a:pt x="37338" y="28"/>
                  </a:cubicBezTo>
                  <a:cubicBezTo>
                    <a:pt x="40410" y="-192"/>
                    <a:pt x="43337" y="905"/>
                    <a:pt x="45532" y="3100"/>
                  </a:cubicBezTo>
                  <a:lnTo>
                    <a:pt x="73258" y="30827"/>
                  </a:lnTo>
                  <a:cubicBezTo>
                    <a:pt x="77355" y="34923"/>
                    <a:pt x="77355" y="41581"/>
                    <a:pt x="73258" y="45678"/>
                  </a:cubicBezTo>
                  <a:lnTo>
                    <a:pt x="45751" y="73185"/>
                  </a:lnTo>
                  <a:cubicBezTo>
                    <a:pt x="43703" y="75087"/>
                    <a:pt x="41069" y="76258"/>
                    <a:pt x="38289" y="76258"/>
                  </a:cubicBezTo>
                  <a:close/>
                  <a:moveTo>
                    <a:pt x="26145" y="38801"/>
                  </a:moveTo>
                  <a:lnTo>
                    <a:pt x="38216" y="50872"/>
                  </a:lnTo>
                  <a:lnTo>
                    <a:pt x="50872" y="38216"/>
                  </a:lnTo>
                  <a:lnTo>
                    <a:pt x="38801" y="26144"/>
                  </a:lnTo>
                  <a:cubicBezTo>
                    <a:pt x="36826" y="28412"/>
                    <a:pt x="34777" y="30607"/>
                    <a:pt x="32656" y="32656"/>
                  </a:cubicBezTo>
                  <a:cubicBezTo>
                    <a:pt x="30534" y="34777"/>
                    <a:pt x="28413" y="36826"/>
                    <a:pt x="26145" y="3880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8C0CC5E6-DDD5-7EEF-EFF6-2BEC98C85960}"/>
                </a:ext>
              </a:extLst>
            </p:cNvPr>
            <p:cNvSpPr/>
            <p:nvPr/>
          </p:nvSpPr>
          <p:spPr>
            <a:xfrm>
              <a:off x="3493579" y="6102522"/>
              <a:ext cx="238493" cy="238493"/>
            </a:xfrm>
            <a:custGeom>
              <a:avLst/>
              <a:gdLst>
                <a:gd name="connsiteX0" fmla="*/ 182309 w 238493"/>
                <a:gd name="connsiteY0" fmla="*/ 238493 h 238493"/>
                <a:gd name="connsiteX1" fmla="*/ 142511 w 238493"/>
                <a:gd name="connsiteY1" fmla="*/ 222033 h 238493"/>
                <a:gd name="connsiteX2" fmla="*/ 3073 w 238493"/>
                <a:gd name="connsiteY2" fmla="*/ 82595 h 238493"/>
                <a:gd name="connsiteX3" fmla="*/ 0 w 238493"/>
                <a:gd name="connsiteY3" fmla="*/ 75132 h 238493"/>
                <a:gd name="connsiteX4" fmla="*/ 3073 w 238493"/>
                <a:gd name="connsiteY4" fmla="*/ 67743 h 238493"/>
                <a:gd name="connsiteX5" fmla="*/ 67744 w 238493"/>
                <a:gd name="connsiteY5" fmla="*/ 3072 h 238493"/>
                <a:gd name="connsiteX6" fmla="*/ 75133 w 238493"/>
                <a:gd name="connsiteY6" fmla="*/ 0 h 238493"/>
                <a:gd name="connsiteX7" fmla="*/ 82595 w 238493"/>
                <a:gd name="connsiteY7" fmla="*/ 3072 h 238493"/>
                <a:gd name="connsiteX8" fmla="*/ 222033 w 238493"/>
                <a:gd name="connsiteY8" fmla="*/ 142511 h 238493"/>
                <a:gd name="connsiteX9" fmla="*/ 238494 w 238493"/>
                <a:gd name="connsiteY9" fmla="*/ 182308 h 238493"/>
                <a:gd name="connsiteX10" fmla="*/ 222033 w 238493"/>
                <a:gd name="connsiteY10" fmla="*/ 222033 h 238493"/>
                <a:gd name="connsiteX11" fmla="*/ 182309 w 238493"/>
                <a:gd name="connsiteY11" fmla="*/ 238493 h 238493"/>
                <a:gd name="connsiteX12" fmla="*/ 25312 w 238493"/>
                <a:gd name="connsiteY12" fmla="*/ 75132 h 238493"/>
                <a:gd name="connsiteX13" fmla="*/ 157362 w 238493"/>
                <a:gd name="connsiteY13" fmla="*/ 207182 h 238493"/>
                <a:gd name="connsiteX14" fmla="*/ 182309 w 238493"/>
                <a:gd name="connsiteY14" fmla="*/ 217497 h 238493"/>
                <a:gd name="connsiteX15" fmla="*/ 207182 w 238493"/>
                <a:gd name="connsiteY15" fmla="*/ 207255 h 238493"/>
                <a:gd name="connsiteX16" fmla="*/ 217497 w 238493"/>
                <a:gd name="connsiteY16" fmla="*/ 182308 h 238493"/>
                <a:gd name="connsiteX17" fmla="*/ 207182 w 238493"/>
                <a:gd name="connsiteY17" fmla="*/ 157361 h 238493"/>
                <a:gd name="connsiteX18" fmla="*/ 75133 w 238493"/>
                <a:gd name="connsiteY18" fmla="*/ 25312 h 238493"/>
                <a:gd name="connsiteX19" fmla="*/ 25312 w 238493"/>
                <a:gd name="connsiteY19" fmla="*/ 75132 h 23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8493" h="238493">
                  <a:moveTo>
                    <a:pt x="182309" y="238493"/>
                  </a:moveTo>
                  <a:cubicBezTo>
                    <a:pt x="167238" y="238493"/>
                    <a:pt x="153119" y="232641"/>
                    <a:pt x="142511" y="222033"/>
                  </a:cubicBezTo>
                  <a:lnTo>
                    <a:pt x="3073" y="82595"/>
                  </a:lnTo>
                  <a:cubicBezTo>
                    <a:pt x="1097" y="80619"/>
                    <a:pt x="0" y="77986"/>
                    <a:pt x="0" y="75132"/>
                  </a:cubicBezTo>
                  <a:cubicBezTo>
                    <a:pt x="0" y="72352"/>
                    <a:pt x="1097" y="69646"/>
                    <a:pt x="3073" y="67743"/>
                  </a:cubicBezTo>
                  <a:lnTo>
                    <a:pt x="67744" y="3072"/>
                  </a:lnTo>
                  <a:cubicBezTo>
                    <a:pt x="69719" y="1097"/>
                    <a:pt x="72353" y="0"/>
                    <a:pt x="75133" y="0"/>
                  </a:cubicBezTo>
                  <a:cubicBezTo>
                    <a:pt x="77913" y="0"/>
                    <a:pt x="80620" y="1097"/>
                    <a:pt x="82595" y="3072"/>
                  </a:cubicBezTo>
                  <a:lnTo>
                    <a:pt x="222033" y="142511"/>
                  </a:lnTo>
                  <a:cubicBezTo>
                    <a:pt x="232641" y="153119"/>
                    <a:pt x="238494" y="167238"/>
                    <a:pt x="238494" y="182308"/>
                  </a:cubicBezTo>
                  <a:cubicBezTo>
                    <a:pt x="238494" y="197379"/>
                    <a:pt x="232641" y="211498"/>
                    <a:pt x="222033" y="222033"/>
                  </a:cubicBezTo>
                  <a:cubicBezTo>
                    <a:pt x="211498" y="232641"/>
                    <a:pt x="197379" y="238493"/>
                    <a:pt x="182309" y="238493"/>
                  </a:cubicBezTo>
                  <a:close/>
                  <a:moveTo>
                    <a:pt x="25312" y="75132"/>
                  </a:moveTo>
                  <a:lnTo>
                    <a:pt x="157362" y="207182"/>
                  </a:lnTo>
                  <a:cubicBezTo>
                    <a:pt x="164019" y="213839"/>
                    <a:pt x="172871" y="217497"/>
                    <a:pt x="182309" y="217497"/>
                  </a:cubicBezTo>
                  <a:cubicBezTo>
                    <a:pt x="191746" y="217497"/>
                    <a:pt x="200598" y="213839"/>
                    <a:pt x="207182" y="207255"/>
                  </a:cubicBezTo>
                  <a:cubicBezTo>
                    <a:pt x="213839" y="200598"/>
                    <a:pt x="217497" y="191746"/>
                    <a:pt x="217497" y="182308"/>
                  </a:cubicBezTo>
                  <a:cubicBezTo>
                    <a:pt x="217497" y="172871"/>
                    <a:pt x="213839" y="164019"/>
                    <a:pt x="207182" y="157361"/>
                  </a:cubicBezTo>
                  <a:lnTo>
                    <a:pt x="75133" y="25312"/>
                  </a:lnTo>
                  <a:lnTo>
                    <a:pt x="25312" y="75132"/>
                  </a:ln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45F615A-7B76-F09F-CA16-B4870E57F7C8}"/>
                </a:ext>
              </a:extLst>
            </p:cNvPr>
            <p:cNvSpPr/>
            <p:nvPr/>
          </p:nvSpPr>
          <p:spPr>
            <a:xfrm>
              <a:off x="3647045" y="6256080"/>
              <a:ext cx="53743" cy="53697"/>
            </a:xfrm>
            <a:custGeom>
              <a:avLst/>
              <a:gdLst>
                <a:gd name="connsiteX0" fmla="*/ 26867 w 53743"/>
                <a:gd name="connsiteY0" fmla="*/ 53697 h 53697"/>
                <a:gd name="connsiteX1" fmla="*/ 7846 w 53743"/>
                <a:gd name="connsiteY1" fmla="*/ 45869 h 53697"/>
                <a:gd name="connsiteX2" fmla="*/ 7846 w 53743"/>
                <a:gd name="connsiteY2" fmla="*/ 7828 h 53697"/>
                <a:gd name="connsiteX3" fmla="*/ 26867 w 53743"/>
                <a:gd name="connsiteY3" fmla="*/ 0 h 53697"/>
                <a:gd name="connsiteX4" fmla="*/ 45888 w 53743"/>
                <a:gd name="connsiteY4" fmla="*/ 7828 h 53697"/>
                <a:gd name="connsiteX5" fmla="*/ 45961 w 53743"/>
                <a:gd name="connsiteY5" fmla="*/ 45869 h 53697"/>
                <a:gd name="connsiteX6" fmla="*/ 26867 w 53743"/>
                <a:gd name="connsiteY6" fmla="*/ 53697 h 53697"/>
                <a:gd name="connsiteX7" fmla="*/ 26867 w 53743"/>
                <a:gd name="connsiteY7" fmla="*/ 20923 h 53697"/>
                <a:gd name="connsiteX8" fmla="*/ 22697 w 53743"/>
                <a:gd name="connsiteY8" fmla="*/ 22679 h 53697"/>
                <a:gd name="connsiteX9" fmla="*/ 22770 w 53743"/>
                <a:gd name="connsiteY9" fmla="*/ 31019 h 53697"/>
                <a:gd name="connsiteX10" fmla="*/ 26940 w 53743"/>
                <a:gd name="connsiteY10" fmla="*/ 32701 h 53697"/>
                <a:gd name="connsiteX11" fmla="*/ 31110 w 53743"/>
                <a:gd name="connsiteY11" fmla="*/ 30945 h 53697"/>
                <a:gd name="connsiteX12" fmla="*/ 31110 w 53743"/>
                <a:gd name="connsiteY12" fmla="*/ 22605 h 53697"/>
                <a:gd name="connsiteX13" fmla="*/ 26867 w 53743"/>
                <a:gd name="connsiteY13" fmla="*/ 20923 h 5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743" h="53697">
                  <a:moveTo>
                    <a:pt x="26867" y="53697"/>
                  </a:moveTo>
                  <a:cubicBezTo>
                    <a:pt x="19698" y="53697"/>
                    <a:pt x="12967" y="50917"/>
                    <a:pt x="7846" y="45869"/>
                  </a:cubicBezTo>
                  <a:cubicBezTo>
                    <a:pt x="-2615" y="35335"/>
                    <a:pt x="-2615" y="18289"/>
                    <a:pt x="7846" y="7828"/>
                  </a:cubicBezTo>
                  <a:cubicBezTo>
                    <a:pt x="12967" y="2780"/>
                    <a:pt x="19698" y="0"/>
                    <a:pt x="26867" y="0"/>
                  </a:cubicBezTo>
                  <a:cubicBezTo>
                    <a:pt x="34037" y="0"/>
                    <a:pt x="40767" y="2780"/>
                    <a:pt x="45888" y="7828"/>
                  </a:cubicBezTo>
                  <a:cubicBezTo>
                    <a:pt x="56350" y="18289"/>
                    <a:pt x="56350" y="35335"/>
                    <a:pt x="45961" y="45869"/>
                  </a:cubicBezTo>
                  <a:cubicBezTo>
                    <a:pt x="40767" y="50917"/>
                    <a:pt x="34037" y="53697"/>
                    <a:pt x="26867" y="53697"/>
                  </a:cubicBezTo>
                  <a:close/>
                  <a:moveTo>
                    <a:pt x="26867" y="20923"/>
                  </a:moveTo>
                  <a:cubicBezTo>
                    <a:pt x="25258" y="20923"/>
                    <a:pt x="23794" y="21508"/>
                    <a:pt x="22697" y="22679"/>
                  </a:cubicBezTo>
                  <a:cubicBezTo>
                    <a:pt x="20429" y="24947"/>
                    <a:pt x="20429" y="28678"/>
                    <a:pt x="22770" y="31019"/>
                  </a:cubicBezTo>
                  <a:cubicBezTo>
                    <a:pt x="23868" y="32116"/>
                    <a:pt x="25331" y="32701"/>
                    <a:pt x="26940" y="32701"/>
                  </a:cubicBezTo>
                  <a:cubicBezTo>
                    <a:pt x="28550" y="32701"/>
                    <a:pt x="30013" y="32116"/>
                    <a:pt x="31110" y="30945"/>
                  </a:cubicBezTo>
                  <a:cubicBezTo>
                    <a:pt x="33378" y="28678"/>
                    <a:pt x="33378" y="24947"/>
                    <a:pt x="31110" y="22605"/>
                  </a:cubicBezTo>
                  <a:cubicBezTo>
                    <a:pt x="29940" y="21581"/>
                    <a:pt x="28477" y="20923"/>
                    <a:pt x="26867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E125C7B-A29B-C508-2E1F-EA2B60F40024}"/>
                </a:ext>
              </a:extLst>
            </p:cNvPr>
            <p:cNvSpPr/>
            <p:nvPr/>
          </p:nvSpPr>
          <p:spPr>
            <a:xfrm>
              <a:off x="3427737" y="6026365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4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4"/>
                    <a:pt x="24288" y="27654"/>
                  </a:cubicBezTo>
                  <a:cubicBezTo>
                    <a:pt x="26117" y="27654"/>
                    <a:pt x="27580" y="26117"/>
                    <a:pt x="27580" y="24288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698A7E2-2F0B-E366-E0CB-26DBBDD4AA20}"/>
                </a:ext>
              </a:extLst>
            </p:cNvPr>
            <p:cNvSpPr/>
            <p:nvPr/>
          </p:nvSpPr>
          <p:spPr>
            <a:xfrm>
              <a:off x="3358091" y="5974935"/>
              <a:ext cx="48576" cy="48576"/>
            </a:xfrm>
            <a:custGeom>
              <a:avLst/>
              <a:gdLst>
                <a:gd name="connsiteX0" fmla="*/ 24288 w 48576"/>
                <a:gd name="connsiteY0" fmla="*/ 48576 h 48576"/>
                <a:gd name="connsiteX1" fmla="*/ 0 w 48576"/>
                <a:gd name="connsiteY1" fmla="*/ 24288 h 48576"/>
                <a:gd name="connsiteX2" fmla="*/ 24288 w 48576"/>
                <a:gd name="connsiteY2" fmla="*/ 0 h 48576"/>
                <a:gd name="connsiteX3" fmla="*/ 48577 w 48576"/>
                <a:gd name="connsiteY3" fmla="*/ 24288 h 48576"/>
                <a:gd name="connsiteX4" fmla="*/ 24288 w 48576"/>
                <a:gd name="connsiteY4" fmla="*/ 48576 h 48576"/>
                <a:gd name="connsiteX5" fmla="*/ 24288 w 48576"/>
                <a:gd name="connsiteY5" fmla="*/ 20996 h 48576"/>
                <a:gd name="connsiteX6" fmla="*/ 20996 w 48576"/>
                <a:gd name="connsiteY6" fmla="*/ 24288 h 48576"/>
                <a:gd name="connsiteX7" fmla="*/ 24288 w 48576"/>
                <a:gd name="connsiteY7" fmla="*/ 27580 h 48576"/>
                <a:gd name="connsiteX8" fmla="*/ 27580 w 48576"/>
                <a:gd name="connsiteY8" fmla="*/ 24288 h 48576"/>
                <a:gd name="connsiteX9" fmla="*/ 24288 w 48576"/>
                <a:gd name="connsiteY9" fmla="*/ 20996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576">
                  <a:moveTo>
                    <a:pt x="24288" y="48576"/>
                  </a:moveTo>
                  <a:cubicBezTo>
                    <a:pt x="10900" y="48576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676"/>
                    <a:pt x="37676" y="48576"/>
                    <a:pt x="24288" y="48576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580"/>
                    <a:pt x="24288" y="27580"/>
                  </a:cubicBezTo>
                  <a:cubicBezTo>
                    <a:pt x="26117" y="27580"/>
                    <a:pt x="27580" y="26117"/>
                    <a:pt x="27580" y="24288"/>
                  </a:cubicBezTo>
                  <a:cubicBezTo>
                    <a:pt x="27580" y="22459"/>
                    <a:pt x="26190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1777FBC-BE24-369A-152C-51480FB95AFA}"/>
                </a:ext>
              </a:extLst>
            </p:cNvPr>
            <p:cNvSpPr/>
            <p:nvPr/>
          </p:nvSpPr>
          <p:spPr>
            <a:xfrm>
              <a:off x="3276374" y="5847714"/>
              <a:ext cx="48649" cy="48649"/>
            </a:xfrm>
            <a:custGeom>
              <a:avLst/>
              <a:gdLst>
                <a:gd name="connsiteX0" fmla="*/ 24288 w 48649"/>
                <a:gd name="connsiteY0" fmla="*/ 48649 h 48649"/>
                <a:gd name="connsiteX1" fmla="*/ 0 w 48649"/>
                <a:gd name="connsiteY1" fmla="*/ 24288 h 48649"/>
                <a:gd name="connsiteX2" fmla="*/ 24288 w 48649"/>
                <a:gd name="connsiteY2" fmla="*/ 0 h 48649"/>
                <a:gd name="connsiteX3" fmla="*/ 48650 w 48649"/>
                <a:gd name="connsiteY3" fmla="*/ 24288 h 48649"/>
                <a:gd name="connsiteX4" fmla="*/ 24288 w 48649"/>
                <a:gd name="connsiteY4" fmla="*/ 48649 h 48649"/>
                <a:gd name="connsiteX5" fmla="*/ 24288 w 48649"/>
                <a:gd name="connsiteY5" fmla="*/ 20996 h 48649"/>
                <a:gd name="connsiteX6" fmla="*/ 20996 w 48649"/>
                <a:gd name="connsiteY6" fmla="*/ 24288 h 48649"/>
                <a:gd name="connsiteX7" fmla="*/ 24288 w 48649"/>
                <a:gd name="connsiteY7" fmla="*/ 27653 h 48649"/>
                <a:gd name="connsiteX8" fmla="*/ 27654 w 48649"/>
                <a:gd name="connsiteY8" fmla="*/ 24288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654" y="26117"/>
                    <a:pt x="27654" y="24288"/>
                  </a:cubicBezTo>
                  <a:cubicBezTo>
                    <a:pt x="27580" y="22459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7233FC0-2A36-1B68-9374-5DF07F33C1AE}"/>
                </a:ext>
              </a:extLst>
            </p:cNvPr>
            <p:cNvSpPr/>
            <p:nvPr/>
          </p:nvSpPr>
          <p:spPr>
            <a:xfrm>
              <a:off x="3203655" y="5890072"/>
              <a:ext cx="48576" cy="48649"/>
            </a:xfrm>
            <a:custGeom>
              <a:avLst/>
              <a:gdLst>
                <a:gd name="connsiteX0" fmla="*/ 24288 w 48576"/>
                <a:gd name="connsiteY0" fmla="*/ 48650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50 h 48649"/>
                <a:gd name="connsiteX5" fmla="*/ 24288 w 48576"/>
                <a:gd name="connsiteY5" fmla="*/ 21069 h 48649"/>
                <a:gd name="connsiteX6" fmla="*/ 20996 w 48576"/>
                <a:gd name="connsiteY6" fmla="*/ 24362 h 48649"/>
                <a:gd name="connsiteX7" fmla="*/ 24288 w 48576"/>
                <a:gd name="connsiteY7" fmla="*/ 27727 h 48649"/>
                <a:gd name="connsiteX8" fmla="*/ 27580 w 48576"/>
                <a:gd name="connsiteY8" fmla="*/ 24362 h 48649"/>
                <a:gd name="connsiteX9" fmla="*/ 24288 w 48576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533"/>
                    <a:pt x="20996" y="24362"/>
                  </a:cubicBezTo>
                  <a:cubicBezTo>
                    <a:pt x="20996" y="26191"/>
                    <a:pt x="22459" y="27727"/>
                    <a:pt x="24288" y="27727"/>
                  </a:cubicBezTo>
                  <a:cubicBezTo>
                    <a:pt x="26117" y="27727"/>
                    <a:pt x="27580" y="26264"/>
                    <a:pt x="27580" y="24362"/>
                  </a:cubicBezTo>
                  <a:cubicBezTo>
                    <a:pt x="27580" y="22533"/>
                    <a:pt x="26117" y="21069"/>
                    <a:pt x="24288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C398C92A-F902-1EC8-8E28-425D8A119679}"/>
                </a:ext>
              </a:extLst>
            </p:cNvPr>
            <p:cNvSpPr/>
            <p:nvPr/>
          </p:nvSpPr>
          <p:spPr>
            <a:xfrm>
              <a:off x="3233943" y="6017220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1069 h 48649"/>
                <a:gd name="connsiteX6" fmla="*/ 20996 w 48649"/>
                <a:gd name="connsiteY6" fmla="*/ 24435 h 48649"/>
                <a:gd name="connsiteX7" fmla="*/ 24288 w 48649"/>
                <a:gd name="connsiteY7" fmla="*/ 27727 h 48649"/>
                <a:gd name="connsiteX8" fmla="*/ 27654 w 48649"/>
                <a:gd name="connsiteY8" fmla="*/ 24435 h 48649"/>
                <a:gd name="connsiteX9" fmla="*/ 24288 w 48649"/>
                <a:gd name="connsiteY9" fmla="*/ 21069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650" y="37822"/>
                    <a:pt x="37676" y="48650"/>
                    <a:pt x="24288" y="48650"/>
                  </a:cubicBezTo>
                  <a:close/>
                  <a:moveTo>
                    <a:pt x="24288" y="21069"/>
                  </a:moveTo>
                  <a:cubicBezTo>
                    <a:pt x="22459" y="21069"/>
                    <a:pt x="20996" y="22606"/>
                    <a:pt x="20996" y="24435"/>
                  </a:cubicBezTo>
                  <a:cubicBezTo>
                    <a:pt x="20996" y="26264"/>
                    <a:pt x="22459" y="27727"/>
                    <a:pt x="24288" y="27727"/>
                  </a:cubicBezTo>
                  <a:cubicBezTo>
                    <a:pt x="26117" y="27727"/>
                    <a:pt x="27654" y="26264"/>
                    <a:pt x="27654" y="24435"/>
                  </a:cubicBezTo>
                  <a:cubicBezTo>
                    <a:pt x="27654" y="22533"/>
                    <a:pt x="26117" y="21069"/>
                    <a:pt x="24288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2172A63-39C9-029D-A6A3-4300244A711C}"/>
                </a:ext>
              </a:extLst>
            </p:cNvPr>
            <p:cNvSpPr/>
            <p:nvPr/>
          </p:nvSpPr>
          <p:spPr>
            <a:xfrm>
              <a:off x="3167369" y="6035436"/>
              <a:ext cx="48649" cy="48649"/>
            </a:xfrm>
            <a:custGeom>
              <a:avLst/>
              <a:gdLst>
                <a:gd name="connsiteX0" fmla="*/ 24288 w 48649"/>
                <a:gd name="connsiteY0" fmla="*/ 48650 h 48649"/>
                <a:gd name="connsiteX1" fmla="*/ 0 w 48649"/>
                <a:gd name="connsiteY1" fmla="*/ 24362 h 48649"/>
                <a:gd name="connsiteX2" fmla="*/ 24288 w 48649"/>
                <a:gd name="connsiteY2" fmla="*/ 0 h 48649"/>
                <a:gd name="connsiteX3" fmla="*/ 48650 w 48649"/>
                <a:gd name="connsiteY3" fmla="*/ 24362 h 48649"/>
                <a:gd name="connsiteX4" fmla="*/ 24288 w 48649"/>
                <a:gd name="connsiteY4" fmla="*/ 48650 h 48649"/>
                <a:gd name="connsiteX5" fmla="*/ 24288 w 48649"/>
                <a:gd name="connsiteY5" fmla="*/ 20996 h 48649"/>
                <a:gd name="connsiteX6" fmla="*/ 20996 w 48649"/>
                <a:gd name="connsiteY6" fmla="*/ 24362 h 48649"/>
                <a:gd name="connsiteX7" fmla="*/ 24288 w 48649"/>
                <a:gd name="connsiteY7" fmla="*/ 27654 h 48649"/>
                <a:gd name="connsiteX8" fmla="*/ 27654 w 48649"/>
                <a:gd name="connsiteY8" fmla="*/ 24362 h 48649"/>
                <a:gd name="connsiteX9" fmla="*/ 24288 w 48649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649">
                  <a:moveTo>
                    <a:pt x="24288" y="48650"/>
                  </a:moveTo>
                  <a:cubicBezTo>
                    <a:pt x="10900" y="48650"/>
                    <a:pt x="0" y="37750"/>
                    <a:pt x="0" y="24362"/>
                  </a:cubicBezTo>
                  <a:cubicBezTo>
                    <a:pt x="0" y="10974"/>
                    <a:pt x="10900" y="0"/>
                    <a:pt x="24288" y="0"/>
                  </a:cubicBezTo>
                  <a:cubicBezTo>
                    <a:pt x="37676" y="0"/>
                    <a:pt x="48650" y="10900"/>
                    <a:pt x="48650" y="24362"/>
                  </a:cubicBezTo>
                  <a:cubicBezTo>
                    <a:pt x="48577" y="37750"/>
                    <a:pt x="37676" y="48650"/>
                    <a:pt x="24288" y="48650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533"/>
                    <a:pt x="20996" y="24362"/>
                  </a:cubicBezTo>
                  <a:cubicBezTo>
                    <a:pt x="20996" y="26191"/>
                    <a:pt x="22459" y="27654"/>
                    <a:pt x="24288" y="27654"/>
                  </a:cubicBezTo>
                  <a:cubicBezTo>
                    <a:pt x="26117" y="27654"/>
                    <a:pt x="27654" y="26191"/>
                    <a:pt x="27654" y="24362"/>
                  </a:cubicBezTo>
                  <a:cubicBezTo>
                    <a:pt x="27580" y="22533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DD413F6-98A7-9944-63A2-A0FBF27CD02D}"/>
                </a:ext>
              </a:extLst>
            </p:cNvPr>
            <p:cNvSpPr/>
            <p:nvPr/>
          </p:nvSpPr>
          <p:spPr>
            <a:xfrm>
              <a:off x="3209727" y="6120226"/>
              <a:ext cx="48576" cy="48649"/>
            </a:xfrm>
            <a:custGeom>
              <a:avLst/>
              <a:gdLst>
                <a:gd name="connsiteX0" fmla="*/ 24288 w 48576"/>
                <a:gd name="connsiteY0" fmla="*/ 48649 h 48649"/>
                <a:gd name="connsiteX1" fmla="*/ 0 w 48576"/>
                <a:gd name="connsiteY1" fmla="*/ 24288 h 48649"/>
                <a:gd name="connsiteX2" fmla="*/ 24288 w 48576"/>
                <a:gd name="connsiteY2" fmla="*/ 0 h 48649"/>
                <a:gd name="connsiteX3" fmla="*/ 48577 w 48576"/>
                <a:gd name="connsiteY3" fmla="*/ 24288 h 48649"/>
                <a:gd name="connsiteX4" fmla="*/ 24288 w 48576"/>
                <a:gd name="connsiteY4" fmla="*/ 48649 h 48649"/>
                <a:gd name="connsiteX5" fmla="*/ 24288 w 48576"/>
                <a:gd name="connsiteY5" fmla="*/ 20996 h 48649"/>
                <a:gd name="connsiteX6" fmla="*/ 20996 w 48576"/>
                <a:gd name="connsiteY6" fmla="*/ 24288 h 48649"/>
                <a:gd name="connsiteX7" fmla="*/ 24288 w 48576"/>
                <a:gd name="connsiteY7" fmla="*/ 27653 h 48649"/>
                <a:gd name="connsiteX8" fmla="*/ 27580 w 48576"/>
                <a:gd name="connsiteY8" fmla="*/ 24288 h 48649"/>
                <a:gd name="connsiteX9" fmla="*/ 24288 w 48576"/>
                <a:gd name="connsiteY9" fmla="*/ 20996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76" h="48649">
                  <a:moveTo>
                    <a:pt x="24288" y="48649"/>
                  </a:moveTo>
                  <a:cubicBezTo>
                    <a:pt x="10900" y="48649"/>
                    <a:pt x="0" y="37749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676" y="0"/>
                    <a:pt x="48577" y="10900"/>
                    <a:pt x="48577" y="24288"/>
                  </a:cubicBezTo>
                  <a:cubicBezTo>
                    <a:pt x="48650" y="37749"/>
                    <a:pt x="37676" y="48649"/>
                    <a:pt x="24288" y="48649"/>
                  </a:cubicBezTo>
                  <a:close/>
                  <a:moveTo>
                    <a:pt x="24288" y="20996"/>
                  </a:moveTo>
                  <a:cubicBezTo>
                    <a:pt x="22459" y="20996"/>
                    <a:pt x="20996" y="22459"/>
                    <a:pt x="20996" y="24288"/>
                  </a:cubicBezTo>
                  <a:cubicBezTo>
                    <a:pt x="20996" y="26117"/>
                    <a:pt x="22459" y="27653"/>
                    <a:pt x="24288" y="27653"/>
                  </a:cubicBezTo>
                  <a:cubicBezTo>
                    <a:pt x="26117" y="27653"/>
                    <a:pt x="27580" y="26117"/>
                    <a:pt x="27580" y="24288"/>
                  </a:cubicBezTo>
                  <a:cubicBezTo>
                    <a:pt x="27654" y="22533"/>
                    <a:pt x="26117" y="20996"/>
                    <a:pt x="2428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41C6563-EC84-E1F8-1856-7DDC4CA79A7A}"/>
                </a:ext>
              </a:extLst>
            </p:cNvPr>
            <p:cNvSpPr/>
            <p:nvPr/>
          </p:nvSpPr>
          <p:spPr>
            <a:xfrm>
              <a:off x="3361163" y="5835643"/>
              <a:ext cx="48649" cy="48576"/>
            </a:xfrm>
            <a:custGeom>
              <a:avLst/>
              <a:gdLst>
                <a:gd name="connsiteX0" fmla="*/ 24288 w 48649"/>
                <a:gd name="connsiteY0" fmla="*/ 48577 h 48576"/>
                <a:gd name="connsiteX1" fmla="*/ 0 w 48649"/>
                <a:gd name="connsiteY1" fmla="*/ 24288 h 48576"/>
                <a:gd name="connsiteX2" fmla="*/ 24288 w 48649"/>
                <a:gd name="connsiteY2" fmla="*/ 0 h 48576"/>
                <a:gd name="connsiteX3" fmla="*/ 48650 w 48649"/>
                <a:gd name="connsiteY3" fmla="*/ 24288 h 48576"/>
                <a:gd name="connsiteX4" fmla="*/ 24288 w 48649"/>
                <a:gd name="connsiteY4" fmla="*/ 48577 h 48576"/>
                <a:gd name="connsiteX5" fmla="*/ 24288 w 48649"/>
                <a:gd name="connsiteY5" fmla="*/ 20923 h 48576"/>
                <a:gd name="connsiteX6" fmla="*/ 20996 w 48649"/>
                <a:gd name="connsiteY6" fmla="*/ 24215 h 48576"/>
                <a:gd name="connsiteX7" fmla="*/ 24288 w 48649"/>
                <a:gd name="connsiteY7" fmla="*/ 27507 h 48576"/>
                <a:gd name="connsiteX8" fmla="*/ 27654 w 48649"/>
                <a:gd name="connsiteY8" fmla="*/ 24215 h 48576"/>
                <a:gd name="connsiteX9" fmla="*/ 24288 w 48649"/>
                <a:gd name="connsiteY9" fmla="*/ 20923 h 4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49" h="48576">
                  <a:moveTo>
                    <a:pt x="24288" y="48577"/>
                  </a:moveTo>
                  <a:cubicBezTo>
                    <a:pt x="10900" y="48577"/>
                    <a:pt x="0" y="37676"/>
                    <a:pt x="0" y="24288"/>
                  </a:cubicBezTo>
                  <a:cubicBezTo>
                    <a:pt x="0" y="10900"/>
                    <a:pt x="10900" y="0"/>
                    <a:pt x="24288" y="0"/>
                  </a:cubicBezTo>
                  <a:cubicBezTo>
                    <a:pt x="37749" y="0"/>
                    <a:pt x="48650" y="10900"/>
                    <a:pt x="48650" y="24288"/>
                  </a:cubicBezTo>
                  <a:cubicBezTo>
                    <a:pt x="48577" y="37676"/>
                    <a:pt x="37676" y="48577"/>
                    <a:pt x="24288" y="48577"/>
                  </a:cubicBezTo>
                  <a:close/>
                  <a:moveTo>
                    <a:pt x="24288" y="20923"/>
                  </a:moveTo>
                  <a:cubicBezTo>
                    <a:pt x="22459" y="20923"/>
                    <a:pt x="20996" y="22386"/>
                    <a:pt x="20996" y="24215"/>
                  </a:cubicBezTo>
                  <a:cubicBezTo>
                    <a:pt x="20996" y="26044"/>
                    <a:pt x="22459" y="27507"/>
                    <a:pt x="24288" y="27507"/>
                  </a:cubicBezTo>
                  <a:cubicBezTo>
                    <a:pt x="26117" y="27507"/>
                    <a:pt x="27654" y="25971"/>
                    <a:pt x="27654" y="24215"/>
                  </a:cubicBezTo>
                  <a:cubicBezTo>
                    <a:pt x="27580" y="22459"/>
                    <a:pt x="26117" y="20923"/>
                    <a:pt x="24288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458927D-A0C0-294B-F9E3-41113B5EF3E8}"/>
                </a:ext>
              </a:extLst>
            </p:cNvPr>
            <p:cNvSpPr/>
            <p:nvPr/>
          </p:nvSpPr>
          <p:spPr>
            <a:xfrm>
              <a:off x="3422159" y="5975648"/>
              <a:ext cx="48864" cy="39230"/>
            </a:xfrm>
            <a:custGeom>
              <a:avLst/>
              <a:gdLst>
                <a:gd name="connsiteX0" fmla="*/ 38498 w 48864"/>
                <a:gd name="connsiteY0" fmla="*/ 39231 h 39230"/>
                <a:gd name="connsiteX1" fmla="*/ 28110 w 48864"/>
                <a:gd name="connsiteY1" fmla="*/ 30379 h 39230"/>
                <a:gd name="connsiteX2" fmla="*/ 24086 w 48864"/>
                <a:gd name="connsiteY2" fmla="*/ 22478 h 39230"/>
                <a:gd name="connsiteX3" fmla="*/ 13332 w 48864"/>
                <a:gd name="connsiteY3" fmla="*/ 21454 h 39230"/>
                <a:gd name="connsiteX4" fmla="*/ 383 w 48864"/>
                <a:gd name="connsiteY4" fmla="*/ 14211 h 39230"/>
                <a:gd name="connsiteX5" fmla="*/ 7626 w 48864"/>
                <a:gd name="connsiteY5" fmla="*/ 1262 h 39230"/>
                <a:gd name="connsiteX6" fmla="*/ 35352 w 48864"/>
                <a:gd name="connsiteY6" fmla="*/ 4774 h 39230"/>
                <a:gd name="connsiteX7" fmla="*/ 48740 w 48864"/>
                <a:gd name="connsiteY7" fmla="*/ 27087 h 39230"/>
                <a:gd name="connsiteX8" fmla="*/ 39961 w 48864"/>
                <a:gd name="connsiteY8" fmla="*/ 39085 h 39230"/>
                <a:gd name="connsiteX9" fmla="*/ 38498 w 48864"/>
                <a:gd name="connsiteY9" fmla="*/ 39231 h 3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64" h="39230">
                  <a:moveTo>
                    <a:pt x="38498" y="39231"/>
                  </a:moveTo>
                  <a:cubicBezTo>
                    <a:pt x="33450" y="39231"/>
                    <a:pt x="28915" y="35573"/>
                    <a:pt x="28110" y="30379"/>
                  </a:cubicBezTo>
                  <a:cubicBezTo>
                    <a:pt x="27159" y="24453"/>
                    <a:pt x="24891" y="22990"/>
                    <a:pt x="24086" y="22478"/>
                  </a:cubicBezTo>
                  <a:cubicBezTo>
                    <a:pt x="20501" y="20210"/>
                    <a:pt x="14649" y="21161"/>
                    <a:pt x="13332" y="21454"/>
                  </a:cubicBezTo>
                  <a:cubicBezTo>
                    <a:pt x="7772" y="22990"/>
                    <a:pt x="1919" y="19771"/>
                    <a:pt x="383" y="14211"/>
                  </a:cubicBezTo>
                  <a:cubicBezTo>
                    <a:pt x="-1153" y="8651"/>
                    <a:pt x="2066" y="2799"/>
                    <a:pt x="7626" y="1262"/>
                  </a:cubicBezTo>
                  <a:cubicBezTo>
                    <a:pt x="9235" y="823"/>
                    <a:pt x="23428" y="-2835"/>
                    <a:pt x="35352" y="4774"/>
                  </a:cubicBezTo>
                  <a:cubicBezTo>
                    <a:pt x="40400" y="7993"/>
                    <a:pt x="46765" y="14504"/>
                    <a:pt x="48740" y="27087"/>
                  </a:cubicBezTo>
                  <a:cubicBezTo>
                    <a:pt x="49618" y="32793"/>
                    <a:pt x="45741" y="38207"/>
                    <a:pt x="39961" y="39085"/>
                  </a:cubicBezTo>
                  <a:cubicBezTo>
                    <a:pt x="39596" y="39231"/>
                    <a:pt x="39083" y="39231"/>
                    <a:pt x="38498" y="3923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90177E7-1435-F0A7-77B7-B1B7EE7CF48E}"/>
                </a:ext>
              </a:extLst>
            </p:cNvPr>
            <p:cNvSpPr/>
            <p:nvPr/>
          </p:nvSpPr>
          <p:spPr>
            <a:xfrm>
              <a:off x="3372747" y="6032391"/>
              <a:ext cx="48888" cy="39258"/>
            </a:xfrm>
            <a:custGeom>
              <a:avLst/>
              <a:gdLst>
                <a:gd name="connsiteX0" fmla="*/ 10510 w 48888"/>
                <a:gd name="connsiteY0" fmla="*/ 39259 h 39258"/>
                <a:gd name="connsiteX1" fmla="*/ 8901 w 48888"/>
                <a:gd name="connsiteY1" fmla="*/ 39112 h 39258"/>
                <a:gd name="connsiteX2" fmla="*/ 122 w 48888"/>
                <a:gd name="connsiteY2" fmla="*/ 27115 h 39258"/>
                <a:gd name="connsiteX3" fmla="*/ 13510 w 48888"/>
                <a:gd name="connsiteY3" fmla="*/ 4801 h 39258"/>
                <a:gd name="connsiteX4" fmla="*/ 41237 w 48888"/>
                <a:gd name="connsiteY4" fmla="*/ 1290 h 39258"/>
                <a:gd name="connsiteX5" fmla="*/ 48479 w 48888"/>
                <a:gd name="connsiteY5" fmla="*/ 14239 h 39258"/>
                <a:gd name="connsiteX6" fmla="*/ 35604 w 48888"/>
                <a:gd name="connsiteY6" fmla="*/ 21555 h 39258"/>
                <a:gd name="connsiteX7" fmla="*/ 24776 w 48888"/>
                <a:gd name="connsiteY7" fmla="*/ 22579 h 39258"/>
                <a:gd name="connsiteX8" fmla="*/ 20826 w 48888"/>
                <a:gd name="connsiteY8" fmla="*/ 30480 h 39258"/>
                <a:gd name="connsiteX9" fmla="*/ 10510 w 48888"/>
                <a:gd name="connsiteY9" fmla="*/ 39259 h 3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888" h="39258">
                  <a:moveTo>
                    <a:pt x="10510" y="39259"/>
                  </a:moveTo>
                  <a:cubicBezTo>
                    <a:pt x="9998" y="39259"/>
                    <a:pt x="9413" y="39186"/>
                    <a:pt x="8901" y="39112"/>
                  </a:cubicBezTo>
                  <a:cubicBezTo>
                    <a:pt x="3195" y="38234"/>
                    <a:pt x="-756" y="32821"/>
                    <a:pt x="122" y="27115"/>
                  </a:cubicBezTo>
                  <a:cubicBezTo>
                    <a:pt x="2097" y="14531"/>
                    <a:pt x="8462" y="8020"/>
                    <a:pt x="13510" y="4801"/>
                  </a:cubicBezTo>
                  <a:cubicBezTo>
                    <a:pt x="25435" y="-2880"/>
                    <a:pt x="39700" y="851"/>
                    <a:pt x="41237" y="1290"/>
                  </a:cubicBezTo>
                  <a:cubicBezTo>
                    <a:pt x="46797" y="2826"/>
                    <a:pt x="50089" y="8679"/>
                    <a:pt x="48479" y="14239"/>
                  </a:cubicBezTo>
                  <a:cubicBezTo>
                    <a:pt x="46943" y="19799"/>
                    <a:pt x="41163" y="23018"/>
                    <a:pt x="35604" y="21555"/>
                  </a:cubicBezTo>
                  <a:cubicBezTo>
                    <a:pt x="33848" y="21116"/>
                    <a:pt x="28141" y="20311"/>
                    <a:pt x="24776" y="22579"/>
                  </a:cubicBezTo>
                  <a:cubicBezTo>
                    <a:pt x="24045" y="23091"/>
                    <a:pt x="21704" y="24554"/>
                    <a:pt x="20826" y="30480"/>
                  </a:cubicBezTo>
                  <a:cubicBezTo>
                    <a:pt x="20094" y="35528"/>
                    <a:pt x="15632" y="39259"/>
                    <a:pt x="10510" y="3925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6F12A83-DDEB-FE20-424C-EC62CA453264}"/>
                </a:ext>
              </a:extLst>
            </p:cNvPr>
            <p:cNvSpPr/>
            <p:nvPr/>
          </p:nvSpPr>
          <p:spPr>
            <a:xfrm>
              <a:off x="3250696" y="6321702"/>
              <a:ext cx="527100" cy="20996"/>
            </a:xfrm>
            <a:custGeom>
              <a:avLst/>
              <a:gdLst>
                <a:gd name="connsiteX0" fmla="*/ 516712 w 527100"/>
                <a:gd name="connsiteY0" fmla="*/ 20996 h 20996"/>
                <a:gd name="connsiteX1" fmla="*/ 10535 w 527100"/>
                <a:gd name="connsiteY1" fmla="*/ 20996 h 20996"/>
                <a:gd name="connsiteX2" fmla="*/ 0 w 527100"/>
                <a:gd name="connsiteY2" fmla="*/ 10461 h 20996"/>
                <a:gd name="connsiteX3" fmla="*/ 10535 w 527100"/>
                <a:gd name="connsiteY3" fmla="*/ 0 h 20996"/>
                <a:gd name="connsiteX4" fmla="*/ 516638 w 527100"/>
                <a:gd name="connsiteY4" fmla="*/ 0 h 20996"/>
                <a:gd name="connsiteX5" fmla="*/ 527100 w 527100"/>
                <a:gd name="connsiteY5" fmla="*/ 10461 h 20996"/>
                <a:gd name="connsiteX6" fmla="*/ 516712 w 52710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100" h="20996">
                  <a:moveTo>
                    <a:pt x="516712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516638" y="0"/>
                  </a:lnTo>
                  <a:cubicBezTo>
                    <a:pt x="522418" y="0"/>
                    <a:pt x="527100" y="4682"/>
                    <a:pt x="527100" y="10461"/>
                  </a:cubicBezTo>
                  <a:cubicBezTo>
                    <a:pt x="527173" y="16314"/>
                    <a:pt x="522491" y="20996"/>
                    <a:pt x="516712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7073DC-DCAD-165D-2395-FE7A5B728C2D}"/>
                </a:ext>
              </a:extLst>
            </p:cNvPr>
            <p:cNvSpPr/>
            <p:nvPr/>
          </p:nvSpPr>
          <p:spPr>
            <a:xfrm>
              <a:off x="3370089" y="6192725"/>
              <a:ext cx="123782" cy="123782"/>
            </a:xfrm>
            <a:custGeom>
              <a:avLst/>
              <a:gdLst>
                <a:gd name="connsiteX0" fmla="*/ 61891 w 123782"/>
                <a:gd name="connsiteY0" fmla="*/ 123783 h 123782"/>
                <a:gd name="connsiteX1" fmla="*/ 0 w 123782"/>
                <a:gd name="connsiteY1" fmla="*/ 61891 h 123782"/>
                <a:gd name="connsiteX2" fmla="*/ 61891 w 123782"/>
                <a:gd name="connsiteY2" fmla="*/ 0 h 123782"/>
                <a:gd name="connsiteX3" fmla="*/ 123783 w 123782"/>
                <a:gd name="connsiteY3" fmla="*/ 61891 h 123782"/>
                <a:gd name="connsiteX4" fmla="*/ 61891 w 123782"/>
                <a:gd name="connsiteY4" fmla="*/ 123783 h 123782"/>
                <a:gd name="connsiteX5" fmla="*/ 61891 w 123782"/>
                <a:gd name="connsiteY5" fmla="*/ 21069 h 123782"/>
                <a:gd name="connsiteX6" fmla="*/ 20996 w 123782"/>
                <a:gd name="connsiteY6" fmla="*/ 61965 h 123782"/>
                <a:gd name="connsiteX7" fmla="*/ 61891 w 123782"/>
                <a:gd name="connsiteY7" fmla="*/ 102859 h 123782"/>
                <a:gd name="connsiteX8" fmla="*/ 102786 w 123782"/>
                <a:gd name="connsiteY8" fmla="*/ 61965 h 123782"/>
                <a:gd name="connsiteX9" fmla="*/ 61891 w 123782"/>
                <a:gd name="connsiteY9" fmla="*/ 21069 h 12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82" h="123782">
                  <a:moveTo>
                    <a:pt x="61891" y="123783"/>
                  </a:moveTo>
                  <a:cubicBezTo>
                    <a:pt x="27727" y="123783"/>
                    <a:pt x="0" y="96056"/>
                    <a:pt x="0" y="61891"/>
                  </a:cubicBezTo>
                  <a:cubicBezTo>
                    <a:pt x="0" y="27800"/>
                    <a:pt x="27800" y="0"/>
                    <a:pt x="61891" y="0"/>
                  </a:cubicBezTo>
                  <a:cubicBezTo>
                    <a:pt x="95983" y="0"/>
                    <a:pt x="123783" y="27727"/>
                    <a:pt x="123783" y="61891"/>
                  </a:cubicBezTo>
                  <a:cubicBezTo>
                    <a:pt x="123783" y="96056"/>
                    <a:pt x="95983" y="123783"/>
                    <a:pt x="61891" y="123783"/>
                  </a:cubicBezTo>
                  <a:close/>
                  <a:moveTo>
                    <a:pt x="61891" y="21069"/>
                  </a:moveTo>
                  <a:cubicBezTo>
                    <a:pt x="39359" y="21069"/>
                    <a:pt x="20996" y="39432"/>
                    <a:pt x="20996" y="61965"/>
                  </a:cubicBezTo>
                  <a:cubicBezTo>
                    <a:pt x="20996" y="84497"/>
                    <a:pt x="39359" y="102859"/>
                    <a:pt x="61891" y="102859"/>
                  </a:cubicBezTo>
                  <a:cubicBezTo>
                    <a:pt x="84424" y="102859"/>
                    <a:pt x="102786" y="84497"/>
                    <a:pt x="102786" y="61965"/>
                  </a:cubicBezTo>
                  <a:cubicBezTo>
                    <a:pt x="102786" y="39359"/>
                    <a:pt x="84424" y="21069"/>
                    <a:pt x="61891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0E34C5DA-C431-DDDF-50F1-8A64700BAA10}"/>
                </a:ext>
              </a:extLst>
            </p:cNvPr>
            <p:cNvSpPr/>
            <p:nvPr/>
          </p:nvSpPr>
          <p:spPr>
            <a:xfrm>
              <a:off x="3420787" y="6224183"/>
              <a:ext cx="20996" cy="65841"/>
            </a:xfrm>
            <a:custGeom>
              <a:avLst/>
              <a:gdLst>
                <a:gd name="connsiteX0" fmla="*/ 10462 w 20996"/>
                <a:gd name="connsiteY0" fmla="*/ 65842 h 65841"/>
                <a:gd name="connsiteX1" fmla="*/ 0 w 20996"/>
                <a:gd name="connsiteY1" fmla="*/ 55380 h 65841"/>
                <a:gd name="connsiteX2" fmla="*/ 0 w 20996"/>
                <a:gd name="connsiteY2" fmla="*/ 10462 h 65841"/>
                <a:gd name="connsiteX3" fmla="*/ 10462 w 20996"/>
                <a:gd name="connsiteY3" fmla="*/ 0 h 65841"/>
                <a:gd name="connsiteX4" fmla="*/ 20996 w 20996"/>
                <a:gd name="connsiteY4" fmla="*/ 10462 h 65841"/>
                <a:gd name="connsiteX5" fmla="*/ 20996 w 20996"/>
                <a:gd name="connsiteY5" fmla="*/ 55380 h 65841"/>
                <a:gd name="connsiteX6" fmla="*/ 10462 w 20996"/>
                <a:gd name="connsiteY6" fmla="*/ 65842 h 6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6" h="65841">
                  <a:moveTo>
                    <a:pt x="10462" y="65842"/>
                  </a:moveTo>
                  <a:cubicBezTo>
                    <a:pt x="4682" y="65842"/>
                    <a:pt x="0" y="61160"/>
                    <a:pt x="0" y="55380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462" y="0"/>
                  </a:cubicBezTo>
                  <a:cubicBezTo>
                    <a:pt x="16241" y="0"/>
                    <a:pt x="20996" y="4682"/>
                    <a:pt x="20996" y="10462"/>
                  </a:cubicBezTo>
                  <a:lnTo>
                    <a:pt x="20996" y="55380"/>
                  </a:lnTo>
                  <a:cubicBezTo>
                    <a:pt x="20923" y="61160"/>
                    <a:pt x="16241" y="65842"/>
                    <a:pt x="10462" y="65842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D328993F-2453-CA10-214B-2F13E11A493B}"/>
                </a:ext>
              </a:extLst>
            </p:cNvPr>
            <p:cNvSpPr/>
            <p:nvPr/>
          </p:nvSpPr>
          <p:spPr>
            <a:xfrm>
              <a:off x="3398327" y="6246569"/>
              <a:ext cx="65914" cy="20996"/>
            </a:xfrm>
            <a:custGeom>
              <a:avLst/>
              <a:gdLst>
                <a:gd name="connsiteX0" fmla="*/ 55380 w 65914"/>
                <a:gd name="connsiteY0" fmla="*/ 20997 h 20996"/>
                <a:gd name="connsiteX1" fmla="*/ 10462 w 65914"/>
                <a:gd name="connsiteY1" fmla="*/ 20997 h 20996"/>
                <a:gd name="connsiteX2" fmla="*/ 0 w 65914"/>
                <a:gd name="connsiteY2" fmla="*/ 10462 h 20996"/>
                <a:gd name="connsiteX3" fmla="*/ 10462 w 65914"/>
                <a:gd name="connsiteY3" fmla="*/ 0 h 20996"/>
                <a:gd name="connsiteX4" fmla="*/ 55380 w 65914"/>
                <a:gd name="connsiteY4" fmla="*/ 0 h 20996"/>
                <a:gd name="connsiteX5" fmla="*/ 65915 w 65914"/>
                <a:gd name="connsiteY5" fmla="*/ 10462 h 20996"/>
                <a:gd name="connsiteX6" fmla="*/ 55380 w 65914"/>
                <a:gd name="connsiteY6" fmla="*/ 20997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914" h="20996">
                  <a:moveTo>
                    <a:pt x="55380" y="20997"/>
                  </a:moveTo>
                  <a:lnTo>
                    <a:pt x="10462" y="20997"/>
                  </a:lnTo>
                  <a:cubicBezTo>
                    <a:pt x="4682" y="20997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55380" y="0"/>
                  </a:lnTo>
                  <a:cubicBezTo>
                    <a:pt x="61160" y="0"/>
                    <a:pt x="65915" y="4682"/>
                    <a:pt x="65915" y="10462"/>
                  </a:cubicBezTo>
                  <a:cubicBezTo>
                    <a:pt x="65842" y="16314"/>
                    <a:pt x="61160" y="20997"/>
                    <a:pt x="55380" y="20997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4" name="Graphic 48">
            <a:extLst>
              <a:ext uri="{FF2B5EF4-FFF2-40B4-BE49-F238E27FC236}">
                <a16:creationId xmlns:a16="http://schemas.microsoft.com/office/drawing/2014/main" id="{512A9C17-7325-3A54-A17E-106F5018F7CB}"/>
              </a:ext>
            </a:extLst>
          </p:cNvPr>
          <p:cNvGrpSpPr/>
          <p:nvPr/>
        </p:nvGrpSpPr>
        <p:grpSpPr>
          <a:xfrm>
            <a:off x="3503514" y="4872545"/>
            <a:ext cx="424847" cy="457098"/>
            <a:chOff x="7058837" y="3793451"/>
            <a:chExt cx="601354" cy="647005"/>
          </a:xfrm>
          <a:solidFill>
            <a:srgbClr val="374DF8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9A3B9D1C-7B74-D9E8-04B7-E5341C4A22A6}"/>
                </a:ext>
              </a:extLst>
            </p:cNvPr>
            <p:cNvSpPr/>
            <p:nvPr/>
          </p:nvSpPr>
          <p:spPr>
            <a:xfrm>
              <a:off x="7058837" y="3793451"/>
              <a:ext cx="601354" cy="601354"/>
            </a:xfrm>
            <a:custGeom>
              <a:avLst/>
              <a:gdLst>
                <a:gd name="connsiteX0" fmla="*/ 300678 w 601354"/>
                <a:gd name="connsiteY0" fmla="*/ 601355 h 601354"/>
                <a:gd name="connsiteX1" fmla="*/ 88081 w 601354"/>
                <a:gd name="connsiteY1" fmla="*/ 513273 h 601354"/>
                <a:gd name="connsiteX2" fmla="*/ 0 w 601354"/>
                <a:gd name="connsiteY2" fmla="*/ 300677 h 601354"/>
                <a:gd name="connsiteX3" fmla="*/ 88081 w 601354"/>
                <a:gd name="connsiteY3" fmla="*/ 88082 h 601354"/>
                <a:gd name="connsiteX4" fmla="*/ 300678 w 601354"/>
                <a:gd name="connsiteY4" fmla="*/ 0 h 601354"/>
                <a:gd name="connsiteX5" fmla="*/ 513273 w 601354"/>
                <a:gd name="connsiteY5" fmla="*/ 88082 h 601354"/>
                <a:gd name="connsiteX6" fmla="*/ 601355 w 601354"/>
                <a:gd name="connsiteY6" fmla="*/ 300677 h 601354"/>
                <a:gd name="connsiteX7" fmla="*/ 513273 w 601354"/>
                <a:gd name="connsiteY7" fmla="*/ 513273 h 601354"/>
                <a:gd name="connsiteX8" fmla="*/ 300678 w 601354"/>
                <a:gd name="connsiteY8" fmla="*/ 601355 h 601354"/>
                <a:gd name="connsiteX9" fmla="*/ 300678 w 601354"/>
                <a:gd name="connsiteY9" fmla="*/ 20996 h 601354"/>
                <a:gd name="connsiteX10" fmla="*/ 20996 w 601354"/>
                <a:gd name="connsiteY10" fmla="*/ 300677 h 601354"/>
                <a:gd name="connsiteX11" fmla="*/ 300678 w 601354"/>
                <a:gd name="connsiteY11" fmla="*/ 580359 h 601354"/>
                <a:gd name="connsiteX12" fmla="*/ 580285 w 601354"/>
                <a:gd name="connsiteY12" fmla="*/ 300677 h 601354"/>
                <a:gd name="connsiteX13" fmla="*/ 300678 w 601354"/>
                <a:gd name="connsiteY13" fmla="*/ 20996 h 60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1354" h="601354">
                  <a:moveTo>
                    <a:pt x="300678" y="601355"/>
                  </a:moveTo>
                  <a:cubicBezTo>
                    <a:pt x="220350" y="601355"/>
                    <a:pt x="144852" y="570117"/>
                    <a:pt x="88081" y="513273"/>
                  </a:cubicBezTo>
                  <a:cubicBezTo>
                    <a:pt x="31312" y="456503"/>
                    <a:pt x="0" y="381005"/>
                    <a:pt x="0" y="300677"/>
                  </a:cubicBezTo>
                  <a:cubicBezTo>
                    <a:pt x="0" y="220350"/>
                    <a:pt x="31312" y="144852"/>
                    <a:pt x="88081" y="88082"/>
                  </a:cubicBezTo>
                  <a:cubicBezTo>
                    <a:pt x="144852" y="31311"/>
                    <a:pt x="220350" y="0"/>
                    <a:pt x="300678" y="0"/>
                  </a:cubicBezTo>
                  <a:cubicBezTo>
                    <a:pt x="381004" y="0"/>
                    <a:pt x="456430" y="31311"/>
                    <a:pt x="513273" y="88082"/>
                  </a:cubicBezTo>
                  <a:cubicBezTo>
                    <a:pt x="570043" y="144852"/>
                    <a:pt x="601355" y="220350"/>
                    <a:pt x="601355" y="300677"/>
                  </a:cubicBezTo>
                  <a:cubicBezTo>
                    <a:pt x="601355" y="381005"/>
                    <a:pt x="570116" y="456503"/>
                    <a:pt x="513273" y="513273"/>
                  </a:cubicBezTo>
                  <a:cubicBezTo>
                    <a:pt x="456503" y="570044"/>
                    <a:pt x="381004" y="601355"/>
                    <a:pt x="300678" y="601355"/>
                  </a:cubicBezTo>
                  <a:close/>
                  <a:moveTo>
                    <a:pt x="300678" y="20996"/>
                  </a:moveTo>
                  <a:cubicBezTo>
                    <a:pt x="146461" y="20996"/>
                    <a:pt x="20996" y="146462"/>
                    <a:pt x="20996" y="300677"/>
                  </a:cubicBezTo>
                  <a:cubicBezTo>
                    <a:pt x="20996" y="454893"/>
                    <a:pt x="146461" y="580359"/>
                    <a:pt x="300678" y="580359"/>
                  </a:cubicBezTo>
                  <a:cubicBezTo>
                    <a:pt x="454893" y="580359"/>
                    <a:pt x="580285" y="454893"/>
                    <a:pt x="580285" y="300677"/>
                  </a:cubicBezTo>
                  <a:cubicBezTo>
                    <a:pt x="580285" y="146462"/>
                    <a:pt x="454893" y="20996"/>
                    <a:pt x="300678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A3D45DE1-4A06-151F-D1D7-DE41CB42B037}"/>
                </a:ext>
              </a:extLst>
            </p:cNvPr>
            <p:cNvSpPr/>
            <p:nvPr/>
          </p:nvSpPr>
          <p:spPr>
            <a:xfrm>
              <a:off x="7125337" y="3859951"/>
              <a:ext cx="468354" cy="468354"/>
            </a:xfrm>
            <a:custGeom>
              <a:avLst/>
              <a:gdLst>
                <a:gd name="connsiteX0" fmla="*/ 234177 w 468354"/>
                <a:gd name="connsiteY0" fmla="*/ 468355 h 468354"/>
                <a:gd name="connsiteX1" fmla="*/ 0 w 468354"/>
                <a:gd name="connsiteY1" fmla="*/ 234177 h 468354"/>
                <a:gd name="connsiteX2" fmla="*/ 234177 w 468354"/>
                <a:gd name="connsiteY2" fmla="*/ 0 h 468354"/>
                <a:gd name="connsiteX3" fmla="*/ 468354 w 468354"/>
                <a:gd name="connsiteY3" fmla="*/ 234177 h 468354"/>
                <a:gd name="connsiteX4" fmla="*/ 234177 w 468354"/>
                <a:gd name="connsiteY4" fmla="*/ 468355 h 468354"/>
                <a:gd name="connsiteX5" fmla="*/ 234177 w 468354"/>
                <a:gd name="connsiteY5" fmla="*/ 20996 h 468354"/>
                <a:gd name="connsiteX6" fmla="*/ 20996 w 468354"/>
                <a:gd name="connsiteY6" fmla="*/ 234177 h 468354"/>
                <a:gd name="connsiteX7" fmla="*/ 234177 w 468354"/>
                <a:gd name="connsiteY7" fmla="*/ 447358 h 468354"/>
                <a:gd name="connsiteX8" fmla="*/ 447358 w 468354"/>
                <a:gd name="connsiteY8" fmla="*/ 234177 h 468354"/>
                <a:gd name="connsiteX9" fmla="*/ 234177 w 468354"/>
                <a:gd name="connsiteY9" fmla="*/ 20996 h 46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354" h="468354">
                  <a:moveTo>
                    <a:pt x="234177" y="468355"/>
                  </a:moveTo>
                  <a:cubicBezTo>
                    <a:pt x="105054" y="468355"/>
                    <a:pt x="0" y="363300"/>
                    <a:pt x="0" y="234177"/>
                  </a:cubicBezTo>
                  <a:cubicBezTo>
                    <a:pt x="0" y="105054"/>
                    <a:pt x="105054" y="0"/>
                    <a:pt x="234177" y="0"/>
                  </a:cubicBezTo>
                  <a:cubicBezTo>
                    <a:pt x="363300" y="0"/>
                    <a:pt x="468354" y="105054"/>
                    <a:pt x="468354" y="234177"/>
                  </a:cubicBezTo>
                  <a:cubicBezTo>
                    <a:pt x="468354" y="363300"/>
                    <a:pt x="363300" y="468355"/>
                    <a:pt x="234177" y="468355"/>
                  </a:cubicBezTo>
                  <a:close/>
                  <a:moveTo>
                    <a:pt x="234177" y="20996"/>
                  </a:moveTo>
                  <a:cubicBezTo>
                    <a:pt x="116613" y="20996"/>
                    <a:pt x="20996" y="116613"/>
                    <a:pt x="20996" y="234177"/>
                  </a:cubicBezTo>
                  <a:cubicBezTo>
                    <a:pt x="20996" y="351742"/>
                    <a:pt x="116613" y="447358"/>
                    <a:pt x="234177" y="447358"/>
                  </a:cubicBezTo>
                  <a:cubicBezTo>
                    <a:pt x="351741" y="447358"/>
                    <a:pt x="447358" y="351742"/>
                    <a:pt x="447358" y="234177"/>
                  </a:cubicBezTo>
                  <a:cubicBezTo>
                    <a:pt x="447358" y="116613"/>
                    <a:pt x="351741" y="20996"/>
                    <a:pt x="234177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D659FA9-BE79-0A17-680C-1A74C5CB7118}"/>
                </a:ext>
              </a:extLst>
            </p:cNvPr>
            <p:cNvSpPr/>
            <p:nvPr/>
          </p:nvSpPr>
          <p:spPr>
            <a:xfrm>
              <a:off x="7355045" y="3898267"/>
              <a:ext cx="84726" cy="57812"/>
            </a:xfrm>
            <a:custGeom>
              <a:avLst/>
              <a:gdLst>
                <a:gd name="connsiteX0" fmla="*/ 10468 w 84726"/>
                <a:gd name="connsiteY0" fmla="*/ 57813 h 57812"/>
                <a:gd name="connsiteX1" fmla="*/ 7761 w 84726"/>
                <a:gd name="connsiteY1" fmla="*/ 57447 h 57812"/>
                <a:gd name="connsiteX2" fmla="*/ 372 w 84726"/>
                <a:gd name="connsiteY2" fmla="*/ 44571 h 57812"/>
                <a:gd name="connsiteX3" fmla="*/ 74554 w 84726"/>
                <a:gd name="connsiteY3" fmla="*/ 18 h 57812"/>
                <a:gd name="connsiteX4" fmla="*/ 84723 w 84726"/>
                <a:gd name="connsiteY4" fmla="*/ 10845 h 57812"/>
                <a:gd name="connsiteX5" fmla="*/ 73896 w 84726"/>
                <a:gd name="connsiteY5" fmla="*/ 21014 h 57812"/>
                <a:gd name="connsiteX6" fmla="*/ 20637 w 84726"/>
                <a:gd name="connsiteY6" fmla="*/ 49985 h 57812"/>
                <a:gd name="connsiteX7" fmla="*/ 10468 w 84726"/>
                <a:gd name="connsiteY7" fmla="*/ 57813 h 57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26" h="57812">
                  <a:moveTo>
                    <a:pt x="10468" y="57813"/>
                  </a:moveTo>
                  <a:cubicBezTo>
                    <a:pt x="9590" y="57813"/>
                    <a:pt x="8639" y="57666"/>
                    <a:pt x="7761" y="57447"/>
                  </a:cubicBezTo>
                  <a:cubicBezTo>
                    <a:pt x="2201" y="55910"/>
                    <a:pt x="-1164" y="50204"/>
                    <a:pt x="372" y="44571"/>
                  </a:cubicBezTo>
                  <a:cubicBezTo>
                    <a:pt x="12736" y="-1445"/>
                    <a:pt x="72067" y="-55"/>
                    <a:pt x="74554" y="18"/>
                  </a:cubicBezTo>
                  <a:cubicBezTo>
                    <a:pt x="80334" y="238"/>
                    <a:pt x="84869" y="5066"/>
                    <a:pt x="84723" y="10845"/>
                  </a:cubicBezTo>
                  <a:cubicBezTo>
                    <a:pt x="84503" y="16625"/>
                    <a:pt x="79602" y="21161"/>
                    <a:pt x="73896" y="21014"/>
                  </a:cubicBezTo>
                  <a:cubicBezTo>
                    <a:pt x="73237" y="21014"/>
                    <a:pt x="28685" y="20136"/>
                    <a:pt x="20637" y="49985"/>
                  </a:cubicBezTo>
                  <a:cubicBezTo>
                    <a:pt x="19320" y="54740"/>
                    <a:pt x="15077" y="57813"/>
                    <a:pt x="10468" y="5781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7292DD1-A14A-AA03-280F-C2D10BE10EA0}"/>
                </a:ext>
              </a:extLst>
            </p:cNvPr>
            <p:cNvSpPr/>
            <p:nvPr/>
          </p:nvSpPr>
          <p:spPr>
            <a:xfrm>
              <a:off x="7304196" y="4026146"/>
              <a:ext cx="84657" cy="57740"/>
            </a:xfrm>
            <a:custGeom>
              <a:avLst/>
              <a:gdLst>
                <a:gd name="connsiteX0" fmla="*/ 10473 w 84657"/>
                <a:gd name="connsiteY0" fmla="*/ 57741 h 57740"/>
                <a:gd name="connsiteX1" fmla="*/ 7766 w 84657"/>
                <a:gd name="connsiteY1" fmla="*/ 57375 h 57740"/>
                <a:gd name="connsiteX2" fmla="*/ 377 w 84657"/>
                <a:gd name="connsiteY2" fmla="*/ 44499 h 57740"/>
                <a:gd name="connsiteX3" fmla="*/ 74486 w 84657"/>
                <a:gd name="connsiteY3" fmla="*/ 19 h 57740"/>
                <a:gd name="connsiteX4" fmla="*/ 84655 w 84657"/>
                <a:gd name="connsiteY4" fmla="*/ 10847 h 57740"/>
                <a:gd name="connsiteX5" fmla="*/ 73827 w 84657"/>
                <a:gd name="connsiteY5" fmla="*/ 21015 h 57740"/>
                <a:gd name="connsiteX6" fmla="*/ 20642 w 84657"/>
                <a:gd name="connsiteY6" fmla="*/ 49986 h 57740"/>
                <a:gd name="connsiteX7" fmla="*/ 10473 w 8465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10473" y="57741"/>
                  </a:moveTo>
                  <a:cubicBezTo>
                    <a:pt x="9595" y="57741"/>
                    <a:pt x="8644" y="57667"/>
                    <a:pt x="7766" y="57375"/>
                  </a:cubicBezTo>
                  <a:cubicBezTo>
                    <a:pt x="2133" y="55839"/>
                    <a:pt x="-1159" y="50132"/>
                    <a:pt x="377" y="44499"/>
                  </a:cubicBezTo>
                  <a:cubicBezTo>
                    <a:pt x="12741" y="-1517"/>
                    <a:pt x="71998" y="-54"/>
                    <a:pt x="74486" y="19"/>
                  </a:cubicBezTo>
                  <a:cubicBezTo>
                    <a:pt x="80265" y="239"/>
                    <a:pt x="84801" y="5067"/>
                    <a:pt x="84655" y="10847"/>
                  </a:cubicBezTo>
                  <a:cubicBezTo>
                    <a:pt x="84435" y="16626"/>
                    <a:pt x="79607" y="21162"/>
                    <a:pt x="73827" y="21015"/>
                  </a:cubicBezTo>
                  <a:cubicBezTo>
                    <a:pt x="73169" y="21015"/>
                    <a:pt x="28689" y="20138"/>
                    <a:pt x="20642" y="49986"/>
                  </a:cubicBezTo>
                  <a:cubicBezTo>
                    <a:pt x="19325" y="54668"/>
                    <a:pt x="15155" y="57741"/>
                    <a:pt x="10473" y="5774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22E2C67-7739-939C-D828-171EBDDDC5A4}"/>
                </a:ext>
              </a:extLst>
            </p:cNvPr>
            <p:cNvSpPr/>
            <p:nvPr/>
          </p:nvSpPr>
          <p:spPr>
            <a:xfrm>
              <a:off x="7325053" y="3971716"/>
              <a:ext cx="84627" cy="57740"/>
            </a:xfrm>
            <a:custGeom>
              <a:avLst/>
              <a:gdLst>
                <a:gd name="connsiteX0" fmla="*/ 74112 w 84627"/>
                <a:gd name="connsiteY0" fmla="*/ 57741 h 57740"/>
                <a:gd name="connsiteX1" fmla="*/ 64016 w 84627"/>
                <a:gd name="connsiteY1" fmla="*/ 49986 h 57740"/>
                <a:gd name="connsiteX2" fmla="*/ 10831 w 84627"/>
                <a:gd name="connsiteY2" fmla="*/ 21016 h 57740"/>
                <a:gd name="connsiteX3" fmla="*/ 4 w 84627"/>
                <a:gd name="connsiteY3" fmla="*/ 10847 h 57740"/>
                <a:gd name="connsiteX4" fmla="*/ 10173 w 84627"/>
                <a:gd name="connsiteY4" fmla="*/ 19 h 57740"/>
                <a:gd name="connsiteX5" fmla="*/ 84281 w 84627"/>
                <a:gd name="connsiteY5" fmla="*/ 44572 h 57740"/>
                <a:gd name="connsiteX6" fmla="*/ 76819 w 84627"/>
                <a:gd name="connsiteY6" fmla="*/ 57448 h 57740"/>
                <a:gd name="connsiteX7" fmla="*/ 74112 w 8462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27" h="57740">
                  <a:moveTo>
                    <a:pt x="74112" y="57741"/>
                  </a:moveTo>
                  <a:cubicBezTo>
                    <a:pt x="69503" y="57741"/>
                    <a:pt x="65260" y="54668"/>
                    <a:pt x="64016" y="49986"/>
                  </a:cubicBezTo>
                  <a:cubicBezTo>
                    <a:pt x="56042" y="20065"/>
                    <a:pt x="11270" y="21016"/>
                    <a:pt x="10831" y="21016"/>
                  </a:cubicBezTo>
                  <a:cubicBezTo>
                    <a:pt x="5051" y="21162"/>
                    <a:pt x="223" y="16626"/>
                    <a:pt x="4" y="10847"/>
                  </a:cubicBezTo>
                  <a:cubicBezTo>
                    <a:pt x="-143" y="5067"/>
                    <a:pt x="4320" y="239"/>
                    <a:pt x="10173" y="19"/>
                  </a:cubicBezTo>
                  <a:cubicBezTo>
                    <a:pt x="12660" y="-54"/>
                    <a:pt x="71990" y="-1517"/>
                    <a:pt x="84281" y="44572"/>
                  </a:cubicBezTo>
                  <a:cubicBezTo>
                    <a:pt x="85744" y="50205"/>
                    <a:pt x="82452" y="55912"/>
                    <a:pt x="76819" y="57448"/>
                  </a:cubicBezTo>
                  <a:cubicBezTo>
                    <a:pt x="75941" y="57594"/>
                    <a:pt x="75063" y="57741"/>
                    <a:pt x="74112" y="5774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E26814D-B2CA-42C7-CB5F-FB13F7C42AD2}"/>
                </a:ext>
              </a:extLst>
            </p:cNvPr>
            <p:cNvSpPr/>
            <p:nvPr/>
          </p:nvSpPr>
          <p:spPr>
            <a:xfrm>
              <a:off x="7226215" y="4034925"/>
              <a:ext cx="84726" cy="57813"/>
            </a:xfrm>
            <a:custGeom>
              <a:avLst/>
              <a:gdLst>
                <a:gd name="connsiteX0" fmla="*/ 10468 w 84726"/>
                <a:gd name="connsiteY0" fmla="*/ 57814 h 57813"/>
                <a:gd name="connsiteX1" fmla="*/ 7761 w 84726"/>
                <a:gd name="connsiteY1" fmla="*/ 57448 h 57813"/>
                <a:gd name="connsiteX2" fmla="*/ 372 w 84726"/>
                <a:gd name="connsiteY2" fmla="*/ 44572 h 57813"/>
                <a:gd name="connsiteX3" fmla="*/ 74554 w 84726"/>
                <a:gd name="connsiteY3" fmla="*/ 19 h 57813"/>
                <a:gd name="connsiteX4" fmla="*/ 84723 w 84726"/>
                <a:gd name="connsiteY4" fmla="*/ 10847 h 57813"/>
                <a:gd name="connsiteX5" fmla="*/ 73895 w 84726"/>
                <a:gd name="connsiteY5" fmla="*/ 21015 h 57813"/>
                <a:gd name="connsiteX6" fmla="*/ 20637 w 84726"/>
                <a:gd name="connsiteY6" fmla="*/ 49986 h 57813"/>
                <a:gd name="connsiteX7" fmla="*/ 10468 w 84726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26" h="57813">
                  <a:moveTo>
                    <a:pt x="10468" y="57814"/>
                  </a:moveTo>
                  <a:cubicBezTo>
                    <a:pt x="9590" y="57814"/>
                    <a:pt x="8639" y="57667"/>
                    <a:pt x="7761" y="57448"/>
                  </a:cubicBezTo>
                  <a:cubicBezTo>
                    <a:pt x="2201" y="55912"/>
                    <a:pt x="-1164" y="50205"/>
                    <a:pt x="372" y="44572"/>
                  </a:cubicBezTo>
                  <a:cubicBezTo>
                    <a:pt x="12736" y="-1517"/>
                    <a:pt x="72066" y="-54"/>
                    <a:pt x="74554" y="19"/>
                  </a:cubicBezTo>
                  <a:cubicBezTo>
                    <a:pt x="80333" y="239"/>
                    <a:pt x="84869" y="5067"/>
                    <a:pt x="84723" y="10847"/>
                  </a:cubicBezTo>
                  <a:cubicBezTo>
                    <a:pt x="84503" y="16626"/>
                    <a:pt x="79675" y="21162"/>
                    <a:pt x="73895" y="21015"/>
                  </a:cubicBezTo>
                  <a:cubicBezTo>
                    <a:pt x="73456" y="21015"/>
                    <a:pt x="28684" y="20064"/>
                    <a:pt x="20637" y="49986"/>
                  </a:cubicBezTo>
                  <a:cubicBezTo>
                    <a:pt x="19320" y="54668"/>
                    <a:pt x="15077" y="57814"/>
                    <a:pt x="10468" y="57814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0E84990D-76D7-76A8-F97A-706DE930CC9B}"/>
                </a:ext>
              </a:extLst>
            </p:cNvPr>
            <p:cNvSpPr/>
            <p:nvPr/>
          </p:nvSpPr>
          <p:spPr>
            <a:xfrm>
              <a:off x="7428059" y="4022415"/>
              <a:ext cx="84653" cy="57740"/>
            </a:xfrm>
            <a:custGeom>
              <a:avLst/>
              <a:gdLst>
                <a:gd name="connsiteX0" fmla="*/ 74185 w 84653"/>
                <a:gd name="connsiteY0" fmla="*/ 57741 h 57740"/>
                <a:gd name="connsiteX1" fmla="*/ 64089 w 84653"/>
                <a:gd name="connsiteY1" fmla="*/ 49986 h 57740"/>
                <a:gd name="connsiteX2" fmla="*/ 10831 w 84653"/>
                <a:gd name="connsiteY2" fmla="*/ 21016 h 57740"/>
                <a:gd name="connsiteX3" fmla="*/ 4 w 84653"/>
                <a:gd name="connsiteY3" fmla="*/ 10847 h 57740"/>
                <a:gd name="connsiteX4" fmla="*/ 10099 w 84653"/>
                <a:gd name="connsiteY4" fmla="*/ 19 h 57740"/>
                <a:gd name="connsiteX5" fmla="*/ 84281 w 84653"/>
                <a:gd name="connsiteY5" fmla="*/ 44499 h 57740"/>
                <a:gd name="connsiteX6" fmla="*/ 76892 w 84653"/>
                <a:gd name="connsiteY6" fmla="*/ 57375 h 57740"/>
                <a:gd name="connsiteX7" fmla="*/ 74185 w 84653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3" h="57740">
                  <a:moveTo>
                    <a:pt x="74185" y="57741"/>
                  </a:moveTo>
                  <a:cubicBezTo>
                    <a:pt x="69576" y="57741"/>
                    <a:pt x="65333" y="54668"/>
                    <a:pt x="64089" y="49986"/>
                  </a:cubicBezTo>
                  <a:cubicBezTo>
                    <a:pt x="56042" y="20064"/>
                    <a:pt x="11343" y="21016"/>
                    <a:pt x="10831" y="21016"/>
                  </a:cubicBezTo>
                  <a:cubicBezTo>
                    <a:pt x="5051" y="21162"/>
                    <a:pt x="223" y="16626"/>
                    <a:pt x="4" y="10847"/>
                  </a:cubicBezTo>
                  <a:cubicBezTo>
                    <a:pt x="-143" y="5067"/>
                    <a:pt x="4320" y="239"/>
                    <a:pt x="10099" y="19"/>
                  </a:cubicBezTo>
                  <a:cubicBezTo>
                    <a:pt x="12586" y="-54"/>
                    <a:pt x="71917" y="-1517"/>
                    <a:pt x="84281" y="44499"/>
                  </a:cubicBezTo>
                  <a:cubicBezTo>
                    <a:pt x="85817" y="50059"/>
                    <a:pt x="82452" y="55838"/>
                    <a:pt x="76892" y="57375"/>
                  </a:cubicBezTo>
                  <a:cubicBezTo>
                    <a:pt x="76014" y="57594"/>
                    <a:pt x="75136" y="57741"/>
                    <a:pt x="74185" y="5774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375D9842-314C-8A48-C6B4-CC37E9FBF013}"/>
                </a:ext>
              </a:extLst>
            </p:cNvPr>
            <p:cNvSpPr/>
            <p:nvPr/>
          </p:nvSpPr>
          <p:spPr>
            <a:xfrm>
              <a:off x="7374654" y="4138077"/>
              <a:ext cx="84554" cy="57813"/>
            </a:xfrm>
            <a:custGeom>
              <a:avLst/>
              <a:gdLst>
                <a:gd name="connsiteX0" fmla="*/ 74112 w 84554"/>
                <a:gd name="connsiteY0" fmla="*/ 57814 h 57813"/>
                <a:gd name="connsiteX1" fmla="*/ 64016 w 84554"/>
                <a:gd name="connsiteY1" fmla="*/ 49986 h 57813"/>
                <a:gd name="connsiteX2" fmla="*/ 10831 w 84554"/>
                <a:gd name="connsiteY2" fmla="*/ 21015 h 57813"/>
                <a:gd name="connsiteX3" fmla="*/ 3 w 84554"/>
                <a:gd name="connsiteY3" fmla="*/ 10846 h 57813"/>
                <a:gd name="connsiteX4" fmla="*/ 10099 w 84554"/>
                <a:gd name="connsiteY4" fmla="*/ 19 h 57813"/>
                <a:gd name="connsiteX5" fmla="*/ 84208 w 84554"/>
                <a:gd name="connsiteY5" fmla="*/ 44572 h 57813"/>
                <a:gd name="connsiteX6" fmla="*/ 76746 w 84554"/>
                <a:gd name="connsiteY6" fmla="*/ 57448 h 57813"/>
                <a:gd name="connsiteX7" fmla="*/ 74112 w 84554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54" h="57813">
                  <a:moveTo>
                    <a:pt x="74112" y="57814"/>
                  </a:moveTo>
                  <a:cubicBezTo>
                    <a:pt x="69503" y="57814"/>
                    <a:pt x="65260" y="54741"/>
                    <a:pt x="64016" y="49986"/>
                  </a:cubicBezTo>
                  <a:cubicBezTo>
                    <a:pt x="56042" y="20064"/>
                    <a:pt x="11270" y="21015"/>
                    <a:pt x="10831" y="21015"/>
                  </a:cubicBezTo>
                  <a:cubicBezTo>
                    <a:pt x="5051" y="21162"/>
                    <a:pt x="223" y="16626"/>
                    <a:pt x="3" y="10846"/>
                  </a:cubicBezTo>
                  <a:cubicBezTo>
                    <a:pt x="-143" y="5067"/>
                    <a:pt x="4320" y="239"/>
                    <a:pt x="10099" y="19"/>
                  </a:cubicBezTo>
                  <a:cubicBezTo>
                    <a:pt x="12587" y="-54"/>
                    <a:pt x="71917" y="-1517"/>
                    <a:pt x="84208" y="44572"/>
                  </a:cubicBezTo>
                  <a:cubicBezTo>
                    <a:pt x="85671" y="50205"/>
                    <a:pt x="82379" y="55912"/>
                    <a:pt x="76746" y="57448"/>
                  </a:cubicBezTo>
                  <a:cubicBezTo>
                    <a:pt x="75941" y="57667"/>
                    <a:pt x="74990" y="57814"/>
                    <a:pt x="74112" y="57814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4A5AAA0-370F-5319-8C35-81B2B94828C8}"/>
                </a:ext>
              </a:extLst>
            </p:cNvPr>
            <p:cNvSpPr/>
            <p:nvPr/>
          </p:nvSpPr>
          <p:spPr>
            <a:xfrm>
              <a:off x="7267913" y="4087744"/>
              <a:ext cx="84657" cy="57740"/>
            </a:xfrm>
            <a:custGeom>
              <a:avLst/>
              <a:gdLst>
                <a:gd name="connsiteX0" fmla="*/ 74189 w 84657"/>
                <a:gd name="connsiteY0" fmla="*/ 57740 h 57740"/>
                <a:gd name="connsiteX1" fmla="*/ 64020 w 84657"/>
                <a:gd name="connsiteY1" fmla="*/ 49986 h 57740"/>
                <a:gd name="connsiteX2" fmla="*/ 10835 w 84657"/>
                <a:gd name="connsiteY2" fmla="*/ 21015 h 57740"/>
                <a:gd name="connsiteX3" fmla="*/ 8 w 84657"/>
                <a:gd name="connsiteY3" fmla="*/ 10846 h 57740"/>
                <a:gd name="connsiteX4" fmla="*/ 10103 w 84657"/>
                <a:gd name="connsiteY4" fmla="*/ 19 h 57740"/>
                <a:gd name="connsiteX5" fmla="*/ 84285 w 84657"/>
                <a:gd name="connsiteY5" fmla="*/ 44572 h 57740"/>
                <a:gd name="connsiteX6" fmla="*/ 76896 w 84657"/>
                <a:gd name="connsiteY6" fmla="*/ 57448 h 57740"/>
                <a:gd name="connsiteX7" fmla="*/ 74189 w 84657"/>
                <a:gd name="connsiteY7" fmla="*/ 57740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74189" y="57740"/>
                  </a:moveTo>
                  <a:cubicBezTo>
                    <a:pt x="69581" y="57740"/>
                    <a:pt x="65337" y="54668"/>
                    <a:pt x="64020" y="49986"/>
                  </a:cubicBezTo>
                  <a:cubicBezTo>
                    <a:pt x="55973" y="20064"/>
                    <a:pt x="11274" y="21015"/>
                    <a:pt x="10835" y="21015"/>
                  </a:cubicBezTo>
                  <a:cubicBezTo>
                    <a:pt x="5056" y="21162"/>
                    <a:pt x="227" y="16626"/>
                    <a:pt x="8" y="10846"/>
                  </a:cubicBezTo>
                  <a:cubicBezTo>
                    <a:pt x="-212" y="5067"/>
                    <a:pt x="4324" y="239"/>
                    <a:pt x="10103" y="19"/>
                  </a:cubicBezTo>
                  <a:cubicBezTo>
                    <a:pt x="12664" y="-54"/>
                    <a:pt x="71922" y="-1517"/>
                    <a:pt x="84285" y="44572"/>
                  </a:cubicBezTo>
                  <a:cubicBezTo>
                    <a:pt x="85821" y="50205"/>
                    <a:pt x="82456" y="55912"/>
                    <a:pt x="76896" y="57448"/>
                  </a:cubicBezTo>
                  <a:cubicBezTo>
                    <a:pt x="75945" y="57594"/>
                    <a:pt x="75067" y="57740"/>
                    <a:pt x="74189" y="57740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FD94002-47AF-6930-9A60-54E0B2776199}"/>
                </a:ext>
              </a:extLst>
            </p:cNvPr>
            <p:cNvSpPr/>
            <p:nvPr/>
          </p:nvSpPr>
          <p:spPr>
            <a:xfrm>
              <a:off x="7367481" y="4213575"/>
              <a:ext cx="84730" cy="57740"/>
            </a:xfrm>
            <a:custGeom>
              <a:avLst/>
              <a:gdLst>
                <a:gd name="connsiteX0" fmla="*/ 74116 w 84730"/>
                <a:gd name="connsiteY0" fmla="*/ 57741 h 57740"/>
                <a:gd name="connsiteX1" fmla="*/ 64020 w 84730"/>
                <a:gd name="connsiteY1" fmla="*/ 49986 h 57740"/>
                <a:gd name="connsiteX2" fmla="*/ 10835 w 84730"/>
                <a:gd name="connsiteY2" fmla="*/ 21016 h 57740"/>
                <a:gd name="connsiteX3" fmla="*/ 8 w 84730"/>
                <a:gd name="connsiteY3" fmla="*/ 10847 h 57740"/>
                <a:gd name="connsiteX4" fmla="*/ 10177 w 84730"/>
                <a:gd name="connsiteY4" fmla="*/ 19 h 57740"/>
                <a:gd name="connsiteX5" fmla="*/ 84358 w 84730"/>
                <a:gd name="connsiteY5" fmla="*/ 44572 h 57740"/>
                <a:gd name="connsiteX6" fmla="*/ 76969 w 84730"/>
                <a:gd name="connsiteY6" fmla="*/ 57448 h 57740"/>
                <a:gd name="connsiteX7" fmla="*/ 74116 w 84730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30" h="57740">
                  <a:moveTo>
                    <a:pt x="74116" y="57741"/>
                  </a:moveTo>
                  <a:cubicBezTo>
                    <a:pt x="69507" y="57741"/>
                    <a:pt x="65264" y="54668"/>
                    <a:pt x="64020" y="49986"/>
                  </a:cubicBezTo>
                  <a:cubicBezTo>
                    <a:pt x="55900" y="19845"/>
                    <a:pt x="11274" y="21016"/>
                    <a:pt x="10835" y="21016"/>
                  </a:cubicBezTo>
                  <a:cubicBezTo>
                    <a:pt x="5056" y="21235"/>
                    <a:pt x="154" y="16699"/>
                    <a:pt x="8" y="10847"/>
                  </a:cubicBezTo>
                  <a:cubicBezTo>
                    <a:pt x="-212" y="5067"/>
                    <a:pt x="4324" y="166"/>
                    <a:pt x="10177" y="19"/>
                  </a:cubicBezTo>
                  <a:cubicBezTo>
                    <a:pt x="12664" y="-54"/>
                    <a:pt x="71995" y="-1517"/>
                    <a:pt x="84358" y="44572"/>
                  </a:cubicBezTo>
                  <a:cubicBezTo>
                    <a:pt x="85894" y="50205"/>
                    <a:pt x="82530" y="55912"/>
                    <a:pt x="76969" y="57448"/>
                  </a:cubicBezTo>
                  <a:cubicBezTo>
                    <a:pt x="75945" y="57667"/>
                    <a:pt x="74994" y="57741"/>
                    <a:pt x="74116" y="5774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ED01AA3-D04B-4A4D-C86E-753A236D1783}"/>
                </a:ext>
              </a:extLst>
            </p:cNvPr>
            <p:cNvSpPr/>
            <p:nvPr/>
          </p:nvSpPr>
          <p:spPr>
            <a:xfrm>
              <a:off x="7251160" y="4211454"/>
              <a:ext cx="84730" cy="57740"/>
            </a:xfrm>
            <a:custGeom>
              <a:avLst/>
              <a:gdLst>
                <a:gd name="connsiteX0" fmla="*/ 74116 w 84730"/>
                <a:gd name="connsiteY0" fmla="*/ 57740 h 57740"/>
                <a:gd name="connsiteX1" fmla="*/ 64020 w 84730"/>
                <a:gd name="connsiteY1" fmla="*/ 49986 h 57740"/>
                <a:gd name="connsiteX2" fmla="*/ 10835 w 84730"/>
                <a:gd name="connsiteY2" fmla="*/ 21015 h 57740"/>
                <a:gd name="connsiteX3" fmla="*/ 10469 w 84730"/>
                <a:gd name="connsiteY3" fmla="*/ 21015 h 57740"/>
                <a:gd name="connsiteX4" fmla="*/ 8 w 84730"/>
                <a:gd name="connsiteY4" fmla="*/ 10846 h 57740"/>
                <a:gd name="connsiteX5" fmla="*/ 10177 w 84730"/>
                <a:gd name="connsiteY5" fmla="*/ 19 h 57740"/>
                <a:gd name="connsiteX6" fmla="*/ 84358 w 84730"/>
                <a:gd name="connsiteY6" fmla="*/ 44572 h 57740"/>
                <a:gd name="connsiteX7" fmla="*/ 76969 w 84730"/>
                <a:gd name="connsiteY7" fmla="*/ 57448 h 57740"/>
                <a:gd name="connsiteX8" fmla="*/ 74116 w 84730"/>
                <a:gd name="connsiteY8" fmla="*/ 57740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730" h="57740">
                  <a:moveTo>
                    <a:pt x="74116" y="57740"/>
                  </a:moveTo>
                  <a:cubicBezTo>
                    <a:pt x="69507" y="57740"/>
                    <a:pt x="65264" y="54668"/>
                    <a:pt x="64020" y="49986"/>
                  </a:cubicBezTo>
                  <a:cubicBezTo>
                    <a:pt x="55900" y="19845"/>
                    <a:pt x="11274" y="21015"/>
                    <a:pt x="10835" y="21015"/>
                  </a:cubicBezTo>
                  <a:cubicBezTo>
                    <a:pt x="10689" y="21015"/>
                    <a:pt x="10615" y="21015"/>
                    <a:pt x="10469" y="21015"/>
                  </a:cubicBezTo>
                  <a:cubicBezTo>
                    <a:pt x="4836" y="21015"/>
                    <a:pt x="154" y="16553"/>
                    <a:pt x="8" y="10846"/>
                  </a:cubicBezTo>
                  <a:cubicBezTo>
                    <a:pt x="-212" y="5067"/>
                    <a:pt x="4397" y="166"/>
                    <a:pt x="10177" y="19"/>
                  </a:cubicBezTo>
                  <a:cubicBezTo>
                    <a:pt x="12664" y="-54"/>
                    <a:pt x="71995" y="-1517"/>
                    <a:pt x="84358" y="44572"/>
                  </a:cubicBezTo>
                  <a:cubicBezTo>
                    <a:pt x="85895" y="50132"/>
                    <a:pt x="82529" y="55912"/>
                    <a:pt x="76969" y="57448"/>
                  </a:cubicBezTo>
                  <a:cubicBezTo>
                    <a:pt x="75945" y="57667"/>
                    <a:pt x="74994" y="57740"/>
                    <a:pt x="74116" y="57740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9FEB6162-BD4C-8673-2572-CDD32E20303C}"/>
                </a:ext>
              </a:extLst>
            </p:cNvPr>
            <p:cNvSpPr/>
            <p:nvPr/>
          </p:nvSpPr>
          <p:spPr>
            <a:xfrm>
              <a:off x="7247352" y="3918531"/>
              <a:ext cx="84731" cy="57813"/>
            </a:xfrm>
            <a:custGeom>
              <a:avLst/>
              <a:gdLst>
                <a:gd name="connsiteX0" fmla="*/ 10473 w 84731"/>
                <a:gd name="connsiteY0" fmla="*/ 57814 h 57813"/>
                <a:gd name="connsiteX1" fmla="*/ 7766 w 84731"/>
                <a:gd name="connsiteY1" fmla="*/ 57448 h 57813"/>
                <a:gd name="connsiteX2" fmla="*/ 377 w 84731"/>
                <a:gd name="connsiteY2" fmla="*/ 44572 h 57813"/>
                <a:gd name="connsiteX3" fmla="*/ 74559 w 84731"/>
                <a:gd name="connsiteY3" fmla="*/ 19 h 57813"/>
                <a:gd name="connsiteX4" fmla="*/ 84728 w 84731"/>
                <a:gd name="connsiteY4" fmla="*/ 10847 h 57813"/>
                <a:gd name="connsiteX5" fmla="*/ 73901 w 84731"/>
                <a:gd name="connsiteY5" fmla="*/ 21015 h 57813"/>
                <a:gd name="connsiteX6" fmla="*/ 20715 w 84731"/>
                <a:gd name="connsiteY6" fmla="*/ 49986 h 57813"/>
                <a:gd name="connsiteX7" fmla="*/ 10473 w 84731"/>
                <a:gd name="connsiteY7" fmla="*/ 57814 h 57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31" h="57813">
                  <a:moveTo>
                    <a:pt x="10473" y="57814"/>
                  </a:moveTo>
                  <a:cubicBezTo>
                    <a:pt x="9595" y="57814"/>
                    <a:pt x="8644" y="57667"/>
                    <a:pt x="7766" y="57448"/>
                  </a:cubicBezTo>
                  <a:cubicBezTo>
                    <a:pt x="2133" y="55912"/>
                    <a:pt x="-1159" y="50205"/>
                    <a:pt x="377" y="44572"/>
                  </a:cubicBezTo>
                  <a:cubicBezTo>
                    <a:pt x="12741" y="-1517"/>
                    <a:pt x="71998" y="-54"/>
                    <a:pt x="74559" y="19"/>
                  </a:cubicBezTo>
                  <a:cubicBezTo>
                    <a:pt x="80338" y="239"/>
                    <a:pt x="84874" y="5067"/>
                    <a:pt x="84728" y="10847"/>
                  </a:cubicBezTo>
                  <a:cubicBezTo>
                    <a:pt x="84509" y="16626"/>
                    <a:pt x="79680" y="21162"/>
                    <a:pt x="73901" y="21015"/>
                  </a:cubicBezTo>
                  <a:cubicBezTo>
                    <a:pt x="73242" y="21015"/>
                    <a:pt x="28689" y="20138"/>
                    <a:pt x="20715" y="49986"/>
                  </a:cubicBezTo>
                  <a:cubicBezTo>
                    <a:pt x="19325" y="54741"/>
                    <a:pt x="15082" y="57814"/>
                    <a:pt x="10473" y="57814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112EC5-3CDF-F3B0-55E3-D789AC280591}"/>
                </a:ext>
              </a:extLst>
            </p:cNvPr>
            <p:cNvSpPr/>
            <p:nvPr/>
          </p:nvSpPr>
          <p:spPr>
            <a:xfrm>
              <a:off x="7179905" y="4105083"/>
              <a:ext cx="84657" cy="57740"/>
            </a:xfrm>
            <a:custGeom>
              <a:avLst/>
              <a:gdLst>
                <a:gd name="connsiteX0" fmla="*/ 74189 w 84657"/>
                <a:gd name="connsiteY0" fmla="*/ 57741 h 57740"/>
                <a:gd name="connsiteX1" fmla="*/ 64020 w 84657"/>
                <a:gd name="connsiteY1" fmla="*/ 49986 h 57740"/>
                <a:gd name="connsiteX2" fmla="*/ 10835 w 84657"/>
                <a:gd name="connsiteY2" fmla="*/ 21015 h 57740"/>
                <a:gd name="connsiteX3" fmla="*/ 8 w 84657"/>
                <a:gd name="connsiteY3" fmla="*/ 10847 h 57740"/>
                <a:gd name="connsiteX4" fmla="*/ 10103 w 84657"/>
                <a:gd name="connsiteY4" fmla="*/ 19 h 57740"/>
                <a:gd name="connsiteX5" fmla="*/ 84285 w 84657"/>
                <a:gd name="connsiteY5" fmla="*/ 44572 h 57740"/>
                <a:gd name="connsiteX6" fmla="*/ 76896 w 84657"/>
                <a:gd name="connsiteY6" fmla="*/ 57448 h 57740"/>
                <a:gd name="connsiteX7" fmla="*/ 74189 w 84657"/>
                <a:gd name="connsiteY7" fmla="*/ 57741 h 5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657" h="57740">
                  <a:moveTo>
                    <a:pt x="74189" y="57741"/>
                  </a:moveTo>
                  <a:cubicBezTo>
                    <a:pt x="69580" y="57741"/>
                    <a:pt x="65337" y="54668"/>
                    <a:pt x="64020" y="49986"/>
                  </a:cubicBezTo>
                  <a:cubicBezTo>
                    <a:pt x="55973" y="20064"/>
                    <a:pt x="11274" y="21015"/>
                    <a:pt x="10835" y="21015"/>
                  </a:cubicBezTo>
                  <a:cubicBezTo>
                    <a:pt x="5056" y="21162"/>
                    <a:pt x="227" y="16626"/>
                    <a:pt x="8" y="10847"/>
                  </a:cubicBezTo>
                  <a:cubicBezTo>
                    <a:pt x="-212" y="5067"/>
                    <a:pt x="4324" y="239"/>
                    <a:pt x="10103" y="19"/>
                  </a:cubicBezTo>
                  <a:cubicBezTo>
                    <a:pt x="12591" y="-54"/>
                    <a:pt x="71922" y="-1517"/>
                    <a:pt x="84285" y="44572"/>
                  </a:cubicBezTo>
                  <a:cubicBezTo>
                    <a:pt x="85822" y="50205"/>
                    <a:pt x="82456" y="55912"/>
                    <a:pt x="76896" y="57448"/>
                  </a:cubicBezTo>
                  <a:cubicBezTo>
                    <a:pt x="76018" y="57594"/>
                    <a:pt x="75067" y="57741"/>
                    <a:pt x="74189" y="57741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29CE434-EACC-C3B8-B0A2-30440E7D5318}"/>
                </a:ext>
              </a:extLst>
            </p:cNvPr>
            <p:cNvSpPr/>
            <p:nvPr/>
          </p:nvSpPr>
          <p:spPr>
            <a:xfrm>
              <a:off x="7132141" y="4373810"/>
              <a:ext cx="454746" cy="20996"/>
            </a:xfrm>
            <a:custGeom>
              <a:avLst/>
              <a:gdLst>
                <a:gd name="connsiteX0" fmla="*/ 444285 w 454746"/>
                <a:gd name="connsiteY0" fmla="*/ 20996 h 20996"/>
                <a:gd name="connsiteX1" fmla="*/ 10535 w 454746"/>
                <a:gd name="connsiteY1" fmla="*/ 20996 h 20996"/>
                <a:gd name="connsiteX2" fmla="*/ 0 w 454746"/>
                <a:gd name="connsiteY2" fmla="*/ 10535 h 20996"/>
                <a:gd name="connsiteX3" fmla="*/ 10535 w 454746"/>
                <a:gd name="connsiteY3" fmla="*/ 0 h 20996"/>
                <a:gd name="connsiteX4" fmla="*/ 444285 w 454746"/>
                <a:gd name="connsiteY4" fmla="*/ 0 h 20996"/>
                <a:gd name="connsiteX5" fmla="*/ 454747 w 454746"/>
                <a:gd name="connsiteY5" fmla="*/ 10535 h 20996"/>
                <a:gd name="connsiteX6" fmla="*/ 444285 w 454746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746" h="20996">
                  <a:moveTo>
                    <a:pt x="444285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535"/>
                  </a:cubicBezTo>
                  <a:cubicBezTo>
                    <a:pt x="0" y="4755"/>
                    <a:pt x="4682" y="0"/>
                    <a:pt x="10535" y="0"/>
                  </a:cubicBezTo>
                  <a:lnTo>
                    <a:pt x="444285" y="0"/>
                  </a:lnTo>
                  <a:cubicBezTo>
                    <a:pt x="450065" y="0"/>
                    <a:pt x="454747" y="4682"/>
                    <a:pt x="454747" y="10535"/>
                  </a:cubicBezTo>
                  <a:cubicBezTo>
                    <a:pt x="454747" y="16241"/>
                    <a:pt x="450065" y="20996"/>
                    <a:pt x="44428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1C1A4E0-3C1B-3266-AB73-5E55AC3AC28A}"/>
                </a:ext>
              </a:extLst>
            </p:cNvPr>
            <p:cNvSpPr/>
            <p:nvPr/>
          </p:nvSpPr>
          <p:spPr>
            <a:xfrm>
              <a:off x="7246632" y="4419460"/>
              <a:ext cx="225837" cy="20996"/>
            </a:xfrm>
            <a:custGeom>
              <a:avLst/>
              <a:gdLst>
                <a:gd name="connsiteX0" fmla="*/ 215303 w 225837"/>
                <a:gd name="connsiteY0" fmla="*/ 20996 h 20996"/>
                <a:gd name="connsiteX1" fmla="*/ 10462 w 225837"/>
                <a:gd name="connsiteY1" fmla="*/ 20996 h 20996"/>
                <a:gd name="connsiteX2" fmla="*/ 0 w 225837"/>
                <a:gd name="connsiteY2" fmla="*/ 10461 h 20996"/>
                <a:gd name="connsiteX3" fmla="*/ 10462 w 225837"/>
                <a:gd name="connsiteY3" fmla="*/ 0 h 20996"/>
                <a:gd name="connsiteX4" fmla="*/ 215303 w 225837"/>
                <a:gd name="connsiteY4" fmla="*/ 0 h 20996"/>
                <a:gd name="connsiteX5" fmla="*/ 225837 w 225837"/>
                <a:gd name="connsiteY5" fmla="*/ 10461 h 20996"/>
                <a:gd name="connsiteX6" fmla="*/ 215303 w 22583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837" h="20996">
                  <a:moveTo>
                    <a:pt x="215303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215303" y="0"/>
                  </a:lnTo>
                  <a:cubicBezTo>
                    <a:pt x="221082" y="0"/>
                    <a:pt x="225837" y="4682"/>
                    <a:pt x="225837" y="10461"/>
                  </a:cubicBezTo>
                  <a:cubicBezTo>
                    <a:pt x="225764" y="16314"/>
                    <a:pt x="221082" y="20996"/>
                    <a:pt x="21530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0" name="Graphic 48">
            <a:extLst>
              <a:ext uri="{FF2B5EF4-FFF2-40B4-BE49-F238E27FC236}">
                <a16:creationId xmlns:a16="http://schemas.microsoft.com/office/drawing/2014/main" id="{75DA3CD3-D362-3BC1-EF5A-8BE3DE0A20B9}"/>
              </a:ext>
            </a:extLst>
          </p:cNvPr>
          <p:cNvGrpSpPr/>
          <p:nvPr/>
        </p:nvGrpSpPr>
        <p:grpSpPr>
          <a:xfrm>
            <a:off x="4352901" y="4900920"/>
            <a:ext cx="457150" cy="359828"/>
            <a:chOff x="7035865" y="2886005"/>
            <a:chExt cx="647078" cy="509322"/>
          </a:xfrm>
          <a:solidFill>
            <a:schemeClr val="bg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A4AA5DD-19C0-6A05-5BDD-164C143C21E6}"/>
                </a:ext>
              </a:extLst>
            </p:cNvPr>
            <p:cNvSpPr/>
            <p:nvPr/>
          </p:nvSpPr>
          <p:spPr>
            <a:xfrm>
              <a:off x="7099881" y="2886005"/>
              <a:ext cx="294599" cy="142949"/>
            </a:xfrm>
            <a:custGeom>
              <a:avLst/>
              <a:gdLst>
                <a:gd name="connsiteX0" fmla="*/ 257511 w 294599"/>
                <a:gd name="connsiteY0" fmla="*/ 142950 h 142949"/>
                <a:gd name="connsiteX1" fmla="*/ 36942 w 294599"/>
                <a:gd name="connsiteY1" fmla="*/ 142950 h 142949"/>
                <a:gd name="connsiteX2" fmla="*/ 27943 w 294599"/>
                <a:gd name="connsiteY2" fmla="*/ 137829 h 142949"/>
                <a:gd name="connsiteX3" fmla="*/ 27358 w 294599"/>
                <a:gd name="connsiteY3" fmla="*/ 136658 h 142949"/>
                <a:gd name="connsiteX4" fmla="*/ 25529 w 294599"/>
                <a:gd name="connsiteY4" fmla="*/ 132269 h 142949"/>
                <a:gd name="connsiteX5" fmla="*/ 22603 w 294599"/>
                <a:gd name="connsiteY5" fmla="*/ 122539 h 142949"/>
                <a:gd name="connsiteX6" fmla="*/ 14994 w 294599"/>
                <a:gd name="connsiteY6" fmla="*/ 92983 h 142949"/>
                <a:gd name="connsiteX7" fmla="*/ 1241 w 294599"/>
                <a:gd name="connsiteY7" fmla="*/ 35335 h 142949"/>
                <a:gd name="connsiteX8" fmla="*/ 290 w 294599"/>
                <a:gd name="connsiteY8" fmla="*/ 31165 h 142949"/>
                <a:gd name="connsiteX9" fmla="*/ 7751 w 294599"/>
                <a:gd name="connsiteY9" fmla="*/ 18655 h 142949"/>
                <a:gd name="connsiteX10" fmla="*/ 147263 w 294599"/>
                <a:gd name="connsiteY10" fmla="*/ 0 h 142949"/>
                <a:gd name="connsiteX11" fmla="*/ 286848 w 294599"/>
                <a:gd name="connsiteY11" fmla="*/ 18655 h 142949"/>
                <a:gd name="connsiteX12" fmla="*/ 294310 w 294599"/>
                <a:gd name="connsiteY12" fmla="*/ 31238 h 142949"/>
                <a:gd name="connsiteX13" fmla="*/ 292115 w 294599"/>
                <a:gd name="connsiteY13" fmla="*/ 40602 h 142949"/>
                <a:gd name="connsiteX14" fmla="*/ 278581 w 294599"/>
                <a:gd name="connsiteY14" fmla="*/ 97665 h 142949"/>
                <a:gd name="connsiteX15" fmla="*/ 271631 w 294599"/>
                <a:gd name="connsiteY15" fmla="*/ 124148 h 142949"/>
                <a:gd name="connsiteX16" fmla="*/ 266949 w 294599"/>
                <a:gd name="connsiteY16" fmla="*/ 137097 h 142949"/>
                <a:gd name="connsiteX17" fmla="*/ 266583 w 294599"/>
                <a:gd name="connsiteY17" fmla="*/ 137756 h 142949"/>
                <a:gd name="connsiteX18" fmla="*/ 257511 w 294599"/>
                <a:gd name="connsiteY18" fmla="*/ 142950 h 142949"/>
                <a:gd name="connsiteX19" fmla="*/ 44184 w 294599"/>
                <a:gd name="connsiteY19" fmla="*/ 121954 h 142949"/>
                <a:gd name="connsiteX20" fmla="*/ 250342 w 294599"/>
                <a:gd name="connsiteY20" fmla="*/ 121954 h 142949"/>
                <a:gd name="connsiteX21" fmla="*/ 271485 w 294599"/>
                <a:gd name="connsiteY21" fmla="*/ 36432 h 142949"/>
                <a:gd name="connsiteX22" fmla="*/ 147190 w 294599"/>
                <a:gd name="connsiteY22" fmla="*/ 21069 h 142949"/>
                <a:gd name="connsiteX23" fmla="*/ 22968 w 294599"/>
                <a:gd name="connsiteY23" fmla="*/ 36432 h 142949"/>
                <a:gd name="connsiteX24" fmla="*/ 44184 w 294599"/>
                <a:gd name="connsiteY24" fmla="*/ 121954 h 14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4599" h="142949">
                  <a:moveTo>
                    <a:pt x="257511" y="142950"/>
                  </a:moveTo>
                  <a:lnTo>
                    <a:pt x="36942" y="142950"/>
                  </a:lnTo>
                  <a:cubicBezTo>
                    <a:pt x="33211" y="142950"/>
                    <a:pt x="29772" y="140975"/>
                    <a:pt x="27943" y="137829"/>
                  </a:cubicBezTo>
                  <a:cubicBezTo>
                    <a:pt x="27724" y="137463"/>
                    <a:pt x="27504" y="137097"/>
                    <a:pt x="27358" y="136658"/>
                  </a:cubicBezTo>
                  <a:cubicBezTo>
                    <a:pt x="26407" y="134976"/>
                    <a:pt x="25895" y="133366"/>
                    <a:pt x="25529" y="132269"/>
                  </a:cubicBezTo>
                  <a:cubicBezTo>
                    <a:pt x="24724" y="129928"/>
                    <a:pt x="23773" y="126782"/>
                    <a:pt x="22603" y="122539"/>
                  </a:cubicBezTo>
                  <a:cubicBezTo>
                    <a:pt x="20627" y="115516"/>
                    <a:pt x="18067" y="105566"/>
                    <a:pt x="14994" y="92983"/>
                  </a:cubicBezTo>
                  <a:cubicBezTo>
                    <a:pt x="9508" y="70670"/>
                    <a:pt x="3728" y="45943"/>
                    <a:pt x="1241" y="35335"/>
                  </a:cubicBezTo>
                  <a:lnTo>
                    <a:pt x="290" y="31165"/>
                  </a:lnTo>
                  <a:cubicBezTo>
                    <a:pt x="-1027" y="25678"/>
                    <a:pt x="2265" y="20118"/>
                    <a:pt x="7751" y="18655"/>
                  </a:cubicBezTo>
                  <a:cubicBezTo>
                    <a:pt x="53182" y="6292"/>
                    <a:pt x="100149" y="0"/>
                    <a:pt x="147263" y="0"/>
                  </a:cubicBezTo>
                  <a:cubicBezTo>
                    <a:pt x="194450" y="0"/>
                    <a:pt x="241417" y="6292"/>
                    <a:pt x="286848" y="18655"/>
                  </a:cubicBezTo>
                  <a:cubicBezTo>
                    <a:pt x="292334" y="20118"/>
                    <a:pt x="295627" y="25751"/>
                    <a:pt x="294310" y="31238"/>
                  </a:cubicBezTo>
                  <a:cubicBezTo>
                    <a:pt x="293944" y="32701"/>
                    <a:pt x="293212" y="36067"/>
                    <a:pt x="292115" y="40602"/>
                  </a:cubicBezTo>
                  <a:cubicBezTo>
                    <a:pt x="289115" y="53478"/>
                    <a:pt x="283629" y="77327"/>
                    <a:pt x="278581" y="97665"/>
                  </a:cubicBezTo>
                  <a:cubicBezTo>
                    <a:pt x="275801" y="109005"/>
                    <a:pt x="273460" y="117930"/>
                    <a:pt x="271631" y="124148"/>
                  </a:cubicBezTo>
                  <a:cubicBezTo>
                    <a:pt x="270167" y="129342"/>
                    <a:pt x="268851" y="133805"/>
                    <a:pt x="266949" y="137097"/>
                  </a:cubicBezTo>
                  <a:cubicBezTo>
                    <a:pt x="266802" y="137317"/>
                    <a:pt x="266729" y="137536"/>
                    <a:pt x="266583" y="137756"/>
                  </a:cubicBezTo>
                  <a:cubicBezTo>
                    <a:pt x="264681" y="140975"/>
                    <a:pt x="261242" y="142950"/>
                    <a:pt x="257511" y="142950"/>
                  </a:cubicBezTo>
                  <a:close/>
                  <a:moveTo>
                    <a:pt x="44184" y="121954"/>
                  </a:moveTo>
                  <a:lnTo>
                    <a:pt x="250342" y="121954"/>
                  </a:lnTo>
                  <a:cubicBezTo>
                    <a:pt x="253780" y="110614"/>
                    <a:pt x="260877" y="81936"/>
                    <a:pt x="271485" y="36432"/>
                  </a:cubicBezTo>
                  <a:cubicBezTo>
                    <a:pt x="230882" y="26264"/>
                    <a:pt x="189109" y="21069"/>
                    <a:pt x="147190" y="21069"/>
                  </a:cubicBezTo>
                  <a:cubicBezTo>
                    <a:pt x="105271" y="21069"/>
                    <a:pt x="63571" y="26190"/>
                    <a:pt x="22968" y="36432"/>
                  </a:cubicBezTo>
                  <a:cubicBezTo>
                    <a:pt x="35917" y="91593"/>
                    <a:pt x="41623" y="113394"/>
                    <a:pt x="44184" y="121954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0239C60-B52D-53CA-854A-5C70D79627BD}"/>
                </a:ext>
              </a:extLst>
            </p:cNvPr>
            <p:cNvSpPr/>
            <p:nvPr/>
          </p:nvSpPr>
          <p:spPr>
            <a:xfrm>
              <a:off x="7035865" y="3046951"/>
              <a:ext cx="422557" cy="348376"/>
            </a:xfrm>
            <a:custGeom>
              <a:avLst/>
              <a:gdLst>
                <a:gd name="connsiteX0" fmla="*/ 367617 w 422557"/>
                <a:gd name="connsiteY0" fmla="*/ 348376 h 348376"/>
                <a:gd name="connsiteX1" fmla="*/ 54795 w 422557"/>
                <a:gd name="connsiteY1" fmla="*/ 348376 h 348376"/>
                <a:gd name="connsiteX2" fmla="*/ 0 w 422557"/>
                <a:gd name="connsiteY2" fmla="*/ 293581 h 348376"/>
                <a:gd name="connsiteX3" fmla="*/ 0 w 422557"/>
                <a:gd name="connsiteY3" fmla="*/ 275877 h 348376"/>
                <a:gd name="connsiteX4" fmla="*/ 51210 w 422557"/>
                <a:gd name="connsiteY4" fmla="*/ 221740 h 348376"/>
                <a:gd name="connsiteX5" fmla="*/ 132415 w 422557"/>
                <a:gd name="connsiteY5" fmla="*/ 192258 h 348376"/>
                <a:gd name="connsiteX6" fmla="*/ 132415 w 422557"/>
                <a:gd name="connsiteY6" fmla="*/ 183260 h 348376"/>
                <a:gd name="connsiteX7" fmla="*/ 81644 w 422557"/>
                <a:gd name="connsiteY7" fmla="*/ 183260 h 348376"/>
                <a:gd name="connsiteX8" fmla="*/ 71695 w 422557"/>
                <a:gd name="connsiteY8" fmla="*/ 176090 h 348376"/>
                <a:gd name="connsiteX9" fmla="*/ 75353 w 422557"/>
                <a:gd name="connsiteY9" fmla="*/ 164385 h 348376"/>
                <a:gd name="connsiteX10" fmla="*/ 98031 w 422557"/>
                <a:gd name="connsiteY10" fmla="*/ 75864 h 348376"/>
                <a:gd name="connsiteX11" fmla="*/ 92325 w 422557"/>
                <a:gd name="connsiteY11" fmla="*/ 4755 h 348376"/>
                <a:gd name="connsiteX12" fmla="*/ 101104 w 422557"/>
                <a:gd name="connsiteY12" fmla="*/ 0 h 348376"/>
                <a:gd name="connsiteX13" fmla="*/ 321454 w 422557"/>
                <a:gd name="connsiteY13" fmla="*/ 0 h 348376"/>
                <a:gd name="connsiteX14" fmla="*/ 330233 w 422557"/>
                <a:gd name="connsiteY14" fmla="*/ 4755 h 348376"/>
                <a:gd name="connsiteX15" fmla="*/ 324527 w 422557"/>
                <a:gd name="connsiteY15" fmla="*/ 75864 h 348376"/>
                <a:gd name="connsiteX16" fmla="*/ 346767 w 422557"/>
                <a:gd name="connsiteY16" fmla="*/ 164019 h 348376"/>
                <a:gd name="connsiteX17" fmla="*/ 351449 w 422557"/>
                <a:gd name="connsiteY17" fmla="*/ 172725 h 348376"/>
                <a:gd name="connsiteX18" fmla="*/ 340914 w 422557"/>
                <a:gd name="connsiteY18" fmla="*/ 183260 h 348376"/>
                <a:gd name="connsiteX19" fmla="*/ 340914 w 422557"/>
                <a:gd name="connsiteY19" fmla="*/ 183260 h 348376"/>
                <a:gd name="connsiteX20" fmla="*/ 290143 w 422557"/>
                <a:gd name="connsiteY20" fmla="*/ 183260 h 348376"/>
                <a:gd name="connsiteX21" fmla="*/ 290143 w 422557"/>
                <a:gd name="connsiteY21" fmla="*/ 192258 h 348376"/>
                <a:gd name="connsiteX22" fmla="*/ 371348 w 422557"/>
                <a:gd name="connsiteY22" fmla="*/ 221740 h 348376"/>
                <a:gd name="connsiteX23" fmla="*/ 422558 w 422557"/>
                <a:gd name="connsiteY23" fmla="*/ 275877 h 348376"/>
                <a:gd name="connsiteX24" fmla="*/ 422558 w 422557"/>
                <a:gd name="connsiteY24" fmla="*/ 293581 h 348376"/>
                <a:gd name="connsiteX25" fmla="*/ 367617 w 422557"/>
                <a:gd name="connsiteY25" fmla="*/ 348376 h 348376"/>
                <a:gd name="connsiteX26" fmla="*/ 109517 w 422557"/>
                <a:gd name="connsiteY26" fmla="*/ 162263 h 348376"/>
                <a:gd name="connsiteX27" fmla="*/ 142950 w 422557"/>
                <a:gd name="connsiteY27" fmla="*/ 162263 h 348376"/>
                <a:gd name="connsiteX28" fmla="*/ 153412 w 422557"/>
                <a:gd name="connsiteY28" fmla="*/ 172725 h 348376"/>
                <a:gd name="connsiteX29" fmla="*/ 153412 w 422557"/>
                <a:gd name="connsiteY29" fmla="*/ 199574 h 348376"/>
                <a:gd name="connsiteX30" fmla="*/ 146461 w 422557"/>
                <a:gd name="connsiteY30" fmla="*/ 209450 h 348376"/>
                <a:gd name="connsiteX31" fmla="*/ 58380 w 422557"/>
                <a:gd name="connsiteY31" fmla="*/ 241420 h 348376"/>
                <a:gd name="connsiteX32" fmla="*/ 20996 w 422557"/>
                <a:gd name="connsiteY32" fmla="*/ 275804 h 348376"/>
                <a:gd name="connsiteX33" fmla="*/ 20996 w 422557"/>
                <a:gd name="connsiteY33" fmla="*/ 293508 h 348376"/>
                <a:gd name="connsiteX34" fmla="*/ 54795 w 422557"/>
                <a:gd name="connsiteY34" fmla="*/ 327307 h 348376"/>
                <a:gd name="connsiteX35" fmla="*/ 367617 w 422557"/>
                <a:gd name="connsiteY35" fmla="*/ 327307 h 348376"/>
                <a:gd name="connsiteX36" fmla="*/ 401415 w 422557"/>
                <a:gd name="connsiteY36" fmla="*/ 293508 h 348376"/>
                <a:gd name="connsiteX37" fmla="*/ 401415 w 422557"/>
                <a:gd name="connsiteY37" fmla="*/ 275804 h 348376"/>
                <a:gd name="connsiteX38" fmla="*/ 364032 w 422557"/>
                <a:gd name="connsiteY38" fmla="*/ 241420 h 348376"/>
                <a:gd name="connsiteX39" fmla="*/ 275950 w 422557"/>
                <a:gd name="connsiteY39" fmla="*/ 209450 h 348376"/>
                <a:gd name="connsiteX40" fmla="*/ 269000 w 422557"/>
                <a:gd name="connsiteY40" fmla="*/ 199574 h 348376"/>
                <a:gd name="connsiteX41" fmla="*/ 269000 w 422557"/>
                <a:gd name="connsiteY41" fmla="*/ 172725 h 348376"/>
                <a:gd name="connsiteX42" fmla="*/ 279462 w 422557"/>
                <a:gd name="connsiteY42" fmla="*/ 162263 h 348376"/>
                <a:gd name="connsiteX43" fmla="*/ 312895 w 422557"/>
                <a:gd name="connsiteY43" fmla="*/ 162263 h 348376"/>
                <a:gd name="connsiteX44" fmla="*/ 290362 w 422557"/>
                <a:gd name="connsiteY44" fmla="*/ 117345 h 348376"/>
                <a:gd name="connsiteX45" fmla="*/ 305872 w 422557"/>
                <a:gd name="connsiteY45" fmla="*/ 65988 h 348376"/>
                <a:gd name="connsiteX46" fmla="*/ 315309 w 422557"/>
                <a:gd name="connsiteY46" fmla="*/ 20996 h 348376"/>
                <a:gd name="connsiteX47" fmla="*/ 107103 w 422557"/>
                <a:gd name="connsiteY47" fmla="*/ 20996 h 348376"/>
                <a:gd name="connsiteX48" fmla="*/ 116540 w 422557"/>
                <a:gd name="connsiteY48" fmla="*/ 65988 h 348376"/>
                <a:gd name="connsiteX49" fmla="*/ 132050 w 422557"/>
                <a:gd name="connsiteY49" fmla="*/ 117345 h 348376"/>
                <a:gd name="connsiteX50" fmla="*/ 109517 w 422557"/>
                <a:gd name="connsiteY50" fmla="*/ 162263 h 34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22557" h="348376">
                  <a:moveTo>
                    <a:pt x="367617" y="348376"/>
                  </a:moveTo>
                  <a:lnTo>
                    <a:pt x="54795" y="348376"/>
                  </a:lnTo>
                  <a:cubicBezTo>
                    <a:pt x="24581" y="348376"/>
                    <a:pt x="0" y="323795"/>
                    <a:pt x="0" y="293581"/>
                  </a:cubicBezTo>
                  <a:lnTo>
                    <a:pt x="0" y="275877"/>
                  </a:lnTo>
                  <a:cubicBezTo>
                    <a:pt x="0" y="240323"/>
                    <a:pt x="35847" y="227300"/>
                    <a:pt x="51210" y="221740"/>
                  </a:cubicBezTo>
                  <a:lnTo>
                    <a:pt x="132415" y="192258"/>
                  </a:lnTo>
                  <a:lnTo>
                    <a:pt x="132415" y="183260"/>
                  </a:lnTo>
                  <a:lnTo>
                    <a:pt x="81644" y="183260"/>
                  </a:lnTo>
                  <a:cubicBezTo>
                    <a:pt x="77108" y="183260"/>
                    <a:pt x="73085" y="180333"/>
                    <a:pt x="71695" y="176090"/>
                  </a:cubicBezTo>
                  <a:cubicBezTo>
                    <a:pt x="70231" y="171774"/>
                    <a:pt x="71768" y="167092"/>
                    <a:pt x="75353" y="164385"/>
                  </a:cubicBezTo>
                  <a:cubicBezTo>
                    <a:pt x="125173" y="127001"/>
                    <a:pt x="113175" y="104469"/>
                    <a:pt x="98031" y="75864"/>
                  </a:cubicBezTo>
                  <a:cubicBezTo>
                    <a:pt x="87058" y="55161"/>
                    <a:pt x="74548" y="31677"/>
                    <a:pt x="92325" y="4755"/>
                  </a:cubicBezTo>
                  <a:cubicBezTo>
                    <a:pt x="94300" y="1829"/>
                    <a:pt x="97519" y="0"/>
                    <a:pt x="101104" y="0"/>
                  </a:cubicBezTo>
                  <a:lnTo>
                    <a:pt x="321454" y="0"/>
                  </a:lnTo>
                  <a:cubicBezTo>
                    <a:pt x="324966" y="0"/>
                    <a:pt x="328258" y="1756"/>
                    <a:pt x="330233" y="4755"/>
                  </a:cubicBezTo>
                  <a:cubicBezTo>
                    <a:pt x="348010" y="31677"/>
                    <a:pt x="335501" y="55161"/>
                    <a:pt x="324527" y="75864"/>
                  </a:cubicBezTo>
                  <a:cubicBezTo>
                    <a:pt x="309383" y="104396"/>
                    <a:pt x="297459" y="126855"/>
                    <a:pt x="346767" y="164019"/>
                  </a:cubicBezTo>
                  <a:cubicBezTo>
                    <a:pt x="349547" y="165921"/>
                    <a:pt x="351449" y="169140"/>
                    <a:pt x="351449" y="172725"/>
                  </a:cubicBezTo>
                  <a:cubicBezTo>
                    <a:pt x="351449" y="178504"/>
                    <a:pt x="346767" y="183260"/>
                    <a:pt x="340914" y="183260"/>
                  </a:cubicBezTo>
                  <a:lnTo>
                    <a:pt x="340914" y="183260"/>
                  </a:lnTo>
                  <a:lnTo>
                    <a:pt x="290143" y="183260"/>
                  </a:lnTo>
                  <a:lnTo>
                    <a:pt x="290143" y="192258"/>
                  </a:lnTo>
                  <a:lnTo>
                    <a:pt x="371348" y="221740"/>
                  </a:lnTo>
                  <a:cubicBezTo>
                    <a:pt x="386638" y="227300"/>
                    <a:pt x="422558" y="240323"/>
                    <a:pt x="422558" y="275877"/>
                  </a:cubicBezTo>
                  <a:lnTo>
                    <a:pt x="422558" y="293581"/>
                  </a:lnTo>
                  <a:cubicBezTo>
                    <a:pt x="422412" y="323795"/>
                    <a:pt x="397831" y="348376"/>
                    <a:pt x="367617" y="348376"/>
                  </a:cubicBezTo>
                  <a:close/>
                  <a:moveTo>
                    <a:pt x="109517" y="162263"/>
                  </a:moveTo>
                  <a:lnTo>
                    <a:pt x="142950" y="162263"/>
                  </a:lnTo>
                  <a:cubicBezTo>
                    <a:pt x="148729" y="162263"/>
                    <a:pt x="153412" y="166945"/>
                    <a:pt x="153412" y="172725"/>
                  </a:cubicBezTo>
                  <a:lnTo>
                    <a:pt x="153412" y="199574"/>
                  </a:lnTo>
                  <a:cubicBezTo>
                    <a:pt x="153412" y="203963"/>
                    <a:pt x="150632" y="207914"/>
                    <a:pt x="146461" y="209450"/>
                  </a:cubicBezTo>
                  <a:lnTo>
                    <a:pt x="58380" y="241420"/>
                  </a:lnTo>
                  <a:cubicBezTo>
                    <a:pt x="31824" y="251077"/>
                    <a:pt x="20996" y="261026"/>
                    <a:pt x="20996" y="275804"/>
                  </a:cubicBezTo>
                  <a:lnTo>
                    <a:pt x="20996" y="293508"/>
                  </a:lnTo>
                  <a:cubicBezTo>
                    <a:pt x="20996" y="312163"/>
                    <a:pt x="36140" y="327307"/>
                    <a:pt x="54795" y="327307"/>
                  </a:cubicBezTo>
                  <a:lnTo>
                    <a:pt x="367617" y="327307"/>
                  </a:lnTo>
                  <a:cubicBezTo>
                    <a:pt x="386272" y="327307"/>
                    <a:pt x="401415" y="312163"/>
                    <a:pt x="401415" y="293508"/>
                  </a:cubicBezTo>
                  <a:lnTo>
                    <a:pt x="401415" y="275804"/>
                  </a:lnTo>
                  <a:cubicBezTo>
                    <a:pt x="401415" y="261026"/>
                    <a:pt x="390588" y="251003"/>
                    <a:pt x="364032" y="241420"/>
                  </a:cubicBezTo>
                  <a:lnTo>
                    <a:pt x="275950" y="209450"/>
                  </a:lnTo>
                  <a:cubicBezTo>
                    <a:pt x="271780" y="207914"/>
                    <a:pt x="269000" y="204036"/>
                    <a:pt x="269000" y="199574"/>
                  </a:cubicBezTo>
                  <a:lnTo>
                    <a:pt x="269000" y="172725"/>
                  </a:lnTo>
                  <a:cubicBezTo>
                    <a:pt x="269000" y="166945"/>
                    <a:pt x="273683" y="162263"/>
                    <a:pt x="279462" y="162263"/>
                  </a:cubicBezTo>
                  <a:lnTo>
                    <a:pt x="312895" y="162263"/>
                  </a:lnTo>
                  <a:cubicBezTo>
                    <a:pt x="298922" y="147486"/>
                    <a:pt x="291460" y="132708"/>
                    <a:pt x="290362" y="117345"/>
                  </a:cubicBezTo>
                  <a:cubicBezTo>
                    <a:pt x="288972" y="97812"/>
                    <a:pt x="297898" y="80912"/>
                    <a:pt x="305872" y="65988"/>
                  </a:cubicBezTo>
                  <a:cubicBezTo>
                    <a:pt x="315967" y="46967"/>
                    <a:pt x="321747" y="34677"/>
                    <a:pt x="315309" y="20996"/>
                  </a:cubicBezTo>
                  <a:lnTo>
                    <a:pt x="107103" y="20996"/>
                  </a:lnTo>
                  <a:cubicBezTo>
                    <a:pt x="100665" y="34677"/>
                    <a:pt x="106371" y="46894"/>
                    <a:pt x="116540" y="65988"/>
                  </a:cubicBezTo>
                  <a:cubicBezTo>
                    <a:pt x="124441" y="80912"/>
                    <a:pt x="133440" y="97812"/>
                    <a:pt x="132050" y="117345"/>
                  </a:cubicBezTo>
                  <a:cubicBezTo>
                    <a:pt x="130952" y="132708"/>
                    <a:pt x="123563" y="147559"/>
                    <a:pt x="109517" y="16226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E87E6AF-9E95-BE55-9975-CB939AC5BED9}"/>
                </a:ext>
              </a:extLst>
            </p:cNvPr>
            <p:cNvSpPr/>
            <p:nvPr/>
          </p:nvSpPr>
          <p:spPr>
            <a:xfrm>
              <a:off x="7236536" y="2909415"/>
              <a:ext cx="20997" cy="97226"/>
            </a:xfrm>
            <a:custGeom>
              <a:avLst/>
              <a:gdLst>
                <a:gd name="connsiteX0" fmla="*/ 10535 w 20997"/>
                <a:gd name="connsiteY0" fmla="*/ 97226 h 97226"/>
                <a:gd name="connsiteX1" fmla="*/ 0 w 20997"/>
                <a:gd name="connsiteY1" fmla="*/ 86692 h 97226"/>
                <a:gd name="connsiteX2" fmla="*/ 0 w 20997"/>
                <a:gd name="connsiteY2" fmla="*/ 10462 h 97226"/>
                <a:gd name="connsiteX3" fmla="*/ 10535 w 20997"/>
                <a:gd name="connsiteY3" fmla="*/ 0 h 97226"/>
                <a:gd name="connsiteX4" fmla="*/ 20997 w 20997"/>
                <a:gd name="connsiteY4" fmla="*/ 10462 h 97226"/>
                <a:gd name="connsiteX5" fmla="*/ 20997 w 20997"/>
                <a:gd name="connsiteY5" fmla="*/ 86692 h 97226"/>
                <a:gd name="connsiteX6" fmla="*/ 10535 w 20997"/>
                <a:gd name="connsiteY6" fmla="*/ 97226 h 9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7" h="97226">
                  <a:moveTo>
                    <a:pt x="10535" y="97226"/>
                  </a:moveTo>
                  <a:cubicBezTo>
                    <a:pt x="4755" y="97226"/>
                    <a:pt x="0" y="92544"/>
                    <a:pt x="0" y="86692"/>
                  </a:cubicBezTo>
                  <a:lnTo>
                    <a:pt x="0" y="10462"/>
                  </a:lnTo>
                  <a:cubicBezTo>
                    <a:pt x="0" y="4682"/>
                    <a:pt x="4682" y="0"/>
                    <a:pt x="10535" y="0"/>
                  </a:cubicBezTo>
                  <a:cubicBezTo>
                    <a:pt x="16314" y="0"/>
                    <a:pt x="20997" y="4682"/>
                    <a:pt x="20997" y="10462"/>
                  </a:cubicBezTo>
                  <a:lnTo>
                    <a:pt x="20997" y="86692"/>
                  </a:lnTo>
                  <a:cubicBezTo>
                    <a:pt x="21069" y="92544"/>
                    <a:pt x="16388" y="97226"/>
                    <a:pt x="10535" y="9722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0935589-227E-0706-7D96-949C92F96C8B}"/>
                </a:ext>
              </a:extLst>
            </p:cNvPr>
            <p:cNvSpPr/>
            <p:nvPr/>
          </p:nvSpPr>
          <p:spPr>
            <a:xfrm>
              <a:off x="7198495" y="2947604"/>
              <a:ext cx="97299" cy="20923"/>
            </a:xfrm>
            <a:custGeom>
              <a:avLst/>
              <a:gdLst>
                <a:gd name="connsiteX0" fmla="*/ 86765 w 97299"/>
                <a:gd name="connsiteY0" fmla="*/ 20923 h 20923"/>
                <a:gd name="connsiteX1" fmla="*/ 10461 w 97299"/>
                <a:gd name="connsiteY1" fmla="*/ 20923 h 20923"/>
                <a:gd name="connsiteX2" fmla="*/ 0 w 97299"/>
                <a:gd name="connsiteY2" fmla="*/ 10462 h 20923"/>
                <a:gd name="connsiteX3" fmla="*/ 10461 w 97299"/>
                <a:gd name="connsiteY3" fmla="*/ 0 h 20923"/>
                <a:gd name="connsiteX4" fmla="*/ 86765 w 97299"/>
                <a:gd name="connsiteY4" fmla="*/ 0 h 20923"/>
                <a:gd name="connsiteX5" fmla="*/ 97299 w 97299"/>
                <a:gd name="connsiteY5" fmla="*/ 10462 h 20923"/>
                <a:gd name="connsiteX6" fmla="*/ 86765 w 97299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99" h="20923">
                  <a:moveTo>
                    <a:pt x="86765" y="20923"/>
                  </a:moveTo>
                  <a:lnTo>
                    <a:pt x="10461" y="20923"/>
                  </a:lnTo>
                  <a:cubicBezTo>
                    <a:pt x="4682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461" y="0"/>
                  </a:cubicBezTo>
                  <a:lnTo>
                    <a:pt x="86765" y="0"/>
                  </a:lnTo>
                  <a:cubicBezTo>
                    <a:pt x="92544" y="0"/>
                    <a:pt x="97299" y="4682"/>
                    <a:pt x="97299" y="10462"/>
                  </a:cubicBezTo>
                  <a:cubicBezTo>
                    <a:pt x="97226" y="16241"/>
                    <a:pt x="92544" y="20923"/>
                    <a:pt x="86765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08CE437-8EB3-B2FD-8D39-DCF0AAC7D580}"/>
                </a:ext>
              </a:extLst>
            </p:cNvPr>
            <p:cNvSpPr/>
            <p:nvPr/>
          </p:nvSpPr>
          <p:spPr>
            <a:xfrm>
              <a:off x="7434501" y="2983231"/>
              <a:ext cx="248442" cy="186112"/>
            </a:xfrm>
            <a:custGeom>
              <a:avLst/>
              <a:gdLst>
                <a:gd name="connsiteX0" fmla="*/ 35481 w 248442"/>
                <a:gd name="connsiteY0" fmla="*/ 186113 h 186112"/>
                <a:gd name="connsiteX1" fmla="*/ 28019 w 248442"/>
                <a:gd name="connsiteY1" fmla="*/ 183040 h 186112"/>
                <a:gd name="connsiteX2" fmla="*/ 25312 w 248442"/>
                <a:gd name="connsiteY2" fmla="*/ 172871 h 186112"/>
                <a:gd name="connsiteX3" fmla="*/ 28312 w 248442"/>
                <a:gd name="connsiteY3" fmla="*/ 161605 h 186112"/>
                <a:gd name="connsiteX4" fmla="*/ 24947 w 248442"/>
                <a:gd name="connsiteY4" fmla="*/ 161605 h 186112"/>
                <a:gd name="connsiteX5" fmla="*/ 0 w 248442"/>
                <a:gd name="connsiteY5" fmla="*/ 136585 h 186112"/>
                <a:gd name="connsiteX6" fmla="*/ 0 w 248442"/>
                <a:gd name="connsiteY6" fmla="*/ 25020 h 186112"/>
                <a:gd name="connsiteX7" fmla="*/ 24947 w 248442"/>
                <a:gd name="connsiteY7" fmla="*/ 0 h 186112"/>
                <a:gd name="connsiteX8" fmla="*/ 223423 w 248442"/>
                <a:gd name="connsiteY8" fmla="*/ 0 h 186112"/>
                <a:gd name="connsiteX9" fmla="*/ 248443 w 248442"/>
                <a:gd name="connsiteY9" fmla="*/ 25020 h 186112"/>
                <a:gd name="connsiteX10" fmla="*/ 248443 w 248442"/>
                <a:gd name="connsiteY10" fmla="*/ 136585 h 186112"/>
                <a:gd name="connsiteX11" fmla="*/ 223423 w 248442"/>
                <a:gd name="connsiteY11" fmla="*/ 161605 h 186112"/>
                <a:gd name="connsiteX12" fmla="*/ 128026 w 248442"/>
                <a:gd name="connsiteY12" fmla="*/ 161605 h 186112"/>
                <a:gd name="connsiteX13" fmla="*/ 38115 w 248442"/>
                <a:gd name="connsiteY13" fmla="*/ 185674 h 186112"/>
                <a:gd name="connsiteX14" fmla="*/ 35481 w 248442"/>
                <a:gd name="connsiteY14" fmla="*/ 186113 h 186112"/>
                <a:gd name="connsiteX15" fmla="*/ 25020 w 248442"/>
                <a:gd name="connsiteY15" fmla="*/ 21143 h 186112"/>
                <a:gd name="connsiteX16" fmla="*/ 21069 w 248442"/>
                <a:gd name="connsiteY16" fmla="*/ 25093 h 186112"/>
                <a:gd name="connsiteX17" fmla="*/ 21069 w 248442"/>
                <a:gd name="connsiteY17" fmla="*/ 136658 h 186112"/>
                <a:gd name="connsiteX18" fmla="*/ 25020 w 248442"/>
                <a:gd name="connsiteY18" fmla="*/ 140682 h 186112"/>
                <a:gd name="connsiteX19" fmla="*/ 42066 w 248442"/>
                <a:gd name="connsiteY19" fmla="*/ 140682 h 186112"/>
                <a:gd name="connsiteX20" fmla="*/ 50405 w 248442"/>
                <a:gd name="connsiteY20" fmla="*/ 144779 h 186112"/>
                <a:gd name="connsiteX21" fmla="*/ 52234 w 248442"/>
                <a:gd name="connsiteY21" fmla="*/ 153850 h 186112"/>
                <a:gd name="connsiteX22" fmla="*/ 50405 w 248442"/>
                <a:gd name="connsiteY22" fmla="*/ 160727 h 186112"/>
                <a:gd name="connsiteX23" fmla="*/ 124075 w 248442"/>
                <a:gd name="connsiteY23" fmla="*/ 140975 h 186112"/>
                <a:gd name="connsiteX24" fmla="*/ 126782 w 248442"/>
                <a:gd name="connsiteY24" fmla="*/ 140609 h 186112"/>
                <a:gd name="connsiteX25" fmla="*/ 223569 w 248442"/>
                <a:gd name="connsiteY25" fmla="*/ 140609 h 186112"/>
                <a:gd name="connsiteX26" fmla="*/ 227593 w 248442"/>
                <a:gd name="connsiteY26" fmla="*/ 136585 h 186112"/>
                <a:gd name="connsiteX27" fmla="*/ 227593 w 248442"/>
                <a:gd name="connsiteY27" fmla="*/ 25020 h 186112"/>
                <a:gd name="connsiteX28" fmla="*/ 223569 w 248442"/>
                <a:gd name="connsiteY28" fmla="*/ 21069 h 186112"/>
                <a:gd name="connsiteX29" fmla="*/ 25020 w 248442"/>
                <a:gd name="connsiteY29" fmla="*/ 21069 h 1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442" h="186112">
                  <a:moveTo>
                    <a:pt x="35481" y="186113"/>
                  </a:moveTo>
                  <a:cubicBezTo>
                    <a:pt x="32701" y="186113"/>
                    <a:pt x="30068" y="185015"/>
                    <a:pt x="28019" y="183040"/>
                  </a:cubicBezTo>
                  <a:cubicBezTo>
                    <a:pt x="25385" y="180406"/>
                    <a:pt x="24361" y="176529"/>
                    <a:pt x="25312" y="172871"/>
                  </a:cubicBezTo>
                  <a:lnTo>
                    <a:pt x="28312" y="161605"/>
                  </a:lnTo>
                  <a:lnTo>
                    <a:pt x="24947" y="161605"/>
                  </a:lnTo>
                  <a:cubicBezTo>
                    <a:pt x="11193" y="161605"/>
                    <a:pt x="0" y="150412"/>
                    <a:pt x="0" y="136585"/>
                  </a:cubicBezTo>
                  <a:lnTo>
                    <a:pt x="0" y="25020"/>
                  </a:lnTo>
                  <a:cubicBezTo>
                    <a:pt x="0" y="11266"/>
                    <a:pt x="11193" y="0"/>
                    <a:pt x="24947" y="0"/>
                  </a:cubicBezTo>
                  <a:lnTo>
                    <a:pt x="223423" y="0"/>
                  </a:lnTo>
                  <a:cubicBezTo>
                    <a:pt x="237250" y="0"/>
                    <a:pt x="248443" y="11193"/>
                    <a:pt x="248443" y="25020"/>
                  </a:cubicBezTo>
                  <a:lnTo>
                    <a:pt x="248443" y="136585"/>
                  </a:lnTo>
                  <a:cubicBezTo>
                    <a:pt x="248443" y="150339"/>
                    <a:pt x="237250" y="161605"/>
                    <a:pt x="223423" y="161605"/>
                  </a:cubicBezTo>
                  <a:lnTo>
                    <a:pt x="128026" y="161605"/>
                  </a:lnTo>
                  <a:lnTo>
                    <a:pt x="38115" y="185674"/>
                  </a:lnTo>
                  <a:cubicBezTo>
                    <a:pt x="37310" y="185967"/>
                    <a:pt x="36432" y="186113"/>
                    <a:pt x="35481" y="186113"/>
                  </a:cubicBezTo>
                  <a:close/>
                  <a:moveTo>
                    <a:pt x="25020" y="21143"/>
                  </a:moveTo>
                  <a:cubicBezTo>
                    <a:pt x="22898" y="21143"/>
                    <a:pt x="21069" y="22971"/>
                    <a:pt x="21069" y="25093"/>
                  </a:cubicBezTo>
                  <a:lnTo>
                    <a:pt x="21069" y="136658"/>
                  </a:lnTo>
                  <a:cubicBezTo>
                    <a:pt x="21069" y="138853"/>
                    <a:pt x="22898" y="140682"/>
                    <a:pt x="25020" y="140682"/>
                  </a:cubicBezTo>
                  <a:lnTo>
                    <a:pt x="42066" y="140682"/>
                  </a:lnTo>
                  <a:cubicBezTo>
                    <a:pt x="45357" y="140682"/>
                    <a:pt x="48430" y="142218"/>
                    <a:pt x="50405" y="144779"/>
                  </a:cubicBezTo>
                  <a:cubicBezTo>
                    <a:pt x="52381" y="147339"/>
                    <a:pt x="53039" y="150705"/>
                    <a:pt x="52234" y="153850"/>
                  </a:cubicBezTo>
                  <a:lnTo>
                    <a:pt x="50405" y="160727"/>
                  </a:lnTo>
                  <a:lnTo>
                    <a:pt x="124075" y="140975"/>
                  </a:lnTo>
                  <a:cubicBezTo>
                    <a:pt x="124953" y="140755"/>
                    <a:pt x="125904" y="140609"/>
                    <a:pt x="126782" y="140609"/>
                  </a:cubicBezTo>
                  <a:lnTo>
                    <a:pt x="223569" y="140609"/>
                  </a:lnTo>
                  <a:cubicBezTo>
                    <a:pt x="225764" y="140609"/>
                    <a:pt x="227593" y="138780"/>
                    <a:pt x="227593" y="136585"/>
                  </a:cubicBezTo>
                  <a:lnTo>
                    <a:pt x="227593" y="25020"/>
                  </a:lnTo>
                  <a:cubicBezTo>
                    <a:pt x="227593" y="22825"/>
                    <a:pt x="225764" y="21069"/>
                    <a:pt x="223569" y="21069"/>
                  </a:cubicBezTo>
                  <a:lnTo>
                    <a:pt x="25020" y="21069"/>
                  </a:ln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13E46C82-F3B2-C43A-AAE1-47FADC5B71EE}"/>
                </a:ext>
              </a:extLst>
            </p:cNvPr>
            <p:cNvSpPr/>
            <p:nvPr/>
          </p:nvSpPr>
          <p:spPr>
            <a:xfrm>
              <a:off x="7491929" y="3019225"/>
              <a:ext cx="133731" cy="20996"/>
            </a:xfrm>
            <a:custGeom>
              <a:avLst/>
              <a:gdLst>
                <a:gd name="connsiteX0" fmla="*/ 123197 w 133731"/>
                <a:gd name="connsiteY0" fmla="*/ 20996 h 20996"/>
                <a:gd name="connsiteX1" fmla="*/ 10535 w 133731"/>
                <a:gd name="connsiteY1" fmla="*/ 20996 h 20996"/>
                <a:gd name="connsiteX2" fmla="*/ 0 w 133731"/>
                <a:gd name="connsiteY2" fmla="*/ 10461 h 20996"/>
                <a:gd name="connsiteX3" fmla="*/ 10535 w 133731"/>
                <a:gd name="connsiteY3" fmla="*/ 0 h 20996"/>
                <a:gd name="connsiteX4" fmla="*/ 123197 w 133731"/>
                <a:gd name="connsiteY4" fmla="*/ 0 h 20996"/>
                <a:gd name="connsiteX5" fmla="*/ 133732 w 133731"/>
                <a:gd name="connsiteY5" fmla="*/ 10461 h 20996"/>
                <a:gd name="connsiteX6" fmla="*/ 123197 w 133731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31" h="20996">
                  <a:moveTo>
                    <a:pt x="123197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23197" y="0"/>
                  </a:lnTo>
                  <a:cubicBezTo>
                    <a:pt x="128977" y="0"/>
                    <a:pt x="133732" y="4682"/>
                    <a:pt x="133732" y="10461"/>
                  </a:cubicBezTo>
                  <a:cubicBezTo>
                    <a:pt x="133659" y="16241"/>
                    <a:pt x="128977" y="20996"/>
                    <a:pt x="123197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E93F357-336F-7B94-C0EE-0CC269B81403}"/>
                </a:ext>
              </a:extLst>
            </p:cNvPr>
            <p:cNvSpPr/>
            <p:nvPr/>
          </p:nvSpPr>
          <p:spPr>
            <a:xfrm>
              <a:off x="7506268" y="3050390"/>
              <a:ext cx="104980" cy="20996"/>
            </a:xfrm>
            <a:custGeom>
              <a:avLst/>
              <a:gdLst>
                <a:gd name="connsiteX0" fmla="*/ 94519 w 104980"/>
                <a:gd name="connsiteY0" fmla="*/ 20996 h 20996"/>
                <a:gd name="connsiteX1" fmla="*/ 10535 w 104980"/>
                <a:gd name="connsiteY1" fmla="*/ 20996 h 20996"/>
                <a:gd name="connsiteX2" fmla="*/ 0 w 104980"/>
                <a:gd name="connsiteY2" fmla="*/ 10461 h 20996"/>
                <a:gd name="connsiteX3" fmla="*/ 10535 w 104980"/>
                <a:gd name="connsiteY3" fmla="*/ 0 h 20996"/>
                <a:gd name="connsiteX4" fmla="*/ 94519 w 104980"/>
                <a:gd name="connsiteY4" fmla="*/ 0 h 20996"/>
                <a:gd name="connsiteX5" fmla="*/ 104981 w 104980"/>
                <a:gd name="connsiteY5" fmla="*/ 10461 h 20996"/>
                <a:gd name="connsiteX6" fmla="*/ 94519 w 104980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980" h="20996">
                  <a:moveTo>
                    <a:pt x="94519" y="20996"/>
                  </a:moveTo>
                  <a:lnTo>
                    <a:pt x="10535" y="20996"/>
                  </a:lnTo>
                  <a:cubicBezTo>
                    <a:pt x="4755" y="20996"/>
                    <a:pt x="0" y="16314"/>
                    <a:pt x="0" y="10461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94519" y="0"/>
                  </a:lnTo>
                  <a:cubicBezTo>
                    <a:pt x="100299" y="0"/>
                    <a:pt x="104981" y="4682"/>
                    <a:pt x="104981" y="10461"/>
                  </a:cubicBezTo>
                  <a:cubicBezTo>
                    <a:pt x="104981" y="16241"/>
                    <a:pt x="100299" y="20996"/>
                    <a:pt x="94519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B499E23-9FD6-93F3-8AA2-8227C87DAC30}"/>
                </a:ext>
              </a:extLst>
            </p:cNvPr>
            <p:cNvSpPr/>
            <p:nvPr/>
          </p:nvSpPr>
          <p:spPr>
            <a:xfrm>
              <a:off x="7491929" y="3081555"/>
              <a:ext cx="133731" cy="20923"/>
            </a:xfrm>
            <a:custGeom>
              <a:avLst/>
              <a:gdLst>
                <a:gd name="connsiteX0" fmla="*/ 123197 w 133731"/>
                <a:gd name="connsiteY0" fmla="*/ 20923 h 20923"/>
                <a:gd name="connsiteX1" fmla="*/ 10535 w 133731"/>
                <a:gd name="connsiteY1" fmla="*/ 20923 h 20923"/>
                <a:gd name="connsiteX2" fmla="*/ 0 w 133731"/>
                <a:gd name="connsiteY2" fmla="*/ 10462 h 20923"/>
                <a:gd name="connsiteX3" fmla="*/ 10535 w 133731"/>
                <a:gd name="connsiteY3" fmla="*/ 0 h 20923"/>
                <a:gd name="connsiteX4" fmla="*/ 123197 w 133731"/>
                <a:gd name="connsiteY4" fmla="*/ 0 h 20923"/>
                <a:gd name="connsiteX5" fmla="*/ 133732 w 133731"/>
                <a:gd name="connsiteY5" fmla="*/ 10462 h 20923"/>
                <a:gd name="connsiteX6" fmla="*/ 123197 w 133731"/>
                <a:gd name="connsiteY6" fmla="*/ 20923 h 20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731" h="20923">
                  <a:moveTo>
                    <a:pt x="123197" y="20923"/>
                  </a:moveTo>
                  <a:lnTo>
                    <a:pt x="10535" y="20923"/>
                  </a:lnTo>
                  <a:cubicBezTo>
                    <a:pt x="4755" y="20923"/>
                    <a:pt x="0" y="16241"/>
                    <a:pt x="0" y="10462"/>
                  </a:cubicBezTo>
                  <a:cubicBezTo>
                    <a:pt x="0" y="4682"/>
                    <a:pt x="4682" y="0"/>
                    <a:pt x="10535" y="0"/>
                  </a:cubicBezTo>
                  <a:lnTo>
                    <a:pt x="123197" y="0"/>
                  </a:lnTo>
                  <a:cubicBezTo>
                    <a:pt x="128977" y="0"/>
                    <a:pt x="133732" y="4682"/>
                    <a:pt x="133732" y="10462"/>
                  </a:cubicBezTo>
                  <a:cubicBezTo>
                    <a:pt x="133659" y="16241"/>
                    <a:pt x="128977" y="20923"/>
                    <a:pt x="123197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6C2F06EA-1B65-9534-5342-C626DD00B678}"/>
                </a:ext>
              </a:extLst>
            </p:cNvPr>
            <p:cNvSpPr/>
            <p:nvPr/>
          </p:nvSpPr>
          <p:spPr>
            <a:xfrm>
              <a:off x="7124971" y="3327364"/>
              <a:ext cx="244273" cy="21069"/>
            </a:xfrm>
            <a:custGeom>
              <a:avLst/>
              <a:gdLst>
                <a:gd name="connsiteX0" fmla="*/ 233738 w 244273"/>
                <a:gd name="connsiteY0" fmla="*/ 21069 h 21069"/>
                <a:gd name="connsiteX1" fmla="*/ 10462 w 244273"/>
                <a:gd name="connsiteY1" fmla="*/ 21069 h 21069"/>
                <a:gd name="connsiteX2" fmla="*/ 0 w 244273"/>
                <a:gd name="connsiteY2" fmla="*/ 10535 h 21069"/>
                <a:gd name="connsiteX3" fmla="*/ 10462 w 244273"/>
                <a:gd name="connsiteY3" fmla="*/ 0 h 21069"/>
                <a:gd name="connsiteX4" fmla="*/ 233738 w 244273"/>
                <a:gd name="connsiteY4" fmla="*/ 0 h 21069"/>
                <a:gd name="connsiteX5" fmla="*/ 244273 w 244273"/>
                <a:gd name="connsiteY5" fmla="*/ 10535 h 21069"/>
                <a:gd name="connsiteX6" fmla="*/ 233738 w 244273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273" h="21069">
                  <a:moveTo>
                    <a:pt x="233738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233738" y="0"/>
                  </a:lnTo>
                  <a:cubicBezTo>
                    <a:pt x="239518" y="0"/>
                    <a:pt x="244273" y="4682"/>
                    <a:pt x="244273" y="10535"/>
                  </a:cubicBezTo>
                  <a:cubicBezTo>
                    <a:pt x="244273" y="16387"/>
                    <a:pt x="239518" y="21069"/>
                    <a:pt x="233738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0" name="Graphic 48">
            <a:extLst>
              <a:ext uri="{FF2B5EF4-FFF2-40B4-BE49-F238E27FC236}">
                <a16:creationId xmlns:a16="http://schemas.microsoft.com/office/drawing/2014/main" id="{AF265FBF-860E-53EF-D6FB-3838E30EAE03}"/>
              </a:ext>
            </a:extLst>
          </p:cNvPr>
          <p:cNvGrpSpPr/>
          <p:nvPr/>
        </p:nvGrpSpPr>
        <p:grpSpPr>
          <a:xfrm>
            <a:off x="1869373" y="4882733"/>
            <a:ext cx="437716" cy="457150"/>
            <a:chOff x="3144617" y="1840877"/>
            <a:chExt cx="619570" cy="647078"/>
          </a:xfrm>
          <a:solidFill>
            <a:srgbClr val="374DF8"/>
          </a:solidFill>
        </p:grpSpPr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CF862BC-3686-A01D-28FC-15E992E2D9F9}"/>
                </a:ext>
              </a:extLst>
            </p:cNvPr>
            <p:cNvSpPr/>
            <p:nvPr/>
          </p:nvSpPr>
          <p:spPr>
            <a:xfrm>
              <a:off x="3158133" y="1840877"/>
              <a:ext cx="592374" cy="592283"/>
            </a:xfrm>
            <a:custGeom>
              <a:avLst/>
              <a:gdLst>
                <a:gd name="connsiteX0" fmla="*/ 159575 w 592374"/>
                <a:gd name="connsiteY0" fmla="*/ 592283 h 592283"/>
                <a:gd name="connsiteX1" fmla="*/ 46693 w 592374"/>
                <a:gd name="connsiteY1" fmla="*/ 545682 h 592283"/>
                <a:gd name="connsiteX2" fmla="*/ 46693 w 592374"/>
                <a:gd name="connsiteY2" fmla="*/ 319845 h 592283"/>
                <a:gd name="connsiteX3" fmla="*/ 320009 w 592374"/>
                <a:gd name="connsiteY3" fmla="*/ 46601 h 592283"/>
                <a:gd name="connsiteX4" fmla="*/ 432891 w 592374"/>
                <a:gd name="connsiteY4" fmla="*/ 0 h 592283"/>
                <a:gd name="connsiteX5" fmla="*/ 545773 w 592374"/>
                <a:gd name="connsiteY5" fmla="*/ 46601 h 592283"/>
                <a:gd name="connsiteX6" fmla="*/ 592375 w 592374"/>
                <a:gd name="connsiteY6" fmla="*/ 159483 h 592283"/>
                <a:gd name="connsiteX7" fmla="*/ 545773 w 592374"/>
                <a:gd name="connsiteY7" fmla="*/ 272365 h 592283"/>
                <a:gd name="connsiteX8" fmla="*/ 272530 w 592374"/>
                <a:gd name="connsiteY8" fmla="*/ 545755 h 592283"/>
                <a:gd name="connsiteX9" fmla="*/ 159575 w 592374"/>
                <a:gd name="connsiteY9" fmla="*/ 592283 h 592283"/>
                <a:gd name="connsiteX10" fmla="*/ 432891 w 592374"/>
                <a:gd name="connsiteY10" fmla="*/ 20996 h 592283"/>
                <a:gd name="connsiteX11" fmla="*/ 334860 w 592374"/>
                <a:gd name="connsiteY11" fmla="*/ 61452 h 592283"/>
                <a:gd name="connsiteX12" fmla="*/ 61544 w 592374"/>
                <a:gd name="connsiteY12" fmla="*/ 334769 h 592283"/>
                <a:gd name="connsiteX13" fmla="*/ 61544 w 592374"/>
                <a:gd name="connsiteY13" fmla="*/ 530904 h 592283"/>
                <a:gd name="connsiteX14" fmla="*/ 159575 w 592374"/>
                <a:gd name="connsiteY14" fmla="*/ 571360 h 592283"/>
                <a:gd name="connsiteX15" fmla="*/ 257606 w 592374"/>
                <a:gd name="connsiteY15" fmla="*/ 530904 h 592283"/>
                <a:gd name="connsiteX16" fmla="*/ 530849 w 592374"/>
                <a:gd name="connsiteY16" fmla="*/ 257588 h 592283"/>
                <a:gd name="connsiteX17" fmla="*/ 571305 w 592374"/>
                <a:gd name="connsiteY17" fmla="*/ 159557 h 592283"/>
                <a:gd name="connsiteX18" fmla="*/ 530849 w 592374"/>
                <a:gd name="connsiteY18" fmla="*/ 61525 h 592283"/>
                <a:gd name="connsiteX19" fmla="*/ 432891 w 592374"/>
                <a:gd name="connsiteY19" fmla="*/ 20996 h 59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2374" h="592283">
                  <a:moveTo>
                    <a:pt x="159575" y="592283"/>
                  </a:moveTo>
                  <a:cubicBezTo>
                    <a:pt x="116778" y="592283"/>
                    <a:pt x="76687" y="575750"/>
                    <a:pt x="46693" y="545682"/>
                  </a:cubicBezTo>
                  <a:cubicBezTo>
                    <a:pt x="-15564" y="483425"/>
                    <a:pt x="-15564" y="382102"/>
                    <a:pt x="46693" y="319845"/>
                  </a:cubicBezTo>
                  <a:lnTo>
                    <a:pt x="320009" y="46601"/>
                  </a:lnTo>
                  <a:cubicBezTo>
                    <a:pt x="350004" y="16534"/>
                    <a:pt x="390094" y="0"/>
                    <a:pt x="432891" y="0"/>
                  </a:cubicBezTo>
                  <a:cubicBezTo>
                    <a:pt x="475688" y="0"/>
                    <a:pt x="515779" y="16534"/>
                    <a:pt x="545773" y="46601"/>
                  </a:cubicBezTo>
                  <a:cubicBezTo>
                    <a:pt x="575841" y="76669"/>
                    <a:pt x="592375" y="116759"/>
                    <a:pt x="592375" y="159483"/>
                  </a:cubicBezTo>
                  <a:cubicBezTo>
                    <a:pt x="592375" y="202281"/>
                    <a:pt x="575841" y="242371"/>
                    <a:pt x="545773" y="272365"/>
                  </a:cubicBezTo>
                  <a:lnTo>
                    <a:pt x="272530" y="545755"/>
                  </a:lnTo>
                  <a:cubicBezTo>
                    <a:pt x="242462" y="575750"/>
                    <a:pt x="202372" y="592283"/>
                    <a:pt x="159575" y="592283"/>
                  </a:cubicBezTo>
                  <a:close/>
                  <a:moveTo>
                    <a:pt x="432891" y="20996"/>
                  </a:moveTo>
                  <a:cubicBezTo>
                    <a:pt x="395727" y="20996"/>
                    <a:pt x="360904" y="35335"/>
                    <a:pt x="334860" y="61452"/>
                  </a:cubicBezTo>
                  <a:lnTo>
                    <a:pt x="61544" y="334769"/>
                  </a:lnTo>
                  <a:cubicBezTo>
                    <a:pt x="7480" y="388832"/>
                    <a:pt x="7480" y="476841"/>
                    <a:pt x="61544" y="530904"/>
                  </a:cubicBezTo>
                  <a:cubicBezTo>
                    <a:pt x="87588" y="556948"/>
                    <a:pt x="122484" y="571360"/>
                    <a:pt x="159575" y="571360"/>
                  </a:cubicBezTo>
                  <a:cubicBezTo>
                    <a:pt x="196739" y="571360"/>
                    <a:pt x="231562" y="557021"/>
                    <a:pt x="257606" y="530904"/>
                  </a:cubicBezTo>
                  <a:lnTo>
                    <a:pt x="530849" y="257588"/>
                  </a:lnTo>
                  <a:cubicBezTo>
                    <a:pt x="556966" y="231544"/>
                    <a:pt x="571305" y="196721"/>
                    <a:pt x="571305" y="159557"/>
                  </a:cubicBezTo>
                  <a:cubicBezTo>
                    <a:pt x="571305" y="122393"/>
                    <a:pt x="556966" y="87570"/>
                    <a:pt x="530849" y="61525"/>
                  </a:cubicBezTo>
                  <a:cubicBezTo>
                    <a:pt x="504878" y="35408"/>
                    <a:pt x="470055" y="20996"/>
                    <a:pt x="432891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D553649-60EA-224D-B5DC-582E026AD682}"/>
                </a:ext>
              </a:extLst>
            </p:cNvPr>
            <p:cNvSpPr/>
            <p:nvPr/>
          </p:nvSpPr>
          <p:spPr>
            <a:xfrm>
              <a:off x="3304832" y="1987484"/>
              <a:ext cx="299067" cy="299067"/>
            </a:xfrm>
            <a:custGeom>
              <a:avLst/>
              <a:gdLst>
                <a:gd name="connsiteX0" fmla="*/ 128757 w 299067"/>
                <a:gd name="connsiteY0" fmla="*/ 299068 h 299067"/>
                <a:gd name="connsiteX1" fmla="*/ 121368 w 299067"/>
                <a:gd name="connsiteY1" fmla="*/ 295995 h 299067"/>
                <a:gd name="connsiteX2" fmla="*/ 3073 w 299067"/>
                <a:gd name="connsiteY2" fmla="*/ 177773 h 299067"/>
                <a:gd name="connsiteX3" fmla="*/ 0 w 299067"/>
                <a:gd name="connsiteY3" fmla="*/ 170384 h 299067"/>
                <a:gd name="connsiteX4" fmla="*/ 3073 w 299067"/>
                <a:gd name="connsiteY4" fmla="*/ 162922 h 299067"/>
                <a:gd name="connsiteX5" fmla="*/ 162922 w 299067"/>
                <a:gd name="connsiteY5" fmla="*/ 3073 h 299067"/>
                <a:gd name="connsiteX6" fmla="*/ 177773 w 299067"/>
                <a:gd name="connsiteY6" fmla="*/ 3073 h 299067"/>
                <a:gd name="connsiteX7" fmla="*/ 295995 w 299067"/>
                <a:gd name="connsiteY7" fmla="*/ 121368 h 299067"/>
                <a:gd name="connsiteX8" fmla="*/ 299068 w 299067"/>
                <a:gd name="connsiteY8" fmla="*/ 128757 h 299067"/>
                <a:gd name="connsiteX9" fmla="*/ 295995 w 299067"/>
                <a:gd name="connsiteY9" fmla="*/ 136146 h 299067"/>
                <a:gd name="connsiteX10" fmla="*/ 136219 w 299067"/>
                <a:gd name="connsiteY10" fmla="*/ 295995 h 299067"/>
                <a:gd name="connsiteX11" fmla="*/ 128757 w 299067"/>
                <a:gd name="connsiteY11" fmla="*/ 299068 h 299067"/>
                <a:gd name="connsiteX12" fmla="*/ 25386 w 299067"/>
                <a:gd name="connsiteY12" fmla="*/ 170311 h 299067"/>
                <a:gd name="connsiteX13" fmla="*/ 128757 w 299067"/>
                <a:gd name="connsiteY13" fmla="*/ 273682 h 299067"/>
                <a:gd name="connsiteX14" fmla="*/ 273755 w 299067"/>
                <a:gd name="connsiteY14" fmla="*/ 128684 h 299067"/>
                <a:gd name="connsiteX15" fmla="*/ 170311 w 299067"/>
                <a:gd name="connsiteY15" fmla="*/ 25386 h 299067"/>
                <a:gd name="connsiteX16" fmla="*/ 25386 w 299067"/>
                <a:gd name="connsiteY16" fmla="*/ 170311 h 29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9067" h="299067">
                  <a:moveTo>
                    <a:pt x="128757" y="299068"/>
                  </a:moveTo>
                  <a:cubicBezTo>
                    <a:pt x="126050" y="299068"/>
                    <a:pt x="123417" y="298044"/>
                    <a:pt x="121368" y="295995"/>
                  </a:cubicBezTo>
                  <a:lnTo>
                    <a:pt x="3073" y="177773"/>
                  </a:lnTo>
                  <a:cubicBezTo>
                    <a:pt x="1097" y="175798"/>
                    <a:pt x="0" y="173164"/>
                    <a:pt x="0" y="170384"/>
                  </a:cubicBezTo>
                  <a:cubicBezTo>
                    <a:pt x="0" y="167604"/>
                    <a:pt x="1097" y="164897"/>
                    <a:pt x="3073" y="162922"/>
                  </a:cubicBezTo>
                  <a:lnTo>
                    <a:pt x="162922" y="3073"/>
                  </a:lnTo>
                  <a:cubicBezTo>
                    <a:pt x="167019" y="-1024"/>
                    <a:pt x="173676" y="-1024"/>
                    <a:pt x="177773" y="3073"/>
                  </a:cubicBezTo>
                  <a:lnTo>
                    <a:pt x="295995" y="121368"/>
                  </a:lnTo>
                  <a:cubicBezTo>
                    <a:pt x="297971" y="123344"/>
                    <a:pt x="299068" y="125977"/>
                    <a:pt x="299068" y="128757"/>
                  </a:cubicBezTo>
                  <a:cubicBezTo>
                    <a:pt x="299068" y="131537"/>
                    <a:pt x="297971" y="134171"/>
                    <a:pt x="295995" y="136146"/>
                  </a:cubicBezTo>
                  <a:lnTo>
                    <a:pt x="136219" y="295995"/>
                  </a:lnTo>
                  <a:cubicBezTo>
                    <a:pt x="134171" y="298044"/>
                    <a:pt x="131464" y="299068"/>
                    <a:pt x="128757" y="299068"/>
                  </a:cubicBezTo>
                  <a:close/>
                  <a:moveTo>
                    <a:pt x="25386" y="170311"/>
                  </a:moveTo>
                  <a:lnTo>
                    <a:pt x="128757" y="273682"/>
                  </a:lnTo>
                  <a:lnTo>
                    <a:pt x="273755" y="128684"/>
                  </a:lnTo>
                  <a:lnTo>
                    <a:pt x="170311" y="25386"/>
                  </a:lnTo>
                  <a:lnTo>
                    <a:pt x="25386" y="170311"/>
                  </a:ln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B567EC3F-9223-7B5A-7E72-0B7A493BED93}"/>
                </a:ext>
              </a:extLst>
            </p:cNvPr>
            <p:cNvSpPr/>
            <p:nvPr/>
          </p:nvSpPr>
          <p:spPr>
            <a:xfrm>
              <a:off x="3649496" y="1963269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556 h 53039"/>
                <a:gd name="connsiteX6" fmla="*/ 45193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360 h 53039"/>
                <a:gd name="connsiteX11" fmla="*/ 26465 w 53020"/>
                <a:gd name="connsiteY11" fmla="*/ 31970 h 53039"/>
                <a:gd name="connsiteX12" fmla="*/ 30342 w 53020"/>
                <a:gd name="connsiteY12" fmla="*/ 30360 h 53039"/>
                <a:gd name="connsiteX13" fmla="*/ 32025 w 53020"/>
                <a:gd name="connsiteY13" fmla="*/ 26483 h 53039"/>
                <a:gd name="connsiteX14" fmla="*/ 30415 w 53020"/>
                <a:gd name="connsiteY14" fmla="*/ 22606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969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828"/>
                  </a:cubicBezTo>
                  <a:cubicBezTo>
                    <a:pt x="50241" y="12803"/>
                    <a:pt x="53021" y="19460"/>
                    <a:pt x="53021" y="26556"/>
                  </a:cubicBezTo>
                  <a:cubicBezTo>
                    <a:pt x="53021" y="33652"/>
                    <a:pt x="50241" y="40310"/>
                    <a:pt x="45193" y="45285"/>
                  </a:cubicBezTo>
                  <a:cubicBezTo>
                    <a:pt x="40145" y="50259"/>
                    <a:pt x="33488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360"/>
                  </a:cubicBezTo>
                  <a:cubicBezTo>
                    <a:pt x="23612" y="31385"/>
                    <a:pt x="25002" y="31970"/>
                    <a:pt x="26465" y="31970"/>
                  </a:cubicBezTo>
                  <a:cubicBezTo>
                    <a:pt x="27269" y="31970"/>
                    <a:pt x="28952" y="31750"/>
                    <a:pt x="30342" y="30360"/>
                  </a:cubicBezTo>
                  <a:cubicBezTo>
                    <a:pt x="31439" y="29263"/>
                    <a:pt x="32025" y="27946"/>
                    <a:pt x="32025" y="26483"/>
                  </a:cubicBezTo>
                  <a:cubicBezTo>
                    <a:pt x="32025" y="25020"/>
                    <a:pt x="31439" y="23630"/>
                    <a:pt x="30415" y="22606"/>
                  </a:cubicBezTo>
                  <a:cubicBezTo>
                    <a:pt x="28879" y="21216"/>
                    <a:pt x="27269" y="20996"/>
                    <a:pt x="2646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6515750F-016F-A143-9CEC-4357633EC641}"/>
                </a:ext>
              </a:extLst>
            </p:cNvPr>
            <p:cNvSpPr/>
            <p:nvPr/>
          </p:nvSpPr>
          <p:spPr>
            <a:xfrm>
              <a:off x="3612240" y="1926178"/>
              <a:ext cx="53039" cy="52966"/>
            </a:xfrm>
            <a:custGeom>
              <a:avLst/>
              <a:gdLst>
                <a:gd name="connsiteX0" fmla="*/ 26556 w 53039"/>
                <a:gd name="connsiteY0" fmla="*/ 52966 h 52966"/>
                <a:gd name="connsiteX1" fmla="*/ 7828 w 53039"/>
                <a:gd name="connsiteY1" fmla="*/ 45285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10 h 52966"/>
                <a:gd name="connsiteX7" fmla="*/ 45285 w 53039"/>
                <a:gd name="connsiteY7" fmla="*/ 45211 h 52966"/>
                <a:gd name="connsiteX8" fmla="*/ 26556 w 53039"/>
                <a:gd name="connsiteY8" fmla="*/ 52966 h 52966"/>
                <a:gd name="connsiteX9" fmla="*/ 26556 w 53039"/>
                <a:gd name="connsiteY9" fmla="*/ 20996 h 52966"/>
                <a:gd name="connsiteX10" fmla="*/ 22606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434 h 52966"/>
                <a:gd name="connsiteX13" fmla="*/ 26483 w 53039"/>
                <a:gd name="connsiteY13" fmla="*/ 32043 h 52966"/>
                <a:gd name="connsiteX14" fmla="*/ 30360 w 53039"/>
                <a:gd name="connsiteY14" fmla="*/ 30434 h 52966"/>
                <a:gd name="connsiteX15" fmla="*/ 31970 w 53039"/>
                <a:gd name="connsiteY15" fmla="*/ 26483 h 52966"/>
                <a:gd name="connsiteX16" fmla="*/ 30360 w 53039"/>
                <a:gd name="connsiteY16" fmla="*/ 22606 h 52966"/>
                <a:gd name="connsiteX17" fmla="*/ 26556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556" y="52966"/>
                  </a:moveTo>
                  <a:cubicBezTo>
                    <a:pt x="19460" y="52966"/>
                    <a:pt x="12876" y="50259"/>
                    <a:pt x="7828" y="45285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3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186"/>
                    <a:pt x="33653" y="52966"/>
                    <a:pt x="26556" y="52966"/>
                  </a:cubicBezTo>
                  <a:close/>
                  <a:moveTo>
                    <a:pt x="26556" y="20996"/>
                  </a:moveTo>
                  <a:cubicBezTo>
                    <a:pt x="25093" y="20996"/>
                    <a:pt x="23703" y="21581"/>
                    <a:pt x="22606" y="22606"/>
                  </a:cubicBezTo>
                  <a:cubicBezTo>
                    <a:pt x="21582" y="23630"/>
                    <a:pt x="20996" y="25020"/>
                    <a:pt x="20996" y="26483"/>
                  </a:cubicBezTo>
                  <a:cubicBezTo>
                    <a:pt x="20996" y="27946"/>
                    <a:pt x="21582" y="29336"/>
                    <a:pt x="22606" y="30434"/>
                  </a:cubicBezTo>
                  <a:cubicBezTo>
                    <a:pt x="23630" y="31458"/>
                    <a:pt x="25020" y="32043"/>
                    <a:pt x="26483" y="32043"/>
                  </a:cubicBezTo>
                  <a:cubicBezTo>
                    <a:pt x="27361" y="32043"/>
                    <a:pt x="28970" y="31824"/>
                    <a:pt x="30360" y="30434"/>
                  </a:cubicBezTo>
                  <a:cubicBezTo>
                    <a:pt x="31385" y="29409"/>
                    <a:pt x="31970" y="28019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044" y="21143"/>
                    <a:pt x="27361" y="20996"/>
                    <a:pt x="26556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FC54E11B-6122-87C1-D694-55F84B4890ED}"/>
                </a:ext>
              </a:extLst>
            </p:cNvPr>
            <p:cNvSpPr/>
            <p:nvPr/>
          </p:nvSpPr>
          <p:spPr>
            <a:xfrm>
              <a:off x="3575149" y="188901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556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85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556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287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969"/>
                    <a:pt x="45211" y="45285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23" y="25093"/>
                    <a:pt x="20923" y="26556"/>
                  </a:cubicBezTo>
                  <a:cubicBezTo>
                    <a:pt x="20923" y="28019"/>
                    <a:pt x="21508" y="29409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287" y="22606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DF3296B2-6B6D-D3B6-6E95-D2733BCDA3C7}"/>
                </a:ext>
              </a:extLst>
            </p:cNvPr>
            <p:cNvSpPr/>
            <p:nvPr/>
          </p:nvSpPr>
          <p:spPr>
            <a:xfrm>
              <a:off x="3611893" y="2000872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755"/>
                  </a:cubicBezTo>
                  <a:cubicBezTo>
                    <a:pt x="50241" y="12729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94BAC2F-16F2-2623-AF06-6F5210A39BCF}"/>
                </a:ext>
              </a:extLst>
            </p:cNvPr>
            <p:cNvSpPr/>
            <p:nvPr/>
          </p:nvSpPr>
          <p:spPr>
            <a:xfrm>
              <a:off x="3574710" y="1963635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483 h 53039"/>
                <a:gd name="connsiteX3" fmla="*/ 7828 w 53039"/>
                <a:gd name="connsiteY3" fmla="*/ 7755 h 53039"/>
                <a:gd name="connsiteX4" fmla="*/ 26556 w 53039"/>
                <a:gd name="connsiteY4" fmla="*/ 0 h 53039"/>
                <a:gd name="connsiteX5" fmla="*/ 45285 w 53039"/>
                <a:gd name="connsiteY5" fmla="*/ 7755 h 53039"/>
                <a:gd name="connsiteX6" fmla="*/ 53039 w 53039"/>
                <a:gd name="connsiteY6" fmla="*/ 26410 h 53039"/>
                <a:gd name="connsiteX7" fmla="*/ 45285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1069 h 53039"/>
                <a:gd name="connsiteX10" fmla="*/ 22679 w 53039"/>
                <a:gd name="connsiteY10" fmla="*/ 22679 h 53039"/>
                <a:gd name="connsiteX11" fmla="*/ 20996 w 53039"/>
                <a:gd name="connsiteY11" fmla="*/ 26556 h 53039"/>
                <a:gd name="connsiteX12" fmla="*/ 22606 w 53039"/>
                <a:gd name="connsiteY12" fmla="*/ 30434 h 53039"/>
                <a:gd name="connsiteX13" fmla="*/ 26483 w 53039"/>
                <a:gd name="connsiteY13" fmla="*/ 32043 h 53039"/>
                <a:gd name="connsiteX14" fmla="*/ 30433 w 53039"/>
                <a:gd name="connsiteY14" fmla="*/ 30434 h 53039"/>
                <a:gd name="connsiteX15" fmla="*/ 32043 w 53039"/>
                <a:gd name="connsiteY15" fmla="*/ 26556 h 53039"/>
                <a:gd name="connsiteX16" fmla="*/ 30433 w 53039"/>
                <a:gd name="connsiteY16" fmla="*/ 22679 h 53039"/>
                <a:gd name="connsiteX17" fmla="*/ 26483 w 53039"/>
                <a:gd name="connsiteY17" fmla="*/ 21069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84"/>
                  </a:cubicBezTo>
                  <a:cubicBezTo>
                    <a:pt x="2707" y="40310"/>
                    <a:pt x="0" y="33579"/>
                    <a:pt x="0" y="26483"/>
                  </a:cubicBezTo>
                  <a:cubicBezTo>
                    <a:pt x="0" y="19387"/>
                    <a:pt x="2780" y="12803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10"/>
                  </a:cubicBezTo>
                  <a:cubicBezTo>
                    <a:pt x="53039" y="33506"/>
                    <a:pt x="50259" y="40163"/>
                    <a:pt x="45285" y="45211"/>
                  </a:cubicBezTo>
                  <a:cubicBezTo>
                    <a:pt x="40237" y="50332"/>
                    <a:pt x="33579" y="53039"/>
                    <a:pt x="26483" y="53039"/>
                  </a:cubicBezTo>
                  <a:close/>
                  <a:moveTo>
                    <a:pt x="26483" y="21069"/>
                  </a:moveTo>
                  <a:cubicBezTo>
                    <a:pt x="25605" y="21069"/>
                    <a:pt x="23996" y="21289"/>
                    <a:pt x="22679" y="22679"/>
                  </a:cubicBezTo>
                  <a:cubicBezTo>
                    <a:pt x="21581" y="23776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24"/>
                    <a:pt x="25605" y="32043"/>
                    <a:pt x="26483" y="32043"/>
                  </a:cubicBezTo>
                  <a:cubicBezTo>
                    <a:pt x="27946" y="32043"/>
                    <a:pt x="29336" y="31458"/>
                    <a:pt x="30433" y="30434"/>
                  </a:cubicBezTo>
                  <a:cubicBezTo>
                    <a:pt x="31458" y="29409"/>
                    <a:pt x="32043" y="28019"/>
                    <a:pt x="32043" y="26556"/>
                  </a:cubicBezTo>
                  <a:cubicBezTo>
                    <a:pt x="32043" y="25093"/>
                    <a:pt x="31458" y="23703"/>
                    <a:pt x="30433" y="22679"/>
                  </a:cubicBezTo>
                  <a:cubicBezTo>
                    <a:pt x="29336" y="21655"/>
                    <a:pt x="27946" y="21069"/>
                    <a:pt x="26483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88F306BB-FCEC-3DD6-5208-076F96F49E91}"/>
                </a:ext>
              </a:extLst>
            </p:cNvPr>
            <p:cNvSpPr/>
            <p:nvPr/>
          </p:nvSpPr>
          <p:spPr>
            <a:xfrm>
              <a:off x="3537546" y="1926544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83 h 52966"/>
                <a:gd name="connsiteX3" fmla="*/ 7755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96 w 52947"/>
                <a:gd name="connsiteY10" fmla="*/ 26483 h 52966"/>
                <a:gd name="connsiteX11" fmla="*/ 22606 w 52947"/>
                <a:gd name="connsiteY11" fmla="*/ 30360 h 52966"/>
                <a:gd name="connsiteX12" fmla="*/ 26483 w 52947"/>
                <a:gd name="connsiteY12" fmla="*/ 31970 h 52966"/>
                <a:gd name="connsiteX13" fmla="*/ 30434 w 52947"/>
                <a:gd name="connsiteY13" fmla="*/ 30360 h 52966"/>
                <a:gd name="connsiteX14" fmla="*/ 30434 w 52947"/>
                <a:gd name="connsiteY14" fmla="*/ 22606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2555" y="28239"/>
                    <a:pt x="32555" y="24727"/>
                    <a:pt x="30434" y="22606"/>
                  </a:cubicBezTo>
                  <a:cubicBezTo>
                    <a:pt x="29409" y="21581"/>
                    <a:pt x="28019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042F5601-F5BE-AFE3-5E77-427937B91A75}"/>
                </a:ext>
              </a:extLst>
            </p:cNvPr>
            <p:cNvSpPr/>
            <p:nvPr/>
          </p:nvSpPr>
          <p:spPr>
            <a:xfrm>
              <a:off x="3574344" y="2038402"/>
              <a:ext cx="53039" cy="53039"/>
            </a:xfrm>
            <a:custGeom>
              <a:avLst/>
              <a:gdLst>
                <a:gd name="connsiteX0" fmla="*/ 26483 w 53039"/>
                <a:gd name="connsiteY0" fmla="*/ 53039 h 53039"/>
                <a:gd name="connsiteX1" fmla="*/ 7755 w 53039"/>
                <a:gd name="connsiteY1" fmla="*/ 45284 h 53039"/>
                <a:gd name="connsiteX2" fmla="*/ 0 w 53039"/>
                <a:gd name="connsiteY2" fmla="*/ 26556 h 53039"/>
                <a:gd name="connsiteX3" fmla="*/ 7755 w 53039"/>
                <a:gd name="connsiteY3" fmla="*/ 7755 h 53039"/>
                <a:gd name="connsiteX4" fmla="*/ 26483 w 53039"/>
                <a:gd name="connsiteY4" fmla="*/ 0 h 53039"/>
                <a:gd name="connsiteX5" fmla="*/ 45211 w 53039"/>
                <a:gd name="connsiteY5" fmla="*/ 7682 h 53039"/>
                <a:gd name="connsiteX6" fmla="*/ 53039 w 53039"/>
                <a:gd name="connsiteY6" fmla="*/ 26483 h 53039"/>
                <a:gd name="connsiteX7" fmla="*/ 45284 w 53039"/>
                <a:gd name="connsiteY7" fmla="*/ 45211 h 53039"/>
                <a:gd name="connsiteX8" fmla="*/ 26483 w 53039"/>
                <a:gd name="connsiteY8" fmla="*/ 53039 h 53039"/>
                <a:gd name="connsiteX9" fmla="*/ 26483 w 53039"/>
                <a:gd name="connsiteY9" fmla="*/ 20996 h 53039"/>
                <a:gd name="connsiteX10" fmla="*/ 22606 w 53039"/>
                <a:gd name="connsiteY10" fmla="*/ 22606 h 53039"/>
                <a:gd name="connsiteX11" fmla="*/ 20996 w 53039"/>
                <a:gd name="connsiteY11" fmla="*/ 26483 h 53039"/>
                <a:gd name="connsiteX12" fmla="*/ 22606 w 53039"/>
                <a:gd name="connsiteY12" fmla="*/ 30360 h 53039"/>
                <a:gd name="connsiteX13" fmla="*/ 30434 w 53039"/>
                <a:gd name="connsiteY13" fmla="*/ 30360 h 53039"/>
                <a:gd name="connsiteX14" fmla="*/ 32043 w 53039"/>
                <a:gd name="connsiteY14" fmla="*/ 26483 h 53039"/>
                <a:gd name="connsiteX15" fmla="*/ 30434 w 53039"/>
                <a:gd name="connsiteY15" fmla="*/ 22533 h 53039"/>
                <a:gd name="connsiteX16" fmla="*/ 26483 w 53039"/>
                <a:gd name="connsiteY16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039" h="53039">
                  <a:moveTo>
                    <a:pt x="26483" y="53039"/>
                  </a:moveTo>
                  <a:cubicBezTo>
                    <a:pt x="19387" y="53039"/>
                    <a:pt x="12803" y="50259"/>
                    <a:pt x="7755" y="45284"/>
                  </a:cubicBezTo>
                  <a:cubicBezTo>
                    <a:pt x="2707" y="40310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803" y="2780"/>
                    <a:pt x="19460" y="0"/>
                    <a:pt x="26483" y="0"/>
                  </a:cubicBezTo>
                  <a:cubicBezTo>
                    <a:pt x="33506" y="0"/>
                    <a:pt x="40163" y="2707"/>
                    <a:pt x="45211" y="7682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4" y="45211"/>
                  </a:cubicBezTo>
                  <a:cubicBezTo>
                    <a:pt x="40163" y="50259"/>
                    <a:pt x="33506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4727" y="32482"/>
                    <a:pt x="28312" y="32482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533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133BFE3-E930-7BF3-6686-E365D2CBDF53}"/>
                </a:ext>
              </a:extLst>
            </p:cNvPr>
            <p:cNvSpPr/>
            <p:nvPr/>
          </p:nvSpPr>
          <p:spPr>
            <a:xfrm>
              <a:off x="3537180" y="2001238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483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79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043 h 53039"/>
                <a:gd name="connsiteX13" fmla="*/ 30360 w 52947"/>
                <a:gd name="connsiteY13" fmla="*/ 30434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93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043"/>
                    <a:pt x="26483" y="32043"/>
                  </a:cubicBezTo>
                  <a:cubicBezTo>
                    <a:pt x="27946" y="32043"/>
                    <a:pt x="29336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978D0698-7A64-C29F-567E-D587F1A0CE06}"/>
                </a:ext>
              </a:extLst>
            </p:cNvPr>
            <p:cNvSpPr/>
            <p:nvPr/>
          </p:nvSpPr>
          <p:spPr>
            <a:xfrm>
              <a:off x="3500035" y="1964147"/>
              <a:ext cx="52947" cy="52966"/>
            </a:xfrm>
            <a:custGeom>
              <a:avLst/>
              <a:gdLst>
                <a:gd name="connsiteX0" fmla="*/ 26465 w 52947"/>
                <a:gd name="connsiteY0" fmla="*/ 52966 h 52966"/>
                <a:gd name="connsiteX1" fmla="*/ 7736 w 52947"/>
                <a:gd name="connsiteY1" fmla="*/ 45211 h 52966"/>
                <a:gd name="connsiteX2" fmla="*/ 7736 w 52947"/>
                <a:gd name="connsiteY2" fmla="*/ 7755 h 52966"/>
                <a:gd name="connsiteX3" fmla="*/ 26465 w 52947"/>
                <a:gd name="connsiteY3" fmla="*/ 0 h 52966"/>
                <a:gd name="connsiteX4" fmla="*/ 45193 w 52947"/>
                <a:gd name="connsiteY4" fmla="*/ 7828 h 52966"/>
                <a:gd name="connsiteX5" fmla="*/ 52948 w 52947"/>
                <a:gd name="connsiteY5" fmla="*/ 26483 h 52966"/>
                <a:gd name="connsiteX6" fmla="*/ 45193 w 52947"/>
                <a:gd name="connsiteY6" fmla="*/ 45285 h 52966"/>
                <a:gd name="connsiteX7" fmla="*/ 26465 w 52947"/>
                <a:gd name="connsiteY7" fmla="*/ 52966 h 52966"/>
                <a:gd name="connsiteX8" fmla="*/ 26465 w 52947"/>
                <a:gd name="connsiteY8" fmla="*/ 20996 h 52966"/>
                <a:gd name="connsiteX9" fmla="*/ 22587 w 52947"/>
                <a:gd name="connsiteY9" fmla="*/ 22606 h 52966"/>
                <a:gd name="connsiteX10" fmla="*/ 22587 w 52947"/>
                <a:gd name="connsiteY10" fmla="*/ 30434 h 52966"/>
                <a:gd name="connsiteX11" fmla="*/ 26465 w 52947"/>
                <a:gd name="connsiteY11" fmla="*/ 31970 h 52966"/>
                <a:gd name="connsiteX12" fmla="*/ 30342 w 52947"/>
                <a:gd name="connsiteY12" fmla="*/ 30360 h 52966"/>
                <a:gd name="connsiteX13" fmla="*/ 31952 w 52947"/>
                <a:gd name="connsiteY13" fmla="*/ 26410 h 52966"/>
                <a:gd name="connsiteX14" fmla="*/ 30342 w 52947"/>
                <a:gd name="connsiteY14" fmla="*/ 22606 h 52966"/>
                <a:gd name="connsiteX15" fmla="*/ 26465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23"/>
                    <a:pt x="-2579" y="17997"/>
                    <a:pt x="7736" y="7755"/>
                  </a:cubicBezTo>
                  <a:cubicBezTo>
                    <a:pt x="12784" y="2707"/>
                    <a:pt x="19442" y="0"/>
                    <a:pt x="26465" y="0"/>
                  </a:cubicBezTo>
                  <a:cubicBezTo>
                    <a:pt x="33561" y="0"/>
                    <a:pt x="40218" y="2780"/>
                    <a:pt x="45193" y="7828"/>
                  </a:cubicBezTo>
                  <a:cubicBezTo>
                    <a:pt x="50168" y="12729"/>
                    <a:pt x="52948" y="19387"/>
                    <a:pt x="52948" y="26483"/>
                  </a:cubicBezTo>
                  <a:cubicBezTo>
                    <a:pt x="52948" y="33579"/>
                    <a:pt x="50241" y="40237"/>
                    <a:pt x="45193" y="45285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1970"/>
                    <a:pt x="26465" y="31970"/>
                  </a:cubicBezTo>
                  <a:cubicBezTo>
                    <a:pt x="27343" y="31970"/>
                    <a:pt x="28952" y="31750"/>
                    <a:pt x="30342" y="30360"/>
                  </a:cubicBezTo>
                  <a:cubicBezTo>
                    <a:pt x="31439" y="29263"/>
                    <a:pt x="31952" y="27873"/>
                    <a:pt x="31952" y="26410"/>
                  </a:cubicBezTo>
                  <a:cubicBezTo>
                    <a:pt x="31952" y="24947"/>
                    <a:pt x="31366" y="23630"/>
                    <a:pt x="30342" y="22606"/>
                  </a:cubicBezTo>
                  <a:cubicBezTo>
                    <a:pt x="28952" y="21143"/>
                    <a:pt x="27269" y="20996"/>
                    <a:pt x="2646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1678CC79-6436-2535-6056-80A6BCD805C4}"/>
                </a:ext>
              </a:extLst>
            </p:cNvPr>
            <p:cNvSpPr/>
            <p:nvPr/>
          </p:nvSpPr>
          <p:spPr>
            <a:xfrm>
              <a:off x="3355759" y="2256997"/>
              <a:ext cx="52956" cy="52966"/>
            </a:xfrm>
            <a:custGeom>
              <a:avLst/>
              <a:gdLst>
                <a:gd name="connsiteX0" fmla="*/ 26474 w 52956"/>
                <a:gd name="connsiteY0" fmla="*/ 52966 h 52966"/>
                <a:gd name="connsiteX1" fmla="*/ 7746 w 52956"/>
                <a:gd name="connsiteY1" fmla="*/ 45211 h 52966"/>
                <a:gd name="connsiteX2" fmla="*/ 7672 w 52956"/>
                <a:gd name="connsiteY2" fmla="*/ 7755 h 52966"/>
                <a:gd name="connsiteX3" fmla="*/ 26474 w 52956"/>
                <a:gd name="connsiteY3" fmla="*/ 0 h 52966"/>
                <a:gd name="connsiteX4" fmla="*/ 45202 w 52956"/>
                <a:gd name="connsiteY4" fmla="*/ 7755 h 52966"/>
                <a:gd name="connsiteX5" fmla="*/ 52957 w 52956"/>
                <a:gd name="connsiteY5" fmla="*/ 26556 h 52966"/>
                <a:gd name="connsiteX6" fmla="*/ 45202 w 52956"/>
                <a:gd name="connsiteY6" fmla="*/ 45284 h 52966"/>
                <a:gd name="connsiteX7" fmla="*/ 26474 w 52956"/>
                <a:gd name="connsiteY7" fmla="*/ 52966 h 52966"/>
                <a:gd name="connsiteX8" fmla="*/ 26474 w 52956"/>
                <a:gd name="connsiteY8" fmla="*/ 20996 h 52966"/>
                <a:gd name="connsiteX9" fmla="*/ 22523 w 52956"/>
                <a:gd name="connsiteY9" fmla="*/ 22606 h 52966"/>
                <a:gd name="connsiteX10" fmla="*/ 22523 w 52956"/>
                <a:gd name="connsiteY10" fmla="*/ 30360 h 52966"/>
                <a:gd name="connsiteX11" fmla="*/ 26474 w 52956"/>
                <a:gd name="connsiteY11" fmla="*/ 31970 h 52966"/>
                <a:gd name="connsiteX12" fmla="*/ 30351 w 52956"/>
                <a:gd name="connsiteY12" fmla="*/ 30360 h 52966"/>
                <a:gd name="connsiteX13" fmla="*/ 32034 w 52956"/>
                <a:gd name="connsiteY13" fmla="*/ 26483 h 52966"/>
                <a:gd name="connsiteX14" fmla="*/ 30424 w 52956"/>
                <a:gd name="connsiteY14" fmla="*/ 22533 h 52966"/>
                <a:gd name="connsiteX15" fmla="*/ 26474 w 52956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56" h="52966">
                  <a:moveTo>
                    <a:pt x="26474" y="52966"/>
                  </a:moveTo>
                  <a:cubicBezTo>
                    <a:pt x="19378" y="52966"/>
                    <a:pt x="12720" y="50186"/>
                    <a:pt x="7746" y="45211"/>
                  </a:cubicBezTo>
                  <a:cubicBezTo>
                    <a:pt x="-2570" y="34969"/>
                    <a:pt x="-2570" y="18143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0250" y="12803"/>
                    <a:pt x="52957" y="19460"/>
                    <a:pt x="52957" y="26556"/>
                  </a:cubicBezTo>
                  <a:cubicBezTo>
                    <a:pt x="52957" y="33652"/>
                    <a:pt x="50177" y="40310"/>
                    <a:pt x="45202" y="45284"/>
                  </a:cubicBezTo>
                  <a:cubicBezTo>
                    <a:pt x="40228" y="50186"/>
                    <a:pt x="33570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548" y="21581"/>
                    <a:pt x="22523" y="22606"/>
                  </a:cubicBezTo>
                  <a:cubicBezTo>
                    <a:pt x="20402" y="24727"/>
                    <a:pt x="20402" y="28239"/>
                    <a:pt x="22523" y="30360"/>
                  </a:cubicBezTo>
                  <a:cubicBezTo>
                    <a:pt x="23548" y="31385"/>
                    <a:pt x="24938" y="31970"/>
                    <a:pt x="26474" y="31970"/>
                  </a:cubicBezTo>
                  <a:cubicBezTo>
                    <a:pt x="27352" y="31970"/>
                    <a:pt x="28961" y="31750"/>
                    <a:pt x="30351" y="30360"/>
                  </a:cubicBezTo>
                  <a:cubicBezTo>
                    <a:pt x="31449" y="29263"/>
                    <a:pt x="32034" y="27946"/>
                    <a:pt x="32034" y="26483"/>
                  </a:cubicBezTo>
                  <a:cubicBezTo>
                    <a:pt x="32034" y="25020"/>
                    <a:pt x="31449" y="23630"/>
                    <a:pt x="30424" y="22533"/>
                  </a:cubicBezTo>
                  <a:cubicBezTo>
                    <a:pt x="29034" y="21216"/>
                    <a:pt x="27352" y="20996"/>
                    <a:pt x="26474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DF00D249-0DA2-1785-DF35-E7DFCE746C71}"/>
                </a:ext>
              </a:extLst>
            </p:cNvPr>
            <p:cNvSpPr/>
            <p:nvPr/>
          </p:nvSpPr>
          <p:spPr>
            <a:xfrm>
              <a:off x="3318586" y="2219832"/>
              <a:ext cx="53039" cy="52966"/>
            </a:xfrm>
            <a:custGeom>
              <a:avLst/>
              <a:gdLst>
                <a:gd name="connsiteX0" fmla="*/ 26483 w 53039"/>
                <a:gd name="connsiteY0" fmla="*/ 52966 h 52966"/>
                <a:gd name="connsiteX1" fmla="*/ 7755 w 53039"/>
                <a:gd name="connsiteY1" fmla="*/ 45211 h 52966"/>
                <a:gd name="connsiteX2" fmla="*/ 0 w 53039"/>
                <a:gd name="connsiteY2" fmla="*/ 26483 h 52966"/>
                <a:gd name="connsiteX3" fmla="*/ 7828 w 53039"/>
                <a:gd name="connsiteY3" fmla="*/ 7755 h 52966"/>
                <a:gd name="connsiteX4" fmla="*/ 26556 w 53039"/>
                <a:gd name="connsiteY4" fmla="*/ 0 h 52966"/>
                <a:gd name="connsiteX5" fmla="*/ 45285 w 53039"/>
                <a:gd name="connsiteY5" fmla="*/ 7755 h 52966"/>
                <a:gd name="connsiteX6" fmla="*/ 53039 w 53039"/>
                <a:gd name="connsiteY6" fmla="*/ 26483 h 52966"/>
                <a:gd name="connsiteX7" fmla="*/ 45285 w 53039"/>
                <a:gd name="connsiteY7" fmla="*/ 45211 h 52966"/>
                <a:gd name="connsiteX8" fmla="*/ 26483 w 53039"/>
                <a:gd name="connsiteY8" fmla="*/ 52966 h 52966"/>
                <a:gd name="connsiteX9" fmla="*/ 26483 w 53039"/>
                <a:gd name="connsiteY9" fmla="*/ 20996 h 52966"/>
                <a:gd name="connsiteX10" fmla="*/ 22679 w 53039"/>
                <a:gd name="connsiteY10" fmla="*/ 22606 h 52966"/>
                <a:gd name="connsiteX11" fmla="*/ 20996 w 53039"/>
                <a:gd name="connsiteY11" fmla="*/ 26483 h 52966"/>
                <a:gd name="connsiteX12" fmla="*/ 22606 w 53039"/>
                <a:gd name="connsiteY12" fmla="*/ 30360 h 52966"/>
                <a:gd name="connsiteX13" fmla="*/ 26483 w 53039"/>
                <a:gd name="connsiteY13" fmla="*/ 31970 h 52966"/>
                <a:gd name="connsiteX14" fmla="*/ 30434 w 53039"/>
                <a:gd name="connsiteY14" fmla="*/ 30360 h 52966"/>
                <a:gd name="connsiteX15" fmla="*/ 32043 w 53039"/>
                <a:gd name="connsiteY15" fmla="*/ 26483 h 52966"/>
                <a:gd name="connsiteX16" fmla="*/ 30434 w 53039"/>
                <a:gd name="connsiteY16" fmla="*/ 22606 h 52966"/>
                <a:gd name="connsiteX17" fmla="*/ 26483 w 53039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39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828" y="7755"/>
                  </a:cubicBezTo>
                  <a:cubicBezTo>
                    <a:pt x="12803" y="2780"/>
                    <a:pt x="19460" y="0"/>
                    <a:pt x="26556" y="0"/>
                  </a:cubicBezTo>
                  <a:cubicBezTo>
                    <a:pt x="33652" y="0"/>
                    <a:pt x="40310" y="2780"/>
                    <a:pt x="45285" y="7755"/>
                  </a:cubicBezTo>
                  <a:cubicBezTo>
                    <a:pt x="50259" y="12729"/>
                    <a:pt x="53039" y="19387"/>
                    <a:pt x="53039" y="26483"/>
                  </a:cubicBezTo>
                  <a:cubicBezTo>
                    <a:pt x="53039" y="33579"/>
                    <a:pt x="50259" y="40237"/>
                    <a:pt x="45285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78" y="20996"/>
                    <a:pt x="23996" y="21216"/>
                    <a:pt x="22679" y="22606"/>
                  </a:cubicBezTo>
                  <a:cubicBezTo>
                    <a:pt x="21581" y="23703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996" y="31750"/>
                    <a:pt x="25605" y="31970"/>
                    <a:pt x="26483" y="31970"/>
                  </a:cubicBezTo>
                  <a:cubicBezTo>
                    <a:pt x="27946" y="31970"/>
                    <a:pt x="29336" y="31385"/>
                    <a:pt x="30434" y="30360"/>
                  </a:cubicBezTo>
                  <a:cubicBezTo>
                    <a:pt x="31458" y="29336"/>
                    <a:pt x="32043" y="27946"/>
                    <a:pt x="32043" y="26483"/>
                  </a:cubicBezTo>
                  <a:cubicBezTo>
                    <a:pt x="32043" y="25020"/>
                    <a:pt x="31458" y="23630"/>
                    <a:pt x="30434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63E77204-A975-6E90-730D-7111E376F423}"/>
                </a:ext>
              </a:extLst>
            </p:cNvPr>
            <p:cNvSpPr/>
            <p:nvPr/>
          </p:nvSpPr>
          <p:spPr>
            <a:xfrm>
              <a:off x="3281504" y="2182668"/>
              <a:ext cx="52947" cy="52966"/>
            </a:xfrm>
            <a:custGeom>
              <a:avLst/>
              <a:gdLst>
                <a:gd name="connsiteX0" fmla="*/ 26474 w 52947"/>
                <a:gd name="connsiteY0" fmla="*/ 52966 h 52966"/>
                <a:gd name="connsiteX1" fmla="*/ 7746 w 52947"/>
                <a:gd name="connsiteY1" fmla="*/ 45284 h 52966"/>
                <a:gd name="connsiteX2" fmla="*/ 7672 w 52947"/>
                <a:gd name="connsiteY2" fmla="*/ 7755 h 52966"/>
                <a:gd name="connsiteX3" fmla="*/ 26474 w 52947"/>
                <a:gd name="connsiteY3" fmla="*/ 0 h 52966"/>
                <a:gd name="connsiteX4" fmla="*/ 45202 w 52947"/>
                <a:gd name="connsiteY4" fmla="*/ 7755 h 52966"/>
                <a:gd name="connsiteX5" fmla="*/ 45275 w 52947"/>
                <a:gd name="connsiteY5" fmla="*/ 45211 h 52966"/>
                <a:gd name="connsiteX6" fmla="*/ 26474 w 52947"/>
                <a:gd name="connsiteY6" fmla="*/ 52966 h 52966"/>
                <a:gd name="connsiteX7" fmla="*/ 26474 w 52947"/>
                <a:gd name="connsiteY7" fmla="*/ 20996 h 52966"/>
                <a:gd name="connsiteX8" fmla="*/ 22523 w 52947"/>
                <a:gd name="connsiteY8" fmla="*/ 22606 h 52966"/>
                <a:gd name="connsiteX9" fmla="*/ 22597 w 52947"/>
                <a:gd name="connsiteY9" fmla="*/ 30434 h 52966"/>
                <a:gd name="connsiteX10" fmla="*/ 26474 w 52947"/>
                <a:gd name="connsiteY10" fmla="*/ 31970 h 52966"/>
                <a:gd name="connsiteX11" fmla="*/ 30424 w 52947"/>
                <a:gd name="connsiteY11" fmla="*/ 30360 h 52966"/>
                <a:gd name="connsiteX12" fmla="*/ 30351 w 52947"/>
                <a:gd name="connsiteY12" fmla="*/ 22606 h 52966"/>
                <a:gd name="connsiteX13" fmla="*/ 26474 w 52947"/>
                <a:gd name="connsiteY13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47" h="52966">
                  <a:moveTo>
                    <a:pt x="26474" y="52966"/>
                  </a:moveTo>
                  <a:cubicBezTo>
                    <a:pt x="19378" y="52966"/>
                    <a:pt x="12720" y="50259"/>
                    <a:pt x="7746" y="45284"/>
                  </a:cubicBezTo>
                  <a:cubicBezTo>
                    <a:pt x="-2570" y="34896"/>
                    <a:pt x="-2570" y="18070"/>
                    <a:pt x="7672" y="7755"/>
                  </a:cubicBezTo>
                  <a:cubicBezTo>
                    <a:pt x="12720" y="2707"/>
                    <a:pt x="19378" y="0"/>
                    <a:pt x="26474" y="0"/>
                  </a:cubicBezTo>
                  <a:cubicBezTo>
                    <a:pt x="33570" y="0"/>
                    <a:pt x="40228" y="2780"/>
                    <a:pt x="45202" y="7755"/>
                  </a:cubicBezTo>
                  <a:cubicBezTo>
                    <a:pt x="55517" y="18070"/>
                    <a:pt x="55517" y="34896"/>
                    <a:pt x="45275" y="45211"/>
                  </a:cubicBezTo>
                  <a:cubicBezTo>
                    <a:pt x="40154" y="50259"/>
                    <a:pt x="33497" y="52966"/>
                    <a:pt x="26474" y="52966"/>
                  </a:cubicBezTo>
                  <a:close/>
                  <a:moveTo>
                    <a:pt x="26474" y="20996"/>
                  </a:moveTo>
                  <a:cubicBezTo>
                    <a:pt x="25011" y="20996"/>
                    <a:pt x="23621" y="21581"/>
                    <a:pt x="22523" y="22606"/>
                  </a:cubicBezTo>
                  <a:cubicBezTo>
                    <a:pt x="20402" y="24727"/>
                    <a:pt x="20402" y="28239"/>
                    <a:pt x="22597" y="30434"/>
                  </a:cubicBezTo>
                  <a:cubicBezTo>
                    <a:pt x="23621" y="31385"/>
                    <a:pt x="25011" y="31970"/>
                    <a:pt x="26474" y="31970"/>
                  </a:cubicBezTo>
                  <a:cubicBezTo>
                    <a:pt x="27937" y="31970"/>
                    <a:pt x="29400" y="31385"/>
                    <a:pt x="30424" y="30360"/>
                  </a:cubicBezTo>
                  <a:cubicBezTo>
                    <a:pt x="32546" y="28239"/>
                    <a:pt x="32546" y="24727"/>
                    <a:pt x="30351" y="22606"/>
                  </a:cubicBezTo>
                  <a:cubicBezTo>
                    <a:pt x="29327" y="21581"/>
                    <a:pt x="27937" y="20996"/>
                    <a:pt x="26474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1155230-E6DF-1E85-8A16-E5863999CE97}"/>
                </a:ext>
              </a:extLst>
            </p:cNvPr>
            <p:cNvSpPr/>
            <p:nvPr/>
          </p:nvSpPr>
          <p:spPr>
            <a:xfrm>
              <a:off x="3318220" y="2294526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755 h 52966"/>
                <a:gd name="connsiteX6" fmla="*/ 52966 w 52966"/>
                <a:gd name="connsiteY6" fmla="*/ 26483 h 52966"/>
                <a:gd name="connsiteX7" fmla="*/ 45211 w 52966"/>
                <a:gd name="connsiteY7" fmla="*/ 45211 h 52966"/>
                <a:gd name="connsiteX8" fmla="*/ 26483 w 52966"/>
                <a:gd name="connsiteY8" fmla="*/ 52966 h 52966"/>
                <a:gd name="connsiteX9" fmla="*/ 26483 w 52966"/>
                <a:gd name="connsiteY9" fmla="*/ 20996 h 52966"/>
                <a:gd name="connsiteX10" fmla="*/ 22606 w 52966"/>
                <a:gd name="connsiteY10" fmla="*/ 22606 h 52966"/>
                <a:gd name="connsiteX11" fmla="*/ 20996 w 52966"/>
                <a:gd name="connsiteY11" fmla="*/ 26483 h 52966"/>
                <a:gd name="connsiteX12" fmla="*/ 22606 w 52966"/>
                <a:gd name="connsiteY12" fmla="*/ 30360 h 52966"/>
                <a:gd name="connsiteX13" fmla="*/ 26483 w 52966"/>
                <a:gd name="connsiteY13" fmla="*/ 31970 h 52966"/>
                <a:gd name="connsiteX14" fmla="*/ 30360 w 52966"/>
                <a:gd name="connsiteY14" fmla="*/ 30360 h 52966"/>
                <a:gd name="connsiteX15" fmla="*/ 31970 w 52966"/>
                <a:gd name="connsiteY15" fmla="*/ 26483 h 52966"/>
                <a:gd name="connsiteX16" fmla="*/ 30360 w 52966"/>
                <a:gd name="connsiteY16" fmla="*/ 22606 h 52966"/>
                <a:gd name="connsiteX17" fmla="*/ 26483 w 52966"/>
                <a:gd name="connsiteY17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460" y="52966"/>
                    <a:pt x="12803" y="50186"/>
                    <a:pt x="7755" y="45211"/>
                  </a:cubicBezTo>
                  <a:cubicBezTo>
                    <a:pt x="2707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803" y="2780"/>
                    <a:pt x="19387" y="0"/>
                    <a:pt x="26483" y="0"/>
                  </a:cubicBezTo>
                  <a:cubicBezTo>
                    <a:pt x="33579" y="0"/>
                    <a:pt x="40163" y="2780"/>
                    <a:pt x="45211" y="7755"/>
                  </a:cubicBezTo>
                  <a:cubicBezTo>
                    <a:pt x="50259" y="12729"/>
                    <a:pt x="52966" y="19387"/>
                    <a:pt x="52966" y="26483"/>
                  </a:cubicBezTo>
                  <a:cubicBezTo>
                    <a:pt x="52966" y="33579"/>
                    <a:pt x="50186" y="40237"/>
                    <a:pt x="45211" y="45211"/>
                  </a:cubicBezTo>
                  <a:cubicBezTo>
                    <a:pt x="40163" y="50259"/>
                    <a:pt x="33506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020" y="20996"/>
                    <a:pt x="23630" y="21581"/>
                    <a:pt x="22606" y="22606"/>
                  </a:cubicBezTo>
                  <a:cubicBezTo>
                    <a:pt x="21581" y="23630"/>
                    <a:pt x="20996" y="25020"/>
                    <a:pt x="20996" y="26483"/>
                  </a:cubicBezTo>
                  <a:cubicBezTo>
                    <a:pt x="20996" y="27946"/>
                    <a:pt x="21581" y="29336"/>
                    <a:pt x="22606" y="30360"/>
                  </a:cubicBezTo>
                  <a:cubicBezTo>
                    <a:pt x="23630" y="31385"/>
                    <a:pt x="25020" y="31970"/>
                    <a:pt x="26483" y="31970"/>
                  </a:cubicBezTo>
                  <a:cubicBezTo>
                    <a:pt x="27946" y="31970"/>
                    <a:pt x="29336" y="31385"/>
                    <a:pt x="30360" y="30360"/>
                  </a:cubicBezTo>
                  <a:cubicBezTo>
                    <a:pt x="31385" y="29336"/>
                    <a:pt x="31970" y="27946"/>
                    <a:pt x="31970" y="26483"/>
                  </a:cubicBezTo>
                  <a:cubicBezTo>
                    <a:pt x="31970" y="25020"/>
                    <a:pt x="31385" y="23630"/>
                    <a:pt x="30360" y="22606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877BB9F8-9346-EEBB-C7A6-978AC0F357C8}"/>
                </a:ext>
              </a:extLst>
            </p:cNvPr>
            <p:cNvSpPr/>
            <p:nvPr/>
          </p:nvSpPr>
          <p:spPr>
            <a:xfrm>
              <a:off x="3281056" y="2257362"/>
              <a:ext cx="52947" cy="53039"/>
            </a:xfrm>
            <a:custGeom>
              <a:avLst/>
              <a:gdLst>
                <a:gd name="connsiteX0" fmla="*/ 26483 w 52947"/>
                <a:gd name="connsiteY0" fmla="*/ 53039 h 53039"/>
                <a:gd name="connsiteX1" fmla="*/ 7755 w 52947"/>
                <a:gd name="connsiteY1" fmla="*/ 45211 h 53039"/>
                <a:gd name="connsiteX2" fmla="*/ 0 w 52947"/>
                <a:gd name="connsiteY2" fmla="*/ 26556 h 53039"/>
                <a:gd name="connsiteX3" fmla="*/ 7755 w 52947"/>
                <a:gd name="connsiteY3" fmla="*/ 7755 h 53039"/>
                <a:gd name="connsiteX4" fmla="*/ 26483 w 52947"/>
                <a:gd name="connsiteY4" fmla="*/ 0 h 53039"/>
                <a:gd name="connsiteX5" fmla="*/ 45211 w 52947"/>
                <a:gd name="connsiteY5" fmla="*/ 7755 h 53039"/>
                <a:gd name="connsiteX6" fmla="*/ 45211 w 52947"/>
                <a:gd name="connsiteY6" fmla="*/ 45211 h 53039"/>
                <a:gd name="connsiteX7" fmla="*/ 26483 w 52947"/>
                <a:gd name="connsiteY7" fmla="*/ 53039 h 53039"/>
                <a:gd name="connsiteX8" fmla="*/ 26483 w 52947"/>
                <a:gd name="connsiteY8" fmla="*/ 20996 h 53039"/>
                <a:gd name="connsiteX9" fmla="*/ 22606 w 52947"/>
                <a:gd name="connsiteY9" fmla="*/ 22606 h 53039"/>
                <a:gd name="connsiteX10" fmla="*/ 20996 w 52947"/>
                <a:gd name="connsiteY10" fmla="*/ 26556 h 53039"/>
                <a:gd name="connsiteX11" fmla="*/ 22606 w 52947"/>
                <a:gd name="connsiteY11" fmla="*/ 30434 h 53039"/>
                <a:gd name="connsiteX12" fmla="*/ 26483 w 52947"/>
                <a:gd name="connsiteY12" fmla="*/ 32116 h 53039"/>
                <a:gd name="connsiteX13" fmla="*/ 30360 w 52947"/>
                <a:gd name="connsiteY13" fmla="*/ 30507 h 53039"/>
                <a:gd name="connsiteX14" fmla="*/ 30360 w 52947"/>
                <a:gd name="connsiteY14" fmla="*/ 22679 h 53039"/>
                <a:gd name="connsiteX15" fmla="*/ 26483 w 52947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3039">
                  <a:moveTo>
                    <a:pt x="26483" y="53039"/>
                  </a:moveTo>
                  <a:cubicBezTo>
                    <a:pt x="19387" y="53039"/>
                    <a:pt x="12729" y="50259"/>
                    <a:pt x="7755" y="45211"/>
                  </a:cubicBezTo>
                  <a:cubicBezTo>
                    <a:pt x="2780" y="40237"/>
                    <a:pt x="0" y="33652"/>
                    <a:pt x="0" y="26556"/>
                  </a:cubicBezTo>
                  <a:cubicBezTo>
                    <a:pt x="0" y="19460"/>
                    <a:pt x="2780" y="12803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143"/>
                    <a:pt x="55527" y="34896"/>
                    <a:pt x="45211" y="45211"/>
                  </a:cubicBezTo>
                  <a:cubicBezTo>
                    <a:pt x="40237" y="50259"/>
                    <a:pt x="33579" y="53039"/>
                    <a:pt x="26483" y="53039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508" y="23703"/>
                    <a:pt x="20996" y="25020"/>
                    <a:pt x="20996" y="26556"/>
                  </a:cubicBezTo>
                  <a:cubicBezTo>
                    <a:pt x="20996" y="28019"/>
                    <a:pt x="21581" y="29409"/>
                    <a:pt x="22606" y="30434"/>
                  </a:cubicBezTo>
                  <a:cubicBezTo>
                    <a:pt x="23996" y="31897"/>
                    <a:pt x="25678" y="32116"/>
                    <a:pt x="26483" y="32116"/>
                  </a:cubicBezTo>
                  <a:cubicBezTo>
                    <a:pt x="27946" y="32116"/>
                    <a:pt x="29336" y="31531"/>
                    <a:pt x="30360" y="30507"/>
                  </a:cubicBezTo>
                  <a:cubicBezTo>
                    <a:pt x="32482" y="28385"/>
                    <a:pt x="32482" y="24874"/>
                    <a:pt x="30360" y="22679"/>
                  </a:cubicBezTo>
                  <a:cubicBezTo>
                    <a:pt x="29336" y="21581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7484BAA7-0FEA-50C2-D88C-B3DF9D682410}"/>
                </a:ext>
              </a:extLst>
            </p:cNvPr>
            <p:cNvSpPr/>
            <p:nvPr/>
          </p:nvSpPr>
          <p:spPr>
            <a:xfrm>
              <a:off x="3243910" y="2220198"/>
              <a:ext cx="53020" cy="53039"/>
            </a:xfrm>
            <a:custGeom>
              <a:avLst/>
              <a:gdLst>
                <a:gd name="connsiteX0" fmla="*/ 26465 w 53020"/>
                <a:gd name="connsiteY0" fmla="*/ 53039 h 53039"/>
                <a:gd name="connsiteX1" fmla="*/ 7736 w 53020"/>
                <a:gd name="connsiteY1" fmla="*/ 45285 h 53039"/>
                <a:gd name="connsiteX2" fmla="*/ 7736 w 53020"/>
                <a:gd name="connsiteY2" fmla="*/ 7828 h 53039"/>
                <a:gd name="connsiteX3" fmla="*/ 26538 w 53020"/>
                <a:gd name="connsiteY3" fmla="*/ 0 h 53039"/>
                <a:gd name="connsiteX4" fmla="*/ 45266 w 53020"/>
                <a:gd name="connsiteY4" fmla="*/ 7828 h 53039"/>
                <a:gd name="connsiteX5" fmla="*/ 53021 w 53020"/>
                <a:gd name="connsiteY5" fmla="*/ 26483 h 53039"/>
                <a:gd name="connsiteX6" fmla="*/ 45266 w 53020"/>
                <a:gd name="connsiteY6" fmla="*/ 45285 h 53039"/>
                <a:gd name="connsiteX7" fmla="*/ 26465 w 53020"/>
                <a:gd name="connsiteY7" fmla="*/ 53039 h 53039"/>
                <a:gd name="connsiteX8" fmla="*/ 26465 w 53020"/>
                <a:gd name="connsiteY8" fmla="*/ 20996 h 53039"/>
                <a:gd name="connsiteX9" fmla="*/ 22587 w 53020"/>
                <a:gd name="connsiteY9" fmla="*/ 22606 h 53039"/>
                <a:gd name="connsiteX10" fmla="*/ 22587 w 53020"/>
                <a:gd name="connsiteY10" fmla="*/ 30434 h 53039"/>
                <a:gd name="connsiteX11" fmla="*/ 26465 w 53020"/>
                <a:gd name="connsiteY11" fmla="*/ 32043 h 53039"/>
                <a:gd name="connsiteX12" fmla="*/ 30342 w 53020"/>
                <a:gd name="connsiteY12" fmla="*/ 30434 h 53039"/>
                <a:gd name="connsiteX13" fmla="*/ 31952 w 53020"/>
                <a:gd name="connsiteY13" fmla="*/ 26483 h 53039"/>
                <a:gd name="connsiteX14" fmla="*/ 30342 w 53020"/>
                <a:gd name="connsiteY14" fmla="*/ 22679 h 53039"/>
                <a:gd name="connsiteX15" fmla="*/ 26465 w 53020"/>
                <a:gd name="connsiteY15" fmla="*/ 20996 h 5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3039">
                  <a:moveTo>
                    <a:pt x="26465" y="53039"/>
                  </a:moveTo>
                  <a:cubicBezTo>
                    <a:pt x="19368" y="53039"/>
                    <a:pt x="12711" y="50259"/>
                    <a:pt x="7736" y="45285"/>
                  </a:cubicBezTo>
                  <a:cubicBezTo>
                    <a:pt x="-2579" y="34896"/>
                    <a:pt x="-2579" y="18143"/>
                    <a:pt x="7736" y="7828"/>
                  </a:cubicBezTo>
                  <a:cubicBezTo>
                    <a:pt x="12784" y="2780"/>
                    <a:pt x="19442" y="0"/>
                    <a:pt x="26538" y="0"/>
                  </a:cubicBezTo>
                  <a:cubicBezTo>
                    <a:pt x="33634" y="0"/>
                    <a:pt x="40291" y="2780"/>
                    <a:pt x="45266" y="7828"/>
                  </a:cubicBezTo>
                  <a:cubicBezTo>
                    <a:pt x="50241" y="12729"/>
                    <a:pt x="53021" y="19387"/>
                    <a:pt x="53021" y="26483"/>
                  </a:cubicBezTo>
                  <a:cubicBezTo>
                    <a:pt x="53021" y="33579"/>
                    <a:pt x="50241" y="40237"/>
                    <a:pt x="45266" y="45285"/>
                  </a:cubicBezTo>
                  <a:cubicBezTo>
                    <a:pt x="40218" y="50259"/>
                    <a:pt x="33561" y="53039"/>
                    <a:pt x="26465" y="53039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87" y="22606"/>
                  </a:cubicBezTo>
                  <a:cubicBezTo>
                    <a:pt x="20466" y="24727"/>
                    <a:pt x="20466" y="28239"/>
                    <a:pt x="22587" y="30434"/>
                  </a:cubicBezTo>
                  <a:cubicBezTo>
                    <a:pt x="23612" y="31458"/>
                    <a:pt x="25002" y="32043"/>
                    <a:pt x="26465" y="32043"/>
                  </a:cubicBezTo>
                  <a:cubicBezTo>
                    <a:pt x="27343" y="32043"/>
                    <a:pt x="28952" y="31824"/>
                    <a:pt x="30342" y="30434"/>
                  </a:cubicBezTo>
                  <a:cubicBezTo>
                    <a:pt x="31439" y="29336"/>
                    <a:pt x="31952" y="27946"/>
                    <a:pt x="31952" y="26483"/>
                  </a:cubicBezTo>
                  <a:cubicBezTo>
                    <a:pt x="31952" y="25020"/>
                    <a:pt x="31366" y="23630"/>
                    <a:pt x="30342" y="22679"/>
                  </a:cubicBezTo>
                  <a:cubicBezTo>
                    <a:pt x="28952" y="21216"/>
                    <a:pt x="27343" y="20996"/>
                    <a:pt x="2646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A52058FC-A579-73F5-7633-B42884BC7498}"/>
                </a:ext>
              </a:extLst>
            </p:cNvPr>
            <p:cNvSpPr/>
            <p:nvPr/>
          </p:nvSpPr>
          <p:spPr>
            <a:xfrm>
              <a:off x="3280617" y="2332129"/>
              <a:ext cx="52947" cy="52966"/>
            </a:xfrm>
            <a:custGeom>
              <a:avLst/>
              <a:gdLst>
                <a:gd name="connsiteX0" fmla="*/ 26483 w 52947"/>
                <a:gd name="connsiteY0" fmla="*/ 52966 h 52966"/>
                <a:gd name="connsiteX1" fmla="*/ 7755 w 52947"/>
                <a:gd name="connsiteY1" fmla="*/ 45211 h 52966"/>
                <a:gd name="connsiteX2" fmla="*/ 0 w 52947"/>
                <a:gd name="connsiteY2" fmla="*/ 26410 h 52966"/>
                <a:gd name="connsiteX3" fmla="*/ 7828 w 52947"/>
                <a:gd name="connsiteY3" fmla="*/ 7755 h 52966"/>
                <a:gd name="connsiteX4" fmla="*/ 26483 w 52947"/>
                <a:gd name="connsiteY4" fmla="*/ 0 h 52966"/>
                <a:gd name="connsiteX5" fmla="*/ 45211 w 52947"/>
                <a:gd name="connsiteY5" fmla="*/ 7755 h 52966"/>
                <a:gd name="connsiteX6" fmla="*/ 45211 w 52947"/>
                <a:gd name="connsiteY6" fmla="*/ 45211 h 52966"/>
                <a:gd name="connsiteX7" fmla="*/ 26483 w 52947"/>
                <a:gd name="connsiteY7" fmla="*/ 52966 h 52966"/>
                <a:gd name="connsiteX8" fmla="*/ 26483 w 52947"/>
                <a:gd name="connsiteY8" fmla="*/ 20996 h 52966"/>
                <a:gd name="connsiteX9" fmla="*/ 22606 w 52947"/>
                <a:gd name="connsiteY9" fmla="*/ 22606 h 52966"/>
                <a:gd name="connsiteX10" fmla="*/ 20923 w 52947"/>
                <a:gd name="connsiteY10" fmla="*/ 26483 h 52966"/>
                <a:gd name="connsiteX11" fmla="*/ 22533 w 52947"/>
                <a:gd name="connsiteY11" fmla="*/ 30434 h 52966"/>
                <a:gd name="connsiteX12" fmla="*/ 26410 w 52947"/>
                <a:gd name="connsiteY12" fmla="*/ 32043 h 52966"/>
                <a:gd name="connsiteX13" fmla="*/ 30360 w 52947"/>
                <a:gd name="connsiteY13" fmla="*/ 30434 h 52966"/>
                <a:gd name="connsiteX14" fmla="*/ 30360 w 52947"/>
                <a:gd name="connsiteY14" fmla="*/ 22679 h 52966"/>
                <a:gd name="connsiteX15" fmla="*/ 26483 w 52947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947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07" y="40163"/>
                    <a:pt x="0" y="33506"/>
                    <a:pt x="0" y="26410"/>
                  </a:cubicBezTo>
                  <a:cubicBezTo>
                    <a:pt x="0" y="19314"/>
                    <a:pt x="2780" y="12729"/>
                    <a:pt x="7828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755"/>
                  </a:cubicBezTo>
                  <a:cubicBezTo>
                    <a:pt x="55527" y="18070"/>
                    <a:pt x="55527" y="34823"/>
                    <a:pt x="45211" y="45211"/>
                  </a:cubicBezTo>
                  <a:cubicBezTo>
                    <a:pt x="40237" y="50259"/>
                    <a:pt x="33579" y="52966"/>
                    <a:pt x="26483" y="52966"/>
                  </a:cubicBezTo>
                  <a:close/>
                  <a:moveTo>
                    <a:pt x="26483" y="20996"/>
                  </a:moveTo>
                  <a:cubicBezTo>
                    <a:pt x="25605" y="20996"/>
                    <a:pt x="23996" y="21216"/>
                    <a:pt x="22606" y="22606"/>
                  </a:cubicBezTo>
                  <a:cubicBezTo>
                    <a:pt x="21143" y="24069"/>
                    <a:pt x="20923" y="25678"/>
                    <a:pt x="20923" y="26483"/>
                  </a:cubicBezTo>
                  <a:cubicBezTo>
                    <a:pt x="20923" y="27946"/>
                    <a:pt x="21508" y="29336"/>
                    <a:pt x="22533" y="30434"/>
                  </a:cubicBezTo>
                  <a:cubicBezTo>
                    <a:pt x="23923" y="31824"/>
                    <a:pt x="25532" y="32043"/>
                    <a:pt x="26410" y="32043"/>
                  </a:cubicBezTo>
                  <a:cubicBezTo>
                    <a:pt x="27873" y="32043"/>
                    <a:pt x="29263" y="31458"/>
                    <a:pt x="30360" y="30434"/>
                  </a:cubicBezTo>
                  <a:cubicBezTo>
                    <a:pt x="32482" y="28312"/>
                    <a:pt x="32482" y="24800"/>
                    <a:pt x="30360" y="22679"/>
                  </a:cubicBezTo>
                  <a:cubicBezTo>
                    <a:pt x="29336" y="21508"/>
                    <a:pt x="27946" y="20996"/>
                    <a:pt x="26483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574AC83D-13C8-B70A-E6D2-429C003856A2}"/>
                </a:ext>
              </a:extLst>
            </p:cNvPr>
            <p:cNvSpPr/>
            <p:nvPr/>
          </p:nvSpPr>
          <p:spPr>
            <a:xfrm>
              <a:off x="3243544" y="2294965"/>
              <a:ext cx="53020" cy="52966"/>
            </a:xfrm>
            <a:custGeom>
              <a:avLst/>
              <a:gdLst>
                <a:gd name="connsiteX0" fmla="*/ 26465 w 53020"/>
                <a:gd name="connsiteY0" fmla="*/ 52966 h 52966"/>
                <a:gd name="connsiteX1" fmla="*/ 7736 w 53020"/>
                <a:gd name="connsiteY1" fmla="*/ 45211 h 52966"/>
                <a:gd name="connsiteX2" fmla="*/ 7736 w 53020"/>
                <a:gd name="connsiteY2" fmla="*/ 7755 h 52966"/>
                <a:gd name="connsiteX3" fmla="*/ 26538 w 53020"/>
                <a:gd name="connsiteY3" fmla="*/ 0 h 52966"/>
                <a:gd name="connsiteX4" fmla="*/ 45266 w 53020"/>
                <a:gd name="connsiteY4" fmla="*/ 7755 h 52966"/>
                <a:gd name="connsiteX5" fmla="*/ 53021 w 53020"/>
                <a:gd name="connsiteY5" fmla="*/ 26556 h 52966"/>
                <a:gd name="connsiteX6" fmla="*/ 45193 w 53020"/>
                <a:gd name="connsiteY6" fmla="*/ 45211 h 52966"/>
                <a:gd name="connsiteX7" fmla="*/ 26465 w 53020"/>
                <a:gd name="connsiteY7" fmla="*/ 52966 h 52966"/>
                <a:gd name="connsiteX8" fmla="*/ 26465 w 53020"/>
                <a:gd name="connsiteY8" fmla="*/ 20996 h 52966"/>
                <a:gd name="connsiteX9" fmla="*/ 22514 w 53020"/>
                <a:gd name="connsiteY9" fmla="*/ 22606 h 52966"/>
                <a:gd name="connsiteX10" fmla="*/ 22514 w 53020"/>
                <a:gd name="connsiteY10" fmla="*/ 30360 h 52966"/>
                <a:gd name="connsiteX11" fmla="*/ 26392 w 53020"/>
                <a:gd name="connsiteY11" fmla="*/ 31970 h 52966"/>
                <a:gd name="connsiteX12" fmla="*/ 30196 w 53020"/>
                <a:gd name="connsiteY12" fmla="*/ 30360 h 52966"/>
                <a:gd name="connsiteX13" fmla="*/ 31878 w 53020"/>
                <a:gd name="connsiteY13" fmla="*/ 26483 h 52966"/>
                <a:gd name="connsiteX14" fmla="*/ 30269 w 53020"/>
                <a:gd name="connsiteY14" fmla="*/ 22533 h 52966"/>
                <a:gd name="connsiteX15" fmla="*/ 26465 w 53020"/>
                <a:gd name="connsiteY15" fmla="*/ 20996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020" h="52966">
                  <a:moveTo>
                    <a:pt x="26465" y="52966"/>
                  </a:moveTo>
                  <a:cubicBezTo>
                    <a:pt x="19368" y="52966"/>
                    <a:pt x="12711" y="50186"/>
                    <a:pt x="7736" y="45211"/>
                  </a:cubicBezTo>
                  <a:cubicBezTo>
                    <a:pt x="-2579" y="34896"/>
                    <a:pt x="-2579" y="18143"/>
                    <a:pt x="7736" y="7755"/>
                  </a:cubicBezTo>
                  <a:cubicBezTo>
                    <a:pt x="12784" y="2707"/>
                    <a:pt x="19442" y="0"/>
                    <a:pt x="26538" y="0"/>
                  </a:cubicBezTo>
                  <a:cubicBezTo>
                    <a:pt x="33634" y="0"/>
                    <a:pt x="40292" y="2780"/>
                    <a:pt x="45266" y="7755"/>
                  </a:cubicBezTo>
                  <a:cubicBezTo>
                    <a:pt x="50314" y="12803"/>
                    <a:pt x="53021" y="19460"/>
                    <a:pt x="53021" y="26556"/>
                  </a:cubicBezTo>
                  <a:cubicBezTo>
                    <a:pt x="53021" y="33652"/>
                    <a:pt x="50241" y="40237"/>
                    <a:pt x="45193" y="45211"/>
                  </a:cubicBezTo>
                  <a:cubicBezTo>
                    <a:pt x="40218" y="50186"/>
                    <a:pt x="33561" y="52966"/>
                    <a:pt x="26465" y="52966"/>
                  </a:cubicBezTo>
                  <a:close/>
                  <a:moveTo>
                    <a:pt x="26465" y="20996"/>
                  </a:moveTo>
                  <a:cubicBezTo>
                    <a:pt x="25002" y="20996"/>
                    <a:pt x="23612" y="21581"/>
                    <a:pt x="22514" y="22606"/>
                  </a:cubicBezTo>
                  <a:cubicBezTo>
                    <a:pt x="20393" y="24727"/>
                    <a:pt x="20393" y="28239"/>
                    <a:pt x="22514" y="30360"/>
                  </a:cubicBezTo>
                  <a:cubicBezTo>
                    <a:pt x="23538" y="31385"/>
                    <a:pt x="24928" y="31970"/>
                    <a:pt x="26392" y="31970"/>
                  </a:cubicBezTo>
                  <a:cubicBezTo>
                    <a:pt x="27269" y="31970"/>
                    <a:pt x="28879" y="31750"/>
                    <a:pt x="30196" y="30360"/>
                  </a:cubicBezTo>
                  <a:cubicBezTo>
                    <a:pt x="31659" y="28897"/>
                    <a:pt x="31878" y="27288"/>
                    <a:pt x="31878" y="26483"/>
                  </a:cubicBezTo>
                  <a:cubicBezTo>
                    <a:pt x="31878" y="25020"/>
                    <a:pt x="31293" y="23630"/>
                    <a:pt x="30269" y="22533"/>
                  </a:cubicBezTo>
                  <a:cubicBezTo>
                    <a:pt x="28879" y="21143"/>
                    <a:pt x="27269" y="20996"/>
                    <a:pt x="26465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6EE92F9F-BD74-CB31-948C-CB9CDF6BFE43}"/>
                </a:ext>
              </a:extLst>
            </p:cNvPr>
            <p:cNvSpPr/>
            <p:nvPr/>
          </p:nvSpPr>
          <p:spPr>
            <a:xfrm>
              <a:off x="3206362" y="2257801"/>
              <a:ext cx="52966" cy="52966"/>
            </a:xfrm>
            <a:custGeom>
              <a:avLst/>
              <a:gdLst>
                <a:gd name="connsiteX0" fmla="*/ 26483 w 52966"/>
                <a:gd name="connsiteY0" fmla="*/ 52966 h 52966"/>
                <a:gd name="connsiteX1" fmla="*/ 7755 w 52966"/>
                <a:gd name="connsiteY1" fmla="*/ 45211 h 52966"/>
                <a:gd name="connsiteX2" fmla="*/ 0 w 52966"/>
                <a:gd name="connsiteY2" fmla="*/ 26483 h 52966"/>
                <a:gd name="connsiteX3" fmla="*/ 7755 w 52966"/>
                <a:gd name="connsiteY3" fmla="*/ 7755 h 52966"/>
                <a:gd name="connsiteX4" fmla="*/ 26483 w 52966"/>
                <a:gd name="connsiteY4" fmla="*/ 0 h 52966"/>
                <a:gd name="connsiteX5" fmla="*/ 45211 w 52966"/>
                <a:gd name="connsiteY5" fmla="*/ 7828 h 52966"/>
                <a:gd name="connsiteX6" fmla="*/ 52966 w 52966"/>
                <a:gd name="connsiteY6" fmla="*/ 26556 h 52966"/>
                <a:gd name="connsiteX7" fmla="*/ 45211 w 52966"/>
                <a:gd name="connsiteY7" fmla="*/ 45284 h 52966"/>
                <a:gd name="connsiteX8" fmla="*/ 26483 w 52966"/>
                <a:gd name="connsiteY8" fmla="*/ 52966 h 52966"/>
                <a:gd name="connsiteX9" fmla="*/ 26483 w 52966"/>
                <a:gd name="connsiteY9" fmla="*/ 20923 h 52966"/>
                <a:gd name="connsiteX10" fmla="*/ 22606 w 52966"/>
                <a:gd name="connsiteY10" fmla="*/ 22533 h 52966"/>
                <a:gd name="connsiteX11" fmla="*/ 20996 w 52966"/>
                <a:gd name="connsiteY11" fmla="*/ 26410 h 52966"/>
                <a:gd name="connsiteX12" fmla="*/ 22606 w 52966"/>
                <a:gd name="connsiteY12" fmla="*/ 30287 h 52966"/>
                <a:gd name="connsiteX13" fmla="*/ 26556 w 52966"/>
                <a:gd name="connsiteY13" fmla="*/ 31897 h 52966"/>
                <a:gd name="connsiteX14" fmla="*/ 30434 w 52966"/>
                <a:gd name="connsiteY14" fmla="*/ 30287 h 52966"/>
                <a:gd name="connsiteX15" fmla="*/ 32116 w 52966"/>
                <a:gd name="connsiteY15" fmla="*/ 26410 h 52966"/>
                <a:gd name="connsiteX16" fmla="*/ 30507 w 52966"/>
                <a:gd name="connsiteY16" fmla="*/ 22533 h 52966"/>
                <a:gd name="connsiteX17" fmla="*/ 26483 w 52966"/>
                <a:gd name="connsiteY17" fmla="*/ 20923 h 5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66" h="52966">
                  <a:moveTo>
                    <a:pt x="26483" y="52966"/>
                  </a:moveTo>
                  <a:cubicBezTo>
                    <a:pt x="19387" y="52966"/>
                    <a:pt x="12729" y="50186"/>
                    <a:pt x="7755" y="45211"/>
                  </a:cubicBezTo>
                  <a:cubicBezTo>
                    <a:pt x="2780" y="40237"/>
                    <a:pt x="0" y="33579"/>
                    <a:pt x="0" y="26483"/>
                  </a:cubicBezTo>
                  <a:cubicBezTo>
                    <a:pt x="0" y="19387"/>
                    <a:pt x="2780" y="12729"/>
                    <a:pt x="7755" y="7755"/>
                  </a:cubicBezTo>
                  <a:cubicBezTo>
                    <a:pt x="12729" y="2780"/>
                    <a:pt x="19387" y="0"/>
                    <a:pt x="26483" y="0"/>
                  </a:cubicBezTo>
                  <a:cubicBezTo>
                    <a:pt x="33579" y="0"/>
                    <a:pt x="40237" y="2780"/>
                    <a:pt x="45211" y="7828"/>
                  </a:cubicBezTo>
                  <a:cubicBezTo>
                    <a:pt x="50186" y="12803"/>
                    <a:pt x="52966" y="19460"/>
                    <a:pt x="52966" y="26556"/>
                  </a:cubicBezTo>
                  <a:cubicBezTo>
                    <a:pt x="52966" y="33652"/>
                    <a:pt x="50186" y="40310"/>
                    <a:pt x="45211" y="45284"/>
                  </a:cubicBezTo>
                  <a:cubicBezTo>
                    <a:pt x="40237" y="50186"/>
                    <a:pt x="33579" y="52966"/>
                    <a:pt x="26483" y="52966"/>
                  </a:cubicBezTo>
                  <a:close/>
                  <a:moveTo>
                    <a:pt x="26483" y="20923"/>
                  </a:moveTo>
                  <a:cubicBezTo>
                    <a:pt x="25020" y="20923"/>
                    <a:pt x="23630" y="21508"/>
                    <a:pt x="22606" y="22533"/>
                  </a:cubicBezTo>
                  <a:cubicBezTo>
                    <a:pt x="21581" y="23557"/>
                    <a:pt x="20996" y="24947"/>
                    <a:pt x="20996" y="26410"/>
                  </a:cubicBezTo>
                  <a:cubicBezTo>
                    <a:pt x="20996" y="27873"/>
                    <a:pt x="21581" y="29263"/>
                    <a:pt x="22606" y="30287"/>
                  </a:cubicBezTo>
                  <a:cubicBezTo>
                    <a:pt x="23703" y="31385"/>
                    <a:pt x="25093" y="31897"/>
                    <a:pt x="26556" y="31897"/>
                  </a:cubicBezTo>
                  <a:cubicBezTo>
                    <a:pt x="27361" y="31897"/>
                    <a:pt x="29044" y="31677"/>
                    <a:pt x="30434" y="30287"/>
                  </a:cubicBezTo>
                  <a:cubicBezTo>
                    <a:pt x="31531" y="29190"/>
                    <a:pt x="32116" y="27873"/>
                    <a:pt x="32116" y="26410"/>
                  </a:cubicBezTo>
                  <a:cubicBezTo>
                    <a:pt x="32116" y="24947"/>
                    <a:pt x="31531" y="23557"/>
                    <a:pt x="30507" y="22533"/>
                  </a:cubicBezTo>
                  <a:cubicBezTo>
                    <a:pt x="28970" y="21143"/>
                    <a:pt x="27288" y="20923"/>
                    <a:pt x="26483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73BB953F-6C5F-01F8-C23C-90B25B4ACBCD}"/>
                </a:ext>
              </a:extLst>
            </p:cNvPr>
            <p:cNvSpPr/>
            <p:nvPr/>
          </p:nvSpPr>
          <p:spPr>
            <a:xfrm>
              <a:off x="3410545" y="2096855"/>
              <a:ext cx="82082" cy="82082"/>
            </a:xfrm>
            <a:custGeom>
              <a:avLst/>
              <a:gdLst>
                <a:gd name="connsiteX0" fmla="*/ 71621 w 82082"/>
                <a:gd name="connsiteY0" fmla="*/ 82083 h 82082"/>
                <a:gd name="connsiteX1" fmla="*/ 64159 w 82082"/>
                <a:gd name="connsiteY1" fmla="*/ 79010 h 82082"/>
                <a:gd name="connsiteX2" fmla="*/ 3073 w 82082"/>
                <a:gd name="connsiteY2" fmla="*/ 17924 h 82082"/>
                <a:gd name="connsiteX3" fmla="*/ 3073 w 82082"/>
                <a:gd name="connsiteY3" fmla="*/ 3073 h 82082"/>
                <a:gd name="connsiteX4" fmla="*/ 17924 w 82082"/>
                <a:gd name="connsiteY4" fmla="*/ 3073 h 82082"/>
                <a:gd name="connsiteX5" fmla="*/ 79010 w 82082"/>
                <a:gd name="connsiteY5" fmla="*/ 64159 h 82082"/>
                <a:gd name="connsiteX6" fmla="*/ 79010 w 82082"/>
                <a:gd name="connsiteY6" fmla="*/ 79010 h 82082"/>
                <a:gd name="connsiteX7" fmla="*/ 71621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71621" y="82083"/>
                  </a:moveTo>
                  <a:cubicBezTo>
                    <a:pt x="68914" y="82083"/>
                    <a:pt x="66208" y="81059"/>
                    <a:pt x="64159" y="79010"/>
                  </a:cubicBezTo>
                  <a:lnTo>
                    <a:pt x="3073" y="17924"/>
                  </a:lnTo>
                  <a:cubicBezTo>
                    <a:pt x="-1024" y="13827"/>
                    <a:pt x="-1024" y="7169"/>
                    <a:pt x="3073" y="3073"/>
                  </a:cubicBezTo>
                  <a:cubicBezTo>
                    <a:pt x="7169" y="-1024"/>
                    <a:pt x="13827" y="-1024"/>
                    <a:pt x="17924" y="3073"/>
                  </a:cubicBezTo>
                  <a:lnTo>
                    <a:pt x="79010" y="64159"/>
                  </a:lnTo>
                  <a:cubicBezTo>
                    <a:pt x="83107" y="68256"/>
                    <a:pt x="83107" y="74913"/>
                    <a:pt x="79010" y="79010"/>
                  </a:cubicBezTo>
                  <a:cubicBezTo>
                    <a:pt x="76962" y="81059"/>
                    <a:pt x="74328" y="82083"/>
                    <a:pt x="71621" y="8208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1F41F63E-7519-D072-D236-4E82BAEE65FB}"/>
                </a:ext>
              </a:extLst>
            </p:cNvPr>
            <p:cNvSpPr/>
            <p:nvPr/>
          </p:nvSpPr>
          <p:spPr>
            <a:xfrm>
              <a:off x="3410618" y="2096855"/>
              <a:ext cx="82082" cy="82082"/>
            </a:xfrm>
            <a:custGeom>
              <a:avLst/>
              <a:gdLst>
                <a:gd name="connsiteX0" fmla="*/ 10462 w 82082"/>
                <a:gd name="connsiteY0" fmla="*/ 82083 h 82082"/>
                <a:gd name="connsiteX1" fmla="*/ 3073 w 82082"/>
                <a:gd name="connsiteY1" fmla="*/ 79010 h 82082"/>
                <a:gd name="connsiteX2" fmla="*/ 3073 w 82082"/>
                <a:gd name="connsiteY2" fmla="*/ 64159 h 82082"/>
                <a:gd name="connsiteX3" fmla="*/ 64159 w 82082"/>
                <a:gd name="connsiteY3" fmla="*/ 3073 h 82082"/>
                <a:gd name="connsiteX4" fmla="*/ 79010 w 82082"/>
                <a:gd name="connsiteY4" fmla="*/ 3073 h 82082"/>
                <a:gd name="connsiteX5" fmla="*/ 79010 w 82082"/>
                <a:gd name="connsiteY5" fmla="*/ 17924 h 82082"/>
                <a:gd name="connsiteX6" fmla="*/ 17924 w 82082"/>
                <a:gd name="connsiteY6" fmla="*/ 79010 h 82082"/>
                <a:gd name="connsiteX7" fmla="*/ 10462 w 82082"/>
                <a:gd name="connsiteY7" fmla="*/ 82083 h 8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82" h="82082">
                  <a:moveTo>
                    <a:pt x="10462" y="82083"/>
                  </a:moveTo>
                  <a:cubicBezTo>
                    <a:pt x="7755" y="82083"/>
                    <a:pt x="5121" y="81059"/>
                    <a:pt x="3073" y="79010"/>
                  </a:cubicBezTo>
                  <a:cubicBezTo>
                    <a:pt x="-1024" y="74913"/>
                    <a:pt x="-1024" y="68256"/>
                    <a:pt x="3073" y="64159"/>
                  </a:cubicBezTo>
                  <a:lnTo>
                    <a:pt x="64159" y="3073"/>
                  </a:lnTo>
                  <a:cubicBezTo>
                    <a:pt x="68256" y="-1024"/>
                    <a:pt x="74913" y="-1024"/>
                    <a:pt x="79010" y="3073"/>
                  </a:cubicBezTo>
                  <a:cubicBezTo>
                    <a:pt x="83107" y="7169"/>
                    <a:pt x="83107" y="13827"/>
                    <a:pt x="79010" y="17924"/>
                  </a:cubicBezTo>
                  <a:lnTo>
                    <a:pt x="17924" y="79010"/>
                  </a:lnTo>
                  <a:cubicBezTo>
                    <a:pt x="15802" y="81059"/>
                    <a:pt x="13168" y="82083"/>
                    <a:pt x="10462" y="8208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69E6FD1-7F3B-5A2A-29DE-606F19FF1471}"/>
                </a:ext>
              </a:extLst>
            </p:cNvPr>
            <p:cNvSpPr/>
            <p:nvPr/>
          </p:nvSpPr>
          <p:spPr>
            <a:xfrm>
              <a:off x="3144617" y="2412456"/>
              <a:ext cx="619570" cy="21069"/>
            </a:xfrm>
            <a:custGeom>
              <a:avLst/>
              <a:gdLst>
                <a:gd name="connsiteX0" fmla="*/ 609109 w 619570"/>
                <a:gd name="connsiteY0" fmla="*/ 21069 h 21069"/>
                <a:gd name="connsiteX1" fmla="*/ 10462 w 619570"/>
                <a:gd name="connsiteY1" fmla="*/ 21069 h 21069"/>
                <a:gd name="connsiteX2" fmla="*/ 0 w 619570"/>
                <a:gd name="connsiteY2" fmla="*/ 10535 h 21069"/>
                <a:gd name="connsiteX3" fmla="*/ 10462 w 619570"/>
                <a:gd name="connsiteY3" fmla="*/ 0 h 21069"/>
                <a:gd name="connsiteX4" fmla="*/ 609109 w 619570"/>
                <a:gd name="connsiteY4" fmla="*/ 0 h 21069"/>
                <a:gd name="connsiteX5" fmla="*/ 619571 w 619570"/>
                <a:gd name="connsiteY5" fmla="*/ 10535 h 21069"/>
                <a:gd name="connsiteX6" fmla="*/ 609109 w 619570"/>
                <a:gd name="connsiteY6" fmla="*/ 21069 h 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70" h="21069">
                  <a:moveTo>
                    <a:pt x="609109" y="21069"/>
                  </a:moveTo>
                  <a:lnTo>
                    <a:pt x="10462" y="21069"/>
                  </a:lnTo>
                  <a:cubicBezTo>
                    <a:pt x="4682" y="21069"/>
                    <a:pt x="0" y="16387"/>
                    <a:pt x="0" y="10535"/>
                  </a:cubicBezTo>
                  <a:cubicBezTo>
                    <a:pt x="0" y="4755"/>
                    <a:pt x="4682" y="0"/>
                    <a:pt x="10462" y="0"/>
                  </a:cubicBezTo>
                  <a:lnTo>
                    <a:pt x="609109" y="0"/>
                  </a:lnTo>
                  <a:cubicBezTo>
                    <a:pt x="614889" y="0"/>
                    <a:pt x="619571" y="4682"/>
                    <a:pt x="619571" y="10535"/>
                  </a:cubicBezTo>
                  <a:cubicBezTo>
                    <a:pt x="619571" y="16314"/>
                    <a:pt x="614889" y="21069"/>
                    <a:pt x="609109" y="21069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58164EC4-D66F-0F7B-DCA8-E62C52B9534A}"/>
                </a:ext>
              </a:extLst>
            </p:cNvPr>
            <p:cNvSpPr/>
            <p:nvPr/>
          </p:nvSpPr>
          <p:spPr>
            <a:xfrm>
              <a:off x="3250769" y="2466959"/>
              <a:ext cx="407267" cy="20996"/>
            </a:xfrm>
            <a:custGeom>
              <a:avLst/>
              <a:gdLst>
                <a:gd name="connsiteX0" fmla="*/ 396806 w 407267"/>
                <a:gd name="connsiteY0" fmla="*/ 20996 h 20996"/>
                <a:gd name="connsiteX1" fmla="*/ 10462 w 407267"/>
                <a:gd name="connsiteY1" fmla="*/ 20996 h 20996"/>
                <a:gd name="connsiteX2" fmla="*/ 0 w 407267"/>
                <a:gd name="connsiteY2" fmla="*/ 10462 h 20996"/>
                <a:gd name="connsiteX3" fmla="*/ 10462 w 407267"/>
                <a:gd name="connsiteY3" fmla="*/ 0 h 20996"/>
                <a:gd name="connsiteX4" fmla="*/ 396806 w 407267"/>
                <a:gd name="connsiteY4" fmla="*/ 0 h 20996"/>
                <a:gd name="connsiteX5" fmla="*/ 407268 w 407267"/>
                <a:gd name="connsiteY5" fmla="*/ 10462 h 20996"/>
                <a:gd name="connsiteX6" fmla="*/ 396806 w 407267"/>
                <a:gd name="connsiteY6" fmla="*/ 20996 h 2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267" h="20996">
                  <a:moveTo>
                    <a:pt x="396806" y="20996"/>
                  </a:moveTo>
                  <a:lnTo>
                    <a:pt x="10462" y="20996"/>
                  </a:lnTo>
                  <a:cubicBezTo>
                    <a:pt x="4682" y="20996"/>
                    <a:pt x="0" y="16314"/>
                    <a:pt x="0" y="10462"/>
                  </a:cubicBezTo>
                  <a:cubicBezTo>
                    <a:pt x="0" y="4682"/>
                    <a:pt x="4682" y="0"/>
                    <a:pt x="10462" y="0"/>
                  </a:cubicBezTo>
                  <a:lnTo>
                    <a:pt x="396806" y="0"/>
                  </a:lnTo>
                  <a:cubicBezTo>
                    <a:pt x="402586" y="0"/>
                    <a:pt x="407268" y="4682"/>
                    <a:pt x="407268" y="10462"/>
                  </a:cubicBezTo>
                  <a:cubicBezTo>
                    <a:pt x="407268" y="16241"/>
                    <a:pt x="402586" y="20996"/>
                    <a:pt x="396806" y="20996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63F13737-A8A1-DC3F-8C80-620EA3C9AF88}"/>
                </a:ext>
              </a:extLst>
            </p:cNvPr>
            <p:cNvSpPr/>
            <p:nvPr/>
          </p:nvSpPr>
          <p:spPr>
            <a:xfrm>
              <a:off x="3443905" y="2126483"/>
              <a:ext cx="306749" cy="306676"/>
            </a:xfrm>
            <a:custGeom>
              <a:avLst/>
              <a:gdLst>
                <a:gd name="connsiteX0" fmla="*/ 147120 w 306749"/>
                <a:gd name="connsiteY0" fmla="*/ 306676 h 306676"/>
                <a:gd name="connsiteX1" fmla="*/ 34238 w 306749"/>
                <a:gd name="connsiteY1" fmla="*/ 260075 h 306676"/>
                <a:gd name="connsiteX2" fmla="*/ 3073 w 306749"/>
                <a:gd name="connsiteY2" fmla="*/ 228910 h 306676"/>
                <a:gd name="connsiteX3" fmla="*/ 0 w 306749"/>
                <a:gd name="connsiteY3" fmla="*/ 221521 h 306676"/>
                <a:gd name="connsiteX4" fmla="*/ 3073 w 306749"/>
                <a:gd name="connsiteY4" fmla="*/ 214059 h 306676"/>
                <a:gd name="connsiteX5" fmla="*/ 214059 w 306749"/>
                <a:gd name="connsiteY5" fmla="*/ 3073 h 306676"/>
                <a:gd name="connsiteX6" fmla="*/ 221521 w 306749"/>
                <a:gd name="connsiteY6" fmla="*/ 0 h 306676"/>
                <a:gd name="connsiteX7" fmla="*/ 221521 w 306749"/>
                <a:gd name="connsiteY7" fmla="*/ 0 h 306676"/>
                <a:gd name="connsiteX8" fmla="*/ 228983 w 306749"/>
                <a:gd name="connsiteY8" fmla="*/ 3073 h 306676"/>
                <a:gd name="connsiteX9" fmla="*/ 260148 w 306749"/>
                <a:gd name="connsiteY9" fmla="*/ 34238 h 306676"/>
                <a:gd name="connsiteX10" fmla="*/ 306749 w 306749"/>
                <a:gd name="connsiteY10" fmla="*/ 147120 h 306676"/>
                <a:gd name="connsiteX11" fmla="*/ 260148 w 306749"/>
                <a:gd name="connsiteY11" fmla="*/ 260002 h 306676"/>
                <a:gd name="connsiteX12" fmla="*/ 147120 w 306749"/>
                <a:gd name="connsiteY12" fmla="*/ 306676 h 306676"/>
                <a:gd name="connsiteX13" fmla="*/ 25312 w 306749"/>
                <a:gd name="connsiteY13" fmla="*/ 221521 h 306676"/>
                <a:gd name="connsiteX14" fmla="*/ 49089 w 306749"/>
                <a:gd name="connsiteY14" fmla="*/ 245224 h 306676"/>
                <a:gd name="connsiteX15" fmla="*/ 147120 w 306749"/>
                <a:gd name="connsiteY15" fmla="*/ 285680 h 306676"/>
                <a:gd name="connsiteX16" fmla="*/ 245151 w 306749"/>
                <a:gd name="connsiteY16" fmla="*/ 245224 h 306676"/>
                <a:gd name="connsiteX17" fmla="*/ 285607 w 306749"/>
                <a:gd name="connsiteY17" fmla="*/ 147193 h 306676"/>
                <a:gd name="connsiteX18" fmla="*/ 245151 w 306749"/>
                <a:gd name="connsiteY18" fmla="*/ 49162 h 306676"/>
                <a:gd name="connsiteX19" fmla="*/ 221448 w 306749"/>
                <a:gd name="connsiteY19" fmla="*/ 25386 h 306676"/>
                <a:gd name="connsiteX20" fmla="*/ 25312 w 306749"/>
                <a:gd name="connsiteY20" fmla="*/ 221521 h 30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6749" h="306676">
                  <a:moveTo>
                    <a:pt x="147120" y="306676"/>
                  </a:moveTo>
                  <a:cubicBezTo>
                    <a:pt x="104396" y="306676"/>
                    <a:pt x="64305" y="290143"/>
                    <a:pt x="34238" y="260075"/>
                  </a:cubicBezTo>
                  <a:lnTo>
                    <a:pt x="3073" y="228910"/>
                  </a:lnTo>
                  <a:cubicBezTo>
                    <a:pt x="1097" y="226935"/>
                    <a:pt x="0" y="224301"/>
                    <a:pt x="0" y="221521"/>
                  </a:cubicBezTo>
                  <a:cubicBezTo>
                    <a:pt x="0" y="218741"/>
                    <a:pt x="1097" y="216034"/>
                    <a:pt x="3073" y="214059"/>
                  </a:cubicBezTo>
                  <a:lnTo>
                    <a:pt x="214059" y="3073"/>
                  </a:lnTo>
                  <a:cubicBezTo>
                    <a:pt x="216034" y="1097"/>
                    <a:pt x="218668" y="0"/>
                    <a:pt x="221521" y="0"/>
                  </a:cubicBezTo>
                  <a:lnTo>
                    <a:pt x="221521" y="0"/>
                  </a:lnTo>
                  <a:cubicBezTo>
                    <a:pt x="224301" y="0"/>
                    <a:pt x="227008" y="1097"/>
                    <a:pt x="228983" y="3073"/>
                  </a:cubicBezTo>
                  <a:lnTo>
                    <a:pt x="260148" y="34238"/>
                  </a:lnTo>
                  <a:cubicBezTo>
                    <a:pt x="290216" y="64232"/>
                    <a:pt x="306749" y="104396"/>
                    <a:pt x="306749" y="147120"/>
                  </a:cubicBezTo>
                  <a:cubicBezTo>
                    <a:pt x="306749" y="189917"/>
                    <a:pt x="290216" y="230007"/>
                    <a:pt x="260148" y="260002"/>
                  </a:cubicBezTo>
                  <a:cubicBezTo>
                    <a:pt x="229934" y="290143"/>
                    <a:pt x="189844" y="306676"/>
                    <a:pt x="147120" y="306676"/>
                  </a:cubicBezTo>
                  <a:close/>
                  <a:moveTo>
                    <a:pt x="25312" y="221521"/>
                  </a:moveTo>
                  <a:lnTo>
                    <a:pt x="49089" y="245224"/>
                  </a:lnTo>
                  <a:cubicBezTo>
                    <a:pt x="75133" y="271341"/>
                    <a:pt x="109956" y="285680"/>
                    <a:pt x="147120" y="285680"/>
                  </a:cubicBezTo>
                  <a:cubicBezTo>
                    <a:pt x="184284" y="285680"/>
                    <a:pt x="219107" y="271341"/>
                    <a:pt x="245151" y="245224"/>
                  </a:cubicBezTo>
                  <a:cubicBezTo>
                    <a:pt x="271268" y="219180"/>
                    <a:pt x="285607" y="184357"/>
                    <a:pt x="285607" y="147193"/>
                  </a:cubicBezTo>
                  <a:cubicBezTo>
                    <a:pt x="285607" y="110029"/>
                    <a:pt x="271268" y="75206"/>
                    <a:pt x="245151" y="49162"/>
                  </a:cubicBezTo>
                  <a:lnTo>
                    <a:pt x="221448" y="25386"/>
                  </a:lnTo>
                  <a:lnTo>
                    <a:pt x="25312" y="221521"/>
                  </a:ln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F475DE95-C500-348C-4590-805CD83FCE20}"/>
                </a:ext>
              </a:extLst>
            </p:cNvPr>
            <p:cNvSpPr/>
            <p:nvPr/>
          </p:nvSpPr>
          <p:spPr>
            <a:xfrm>
              <a:off x="3158133" y="1840950"/>
              <a:ext cx="306694" cy="306603"/>
            </a:xfrm>
            <a:custGeom>
              <a:avLst/>
              <a:gdLst>
                <a:gd name="connsiteX0" fmla="*/ 85247 w 306694"/>
                <a:gd name="connsiteY0" fmla="*/ 306603 h 306603"/>
                <a:gd name="connsiteX1" fmla="*/ 85247 w 306694"/>
                <a:gd name="connsiteY1" fmla="*/ 306603 h 306603"/>
                <a:gd name="connsiteX2" fmla="*/ 77858 w 306694"/>
                <a:gd name="connsiteY2" fmla="*/ 303531 h 306603"/>
                <a:gd name="connsiteX3" fmla="*/ 46693 w 306694"/>
                <a:gd name="connsiteY3" fmla="*/ 272365 h 306603"/>
                <a:gd name="connsiteX4" fmla="*/ 46693 w 306694"/>
                <a:gd name="connsiteY4" fmla="*/ 46601 h 306603"/>
                <a:gd name="connsiteX5" fmla="*/ 159575 w 306694"/>
                <a:gd name="connsiteY5" fmla="*/ 0 h 306603"/>
                <a:gd name="connsiteX6" fmla="*/ 159575 w 306694"/>
                <a:gd name="connsiteY6" fmla="*/ 0 h 306603"/>
                <a:gd name="connsiteX7" fmla="*/ 272457 w 306694"/>
                <a:gd name="connsiteY7" fmla="*/ 46601 h 306603"/>
                <a:gd name="connsiteX8" fmla="*/ 303622 w 306694"/>
                <a:gd name="connsiteY8" fmla="*/ 77766 h 306603"/>
                <a:gd name="connsiteX9" fmla="*/ 306695 w 306694"/>
                <a:gd name="connsiteY9" fmla="*/ 85155 h 306603"/>
                <a:gd name="connsiteX10" fmla="*/ 303622 w 306694"/>
                <a:gd name="connsiteY10" fmla="*/ 92544 h 306603"/>
                <a:gd name="connsiteX11" fmla="*/ 92709 w 306694"/>
                <a:gd name="connsiteY11" fmla="*/ 303531 h 306603"/>
                <a:gd name="connsiteX12" fmla="*/ 85247 w 306694"/>
                <a:gd name="connsiteY12" fmla="*/ 306603 h 306603"/>
                <a:gd name="connsiteX13" fmla="*/ 159575 w 306694"/>
                <a:gd name="connsiteY13" fmla="*/ 20923 h 306603"/>
                <a:gd name="connsiteX14" fmla="*/ 61544 w 306694"/>
                <a:gd name="connsiteY14" fmla="*/ 61379 h 306603"/>
                <a:gd name="connsiteX15" fmla="*/ 61544 w 306694"/>
                <a:gd name="connsiteY15" fmla="*/ 257441 h 306603"/>
                <a:gd name="connsiteX16" fmla="*/ 85320 w 306694"/>
                <a:gd name="connsiteY16" fmla="*/ 281218 h 306603"/>
                <a:gd name="connsiteX17" fmla="*/ 281455 w 306694"/>
                <a:gd name="connsiteY17" fmla="*/ 85082 h 306603"/>
                <a:gd name="connsiteX18" fmla="*/ 257679 w 306694"/>
                <a:gd name="connsiteY18" fmla="*/ 61379 h 306603"/>
                <a:gd name="connsiteX19" fmla="*/ 159575 w 306694"/>
                <a:gd name="connsiteY19" fmla="*/ 20923 h 30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6694" h="306603">
                  <a:moveTo>
                    <a:pt x="85247" y="306603"/>
                  </a:moveTo>
                  <a:lnTo>
                    <a:pt x="85247" y="306603"/>
                  </a:lnTo>
                  <a:cubicBezTo>
                    <a:pt x="82467" y="306603"/>
                    <a:pt x="79760" y="305506"/>
                    <a:pt x="77858" y="303531"/>
                  </a:cubicBezTo>
                  <a:lnTo>
                    <a:pt x="46693" y="272365"/>
                  </a:lnTo>
                  <a:cubicBezTo>
                    <a:pt x="-15564" y="210108"/>
                    <a:pt x="-15564" y="108858"/>
                    <a:pt x="46693" y="46601"/>
                  </a:cubicBezTo>
                  <a:cubicBezTo>
                    <a:pt x="76761" y="16534"/>
                    <a:pt x="116851" y="0"/>
                    <a:pt x="159575" y="0"/>
                  </a:cubicBezTo>
                  <a:cubicBezTo>
                    <a:pt x="159575" y="0"/>
                    <a:pt x="159575" y="0"/>
                    <a:pt x="159575" y="0"/>
                  </a:cubicBezTo>
                  <a:cubicBezTo>
                    <a:pt x="202372" y="0"/>
                    <a:pt x="242462" y="16534"/>
                    <a:pt x="272457" y="46601"/>
                  </a:cubicBezTo>
                  <a:lnTo>
                    <a:pt x="303622" y="77766"/>
                  </a:lnTo>
                  <a:cubicBezTo>
                    <a:pt x="305597" y="79742"/>
                    <a:pt x="306695" y="82375"/>
                    <a:pt x="306695" y="85155"/>
                  </a:cubicBezTo>
                  <a:cubicBezTo>
                    <a:pt x="306695" y="87935"/>
                    <a:pt x="305597" y="90642"/>
                    <a:pt x="303622" y="92544"/>
                  </a:cubicBezTo>
                  <a:lnTo>
                    <a:pt x="92709" y="303531"/>
                  </a:lnTo>
                  <a:cubicBezTo>
                    <a:pt x="90734" y="305506"/>
                    <a:pt x="88100" y="306603"/>
                    <a:pt x="85247" y="306603"/>
                  </a:cubicBezTo>
                  <a:close/>
                  <a:moveTo>
                    <a:pt x="159575" y="20923"/>
                  </a:moveTo>
                  <a:cubicBezTo>
                    <a:pt x="122411" y="20923"/>
                    <a:pt x="87588" y="35262"/>
                    <a:pt x="61544" y="61379"/>
                  </a:cubicBezTo>
                  <a:cubicBezTo>
                    <a:pt x="7480" y="115443"/>
                    <a:pt x="7480" y="203378"/>
                    <a:pt x="61544" y="257441"/>
                  </a:cubicBezTo>
                  <a:lnTo>
                    <a:pt x="85320" y="281218"/>
                  </a:lnTo>
                  <a:lnTo>
                    <a:pt x="281455" y="85082"/>
                  </a:lnTo>
                  <a:lnTo>
                    <a:pt x="257679" y="61379"/>
                  </a:lnTo>
                  <a:cubicBezTo>
                    <a:pt x="231562" y="35335"/>
                    <a:pt x="196739" y="20923"/>
                    <a:pt x="159575" y="20923"/>
                  </a:cubicBezTo>
                  <a:close/>
                </a:path>
              </a:pathLst>
            </a:custGeom>
            <a:grpFill/>
            <a:ln w="73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30042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4" grpId="0"/>
      <p:bldP spid="35" grpId="0"/>
      <p:bldP spid="36" grpId="0"/>
      <p:bldP spid="38" grpId="0" animBg="1"/>
      <p:bldP spid="41" grpId="0" animBg="1"/>
      <p:bldP spid="44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48E58997-A2A5-D911-C49E-D94FBE9C14F6}"/>
              </a:ext>
            </a:extLst>
          </p:cNvPr>
          <p:cNvSpPr/>
          <p:nvPr/>
        </p:nvSpPr>
        <p:spPr>
          <a:xfrm>
            <a:off x="3619500" y="781050"/>
            <a:ext cx="2647950" cy="2647950"/>
          </a:xfrm>
          <a:prstGeom prst="ellipse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3B978DA-2F56-4DA4-0E42-FDF42BA5A456}"/>
              </a:ext>
            </a:extLst>
          </p:cNvPr>
          <p:cNvSpPr/>
          <p:nvPr/>
        </p:nvSpPr>
        <p:spPr>
          <a:xfrm>
            <a:off x="978000" y="1838527"/>
            <a:ext cx="3791077" cy="3791077"/>
          </a:xfrm>
          <a:prstGeom prst="ellipse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900F86E-2486-BFE5-7C0D-FFB6D764600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D910308-6739-4856-41C4-672207EB579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463C29-2D61-3139-F62B-B4C937239BB5}"/>
              </a:ext>
            </a:extLst>
          </p:cNvPr>
          <p:cNvSpPr txBox="1"/>
          <p:nvPr/>
        </p:nvSpPr>
        <p:spPr>
          <a:xfrm>
            <a:off x="180265" y="1346799"/>
            <a:ext cx="426128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7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8</a:t>
            </a:r>
          </a:p>
          <a:p>
            <a:pPr algn="ctr">
              <a:lnSpc>
                <a:spcPct val="150000"/>
              </a:lnSpc>
            </a:pPr>
            <a:r>
              <a:rPr lang="fa-IR" sz="2800" b="0" dirty="0">
                <a:solidFill>
                  <a:srgbClr val="374DF8"/>
                </a:solidFill>
                <a:cs typeface="B Yekan" panose="00000400000000000000" pitchFamily="2" charset="-78"/>
              </a:rPr>
              <a:t>9</a:t>
            </a:r>
          </a:p>
        </p:txBody>
      </p:sp>
      <p:pic>
        <p:nvPicPr>
          <p:cNvPr id="5" name="Picture 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BF39083-86BD-68E1-A16E-7AE4826A3A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00F0250-D407-3A0C-5AEA-60DF858C71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D730C5A-2EBA-7F68-7ABF-12079D797CE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A79B7D-FC86-2DC1-B63C-99D6BA5E17A9}"/>
              </a:ext>
            </a:extLst>
          </p:cNvPr>
          <p:cNvSpPr txBox="1"/>
          <p:nvPr/>
        </p:nvSpPr>
        <p:spPr>
          <a:xfrm>
            <a:off x="7516013" y="211494"/>
            <a:ext cx="4245203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D72E4B-779E-AB15-2E9C-0F2897EC435F}"/>
              </a:ext>
            </a:extLst>
          </p:cNvPr>
          <p:cNvSpPr txBox="1"/>
          <p:nvPr/>
        </p:nvSpPr>
        <p:spPr>
          <a:xfrm>
            <a:off x="6657974" y="1700589"/>
            <a:ext cx="510324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52CE48F-0E89-D2A9-32EB-50F4D388E3F4}"/>
              </a:ext>
            </a:extLst>
          </p:cNvPr>
          <p:cNvSpPr/>
          <p:nvPr/>
        </p:nvSpPr>
        <p:spPr>
          <a:xfrm rot="20784794">
            <a:off x="10946040" y="3864616"/>
            <a:ext cx="531575" cy="531575"/>
          </a:xfrm>
          <a:prstGeom prst="round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882D01-248A-B3A4-65A5-81E11F1FDC66}"/>
              </a:ext>
            </a:extLst>
          </p:cNvPr>
          <p:cNvSpPr txBox="1"/>
          <p:nvPr/>
        </p:nvSpPr>
        <p:spPr>
          <a:xfrm>
            <a:off x="5887423" y="3258390"/>
            <a:ext cx="4875904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542DE70-0663-E7F6-FAB0-DB25F1605556}"/>
              </a:ext>
            </a:extLst>
          </p:cNvPr>
          <p:cNvSpPr/>
          <p:nvPr/>
        </p:nvSpPr>
        <p:spPr>
          <a:xfrm rot="20784794">
            <a:off x="10946041" y="5290487"/>
            <a:ext cx="531575" cy="531575"/>
          </a:xfrm>
          <a:prstGeom prst="roundRect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6B0675-792F-F31B-54E8-610C2ACF844C}"/>
              </a:ext>
            </a:extLst>
          </p:cNvPr>
          <p:cNvSpPr txBox="1"/>
          <p:nvPr/>
        </p:nvSpPr>
        <p:spPr>
          <a:xfrm>
            <a:off x="5887424" y="4684261"/>
            <a:ext cx="4875904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8912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B2E4C185-2986-AE57-96C8-36D2E2DD2534}"/>
              </a:ext>
            </a:extLst>
          </p:cNvPr>
          <p:cNvSpPr/>
          <p:nvPr/>
        </p:nvSpPr>
        <p:spPr>
          <a:xfrm>
            <a:off x="6300601" y="693484"/>
            <a:ext cx="5019675" cy="5019675"/>
          </a:xfrm>
          <a:prstGeom prst="ellipse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E0B64B6-120A-E2FE-A817-17FA6D3B9C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3D2518-3626-D4D8-BC68-F44028BE79D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8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9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10</a:t>
            </a:r>
          </a:p>
        </p:txBody>
      </p:sp>
      <p:pic>
        <p:nvPicPr>
          <p:cNvPr id="4" name="Picture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6968C73-4957-E4B1-16EA-117A2F9204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4B239B-FFFF-D93D-4669-E2C9A19576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AB05F1E-FE0D-079A-A029-C0CC256D42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D27235-599A-222C-CF7B-8DF5F65F7901}"/>
              </a:ext>
            </a:extLst>
          </p:cNvPr>
          <p:cNvSpPr txBox="1"/>
          <p:nvPr/>
        </p:nvSpPr>
        <p:spPr>
          <a:xfrm>
            <a:off x="1769696" y="194599"/>
            <a:ext cx="4428475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374DF8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D0C67-0A7F-40D2-69C0-B201B3152BD8}"/>
              </a:ext>
            </a:extLst>
          </p:cNvPr>
          <p:cNvSpPr txBox="1"/>
          <p:nvPr/>
        </p:nvSpPr>
        <p:spPr>
          <a:xfrm>
            <a:off x="1035201" y="1735399"/>
            <a:ext cx="516296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A326CA4-97C1-AF32-5D81-A7E8B3D65999}"/>
              </a:ext>
            </a:extLst>
          </p:cNvPr>
          <p:cNvSpPr/>
          <p:nvPr/>
        </p:nvSpPr>
        <p:spPr>
          <a:xfrm>
            <a:off x="5684649" y="3896995"/>
            <a:ext cx="457200" cy="457200"/>
          </a:xfrm>
          <a:prstGeom prst="ellipse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0694E94-691F-286C-1E0E-52B51DAD64F4}"/>
              </a:ext>
            </a:extLst>
          </p:cNvPr>
          <p:cNvSpPr/>
          <p:nvPr/>
        </p:nvSpPr>
        <p:spPr>
          <a:xfrm>
            <a:off x="5694809" y="5267301"/>
            <a:ext cx="457200" cy="457200"/>
          </a:xfrm>
          <a:prstGeom prst="ellipse">
            <a:avLst/>
          </a:prstGeom>
          <a:solidFill>
            <a:srgbClr val="374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147036-C6E5-B9DB-3A5F-CBAB57C3DD93}"/>
              </a:ext>
            </a:extLst>
          </p:cNvPr>
          <p:cNvSpPr txBox="1"/>
          <p:nvPr/>
        </p:nvSpPr>
        <p:spPr>
          <a:xfrm>
            <a:off x="1050733" y="3447892"/>
            <a:ext cx="46339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FF672B-933E-8F0F-1C05-6A715E057FE1}"/>
              </a:ext>
            </a:extLst>
          </p:cNvPr>
          <p:cNvSpPr txBox="1"/>
          <p:nvPr/>
        </p:nvSpPr>
        <p:spPr>
          <a:xfrm>
            <a:off x="1029153" y="4687412"/>
            <a:ext cx="46339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374DF8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425740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282E06-5C47-BF4E-57F0-44A4A2A630BE}"/>
              </a:ext>
            </a:extLst>
          </p:cNvPr>
          <p:cNvSpPr txBox="1"/>
          <p:nvPr/>
        </p:nvSpPr>
        <p:spPr>
          <a:xfrm>
            <a:off x="68753" y="1346799"/>
            <a:ext cx="622623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9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10</a:t>
            </a:r>
          </a:p>
          <a:p>
            <a:pPr algn="ctr">
              <a:lnSpc>
                <a:spcPct val="150000"/>
              </a:lnSpc>
            </a:pPr>
            <a:r>
              <a:rPr lang="fa-IR" sz="2800" b="0" spc="-300" dirty="0">
                <a:solidFill>
                  <a:srgbClr val="374DF8"/>
                </a:solidFill>
                <a:cs typeface="B Yekan" panose="00000400000000000000" pitchFamily="2" charset="-78"/>
              </a:rPr>
              <a:t>11</a:t>
            </a: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96E0D5C-C88E-BC0F-78C7-545A43F7D0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13" y="4150981"/>
            <a:ext cx="328759" cy="328759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D2698CD-3E3F-1841-7335-C1F291DAA6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9" y="3420900"/>
            <a:ext cx="633443" cy="633443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9E11E6-1258-565C-56EB-9F255D832D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154" y="4580894"/>
            <a:ext cx="633443" cy="63344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EE7B892-00BA-3B2D-A8B4-98D1A9B1CA8D}"/>
              </a:ext>
            </a:extLst>
          </p:cNvPr>
          <p:cNvSpPr/>
          <p:nvPr/>
        </p:nvSpPr>
        <p:spPr>
          <a:xfrm>
            <a:off x="2387399" y="2391415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4728FD3-3B38-94CB-BA86-A99E1F581937}"/>
              </a:ext>
            </a:extLst>
          </p:cNvPr>
          <p:cNvSpPr/>
          <p:nvPr/>
        </p:nvSpPr>
        <p:spPr>
          <a:xfrm>
            <a:off x="5059732" y="2391415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68113D-EA96-251F-21C4-D6522203A9BA}"/>
              </a:ext>
            </a:extLst>
          </p:cNvPr>
          <p:cNvSpPr/>
          <p:nvPr/>
        </p:nvSpPr>
        <p:spPr>
          <a:xfrm>
            <a:off x="7687292" y="2408345"/>
            <a:ext cx="2438400" cy="2902226"/>
          </a:xfrm>
          <a:prstGeom prst="roundRect">
            <a:avLst>
              <a:gd name="adj" fmla="val 1014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7A6463-27AE-6ED5-E1DC-B90AC2805E81}"/>
              </a:ext>
            </a:extLst>
          </p:cNvPr>
          <p:cNvSpPr txBox="1"/>
          <p:nvPr/>
        </p:nvSpPr>
        <p:spPr>
          <a:xfrm>
            <a:off x="3295559" y="536607"/>
            <a:ext cx="5755322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rgbClr val="585CE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600" b="1" dirty="0">
                <a:solidFill>
                  <a:srgbClr val="18232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DDF270-3259-3280-0C76-DDF1336B6A93}"/>
              </a:ext>
            </a:extLst>
          </p:cNvPr>
          <p:cNvSpPr txBox="1"/>
          <p:nvPr/>
        </p:nvSpPr>
        <p:spPr>
          <a:xfrm>
            <a:off x="2387399" y="1361873"/>
            <a:ext cx="83405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272727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F79965-1F0F-A2CC-D869-C32AA68AF39E}"/>
              </a:ext>
            </a:extLst>
          </p:cNvPr>
          <p:cNvSpPr txBox="1"/>
          <p:nvPr/>
        </p:nvSpPr>
        <p:spPr>
          <a:xfrm>
            <a:off x="2452014" y="3740614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B1FF84-C80A-9E62-9AB4-3FC35686E525}"/>
              </a:ext>
            </a:extLst>
          </p:cNvPr>
          <p:cNvSpPr txBox="1"/>
          <p:nvPr/>
        </p:nvSpPr>
        <p:spPr>
          <a:xfrm>
            <a:off x="5079574" y="3740614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83850-8275-74F5-7EA1-9BA04D033556}"/>
              </a:ext>
            </a:extLst>
          </p:cNvPr>
          <p:cNvSpPr txBox="1"/>
          <p:nvPr/>
        </p:nvSpPr>
        <p:spPr>
          <a:xfrm>
            <a:off x="7707135" y="3740614"/>
            <a:ext cx="2398713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8232B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8232B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3457B7E-12BE-741F-D791-7136B8F8B490}"/>
              </a:ext>
            </a:extLst>
          </p:cNvPr>
          <p:cNvSpPr/>
          <p:nvPr/>
        </p:nvSpPr>
        <p:spPr>
          <a:xfrm>
            <a:off x="5890932" y="2750494"/>
            <a:ext cx="834528" cy="833184"/>
          </a:xfrm>
          <a:custGeom>
            <a:avLst/>
            <a:gdLst>
              <a:gd name="connsiteX0" fmla="*/ 834528 w 834528"/>
              <a:gd name="connsiteY0" fmla="*/ 361992 h 833184"/>
              <a:gd name="connsiteX1" fmla="*/ 834528 w 834528"/>
              <a:gd name="connsiteY1" fmla="*/ 472402 h 833184"/>
              <a:gd name="connsiteX2" fmla="*/ 780531 w 834528"/>
              <a:gd name="connsiteY2" fmla="*/ 534055 h 833184"/>
              <a:gd name="connsiteX3" fmla="*/ 534055 w 834528"/>
              <a:gd name="connsiteY3" fmla="*/ 534055 h 833184"/>
              <a:gd name="connsiteX4" fmla="*/ 534055 w 834528"/>
              <a:gd name="connsiteY4" fmla="*/ 779323 h 833184"/>
              <a:gd name="connsiteX5" fmla="*/ 472402 w 834528"/>
              <a:gd name="connsiteY5" fmla="*/ 833185 h 833184"/>
              <a:gd name="connsiteX6" fmla="*/ 361992 w 834528"/>
              <a:gd name="connsiteY6" fmla="*/ 833185 h 833184"/>
              <a:gd name="connsiteX7" fmla="*/ 300339 w 834528"/>
              <a:gd name="connsiteY7" fmla="*/ 779323 h 833184"/>
              <a:gd name="connsiteX8" fmla="*/ 300339 w 834528"/>
              <a:gd name="connsiteY8" fmla="*/ 534055 h 833184"/>
              <a:gd name="connsiteX9" fmla="*/ 53862 w 834528"/>
              <a:gd name="connsiteY9" fmla="*/ 534055 h 833184"/>
              <a:gd name="connsiteX10" fmla="*/ 0 w 834528"/>
              <a:gd name="connsiteY10" fmla="*/ 472402 h 833184"/>
              <a:gd name="connsiteX11" fmla="*/ 0 w 834528"/>
              <a:gd name="connsiteY11" fmla="*/ 361992 h 833184"/>
              <a:gd name="connsiteX12" fmla="*/ 53862 w 834528"/>
              <a:gd name="connsiteY12" fmla="*/ 299130 h 833184"/>
              <a:gd name="connsiteX13" fmla="*/ 300339 w 834528"/>
              <a:gd name="connsiteY13" fmla="*/ 299130 h 833184"/>
              <a:gd name="connsiteX14" fmla="*/ 300339 w 834528"/>
              <a:gd name="connsiteY14" fmla="*/ 53862 h 833184"/>
              <a:gd name="connsiteX15" fmla="*/ 361992 w 834528"/>
              <a:gd name="connsiteY15" fmla="*/ 0 h 833184"/>
              <a:gd name="connsiteX16" fmla="*/ 472402 w 834528"/>
              <a:gd name="connsiteY16" fmla="*/ 0 h 833184"/>
              <a:gd name="connsiteX17" fmla="*/ 534055 w 834528"/>
              <a:gd name="connsiteY17" fmla="*/ 53862 h 833184"/>
              <a:gd name="connsiteX18" fmla="*/ 534055 w 834528"/>
              <a:gd name="connsiteY18" fmla="*/ 299130 h 833184"/>
              <a:gd name="connsiteX19" fmla="*/ 780531 w 834528"/>
              <a:gd name="connsiteY19" fmla="*/ 299130 h 833184"/>
              <a:gd name="connsiteX20" fmla="*/ 834528 w 834528"/>
              <a:gd name="connsiteY20" fmla="*/ 361992 h 833184"/>
              <a:gd name="connsiteX21" fmla="*/ 834528 w 834528"/>
              <a:gd name="connsiteY21" fmla="*/ 361992 h 833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34528" h="833184">
                <a:moveTo>
                  <a:pt x="834528" y="361992"/>
                </a:moveTo>
                <a:lnTo>
                  <a:pt x="834528" y="472402"/>
                </a:lnTo>
                <a:cubicBezTo>
                  <a:pt x="834528" y="505713"/>
                  <a:pt x="810082" y="534055"/>
                  <a:pt x="780531" y="534055"/>
                </a:cubicBezTo>
                <a:lnTo>
                  <a:pt x="534055" y="534055"/>
                </a:lnTo>
                <a:lnTo>
                  <a:pt x="534055" y="779323"/>
                </a:lnTo>
                <a:cubicBezTo>
                  <a:pt x="534055" y="808873"/>
                  <a:pt x="507057" y="833185"/>
                  <a:pt x="472402" y="833185"/>
                </a:cubicBezTo>
                <a:lnTo>
                  <a:pt x="361992" y="833185"/>
                </a:lnTo>
                <a:cubicBezTo>
                  <a:pt x="327337" y="833185"/>
                  <a:pt x="300339" y="808873"/>
                  <a:pt x="300339" y="779323"/>
                </a:cubicBezTo>
                <a:lnTo>
                  <a:pt x="300339" y="534055"/>
                </a:lnTo>
                <a:lnTo>
                  <a:pt x="53862" y="534055"/>
                </a:lnTo>
                <a:cubicBezTo>
                  <a:pt x="24312" y="534055"/>
                  <a:pt x="0" y="505848"/>
                  <a:pt x="0" y="472402"/>
                </a:cubicBezTo>
                <a:lnTo>
                  <a:pt x="0" y="361992"/>
                </a:lnTo>
                <a:cubicBezTo>
                  <a:pt x="0" y="327337"/>
                  <a:pt x="24446" y="299130"/>
                  <a:pt x="53862" y="299130"/>
                </a:cubicBezTo>
                <a:lnTo>
                  <a:pt x="300339" y="299130"/>
                </a:lnTo>
                <a:lnTo>
                  <a:pt x="300339" y="53862"/>
                </a:lnTo>
                <a:cubicBezTo>
                  <a:pt x="300339" y="24312"/>
                  <a:pt x="327337" y="0"/>
                  <a:pt x="361992" y="0"/>
                </a:cubicBezTo>
                <a:lnTo>
                  <a:pt x="472402" y="0"/>
                </a:lnTo>
                <a:cubicBezTo>
                  <a:pt x="507057" y="0"/>
                  <a:pt x="534055" y="24446"/>
                  <a:pt x="534055" y="53862"/>
                </a:cubicBezTo>
                <a:lnTo>
                  <a:pt x="534055" y="299130"/>
                </a:lnTo>
                <a:lnTo>
                  <a:pt x="780531" y="299130"/>
                </a:lnTo>
                <a:cubicBezTo>
                  <a:pt x="810216" y="299130"/>
                  <a:pt x="834528" y="327471"/>
                  <a:pt x="834528" y="361992"/>
                </a:cubicBezTo>
                <a:lnTo>
                  <a:pt x="834528" y="361992"/>
                </a:lnTo>
                <a:close/>
              </a:path>
            </a:pathLst>
          </a:custGeom>
          <a:solidFill>
            <a:srgbClr val="585CE4"/>
          </a:solidFill>
          <a:ln w="134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7" name="Graphic 13">
            <a:extLst>
              <a:ext uri="{FF2B5EF4-FFF2-40B4-BE49-F238E27FC236}">
                <a16:creationId xmlns:a16="http://schemas.microsoft.com/office/drawing/2014/main" id="{8921D1DE-2D94-5587-6ACF-FBAC36DC8841}"/>
              </a:ext>
            </a:extLst>
          </p:cNvPr>
          <p:cNvGrpSpPr/>
          <p:nvPr/>
        </p:nvGrpSpPr>
        <p:grpSpPr>
          <a:xfrm>
            <a:off x="8489844" y="2763187"/>
            <a:ext cx="833293" cy="622584"/>
            <a:chOff x="9705829" y="1981335"/>
            <a:chExt cx="833293" cy="62258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B751AD9-255C-806D-4D52-B910300B451F}"/>
                </a:ext>
              </a:extLst>
            </p:cNvPr>
            <p:cNvSpPr/>
            <p:nvPr/>
          </p:nvSpPr>
          <p:spPr>
            <a:xfrm>
              <a:off x="10178356" y="2243192"/>
              <a:ext cx="360766" cy="360727"/>
            </a:xfrm>
            <a:custGeom>
              <a:avLst/>
              <a:gdLst>
                <a:gd name="connsiteX0" fmla="*/ 59 w 360766"/>
                <a:gd name="connsiteY0" fmla="*/ 177099 h 360727"/>
                <a:gd name="connsiteX1" fmla="*/ 59 w 360766"/>
                <a:gd name="connsiteY1" fmla="*/ 177099 h 360727"/>
                <a:gd name="connsiteX2" fmla="*/ 178435 w 360766"/>
                <a:gd name="connsiteY2" fmla="*/ 360714 h 360727"/>
                <a:gd name="connsiteX3" fmla="*/ 360707 w 360766"/>
                <a:gd name="connsiteY3" fmla="*/ 182338 h 360727"/>
                <a:gd name="connsiteX4" fmla="*/ 183539 w 360766"/>
                <a:gd name="connsiteY4" fmla="*/ 66 h 360727"/>
                <a:gd name="connsiteX5" fmla="*/ 59 w 360766"/>
                <a:gd name="connsiteY5" fmla="*/ 177099 h 360727"/>
                <a:gd name="connsiteX6" fmla="*/ 59 w 360766"/>
                <a:gd name="connsiteY6" fmla="*/ 177099 h 36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766" h="360727">
                  <a:moveTo>
                    <a:pt x="59" y="177099"/>
                  </a:moveTo>
                  <a:lnTo>
                    <a:pt x="59" y="177099"/>
                  </a:lnTo>
                  <a:cubicBezTo>
                    <a:pt x="-2493" y="277302"/>
                    <a:pt x="78367" y="359371"/>
                    <a:pt x="178435" y="360714"/>
                  </a:cubicBezTo>
                  <a:cubicBezTo>
                    <a:pt x="277294" y="361923"/>
                    <a:pt x="359498" y="282406"/>
                    <a:pt x="360707" y="182338"/>
                  </a:cubicBezTo>
                  <a:cubicBezTo>
                    <a:pt x="363259" y="83479"/>
                    <a:pt x="283607" y="1275"/>
                    <a:pt x="183539" y="66"/>
                  </a:cubicBezTo>
                  <a:cubicBezTo>
                    <a:pt x="83471" y="-2620"/>
                    <a:pt x="1268" y="76897"/>
                    <a:pt x="59" y="177099"/>
                  </a:cubicBezTo>
                  <a:lnTo>
                    <a:pt x="59" y="177099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D426410-177C-B2BB-1A3F-C3B2A82456E5}"/>
                </a:ext>
              </a:extLst>
            </p:cNvPr>
            <p:cNvSpPr/>
            <p:nvPr/>
          </p:nvSpPr>
          <p:spPr>
            <a:xfrm>
              <a:off x="9705829" y="1981335"/>
              <a:ext cx="533851" cy="621228"/>
            </a:xfrm>
            <a:custGeom>
              <a:avLst/>
              <a:gdLst>
                <a:gd name="connsiteX0" fmla="*/ 3944 w 533851"/>
                <a:gd name="connsiteY0" fmla="*/ 477506 h 621228"/>
                <a:gd name="connsiteX1" fmla="*/ 77148 w 533851"/>
                <a:gd name="connsiteY1" fmla="*/ 590469 h 621228"/>
                <a:gd name="connsiteX2" fmla="*/ 176008 w 533851"/>
                <a:gd name="connsiteY2" fmla="*/ 621228 h 621228"/>
                <a:gd name="connsiteX3" fmla="*/ 322416 w 533851"/>
                <a:gd name="connsiteY3" fmla="*/ 542920 h 621228"/>
                <a:gd name="connsiteX4" fmla="*/ 503479 w 533851"/>
                <a:gd name="connsiteY4" fmla="*/ 275893 h 621228"/>
                <a:gd name="connsiteX5" fmla="*/ 530477 w 533851"/>
                <a:gd name="connsiteY5" fmla="*/ 143722 h 621228"/>
                <a:gd name="connsiteX6" fmla="*/ 455930 w 533851"/>
                <a:gd name="connsiteY6" fmla="*/ 30759 h 621228"/>
                <a:gd name="connsiteX7" fmla="*/ 357070 w 533851"/>
                <a:gd name="connsiteY7" fmla="*/ 0 h 621228"/>
                <a:gd name="connsiteX8" fmla="*/ 212005 w 533851"/>
                <a:gd name="connsiteY8" fmla="*/ 78308 h 621228"/>
                <a:gd name="connsiteX9" fmla="*/ 30942 w 533851"/>
                <a:gd name="connsiteY9" fmla="*/ 345336 h 621228"/>
                <a:gd name="connsiteX10" fmla="*/ 3944 w 533851"/>
                <a:gd name="connsiteY10" fmla="*/ 477506 h 621228"/>
                <a:gd name="connsiteX11" fmla="*/ 3944 w 533851"/>
                <a:gd name="connsiteY11" fmla="*/ 477506 h 62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851" h="621228">
                  <a:moveTo>
                    <a:pt x="3944" y="477506"/>
                  </a:moveTo>
                  <a:cubicBezTo>
                    <a:pt x="11600" y="523712"/>
                    <a:pt x="38598" y="563605"/>
                    <a:pt x="77148" y="590469"/>
                  </a:cubicBezTo>
                  <a:cubicBezTo>
                    <a:pt x="106699" y="609677"/>
                    <a:pt x="141353" y="621228"/>
                    <a:pt x="176008" y="621228"/>
                  </a:cubicBezTo>
                  <a:cubicBezTo>
                    <a:pt x="235108" y="621228"/>
                    <a:pt x="290313" y="591678"/>
                    <a:pt x="322416" y="542920"/>
                  </a:cubicBezTo>
                  <a:lnTo>
                    <a:pt x="503479" y="275893"/>
                  </a:lnTo>
                  <a:cubicBezTo>
                    <a:pt x="530477" y="236134"/>
                    <a:pt x="539477" y="189928"/>
                    <a:pt x="530477" y="143722"/>
                  </a:cubicBezTo>
                  <a:cubicBezTo>
                    <a:pt x="521477" y="96173"/>
                    <a:pt x="495823" y="57623"/>
                    <a:pt x="455930" y="30759"/>
                  </a:cubicBezTo>
                  <a:cubicBezTo>
                    <a:pt x="427723" y="10208"/>
                    <a:pt x="393068" y="0"/>
                    <a:pt x="357070" y="0"/>
                  </a:cubicBezTo>
                  <a:cubicBezTo>
                    <a:pt x="299313" y="0"/>
                    <a:pt x="244107" y="29550"/>
                    <a:pt x="212005" y="78308"/>
                  </a:cubicBezTo>
                  <a:lnTo>
                    <a:pt x="30942" y="345336"/>
                  </a:lnTo>
                  <a:cubicBezTo>
                    <a:pt x="3944" y="385094"/>
                    <a:pt x="-6399" y="431300"/>
                    <a:pt x="3944" y="477506"/>
                  </a:cubicBezTo>
                  <a:lnTo>
                    <a:pt x="3944" y="477506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8CF00F9-CFEC-E555-2B0F-86D336D4DDC8}"/>
                </a:ext>
              </a:extLst>
            </p:cNvPr>
            <p:cNvSpPr/>
            <p:nvPr/>
          </p:nvSpPr>
          <p:spPr>
            <a:xfrm>
              <a:off x="9887796" y="2040301"/>
              <a:ext cx="293000" cy="306046"/>
            </a:xfrm>
            <a:custGeom>
              <a:avLst/>
              <a:gdLst>
                <a:gd name="connsiteX0" fmla="*/ 77453 w 293000"/>
                <a:gd name="connsiteY0" fmla="*/ 52653 h 306046"/>
                <a:gd name="connsiteX1" fmla="*/ 77453 w 293000"/>
                <a:gd name="connsiteY1" fmla="*/ 52653 h 306046"/>
                <a:gd name="connsiteX2" fmla="*/ 174969 w 293000"/>
                <a:gd name="connsiteY2" fmla="*/ 0 h 306046"/>
                <a:gd name="connsiteX3" fmla="*/ 241726 w 293000"/>
                <a:gd name="connsiteY3" fmla="*/ 20551 h 306046"/>
                <a:gd name="connsiteX4" fmla="*/ 290619 w 293000"/>
                <a:gd name="connsiteY4" fmla="*/ 94964 h 306046"/>
                <a:gd name="connsiteX5" fmla="*/ 272620 w 293000"/>
                <a:gd name="connsiteY5" fmla="*/ 183615 h 306046"/>
                <a:gd name="connsiteX6" fmla="*/ 200759 w 293000"/>
                <a:gd name="connsiteY6" fmla="*/ 290130 h 306046"/>
                <a:gd name="connsiteX7" fmla="*/ 151867 w 293000"/>
                <a:gd name="connsiteY7" fmla="*/ 300339 h 306046"/>
                <a:gd name="connsiteX8" fmla="*/ 14592 w 293000"/>
                <a:gd name="connsiteY8" fmla="*/ 206584 h 306046"/>
                <a:gd name="connsiteX9" fmla="*/ 488 w 293000"/>
                <a:gd name="connsiteY9" fmla="*/ 184690 h 306046"/>
                <a:gd name="connsiteX10" fmla="*/ 5592 w 293000"/>
                <a:gd name="connsiteY10" fmla="*/ 159034 h 306046"/>
                <a:gd name="connsiteX11" fmla="*/ 77453 w 293000"/>
                <a:gd name="connsiteY11" fmla="*/ 52653 h 30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000" h="306046">
                  <a:moveTo>
                    <a:pt x="77453" y="52653"/>
                  </a:moveTo>
                  <a:lnTo>
                    <a:pt x="77453" y="52653"/>
                  </a:lnTo>
                  <a:cubicBezTo>
                    <a:pt x="100556" y="19208"/>
                    <a:pt x="136554" y="0"/>
                    <a:pt x="174969" y="0"/>
                  </a:cubicBezTo>
                  <a:cubicBezTo>
                    <a:pt x="199281" y="0"/>
                    <a:pt x="222518" y="6447"/>
                    <a:pt x="241726" y="20551"/>
                  </a:cubicBezTo>
                  <a:cubicBezTo>
                    <a:pt x="267381" y="37207"/>
                    <a:pt x="284171" y="64205"/>
                    <a:pt x="290619" y="94964"/>
                  </a:cubicBezTo>
                  <a:cubicBezTo>
                    <a:pt x="296932" y="125858"/>
                    <a:pt x="290619" y="157960"/>
                    <a:pt x="272620" y="183615"/>
                  </a:cubicBezTo>
                  <a:lnTo>
                    <a:pt x="200759" y="290130"/>
                  </a:lnTo>
                  <a:cubicBezTo>
                    <a:pt x="190416" y="306786"/>
                    <a:pt x="168657" y="310681"/>
                    <a:pt x="151867" y="300339"/>
                  </a:cubicBezTo>
                  <a:lnTo>
                    <a:pt x="14592" y="206584"/>
                  </a:lnTo>
                  <a:cubicBezTo>
                    <a:pt x="8144" y="201479"/>
                    <a:pt x="3040" y="193689"/>
                    <a:pt x="488" y="184690"/>
                  </a:cubicBezTo>
                  <a:cubicBezTo>
                    <a:pt x="-855" y="175690"/>
                    <a:pt x="488" y="166691"/>
                    <a:pt x="5592" y="159034"/>
                  </a:cubicBezTo>
                  <a:lnTo>
                    <a:pt x="77453" y="52653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5FD1DC-59E1-0259-D66A-2CEAB153FF12}"/>
                </a:ext>
              </a:extLst>
            </p:cNvPr>
            <p:cNvSpPr/>
            <p:nvPr/>
          </p:nvSpPr>
          <p:spPr>
            <a:xfrm>
              <a:off x="10228561" y="2390741"/>
              <a:ext cx="261878" cy="64300"/>
            </a:xfrm>
            <a:custGeom>
              <a:avLst/>
              <a:gdLst>
                <a:gd name="connsiteX0" fmla="*/ 29371 w 261878"/>
                <a:gd name="connsiteY0" fmla="*/ 0 h 64300"/>
                <a:gd name="connsiteX1" fmla="*/ 29371 w 261878"/>
                <a:gd name="connsiteY1" fmla="*/ 0 h 64300"/>
                <a:gd name="connsiteX2" fmla="*/ 30714 w 261878"/>
                <a:gd name="connsiteY2" fmla="*/ 0 h 64300"/>
                <a:gd name="connsiteX3" fmla="*/ 232328 w 261878"/>
                <a:gd name="connsiteY3" fmla="*/ 6447 h 64300"/>
                <a:gd name="connsiteX4" fmla="*/ 261878 w 261878"/>
                <a:gd name="connsiteY4" fmla="*/ 35998 h 64300"/>
                <a:gd name="connsiteX5" fmla="*/ 231119 w 261878"/>
                <a:gd name="connsiteY5" fmla="*/ 64205 h 64300"/>
                <a:gd name="connsiteX6" fmla="*/ 28296 w 261878"/>
                <a:gd name="connsiteY6" fmla="*/ 59101 h 64300"/>
                <a:gd name="connsiteX7" fmla="*/ 89 w 261878"/>
                <a:gd name="connsiteY7" fmla="*/ 29550 h 64300"/>
                <a:gd name="connsiteX8" fmla="*/ 29371 w 261878"/>
                <a:gd name="connsiteY8" fmla="*/ 0 h 64300"/>
                <a:gd name="connsiteX9" fmla="*/ 29371 w 261878"/>
                <a:gd name="connsiteY9" fmla="*/ 0 h 6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878" h="64300">
                  <a:moveTo>
                    <a:pt x="29371" y="0"/>
                  </a:moveTo>
                  <a:lnTo>
                    <a:pt x="29371" y="0"/>
                  </a:lnTo>
                  <a:cubicBezTo>
                    <a:pt x="29371" y="0"/>
                    <a:pt x="29371" y="0"/>
                    <a:pt x="30714" y="0"/>
                  </a:cubicBezTo>
                  <a:lnTo>
                    <a:pt x="232328" y="6447"/>
                  </a:lnTo>
                  <a:cubicBezTo>
                    <a:pt x="249118" y="6447"/>
                    <a:pt x="261878" y="19342"/>
                    <a:pt x="261878" y="35998"/>
                  </a:cubicBezTo>
                  <a:cubicBezTo>
                    <a:pt x="260669" y="52653"/>
                    <a:pt x="247774" y="65548"/>
                    <a:pt x="231119" y="64205"/>
                  </a:cubicBezTo>
                  <a:lnTo>
                    <a:pt x="28296" y="59101"/>
                  </a:lnTo>
                  <a:cubicBezTo>
                    <a:pt x="12849" y="59101"/>
                    <a:pt x="-1254" y="44997"/>
                    <a:pt x="89" y="29550"/>
                  </a:cubicBezTo>
                  <a:cubicBezTo>
                    <a:pt x="-45" y="12895"/>
                    <a:pt x="14058" y="0"/>
                    <a:pt x="29371" y="0"/>
                  </a:cubicBezTo>
                  <a:lnTo>
                    <a:pt x="29371" y="0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5D18332-6A0C-7452-4768-60406CC736D6}"/>
                </a:ext>
              </a:extLst>
            </p:cNvPr>
            <p:cNvSpPr/>
            <p:nvPr/>
          </p:nvSpPr>
          <p:spPr>
            <a:xfrm>
              <a:off x="9820532" y="2372877"/>
              <a:ext cx="213435" cy="181959"/>
            </a:xfrm>
            <a:custGeom>
              <a:avLst/>
              <a:gdLst>
                <a:gd name="connsiteX0" fmla="*/ 36859 w 213435"/>
                <a:gd name="connsiteY0" fmla="*/ 121962 h 181959"/>
                <a:gd name="connsiteX1" fmla="*/ 36859 w 213435"/>
                <a:gd name="connsiteY1" fmla="*/ 121962 h 181959"/>
                <a:gd name="connsiteX2" fmla="*/ 111272 w 213435"/>
                <a:gd name="connsiteY2" fmla="*/ 83412 h 181959"/>
                <a:gd name="connsiteX3" fmla="*/ 158821 w 213435"/>
                <a:gd name="connsiteY3" fmla="*/ 12895 h 181959"/>
                <a:gd name="connsiteX4" fmla="*/ 184476 w 213435"/>
                <a:gd name="connsiteY4" fmla="*/ 0 h 181959"/>
                <a:gd name="connsiteX5" fmla="*/ 201132 w 213435"/>
                <a:gd name="connsiteY5" fmla="*/ 5238 h 181959"/>
                <a:gd name="connsiteX6" fmla="*/ 207579 w 213435"/>
                <a:gd name="connsiteY6" fmla="*/ 44997 h 181959"/>
                <a:gd name="connsiteX7" fmla="*/ 160030 w 213435"/>
                <a:gd name="connsiteY7" fmla="*/ 116858 h 181959"/>
                <a:gd name="connsiteX8" fmla="*/ 21412 w 213435"/>
                <a:gd name="connsiteY8" fmla="*/ 179720 h 181959"/>
                <a:gd name="connsiteX9" fmla="*/ 861 w 213435"/>
                <a:gd name="connsiteY9" fmla="*/ 143722 h 181959"/>
                <a:gd name="connsiteX10" fmla="*/ 36859 w 213435"/>
                <a:gd name="connsiteY10" fmla="*/ 121962 h 181959"/>
                <a:gd name="connsiteX11" fmla="*/ 36859 w 213435"/>
                <a:gd name="connsiteY11" fmla="*/ 121962 h 18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435" h="181959">
                  <a:moveTo>
                    <a:pt x="36859" y="121962"/>
                  </a:moveTo>
                  <a:lnTo>
                    <a:pt x="36859" y="121962"/>
                  </a:lnTo>
                  <a:cubicBezTo>
                    <a:pt x="41963" y="123171"/>
                    <a:pt x="79170" y="130962"/>
                    <a:pt x="111272" y="83412"/>
                  </a:cubicBezTo>
                  <a:lnTo>
                    <a:pt x="158821" y="12895"/>
                  </a:lnTo>
                  <a:cubicBezTo>
                    <a:pt x="165269" y="3895"/>
                    <a:pt x="175611" y="0"/>
                    <a:pt x="184476" y="0"/>
                  </a:cubicBezTo>
                  <a:cubicBezTo>
                    <a:pt x="189580" y="0"/>
                    <a:pt x="196028" y="1343"/>
                    <a:pt x="201132" y="5238"/>
                  </a:cubicBezTo>
                  <a:cubicBezTo>
                    <a:pt x="214027" y="14238"/>
                    <a:pt x="217788" y="32102"/>
                    <a:pt x="207579" y="44997"/>
                  </a:cubicBezTo>
                  <a:lnTo>
                    <a:pt x="160030" y="116858"/>
                  </a:lnTo>
                  <a:cubicBezTo>
                    <a:pt x="103616" y="200271"/>
                    <a:pt x="25307" y="179720"/>
                    <a:pt x="21412" y="179720"/>
                  </a:cubicBezTo>
                  <a:cubicBezTo>
                    <a:pt x="5965" y="174616"/>
                    <a:pt x="-2900" y="159169"/>
                    <a:pt x="861" y="143722"/>
                  </a:cubicBezTo>
                  <a:cubicBezTo>
                    <a:pt x="6100" y="127066"/>
                    <a:pt x="21412" y="118067"/>
                    <a:pt x="36859" y="121962"/>
                  </a:cubicBezTo>
                  <a:lnTo>
                    <a:pt x="36859" y="121962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13">
            <a:extLst>
              <a:ext uri="{FF2B5EF4-FFF2-40B4-BE49-F238E27FC236}">
                <a16:creationId xmlns:a16="http://schemas.microsoft.com/office/drawing/2014/main" id="{7A20D0D9-FE01-71FA-C75E-FDF11888C869}"/>
              </a:ext>
            </a:extLst>
          </p:cNvPr>
          <p:cNvGrpSpPr/>
          <p:nvPr/>
        </p:nvGrpSpPr>
        <p:grpSpPr>
          <a:xfrm>
            <a:off x="3234649" y="2749122"/>
            <a:ext cx="833441" cy="819690"/>
            <a:chOff x="4484874" y="5493549"/>
            <a:chExt cx="833441" cy="819690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47631C2-2B60-74BE-2EFD-40005E78C1FF}"/>
                </a:ext>
              </a:extLst>
            </p:cNvPr>
            <p:cNvSpPr/>
            <p:nvPr/>
          </p:nvSpPr>
          <p:spPr>
            <a:xfrm>
              <a:off x="4484874" y="5493549"/>
              <a:ext cx="833441" cy="819690"/>
            </a:xfrm>
            <a:custGeom>
              <a:avLst/>
              <a:gdLst>
                <a:gd name="connsiteX0" fmla="*/ 822880 w 833441"/>
                <a:gd name="connsiteY0" fmla="*/ 241372 h 819690"/>
                <a:gd name="connsiteX1" fmla="*/ 599507 w 833441"/>
                <a:gd name="connsiteY1" fmla="*/ 11551 h 819690"/>
                <a:gd name="connsiteX2" fmla="*/ 573852 w 833441"/>
                <a:gd name="connsiteY2" fmla="*/ 0 h 819690"/>
                <a:gd name="connsiteX3" fmla="*/ 548197 w 833441"/>
                <a:gd name="connsiteY3" fmla="*/ 10208 h 819690"/>
                <a:gd name="connsiteX4" fmla="*/ 543092 w 833441"/>
                <a:gd name="connsiteY4" fmla="*/ 16656 h 819690"/>
                <a:gd name="connsiteX5" fmla="*/ 541749 w 833441"/>
                <a:gd name="connsiteY5" fmla="*/ 67966 h 819690"/>
                <a:gd name="connsiteX6" fmla="*/ 608506 w 833441"/>
                <a:gd name="connsiteY6" fmla="*/ 137275 h 819690"/>
                <a:gd name="connsiteX7" fmla="*/ 527646 w 833441"/>
                <a:gd name="connsiteY7" fmla="*/ 215583 h 819690"/>
                <a:gd name="connsiteX8" fmla="*/ 441681 w 833441"/>
                <a:gd name="connsiteY8" fmla="*/ 127066 h 819690"/>
                <a:gd name="connsiteX9" fmla="*/ 389028 w 833441"/>
                <a:gd name="connsiteY9" fmla="*/ 125723 h 819690"/>
                <a:gd name="connsiteX10" fmla="*/ 381372 w 833441"/>
                <a:gd name="connsiteY10" fmla="*/ 133514 h 819690"/>
                <a:gd name="connsiteX11" fmla="*/ 381372 w 833441"/>
                <a:gd name="connsiteY11" fmla="*/ 184824 h 819690"/>
                <a:gd name="connsiteX12" fmla="*/ 391580 w 833441"/>
                <a:gd name="connsiteY12" fmla="*/ 196375 h 819690"/>
                <a:gd name="connsiteX13" fmla="*/ 100106 w 833441"/>
                <a:gd name="connsiteY13" fmla="*/ 480193 h 819690"/>
                <a:gd name="connsiteX14" fmla="*/ 91107 w 833441"/>
                <a:gd name="connsiteY14" fmla="*/ 509743 h 819690"/>
                <a:gd name="connsiteX15" fmla="*/ 119314 w 833441"/>
                <a:gd name="connsiteY15" fmla="*/ 636809 h 819690"/>
                <a:gd name="connsiteX16" fmla="*/ 14007 w 833441"/>
                <a:gd name="connsiteY16" fmla="*/ 737012 h 819690"/>
                <a:gd name="connsiteX17" fmla="*/ 14007 w 833441"/>
                <a:gd name="connsiteY17" fmla="*/ 805112 h 819690"/>
                <a:gd name="connsiteX18" fmla="*/ 81973 w 833441"/>
                <a:gd name="connsiteY18" fmla="*/ 806455 h 819690"/>
                <a:gd name="connsiteX19" fmla="*/ 187280 w 833441"/>
                <a:gd name="connsiteY19" fmla="*/ 703701 h 819690"/>
                <a:gd name="connsiteX20" fmla="*/ 188623 w 833441"/>
                <a:gd name="connsiteY20" fmla="*/ 702357 h 819690"/>
                <a:gd name="connsiteX21" fmla="*/ 309242 w 833441"/>
                <a:gd name="connsiteY21" fmla="*/ 735669 h 819690"/>
                <a:gd name="connsiteX22" fmla="*/ 341344 w 833441"/>
                <a:gd name="connsiteY22" fmla="*/ 728012 h 819690"/>
                <a:gd name="connsiteX23" fmla="*/ 632818 w 833441"/>
                <a:gd name="connsiteY23" fmla="*/ 444195 h 819690"/>
                <a:gd name="connsiteX24" fmla="*/ 643026 w 833441"/>
                <a:gd name="connsiteY24" fmla="*/ 455746 h 819690"/>
                <a:gd name="connsiteX25" fmla="*/ 695680 w 833441"/>
                <a:gd name="connsiteY25" fmla="*/ 455746 h 819690"/>
                <a:gd name="connsiteX26" fmla="*/ 703336 w 833441"/>
                <a:gd name="connsiteY26" fmla="*/ 449299 h 819690"/>
                <a:gd name="connsiteX27" fmla="*/ 713544 w 833441"/>
                <a:gd name="connsiteY27" fmla="*/ 422435 h 819690"/>
                <a:gd name="connsiteX28" fmla="*/ 703336 w 833441"/>
                <a:gd name="connsiteY28" fmla="*/ 396780 h 819690"/>
                <a:gd name="connsiteX29" fmla="*/ 617371 w 833441"/>
                <a:gd name="connsiteY29" fmla="*/ 308129 h 819690"/>
                <a:gd name="connsiteX30" fmla="*/ 698232 w 833441"/>
                <a:gd name="connsiteY30" fmla="*/ 228612 h 819690"/>
                <a:gd name="connsiteX31" fmla="*/ 764989 w 833441"/>
                <a:gd name="connsiteY31" fmla="*/ 297921 h 819690"/>
                <a:gd name="connsiteX32" fmla="*/ 790644 w 833441"/>
                <a:gd name="connsiteY32" fmla="*/ 309472 h 819690"/>
                <a:gd name="connsiteX33" fmla="*/ 817642 w 833441"/>
                <a:gd name="connsiteY33" fmla="*/ 299264 h 819690"/>
                <a:gd name="connsiteX34" fmla="*/ 822746 w 833441"/>
                <a:gd name="connsiteY34" fmla="*/ 294160 h 819690"/>
                <a:gd name="connsiteX35" fmla="*/ 822880 w 833441"/>
                <a:gd name="connsiteY35" fmla="*/ 241372 h 819690"/>
                <a:gd name="connsiteX36" fmla="*/ 822880 w 833441"/>
                <a:gd name="connsiteY36" fmla="*/ 241372 h 81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33441" h="819690">
                  <a:moveTo>
                    <a:pt x="822880" y="241372"/>
                  </a:moveTo>
                  <a:lnTo>
                    <a:pt x="599507" y="11551"/>
                  </a:lnTo>
                  <a:cubicBezTo>
                    <a:pt x="593059" y="5104"/>
                    <a:pt x="584060" y="0"/>
                    <a:pt x="573852" y="0"/>
                  </a:cubicBezTo>
                  <a:cubicBezTo>
                    <a:pt x="564852" y="0"/>
                    <a:pt x="554510" y="3895"/>
                    <a:pt x="548197" y="10208"/>
                  </a:cubicBezTo>
                  <a:lnTo>
                    <a:pt x="543092" y="16656"/>
                  </a:lnTo>
                  <a:cubicBezTo>
                    <a:pt x="527646" y="30759"/>
                    <a:pt x="527646" y="53862"/>
                    <a:pt x="541749" y="67966"/>
                  </a:cubicBezTo>
                  <a:lnTo>
                    <a:pt x="608506" y="137275"/>
                  </a:lnTo>
                  <a:lnTo>
                    <a:pt x="527646" y="215583"/>
                  </a:lnTo>
                  <a:lnTo>
                    <a:pt x="441681" y="127066"/>
                  </a:lnTo>
                  <a:cubicBezTo>
                    <a:pt x="427578" y="111620"/>
                    <a:pt x="404475" y="111620"/>
                    <a:pt x="389028" y="125723"/>
                  </a:cubicBezTo>
                  <a:lnTo>
                    <a:pt x="381372" y="133514"/>
                  </a:lnTo>
                  <a:cubicBezTo>
                    <a:pt x="367268" y="147617"/>
                    <a:pt x="367268" y="170720"/>
                    <a:pt x="381372" y="184824"/>
                  </a:cubicBezTo>
                  <a:lnTo>
                    <a:pt x="391580" y="196375"/>
                  </a:lnTo>
                  <a:lnTo>
                    <a:pt x="100106" y="480193"/>
                  </a:lnTo>
                  <a:cubicBezTo>
                    <a:pt x="92450" y="487849"/>
                    <a:pt x="88555" y="499400"/>
                    <a:pt x="91107" y="509743"/>
                  </a:cubicBezTo>
                  <a:lnTo>
                    <a:pt x="119314" y="636809"/>
                  </a:lnTo>
                  <a:lnTo>
                    <a:pt x="14007" y="737012"/>
                  </a:lnTo>
                  <a:cubicBezTo>
                    <a:pt x="-3991" y="756220"/>
                    <a:pt x="-5335" y="785770"/>
                    <a:pt x="14007" y="805112"/>
                  </a:cubicBezTo>
                  <a:cubicBezTo>
                    <a:pt x="32006" y="824320"/>
                    <a:pt x="61557" y="824320"/>
                    <a:pt x="81973" y="806455"/>
                  </a:cubicBezTo>
                  <a:lnTo>
                    <a:pt x="187280" y="703701"/>
                  </a:lnTo>
                  <a:cubicBezTo>
                    <a:pt x="187280" y="702357"/>
                    <a:pt x="187280" y="702357"/>
                    <a:pt x="188623" y="702357"/>
                  </a:cubicBezTo>
                  <a:lnTo>
                    <a:pt x="309242" y="735669"/>
                  </a:lnTo>
                  <a:cubicBezTo>
                    <a:pt x="320793" y="738221"/>
                    <a:pt x="333688" y="735669"/>
                    <a:pt x="341344" y="728012"/>
                  </a:cubicBezTo>
                  <a:lnTo>
                    <a:pt x="632818" y="444195"/>
                  </a:lnTo>
                  <a:lnTo>
                    <a:pt x="643026" y="455746"/>
                  </a:lnTo>
                  <a:cubicBezTo>
                    <a:pt x="658473" y="469850"/>
                    <a:pt x="680233" y="471193"/>
                    <a:pt x="695680" y="455746"/>
                  </a:cubicBezTo>
                  <a:lnTo>
                    <a:pt x="703336" y="449299"/>
                  </a:lnTo>
                  <a:cubicBezTo>
                    <a:pt x="709783" y="441643"/>
                    <a:pt x="713544" y="432643"/>
                    <a:pt x="713544" y="422435"/>
                  </a:cubicBezTo>
                  <a:cubicBezTo>
                    <a:pt x="713544" y="413436"/>
                    <a:pt x="710992" y="404436"/>
                    <a:pt x="703336" y="396780"/>
                  </a:cubicBezTo>
                  <a:lnTo>
                    <a:pt x="617371" y="308129"/>
                  </a:lnTo>
                  <a:lnTo>
                    <a:pt x="698232" y="228612"/>
                  </a:lnTo>
                  <a:lnTo>
                    <a:pt x="764989" y="297921"/>
                  </a:lnTo>
                  <a:cubicBezTo>
                    <a:pt x="772645" y="305577"/>
                    <a:pt x="781644" y="309472"/>
                    <a:pt x="790644" y="309472"/>
                  </a:cubicBezTo>
                  <a:cubicBezTo>
                    <a:pt x="800852" y="309472"/>
                    <a:pt x="809851" y="305577"/>
                    <a:pt x="817642" y="299264"/>
                  </a:cubicBezTo>
                  <a:lnTo>
                    <a:pt x="822746" y="294160"/>
                  </a:lnTo>
                  <a:cubicBezTo>
                    <a:pt x="836984" y="279922"/>
                    <a:pt x="836984" y="256685"/>
                    <a:pt x="822880" y="241372"/>
                  </a:cubicBezTo>
                  <a:lnTo>
                    <a:pt x="822880" y="241372"/>
                  </a:lnTo>
                  <a:close/>
                </a:path>
              </a:pathLst>
            </a:custGeom>
            <a:solidFill>
              <a:srgbClr val="585CE4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0643A3A-9AA8-6326-3CBD-FD6607D88C3A}"/>
                </a:ext>
              </a:extLst>
            </p:cNvPr>
            <p:cNvSpPr/>
            <p:nvPr/>
          </p:nvSpPr>
          <p:spPr>
            <a:xfrm>
              <a:off x="4643007" y="5738951"/>
              <a:ext cx="427539" cy="423778"/>
            </a:xfrm>
            <a:custGeom>
              <a:avLst/>
              <a:gdLst>
                <a:gd name="connsiteX0" fmla="*/ 356619 w 427539"/>
                <a:gd name="connsiteY0" fmla="*/ 224448 h 423778"/>
                <a:gd name="connsiteX1" fmla="*/ 356619 w 427539"/>
                <a:gd name="connsiteY1" fmla="*/ 224448 h 423778"/>
                <a:gd name="connsiteX2" fmla="*/ 302757 w 427539"/>
                <a:gd name="connsiteY2" fmla="*/ 169243 h 423778"/>
                <a:gd name="connsiteX3" fmla="*/ 280997 w 427539"/>
                <a:gd name="connsiteY3" fmla="*/ 169243 h 423778"/>
                <a:gd name="connsiteX4" fmla="*/ 279654 w 427539"/>
                <a:gd name="connsiteY4" fmla="*/ 192346 h 423778"/>
                <a:gd name="connsiteX5" fmla="*/ 333650 w 427539"/>
                <a:gd name="connsiteY5" fmla="*/ 247551 h 423778"/>
                <a:gd name="connsiteX6" fmla="*/ 310547 w 427539"/>
                <a:gd name="connsiteY6" fmla="*/ 269445 h 423778"/>
                <a:gd name="connsiteX7" fmla="*/ 256685 w 427539"/>
                <a:gd name="connsiteY7" fmla="*/ 214240 h 423778"/>
                <a:gd name="connsiteX8" fmla="*/ 234925 w 427539"/>
                <a:gd name="connsiteY8" fmla="*/ 214240 h 423778"/>
                <a:gd name="connsiteX9" fmla="*/ 233582 w 427539"/>
                <a:gd name="connsiteY9" fmla="*/ 236134 h 423778"/>
                <a:gd name="connsiteX10" fmla="*/ 287444 w 427539"/>
                <a:gd name="connsiteY10" fmla="*/ 291339 h 423778"/>
                <a:gd name="connsiteX11" fmla="*/ 264341 w 427539"/>
                <a:gd name="connsiteY11" fmla="*/ 314442 h 423778"/>
                <a:gd name="connsiteX12" fmla="*/ 210479 w 427539"/>
                <a:gd name="connsiteY12" fmla="*/ 259237 h 423778"/>
                <a:gd name="connsiteX13" fmla="*/ 188719 w 427539"/>
                <a:gd name="connsiteY13" fmla="*/ 259237 h 423778"/>
                <a:gd name="connsiteX14" fmla="*/ 188719 w 427539"/>
                <a:gd name="connsiteY14" fmla="*/ 281131 h 423778"/>
                <a:gd name="connsiteX15" fmla="*/ 241372 w 427539"/>
                <a:gd name="connsiteY15" fmla="*/ 336336 h 423778"/>
                <a:gd name="connsiteX16" fmla="*/ 218269 w 427539"/>
                <a:gd name="connsiteY16" fmla="*/ 359439 h 423778"/>
                <a:gd name="connsiteX17" fmla="*/ 165616 w 427539"/>
                <a:gd name="connsiteY17" fmla="*/ 304234 h 423778"/>
                <a:gd name="connsiteX18" fmla="*/ 142513 w 427539"/>
                <a:gd name="connsiteY18" fmla="*/ 303025 h 423778"/>
                <a:gd name="connsiteX19" fmla="*/ 142513 w 427539"/>
                <a:gd name="connsiteY19" fmla="*/ 326128 h 423778"/>
                <a:gd name="connsiteX20" fmla="*/ 195166 w 427539"/>
                <a:gd name="connsiteY20" fmla="*/ 381334 h 423778"/>
                <a:gd name="connsiteX21" fmla="*/ 151513 w 427539"/>
                <a:gd name="connsiteY21" fmla="*/ 423778 h 423778"/>
                <a:gd name="connsiteX22" fmla="*/ 29550 w 427539"/>
                <a:gd name="connsiteY22" fmla="*/ 390333 h 423778"/>
                <a:gd name="connsiteX23" fmla="*/ 25655 w 427539"/>
                <a:gd name="connsiteY23" fmla="*/ 387781 h 423778"/>
                <a:gd name="connsiteX24" fmla="*/ 0 w 427539"/>
                <a:gd name="connsiteY24" fmla="*/ 268371 h 423778"/>
                <a:gd name="connsiteX25" fmla="*/ 276027 w 427539"/>
                <a:gd name="connsiteY25" fmla="*/ 0 h 423778"/>
                <a:gd name="connsiteX26" fmla="*/ 427539 w 427539"/>
                <a:gd name="connsiteY26" fmla="*/ 155408 h 423778"/>
                <a:gd name="connsiteX27" fmla="*/ 356619 w 427539"/>
                <a:gd name="connsiteY27" fmla="*/ 224448 h 42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7539" h="423778">
                  <a:moveTo>
                    <a:pt x="356619" y="224448"/>
                  </a:moveTo>
                  <a:lnTo>
                    <a:pt x="356619" y="224448"/>
                  </a:lnTo>
                  <a:lnTo>
                    <a:pt x="302757" y="169243"/>
                  </a:lnTo>
                  <a:cubicBezTo>
                    <a:pt x="296309" y="164004"/>
                    <a:pt x="286101" y="162795"/>
                    <a:pt x="280997" y="169243"/>
                  </a:cubicBezTo>
                  <a:cubicBezTo>
                    <a:pt x="273340" y="175690"/>
                    <a:pt x="273340" y="185898"/>
                    <a:pt x="279654" y="192346"/>
                  </a:cubicBezTo>
                  <a:lnTo>
                    <a:pt x="333650" y="247551"/>
                  </a:lnTo>
                  <a:lnTo>
                    <a:pt x="310547" y="269445"/>
                  </a:lnTo>
                  <a:lnTo>
                    <a:pt x="256685" y="214240"/>
                  </a:lnTo>
                  <a:cubicBezTo>
                    <a:pt x="251581" y="207793"/>
                    <a:pt x="240029" y="207793"/>
                    <a:pt x="234925" y="214240"/>
                  </a:cubicBezTo>
                  <a:cubicBezTo>
                    <a:pt x="228478" y="219478"/>
                    <a:pt x="228478" y="229687"/>
                    <a:pt x="233582" y="236134"/>
                  </a:cubicBezTo>
                  <a:lnTo>
                    <a:pt x="287444" y="291339"/>
                  </a:lnTo>
                  <a:lnTo>
                    <a:pt x="264341" y="314442"/>
                  </a:lnTo>
                  <a:lnTo>
                    <a:pt x="210479" y="259237"/>
                  </a:lnTo>
                  <a:cubicBezTo>
                    <a:pt x="205375" y="252790"/>
                    <a:pt x="195032" y="252790"/>
                    <a:pt x="188719" y="259237"/>
                  </a:cubicBezTo>
                  <a:cubicBezTo>
                    <a:pt x="182272" y="264341"/>
                    <a:pt x="182272" y="274684"/>
                    <a:pt x="188719" y="281131"/>
                  </a:cubicBezTo>
                  <a:lnTo>
                    <a:pt x="241372" y="336336"/>
                  </a:lnTo>
                  <a:lnTo>
                    <a:pt x="218269" y="359439"/>
                  </a:lnTo>
                  <a:lnTo>
                    <a:pt x="165616" y="304234"/>
                  </a:lnTo>
                  <a:cubicBezTo>
                    <a:pt x="159169" y="297787"/>
                    <a:pt x="148960" y="296578"/>
                    <a:pt x="142513" y="303025"/>
                  </a:cubicBezTo>
                  <a:cubicBezTo>
                    <a:pt x="136066" y="309472"/>
                    <a:pt x="136066" y="319815"/>
                    <a:pt x="142513" y="326128"/>
                  </a:cubicBezTo>
                  <a:lnTo>
                    <a:pt x="195166" y="381334"/>
                  </a:lnTo>
                  <a:lnTo>
                    <a:pt x="151513" y="423778"/>
                  </a:lnTo>
                  <a:lnTo>
                    <a:pt x="29550" y="390333"/>
                  </a:lnTo>
                  <a:cubicBezTo>
                    <a:pt x="28207" y="388990"/>
                    <a:pt x="26998" y="388990"/>
                    <a:pt x="25655" y="387781"/>
                  </a:cubicBezTo>
                  <a:lnTo>
                    <a:pt x="0" y="268371"/>
                  </a:lnTo>
                  <a:lnTo>
                    <a:pt x="276027" y="0"/>
                  </a:lnTo>
                  <a:lnTo>
                    <a:pt x="427539" y="155408"/>
                  </a:lnTo>
                  <a:lnTo>
                    <a:pt x="356619" y="224448"/>
                  </a:lnTo>
                  <a:close/>
                </a:path>
              </a:pathLst>
            </a:custGeom>
            <a:solidFill>
              <a:schemeClr val="bg1"/>
            </a:solidFill>
            <a:ln w="13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09637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/>
      <p:bldP spid="11" grpId="0"/>
      <p:bldP spid="13" grpId="0"/>
      <p:bldP spid="14" grpId="0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1804</Words>
  <Application>Microsoft Office PowerPoint</Application>
  <PresentationFormat>Widescreen</PresentationFormat>
  <Paragraphs>245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Damavand ExtraBold</vt:lpstr>
      <vt:lpstr>Kalameh</vt:lpstr>
      <vt:lpstr>Lalezar</vt:lpstr>
      <vt:lpstr>Morabba</vt:lpstr>
      <vt:lpstr>Vazir</vt:lpstr>
      <vt:lpstr>印品黑体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17</cp:revision>
  <dcterms:created xsi:type="dcterms:W3CDTF">2023-08-23T05:02:43Z</dcterms:created>
  <dcterms:modified xsi:type="dcterms:W3CDTF">2023-08-24T19:36:25Z</dcterms:modified>
</cp:coreProperties>
</file>