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60" r:id="rId4"/>
    <p:sldId id="258" r:id="rId5"/>
    <p:sldId id="259" r:id="rId6"/>
    <p:sldId id="262" r:id="rId7"/>
    <p:sldId id="263" r:id="rId8"/>
    <p:sldId id="261" r:id="rId9"/>
    <p:sldId id="264" r:id="rId10"/>
    <p:sldId id="266" r:id="rId11"/>
    <p:sldId id="267" r:id="rId12"/>
    <p:sldId id="268" r:id="rId13"/>
    <p:sldId id="269" r:id="rId14"/>
    <p:sldId id="271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B05F"/>
    <a:srgbClr val="F9A844"/>
    <a:srgbClr val="C8863D"/>
    <a:srgbClr val="F9F9F9"/>
    <a:srgbClr val="EDEDED"/>
    <a:srgbClr val="FFFFFF"/>
    <a:srgbClr val="56372C"/>
    <a:srgbClr val="DD826F"/>
    <a:srgbClr val="E6E3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05" autoAdjust="0"/>
  </p:normalViewPr>
  <p:slideViewPr>
    <p:cSldViewPr snapToGrid="0">
      <p:cViewPr>
        <p:scale>
          <a:sx n="82" d="100"/>
          <a:sy n="82" d="100"/>
        </p:scale>
        <p:origin x="111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1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669FADD-74DA-E000-A671-767FD56E69A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B51A0D-81B2-4280-6358-82DC71414F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D8460-B78D-40C9-9CB7-9AA4F77BED29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6AC99D-B9BA-916A-E5AF-14CC782864F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B4434-66E4-95E9-3DE0-F59B76F47E9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B2B08-E731-4B85-B04E-E5D300B16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4681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C73326-57D6-483B-84F9-C147E5A43BB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3D273-9011-4362-98FC-780A42D8AB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04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F3D273-9011-4362-98FC-780A42D8ABB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998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F3D273-9011-4362-98FC-780A42D8ABB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871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F3D273-9011-4362-98FC-780A42D8ABB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521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F3D273-9011-4362-98FC-780A42D8ABB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777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F3D273-9011-4362-98FC-780A42D8ABB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82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" name="Graphic 9">
            <a:extLst>
              <a:ext uri="{FF2B5EF4-FFF2-40B4-BE49-F238E27FC236}">
                <a16:creationId xmlns:a16="http://schemas.microsoft.com/office/drawing/2014/main" id="{03C64AEF-D167-0B33-E5E9-9E74FEB6D609}"/>
              </a:ext>
            </a:extLst>
          </p:cNvPr>
          <p:cNvSpPr/>
          <p:nvPr/>
        </p:nvSpPr>
        <p:spPr>
          <a:xfrm rot="5400000">
            <a:off x="2847418" y="-2430592"/>
            <a:ext cx="6492508" cy="11720802"/>
          </a:xfrm>
          <a:custGeom>
            <a:avLst/>
            <a:gdLst>
              <a:gd name="connsiteX0" fmla="*/ 5625411 w 6492508"/>
              <a:gd name="connsiteY0" fmla="*/ 11720803 h 11720802"/>
              <a:gd name="connsiteX1" fmla="*/ 867301 w 6492508"/>
              <a:gd name="connsiteY1" fmla="*/ 11720803 h 11720802"/>
              <a:gd name="connsiteX2" fmla="*/ 0 w 6492508"/>
              <a:gd name="connsiteY2" fmla="*/ 10853501 h 11720802"/>
              <a:gd name="connsiteX3" fmla="*/ 0 w 6492508"/>
              <a:gd name="connsiteY3" fmla="*/ 300772 h 11720802"/>
              <a:gd name="connsiteX4" fmla="*/ 300772 w 6492508"/>
              <a:gd name="connsiteY4" fmla="*/ 0 h 11720802"/>
              <a:gd name="connsiteX5" fmla="*/ 6191737 w 6492508"/>
              <a:gd name="connsiteY5" fmla="*/ 0 h 11720802"/>
              <a:gd name="connsiteX6" fmla="*/ 6492509 w 6492508"/>
              <a:gd name="connsiteY6" fmla="*/ 300772 h 11720802"/>
              <a:gd name="connsiteX7" fmla="*/ 6492509 w 6492508"/>
              <a:gd name="connsiteY7" fmla="*/ 10853501 h 11720802"/>
              <a:gd name="connsiteX8" fmla="*/ 5625411 w 6492508"/>
              <a:gd name="connsiteY8" fmla="*/ 11720803 h 11720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92508" h="11720802">
                <a:moveTo>
                  <a:pt x="5625411" y="11720803"/>
                </a:moveTo>
                <a:lnTo>
                  <a:pt x="867301" y="11720803"/>
                </a:lnTo>
                <a:cubicBezTo>
                  <a:pt x="388211" y="11720803"/>
                  <a:pt x="0" y="11332592"/>
                  <a:pt x="0" y="10853501"/>
                </a:cubicBezTo>
                <a:lnTo>
                  <a:pt x="0" y="300772"/>
                </a:lnTo>
                <a:cubicBezTo>
                  <a:pt x="0" y="134801"/>
                  <a:pt x="134801" y="0"/>
                  <a:pt x="300772" y="0"/>
                </a:cubicBezTo>
                <a:lnTo>
                  <a:pt x="6191737" y="0"/>
                </a:lnTo>
                <a:cubicBezTo>
                  <a:pt x="6357910" y="0"/>
                  <a:pt x="6492509" y="134801"/>
                  <a:pt x="6492509" y="300772"/>
                </a:cubicBezTo>
                <a:lnTo>
                  <a:pt x="6492509" y="10853501"/>
                </a:lnTo>
                <a:cubicBezTo>
                  <a:pt x="6492711" y="11332592"/>
                  <a:pt x="6104501" y="11720803"/>
                  <a:pt x="5625411" y="11720803"/>
                </a:cubicBezTo>
                <a:close/>
              </a:path>
            </a:pathLst>
          </a:custGeom>
          <a:solidFill>
            <a:srgbClr val="EDEDED">
              <a:alpha val="32000"/>
            </a:srgbClr>
          </a:solidFill>
          <a:ln w="2023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938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1" name="Rectangle: Rounded Corners 1630">
            <a:extLst>
              <a:ext uri="{FF2B5EF4-FFF2-40B4-BE49-F238E27FC236}">
                <a16:creationId xmlns:a16="http://schemas.microsoft.com/office/drawing/2014/main" id="{2CC7BD2F-9E4B-0183-2D86-E83E3E973EA6}"/>
              </a:ext>
            </a:extLst>
          </p:cNvPr>
          <p:cNvSpPr/>
          <p:nvPr userDrawn="1"/>
        </p:nvSpPr>
        <p:spPr>
          <a:xfrm>
            <a:off x="263387" y="201181"/>
            <a:ext cx="11670707" cy="6487002"/>
          </a:xfrm>
          <a:prstGeom prst="roundRect">
            <a:avLst>
              <a:gd name="adj" fmla="val 13848"/>
            </a:avLst>
          </a:prstGeom>
          <a:solidFill>
            <a:srgbClr val="EDEDED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32" name="Group 1831">
            <a:extLst>
              <a:ext uri="{FF2B5EF4-FFF2-40B4-BE49-F238E27FC236}">
                <a16:creationId xmlns:a16="http://schemas.microsoft.com/office/drawing/2014/main" id="{315EE6AA-002A-0C53-7594-737E0AEEFB80}"/>
              </a:ext>
            </a:extLst>
          </p:cNvPr>
          <p:cNvGrpSpPr/>
          <p:nvPr userDrawn="1"/>
        </p:nvGrpSpPr>
        <p:grpSpPr>
          <a:xfrm>
            <a:off x="131927" y="-104504"/>
            <a:ext cx="5043751" cy="7067009"/>
            <a:chOff x="131927" y="-104504"/>
            <a:chExt cx="5043751" cy="7067009"/>
          </a:xfrm>
        </p:grpSpPr>
        <p:pic>
          <p:nvPicPr>
            <p:cNvPr id="1828" name="Graphic 1827">
              <a:extLst>
                <a:ext uri="{FF2B5EF4-FFF2-40B4-BE49-F238E27FC236}">
                  <a16:creationId xmlns:a16="http://schemas.microsoft.com/office/drawing/2014/main" id="{C1BB4A73-DA4A-AE71-432A-ACCEB739218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27939" r="50000"/>
            <a:stretch/>
          </p:blipFill>
          <p:spPr>
            <a:xfrm rot="5400000">
              <a:off x="1305062" y="-1277639"/>
              <a:ext cx="2697481" cy="5043751"/>
            </a:xfrm>
            <a:prstGeom prst="rect">
              <a:avLst/>
            </a:prstGeom>
          </p:spPr>
        </p:pic>
        <p:pic>
          <p:nvPicPr>
            <p:cNvPr id="1831" name="Graphic 1830">
              <a:extLst>
                <a:ext uri="{FF2B5EF4-FFF2-40B4-BE49-F238E27FC236}">
                  <a16:creationId xmlns:a16="http://schemas.microsoft.com/office/drawing/2014/main" id="{06171936-CEA9-9802-11BA-5C042DF8CF2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27939" r="50000"/>
            <a:stretch/>
          </p:blipFill>
          <p:spPr>
            <a:xfrm rot="16200000" flipV="1">
              <a:off x="1305062" y="3091889"/>
              <a:ext cx="2697481" cy="5043751"/>
            </a:xfrm>
            <a:prstGeom prst="rect">
              <a:avLst/>
            </a:prstGeom>
          </p:spPr>
        </p:pic>
      </p:grpSp>
      <p:grpSp>
        <p:nvGrpSpPr>
          <p:cNvPr id="1833" name="Group 1832">
            <a:extLst>
              <a:ext uri="{FF2B5EF4-FFF2-40B4-BE49-F238E27FC236}">
                <a16:creationId xmlns:a16="http://schemas.microsoft.com/office/drawing/2014/main" id="{19AF549E-A3C3-34F6-70F6-49C3A9844B44}"/>
              </a:ext>
            </a:extLst>
          </p:cNvPr>
          <p:cNvGrpSpPr/>
          <p:nvPr userDrawn="1"/>
        </p:nvGrpSpPr>
        <p:grpSpPr>
          <a:xfrm flipH="1">
            <a:off x="7016322" y="-104505"/>
            <a:ext cx="5043751" cy="7067009"/>
            <a:chOff x="131927" y="-104504"/>
            <a:chExt cx="5043751" cy="7067009"/>
          </a:xfrm>
        </p:grpSpPr>
        <p:pic>
          <p:nvPicPr>
            <p:cNvPr id="1834" name="Graphic 1833">
              <a:extLst>
                <a:ext uri="{FF2B5EF4-FFF2-40B4-BE49-F238E27FC236}">
                  <a16:creationId xmlns:a16="http://schemas.microsoft.com/office/drawing/2014/main" id="{DB7D2D1B-BAA8-54C6-DD19-9321153550A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27939" r="50000"/>
            <a:stretch/>
          </p:blipFill>
          <p:spPr>
            <a:xfrm rot="5400000">
              <a:off x="1305062" y="-1277639"/>
              <a:ext cx="2697481" cy="5043751"/>
            </a:xfrm>
            <a:prstGeom prst="rect">
              <a:avLst/>
            </a:prstGeom>
          </p:spPr>
        </p:pic>
        <p:pic>
          <p:nvPicPr>
            <p:cNvPr id="1835" name="Graphic 1834">
              <a:extLst>
                <a:ext uri="{FF2B5EF4-FFF2-40B4-BE49-F238E27FC236}">
                  <a16:creationId xmlns:a16="http://schemas.microsoft.com/office/drawing/2014/main" id="{128FCC4F-BE37-34E5-04ED-E09F4A4DB57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27939" r="50000"/>
            <a:stretch/>
          </p:blipFill>
          <p:spPr>
            <a:xfrm rot="16200000" flipV="1">
              <a:off x="1305062" y="3091889"/>
              <a:ext cx="2697481" cy="5043751"/>
            </a:xfrm>
            <a:prstGeom prst="rect">
              <a:avLst/>
            </a:prstGeom>
          </p:spPr>
        </p:pic>
      </p:grpSp>
      <p:pic>
        <p:nvPicPr>
          <p:cNvPr id="1836" name="Graphic 1835">
            <a:extLst>
              <a:ext uri="{FF2B5EF4-FFF2-40B4-BE49-F238E27FC236}">
                <a16:creationId xmlns:a16="http://schemas.microsoft.com/office/drawing/2014/main" id="{292131A8-BCCB-6752-0350-B100C10784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523" r="50000" b="33180"/>
          <a:stretch/>
        </p:blipFill>
        <p:spPr>
          <a:xfrm rot="16200000" flipH="1">
            <a:off x="4747260" y="326531"/>
            <a:ext cx="2697481" cy="1840643"/>
          </a:xfrm>
          <a:prstGeom prst="rect">
            <a:avLst/>
          </a:prstGeom>
        </p:spPr>
      </p:pic>
      <p:pic>
        <p:nvPicPr>
          <p:cNvPr id="1837" name="Graphic 1836">
            <a:extLst>
              <a:ext uri="{FF2B5EF4-FFF2-40B4-BE49-F238E27FC236}">
                <a16:creationId xmlns:a16="http://schemas.microsoft.com/office/drawing/2014/main" id="{CD745048-5F1D-AAB2-11E3-D5179BEF9B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7939" r="50000" b="30216"/>
          <a:stretch/>
        </p:blipFill>
        <p:spPr>
          <a:xfrm rot="5400000" flipH="1" flipV="1">
            <a:off x="4554279" y="4149330"/>
            <a:ext cx="2697481" cy="292886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EABE434-130D-6AC7-51EC-776147BE6874}"/>
              </a:ext>
            </a:extLst>
          </p:cNvPr>
          <p:cNvSpPr/>
          <p:nvPr userDrawn="1"/>
        </p:nvSpPr>
        <p:spPr>
          <a:xfrm>
            <a:off x="5840270" y="6420610"/>
            <a:ext cx="511460" cy="404734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F1CF7A-3057-6ADD-F842-EE579162150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009" y="6323650"/>
            <a:ext cx="691976" cy="69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2429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1" name="Rectangle: Rounded Corners 1630">
            <a:extLst>
              <a:ext uri="{FF2B5EF4-FFF2-40B4-BE49-F238E27FC236}">
                <a16:creationId xmlns:a16="http://schemas.microsoft.com/office/drawing/2014/main" id="{2CC7BD2F-9E4B-0183-2D86-E83E3E973EA6}"/>
              </a:ext>
            </a:extLst>
          </p:cNvPr>
          <p:cNvSpPr/>
          <p:nvPr userDrawn="1"/>
        </p:nvSpPr>
        <p:spPr>
          <a:xfrm>
            <a:off x="263387" y="201181"/>
            <a:ext cx="11670707" cy="6487002"/>
          </a:xfrm>
          <a:prstGeom prst="roundRect">
            <a:avLst>
              <a:gd name="adj" fmla="val 13848"/>
            </a:avLst>
          </a:prstGeom>
          <a:solidFill>
            <a:srgbClr val="EDEDED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32" name="Group 1831">
            <a:extLst>
              <a:ext uri="{FF2B5EF4-FFF2-40B4-BE49-F238E27FC236}">
                <a16:creationId xmlns:a16="http://schemas.microsoft.com/office/drawing/2014/main" id="{315EE6AA-002A-0C53-7594-737E0AEEFB80}"/>
              </a:ext>
            </a:extLst>
          </p:cNvPr>
          <p:cNvGrpSpPr/>
          <p:nvPr userDrawn="1"/>
        </p:nvGrpSpPr>
        <p:grpSpPr>
          <a:xfrm>
            <a:off x="131927" y="-104504"/>
            <a:ext cx="5043751" cy="7067009"/>
            <a:chOff x="131927" y="-104504"/>
            <a:chExt cx="5043751" cy="7067009"/>
          </a:xfrm>
        </p:grpSpPr>
        <p:pic>
          <p:nvPicPr>
            <p:cNvPr id="1828" name="Graphic 1827">
              <a:extLst>
                <a:ext uri="{FF2B5EF4-FFF2-40B4-BE49-F238E27FC236}">
                  <a16:creationId xmlns:a16="http://schemas.microsoft.com/office/drawing/2014/main" id="{C1BB4A73-DA4A-AE71-432A-ACCEB739218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27939" r="50000"/>
            <a:stretch/>
          </p:blipFill>
          <p:spPr>
            <a:xfrm rot="5400000">
              <a:off x="1305062" y="-1277639"/>
              <a:ext cx="2697481" cy="5043751"/>
            </a:xfrm>
            <a:prstGeom prst="rect">
              <a:avLst/>
            </a:prstGeom>
          </p:spPr>
        </p:pic>
        <p:pic>
          <p:nvPicPr>
            <p:cNvPr id="1831" name="Graphic 1830">
              <a:extLst>
                <a:ext uri="{FF2B5EF4-FFF2-40B4-BE49-F238E27FC236}">
                  <a16:creationId xmlns:a16="http://schemas.microsoft.com/office/drawing/2014/main" id="{06171936-CEA9-9802-11BA-5C042DF8CF2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27939" r="50000"/>
            <a:stretch/>
          </p:blipFill>
          <p:spPr>
            <a:xfrm rot="16200000" flipV="1">
              <a:off x="1305062" y="3091889"/>
              <a:ext cx="2697481" cy="5043751"/>
            </a:xfrm>
            <a:prstGeom prst="rect">
              <a:avLst/>
            </a:prstGeom>
          </p:spPr>
        </p:pic>
      </p:grpSp>
      <p:grpSp>
        <p:nvGrpSpPr>
          <p:cNvPr id="1833" name="Group 1832">
            <a:extLst>
              <a:ext uri="{FF2B5EF4-FFF2-40B4-BE49-F238E27FC236}">
                <a16:creationId xmlns:a16="http://schemas.microsoft.com/office/drawing/2014/main" id="{19AF549E-A3C3-34F6-70F6-49C3A9844B44}"/>
              </a:ext>
            </a:extLst>
          </p:cNvPr>
          <p:cNvGrpSpPr/>
          <p:nvPr userDrawn="1"/>
        </p:nvGrpSpPr>
        <p:grpSpPr>
          <a:xfrm flipH="1">
            <a:off x="7016322" y="-104505"/>
            <a:ext cx="5043751" cy="7067009"/>
            <a:chOff x="131927" y="-104504"/>
            <a:chExt cx="5043751" cy="7067009"/>
          </a:xfrm>
        </p:grpSpPr>
        <p:pic>
          <p:nvPicPr>
            <p:cNvPr id="1834" name="Graphic 1833">
              <a:extLst>
                <a:ext uri="{FF2B5EF4-FFF2-40B4-BE49-F238E27FC236}">
                  <a16:creationId xmlns:a16="http://schemas.microsoft.com/office/drawing/2014/main" id="{DB7D2D1B-BAA8-54C6-DD19-9321153550A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27939" r="50000"/>
            <a:stretch/>
          </p:blipFill>
          <p:spPr>
            <a:xfrm rot="5400000">
              <a:off x="1305062" y="-1277639"/>
              <a:ext cx="2697481" cy="5043751"/>
            </a:xfrm>
            <a:prstGeom prst="rect">
              <a:avLst/>
            </a:prstGeom>
          </p:spPr>
        </p:pic>
        <p:pic>
          <p:nvPicPr>
            <p:cNvPr id="1835" name="Graphic 1834">
              <a:extLst>
                <a:ext uri="{FF2B5EF4-FFF2-40B4-BE49-F238E27FC236}">
                  <a16:creationId xmlns:a16="http://schemas.microsoft.com/office/drawing/2014/main" id="{128FCC4F-BE37-34E5-04ED-E09F4A4DB57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27939" r="50000"/>
            <a:stretch/>
          </p:blipFill>
          <p:spPr>
            <a:xfrm rot="16200000" flipV="1">
              <a:off x="1305062" y="3091889"/>
              <a:ext cx="2697481" cy="5043751"/>
            </a:xfrm>
            <a:prstGeom prst="rect">
              <a:avLst/>
            </a:prstGeom>
          </p:spPr>
        </p:pic>
      </p:grpSp>
      <p:pic>
        <p:nvPicPr>
          <p:cNvPr id="1836" name="Graphic 1835">
            <a:extLst>
              <a:ext uri="{FF2B5EF4-FFF2-40B4-BE49-F238E27FC236}">
                <a16:creationId xmlns:a16="http://schemas.microsoft.com/office/drawing/2014/main" id="{292131A8-BCCB-6752-0350-B100C10784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0523" r="50000" b="33180"/>
          <a:stretch/>
        </p:blipFill>
        <p:spPr>
          <a:xfrm rot="16200000" flipH="1">
            <a:off x="4747260" y="326531"/>
            <a:ext cx="2697481" cy="1840643"/>
          </a:xfrm>
          <a:prstGeom prst="rect">
            <a:avLst/>
          </a:prstGeom>
        </p:spPr>
      </p:pic>
      <p:pic>
        <p:nvPicPr>
          <p:cNvPr id="1837" name="Graphic 1836">
            <a:extLst>
              <a:ext uri="{FF2B5EF4-FFF2-40B4-BE49-F238E27FC236}">
                <a16:creationId xmlns:a16="http://schemas.microsoft.com/office/drawing/2014/main" id="{CD745048-5F1D-AAB2-11E3-D5179BEF9B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7939" r="50000" b="30216"/>
          <a:stretch/>
        </p:blipFill>
        <p:spPr>
          <a:xfrm rot="5400000" flipH="1" flipV="1">
            <a:off x="4554279" y="4149330"/>
            <a:ext cx="2697481" cy="292886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EABE434-130D-6AC7-51EC-776147BE6874}"/>
              </a:ext>
            </a:extLst>
          </p:cNvPr>
          <p:cNvSpPr/>
          <p:nvPr userDrawn="1"/>
        </p:nvSpPr>
        <p:spPr>
          <a:xfrm>
            <a:off x="5840270" y="6420610"/>
            <a:ext cx="511460" cy="404734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F1CF7A-3057-6ADD-F842-EE579162150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009" y="6323650"/>
            <a:ext cx="691976" cy="691976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0FCDB1B-BFB3-35F2-1F35-F7DEC98A0C0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41585" y="457199"/>
            <a:ext cx="9108831" cy="3754701"/>
          </a:xfrm>
          <a:custGeom>
            <a:avLst/>
            <a:gdLst>
              <a:gd name="connsiteX0" fmla="*/ 1322387 w 12191999"/>
              <a:gd name="connsiteY0" fmla="*/ 1241425 h 3333750"/>
              <a:gd name="connsiteX1" fmla="*/ 1328737 w 12191999"/>
              <a:gd name="connsiteY1" fmla="*/ 1241425 h 3333750"/>
              <a:gd name="connsiteX2" fmla="*/ 1335087 w 12191999"/>
              <a:gd name="connsiteY2" fmla="*/ 1242225 h 3333750"/>
              <a:gd name="connsiteX3" fmla="*/ 1341040 w 12191999"/>
              <a:gd name="connsiteY3" fmla="*/ 1243024 h 3333750"/>
              <a:gd name="connsiteX4" fmla="*/ 1346200 w 12191999"/>
              <a:gd name="connsiteY4" fmla="*/ 1244623 h 3333750"/>
              <a:gd name="connsiteX5" fmla="*/ 1350168 w 12191999"/>
              <a:gd name="connsiteY5" fmla="*/ 1246222 h 3333750"/>
              <a:gd name="connsiteX6" fmla="*/ 1353343 w 12191999"/>
              <a:gd name="connsiteY6" fmla="*/ 1248221 h 3333750"/>
              <a:gd name="connsiteX7" fmla="*/ 1356519 w 12191999"/>
              <a:gd name="connsiteY7" fmla="*/ 1251019 h 3333750"/>
              <a:gd name="connsiteX8" fmla="*/ 1358503 w 12191999"/>
              <a:gd name="connsiteY8" fmla="*/ 1253417 h 3333750"/>
              <a:gd name="connsiteX9" fmla="*/ 1360487 w 12191999"/>
              <a:gd name="connsiteY9" fmla="*/ 1256215 h 3333750"/>
              <a:gd name="connsiteX10" fmla="*/ 1361678 w 12191999"/>
              <a:gd name="connsiteY10" fmla="*/ 1259413 h 3333750"/>
              <a:gd name="connsiteX11" fmla="*/ 1362472 w 12191999"/>
              <a:gd name="connsiteY11" fmla="*/ 1262211 h 3333750"/>
              <a:gd name="connsiteX12" fmla="*/ 1363265 w 12191999"/>
              <a:gd name="connsiteY12" fmla="*/ 1265809 h 3333750"/>
              <a:gd name="connsiteX13" fmla="*/ 1364059 w 12191999"/>
              <a:gd name="connsiteY13" fmla="*/ 1272604 h 3333750"/>
              <a:gd name="connsiteX14" fmla="*/ 1364456 w 12191999"/>
              <a:gd name="connsiteY14" fmla="*/ 1279399 h 3333750"/>
              <a:gd name="connsiteX15" fmla="*/ 1365647 w 12191999"/>
              <a:gd name="connsiteY15" fmla="*/ 1286195 h 3333750"/>
              <a:gd name="connsiteX16" fmla="*/ 1366837 w 12191999"/>
              <a:gd name="connsiteY16" fmla="*/ 1292591 h 3333750"/>
              <a:gd name="connsiteX17" fmla="*/ 1366837 w 12191999"/>
              <a:gd name="connsiteY17" fmla="*/ 1298187 h 3333750"/>
              <a:gd name="connsiteX18" fmla="*/ 1365647 w 12191999"/>
              <a:gd name="connsiteY18" fmla="*/ 1302584 h 3333750"/>
              <a:gd name="connsiteX19" fmla="*/ 1363662 w 12191999"/>
              <a:gd name="connsiteY19" fmla="*/ 1306981 h 3333750"/>
              <a:gd name="connsiteX20" fmla="*/ 1360884 w 12191999"/>
              <a:gd name="connsiteY20" fmla="*/ 1310578 h 3333750"/>
              <a:gd name="connsiteX21" fmla="*/ 1358106 w 12191999"/>
              <a:gd name="connsiteY21" fmla="*/ 1314176 h 3333750"/>
              <a:gd name="connsiteX22" fmla="*/ 1354137 w 12191999"/>
              <a:gd name="connsiteY22" fmla="*/ 1316574 h 3333750"/>
              <a:gd name="connsiteX23" fmla="*/ 1349772 w 12191999"/>
              <a:gd name="connsiteY23" fmla="*/ 1319373 h 3333750"/>
              <a:gd name="connsiteX24" fmla="*/ 1345009 w 12191999"/>
              <a:gd name="connsiteY24" fmla="*/ 1321371 h 3333750"/>
              <a:gd name="connsiteX25" fmla="*/ 1339453 w 12191999"/>
              <a:gd name="connsiteY25" fmla="*/ 1323370 h 3333750"/>
              <a:gd name="connsiteX26" fmla="*/ 1328737 w 12191999"/>
              <a:gd name="connsiteY26" fmla="*/ 1326967 h 3333750"/>
              <a:gd name="connsiteX27" fmla="*/ 1304528 w 12191999"/>
              <a:gd name="connsiteY27" fmla="*/ 1332963 h 3333750"/>
              <a:gd name="connsiteX28" fmla="*/ 1300162 w 12191999"/>
              <a:gd name="connsiteY28" fmla="*/ 1333763 h 3333750"/>
              <a:gd name="connsiteX29" fmla="*/ 1296590 w 12191999"/>
              <a:gd name="connsiteY29" fmla="*/ 1334962 h 3333750"/>
              <a:gd name="connsiteX30" fmla="*/ 1289050 w 12191999"/>
              <a:gd name="connsiteY30" fmla="*/ 1335362 h 3333750"/>
              <a:gd name="connsiteX31" fmla="*/ 1281112 w 12191999"/>
              <a:gd name="connsiteY31" fmla="*/ 1336561 h 3333750"/>
              <a:gd name="connsiteX32" fmla="*/ 1273571 w 12191999"/>
              <a:gd name="connsiteY32" fmla="*/ 1338560 h 3333750"/>
              <a:gd name="connsiteX33" fmla="*/ 1265634 w 12191999"/>
              <a:gd name="connsiteY33" fmla="*/ 1340558 h 3333750"/>
              <a:gd name="connsiteX34" fmla="*/ 1249759 w 12191999"/>
              <a:gd name="connsiteY34" fmla="*/ 1344556 h 3333750"/>
              <a:gd name="connsiteX35" fmla="*/ 1234281 w 12191999"/>
              <a:gd name="connsiteY35" fmla="*/ 1349352 h 3333750"/>
              <a:gd name="connsiteX36" fmla="*/ 1226740 w 12191999"/>
              <a:gd name="connsiteY36" fmla="*/ 1350951 h 3333750"/>
              <a:gd name="connsiteX37" fmla="*/ 1219596 w 12191999"/>
              <a:gd name="connsiteY37" fmla="*/ 1352150 h 3333750"/>
              <a:gd name="connsiteX38" fmla="*/ 1212452 w 12191999"/>
              <a:gd name="connsiteY38" fmla="*/ 1352550 h 3333750"/>
              <a:gd name="connsiteX39" fmla="*/ 1205706 w 12191999"/>
              <a:gd name="connsiteY39" fmla="*/ 1352150 h 3333750"/>
              <a:gd name="connsiteX40" fmla="*/ 1199356 w 12191999"/>
              <a:gd name="connsiteY40" fmla="*/ 1350551 h 3333750"/>
              <a:gd name="connsiteX41" fmla="*/ 1196180 w 12191999"/>
              <a:gd name="connsiteY41" fmla="*/ 1349352 h 3333750"/>
              <a:gd name="connsiteX42" fmla="*/ 1193402 w 12191999"/>
              <a:gd name="connsiteY42" fmla="*/ 1347753 h 3333750"/>
              <a:gd name="connsiteX43" fmla="*/ 1190624 w 12191999"/>
              <a:gd name="connsiteY43" fmla="*/ 1345755 h 3333750"/>
              <a:gd name="connsiteX44" fmla="*/ 1188243 w 12191999"/>
              <a:gd name="connsiteY44" fmla="*/ 1343756 h 3333750"/>
              <a:gd name="connsiteX45" fmla="*/ 1185465 w 12191999"/>
              <a:gd name="connsiteY45" fmla="*/ 1340958 h 3333750"/>
              <a:gd name="connsiteX46" fmla="*/ 1183084 w 12191999"/>
              <a:gd name="connsiteY46" fmla="*/ 1338160 h 3333750"/>
              <a:gd name="connsiteX47" fmla="*/ 1181099 w 12191999"/>
              <a:gd name="connsiteY47" fmla="*/ 1334962 h 3333750"/>
              <a:gd name="connsiteX48" fmla="*/ 1179512 w 12191999"/>
              <a:gd name="connsiteY48" fmla="*/ 1332164 h 3333750"/>
              <a:gd name="connsiteX49" fmla="*/ 1178321 w 12191999"/>
              <a:gd name="connsiteY49" fmla="*/ 1329366 h 3333750"/>
              <a:gd name="connsiteX50" fmla="*/ 1177924 w 12191999"/>
              <a:gd name="connsiteY50" fmla="*/ 1326967 h 3333750"/>
              <a:gd name="connsiteX51" fmla="*/ 1177924 w 12191999"/>
              <a:gd name="connsiteY51" fmla="*/ 1324569 h 3333750"/>
              <a:gd name="connsiteX52" fmla="*/ 1178321 w 12191999"/>
              <a:gd name="connsiteY52" fmla="*/ 1322570 h 3333750"/>
              <a:gd name="connsiteX53" fmla="*/ 1178718 w 12191999"/>
              <a:gd name="connsiteY53" fmla="*/ 1320572 h 3333750"/>
              <a:gd name="connsiteX54" fmla="*/ 1179909 w 12191999"/>
              <a:gd name="connsiteY54" fmla="*/ 1318973 h 3333750"/>
              <a:gd name="connsiteX55" fmla="*/ 1181496 w 12191999"/>
              <a:gd name="connsiteY55" fmla="*/ 1317374 h 3333750"/>
              <a:gd name="connsiteX56" fmla="*/ 1183480 w 12191999"/>
              <a:gd name="connsiteY56" fmla="*/ 1315775 h 3333750"/>
              <a:gd name="connsiteX57" fmla="*/ 1188243 w 12191999"/>
              <a:gd name="connsiteY57" fmla="*/ 1312977 h 3333750"/>
              <a:gd name="connsiteX58" fmla="*/ 1193402 w 12191999"/>
              <a:gd name="connsiteY58" fmla="*/ 1310978 h 3333750"/>
              <a:gd name="connsiteX59" fmla="*/ 1200149 w 12191999"/>
              <a:gd name="connsiteY59" fmla="*/ 1308980 h 3333750"/>
              <a:gd name="connsiteX60" fmla="*/ 1214040 w 12191999"/>
              <a:gd name="connsiteY60" fmla="*/ 1305382 h 3333750"/>
              <a:gd name="connsiteX61" fmla="*/ 1228327 w 12191999"/>
              <a:gd name="connsiteY61" fmla="*/ 1302184 h 3333750"/>
              <a:gd name="connsiteX62" fmla="*/ 1235074 w 12191999"/>
              <a:gd name="connsiteY62" fmla="*/ 1300585 h 3333750"/>
              <a:gd name="connsiteX63" fmla="*/ 1241821 w 12191999"/>
              <a:gd name="connsiteY63" fmla="*/ 1298587 h 3333750"/>
              <a:gd name="connsiteX64" fmla="*/ 1247378 w 12191999"/>
              <a:gd name="connsiteY64" fmla="*/ 1296188 h 3333750"/>
              <a:gd name="connsiteX65" fmla="*/ 1251743 w 12191999"/>
              <a:gd name="connsiteY65" fmla="*/ 1292990 h 3333750"/>
              <a:gd name="connsiteX66" fmla="*/ 1257696 w 12191999"/>
              <a:gd name="connsiteY66" fmla="*/ 1288593 h 3333750"/>
              <a:gd name="connsiteX67" fmla="*/ 1263650 w 12191999"/>
              <a:gd name="connsiteY67" fmla="*/ 1284596 h 3333750"/>
              <a:gd name="connsiteX68" fmla="*/ 1266825 w 12191999"/>
              <a:gd name="connsiteY68" fmla="*/ 1282198 h 3333750"/>
              <a:gd name="connsiteX69" fmla="*/ 1268015 w 12191999"/>
              <a:gd name="connsiteY69" fmla="*/ 1280998 h 3333750"/>
              <a:gd name="connsiteX70" fmla="*/ 1268809 w 12191999"/>
              <a:gd name="connsiteY70" fmla="*/ 1279399 h 3333750"/>
              <a:gd name="connsiteX71" fmla="*/ 1273571 w 12191999"/>
              <a:gd name="connsiteY71" fmla="*/ 1271805 h 3333750"/>
              <a:gd name="connsiteX72" fmla="*/ 1278731 w 12191999"/>
              <a:gd name="connsiteY72" fmla="*/ 1263810 h 3333750"/>
              <a:gd name="connsiteX73" fmla="*/ 1281906 w 12191999"/>
              <a:gd name="connsiteY73" fmla="*/ 1260212 h 3333750"/>
              <a:gd name="connsiteX74" fmla="*/ 1285478 w 12191999"/>
              <a:gd name="connsiteY74" fmla="*/ 1257015 h 3333750"/>
              <a:gd name="connsiteX75" fmla="*/ 1288653 w 12191999"/>
              <a:gd name="connsiteY75" fmla="*/ 1254216 h 3333750"/>
              <a:gd name="connsiteX76" fmla="*/ 1292621 w 12191999"/>
              <a:gd name="connsiteY76" fmla="*/ 1251019 h 3333750"/>
              <a:gd name="connsiteX77" fmla="*/ 1296590 w 12191999"/>
              <a:gd name="connsiteY77" fmla="*/ 1249020 h 3333750"/>
              <a:gd name="connsiteX78" fmla="*/ 1300956 w 12191999"/>
              <a:gd name="connsiteY78" fmla="*/ 1246222 h 3333750"/>
              <a:gd name="connsiteX79" fmla="*/ 1306115 w 12191999"/>
              <a:gd name="connsiteY79" fmla="*/ 1244623 h 3333750"/>
              <a:gd name="connsiteX80" fmla="*/ 1310481 w 12191999"/>
              <a:gd name="connsiteY80" fmla="*/ 1243024 h 3333750"/>
              <a:gd name="connsiteX81" fmla="*/ 1316434 w 12191999"/>
              <a:gd name="connsiteY81" fmla="*/ 1242225 h 3333750"/>
              <a:gd name="connsiteX82" fmla="*/ 6712346 w 12191999"/>
              <a:gd name="connsiteY82" fmla="*/ 0 h 3333750"/>
              <a:gd name="connsiteX83" fmla="*/ 6717109 w 12191999"/>
              <a:gd name="connsiteY83" fmla="*/ 397 h 3333750"/>
              <a:gd name="connsiteX84" fmla="*/ 6721871 w 12191999"/>
              <a:gd name="connsiteY84" fmla="*/ 1191 h 3333750"/>
              <a:gd name="connsiteX85" fmla="*/ 6726237 w 12191999"/>
              <a:gd name="connsiteY85" fmla="*/ 2381 h 3333750"/>
              <a:gd name="connsiteX86" fmla="*/ 6730602 w 12191999"/>
              <a:gd name="connsiteY86" fmla="*/ 3969 h 3333750"/>
              <a:gd name="connsiteX87" fmla="*/ 6738540 w 12191999"/>
              <a:gd name="connsiteY87" fmla="*/ 8334 h 3333750"/>
              <a:gd name="connsiteX88" fmla="*/ 6746874 w 12191999"/>
              <a:gd name="connsiteY88" fmla="*/ 12700 h 3333750"/>
              <a:gd name="connsiteX89" fmla="*/ 6754812 w 12191999"/>
              <a:gd name="connsiteY89" fmla="*/ 17463 h 3333750"/>
              <a:gd name="connsiteX90" fmla="*/ 6762749 w 12191999"/>
              <a:gd name="connsiteY90" fmla="*/ 21431 h 3333750"/>
              <a:gd name="connsiteX91" fmla="*/ 6762352 w 12191999"/>
              <a:gd name="connsiteY91" fmla="*/ 27384 h 3333750"/>
              <a:gd name="connsiteX92" fmla="*/ 6762749 w 12191999"/>
              <a:gd name="connsiteY92" fmla="*/ 27384 h 3333750"/>
              <a:gd name="connsiteX93" fmla="*/ 6762749 w 12191999"/>
              <a:gd name="connsiteY93" fmla="*/ 21431 h 3333750"/>
              <a:gd name="connsiteX94" fmla="*/ 6769893 w 12191999"/>
              <a:gd name="connsiteY94" fmla="*/ 21431 h 3333750"/>
              <a:gd name="connsiteX95" fmla="*/ 6776640 w 12191999"/>
              <a:gd name="connsiteY95" fmla="*/ 21034 h 3333750"/>
              <a:gd name="connsiteX96" fmla="*/ 6783784 w 12191999"/>
              <a:gd name="connsiteY96" fmla="*/ 20241 h 3333750"/>
              <a:gd name="connsiteX97" fmla="*/ 6790530 w 12191999"/>
              <a:gd name="connsiteY97" fmla="*/ 19050 h 3333750"/>
              <a:gd name="connsiteX98" fmla="*/ 6805215 w 12191999"/>
              <a:gd name="connsiteY98" fmla="*/ 15478 h 3333750"/>
              <a:gd name="connsiteX99" fmla="*/ 6819105 w 12191999"/>
              <a:gd name="connsiteY99" fmla="*/ 12303 h 3333750"/>
              <a:gd name="connsiteX100" fmla="*/ 6825455 w 12191999"/>
              <a:gd name="connsiteY100" fmla="*/ 11509 h 3333750"/>
              <a:gd name="connsiteX101" fmla="*/ 6832996 w 12191999"/>
              <a:gd name="connsiteY101" fmla="*/ 10716 h 3333750"/>
              <a:gd name="connsiteX102" fmla="*/ 6839346 w 12191999"/>
              <a:gd name="connsiteY102" fmla="*/ 10716 h 3333750"/>
              <a:gd name="connsiteX103" fmla="*/ 6846887 w 12191999"/>
              <a:gd name="connsiteY103" fmla="*/ 11906 h 3333750"/>
              <a:gd name="connsiteX104" fmla="*/ 6853237 w 12191999"/>
              <a:gd name="connsiteY104" fmla="*/ 13494 h 3333750"/>
              <a:gd name="connsiteX105" fmla="*/ 6859587 w 12191999"/>
              <a:gd name="connsiteY105" fmla="*/ 16669 h 3333750"/>
              <a:gd name="connsiteX106" fmla="*/ 6866334 w 12191999"/>
              <a:gd name="connsiteY106" fmla="*/ 20637 h 3333750"/>
              <a:gd name="connsiteX107" fmla="*/ 6872287 w 12191999"/>
              <a:gd name="connsiteY107" fmla="*/ 26194 h 3333750"/>
              <a:gd name="connsiteX108" fmla="*/ 6875462 w 12191999"/>
              <a:gd name="connsiteY108" fmla="*/ 23019 h 3333750"/>
              <a:gd name="connsiteX109" fmla="*/ 6879034 w 12191999"/>
              <a:gd name="connsiteY109" fmla="*/ 21034 h 3333750"/>
              <a:gd name="connsiteX110" fmla="*/ 6882209 w 12191999"/>
              <a:gd name="connsiteY110" fmla="*/ 19050 h 3333750"/>
              <a:gd name="connsiteX111" fmla="*/ 6885780 w 12191999"/>
              <a:gd name="connsiteY111" fmla="*/ 17859 h 3333750"/>
              <a:gd name="connsiteX112" fmla="*/ 6889352 w 12191999"/>
              <a:gd name="connsiteY112" fmla="*/ 17066 h 3333750"/>
              <a:gd name="connsiteX113" fmla="*/ 6892924 w 12191999"/>
              <a:gd name="connsiteY113" fmla="*/ 16669 h 3333750"/>
              <a:gd name="connsiteX114" fmla="*/ 6900862 w 12191999"/>
              <a:gd name="connsiteY114" fmla="*/ 16669 h 3333750"/>
              <a:gd name="connsiteX115" fmla="*/ 6908402 w 12191999"/>
              <a:gd name="connsiteY115" fmla="*/ 17463 h 3333750"/>
              <a:gd name="connsiteX116" fmla="*/ 6916340 w 12191999"/>
              <a:gd name="connsiteY116" fmla="*/ 18653 h 3333750"/>
              <a:gd name="connsiteX117" fmla="*/ 6923880 w 12191999"/>
              <a:gd name="connsiteY117" fmla="*/ 19050 h 3333750"/>
              <a:gd name="connsiteX118" fmla="*/ 6931818 w 12191999"/>
              <a:gd name="connsiteY118" fmla="*/ 19050 h 3333750"/>
              <a:gd name="connsiteX119" fmla="*/ 6945709 w 12191999"/>
              <a:gd name="connsiteY119" fmla="*/ 15478 h 3333750"/>
              <a:gd name="connsiteX120" fmla="*/ 6958805 w 12191999"/>
              <a:gd name="connsiteY120" fmla="*/ 12303 h 3333750"/>
              <a:gd name="connsiteX121" fmla="*/ 6972299 w 12191999"/>
              <a:gd name="connsiteY121" fmla="*/ 10716 h 3333750"/>
              <a:gd name="connsiteX122" fmla="*/ 6985793 w 12191999"/>
              <a:gd name="connsiteY122" fmla="*/ 9922 h 3333750"/>
              <a:gd name="connsiteX123" fmla="*/ 6998890 w 12191999"/>
              <a:gd name="connsiteY123" fmla="*/ 9922 h 3333750"/>
              <a:gd name="connsiteX124" fmla="*/ 7012384 w 12191999"/>
              <a:gd name="connsiteY124" fmla="*/ 10716 h 3333750"/>
              <a:gd name="connsiteX125" fmla="*/ 7025877 w 12191999"/>
              <a:gd name="connsiteY125" fmla="*/ 11906 h 3333750"/>
              <a:gd name="connsiteX126" fmla="*/ 7038577 w 12191999"/>
              <a:gd name="connsiteY126" fmla="*/ 13891 h 3333750"/>
              <a:gd name="connsiteX127" fmla="*/ 7064771 w 12191999"/>
              <a:gd name="connsiteY127" fmla="*/ 18653 h 3333750"/>
              <a:gd name="connsiteX128" fmla="*/ 7090965 w 12191999"/>
              <a:gd name="connsiteY128" fmla="*/ 23812 h 3333750"/>
              <a:gd name="connsiteX129" fmla="*/ 7117555 w 12191999"/>
              <a:gd name="connsiteY129" fmla="*/ 28972 h 3333750"/>
              <a:gd name="connsiteX130" fmla="*/ 7130255 w 12191999"/>
              <a:gd name="connsiteY130" fmla="*/ 30956 h 3333750"/>
              <a:gd name="connsiteX131" fmla="*/ 7142955 w 12191999"/>
              <a:gd name="connsiteY131" fmla="*/ 32544 h 3333750"/>
              <a:gd name="connsiteX132" fmla="*/ 7147321 w 12191999"/>
              <a:gd name="connsiteY132" fmla="*/ 33337 h 3333750"/>
              <a:gd name="connsiteX133" fmla="*/ 7152480 w 12191999"/>
              <a:gd name="connsiteY133" fmla="*/ 34925 h 3333750"/>
              <a:gd name="connsiteX134" fmla="*/ 7156846 w 12191999"/>
              <a:gd name="connsiteY134" fmla="*/ 37703 h 3333750"/>
              <a:gd name="connsiteX135" fmla="*/ 7161609 w 12191999"/>
              <a:gd name="connsiteY135" fmla="*/ 41275 h 3333750"/>
              <a:gd name="connsiteX136" fmla="*/ 7166768 w 12191999"/>
              <a:gd name="connsiteY136" fmla="*/ 45244 h 3333750"/>
              <a:gd name="connsiteX137" fmla="*/ 7171530 w 12191999"/>
              <a:gd name="connsiteY137" fmla="*/ 49609 h 3333750"/>
              <a:gd name="connsiteX138" fmla="*/ 7175896 w 12191999"/>
              <a:gd name="connsiteY138" fmla="*/ 54372 h 3333750"/>
              <a:gd name="connsiteX139" fmla="*/ 7180659 w 12191999"/>
              <a:gd name="connsiteY139" fmla="*/ 60325 h 3333750"/>
              <a:gd name="connsiteX140" fmla="*/ 7184627 w 12191999"/>
              <a:gd name="connsiteY140" fmla="*/ 65881 h 3333750"/>
              <a:gd name="connsiteX141" fmla="*/ 7189390 w 12191999"/>
              <a:gd name="connsiteY141" fmla="*/ 72231 h 3333750"/>
              <a:gd name="connsiteX142" fmla="*/ 7192962 w 12191999"/>
              <a:gd name="connsiteY142" fmla="*/ 78184 h 3333750"/>
              <a:gd name="connsiteX143" fmla="*/ 7196534 w 12191999"/>
              <a:gd name="connsiteY143" fmla="*/ 84931 h 3333750"/>
              <a:gd name="connsiteX144" fmla="*/ 7199709 w 12191999"/>
              <a:gd name="connsiteY144" fmla="*/ 91678 h 3333750"/>
              <a:gd name="connsiteX145" fmla="*/ 7202487 w 12191999"/>
              <a:gd name="connsiteY145" fmla="*/ 97631 h 3333750"/>
              <a:gd name="connsiteX146" fmla="*/ 7204471 w 12191999"/>
              <a:gd name="connsiteY146" fmla="*/ 104378 h 3333750"/>
              <a:gd name="connsiteX147" fmla="*/ 7206059 w 12191999"/>
              <a:gd name="connsiteY147" fmla="*/ 110728 h 3333750"/>
              <a:gd name="connsiteX148" fmla="*/ 7240984 w 12191999"/>
              <a:gd name="connsiteY148" fmla="*/ 119856 h 3333750"/>
              <a:gd name="connsiteX149" fmla="*/ 7244555 w 12191999"/>
              <a:gd name="connsiteY149" fmla="*/ 119062 h 3333750"/>
              <a:gd name="connsiteX150" fmla="*/ 7246937 w 12191999"/>
              <a:gd name="connsiteY150" fmla="*/ 117475 h 3333750"/>
              <a:gd name="connsiteX151" fmla="*/ 7249318 w 12191999"/>
              <a:gd name="connsiteY151" fmla="*/ 115887 h 3333750"/>
              <a:gd name="connsiteX152" fmla="*/ 7250509 w 12191999"/>
              <a:gd name="connsiteY152" fmla="*/ 114300 h 3333750"/>
              <a:gd name="connsiteX153" fmla="*/ 7251699 w 12191999"/>
              <a:gd name="connsiteY153" fmla="*/ 112712 h 3333750"/>
              <a:gd name="connsiteX154" fmla="*/ 7252096 w 12191999"/>
              <a:gd name="connsiteY154" fmla="*/ 111125 h 3333750"/>
              <a:gd name="connsiteX155" fmla="*/ 7252096 w 12191999"/>
              <a:gd name="connsiteY155" fmla="*/ 107156 h 3333750"/>
              <a:gd name="connsiteX156" fmla="*/ 7250112 w 12191999"/>
              <a:gd name="connsiteY156" fmla="*/ 99219 h 3333750"/>
              <a:gd name="connsiteX157" fmla="*/ 7249715 w 12191999"/>
              <a:gd name="connsiteY157" fmla="*/ 95647 h 3333750"/>
              <a:gd name="connsiteX158" fmla="*/ 7250112 w 12191999"/>
              <a:gd name="connsiteY158" fmla="*/ 93663 h 3333750"/>
              <a:gd name="connsiteX159" fmla="*/ 7251302 w 12191999"/>
              <a:gd name="connsiteY159" fmla="*/ 92075 h 3333750"/>
              <a:gd name="connsiteX160" fmla="*/ 7244159 w 12191999"/>
              <a:gd name="connsiteY160" fmla="*/ 91678 h 3333750"/>
              <a:gd name="connsiteX161" fmla="*/ 7238205 w 12191999"/>
              <a:gd name="connsiteY161" fmla="*/ 90487 h 3333750"/>
              <a:gd name="connsiteX162" fmla="*/ 7232649 w 12191999"/>
              <a:gd name="connsiteY162" fmla="*/ 89694 h 3333750"/>
              <a:gd name="connsiteX163" fmla="*/ 7227887 w 12191999"/>
              <a:gd name="connsiteY163" fmla="*/ 88106 h 3333750"/>
              <a:gd name="connsiteX164" fmla="*/ 7223918 w 12191999"/>
              <a:gd name="connsiteY164" fmla="*/ 86519 h 3333750"/>
              <a:gd name="connsiteX165" fmla="*/ 7220743 w 12191999"/>
              <a:gd name="connsiteY165" fmla="*/ 84931 h 3333750"/>
              <a:gd name="connsiteX166" fmla="*/ 7217568 w 12191999"/>
              <a:gd name="connsiteY166" fmla="*/ 82947 h 3333750"/>
              <a:gd name="connsiteX167" fmla="*/ 7215584 w 12191999"/>
              <a:gd name="connsiteY167" fmla="*/ 80962 h 3333750"/>
              <a:gd name="connsiteX168" fmla="*/ 7213599 w 12191999"/>
              <a:gd name="connsiteY168" fmla="*/ 78581 h 3333750"/>
              <a:gd name="connsiteX169" fmla="*/ 7212012 w 12191999"/>
              <a:gd name="connsiteY169" fmla="*/ 76200 h 3333750"/>
              <a:gd name="connsiteX170" fmla="*/ 7211218 w 12191999"/>
              <a:gd name="connsiteY170" fmla="*/ 73422 h 3333750"/>
              <a:gd name="connsiteX171" fmla="*/ 7210027 w 12191999"/>
              <a:gd name="connsiteY171" fmla="*/ 71041 h 3333750"/>
              <a:gd name="connsiteX172" fmla="*/ 7208837 w 12191999"/>
              <a:gd name="connsiteY172" fmla="*/ 65881 h 3333750"/>
              <a:gd name="connsiteX173" fmla="*/ 7208440 w 12191999"/>
              <a:gd name="connsiteY173" fmla="*/ 59531 h 3333750"/>
              <a:gd name="connsiteX174" fmla="*/ 7208440 w 12191999"/>
              <a:gd name="connsiteY174" fmla="*/ 48022 h 3333750"/>
              <a:gd name="connsiteX175" fmla="*/ 7208043 w 12191999"/>
              <a:gd name="connsiteY175" fmla="*/ 41672 h 3333750"/>
              <a:gd name="connsiteX176" fmla="*/ 7206852 w 12191999"/>
              <a:gd name="connsiteY176" fmla="*/ 36116 h 3333750"/>
              <a:gd name="connsiteX177" fmla="*/ 7206059 w 12191999"/>
              <a:gd name="connsiteY177" fmla="*/ 32941 h 3333750"/>
              <a:gd name="connsiteX178" fmla="*/ 7204471 w 12191999"/>
              <a:gd name="connsiteY178" fmla="*/ 30559 h 3333750"/>
              <a:gd name="connsiteX179" fmla="*/ 7202487 w 12191999"/>
              <a:gd name="connsiteY179" fmla="*/ 27384 h 3333750"/>
              <a:gd name="connsiteX180" fmla="*/ 7200105 w 12191999"/>
              <a:gd name="connsiteY180" fmla="*/ 24606 h 3333750"/>
              <a:gd name="connsiteX181" fmla="*/ 7197724 w 12191999"/>
              <a:gd name="connsiteY181" fmla="*/ 22225 h 3333750"/>
              <a:gd name="connsiteX182" fmla="*/ 7194152 w 12191999"/>
              <a:gd name="connsiteY182" fmla="*/ 20241 h 3333750"/>
              <a:gd name="connsiteX183" fmla="*/ 7190580 w 12191999"/>
              <a:gd name="connsiteY183" fmla="*/ 17859 h 3333750"/>
              <a:gd name="connsiteX184" fmla="*/ 7185818 w 12191999"/>
              <a:gd name="connsiteY184" fmla="*/ 15875 h 3333750"/>
              <a:gd name="connsiteX185" fmla="*/ 7196534 w 12191999"/>
              <a:gd name="connsiteY185" fmla="*/ 15478 h 3333750"/>
              <a:gd name="connsiteX186" fmla="*/ 7206852 w 12191999"/>
              <a:gd name="connsiteY186" fmla="*/ 16669 h 3333750"/>
              <a:gd name="connsiteX187" fmla="*/ 7216774 w 12191999"/>
              <a:gd name="connsiteY187" fmla="*/ 17463 h 3333750"/>
              <a:gd name="connsiteX188" fmla="*/ 7225902 w 12191999"/>
              <a:gd name="connsiteY188" fmla="*/ 19050 h 3333750"/>
              <a:gd name="connsiteX189" fmla="*/ 7234634 w 12191999"/>
              <a:gd name="connsiteY189" fmla="*/ 21034 h 3333750"/>
              <a:gd name="connsiteX190" fmla="*/ 7243365 w 12191999"/>
              <a:gd name="connsiteY190" fmla="*/ 23019 h 3333750"/>
              <a:gd name="connsiteX191" fmla="*/ 7259240 w 12191999"/>
              <a:gd name="connsiteY191" fmla="*/ 28178 h 3333750"/>
              <a:gd name="connsiteX192" fmla="*/ 7274718 w 12191999"/>
              <a:gd name="connsiteY192" fmla="*/ 32544 h 3333750"/>
              <a:gd name="connsiteX193" fmla="*/ 7282259 w 12191999"/>
              <a:gd name="connsiteY193" fmla="*/ 34528 h 3333750"/>
              <a:gd name="connsiteX194" fmla="*/ 7289799 w 12191999"/>
              <a:gd name="connsiteY194" fmla="*/ 36116 h 3333750"/>
              <a:gd name="connsiteX195" fmla="*/ 7296943 w 12191999"/>
              <a:gd name="connsiteY195" fmla="*/ 36909 h 3333750"/>
              <a:gd name="connsiteX196" fmla="*/ 7304880 w 12191999"/>
              <a:gd name="connsiteY196" fmla="*/ 37703 h 3333750"/>
              <a:gd name="connsiteX197" fmla="*/ 7312421 w 12191999"/>
              <a:gd name="connsiteY197" fmla="*/ 36909 h 3333750"/>
              <a:gd name="connsiteX198" fmla="*/ 7320755 w 12191999"/>
              <a:gd name="connsiteY198" fmla="*/ 36116 h 3333750"/>
              <a:gd name="connsiteX199" fmla="*/ 7675165 w 12191999"/>
              <a:gd name="connsiteY199" fmla="*/ 71437 h 3333750"/>
              <a:gd name="connsiteX200" fmla="*/ 7711280 w 12191999"/>
              <a:gd name="connsiteY200" fmla="*/ 92075 h 3333750"/>
              <a:gd name="connsiteX201" fmla="*/ 7715646 w 12191999"/>
              <a:gd name="connsiteY201" fmla="*/ 93266 h 3333750"/>
              <a:gd name="connsiteX202" fmla="*/ 7720012 w 12191999"/>
              <a:gd name="connsiteY202" fmla="*/ 94059 h 3333750"/>
              <a:gd name="connsiteX203" fmla="*/ 7723584 w 12191999"/>
              <a:gd name="connsiteY203" fmla="*/ 95647 h 3333750"/>
              <a:gd name="connsiteX204" fmla="*/ 7726759 w 12191999"/>
              <a:gd name="connsiteY204" fmla="*/ 97234 h 3333750"/>
              <a:gd name="connsiteX205" fmla="*/ 7737871 w 12191999"/>
              <a:gd name="connsiteY205" fmla="*/ 100806 h 3333750"/>
              <a:gd name="connsiteX206" fmla="*/ 7748587 w 12191999"/>
              <a:gd name="connsiteY206" fmla="*/ 103981 h 3333750"/>
              <a:gd name="connsiteX207" fmla="*/ 7759699 w 12191999"/>
              <a:gd name="connsiteY207" fmla="*/ 107156 h 3333750"/>
              <a:gd name="connsiteX208" fmla="*/ 7770415 w 12191999"/>
              <a:gd name="connsiteY208" fmla="*/ 109141 h 3333750"/>
              <a:gd name="connsiteX209" fmla="*/ 7781130 w 12191999"/>
              <a:gd name="connsiteY209" fmla="*/ 111125 h 3333750"/>
              <a:gd name="connsiteX210" fmla="*/ 7791846 w 12191999"/>
              <a:gd name="connsiteY210" fmla="*/ 112712 h 3333750"/>
              <a:gd name="connsiteX211" fmla="*/ 7803355 w 12191999"/>
              <a:gd name="connsiteY211" fmla="*/ 113903 h 3333750"/>
              <a:gd name="connsiteX212" fmla="*/ 7814071 w 12191999"/>
              <a:gd name="connsiteY212" fmla="*/ 114697 h 3333750"/>
              <a:gd name="connsiteX213" fmla="*/ 7825580 w 12191999"/>
              <a:gd name="connsiteY213" fmla="*/ 114697 h 3333750"/>
              <a:gd name="connsiteX214" fmla="*/ 7836693 w 12191999"/>
              <a:gd name="connsiteY214" fmla="*/ 114697 h 3333750"/>
              <a:gd name="connsiteX215" fmla="*/ 7848202 w 12191999"/>
              <a:gd name="connsiteY215" fmla="*/ 113903 h 3333750"/>
              <a:gd name="connsiteX216" fmla="*/ 7859315 w 12191999"/>
              <a:gd name="connsiteY216" fmla="*/ 112712 h 3333750"/>
              <a:gd name="connsiteX217" fmla="*/ 7871221 w 12191999"/>
              <a:gd name="connsiteY217" fmla="*/ 111125 h 3333750"/>
              <a:gd name="connsiteX218" fmla="*/ 7883127 w 12191999"/>
              <a:gd name="connsiteY218" fmla="*/ 108744 h 3333750"/>
              <a:gd name="connsiteX219" fmla="*/ 7895034 w 12191999"/>
              <a:gd name="connsiteY219" fmla="*/ 105966 h 3333750"/>
              <a:gd name="connsiteX220" fmla="*/ 7907337 w 12191999"/>
              <a:gd name="connsiteY220" fmla="*/ 102394 h 3333750"/>
              <a:gd name="connsiteX221" fmla="*/ 7913290 w 12191999"/>
              <a:gd name="connsiteY221" fmla="*/ 100806 h 3333750"/>
              <a:gd name="connsiteX222" fmla="*/ 7920037 w 12191999"/>
              <a:gd name="connsiteY222" fmla="*/ 99219 h 3333750"/>
              <a:gd name="connsiteX223" fmla="*/ 7926784 w 12191999"/>
              <a:gd name="connsiteY223" fmla="*/ 98822 h 3333750"/>
              <a:gd name="connsiteX224" fmla="*/ 7933927 w 12191999"/>
              <a:gd name="connsiteY224" fmla="*/ 98425 h 3333750"/>
              <a:gd name="connsiteX225" fmla="*/ 7940674 w 12191999"/>
              <a:gd name="connsiteY225" fmla="*/ 98425 h 3333750"/>
              <a:gd name="connsiteX226" fmla="*/ 7947818 w 12191999"/>
              <a:gd name="connsiteY226" fmla="*/ 98822 h 3333750"/>
              <a:gd name="connsiteX227" fmla="*/ 7954962 w 12191999"/>
              <a:gd name="connsiteY227" fmla="*/ 99219 h 3333750"/>
              <a:gd name="connsiteX228" fmla="*/ 7962502 w 12191999"/>
              <a:gd name="connsiteY228" fmla="*/ 100806 h 3333750"/>
              <a:gd name="connsiteX229" fmla="*/ 7969646 w 12191999"/>
              <a:gd name="connsiteY229" fmla="*/ 102394 h 3333750"/>
              <a:gd name="connsiteX230" fmla="*/ 7976393 w 12191999"/>
              <a:gd name="connsiteY230" fmla="*/ 103981 h 3333750"/>
              <a:gd name="connsiteX231" fmla="*/ 7983537 w 12191999"/>
              <a:gd name="connsiteY231" fmla="*/ 106362 h 3333750"/>
              <a:gd name="connsiteX232" fmla="*/ 7990284 w 12191999"/>
              <a:gd name="connsiteY232" fmla="*/ 109141 h 3333750"/>
              <a:gd name="connsiteX233" fmla="*/ 7996634 w 12191999"/>
              <a:gd name="connsiteY233" fmla="*/ 112316 h 3333750"/>
              <a:gd name="connsiteX234" fmla="*/ 8002984 w 12191999"/>
              <a:gd name="connsiteY234" fmla="*/ 115491 h 3333750"/>
              <a:gd name="connsiteX235" fmla="*/ 8009334 w 12191999"/>
              <a:gd name="connsiteY235" fmla="*/ 119062 h 3333750"/>
              <a:gd name="connsiteX236" fmla="*/ 8014890 w 12191999"/>
              <a:gd name="connsiteY236" fmla="*/ 123031 h 3333750"/>
              <a:gd name="connsiteX237" fmla="*/ 8020446 w 12191999"/>
              <a:gd name="connsiteY237" fmla="*/ 124619 h 3333750"/>
              <a:gd name="connsiteX238" fmla="*/ 8025605 w 12191999"/>
              <a:gd name="connsiteY238" fmla="*/ 126603 h 3333750"/>
              <a:gd name="connsiteX239" fmla="*/ 8034734 w 12191999"/>
              <a:gd name="connsiteY239" fmla="*/ 131366 h 3333750"/>
              <a:gd name="connsiteX240" fmla="*/ 8044655 w 12191999"/>
              <a:gd name="connsiteY240" fmla="*/ 133747 h 3333750"/>
              <a:gd name="connsiteX241" fmla="*/ 8054974 w 12191999"/>
              <a:gd name="connsiteY241" fmla="*/ 135334 h 3333750"/>
              <a:gd name="connsiteX242" fmla="*/ 8065293 w 12191999"/>
              <a:gd name="connsiteY242" fmla="*/ 136525 h 3333750"/>
              <a:gd name="connsiteX243" fmla="*/ 8075612 w 12191999"/>
              <a:gd name="connsiteY243" fmla="*/ 136525 h 3333750"/>
              <a:gd name="connsiteX244" fmla="*/ 8085930 w 12191999"/>
              <a:gd name="connsiteY244" fmla="*/ 135731 h 3333750"/>
              <a:gd name="connsiteX245" fmla="*/ 8096646 w 12191999"/>
              <a:gd name="connsiteY245" fmla="*/ 135334 h 3333750"/>
              <a:gd name="connsiteX246" fmla="*/ 8117680 w 12191999"/>
              <a:gd name="connsiteY246" fmla="*/ 133747 h 3333750"/>
              <a:gd name="connsiteX247" fmla="*/ 8128396 w 12191999"/>
              <a:gd name="connsiteY247" fmla="*/ 133350 h 3333750"/>
              <a:gd name="connsiteX248" fmla="*/ 8138715 w 12191999"/>
              <a:gd name="connsiteY248" fmla="*/ 132953 h 3333750"/>
              <a:gd name="connsiteX249" fmla="*/ 8149430 w 12191999"/>
              <a:gd name="connsiteY249" fmla="*/ 132953 h 3333750"/>
              <a:gd name="connsiteX250" fmla="*/ 8159749 w 12191999"/>
              <a:gd name="connsiteY250" fmla="*/ 133350 h 3333750"/>
              <a:gd name="connsiteX251" fmla="*/ 8169671 w 12191999"/>
              <a:gd name="connsiteY251" fmla="*/ 134144 h 3333750"/>
              <a:gd name="connsiteX252" fmla="*/ 8179990 w 12191999"/>
              <a:gd name="connsiteY252" fmla="*/ 136525 h 3333750"/>
              <a:gd name="connsiteX253" fmla="*/ 8189912 w 12191999"/>
              <a:gd name="connsiteY253" fmla="*/ 139303 h 3333750"/>
              <a:gd name="connsiteX254" fmla="*/ 8194277 w 12191999"/>
              <a:gd name="connsiteY254" fmla="*/ 141684 h 3333750"/>
              <a:gd name="connsiteX255" fmla="*/ 8199040 w 12191999"/>
              <a:gd name="connsiteY255" fmla="*/ 144066 h 3333750"/>
              <a:gd name="connsiteX256" fmla="*/ 8296274 w 12191999"/>
              <a:gd name="connsiteY256" fmla="*/ 157956 h 3333750"/>
              <a:gd name="connsiteX257" fmla="*/ 8393111 w 12191999"/>
              <a:gd name="connsiteY257" fmla="*/ 171847 h 3333750"/>
              <a:gd name="connsiteX258" fmla="*/ 8441530 w 12191999"/>
              <a:gd name="connsiteY258" fmla="*/ 178594 h 3333750"/>
              <a:gd name="connsiteX259" fmla="*/ 8490346 w 12191999"/>
              <a:gd name="connsiteY259" fmla="*/ 185341 h 3333750"/>
              <a:gd name="connsiteX260" fmla="*/ 8539161 w 12191999"/>
              <a:gd name="connsiteY260" fmla="*/ 190897 h 3333750"/>
              <a:gd name="connsiteX261" fmla="*/ 8587580 w 12191999"/>
              <a:gd name="connsiteY261" fmla="*/ 196056 h 3333750"/>
              <a:gd name="connsiteX262" fmla="*/ 8598693 w 12191999"/>
              <a:gd name="connsiteY262" fmla="*/ 197644 h 3333750"/>
              <a:gd name="connsiteX263" fmla="*/ 8610202 w 12191999"/>
              <a:gd name="connsiteY263" fmla="*/ 199231 h 3333750"/>
              <a:gd name="connsiteX264" fmla="*/ 8631633 w 12191999"/>
              <a:gd name="connsiteY264" fmla="*/ 203200 h 3333750"/>
              <a:gd name="connsiteX265" fmla="*/ 8652271 w 12191999"/>
              <a:gd name="connsiteY265" fmla="*/ 207962 h 3333750"/>
              <a:gd name="connsiteX266" fmla="*/ 8672511 w 12191999"/>
              <a:gd name="connsiteY266" fmla="*/ 213122 h 3333750"/>
              <a:gd name="connsiteX267" fmla="*/ 8692355 w 12191999"/>
              <a:gd name="connsiteY267" fmla="*/ 219075 h 3333750"/>
              <a:gd name="connsiteX268" fmla="*/ 8712199 w 12191999"/>
              <a:gd name="connsiteY268" fmla="*/ 225425 h 3333750"/>
              <a:gd name="connsiteX269" fmla="*/ 8751093 w 12191999"/>
              <a:gd name="connsiteY269" fmla="*/ 238919 h 3333750"/>
              <a:gd name="connsiteX270" fmla="*/ 8762602 w 12191999"/>
              <a:gd name="connsiteY270" fmla="*/ 242491 h 3333750"/>
              <a:gd name="connsiteX271" fmla="*/ 8773715 w 12191999"/>
              <a:gd name="connsiteY271" fmla="*/ 246062 h 3333750"/>
              <a:gd name="connsiteX272" fmla="*/ 8795940 w 12191999"/>
              <a:gd name="connsiteY272" fmla="*/ 254397 h 3333750"/>
              <a:gd name="connsiteX273" fmla="*/ 8817371 w 12191999"/>
              <a:gd name="connsiteY273" fmla="*/ 262334 h 3333750"/>
              <a:gd name="connsiteX274" fmla="*/ 8828880 w 12191999"/>
              <a:gd name="connsiteY274" fmla="*/ 265509 h 3333750"/>
              <a:gd name="connsiteX275" fmla="*/ 8839993 w 12191999"/>
              <a:gd name="connsiteY275" fmla="*/ 268684 h 3333750"/>
              <a:gd name="connsiteX276" fmla="*/ 8851899 w 12191999"/>
              <a:gd name="connsiteY276" fmla="*/ 271066 h 3333750"/>
              <a:gd name="connsiteX277" fmla="*/ 8863408 w 12191999"/>
              <a:gd name="connsiteY277" fmla="*/ 272653 h 3333750"/>
              <a:gd name="connsiteX278" fmla="*/ 8875711 w 12191999"/>
              <a:gd name="connsiteY278" fmla="*/ 273447 h 3333750"/>
              <a:gd name="connsiteX279" fmla="*/ 8888015 w 12191999"/>
              <a:gd name="connsiteY279" fmla="*/ 273447 h 3333750"/>
              <a:gd name="connsiteX280" fmla="*/ 8900715 w 12191999"/>
              <a:gd name="connsiteY280" fmla="*/ 271859 h 3333750"/>
              <a:gd name="connsiteX281" fmla="*/ 8907065 w 12191999"/>
              <a:gd name="connsiteY281" fmla="*/ 270272 h 3333750"/>
              <a:gd name="connsiteX282" fmla="*/ 8913811 w 12191999"/>
              <a:gd name="connsiteY282" fmla="*/ 268684 h 3333750"/>
              <a:gd name="connsiteX283" fmla="*/ 8920955 w 12191999"/>
              <a:gd name="connsiteY283" fmla="*/ 267097 h 3333750"/>
              <a:gd name="connsiteX284" fmla="*/ 8927702 w 12191999"/>
              <a:gd name="connsiteY284" fmla="*/ 264716 h 3333750"/>
              <a:gd name="connsiteX285" fmla="*/ 8934846 w 12191999"/>
              <a:gd name="connsiteY285" fmla="*/ 261937 h 3333750"/>
              <a:gd name="connsiteX286" fmla="*/ 8941990 w 12191999"/>
              <a:gd name="connsiteY286" fmla="*/ 258762 h 3333750"/>
              <a:gd name="connsiteX287" fmla="*/ 8945958 w 12191999"/>
              <a:gd name="connsiteY287" fmla="*/ 257969 h 3333750"/>
              <a:gd name="connsiteX288" fmla="*/ 8950721 w 12191999"/>
              <a:gd name="connsiteY288" fmla="*/ 256778 h 3333750"/>
              <a:gd name="connsiteX289" fmla="*/ 8956277 w 12191999"/>
              <a:gd name="connsiteY289" fmla="*/ 256381 h 3333750"/>
              <a:gd name="connsiteX290" fmla="*/ 8962230 w 12191999"/>
              <a:gd name="connsiteY290" fmla="*/ 256778 h 3333750"/>
              <a:gd name="connsiteX291" fmla="*/ 8968977 w 12191999"/>
              <a:gd name="connsiteY291" fmla="*/ 257175 h 3333750"/>
              <a:gd name="connsiteX292" fmla="*/ 8975327 w 12191999"/>
              <a:gd name="connsiteY292" fmla="*/ 258366 h 3333750"/>
              <a:gd name="connsiteX293" fmla="*/ 8989218 w 12191999"/>
              <a:gd name="connsiteY293" fmla="*/ 261144 h 3333750"/>
              <a:gd name="connsiteX294" fmla="*/ 9003902 w 12191999"/>
              <a:gd name="connsiteY294" fmla="*/ 264716 h 3333750"/>
              <a:gd name="connsiteX295" fmla="*/ 9018587 w 12191999"/>
              <a:gd name="connsiteY295" fmla="*/ 268684 h 3333750"/>
              <a:gd name="connsiteX296" fmla="*/ 9046368 w 12191999"/>
              <a:gd name="connsiteY296" fmla="*/ 277019 h 3333750"/>
              <a:gd name="connsiteX297" fmla="*/ 9068593 w 12191999"/>
              <a:gd name="connsiteY297" fmla="*/ 282575 h 3333750"/>
              <a:gd name="connsiteX298" fmla="*/ 9090421 w 12191999"/>
              <a:gd name="connsiteY298" fmla="*/ 288925 h 3333750"/>
              <a:gd name="connsiteX299" fmla="*/ 9111852 w 12191999"/>
              <a:gd name="connsiteY299" fmla="*/ 294481 h 3333750"/>
              <a:gd name="connsiteX300" fmla="*/ 9122568 w 12191999"/>
              <a:gd name="connsiteY300" fmla="*/ 296863 h 3333750"/>
              <a:gd name="connsiteX301" fmla="*/ 9133283 w 12191999"/>
              <a:gd name="connsiteY301" fmla="*/ 298847 h 3333750"/>
              <a:gd name="connsiteX302" fmla="*/ 9144793 w 12191999"/>
              <a:gd name="connsiteY302" fmla="*/ 301228 h 3333750"/>
              <a:gd name="connsiteX303" fmla="*/ 9155508 w 12191999"/>
              <a:gd name="connsiteY303" fmla="*/ 302816 h 3333750"/>
              <a:gd name="connsiteX304" fmla="*/ 9167018 w 12191999"/>
              <a:gd name="connsiteY304" fmla="*/ 303609 h 3333750"/>
              <a:gd name="connsiteX305" fmla="*/ 9178924 w 12191999"/>
              <a:gd name="connsiteY305" fmla="*/ 304006 h 3333750"/>
              <a:gd name="connsiteX306" fmla="*/ 9190037 w 12191999"/>
              <a:gd name="connsiteY306" fmla="*/ 303609 h 3333750"/>
              <a:gd name="connsiteX307" fmla="*/ 9201943 w 12191999"/>
              <a:gd name="connsiteY307" fmla="*/ 303212 h 3333750"/>
              <a:gd name="connsiteX308" fmla="*/ 9214246 w 12191999"/>
              <a:gd name="connsiteY308" fmla="*/ 301625 h 3333750"/>
              <a:gd name="connsiteX309" fmla="*/ 9226549 w 12191999"/>
              <a:gd name="connsiteY309" fmla="*/ 298847 h 3333750"/>
              <a:gd name="connsiteX310" fmla="*/ 9230518 w 12191999"/>
              <a:gd name="connsiteY310" fmla="*/ 298450 h 3333750"/>
              <a:gd name="connsiteX311" fmla="*/ 9235677 w 12191999"/>
              <a:gd name="connsiteY311" fmla="*/ 298450 h 3333750"/>
              <a:gd name="connsiteX312" fmla="*/ 9240837 w 12191999"/>
              <a:gd name="connsiteY312" fmla="*/ 298847 h 3333750"/>
              <a:gd name="connsiteX313" fmla="*/ 9245996 w 12191999"/>
              <a:gd name="connsiteY313" fmla="*/ 300037 h 3333750"/>
              <a:gd name="connsiteX314" fmla="*/ 9257108 w 12191999"/>
              <a:gd name="connsiteY314" fmla="*/ 303212 h 3333750"/>
              <a:gd name="connsiteX315" fmla="*/ 9266237 w 12191999"/>
              <a:gd name="connsiteY315" fmla="*/ 307181 h 3333750"/>
              <a:gd name="connsiteX316" fmla="*/ 9290446 w 12191999"/>
              <a:gd name="connsiteY316" fmla="*/ 317103 h 3333750"/>
              <a:gd name="connsiteX317" fmla="*/ 9315449 w 12191999"/>
              <a:gd name="connsiteY317" fmla="*/ 326231 h 3333750"/>
              <a:gd name="connsiteX318" fmla="*/ 9340849 w 12191999"/>
              <a:gd name="connsiteY318" fmla="*/ 334566 h 3333750"/>
              <a:gd name="connsiteX319" fmla="*/ 9366646 w 12191999"/>
              <a:gd name="connsiteY319" fmla="*/ 341709 h 3333750"/>
              <a:gd name="connsiteX320" fmla="*/ 9392840 w 12191999"/>
              <a:gd name="connsiteY320" fmla="*/ 348059 h 3333750"/>
              <a:gd name="connsiteX321" fmla="*/ 9419430 w 12191999"/>
              <a:gd name="connsiteY321" fmla="*/ 353615 h 3333750"/>
              <a:gd name="connsiteX322" fmla="*/ 9446815 w 12191999"/>
              <a:gd name="connsiteY322" fmla="*/ 358775 h 3333750"/>
              <a:gd name="connsiteX323" fmla="*/ 9474199 w 12191999"/>
              <a:gd name="connsiteY323" fmla="*/ 362744 h 3333750"/>
              <a:gd name="connsiteX324" fmla="*/ 9553177 w 12191999"/>
              <a:gd name="connsiteY324" fmla="*/ 395684 h 3333750"/>
              <a:gd name="connsiteX325" fmla="*/ 9632949 w 12191999"/>
              <a:gd name="connsiteY325" fmla="*/ 428228 h 3333750"/>
              <a:gd name="connsiteX326" fmla="*/ 9644458 w 12191999"/>
              <a:gd name="connsiteY326" fmla="*/ 432990 h 3333750"/>
              <a:gd name="connsiteX327" fmla="*/ 9656365 w 12191999"/>
              <a:gd name="connsiteY327" fmla="*/ 436959 h 3333750"/>
              <a:gd name="connsiteX328" fmla="*/ 9668668 w 12191999"/>
              <a:gd name="connsiteY328" fmla="*/ 440928 h 3333750"/>
              <a:gd name="connsiteX329" fmla="*/ 9680971 w 12191999"/>
              <a:gd name="connsiteY329" fmla="*/ 444103 h 3333750"/>
              <a:gd name="connsiteX330" fmla="*/ 9693274 w 12191999"/>
              <a:gd name="connsiteY330" fmla="*/ 446087 h 3333750"/>
              <a:gd name="connsiteX331" fmla="*/ 9700021 w 12191999"/>
              <a:gd name="connsiteY331" fmla="*/ 446881 h 3333750"/>
              <a:gd name="connsiteX332" fmla="*/ 9706768 w 12191999"/>
              <a:gd name="connsiteY332" fmla="*/ 447278 h 3333750"/>
              <a:gd name="connsiteX333" fmla="*/ 9713515 w 12191999"/>
              <a:gd name="connsiteY333" fmla="*/ 447278 h 3333750"/>
              <a:gd name="connsiteX334" fmla="*/ 9719865 w 12191999"/>
              <a:gd name="connsiteY334" fmla="*/ 447278 h 3333750"/>
              <a:gd name="connsiteX335" fmla="*/ 9726611 w 12191999"/>
              <a:gd name="connsiteY335" fmla="*/ 446881 h 3333750"/>
              <a:gd name="connsiteX336" fmla="*/ 9733755 w 12191999"/>
              <a:gd name="connsiteY336" fmla="*/ 445690 h 3333750"/>
              <a:gd name="connsiteX337" fmla="*/ 9782174 w 12191999"/>
              <a:gd name="connsiteY337" fmla="*/ 443706 h 3333750"/>
              <a:gd name="connsiteX338" fmla="*/ 9788524 w 12191999"/>
              <a:gd name="connsiteY338" fmla="*/ 441722 h 3333750"/>
              <a:gd name="connsiteX339" fmla="*/ 9794477 w 12191999"/>
              <a:gd name="connsiteY339" fmla="*/ 440134 h 3333750"/>
              <a:gd name="connsiteX340" fmla="*/ 9800827 w 12191999"/>
              <a:gd name="connsiteY340" fmla="*/ 439737 h 3333750"/>
              <a:gd name="connsiteX341" fmla="*/ 9807177 w 12191999"/>
              <a:gd name="connsiteY341" fmla="*/ 440134 h 3333750"/>
              <a:gd name="connsiteX342" fmla="*/ 9813130 w 12191999"/>
              <a:gd name="connsiteY342" fmla="*/ 440531 h 3333750"/>
              <a:gd name="connsiteX343" fmla="*/ 9819480 w 12191999"/>
              <a:gd name="connsiteY343" fmla="*/ 442119 h 3333750"/>
              <a:gd name="connsiteX344" fmla="*/ 9825037 w 12191999"/>
              <a:gd name="connsiteY344" fmla="*/ 444103 h 3333750"/>
              <a:gd name="connsiteX345" fmla="*/ 9830593 w 12191999"/>
              <a:gd name="connsiteY345" fmla="*/ 446087 h 3333750"/>
              <a:gd name="connsiteX346" fmla="*/ 9982993 w 12191999"/>
              <a:gd name="connsiteY346" fmla="*/ 509587 h 3333750"/>
              <a:gd name="connsiteX347" fmla="*/ 10059193 w 12191999"/>
              <a:gd name="connsiteY347" fmla="*/ 541337 h 3333750"/>
              <a:gd name="connsiteX348" fmla="*/ 10134599 w 12191999"/>
              <a:gd name="connsiteY348" fmla="*/ 573881 h 3333750"/>
              <a:gd name="connsiteX349" fmla="*/ 10145711 w 12191999"/>
              <a:gd name="connsiteY349" fmla="*/ 578644 h 3333750"/>
              <a:gd name="connsiteX350" fmla="*/ 10156030 w 12191999"/>
              <a:gd name="connsiteY350" fmla="*/ 582215 h 3333750"/>
              <a:gd name="connsiteX351" fmla="*/ 10166349 w 12191999"/>
              <a:gd name="connsiteY351" fmla="*/ 585390 h 3333750"/>
              <a:gd name="connsiteX352" fmla="*/ 10176271 w 12191999"/>
              <a:gd name="connsiteY352" fmla="*/ 587772 h 3333750"/>
              <a:gd name="connsiteX353" fmla="*/ 10187383 w 12191999"/>
              <a:gd name="connsiteY353" fmla="*/ 589756 h 3333750"/>
              <a:gd name="connsiteX354" fmla="*/ 10198496 w 12191999"/>
              <a:gd name="connsiteY354" fmla="*/ 590947 h 3333750"/>
              <a:gd name="connsiteX355" fmla="*/ 10211593 w 12191999"/>
              <a:gd name="connsiteY355" fmla="*/ 590947 h 3333750"/>
              <a:gd name="connsiteX356" fmla="*/ 10225483 w 12191999"/>
              <a:gd name="connsiteY356" fmla="*/ 590947 h 3333750"/>
              <a:gd name="connsiteX357" fmla="*/ 10237787 w 12191999"/>
              <a:gd name="connsiteY357" fmla="*/ 590947 h 3333750"/>
              <a:gd name="connsiteX358" fmla="*/ 10250090 w 12191999"/>
              <a:gd name="connsiteY358" fmla="*/ 591344 h 3333750"/>
              <a:gd name="connsiteX359" fmla="*/ 10261202 w 12191999"/>
              <a:gd name="connsiteY359" fmla="*/ 593328 h 3333750"/>
              <a:gd name="connsiteX360" fmla="*/ 10272315 w 12191999"/>
              <a:gd name="connsiteY360" fmla="*/ 596503 h 3333750"/>
              <a:gd name="connsiteX361" fmla="*/ 10282633 w 12191999"/>
              <a:gd name="connsiteY361" fmla="*/ 600075 h 3333750"/>
              <a:gd name="connsiteX362" fmla="*/ 10291761 w 12191999"/>
              <a:gd name="connsiteY362" fmla="*/ 604440 h 3333750"/>
              <a:gd name="connsiteX363" fmla="*/ 10300890 w 12191999"/>
              <a:gd name="connsiteY363" fmla="*/ 609600 h 3333750"/>
              <a:gd name="connsiteX364" fmla="*/ 10309621 w 12191999"/>
              <a:gd name="connsiteY364" fmla="*/ 615156 h 3333750"/>
              <a:gd name="connsiteX365" fmla="*/ 10318352 w 12191999"/>
              <a:gd name="connsiteY365" fmla="*/ 620712 h 3333750"/>
              <a:gd name="connsiteX366" fmla="*/ 10326687 w 12191999"/>
              <a:gd name="connsiteY366" fmla="*/ 627459 h 3333750"/>
              <a:gd name="connsiteX367" fmla="*/ 10334624 w 12191999"/>
              <a:gd name="connsiteY367" fmla="*/ 634206 h 3333750"/>
              <a:gd name="connsiteX368" fmla="*/ 10341768 w 12191999"/>
              <a:gd name="connsiteY368" fmla="*/ 640953 h 3333750"/>
              <a:gd name="connsiteX369" fmla="*/ 10356452 w 12191999"/>
              <a:gd name="connsiteY369" fmla="*/ 654844 h 3333750"/>
              <a:gd name="connsiteX370" fmla="*/ 10371137 w 12191999"/>
              <a:gd name="connsiteY370" fmla="*/ 668734 h 3333750"/>
              <a:gd name="connsiteX371" fmla="*/ 10374708 w 12191999"/>
              <a:gd name="connsiteY371" fmla="*/ 672703 h 3333750"/>
              <a:gd name="connsiteX372" fmla="*/ 10377487 w 12191999"/>
              <a:gd name="connsiteY372" fmla="*/ 676672 h 3333750"/>
              <a:gd name="connsiteX373" fmla="*/ 10383837 w 12191999"/>
              <a:gd name="connsiteY373" fmla="*/ 685403 h 3333750"/>
              <a:gd name="connsiteX374" fmla="*/ 10387805 w 12191999"/>
              <a:gd name="connsiteY374" fmla="*/ 689769 h 3333750"/>
              <a:gd name="connsiteX375" fmla="*/ 10392171 w 12191999"/>
              <a:gd name="connsiteY375" fmla="*/ 693737 h 3333750"/>
              <a:gd name="connsiteX376" fmla="*/ 10395346 w 12191999"/>
              <a:gd name="connsiteY376" fmla="*/ 695325 h 3333750"/>
              <a:gd name="connsiteX377" fmla="*/ 10398124 w 12191999"/>
              <a:gd name="connsiteY377" fmla="*/ 696912 h 3333750"/>
              <a:gd name="connsiteX378" fmla="*/ 10401299 w 12191999"/>
              <a:gd name="connsiteY378" fmla="*/ 698103 h 3333750"/>
              <a:gd name="connsiteX379" fmla="*/ 10405268 w 12191999"/>
              <a:gd name="connsiteY379" fmla="*/ 699294 h 3333750"/>
              <a:gd name="connsiteX380" fmla="*/ 10425508 w 12191999"/>
              <a:gd name="connsiteY380" fmla="*/ 704453 h 3333750"/>
              <a:gd name="connsiteX381" fmla="*/ 10444558 w 12191999"/>
              <a:gd name="connsiteY381" fmla="*/ 711200 h 3333750"/>
              <a:gd name="connsiteX382" fmla="*/ 10463211 w 12191999"/>
              <a:gd name="connsiteY382" fmla="*/ 717947 h 3333750"/>
              <a:gd name="connsiteX383" fmla="*/ 10480674 w 12191999"/>
              <a:gd name="connsiteY383" fmla="*/ 725884 h 3333750"/>
              <a:gd name="connsiteX384" fmla="*/ 10496946 w 12191999"/>
              <a:gd name="connsiteY384" fmla="*/ 734615 h 3333750"/>
              <a:gd name="connsiteX385" fmla="*/ 10512821 w 12191999"/>
              <a:gd name="connsiteY385" fmla="*/ 743347 h 3333750"/>
              <a:gd name="connsiteX386" fmla="*/ 10527902 w 12191999"/>
              <a:gd name="connsiteY386" fmla="*/ 752475 h 3333750"/>
              <a:gd name="connsiteX387" fmla="*/ 10542190 w 12191999"/>
              <a:gd name="connsiteY387" fmla="*/ 762397 h 3333750"/>
              <a:gd name="connsiteX388" fmla="*/ 10556080 w 12191999"/>
              <a:gd name="connsiteY388" fmla="*/ 773112 h 3333750"/>
              <a:gd name="connsiteX389" fmla="*/ 10569971 w 12191999"/>
              <a:gd name="connsiteY389" fmla="*/ 783431 h 3333750"/>
              <a:gd name="connsiteX390" fmla="*/ 10583068 w 12191999"/>
              <a:gd name="connsiteY390" fmla="*/ 794544 h 3333750"/>
              <a:gd name="connsiteX391" fmla="*/ 10595768 w 12191999"/>
              <a:gd name="connsiteY391" fmla="*/ 806053 h 3333750"/>
              <a:gd name="connsiteX392" fmla="*/ 10608071 w 12191999"/>
              <a:gd name="connsiteY392" fmla="*/ 817165 h 3333750"/>
              <a:gd name="connsiteX393" fmla="*/ 10620374 w 12191999"/>
              <a:gd name="connsiteY393" fmla="*/ 829072 h 3333750"/>
              <a:gd name="connsiteX394" fmla="*/ 10644187 w 12191999"/>
              <a:gd name="connsiteY394" fmla="*/ 852884 h 3333750"/>
              <a:gd name="connsiteX395" fmla="*/ 10658474 w 12191999"/>
              <a:gd name="connsiteY395" fmla="*/ 860028 h 3333750"/>
              <a:gd name="connsiteX396" fmla="*/ 10673555 w 12191999"/>
              <a:gd name="connsiteY396" fmla="*/ 867172 h 3333750"/>
              <a:gd name="connsiteX397" fmla="*/ 10687843 w 12191999"/>
              <a:gd name="connsiteY397" fmla="*/ 873919 h 3333750"/>
              <a:gd name="connsiteX398" fmla="*/ 10702527 w 12191999"/>
              <a:gd name="connsiteY398" fmla="*/ 881856 h 3333750"/>
              <a:gd name="connsiteX399" fmla="*/ 10716418 w 12191999"/>
              <a:gd name="connsiteY399" fmla="*/ 889397 h 3333750"/>
              <a:gd name="connsiteX400" fmla="*/ 10722371 w 12191999"/>
              <a:gd name="connsiteY400" fmla="*/ 893365 h 3333750"/>
              <a:gd name="connsiteX401" fmla="*/ 10729118 w 12191999"/>
              <a:gd name="connsiteY401" fmla="*/ 897731 h 3333750"/>
              <a:gd name="connsiteX402" fmla="*/ 10734674 w 12191999"/>
              <a:gd name="connsiteY402" fmla="*/ 902097 h 3333750"/>
              <a:gd name="connsiteX403" fmla="*/ 10741024 w 12191999"/>
              <a:gd name="connsiteY403" fmla="*/ 906859 h 3333750"/>
              <a:gd name="connsiteX404" fmla="*/ 10746183 w 12191999"/>
              <a:gd name="connsiteY404" fmla="*/ 912019 h 3333750"/>
              <a:gd name="connsiteX405" fmla="*/ 10751343 w 12191999"/>
              <a:gd name="connsiteY405" fmla="*/ 917575 h 3333750"/>
              <a:gd name="connsiteX406" fmla="*/ 10777140 w 12191999"/>
              <a:gd name="connsiteY406" fmla="*/ 922734 h 3333750"/>
              <a:gd name="connsiteX407" fmla="*/ 10801746 w 12191999"/>
              <a:gd name="connsiteY407" fmla="*/ 927894 h 3333750"/>
              <a:gd name="connsiteX408" fmla="*/ 10814049 w 12191999"/>
              <a:gd name="connsiteY408" fmla="*/ 931069 h 3333750"/>
              <a:gd name="connsiteX409" fmla="*/ 10825955 w 12191999"/>
              <a:gd name="connsiteY409" fmla="*/ 934640 h 3333750"/>
              <a:gd name="connsiteX410" fmla="*/ 10837068 w 12191999"/>
              <a:gd name="connsiteY410" fmla="*/ 938212 h 3333750"/>
              <a:gd name="connsiteX411" fmla="*/ 10848577 w 12191999"/>
              <a:gd name="connsiteY411" fmla="*/ 942578 h 3333750"/>
              <a:gd name="connsiteX412" fmla="*/ 10858896 w 12191999"/>
              <a:gd name="connsiteY412" fmla="*/ 946944 h 3333750"/>
              <a:gd name="connsiteX413" fmla="*/ 10869215 w 12191999"/>
              <a:gd name="connsiteY413" fmla="*/ 952897 h 3333750"/>
              <a:gd name="connsiteX414" fmla="*/ 10878343 w 12191999"/>
              <a:gd name="connsiteY414" fmla="*/ 958453 h 3333750"/>
              <a:gd name="connsiteX415" fmla="*/ 10887471 w 12191999"/>
              <a:gd name="connsiteY415" fmla="*/ 964406 h 3333750"/>
              <a:gd name="connsiteX416" fmla="*/ 10895408 w 12191999"/>
              <a:gd name="connsiteY416" fmla="*/ 971947 h 3333750"/>
              <a:gd name="connsiteX417" fmla="*/ 10902949 w 12191999"/>
              <a:gd name="connsiteY417" fmla="*/ 979884 h 3333750"/>
              <a:gd name="connsiteX418" fmla="*/ 10909299 w 12191999"/>
              <a:gd name="connsiteY418" fmla="*/ 988615 h 3333750"/>
              <a:gd name="connsiteX419" fmla="*/ 10912474 w 12191999"/>
              <a:gd name="connsiteY419" fmla="*/ 993378 h 3333750"/>
              <a:gd name="connsiteX420" fmla="*/ 10914855 w 12191999"/>
              <a:gd name="connsiteY420" fmla="*/ 998140 h 3333750"/>
              <a:gd name="connsiteX421" fmla="*/ 10917237 w 12191999"/>
              <a:gd name="connsiteY421" fmla="*/ 1001712 h 3333750"/>
              <a:gd name="connsiteX422" fmla="*/ 10920015 w 12191999"/>
              <a:gd name="connsiteY422" fmla="*/ 1004887 h 3333750"/>
              <a:gd name="connsiteX423" fmla="*/ 10923190 w 12191999"/>
              <a:gd name="connsiteY423" fmla="*/ 1006078 h 3333750"/>
              <a:gd name="connsiteX424" fmla="*/ 10926761 w 12191999"/>
              <a:gd name="connsiteY424" fmla="*/ 1007665 h 3333750"/>
              <a:gd name="connsiteX425" fmla="*/ 10930730 w 12191999"/>
              <a:gd name="connsiteY425" fmla="*/ 1008459 h 3333750"/>
              <a:gd name="connsiteX426" fmla="*/ 10935493 w 12191999"/>
              <a:gd name="connsiteY426" fmla="*/ 1008856 h 3333750"/>
              <a:gd name="connsiteX427" fmla="*/ 10947399 w 12191999"/>
              <a:gd name="connsiteY427" fmla="*/ 1008856 h 3333750"/>
              <a:gd name="connsiteX428" fmla="*/ 10956130 w 12191999"/>
              <a:gd name="connsiteY428" fmla="*/ 1008856 h 3333750"/>
              <a:gd name="connsiteX429" fmla="*/ 10964068 w 12191999"/>
              <a:gd name="connsiteY429" fmla="*/ 1009253 h 3333750"/>
              <a:gd name="connsiteX430" fmla="*/ 10972402 w 12191999"/>
              <a:gd name="connsiteY430" fmla="*/ 1010047 h 3333750"/>
              <a:gd name="connsiteX431" fmla="*/ 10979546 w 12191999"/>
              <a:gd name="connsiteY431" fmla="*/ 1011237 h 3333750"/>
              <a:gd name="connsiteX432" fmla="*/ 10986293 w 12191999"/>
              <a:gd name="connsiteY432" fmla="*/ 1013619 h 3333750"/>
              <a:gd name="connsiteX433" fmla="*/ 10992643 w 12191999"/>
              <a:gd name="connsiteY433" fmla="*/ 1016000 h 3333750"/>
              <a:gd name="connsiteX434" fmla="*/ 10998199 w 12191999"/>
              <a:gd name="connsiteY434" fmla="*/ 1018778 h 3333750"/>
              <a:gd name="connsiteX435" fmla="*/ 11003358 w 12191999"/>
              <a:gd name="connsiteY435" fmla="*/ 1021556 h 3333750"/>
              <a:gd name="connsiteX436" fmla="*/ 11008121 w 12191999"/>
              <a:gd name="connsiteY436" fmla="*/ 1025128 h 3333750"/>
              <a:gd name="connsiteX437" fmla="*/ 11012090 w 12191999"/>
              <a:gd name="connsiteY437" fmla="*/ 1029494 h 3333750"/>
              <a:gd name="connsiteX438" fmla="*/ 11015661 w 12191999"/>
              <a:gd name="connsiteY438" fmla="*/ 1033859 h 3333750"/>
              <a:gd name="connsiteX439" fmla="*/ 11018837 w 12191999"/>
              <a:gd name="connsiteY439" fmla="*/ 1038622 h 3333750"/>
              <a:gd name="connsiteX440" fmla="*/ 11021218 w 12191999"/>
              <a:gd name="connsiteY440" fmla="*/ 1044178 h 3333750"/>
              <a:gd name="connsiteX441" fmla="*/ 11022805 w 12191999"/>
              <a:gd name="connsiteY441" fmla="*/ 1049337 h 3333750"/>
              <a:gd name="connsiteX442" fmla="*/ 11024393 w 12191999"/>
              <a:gd name="connsiteY442" fmla="*/ 1055687 h 3333750"/>
              <a:gd name="connsiteX443" fmla="*/ 11025583 w 12191999"/>
              <a:gd name="connsiteY443" fmla="*/ 1061640 h 3333750"/>
              <a:gd name="connsiteX444" fmla="*/ 11045427 w 12191999"/>
              <a:gd name="connsiteY444" fmla="*/ 1072753 h 3333750"/>
              <a:gd name="connsiteX445" fmla="*/ 11066065 w 12191999"/>
              <a:gd name="connsiteY445" fmla="*/ 1083469 h 3333750"/>
              <a:gd name="connsiteX446" fmla="*/ 11086702 w 12191999"/>
              <a:gd name="connsiteY446" fmla="*/ 1093787 h 3333750"/>
              <a:gd name="connsiteX447" fmla="*/ 11106943 w 12191999"/>
              <a:gd name="connsiteY447" fmla="*/ 1104900 h 3333750"/>
              <a:gd name="connsiteX448" fmla="*/ 11116071 w 12191999"/>
              <a:gd name="connsiteY448" fmla="*/ 1110853 h 3333750"/>
              <a:gd name="connsiteX449" fmla="*/ 11125993 w 12191999"/>
              <a:gd name="connsiteY449" fmla="*/ 1116409 h 3333750"/>
              <a:gd name="connsiteX450" fmla="*/ 11134724 w 12191999"/>
              <a:gd name="connsiteY450" fmla="*/ 1123156 h 3333750"/>
              <a:gd name="connsiteX451" fmla="*/ 11143455 w 12191999"/>
              <a:gd name="connsiteY451" fmla="*/ 1129109 h 3333750"/>
              <a:gd name="connsiteX452" fmla="*/ 11151393 w 12191999"/>
              <a:gd name="connsiteY452" fmla="*/ 1136650 h 3333750"/>
              <a:gd name="connsiteX453" fmla="*/ 11159330 w 12191999"/>
              <a:gd name="connsiteY453" fmla="*/ 1143794 h 3333750"/>
              <a:gd name="connsiteX454" fmla="*/ 11166474 w 12191999"/>
              <a:gd name="connsiteY454" fmla="*/ 1151334 h 3333750"/>
              <a:gd name="connsiteX455" fmla="*/ 11172824 w 12191999"/>
              <a:gd name="connsiteY455" fmla="*/ 1159272 h 3333750"/>
              <a:gd name="connsiteX456" fmla="*/ 11177190 w 12191999"/>
              <a:gd name="connsiteY456" fmla="*/ 1162844 h 3333750"/>
              <a:gd name="connsiteX457" fmla="*/ 11181555 w 12191999"/>
              <a:gd name="connsiteY457" fmla="*/ 1166415 h 3333750"/>
              <a:gd name="connsiteX458" fmla="*/ 11185127 w 12191999"/>
              <a:gd name="connsiteY458" fmla="*/ 1170384 h 3333750"/>
              <a:gd name="connsiteX459" fmla="*/ 11187905 w 12191999"/>
              <a:gd name="connsiteY459" fmla="*/ 1174750 h 3333750"/>
              <a:gd name="connsiteX460" fmla="*/ 11194652 w 12191999"/>
              <a:gd name="connsiteY460" fmla="*/ 1182687 h 3333750"/>
              <a:gd name="connsiteX461" fmla="*/ 11201399 w 12191999"/>
              <a:gd name="connsiteY461" fmla="*/ 1191022 h 3333750"/>
              <a:gd name="connsiteX462" fmla="*/ 11205765 w 12191999"/>
              <a:gd name="connsiteY462" fmla="*/ 1194594 h 3333750"/>
              <a:gd name="connsiteX463" fmla="*/ 11209733 w 12191999"/>
              <a:gd name="connsiteY463" fmla="*/ 1198165 h 3333750"/>
              <a:gd name="connsiteX464" fmla="*/ 11214496 w 12191999"/>
              <a:gd name="connsiteY464" fmla="*/ 1201340 h 3333750"/>
              <a:gd name="connsiteX465" fmla="*/ 11220052 w 12191999"/>
              <a:gd name="connsiteY465" fmla="*/ 1203722 h 3333750"/>
              <a:gd name="connsiteX466" fmla="*/ 11225608 w 12191999"/>
              <a:gd name="connsiteY466" fmla="*/ 1206103 h 3333750"/>
              <a:gd name="connsiteX467" fmla="*/ 11232752 w 12191999"/>
              <a:gd name="connsiteY467" fmla="*/ 1207690 h 3333750"/>
              <a:gd name="connsiteX468" fmla="*/ 11240690 w 12191999"/>
              <a:gd name="connsiteY468" fmla="*/ 1208087 h 3333750"/>
              <a:gd name="connsiteX469" fmla="*/ 11249421 w 12191999"/>
              <a:gd name="connsiteY469" fmla="*/ 1208087 h 3333750"/>
              <a:gd name="connsiteX470" fmla="*/ 11261724 w 12191999"/>
              <a:gd name="connsiteY470" fmla="*/ 1208087 h 3333750"/>
              <a:gd name="connsiteX471" fmla="*/ 11273630 w 12191999"/>
              <a:gd name="connsiteY471" fmla="*/ 1209675 h 3333750"/>
              <a:gd name="connsiteX472" fmla="*/ 11284743 w 12191999"/>
              <a:gd name="connsiteY472" fmla="*/ 1211262 h 3333750"/>
              <a:gd name="connsiteX473" fmla="*/ 11295458 w 12191999"/>
              <a:gd name="connsiteY473" fmla="*/ 1213644 h 3333750"/>
              <a:gd name="connsiteX474" fmla="*/ 11305777 w 12191999"/>
              <a:gd name="connsiteY474" fmla="*/ 1216819 h 3333750"/>
              <a:gd name="connsiteX475" fmla="*/ 11315699 w 12191999"/>
              <a:gd name="connsiteY475" fmla="*/ 1220390 h 3333750"/>
              <a:gd name="connsiteX476" fmla="*/ 11324827 w 12191999"/>
              <a:gd name="connsiteY476" fmla="*/ 1224359 h 3333750"/>
              <a:gd name="connsiteX477" fmla="*/ 11333558 w 12191999"/>
              <a:gd name="connsiteY477" fmla="*/ 1228725 h 3333750"/>
              <a:gd name="connsiteX478" fmla="*/ 11342290 w 12191999"/>
              <a:gd name="connsiteY478" fmla="*/ 1233884 h 3333750"/>
              <a:gd name="connsiteX479" fmla="*/ 11350624 w 12191999"/>
              <a:gd name="connsiteY479" fmla="*/ 1239044 h 3333750"/>
              <a:gd name="connsiteX480" fmla="*/ 11358561 w 12191999"/>
              <a:gd name="connsiteY480" fmla="*/ 1244600 h 3333750"/>
              <a:gd name="connsiteX481" fmla="*/ 11366102 w 12191999"/>
              <a:gd name="connsiteY481" fmla="*/ 1249760 h 3333750"/>
              <a:gd name="connsiteX482" fmla="*/ 11379993 w 12191999"/>
              <a:gd name="connsiteY482" fmla="*/ 1261666 h 3333750"/>
              <a:gd name="connsiteX483" fmla="*/ 11393487 w 12191999"/>
              <a:gd name="connsiteY483" fmla="*/ 1272778 h 3333750"/>
              <a:gd name="connsiteX484" fmla="*/ 11408171 w 12191999"/>
              <a:gd name="connsiteY484" fmla="*/ 1285081 h 3333750"/>
              <a:gd name="connsiteX485" fmla="*/ 11423649 w 12191999"/>
              <a:gd name="connsiteY485" fmla="*/ 1297385 h 3333750"/>
              <a:gd name="connsiteX486" fmla="*/ 11439524 w 12191999"/>
              <a:gd name="connsiteY486" fmla="*/ 1309291 h 3333750"/>
              <a:gd name="connsiteX487" fmla="*/ 11456193 w 12191999"/>
              <a:gd name="connsiteY487" fmla="*/ 1320800 h 3333750"/>
              <a:gd name="connsiteX488" fmla="*/ 11489133 w 12191999"/>
              <a:gd name="connsiteY488" fmla="*/ 1343422 h 3333750"/>
              <a:gd name="connsiteX489" fmla="*/ 11523265 w 12191999"/>
              <a:gd name="connsiteY489" fmla="*/ 1366044 h 3333750"/>
              <a:gd name="connsiteX490" fmla="*/ 11556602 w 12191999"/>
              <a:gd name="connsiteY490" fmla="*/ 1388269 h 3333750"/>
              <a:gd name="connsiteX491" fmla="*/ 11572874 w 12191999"/>
              <a:gd name="connsiteY491" fmla="*/ 1399381 h 3333750"/>
              <a:gd name="connsiteX492" fmla="*/ 11589543 w 12191999"/>
              <a:gd name="connsiteY492" fmla="*/ 1411288 h 3333750"/>
              <a:gd name="connsiteX493" fmla="*/ 11605021 w 12191999"/>
              <a:gd name="connsiteY493" fmla="*/ 1423194 h 3333750"/>
              <a:gd name="connsiteX494" fmla="*/ 11620499 w 12191999"/>
              <a:gd name="connsiteY494" fmla="*/ 1435497 h 3333750"/>
              <a:gd name="connsiteX495" fmla="*/ 11634787 w 12191999"/>
              <a:gd name="connsiteY495" fmla="*/ 1447800 h 3333750"/>
              <a:gd name="connsiteX496" fmla="*/ 11648677 w 12191999"/>
              <a:gd name="connsiteY496" fmla="*/ 1461294 h 3333750"/>
              <a:gd name="connsiteX497" fmla="*/ 11664949 w 12191999"/>
              <a:gd name="connsiteY497" fmla="*/ 1470025 h 3333750"/>
              <a:gd name="connsiteX498" fmla="*/ 11678443 w 12191999"/>
              <a:gd name="connsiteY498" fmla="*/ 1475581 h 3333750"/>
              <a:gd name="connsiteX499" fmla="*/ 11692333 w 12191999"/>
              <a:gd name="connsiteY499" fmla="*/ 1481138 h 3333750"/>
              <a:gd name="connsiteX500" fmla="*/ 11720511 w 12191999"/>
              <a:gd name="connsiteY500" fmla="*/ 1491456 h 3333750"/>
              <a:gd name="connsiteX501" fmla="*/ 11749087 w 12191999"/>
              <a:gd name="connsiteY501" fmla="*/ 1501775 h 3333750"/>
              <a:gd name="connsiteX502" fmla="*/ 11762183 w 12191999"/>
              <a:gd name="connsiteY502" fmla="*/ 1507728 h 3333750"/>
              <a:gd name="connsiteX503" fmla="*/ 11775677 w 12191999"/>
              <a:gd name="connsiteY503" fmla="*/ 1513681 h 3333750"/>
              <a:gd name="connsiteX504" fmla="*/ 11787980 w 12191999"/>
              <a:gd name="connsiteY504" fmla="*/ 1520031 h 3333750"/>
              <a:gd name="connsiteX505" fmla="*/ 11799887 w 12191999"/>
              <a:gd name="connsiteY505" fmla="*/ 1527175 h 3333750"/>
              <a:gd name="connsiteX506" fmla="*/ 11805443 w 12191999"/>
              <a:gd name="connsiteY506" fmla="*/ 1531144 h 3333750"/>
              <a:gd name="connsiteX507" fmla="*/ 11810602 w 12191999"/>
              <a:gd name="connsiteY507" fmla="*/ 1534716 h 3333750"/>
              <a:gd name="connsiteX508" fmla="*/ 11815365 w 12191999"/>
              <a:gd name="connsiteY508" fmla="*/ 1539478 h 3333750"/>
              <a:gd name="connsiteX509" fmla="*/ 11820127 w 12191999"/>
              <a:gd name="connsiteY509" fmla="*/ 1543447 h 3333750"/>
              <a:gd name="connsiteX510" fmla="*/ 11824493 w 12191999"/>
              <a:gd name="connsiteY510" fmla="*/ 1548210 h 3333750"/>
              <a:gd name="connsiteX511" fmla="*/ 11828858 w 12191999"/>
              <a:gd name="connsiteY511" fmla="*/ 1553369 h 3333750"/>
              <a:gd name="connsiteX512" fmla="*/ 11832430 w 12191999"/>
              <a:gd name="connsiteY512" fmla="*/ 1558528 h 3333750"/>
              <a:gd name="connsiteX513" fmla="*/ 11835605 w 12191999"/>
              <a:gd name="connsiteY513" fmla="*/ 1564085 h 3333750"/>
              <a:gd name="connsiteX514" fmla="*/ 11837987 w 12191999"/>
              <a:gd name="connsiteY514" fmla="*/ 1570038 h 3333750"/>
              <a:gd name="connsiteX515" fmla="*/ 11840368 w 12191999"/>
              <a:gd name="connsiteY515" fmla="*/ 1575991 h 3333750"/>
              <a:gd name="connsiteX516" fmla="*/ 11842749 w 12191999"/>
              <a:gd name="connsiteY516" fmla="*/ 1582341 h 3333750"/>
              <a:gd name="connsiteX517" fmla="*/ 11843543 w 12191999"/>
              <a:gd name="connsiteY517" fmla="*/ 1589485 h 3333750"/>
              <a:gd name="connsiteX518" fmla="*/ 11890374 w 12191999"/>
              <a:gd name="connsiteY518" fmla="*/ 1631156 h 3333750"/>
              <a:gd name="connsiteX519" fmla="*/ 11895137 w 12191999"/>
              <a:gd name="connsiteY519" fmla="*/ 1635919 h 3333750"/>
              <a:gd name="connsiteX520" fmla="*/ 11898311 w 12191999"/>
              <a:gd name="connsiteY520" fmla="*/ 1641078 h 3333750"/>
              <a:gd name="connsiteX521" fmla="*/ 11900296 w 12191999"/>
              <a:gd name="connsiteY521" fmla="*/ 1645841 h 3333750"/>
              <a:gd name="connsiteX522" fmla="*/ 11901090 w 12191999"/>
              <a:gd name="connsiteY522" fmla="*/ 1651000 h 3333750"/>
              <a:gd name="connsiteX523" fmla="*/ 11901883 w 12191999"/>
              <a:gd name="connsiteY523" fmla="*/ 1656953 h 3333750"/>
              <a:gd name="connsiteX524" fmla="*/ 11901090 w 12191999"/>
              <a:gd name="connsiteY524" fmla="*/ 1662113 h 3333750"/>
              <a:gd name="connsiteX525" fmla="*/ 11900296 w 12191999"/>
              <a:gd name="connsiteY525" fmla="*/ 1667669 h 3333750"/>
              <a:gd name="connsiteX526" fmla="*/ 11898708 w 12191999"/>
              <a:gd name="connsiteY526" fmla="*/ 1672828 h 3333750"/>
              <a:gd name="connsiteX527" fmla="*/ 11899899 w 12191999"/>
              <a:gd name="connsiteY527" fmla="*/ 1676400 h 3333750"/>
              <a:gd name="connsiteX528" fmla="*/ 11900296 w 12191999"/>
              <a:gd name="connsiteY528" fmla="*/ 1679575 h 3333750"/>
              <a:gd name="connsiteX529" fmla="*/ 11899899 w 12191999"/>
              <a:gd name="connsiteY529" fmla="*/ 1686322 h 3333750"/>
              <a:gd name="connsiteX530" fmla="*/ 11897518 w 12191999"/>
              <a:gd name="connsiteY530" fmla="*/ 1699022 h 3333750"/>
              <a:gd name="connsiteX531" fmla="*/ 11897121 w 12191999"/>
              <a:gd name="connsiteY531" fmla="*/ 1705769 h 3333750"/>
              <a:gd name="connsiteX532" fmla="*/ 11897121 w 12191999"/>
              <a:gd name="connsiteY532" fmla="*/ 1708944 h 3333750"/>
              <a:gd name="connsiteX533" fmla="*/ 11897518 w 12191999"/>
              <a:gd name="connsiteY533" fmla="*/ 1712516 h 3333750"/>
              <a:gd name="connsiteX534" fmla="*/ 11898708 w 12191999"/>
              <a:gd name="connsiteY534" fmla="*/ 1715691 h 3333750"/>
              <a:gd name="connsiteX535" fmla="*/ 11900296 w 12191999"/>
              <a:gd name="connsiteY535" fmla="*/ 1719263 h 3333750"/>
              <a:gd name="connsiteX536" fmla="*/ 11902677 w 12191999"/>
              <a:gd name="connsiteY536" fmla="*/ 1722041 h 3333750"/>
              <a:gd name="connsiteX537" fmla="*/ 11905455 w 12191999"/>
              <a:gd name="connsiteY537" fmla="*/ 1725216 h 3333750"/>
              <a:gd name="connsiteX538" fmla="*/ 11910218 w 12191999"/>
              <a:gd name="connsiteY538" fmla="*/ 1729978 h 3333750"/>
              <a:gd name="connsiteX539" fmla="*/ 11913790 w 12191999"/>
              <a:gd name="connsiteY539" fmla="*/ 1734741 h 3333750"/>
              <a:gd name="connsiteX540" fmla="*/ 11916171 w 12191999"/>
              <a:gd name="connsiteY540" fmla="*/ 1739106 h 3333750"/>
              <a:gd name="connsiteX541" fmla="*/ 11918155 w 12191999"/>
              <a:gd name="connsiteY541" fmla="*/ 1743472 h 3333750"/>
              <a:gd name="connsiteX542" fmla="*/ 11919346 w 12191999"/>
              <a:gd name="connsiteY542" fmla="*/ 1747441 h 3333750"/>
              <a:gd name="connsiteX543" fmla="*/ 11919346 w 12191999"/>
              <a:gd name="connsiteY543" fmla="*/ 1751410 h 3333750"/>
              <a:gd name="connsiteX544" fmla="*/ 11918949 w 12191999"/>
              <a:gd name="connsiteY544" fmla="*/ 1755775 h 3333750"/>
              <a:gd name="connsiteX545" fmla="*/ 11917758 w 12191999"/>
              <a:gd name="connsiteY545" fmla="*/ 1759744 h 3333750"/>
              <a:gd name="connsiteX546" fmla="*/ 11915774 w 12191999"/>
              <a:gd name="connsiteY546" fmla="*/ 1763316 h 3333750"/>
              <a:gd name="connsiteX547" fmla="*/ 11912599 w 12191999"/>
              <a:gd name="connsiteY547" fmla="*/ 1766888 h 3333750"/>
              <a:gd name="connsiteX548" fmla="*/ 11909424 w 12191999"/>
              <a:gd name="connsiteY548" fmla="*/ 1770460 h 3333750"/>
              <a:gd name="connsiteX549" fmla="*/ 11905455 w 12191999"/>
              <a:gd name="connsiteY549" fmla="*/ 1773635 h 3333750"/>
              <a:gd name="connsiteX550" fmla="*/ 11900693 w 12191999"/>
              <a:gd name="connsiteY550" fmla="*/ 1776810 h 3333750"/>
              <a:gd name="connsiteX551" fmla="*/ 11895533 w 12191999"/>
              <a:gd name="connsiteY551" fmla="*/ 1779985 h 3333750"/>
              <a:gd name="connsiteX552" fmla="*/ 11889977 w 12191999"/>
              <a:gd name="connsiteY552" fmla="*/ 1782763 h 3333750"/>
              <a:gd name="connsiteX553" fmla="*/ 11883627 w 12191999"/>
              <a:gd name="connsiteY553" fmla="*/ 1785541 h 3333750"/>
              <a:gd name="connsiteX554" fmla="*/ 11877277 w 12191999"/>
              <a:gd name="connsiteY554" fmla="*/ 1787922 h 3333750"/>
              <a:gd name="connsiteX555" fmla="*/ 11871324 w 12191999"/>
              <a:gd name="connsiteY555" fmla="*/ 1791097 h 3333750"/>
              <a:gd name="connsiteX556" fmla="*/ 11866165 w 12191999"/>
              <a:gd name="connsiteY556" fmla="*/ 1794272 h 3333750"/>
              <a:gd name="connsiteX557" fmla="*/ 11861005 w 12191999"/>
              <a:gd name="connsiteY557" fmla="*/ 1797447 h 3333750"/>
              <a:gd name="connsiteX558" fmla="*/ 11857037 w 12191999"/>
              <a:gd name="connsiteY558" fmla="*/ 1801019 h 3333750"/>
              <a:gd name="connsiteX559" fmla="*/ 11853465 w 12191999"/>
              <a:gd name="connsiteY559" fmla="*/ 1804591 h 3333750"/>
              <a:gd name="connsiteX560" fmla="*/ 11850290 w 12191999"/>
              <a:gd name="connsiteY560" fmla="*/ 1808163 h 3333750"/>
              <a:gd name="connsiteX561" fmla="*/ 11848305 w 12191999"/>
              <a:gd name="connsiteY561" fmla="*/ 1811735 h 3333750"/>
              <a:gd name="connsiteX562" fmla="*/ 11846321 w 12191999"/>
              <a:gd name="connsiteY562" fmla="*/ 1815703 h 3333750"/>
              <a:gd name="connsiteX563" fmla="*/ 11845130 w 12191999"/>
              <a:gd name="connsiteY563" fmla="*/ 1820069 h 3333750"/>
              <a:gd name="connsiteX564" fmla="*/ 11844337 w 12191999"/>
              <a:gd name="connsiteY564" fmla="*/ 1824038 h 3333750"/>
              <a:gd name="connsiteX565" fmla="*/ 11844337 w 12191999"/>
              <a:gd name="connsiteY565" fmla="*/ 1828403 h 3333750"/>
              <a:gd name="connsiteX566" fmla="*/ 11844733 w 12191999"/>
              <a:gd name="connsiteY566" fmla="*/ 1832769 h 3333750"/>
              <a:gd name="connsiteX567" fmla="*/ 11845130 w 12191999"/>
              <a:gd name="connsiteY567" fmla="*/ 1837135 h 3333750"/>
              <a:gd name="connsiteX568" fmla="*/ 11846718 w 12191999"/>
              <a:gd name="connsiteY568" fmla="*/ 1841500 h 3333750"/>
              <a:gd name="connsiteX569" fmla="*/ 11848702 w 12191999"/>
              <a:gd name="connsiteY569" fmla="*/ 1845866 h 3333750"/>
              <a:gd name="connsiteX570" fmla="*/ 11851480 w 12191999"/>
              <a:gd name="connsiteY570" fmla="*/ 1850231 h 3333750"/>
              <a:gd name="connsiteX571" fmla="*/ 11854258 w 12191999"/>
              <a:gd name="connsiteY571" fmla="*/ 1854597 h 3333750"/>
              <a:gd name="connsiteX572" fmla="*/ 11857433 w 12191999"/>
              <a:gd name="connsiteY572" fmla="*/ 1858169 h 3333750"/>
              <a:gd name="connsiteX573" fmla="*/ 11861005 w 12191999"/>
              <a:gd name="connsiteY573" fmla="*/ 1862138 h 3333750"/>
              <a:gd name="connsiteX574" fmla="*/ 11864577 w 12191999"/>
              <a:gd name="connsiteY574" fmla="*/ 1865710 h 3333750"/>
              <a:gd name="connsiteX575" fmla="*/ 11868943 w 12191999"/>
              <a:gd name="connsiteY575" fmla="*/ 1869281 h 3333750"/>
              <a:gd name="connsiteX576" fmla="*/ 11873308 w 12191999"/>
              <a:gd name="connsiteY576" fmla="*/ 1872456 h 3333750"/>
              <a:gd name="connsiteX577" fmla="*/ 11878071 w 12191999"/>
              <a:gd name="connsiteY577" fmla="*/ 1875631 h 3333750"/>
              <a:gd name="connsiteX578" fmla="*/ 11883230 w 12191999"/>
              <a:gd name="connsiteY578" fmla="*/ 1878806 h 3333750"/>
              <a:gd name="connsiteX579" fmla="*/ 11888390 w 12191999"/>
              <a:gd name="connsiteY579" fmla="*/ 1880791 h 3333750"/>
              <a:gd name="connsiteX580" fmla="*/ 11893946 w 12191999"/>
              <a:gd name="connsiteY580" fmla="*/ 1883172 h 3333750"/>
              <a:gd name="connsiteX581" fmla="*/ 11900296 w 12191999"/>
              <a:gd name="connsiteY581" fmla="*/ 1884760 h 3333750"/>
              <a:gd name="connsiteX582" fmla="*/ 11905852 w 12191999"/>
              <a:gd name="connsiteY582" fmla="*/ 1886347 h 3333750"/>
              <a:gd name="connsiteX583" fmla="*/ 11912599 w 12191999"/>
              <a:gd name="connsiteY583" fmla="*/ 1887538 h 3333750"/>
              <a:gd name="connsiteX584" fmla="*/ 11918949 w 12191999"/>
              <a:gd name="connsiteY584" fmla="*/ 1887935 h 3333750"/>
              <a:gd name="connsiteX585" fmla="*/ 11926093 w 12191999"/>
              <a:gd name="connsiteY585" fmla="*/ 1887935 h 3333750"/>
              <a:gd name="connsiteX586" fmla="*/ 11938793 w 12191999"/>
              <a:gd name="connsiteY586" fmla="*/ 1887935 h 3333750"/>
              <a:gd name="connsiteX587" fmla="*/ 11951096 w 12191999"/>
              <a:gd name="connsiteY587" fmla="*/ 1887935 h 3333750"/>
              <a:gd name="connsiteX588" fmla="*/ 11963002 w 12191999"/>
              <a:gd name="connsiteY588" fmla="*/ 1889125 h 3333750"/>
              <a:gd name="connsiteX589" fmla="*/ 11974908 w 12191999"/>
              <a:gd name="connsiteY589" fmla="*/ 1889919 h 3333750"/>
              <a:gd name="connsiteX590" fmla="*/ 11986021 w 12191999"/>
              <a:gd name="connsiteY590" fmla="*/ 1891506 h 3333750"/>
              <a:gd name="connsiteX591" fmla="*/ 11997133 w 12191999"/>
              <a:gd name="connsiteY591" fmla="*/ 1893094 h 3333750"/>
              <a:gd name="connsiteX592" fmla="*/ 12007452 w 12191999"/>
              <a:gd name="connsiteY592" fmla="*/ 1895078 h 3333750"/>
              <a:gd name="connsiteX593" fmla="*/ 12017374 w 12191999"/>
              <a:gd name="connsiteY593" fmla="*/ 1897856 h 3333750"/>
              <a:gd name="connsiteX594" fmla="*/ 12027296 w 12191999"/>
              <a:gd name="connsiteY594" fmla="*/ 1900238 h 3333750"/>
              <a:gd name="connsiteX595" fmla="*/ 12036424 w 12191999"/>
              <a:gd name="connsiteY595" fmla="*/ 1903413 h 3333750"/>
              <a:gd name="connsiteX596" fmla="*/ 12045949 w 12191999"/>
              <a:gd name="connsiteY596" fmla="*/ 1906985 h 3333750"/>
              <a:gd name="connsiteX597" fmla="*/ 12054680 w 12191999"/>
              <a:gd name="connsiteY597" fmla="*/ 1910556 h 3333750"/>
              <a:gd name="connsiteX598" fmla="*/ 12063411 w 12191999"/>
              <a:gd name="connsiteY598" fmla="*/ 1914128 h 3333750"/>
              <a:gd name="connsiteX599" fmla="*/ 12071746 w 12191999"/>
              <a:gd name="connsiteY599" fmla="*/ 1918494 h 3333750"/>
              <a:gd name="connsiteX600" fmla="*/ 12079683 w 12191999"/>
              <a:gd name="connsiteY600" fmla="*/ 1922860 h 3333750"/>
              <a:gd name="connsiteX601" fmla="*/ 12087621 w 12191999"/>
              <a:gd name="connsiteY601" fmla="*/ 1927622 h 3333750"/>
              <a:gd name="connsiteX602" fmla="*/ 12094765 w 12191999"/>
              <a:gd name="connsiteY602" fmla="*/ 1932385 h 3333750"/>
              <a:gd name="connsiteX603" fmla="*/ 12101908 w 12191999"/>
              <a:gd name="connsiteY603" fmla="*/ 1937544 h 3333750"/>
              <a:gd name="connsiteX604" fmla="*/ 12115799 w 12191999"/>
              <a:gd name="connsiteY604" fmla="*/ 1948260 h 3333750"/>
              <a:gd name="connsiteX605" fmla="*/ 12129293 w 12191999"/>
              <a:gd name="connsiteY605" fmla="*/ 1960166 h 3333750"/>
              <a:gd name="connsiteX606" fmla="*/ 12141596 w 12191999"/>
              <a:gd name="connsiteY606" fmla="*/ 1971675 h 3333750"/>
              <a:gd name="connsiteX607" fmla="*/ 12153502 w 12191999"/>
              <a:gd name="connsiteY607" fmla="*/ 1984772 h 3333750"/>
              <a:gd name="connsiteX608" fmla="*/ 12164615 w 12191999"/>
              <a:gd name="connsiteY608" fmla="*/ 1997472 h 3333750"/>
              <a:gd name="connsiteX609" fmla="*/ 12175727 w 12191999"/>
              <a:gd name="connsiteY609" fmla="*/ 2010966 h 3333750"/>
              <a:gd name="connsiteX610" fmla="*/ 12186443 w 12191999"/>
              <a:gd name="connsiteY610" fmla="*/ 2024856 h 3333750"/>
              <a:gd name="connsiteX611" fmla="*/ 12188824 w 12191999"/>
              <a:gd name="connsiteY611" fmla="*/ 2028825 h 3333750"/>
              <a:gd name="connsiteX612" fmla="*/ 12190411 w 12191999"/>
              <a:gd name="connsiteY612" fmla="*/ 2033588 h 3333750"/>
              <a:gd name="connsiteX613" fmla="*/ 12191602 w 12191999"/>
              <a:gd name="connsiteY613" fmla="*/ 2038747 h 3333750"/>
              <a:gd name="connsiteX614" fmla="*/ 12191999 w 12191999"/>
              <a:gd name="connsiteY614" fmla="*/ 2045097 h 3333750"/>
              <a:gd name="connsiteX615" fmla="*/ 12191999 w 12191999"/>
              <a:gd name="connsiteY615" fmla="*/ 2051050 h 3333750"/>
              <a:gd name="connsiteX616" fmla="*/ 12191602 w 12191999"/>
              <a:gd name="connsiteY616" fmla="*/ 2057797 h 3333750"/>
              <a:gd name="connsiteX617" fmla="*/ 12190015 w 12191999"/>
              <a:gd name="connsiteY617" fmla="*/ 2064544 h 3333750"/>
              <a:gd name="connsiteX618" fmla="*/ 12188427 w 12191999"/>
              <a:gd name="connsiteY618" fmla="*/ 2072085 h 3333750"/>
              <a:gd name="connsiteX619" fmla="*/ 12185649 w 12191999"/>
              <a:gd name="connsiteY619" fmla="*/ 2079228 h 3333750"/>
              <a:gd name="connsiteX620" fmla="*/ 12183268 w 12191999"/>
              <a:gd name="connsiteY620" fmla="*/ 2087563 h 3333750"/>
              <a:gd name="connsiteX621" fmla="*/ 12179696 w 12191999"/>
              <a:gd name="connsiteY621" fmla="*/ 2095500 h 3333750"/>
              <a:gd name="connsiteX622" fmla="*/ 12176124 w 12191999"/>
              <a:gd name="connsiteY622" fmla="*/ 2103438 h 3333750"/>
              <a:gd name="connsiteX623" fmla="*/ 12171758 w 12191999"/>
              <a:gd name="connsiteY623" fmla="*/ 2111772 h 3333750"/>
              <a:gd name="connsiteX624" fmla="*/ 12167790 w 12191999"/>
              <a:gd name="connsiteY624" fmla="*/ 2120106 h 3333750"/>
              <a:gd name="connsiteX625" fmla="*/ 12157868 w 12191999"/>
              <a:gd name="connsiteY625" fmla="*/ 2136378 h 3333750"/>
              <a:gd name="connsiteX626" fmla="*/ 12152311 w 12191999"/>
              <a:gd name="connsiteY626" fmla="*/ 2144713 h 3333750"/>
              <a:gd name="connsiteX627" fmla="*/ 12146755 w 12191999"/>
              <a:gd name="connsiteY627" fmla="*/ 2153047 h 3333750"/>
              <a:gd name="connsiteX628" fmla="*/ 12140405 w 12191999"/>
              <a:gd name="connsiteY628" fmla="*/ 2160588 h 3333750"/>
              <a:gd name="connsiteX629" fmla="*/ 12134452 w 12191999"/>
              <a:gd name="connsiteY629" fmla="*/ 2168128 h 3333750"/>
              <a:gd name="connsiteX630" fmla="*/ 12128102 w 12191999"/>
              <a:gd name="connsiteY630" fmla="*/ 2175272 h 3333750"/>
              <a:gd name="connsiteX631" fmla="*/ 12122149 w 12191999"/>
              <a:gd name="connsiteY631" fmla="*/ 2182416 h 3333750"/>
              <a:gd name="connsiteX632" fmla="*/ 12115402 w 12191999"/>
              <a:gd name="connsiteY632" fmla="*/ 2188369 h 3333750"/>
              <a:gd name="connsiteX633" fmla="*/ 12108655 w 12191999"/>
              <a:gd name="connsiteY633" fmla="*/ 2194719 h 3333750"/>
              <a:gd name="connsiteX634" fmla="*/ 12101511 w 12191999"/>
              <a:gd name="connsiteY634" fmla="*/ 2200275 h 3333750"/>
              <a:gd name="connsiteX635" fmla="*/ 12094765 w 12191999"/>
              <a:gd name="connsiteY635" fmla="*/ 2205038 h 3333750"/>
              <a:gd name="connsiteX636" fmla="*/ 12087621 w 12191999"/>
              <a:gd name="connsiteY636" fmla="*/ 2209800 h 3333750"/>
              <a:gd name="connsiteX637" fmla="*/ 12080874 w 12191999"/>
              <a:gd name="connsiteY637" fmla="*/ 2213372 h 3333750"/>
              <a:gd name="connsiteX638" fmla="*/ 12074127 w 12191999"/>
              <a:gd name="connsiteY638" fmla="*/ 2216944 h 3333750"/>
              <a:gd name="connsiteX639" fmla="*/ 12066983 w 12191999"/>
              <a:gd name="connsiteY639" fmla="*/ 2218928 h 3333750"/>
              <a:gd name="connsiteX640" fmla="*/ 12060237 w 12191999"/>
              <a:gd name="connsiteY640" fmla="*/ 2220516 h 3333750"/>
              <a:gd name="connsiteX641" fmla="*/ 12053490 w 12191999"/>
              <a:gd name="connsiteY641" fmla="*/ 2221310 h 3333750"/>
              <a:gd name="connsiteX642" fmla="*/ 12043171 w 12191999"/>
              <a:gd name="connsiteY642" fmla="*/ 2222500 h 3333750"/>
              <a:gd name="connsiteX643" fmla="*/ 12033646 w 12191999"/>
              <a:gd name="connsiteY643" fmla="*/ 2223691 h 3333750"/>
              <a:gd name="connsiteX644" fmla="*/ 12024121 w 12191999"/>
              <a:gd name="connsiteY644" fmla="*/ 2224881 h 3333750"/>
              <a:gd name="connsiteX645" fmla="*/ 12015390 w 12191999"/>
              <a:gd name="connsiteY645" fmla="*/ 2227263 h 3333750"/>
              <a:gd name="connsiteX646" fmla="*/ 12007452 w 12191999"/>
              <a:gd name="connsiteY646" fmla="*/ 2229247 h 3333750"/>
              <a:gd name="connsiteX647" fmla="*/ 11999118 w 12191999"/>
              <a:gd name="connsiteY647" fmla="*/ 2231628 h 3333750"/>
              <a:gd name="connsiteX648" fmla="*/ 11991974 w 12191999"/>
              <a:gd name="connsiteY648" fmla="*/ 2234803 h 3333750"/>
              <a:gd name="connsiteX649" fmla="*/ 11984433 w 12191999"/>
              <a:gd name="connsiteY649" fmla="*/ 2237978 h 3333750"/>
              <a:gd name="connsiteX650" fmla="*/ 11978083 w 12191999"/>
              <a:gd name="connsiteY650" fmla="*/ 2241153 h 3333750"/>
              <a:gd name="connsiteX651" fmla="*/ 11971337 w 12191999"/>
              <a:gd name="connsiteY651" fmla="*/ 2244725 h 3333750"/>
              <a:gd name="connsiteX652" fmla="*/ 11959430 w 12191999"/>
              <a:gd name="connsiteY652" fmla="*/ 2252266 h 3333750"/>
              <a:gd name="connsiteX653" fmla="*/ 11948715 w 12191999"/>
              <a:gd name="connsiteY653" fmla="*/ 2260997 h 3333750"/>
              <a:gd name="connsiteX654" fmla="*/ 11937999 w 12191999"/>
              <a:gd name="connsiteY654" fmla="*/ 2269728 h 3333750"/>
              <a:gd name="connsiteX655" fmla="*/ 11928077 w 12191999"/>
              <a:gd name="connsiteY655" fmla="*/ 2278460 h 3333750"/>
              <a:gd name="connsiteX656" fmla="*/ 11918155 w 12191999"/>
              <a:gd name="connsiteY656" fmla="*/ 2287985 h 3333750"/>
              <a:gd name="connsiteX657" fmla="*/ 11909027 w 12191999"/>
              <a:gd name="connsiteY657" fmla="*/ 2297113 h 3333750"/>
              <a:gd name="connsiteX658" fmla="*/ 11899105 w 12191999"/>
              <a:gd name="connsiteY658" fmla="*/ 2305844 h 3333750"/>
              <a:gd name="connsiteX659" fmla="*/ 11888787 w 12191999"/>
              <a:gd name="connsiteY659" fmla="*/ 2314575 h 3333750"/>
              <a:gd name="connsiteX660" fmla="*/ 11877674 w 12191999"/>
              <a:gd name="connsiteY660" fmla="*/ 2322513 h 3333750"/>
              <a:gd name="connsiteX661" fmla="*/ 11872118 w 12191999"/>
              <a:gd name="connsiteY661" fmla="*/ 2326085 h 3333750"/>
              <a:gd name="connsiteX662" fmla="*/ 11865768 w 12191999"/>
              <a:gd name="connsiteY662" fmla="*/ 2329656 h 3333750"/>
              <a:gd name="connsiteX663" fmla="*/ 11859418 w 12191999"/>
              <a:gd name="connsiteY663" fmla="*/ 2332831 h 3333750"/>
              <a:gd name="connsiteX664" fmla="*/ 11853068 w 12191999"/>
              <a:gd name="connsiteY664" fmla="*/ 2335610 h 3333750"/>
              <a:gd name="connsiteX665" fmla="*/ 11839574 w 12191999"/>
              <a:gd name="connsiteY665" fmla="*/ 2341960 h 3333750"/>
              <a:gd name="connsiteX666" fmla="*/ 11827668 w 12191999"/>
              <a:gd name="connsiteY666" fmla="*/ 2347913 h 3333750"/>
              <a:gd name="connsiteX667" fmla="*/ 11816555 w 12191999"/>
              <a:gd name="connsiteY667" fmla="*/ 2355453 h 3333750"/>
              <a:gd name="connsiteX668" fmla="*/ 11806237 w 12191999"/>
              <a:gd name="connsiteY668" fmla="*/ 2362597 h 3333750"/>
              <a:gd name="connsiteX669" fmla="*/ 11796315 w 12191999"/>
              <a:gd name="connsiteY669" fmla="*/ 2369741 h 3333750"/>
              <a:gd name="connsiteX670" fmla="*/ 11787187 w 12191999"/>
              <a:gd name="connsiteY670" fmla="*/ 2377281 h 3333750"/>
              <a:gd name="connsiteX671" fmla="*/ 11778852 w 12191999"/>
              <a:gd name="connsiteY671" fmla="*/ 2385616 h 3333750"/>
              <a:gd name="connsiteX672" fmla="*/ 11770518 w 12191999"/>
              <a:gd name="connsiteY672" fmla="*/ 2393950 h 3333750"/>
              <a:gd name="connsiteX673" fmla="*/ 11755833 w 12191999"/>
              <a:gd name="connsiteY673" fmla="*/ 2410222 h 3333750"/>
              <a:gd name="connsiteX674" fmla="*/ 11740752 w 12191999"/>
              <a:gd name="connsiteY674" fmla="*/ 2427288 h 3333750"/>
              <a:gd name="connsiteX675" fmla="*/ 11725274 w 12191999"/>
              <a:gd name="connsiteY675" fmla="*/ 2443956 h 3333750"/>
              <a:gd name="connsiteX676" fmla="*/ 11716940 w 12191999"/>
              <a:gd name="connsiteY676" fmla="*/ 2451894 h 3333750"/>
              <a:gd name="connsiteX677" fmla="*/ 11708208 w 12191999"/>
              <a:gd name="connsiteY677" fmla="*/ 2460228 h 3333750"/>
              <a:gd name="connsiteX678" fmla="*/ 11695905 w 12191999"/>
              <a:gd name="connsiteY678" fmla="*/ 2470547 h 3333750"/>
              <a:gd name="connsiteX679" fmla="*/ 11683602 w 12191999"/>
              <a:gd name="connsiteY679" fmla="*/ 2481263 h 3333750"/>
              <a:gd name="connsiteX680" fmla="*/ 11657408 w 12191999"/>
              <a:gd name="connsiteY680" fmla="*/ 2501900 h 3333750"/>
              <a:gd name="connsiteX681" fmla="*/ 11630421 w 12191999"/>
              <a:gd name="connsiteY681" fmla="*/ 2522141 h 3333750"/>
              <a:gd name="connsiteX682" fmla="*/ 11603433 w 12191999"/>
              <a:gd name="connsiteY682" fmla="*/ 2541588 h 3333750"/>
              <a:gd name="connsiteX683" fmla="*/ 11574858 w 12191999"/>
              <a:gd name="connsiteY683" fmla="*/ 2560638 h 3333750"/>
              <a:gd name="connsiteX684" fmla="*/ 11546283 w 12191999"/>
              <a:gd name="connsiteY684" fmla="*/ 2579291 h 3333750"/>
              <a:gd name="connsiteX685" fmla="*/ 11516915 w 12191999"/>
              <a:gd name="connsiteY685" fmla="*/ 2597150 h 3333750"/>
              <a:gd name="connsiteX686" fmla="*/ 11487149 w 12191999"/>
              <a:gd name="connsiteY686" fmla="*/ 2615406 h 3333750"/>
              <a:gd name="connsiteX687" fmla="*/ 11426824 w 12191999"/>
              <a:gd name="connsiteY687" fmla="*/ 2650728 h 3333750"/>
              <a:gd name="connsiteX688" fmla="*/ 11366499 w 12191999"/>
              <a:gd name="connsiteY688" fmla="*/ 2686447 h 3333750"/>
              <a:gd name="connsiteX689" fmla="*/ 11306571 w 12191999"/>
              <a:gd name="connsiteY689" fmla="*/ 2722166 h 3333750"/>
              <a:gd name="connsiteX690" fmla="*/ 11277202 w 12191999"/>
              <a:gd name="connsiteY690" fmla="*/ 2740422 h 3333750"/>
              <a:gd name="connsiteX691" fmla="*/ 11248230 w 12191999"/>
              <a:gd name="connsiteY691" fmla="*/ 2758678 h 3333750"/>
              <a:gd name="connsiteX692" fmla="*/ 11228387 w 12191999"/>
              <a:gd name="connsiteY692" fmla="*/ 2771775 h 3333750"/>
              <a:gd name="connsiteX693" fmla="*/ 11207749 w 12191999"/>
              <a:gd name="connsiteY693" fmla="*/ 2784475 h 3333750"/>
              <a:gd name="connsiteX694" fmla="*/ 11186715 w 12191999"/>
              <a:gd name="connsiteY694" fmla="*/ 2797572 h 3333750"/>
              <a:gd name="connsiteX695" fmla="*/ 11164490 w 12191999"/>
              <a:gd name="connsiteY695" fmla="*/ 2809875 h 3333750"/>
              <a:gd name="connsiteX696" fmla="*/ 11141074 w 12191999"/>
              <a:gd name="connsiteY696" fmla="*/ 2822178 h 3333750"/>
              <a:gd name="connsiteX697" fmla="*/ 11129565 w 12191999"/>
              <a:gd name="connsiteY697" fmla="*/ 2827735 h 3333750"/>
              <a:gd name="connsiteX698" fmla="*/ 11117658 w 12191999"/>
              <a:gd name="connsiteY698" fmla="*/ 2832894 h 3333750"/>
              <a:gd name="connsiteX699" fmla="*/ 11105355 w 12191999"/>
              <a:gd name="connsiteY699" fmla="*/ 2838053 h 3333750"/>
              <a:gd name="connsiteX700" fmla="*/ 11093052 w 12191999"/>
              <a:gd name="connsiteY700" fmla="*/ 2843213 h 3333750"/>
              <a:gd name="connsiteX701" fmla="*/ 11079955 w 12191999"/>
              <a:gd name="connsiteY701" fmla="*/ 2847975 h 3333750"/>
              <a:gd name="connsiteX702" fmla="*/ 11067255 w 12191999"/>
              <a:gd name="connsiteY702" fmla="*/ 2851944 h 3333750"/>
              <a:gd name="connsiteX703" fmla="*/ 11057333 w 12191999"/>
              <a:gd name="connsiteY703" fmla="*/ 2855516 h 3333750"/>
              <a:gd name="connsiteX704" fmla="*/ 11047808 w 12191999"/>
              <a:gd name="connsiteY704" fmla="*/ 2859088 h 3333750"/>
              <a:gd name="connsiteX705" fmla="*/ 11038283 w 12191999"/>
              <a:gd name="connsiteY705" fmla="*/ 2861866 h 3333750"/>
              <a:gd name="connsiteX706" fmla="*/ 11028758 w 12191999"/>
              <a:gd name="connsiteY706" fmla="*/ 2864247 h 3333750"/>
              <a:gd name="connsiteX707" fmla="*/ 11018837 w 12191999"/>
              <a:gd name="connsiteY707" fmla="*/ 2865835 h 3333750"/>
              <a:gd name="connsiteX708" fmla="*/ 11008915 w 12191999"/>
              <a:gd name="connsiteY708" fmla="*/ 2867422 h 3333750"/>
              <a:gd name="connsiteX709" fmla="*/ 10999390 w 12191999"/>
              <a:gd name="connsiteY709" fmla="*/ 2869010 h 3333750"/>
              <a:gd name="connsiteX710" fmla="*/ 10989468 w 12191999"/>
              <a:gd name="connsiteY710" fmla="*/ 2869803 h 3333750"/>
              <a:gd name="connsiteX711" fmla="*/ 10970021 w 12191999"/>
              <a:gd name="connsiteY711" fmla="*/ 2870597 h 3333750"/>
              <a:gd name="connsiteX712" fmla="*/ 10950177 w 12191999"/>
              <a:gd name="connsiteY712" fmla="*/ 2870597 h 3333750"/>
              <a:gd name="connsiteX713" fmla="*/ 10930333 w 12191999"/>
              <a:gd name="connsiteY713" fmla="*/ 2869406 h 3333750"/>
              <a:gd name="connsiteX714" fmla="*/ 10910887 w 12191999"/>
              <a:gd name="connsiteY714" fmla="*/ 2868613 h 3333750"/>
              <a:gd name="connsiteX715" fmla="*/ 10871199 w 12191999"/>
              <a:gd name="connsiteY715" fmla="*/ 2865041 h 3333750"/>
              <a:gd name="connsiteX716" fmla="*/ 10850958 w 12191999"/>
              <a:gd name="connsiteY716" fmla="*/ 2862660 h 3333750"/>
              <a:gd name="connsiteX717" fmla="*/ 10831511 w 12191999"/>
              <a:gd name="connsiteY717" fmla="*/ 2861072 h 3333750"/>
              <a:gd name="connsiteX718" fmla="*/ 10812065 w 12191999"/>
              <a:gd name="connsiteY718" fmla="*/ 2860278 h 3333750"/>
              <a:gd name="connsiteX719" fmla="*/ 10791824 w 12191999"/>
              <a:gd name="connsiteY719" fmla="*/ 2859881 h 3333750"/>
              <a:gd name="connsiteX720" fmla="*/ 10772377 w 12191999"/>
              <a:gd name="connsiteY720" fmla="*/ 2860278 h 3333750"/>
              <a:gd name="connsiteX721" fmla="*/ 10762455 w 12191999"/>
              <a:gd name="connsiteY721" fmla="*/ 2861072 h 3333750"/>
              <a:gd name="connsiteX722" fmla="*/ 10752930 w 12191999"/>
              <a:gd name="connsiteY722" fmla="*/ 2862263 h 3333750"/>
              <a:gd name="connsiteX723" fmla="*/ 10758090 w 12191999"/>
              <a:gd name="connsiteY723" fmla="*/ 2874169 h 3333750"/>
              <a:gd name="connsiteX724" fmla="*/ 10763249 w 12191999"/>
              <a:gd name="connsiteY724" fmla="*/ 2886472 h 3333750"/>
              <a:gd name="connsiteX725" fmla="*/ 10765233 w 12191999"/>
              <a:gd name="connsiteY725" fmla="*/ 2892028 h 3333750"/>
              <a:gd name="connsiteX726" fmla="*/ 10766027 w 12191999"/>
              <a:gd name="connsiteY726" fmla="*/ 2897981 h 3333750"/>
              <a:gd name="connsiteX727" fmla="*/ 10766821 w 12191999"/>
              <a:gd name="connsiteY727" fmla="*/ 2902744 h 3333750"/>
              <a:gd name="connsiteX728" fmla="*/ 10766027 w 12191999"/>
              <a:gd name="connsiteY728" fmla="*/ 2907903 h 3333750"/>
              <a:gd name="connsiteX729" fmla="*/ 10765630 w 12191999"/>
              <a:gd name="connsiteY729" fmla="*/ 2910285 h 3333750"/>
              <a:gd name="connsiteX730" fmla="*/ 10764440 w 12191999"/>
              <a:gd name="connsiteY730" fmla="*/ 2912666 h 3333750"/>
              <a:gd name="connsiteX731" fmla="*/ 10763646 w 12191999"/>
              <a:gd name="connsiteY731" fmla="*/ 2914650 h 3333750"/>
              <a:gd name="connsiteX732" fmla="*/ 10761661 w 12191999"/>
              <a:gd name="connsiteY732" fmla="*/ 2916238 h 3333750"/>
              <a:gd name="connsiteX733" fmla="*/ 10759280 w 12191999"/>
              <a:gd name="connsiteY733" fmla="*/ 2918222 h 3333750"/>
              <a:gd name="connsiteX734" fmla="*/ 10756899 w 12191999"/>
              <a:gd name="connsiteY734" fmla="*/ 2919810 h 3333750"/>
              <a:gd name="connsiteX735" fmla="*/ 10754121 w 12191999"/>
              <a:gd name="connsiteY735" fmla="*/ 2921397 h 3333750"/>
              <a:gd name="connsiteX736" fmla="*/ 10750549 w 12191999"/>
              <a:gd name="connsiteY736" fmla="*/ 2922985 h 3333750"/>
              <a:gd name="connsiteX737" fmla="*/ 10742611 w 12191999"/>
              <a:gd name="connsiteY737" fmla="*/ 2924969 h 3333750"/>
              <a:gd name="connsiteX738" fmla="*/ 10732293 w 12191999"/>
              <a:gd name="connsiteY738" fmla="*/ 2926556 h 3333750"/>
              <a:gd name="connsiteX739" fmla="*/ 10719990 w 12191999"/>
              <a:gd name="connsiteY739" fmla="*/ 2926953 h 3333750"/>
              <a:gd name="connsiteX740" fmla="*/ 10704908 w 12191999"/>
              <a:gd name="connsiteY740" fmla="*/ 2926556 h 3333750"/>
              <a:gd name="connsiteX741" fmla="*/ 10703718 w 12191999"/>
              <a:gd name="connsiteY741" fmla="*/ 2927747 h 3333750"/>
              <a:gd name="connsiteX742" fmla="*/ 10703321 w 12191999"/>
              <a:gd name="connsiteY742" fmla="*/ 2930128 h 3333750"/>
              <a:gd name="connsiteX743" fmla="*/ 10701337 w 12191999"/>
              <a:gd name="connsiteY743" fmla="*/ 2938463 h 3333750"/>
              <a:gd name="connsiteX744" fmla="*/ 10696574 w 12191999"/>
              <a:gd name="connsiteY744" fmla="*/ 2957910 h 3333750"/>
              <a:gd name="connsiteX745" fmla="*/ 10694193 w 12191999"/>
              <a:gd name="connsiteY745" fmla="*/ 2962275 h 3333750"/>
              <a:gd name="connsiteX746" fmla="*/ 10692605 w 12191999"/>
              <a:gd name="connsiteY746" fmla="*/ 2966244 h 3333750"/>
              <a:gd name="connsiteX747" fmla="*/ 10691415 w 12191999"/>
              <a:gd name="connsiteY747" fmla="*/ 2971006 h 3333750"/>
              <a:gd name="connsiteX748" fmla="*/ 10691018 w 12191999"/>
              <a:gd name="connsiteY748" fmla="*/ 2974975 h 3333750"/>
              <a:gd name="connsiteX749" fmla="*/ 10691415 w 12191999"/>
              <a:gd name="connsiteY749" fmla="*/ 2979738 h 3333750"/>
              <a:gd name="connsiteX750" fmla="*/ 10692208 w 12191999"/>
              <a:gd name="connsiteY750" fmla="*/ 2983706 h 3333750"/>
              <a:gd name="connsiteX751" fmla="*/ 10693002 w 12191999"/>
              <a:gd name="connsiteY751" fmla="*/ 2992835 h 3333750"/>
              <a:gd name="connsiteX752" fmla="*/ 10693796 w 12191999"/>
              <a:gd name="connsiteY752" fmla="*/ 2997200 h 3333750"/>
              <a:gd name="connsiteX753" fmla="*/ 10694193 w 12191999"/>
              <a:gd name="connsiteY753" fmla="*/ 3001963 h 3333750"/>
              <a:gd name="connsiteX754" fmla="*/ 10693796 w 12191999"/>
              <a:gd name="connsiteY754" fmla="*/ 3005931 h 3333750"/>
              <a:gd name="connsiteX755" fmla="*/ 10692605 w 12191999"/>
              <a:gd name="connsiteY755" fmla="*/ 3009900 h 3333750"/>
              <a:gd name="connsiteX756" fmla="*/ 10690621 w 12191999"/>
              <a:gd name="connsiteY756" fmla="*/ 3014266 h 3333750"/>
              <a:gd name="connsiteX757" fmla="*/ 10687843 w 12191999"/>
              <a:gd name="connsiteY757" fmla="*/ 3018235 h 3333750"/>
              <a:gd name="connsiteX758" fmla="*/ 10684271 w 12191999"/>
              <a:gd name="connsiteY758" fmla="*/ 3022203 h 3333750"/>
              <a:gd name="connsiteX759" fmla="*/ 10679111 w 12191999"/>
              <a:gd name="connsiteY759" fmla="*/ 3025775 h 3333750"/>
              <a:gd name="connsiteX760" fmla="*/ 10672365 w 12191999"/>
              <a:gd name="connsiteY760" fmla="*/ 3030538 h 3333750"/>
              <a:gd name="connsiteX761" fmla="*/ 10665221 w 12191999"/>
              <a:gd name="connsiteY761" fmla="*/ 3034110 h 3333750"/>
              <a:gd name="connsiteX762" fmla="*/ 10650537 w 12191999"/>
              <a:gd name="connsiteY762" fmla="*/ 3042047 h 3333750"/>
              <a:gd name="connsiteX763" fmla="*/ 10642996 w 12191999"/>
              <a:gd name="connsiteY763" fmla="*/ 3046016 h 3333750"/>
              <a:gd name="connsiteX764" fmla="*/ 10637043 w 12191999"/>
              <a:gd name="connsiteY764" fmla="*/ 3050778 h 3333750"/>
              <a:gd name="connsiteX765" fmla="*/ 10634265 w 12191999"/>
              <a:gd name="connsiteY765" fmla="*/ 3053160 h 3333750"/>
              <a:gd name="connsiteX766" fmla="*/ 10631883 w 12191999"/>
              <a:gd name="connsiteY766" fmla="*/ 3056335 h 3333750"/>
              <a:gd name="connsiteX767" fmla="*/ 10629899 w 12191999"/>
              <a:gd name="connsiteY767" fmla="*/ 3059510 h 3333750"/>
              <a:gd name="connsiteX768" fmla="*/ 10628311 w 12191999"/>
              <a:gd name="connsiteY768" fmla="*/ 3062685 h 3333750"/>
              <a:gd name="connsiteX769" fmla="*/ 10622755 w 12191999"/>
              <a:gd name="connsiteY769" fmla="*/ 3071813 h 3333750"/>
              <a:gd name="connsiteX770" fmla="*/ 10616008 w 12191999"/>
              <a:gd name="connsiteY770" fmla="*/ 3080544 h 3333750"/>
              <a:gd name="connsiteX771" fmla="*/ 10609261 w 12191999"/>
              <a:gd name="connsiteY771" fmla="*/ 3088085 h 3333750"/>
              <a:gd name="connsiteX772" fmla="*/ 10601324 w 12191999"/>
              <a:gd name="connsiteY772" fmla="*/ 3095625 h 3333750"/>
              <a:gd name="connsiteX773" fmla="*/ 10593387 w 12191999"/>
              <a:gd name="connsiteY773" fmla="*/ 3101975 h 3333750"/>
              <a:gd name="connsiteX774" fmla="*/ 10584655 w 12191999"/>
              <a:gd name="connsiteY774" fmla="*/ 3107928 h 3333750"/>
              <a:gd name="connsiteX775" fmla="*/ 10575130 w 12191999"/>
              <a:gd name="connsiteY775" fmla="*/ 3113088 h 3333750"/>
              <a:gd name="connsiteX776" fmla="*/ 10565605 w 12191999"/>
              <a:gd name="connsiteY776" fmla="*/ 3117453 h 3333750"/>
              <a:gd name="connsiteX777" fmla="*/ 10555287 w 12191999"/>
              <a:gd name="connsiteY777" fmla="*/ 3121819 h 3333750"/>
              <a:gd name="connsiteX778" fmla="*/ 10544571 w 12191999"/>
              <a:gd name="connsiteY778" fmla="*/ 3125391 h 3333750"/>
              <a:gd name="connsiteX779" fmla="*/ 10532665 w 12191999"/>
              <a:gd name="connsiteY779" fmla="*/ 3127772 h 3333750"/>
              <a:gd name="connsiteX780" fmla="*/ 10520758 w 12191999"/>
              <a:gd name="connsiteY780" fmla="*/ 3130550 h 3333750"/>
              <a:gd name="connsiteX781" fmla="*/ 10508455 w 12191999"/>
              <a:gd name="connsiteY781" fmla="*/ 3132535 h 3333750"/>
              <a:gd name="connsiteX782" fmla="*/ 10495358 w 12191999"/>
              <a:gd name="connsiteY782" fmla="*/ 3133725 h 3333750"/>
              <a:gd name="connsiteX783" fmla="*/ 10482261 w 12191999"/>
              <a:gd name="connsiteY783" fmla="*/ 3134519 h 3333750"/>
              <a:gd name="connsiteX784" fmla="*/ 10468371 w 12191999"/>
              <a:gd name="connsiteY784" fmla="*/ 3134916 h 3333750"/>
              <a:gd name="connsiteX785" fmla="*/ 10443368 w 12191999"/>
              <a:gd name="connsiteY785" fmla="*/ 3134916 h 3333750"/>
              <a:gd name="connsiteX786" fmla="*/ 10428683 w 12191999"/>
              <a:gd name="connsiteY786" fmla="*/ 3134916 h 3333750"/>
              <a:gd name="connsiteX787" fmla="*/ 10413602 w 12191999"/>
              <a:gd name="connsiteY787" fmla="*/ 3134519 h 3333750"/>
              <a:gd name="connsiteX788" fmla="*/ 10383837 w 12191999"/>
              <a:gd name="connsiteY788" fmla="*/ 3132535 h 3333750"/>
              <a:gd name="connsiteX789" fmla="*/ 10354468 w 12191999"/>
              <a:gd name="connsiteY789" fmla="*/ 3128963 h 3333750"/>
              <a:gd name="connsiteX790" fmla="*/ 10325496 w 12191999"/>
              <a:gd name="connsiteY790" fmla="*/ 3124597 h 3333750"/>
              <a:gd name="connsiteX791" fmla="*/ 10296921 w 12191999"/>
              <a:gd name="connsiteY791" fmla="*/ 3119438 h 3333750"/>
              <a:gd name="connsiteX792" fmla="*/ 10267949 w 12191999"/>
              <a:gd name="connsiteY792" fmla="*/ 3113881 h 3333750"/>
              <a:gd name="connsiteX793" fmla="*/ 10239771 w 12191999"/>
              <a:gd name="connsiteY793" fmla="*/ 3107928 h 3333750"/>
              <a:gd name="connsiteX794" fmla="*/ 10211593 w 12191999"/>
              <a:gd name="connsiteY794" fmla="*/ 3100785 h 3333750"/>
              <a:gd name="connsiteX795" fmla="*/ 10211593 w 12191999"/>
              <a:gd name="connsiteY795" fmla="*/ 3101181 h 3333750"/>
              <a:gd name="connsiteX796" fmla="*/ 10205640 w 12191999"/>
              <a:gd name="connsiteY796" fmla="*/ 3104753 h 3333750"/>
              <a:gd name="connsiteX797" fmla="*/ 10200083 w 12191999"/>
              <a:gd name="connsiteY797" fmla="*/ 3107135 h 3333750"/>
              <a:gd name="connsiteX798" fmla="*/ 10194527 w 12191999"/>
              <a:gd name="connsiteY798" fmla="*/ 3109516 h 3333750"/>
              <a:gd name="connsiteX799" fmla="*/ 10188971 w 12191999"/>
              <a:gd name="connsiteY799" fmla="*/ 3110706 h 3333750"/>
              <a:gd name="connsiteX800" fmla="*/ 10183811 w 12191999"/>
              <a:gd name="connsiteY800" fmla="*/ 3111897 h 3333750"/>
              <a:gd name="connsiteX801" fmla="*/ 10177858 w 12191999"/>
              <a:gd name="connsiteY801" fmla="*/ 3111897 h 3333750"/>
              <a:gd name="connsiteX802" fmla="*/ 10172699 w 12191999"/>
              <a:gd name="connsiteY802" fmla="*/ 3111897 h 3333750"/>
              <a:gd name="connsiteX803" fmla="*/ 10167540 w 12191999"/>
              <a:gd name="connsiteY803" fmla="*/ 3110706 h 3333750"/>
              <a:gd name="connsiteX804" fmla="*/ 10162380 w 12191999"/>
              <a:gd name="connsiteY804" fmla="*/ 3109913 h 3333750"/>
              <a:gd name="connsiteX805" fmla="*/ 10158015 w 12191999"/>
              <a:gd name="connsiteY805" fmla="*/ 3108722 h 3333750"/>
              <a:gd name="connsiteX806" fmla="*/ 10148093 w 12191999"/>
              <a:gd name="connsiteY806" fmla="*/ 3104753 h 3333750"/>
              <a:gd name="connsiteX807" fmla="*/ 10138568 w 12191999"/>
              <a:gd name="connsiteY807" fmla="*/ 3099991 h 3333750"/>
              <a:gd name="connsiteX808" fmla="*/ 10129043 w 12191999"/>
              <a:gd name="connsiteY808" fmla="*/ 3095625 h 3333750"/>
              <a:gd name="connsiteX809" fmla="*/ 10123883 w 12191999"/>
              <a:gd name="connsiteY809" fmla="*/ 3092847 h 3333750"/>
              <a:gd name="connsiteX810" fmla="*/ 10118724 w 12191999"/>
              <a:gd name="connsiteY810" fmla="*/ 3090466 h 3333750"/>
              <a:gd name="connsiteX811" fmla="*/ 10108405 w 12191999"/>
              <a:gd name="connsiteY811" fmla="*/ 3086497 h 3333750"/>
              <a:gd name="connsiteX812" fmla="*/ 10097690 w 12191999"/>
              <a:gd name="connsiteY812" fmla="*/ 3084116 h 3333750"/>
              <a:gd name="connsiteX813" fmla="*/ 10086577 w 12191999"/>
              <a:gd name="connsiteY813" fmla="*/ 3082131 h 3333750"/>
              <a:gd name="connsiteX814" fmla="*/ 10063955 w 12191999"/>
              <a:gd name="connsiteY814" fmla="*/ 3078560 h 3333750"/>
              <a:gd name="connsiteX815" fmla="*/ 10052446 w 12191999"/>
              <a:gd name="connsiteY815" fmla="*/ 3076972 h 3333750"/>
              <a:gd name="connsiteX816" fmla="*/ 10041730 w 12191999"/>
              <a:gd name="connsiteY816" fmla="*/ 3074194 h 3333750"/>
              <a:gd name="connsiteX817" fmla="*/ 10028237 w 12191999"/>
              <a:gd name="connsiteY817" fmla="*/ 3077369 h 3333750"/>
              <a:gd name="connsiteX818" fmla="*/ 10014346 w 12191999"/>
              <a:gd name="connsiteY818" fmla="*/ 3080147 h 3333750"/>
              <a:gd name="connsiteX819" fmla="*/ 10000852 w 12191999"/>
              <a:gd name="connsiteY819" fmla="*/ 3081735 h 3333750"/>
              <a:gd name="connsiteX820" fmla="*/ 9986961 w 12191999"/>
              <a:gd name="connsiteY820" fmla="*/ 3082925 h 3333750"/>
              <a:gd name="connsiteX821" fmla="*/ 9973865 w 12191999"/>
              <a:gd name="connsiteY821" fmla="*/ 3084116 h 3333750"/>
              <a:gd name="connsiteX822" fmla="*/ 9959974 w 12191999"/>
              <a:gd name="connsiteY822" fmla="*/ 3084513 h 3333750"/>
              <a:gd name="connsiteX823" fmla="*/ 9946083 w 12191999"/>
              <a:gd name="connsiteY823" fmla="*/ 3085306 h 3333750"/>
              <a:gd name="connsiteX824" fmla="*/ 9932590 w 12191999"/>
              <a:gd name="connsiteY824" fmla="*/ 3084513 h 3333750"/>
              <a:gd name="connsiteX825" fmla="*/ 9904808 w 12191999"/>
              <a:gd name="connsiteY825" fmla="*/ 3084116 h 3333750"/>
              <a:gd name="connsiteX826" fmla="*/ 9877424 w 12191999"/>
              <a:gd name="connsiteY826" fmla="*/ 3082528 h 3333750"/>
              <a:gd name="connsiteX827" fmla="*/ 9822258 w 12191999"/>
              <a:gd name="connsiteY827" fmla="*/ 3078956 h 3333750"/>
              <a:gd name="connsiteX828" fmla="*/ 9818290 w 12191999"/>
              <a:gd name="connsiteY828" fmla="*/ 3079353 h 3333750"/>
              <a:gd name="connsiteX829" fmla="*/ 9814718 w 12191999"/>
              <a:gd name="connsiteY829" fmla="*/ 3078956 h 3333750"/>
              <a:gd name="connsiteX830" fmla="*/ 9811543 w 12191999"/>
              <a:gd name="connsiteY830" fmla="*/ 3078560 h 3333750"/>
              <a:gd name="connsiteX831" fmla="*/ 9809161 w 12191999"/>
              <a:gd name="connsiteY831" fmla="*/ 3077369 h 3333750"/>
              <a:gd name="connsiteX832" fmla="*/ 9769077 w 12191999"/>
              <a:gd name="connsiteY832" fmla="*/ 3072210 h 3333750"/>
              <a:gd name="connsiteX833" fmla="*/ 9729787 w 12191999"/>
              <a:gd name="connsiteY833" fmla="*/ 3066256 h 3333750"/>
              <a:gd name="connsiteX834" fmla="*/ 9690099 w 12191999"/>
              <a:gd name="connsiteY834" fmla="*/ 3059906 h 3333750"/>
              <a:gd name="connsiteX835" fmla="*/ 9651602 w 12191999"/>
              <a:gd name="connsiteY835" fmla="*/ 3052366 h 3333750"/>
              <a:gd name="connsiteX836" fmla="*/ 9632155 w 12191999"/>
              <a:gd name="connsiteY836" fmla="*/ 3048000 h 3333750"/>
              <a:gd name="connsiteX837" fmla="*/ 9613105 w 12191999"/>
              <a:gd name="connsiteY837" fmla="*/ 3043635 h 3333750"/>
              <a:gd name="connsiteX838" fmla="*/ 9594055 w 12191999"/>
              <a:gd name="connsiteY838" fmla="*/ 3038872 h 3333750"/>
              <a:gd name="connsiteX839" fmla="*/ 9575402 w 12191999"/>
              <a:gd name="connsiteY839" fmla="*/ 3033713 h 3333750"/>
              <a:gd name="connsiteX840" fmla="*/ 9556749 w 12191999"/>
              <a:gd name="connsiteY840" fmla="*/ 3028156 h 3333750"/>
              <a:gd name="connsiteX841" fmla="*/ 9538493 w 12191999"/>
              <a:gd name="connsiteY841" fmla="*/ 3021806 h 3333750"/>
              <a:gd name="connsiteX842" fmla="*/ 9520237 w 12191999"/>
              <a:gd name="connsiteY842" fmla="*/ 3015060 h 3333750"/>
              <a:gd name="connsiteX843" fmla="*/ 9502377 w 12191999"/>
              <a:gd name="connsiteY843" fmla="*/ 3007916 h 3333750"/>
              <a:gd name="connsiteX844" fmla="*/ 9491661 w 12191999"/>
              <a:gd name="connsiteY844" fmla="*/ 3007916 h 3333750"/>
              <a:gd name="connsiteX845" fmla="*/ 9481343 w 12191999"/>
              <a:gd name="connsiteY845" fmla="*/ 3006725 h 3333750"/>
              <a:gd name="connsiteX846" fmla="*/ 9471421 w 12191999"/>
              <a:gd name="connsiteY846" fmla="*/ 3005535 h 3333750"/>
              <a:gd name="connsiteX847" fmla="*/ 9461896 w 12191999"/>
              <a:gd name="connsiteY847" fmla="*/ 3002756 h 3333750"/>
              <a:gd name="connsiteX848" fmla="*/ 9452371 w 12191999"/>
              <a:gd name="connsiteY848" fmla="*/ 3000375 h 3333750"/>
              <a:gd name="connsiteX849" fmla="*/ 9443640 w 12191999"/>
              <a:gd name="connsiteY849" fmla="*/ 2997200 h 3333750"/>
              <a:gd name="connsiteX850" fmla="*/ 9426177 w 12191999"/>
              <a:gd name="connsiteY850" fmla="*/ 2989263 h 3333750"/>
              <a:gd name="connsiteX851" fmla="*/ 9408715 w 12191999"/>
              <a:gd name="connsiteY851" fmla="*/ 2981722 h 3333750"/>
              <a:gd name="connsiteX852" fmla="*/ 9391252 w 12191999"/>
              <a:gd name="connsiteY852" fmla="*/ 2974578 h 3333750"/>
              <a:gd name="connsiteX853" fmla="*/ 9382521 w 12191999"/>
              <a:gd name="connsiteY853" fmla="*/ 2971006 h 3333750"/>
              <a:gd name="connsiteX854" fmla="*/ 9373393 w 12191999"/>
              <a:gd name="connsiteY854" fmla="*/ 2967831 h 3333750"/>
              <a:gd name="connsiteX855" fmla="*/ 9363868 w 12191999"/>
              <a:gd name="connsiteY855" fmla="*/ 2965053 h 3333750"/>
              <a:gd name="connsiteX856" fmla="*/ 9354343 w 12191999"/>
              <a:gd name="connsiteY856" fmla="*/ 2963863 h 3333750"/>
              <a:gd name="connsiteX857" fmla="*/ 9330530 w 12191999"/>
              <a:gd name="connsiteY857" fmla="*/ 2963069 h 3333750"/>
              <a:gd name="connsiteX858" fmla="*/ 9321799 w 12191999"/>
              <a:gd name="connsiteY858" fmla="*/ 2964656 h 3333750"/>
              <a:gd name="connsiteX859" fmla="*/ 9313465 w 12191999"/>
              <a:gd name="connsiteY859" fmla="*/ 2965847 h 3333750"/>
              <a:gd name="connsiteX860" fmla="*/ 9304733 w 12191999"/>
              <a:gd name="connsiteY860" fmla="*/ 2966244 h 3333750"/>
              <a:gd name="connsiteX861" fmla="*/ 9296399 w 12191999"/>
              <a:gd name="connsiteY861" fmla="*/ 2966641 h 3333750"/>
              <a:gd name="connsiteX862" fmla="*/ 9280127 w 12191999"/>
              <a:gd name="connsiteY862" fmla="*/ 2967435 h 3333750"/>
              <a:gd name="connsiteX863" fmla="*/ 9263061 w 12191999"/>
              <a:gd name="connsiteY863" fmla="*/ 2966244 h 3333750"/>
              <a:gd name="connsiteX864" fmla="*/ 9246790 w 12191999"/>
              <a:gd name="connsiteY864" fmla="*/ 2964656 h 3333750"/>
              <a:gd name="connsiteX865" fmla="*/ 9230121 w 12191999"/>
              <a:gd name="connsiteY865" fmla="*/ 2962672 h 3333750"/>
              <a:gd name="connsiteX866" fmla="*/ 9196783 w 12191999"/>
              <a:gd name="connsiteY866" fmla="*/ 2957513 h 3333750"/>
              <a:gd name="connsiteX867" fmla="*/ 9188846 w 12191999"/>
              <a:gd name="connsiteY867" fmla="*/ 2958703 h 3333750"/>
              <a:gd name="connsiteX868" fmla="*/ 9181702 w 12191999"/>
              <a:gd name="connsiteY868" fmla="*/ 2957910 h 3333750"/>
              <a:gd name="connsiteX869" fmla="*/ 9174955 w 12191999"/>
              <a:gd name="connsiteY869" fmla="*/ 2957116 h 3333750"/>
              <a:gd name="connsiteX870" fmla="*/ 9169399 w 12191999"/>
              <a:gd name="connsiteY870" fmla="*/ 2954735 h 3333750"/>
              <a:gd name="connsiteX871" fmla="*/ 9163446 w 12191999"/>
              <a:gd name="connsiteY871" fmla="*/ 2951956 h 3333750"/>
              <a:gd name="connsiteX872" fmla="*/ 9158287 w 12191999"/>
              <a:gd name="connsiteY872" fmla="*/ 2948781 h 3333750"/>
              <a:gd name="connsiteX873" fmla="*/ 9147174 w 12191999"/>
              <a:gd name="connsiteY873" fmla="*/ 2942035 h 3333750"/>
              <a:gd name="connsiteX874" fmla="*/ 9136855 w 12191999"/>
              <a:gd name="connsiteY874" fmla="*/ 2934891 h 3333750"/>
              <a:gd name="connsiteX875" fmla="*/ 9131299 w 12191999"/>
              <a:gd name="connsiteY875" fmla="*/ 2931716 h 3333750"/>
              <a:gd name="connsiteX876" fmla="*/ 9125743 w 12191999"/>
              <a:gd name="connsiteY876" fmla="*/ 2929335 h 3333750"/>
              <a:gd name="connsiteX877" fmla="*/ 9119393 w 12191999"/>
              <a:gd name="connsiteY877" fmla="*/ 2927747 h 3333750"/>
              <a:gd name="connsiteX878" fmla="*/ 9113043 w 12191999"/>
              <a:gd name="connsiteY878" fmla="*/ 2926556 h 3333750"/>
              <a:gd name="connsiteX879" fmla="*/ 9105105 w 12191999"/>
              <a:gd name="connsiteY879" fmla="*/ 2926556 h 3333750"/>
              <a:gd name="connsiteX880" fmla="*/ 9097565 w 12191999"/>
              <a:gd name="connsiteY880" fmla="*/ 2927747 h 3333750"/>
              <a:gd name="connsiteX881" fmla="*/ 9078515 w 12191999"/>
              <a:gd name="connsiteY881" fmla="*/ 2927747 h 3333750"/>
              <a:gd name="connsiteX882" fmla="*/ 9059861 w 12191999"/>
              <a:gd name="connsiteY882" fmla="*/ 2928144 h 3333750"/>
              <a:gd name="connsiteX883" fmla="*/ 9040811 w 12191999"/>
              <a:gd name="connsiteY883" fmla="*/ 2928541 h 3333750"/>
              <a:gd name="connsiteX884" fmla="*/ 9022158 w 12191999"/>
              <a:gd name="connsiteY884" fmla="*/ 2928541 h 3333750"/>
              <a:gd name="connsiteX885" fmla="*/ 9013030 w 12191999"/>
              <a:gd name="connsiteY885" fmla="*/ 2928144 h 3333750"/>
              <a:gd name="connsiteX886" fmla="*/ 9003902 w 12191999"/>
              <a:gd name="connsiteY886" fmla="*/ 2927747 h 3333750"/>
              <a:gd name="connsiteX887" fmla="*/ 8994377 w 12191999"/>
              <a:gd name="connsiteY887" fmla="*/ 2926556 h 3333750"/>
              <a:gd name="connsiteX888" fmla="*/ 8985249 w 12191999"/>
              <a:gd name="connsiteY888" fmla="*/ 2924969 h 3333750"/>
              <a:gd name="connsiteX889" fmla="*/ 8976518 w 12191999"/>
              <a:gd name="connsiteY889" fmla="*/ 2922985 h 3333750"/>
              <a:gd name="connsiteX890" fmla="*/ 8967787 w 12191999"/>
              <a:gd name="connsiteY890" fmla="*/ 2919810 h 3333750"/>
              <a:gd name="connsiteX891" fmla="*/ 8959055 w 12191999"/>
              <a:gd name="connsiteY891" fmla="*/ 2917031 h 3333750"/>
              <a:gd name="connsiteX892" fmla="*/ 8950324 w 12191999"/>
              <a:gd name="connsiteY892" fmla="*/ 2912666 h 3333750"/>
              <a:gd name="connsiteX893" fmla="*/ 8943577 w 12191999"/>
              <a:gd name="connsiteY893" fmla="*/ 2908697 h 3333750"/>
              <a:gd name="connsiteX894" fmla="*/ 8936830 w 12191999"/>
              <a:gd name="connsiteY894" fmla="*/ 2904331 h 3333750"/>
              <a:gd name="connsiteX895" fmla="*/ 8929687 w 12191999"/>
              <a:gd name="connsiteY895" fmla="*/ 2900760 h 3333750"/>
              <a:gd name="connsiteX896" fmla="*/ 8922146 w 12191999"/>
              <a:gd name="connsiteY896" fmla="*/ 2897981 h 3333750"/>
              <a:gd name="connsiteX897" fmla="*/ 8914208 w 12191999"/>
              <a:gd name="connsiteY897" fmla="*/ 2894806 h 3333750"/>
              <a:gd name="connsiteX898" fmla="*/ 8906668 w 12191999"/>
              <a:gd name="connsiteY898" fmla="*/ 2892822 h 3333750"/>
              <a:gd name="connsiteX899" fmla="*/ 8897937 w 12191999"/>
              <a:gd name="connsiteY899" fmla="*/ 2890441 h 3333750"/>
              <a:gd name="connsiteX900" fmla="*/ 8889205 w 12191999"/>
              <a:gd name="connsiteY900" fmla="*/ 2889647 h 3333750"/>
              <a:gd name="connsiteX901" fmla="*/ 8879680 w 12191999"/>
              <a:gd name="connsiteY901" fmla="*/ 2892028 h 3333750"/>
              <a:gd name="connsiteX902" fmla="*/ 8870949 w 12191999"/>
              <a:gd name="connsiteY902" fmla="*/ 2894013 h 3333750"/>
              <a:gd name="connsiteX903" fmla="*/ 8862218 w 12191999"/>
              <a:gd name="connsiteY903" fmla="*/ 2895600 h 3333750"/>
              <a:gd name="connsiteX904" fmla="*/ 8853090 w 12191999"/>
              <a:gd name="connsiteY904" fmla="*/ 2896791 h 3333750"/>
              <a:gd name="connsiteX905" fmla="*/ 8844755 w 12191999"/>
              <a:gd name="connsiteY905" fmla="*/ 2897981 h 3333750"/>
              <a:gd name="connsiteX906" fmla="*/ 8836024 w 12191999"/>
              <a:gd name="connsiteY906" fmla="*/ 2898378 h 3333750"/>
              <a:gd name="connsiteX907" fmla="*/ 8818958 w 12191999"/>
              <a:gd name="connsiteY907" fmla="*/ 2898775 h 3333750"/>
              <a:gd name="connsiteX908" fmla="*/ 8801893 w 12191999"/>
              <a:gd name="connsiteY908" fmla="*/ 2897981 h 3333750"/>
              <a:gd name="connsiteX909" fmla="*/ 8785621 w 12191999"/>
              <a:gd name="connsiteY909" fmla="*/ 2895600 h 3333750"/>
              <a:gd name="connsiteX910" fmla="*/ 8768952 w 12191999"/>
              <a:gd name="connsiteY910" fmla="*/ 2893219 h 3333750"/>
              <a:gd name="connsiteX911" fmla="*/ 8753077 w 12191999"/>
              <a:gd name="connsiteY911" fmla="*/ 2889647 h 3333750"/>
              <a:gd name="connsiteX912" fmla="*/ 8737202 w 12191999"/>
              <a:gd name="connsiteY912" fmla="*/ 2886075 h 3333750"/>
              <a:gd name="connsiteX913" fmla="*/ 8721724 w 12191999"/>
              <a:gd name="connsiteY913" fmla="*/ 2881313 h 3333750"/>
              <a:gd name="connsiteX914" fmla="*/ 8690371 w 12191999"/>
              <a:gd name="connsiteY914" fmla="*/ 2871391 h 3333750"/>
              <a:gd name="connsiteX915" fmla="*/ 8659415 w 12191999"/>
              <a:gd name="connsiteY915" fmla="*/ 2862263 h 3333750"/>
              <a:gd name="connsiteX916" fmla="*/ 8643540 w 12191999"/>
              <a:gd name="connsiteY916" fmla="*/ 2857500 h 3333750"/>
              <a:gd name="connsiteX917" fmla="*/ 8628061 w 12191999"/>
              <a:gd name="connsiteY917" fmla="*/ 2853531 h 3333750"/>
              <a:gd name="connsiteX918" fmla="*/ 8605440 w 12191999"/>
              <a:gd name="connsiteY918" fmla="*/ 2847975 h 3333750"/>
              <a:gd name="connsiteX919" fmla="*/ 8582421 w 12191999"/>
              <a:gd name="connsiteY919" fmla="*/ 2842022 h 3333750"/>
              <a:gd name="connsiteX920" fmla="*/ 8570515 w 12191999"/>
              <a:gd name="connsiteY920" fmla="*/ 2839244 h 3333750"/>
              <a:gd name="connsiteX921" fmla="*/ 8559005 w 12191999"/>
              <a:gd name="connsiteY921" fmla="*/ 2835672 h 3333750"/>
              <a:gd name="connsiteX922" fmla="*/ 8547893 w 12191999"/>
              <a:gd name="connsiteY922" fmla="*/ 2831306 h 3333750"/>
              <a:gd name="connsiteX923" fmla="*/ 8537177 w 12191999"/>
              <a:gd name="connsiteY923" fmla="*/ 2827338 h 3333750"/>
              <a:gd name="connsiteX924" fmla="*/ 8535193 w 12191999"/>
              <a:gd name="connsiteY924" fmla="*/ 2825353 h 3333750"/>
              <a:gd name="connsiteX925" fmla="*/ 8534002 w 12191999"/>
              <a:gd name="connsiteY925" fmla="*/ 2822972 h 3333750"/>
              <a:gd name="connsiteX926" fmla="*/ 8533605 w 12191999"/>
              <a:gd name="connsiteY926" fmla="*/ 2820988 h 3333750"/>
              <a:gd name="connsiteX927" fmla="*/ 8532811 w 12191999"/>
              <a:gd name="connsiteY927" fmla="*/ 2819003 h 3333750"/>
              <a:gd name="connsiteX928" fmla="*/ 8530827 w 12191999"/>
              <a:gd name="connsiteY928" fmla="*/ 2820591 h 3333750"/>
              <a:gd name="connsiteX929" fmla="*/ 8533605 w 12191999"/>
              <a:gd name="connsiteY929" fmla="*/ 2824163 h 3333750"/>
              <a:gd name="connsiteX930" fmla="*/ 8537177 w 12191999"/>
              <a:gd name="connsiteY930" fmla="*/ 2827338 h 3333750"/>
              <a:gd name="connsiteX931" fmla="*/ 8518921 w 12191999"/>
              <a:gd name="connsiteY931" fmla="*/ 2827735 h 3333750"/>
              <a:gd name="connsiteX932" fmla="*/ 8510190 w 12191999"/>
              <a:gd name="connsiteY932" fmla="*/ 2827338 h 3333750"/>
              <a:gd name="connsiteX933" fmla="*/ 8502252 w 12191999"/>
              <a:gd name="connsiteY933" fmla="*/ 2826941 h 3333750"/>
              <a:gd name="connsiteX934" fmla="*/ 8493918 w 12191999"/>
              <a:gd name="connsiteY934" fmla="*/ 2825750 h 3333750"/>
              <a:gd name="connsiteX935" fmla="*/ 8485583 w 12191999"/>
              <a:gd name="connsiteY935" fmla="*/ 2824163 h 3333750"/>
              <a:gd name="connsiteX936" fmla="*/ 8478043 w 12191999"/>
              <a:gd name="connsiteY936" fmla="*/ 2822575 h 3333750"/>
              <a:gd name="connsiteX937" fmla="*/ 8470502 w 12191999"/>
              <a:gd name="connsiteY937" fmla="*/ 2820591 h 3333750"/>
              <a:gd name="connsiteX938" fmla="*/ 8463358 w 12191999"/>
              <a:gd name="connsiteY938" fmla="*/ 2818210 h 3333750"/>
              <a:gd name="connsiteX939" fmla="*/ 8456611 w 12191999"/>
              <a:gd name="connsiteY939" fmla="*/ 2815035 h 3333750"/>
              <a:gd name="connsiteX940" fmla="*/ 8450261 w 12191999"/>
              <a:gd name="connsiteY940" fmla="*/ 2811463 h 3333750"/>
              <a:gd name="connsiteX941" fmla="*/ 8443911 w 12191999"/>
              <a:gd name="connsiteY941" fmla="*/ 2807891 h 3333750"/>
              <a:gd name="connsiteX942" fmla="*/ 8438355 w 12191999"/>
              <a:gd name="connsiteY942" fmla="*/ 2803128 h 3333750"/>
              <a:gd name="connsiteX943" fmla="*/ 8432799 w 12191999"/>
              <a:gd name="connsiteY943" fmla="*/ 2798366 h 3333750"/>
              <a:gd name="connsiteX944" fmla="*/ 8427640 w 12191999"/>
              <a:gd name="connsiteY944" fmla="*/ 2792810 h 3333750"/>
              <a:gd name="connsiteX945" fmla="*/ 8422877 w 12191999"/>
              <a:gd name="connsiteY945" fmla="*/ 2787253 h 3333750"/>
              <a:gd name="connsiteX946" fmla="*/ 8413749 w 12191999"/>
              <a:gd name="connsiteY946" fmla="*/ 2791619 h 3333750"/>
              <a:gd name="connsiteX947" fmla="*/ 8404224 w 12191999"/>
              <a:gd name="connsiteY947" fmla="*/ 2795985 h 3333750"/>
              <a:gd name="connsiteX948" fmla="*/ 8395096 w 12191999"/>
              <a:gd name="connsiteY948" fmla="*/ 2799160 h 3333750"/>
              <a:gd name="connsiteX949" fmla="*/ 8385968 w 12191999"/>
              <a:gd name="connsiteY949" fmla="*/ 2801541 h 3333750"/>
              <a:gd name="connsiteX950" fmla="*/ 8377237 w 12191999"/>
              <a:gd name="connsiteY950" fmla="*/ 2803128 h 3333750"/>
              <a:gd name="connsiteX951" fmla="*/ 8367712 w 12191999"/>
              <a:gd name="connsiteY951" fmla="*/ 2803922 h 3333750"/>
              <a:gd name="connsiteX952" fmla="*/ 8358980 w 12191999"/>
              <a:gd name="connsiteY952" fmla="*/ 2803922 h 3333750"/>
              <a:gd name="connsiteX953" fmla="*/ 8350249 w 12191999"/>
              <a:gd name="connsiteY953" fmla="*/ 2803922 h 3333750"/>
              <a:gd name="connsiteX954" fmla="*/ 8341518 w 12191999"/>
              <a:gd name="connsiteY954" fmla="*/ 2803128 h 3333750"/>
              <a:gd name="connsiteX955" fmla="*/ 8332787 w 12191999"/>
              <a:gd name="connsiteY955" fmla="*/ 2801541 h 3333750"/>
              <a:gd name="connsiteX956" fmla="*/ 8323659 w 12191999"/>
              <a:gd name="connsiteY956" fmla="*/ 2799556 h 3333750"/>
              <a:gd name="connsiteX957" fmla="*/ 8314927 w 12191999"/>
              <a:gd name="connsiteY957" fmla="*/ 2796778 h 3333750"/>
              <a:gd name="connsiteX958" fmla="*/ 8306593 w 12191999"/>
              <a:gd name="connsiteY958" fmla="*/ 2794000 h 3333750"/>
              <a:gd name="connsiteX959" fmla="*/ 8297862 w 12191999"/>
              <a:gd name="connsiteY959" fmla="*/ 2790031 h 3333750"/>
              <a:gd name="connsiteX960" fmla="*/ 8289130 w 12191999"/>
              <a:gd name="connsiteY960" fmla="*/ 2786063 h 3333750"/>
              <a:gd name="connsiteX961" fmla="*/ 8280399 w 12191999"/>
              <a:gd name="connsiteY961" fmla="*/ 2782094 h 3333750"/>
              <a:gd name="connsiteX962" fmla="*/ 8275637 w 12191999"/>
              <a:gd name="connsiteY962" fmla="*/ 2780110 h 3333750"/>
              <a:gd name="connsiteX963" fmla="*/ 8271668 w 12191999"/>
              <a:gd name="connsiteY963" fmla="*/ 2778522 h 3333750"/>
              <a:gd name="connsiteX964" fmla="*/ 8266905 w 12191999"/>
              <a:gd name="connsiteY964" fmla="*/ 2777331 h 3333750"/>
              <a:gd name="connsiteX965" fmla="*/ 8262143 w 12191999"/>
              <a:gd name="connsiteY965" fmla="*/ 2776141 h 3333750"/>
              <a:gd name="connsiteX966" fmla="*/ 8253015 w 12191999"/>
              <a:gd name="connsiteY966" fmla="*/ 2774950 h 3333750"/>
              <a:gd name="connsiteX967" fmla="*/ 8243093 w 12191999"/>
              <a:gd name="connsiteY967" fmla="*/ 2774950 h 3333750"/>
              <a:gd name="connsiteX968" fmla="*/ 8233568 w 12191999"/>
              <a:gd name="connsiteY968" fmla="*/ 2774950 h 3333750"/>
              <a:gd name="connsiteX969" fmla="*/ 8223249 w 12191999"/>
              <a:gd name="connsiteY969" fmla="*/ 2775744 h 3333750"/>
              <a:gd name="connsiteX970" fmla="*/ 8203009 w 12191999"/>
              <a:gd name="connsiteY970" fmla="*/ 2777331 h 3333750"/>
              <a:gd name="connsiteX971" fmla="*/ 8192690 w 12191999"/>
              <a:gd name="connsiteY971" fmla="*/ 2778522 h 3333750"/>
              <a:gd name="connsiteX972" fmla="*/ 8183165 w 12191999"/>
              <a:gd name="connsiteY972" fmla="*/ 2778919 h 3333750"/>
              <a:gd name="connsiteX973" fmla="*/ 8173243 w 12191999"/>
              <a:gd name="connsiteY973" fmla="*/ 2778919 h 3333750"/>
              <a:gd name="connsiteX974" fmla="*/ 8163321 w 12191999"/>
              <a:gd name="connsiteY974" fmla="*/ 2777728 h 3333750"/>
              <a:gd name="connsiteX975" fmla="*/ 8154193 w 12191999"/>
              <a:gd name="connsiteY975" fmla="*/ 2776141 h 3333750"/>
              <a:gd name="connsiteX976" fmla="*/ 8149430 w 12191999"/>
              <a:gd name="connsiteY976" fmla="*/ 2774950 h 3333750"/>
              <a:gd name="connsiteX977" fmla="*/ 8145462 w 12191999"/>
              <a:gd name="connsiteY977" fmla="*/ 2773363 h 3333750"/>
              <a:gd name="connsiteX978" fmla="*/ 8140699 w 12191999"/>
              <a:gd name="connsiteY978" fmla="*/ 2770981 h 3333750"/>
              <a:gd name="connsiteX979" fmla="*/ 8136730 w 12191999"/>
              <a:gd name="connsiteY979" fmla="*/ 2768600 h 3333750"/>
              <a:gd name="connsiteX980" fmla="*/ 8132762 w 12191999"/>
              <a:gd name="connsiteY980" fmla="*/ 2766219 h 3333750"/>
              <a:gd name="connsiteX981" fmla="*/ 8128396 w 12191999"/>
              <a:gd name="connsiteY981" fmla="*/ 2763044 h 3333750"/>
              <a:gd name="connsiteX982" fmla="*/ 8104187 w 12191999"/>
              <a:gd name="connsiteY982" fmla="*/ 2759472 h 3333750"/>
              <a:gd name="connsiteX983" fmla="*/ 8080771 w 12191999"/>
              <a:gd name="connsiteY983" fmla="*/ 2756297 h 3333750"/>
              <a:gd name="connsiteX984" fmla="*/ 8056562 w 12191999"/>
              <a:gd name="connsiteY984" fmla="*/ 2754313 h 3333750"/>
              <a:gd name="connsiteX985" fmla="*/ 8032352 w 12191999"/>
              <a:gd name="connsiteY985" fmla="*/ 2752725 h 3333750"/>
              <a:gd name="connsiteX986" fmla="*/ 8007746 w 12191999"/>
              <a:gd name="connsiteY986" fmla="*/ 2751535 h 3333750"/>
              <a:gd name="connsiteX987" fmla="*/ 7983537 w 12191999"/>
              <a:gd name="connsiteY987" fmla="*/ 2751138 h 3333750"/>
              <a:gd name="connsiteX988" fmla="*/ 7934721 w 12191999"/>
              <a:gd name="connsiteY988" fmla="*/ 2750741 h 3333750"/>
              <a:gd name="connsiteX989" fmla="*/ 7915671 w 12191999"/>
              <a:gd name="connsiteY989" fmla="*/ 2750741 h 3333750"/>
              <a:gd name="connsiteX990" fmla="*/ 7897018 w 12191999"/>
              <a:gd name="connsiteY990" fmla="*/ 2749550 h 3333750"/>
              <a:gd name="connsiteX991" fmla="*/ 7877968 w 12191999"/>
              <a:gd name="connsiteY991" fmla="*/ 2748360 h 3333750"/>
              <a:gd name="connsiteX992" fmla="*/ 7859315 w 12191999"/>
              <a:gd name="connsiteY992" fmla="*/ 2747169 h 3333750"/>
              <a:gd name="connsiteX993" fmla="*/ 7841059 w 12191999"/>
              <a:gd name="connsiteY993" fmla="*/ 2745581 h 3333750"/>
              <a:gd name="connsiteX994" fmla="*/ 7822405 w 12191999"/>
              <a:gd name="connsiteY994" fmla="*/ 2743200 h 3333750"/>
              <a:gd name="connsiteX995" fmla="*/ 7785893 w 12191999"/>
              <a:gd name="connsiteY995" fmla="*/ 2738041 h 3333750"/>
              <a:gd name="connsiteX996" fmla="*/ 7749777 w 12191999"/>
              <a:gd name="connsiteY996" fmla="*/ 2732088 h 3333750"/>
              <a:gd name="connsiteX997" fmla="*/ 7713662 w 12191999"/>
              <a:gd name="connsiteY997" fmla="*/ 2724944 h 3333750"/>
              <a:gd name="connsiteX998" fmla="*/ 7677943 w 12191999"/>
              <a:gd name="connsiteY998" fmla="*/ 2716610 h 3333750"/>
              <a:gd name="connsiteX999" fmla="*/ 7642224 w 12191999"/>
              <a:gd name="connsiteY999" fmla="*/ 2708275 h 3333750"/>
              <a:gd name="connsiteX1000" fmla="*/ 7508477 w 12191999"/>
              <a:gd name="connsiteY1000" fmla="*/ 2689225 h 3333750"/>
              <a:gd name="connsiteX1001" fmla="*/ 7435452 w 12191999"/>
              <a:gd name="connsiteY1001" fmla="*/ 2690416 h 3333750"/>
              <a:gd name="connsiteX1002" fmla="*/ 7301705 w 12191999"/>
              <a:gd name="connsiteY1002" fmla="*/ 2685256 h 3333750"/>
              <a:gd name="connsiteX1003" fmla="*/ 7284640 w 12191999"/>
              <a:gd name="connsiteY1003" fmla="*/ 2687638 h 3333750"/>
              <a:gd name="connsiteX1004" fmla="*/ 7267574 w 12191999"/>
              <a:gd name="connsiteY1004" fmla="*/ 2690416 h 3333750"/>
              <a:gd name="connsiteX1005" fmla="*/ 7251302 w 12191999"/>
              <a:gd name="connsiteY1005" fmla="*/ 2692003 h 3333750"/>
              <a:gd name="connsiteX1006" fmla="*/ 7242968 w 12191999"/>
              <a:gd name="connsiteY1006" fmla="*/ 2692003 h 3333750"/>
              <a:gd name="connsiteX1007" fmla="*/ 7234634 w 12191999"/>
              <a:gd name="connsiteY1007" fmla="*/ 2692003 h 3333750"/>
              <a:gd name="connsiteX1008" fmla="*/ 7226299 w 12191999"/>
              <a:gd name="connsiteY1008" fmla="*/ 2692003 h 3333750"/>
              <a:gd name="connsiteX1009" fmla="*/ 7218759 w 12191999"/>
              <a:gd name="connsiteY1009" fmla="*/ 2690813 h 3333750"/>
              <a:gd name="connsiteX1010" fmla="*/ 7210424 w 12191999"/>
              <a:gd name="connsiteY1010" fmla="*/ 2690019 h 3333750"/>
              <a:gd name="connsiteX1011" fmla="*/ 7202884 w 12191999"/>
              <a:gd name="connsiteY1011" fmla="*/ 2688431 h 3333750"/>
              <a:gd name="connsiteX1012" fmla="*/ 7194946 w 12191999"/>
              <a:gd name="connsiteY1012" fmla="*/ 2685653 h 3333750"/>
              <a:gd name="connsiteX1013" fmla="*/ 7187405 w 12191999"/>
              <a:gd name="connsiteY1013" fmla="*/ 2683272 h 3333750"/>
              <a:gd name="connsiteX1014" fmla="*/ 7179468 w 12191999"/>
              <a:gd name="connsiteY1014" fmla="*/ 2679700 h 3333750"/>
              <a:gd name="connsiteX1015" fmla="*/ 7172324 w 12191999"/>
              <a:gd name="connsiteY1015" fmla="*/ 2675335 h 3333750"/>
              <a:gd name="connsiteX1016" fmla="*/ 7166768 w 12191999"/>
              <a:gd name="connsiteY1016" fmla="*/ 2672160 h 3333750"/>
              <a:gd name="connsiteX1017" fmla="*/ 7161609 w 12191999"/>
              <a:gd name="connsiteY1017" fmla="*/ 2670175 h 3333750"/>
              <a:gd name="connsiteX1018" fmla="*/ 7156449 w 12191999"/>
              <a:gd name="connsiteY1018" fmla="*/ 2669778 h 3333750"/>
              <a:gd name="connsiteX1019" fmla="*/ 7151290 w 12191999"/>
              <a:gd name="connsiteY1019" fmla="*/ 2669778 h 3333750"/>
              <a:gd name="connsiteX1020" fmla="*/ 7146924 w 12191999"/>
              <a:gd name="connsiteY1020" fmla="*/ 2670175 h 3333750"/>
              <a:gd name="connsiteX1021" fmla="*/ 7141765 w 12191999"/>
              <a:gd name="connsiteY1021" fmla="*/ 2671763 h 3333750"/>
              <a:gd name="connsiteX1022" fmla="*/ 7133034 w 12191999"/>
              <a:gd name="connsiteY1022" fmla="*/ 2675335 h 3333750"/>
              <a:gd name="connsiteX1023" fmla="*/ 7123509 w 12191999"/>
              <a:gd name="connsiteY1023" fmla="*/ 2678906 h 3333750"/>
              <a:gd name="connsiteX1024" fmla="*/ 7119143 w 12191999"/>
              <a:gd name="connsiteY1024" fmla="*/ 2681288 h 3333750"/>
              <a:gd name="connsiteX1025" fmla="*/ 7114380 w 12191999"/>
              <a:gd name="connsiteY1025" fmla="*/ 2682081 h 3333750"/>
              <a:gd name="connsiteX1026" fmla="*/ 7109618 w 12191999"/>
              <a:gd name="connsiteY1026" fmla="*/ 2683272 h 3333750"/>
              <a:gd name="connsiteX1027" fmla="*/ 7104855 w 12191999"/>
              <a:gd name="connsiteY1027" fmla="*/ 2683669 h 3333750"/>
              <a:gd name="connsiteX1028" fmla="*/ 7100093 w 12191999"/>
              <a:gd name="connsiteY1028" fmla="*/ 2682478 h 3333750"/>
              <a:gd name="connsiteX1029" fmla="*/ 7094934 w 12191999"/>
              <a:gd name="connsiteY1029" fmla="*/ 2681288 h 3333750"/>
              <a:gd name="connsiteX1030" fmla="*/ 7087393 w 12191999"/>
              <a:gd name="connsiteY1030" fmla="*/ 2683272 h 3333750"/>
              <a:gd name="connsiteX1031" fmla="*/ 7080249 w 12191999"/>
              <a:gd name="connsiteY1031" fmla="*/ 2684860 h 3333750"/>
              <a:gd name="connsiteX1032" fmla="*/ 7073105 w 12191999"/>
              <a:gd name="connsiteY1032" fmla="*/ 2686447 h 3333750"/>
              <a:gd name="connsiteX1033" fmla="*/ 7065962 w 12191999"/>
              <a:gd name="connsiteY1033" fmla="*/ 2686844 h 3333750"/>
              <a:gd name="connsiteX1034" fmla="*/ 7051674 w 12191999"/>
              <a:gd name="connsiteY1034" fmla="*/ 2687638 h 3333750"/>
              <a:gd name="connsiteX1035" fmla="*/ 7036593 w 12191999"/>
              <a:gd name="connsiteY1035" fmla="*/ 2688431 h 3333750"/>
              <a:gd name="connsiteX1036" fmla="*/ 7022305 w 12191999"/>
              <a:gd name="connsiteY1036" fmla="*/ 2687638 h 3333750"/>
              <a:gd name="connsiteX1037" fmla="*/ 7007224 w 12191999"/>
              <a:gd name="connsiteY1037" fmla="*/ 2687241 h 3333750"/>
              <a:gd name="connsiteX1038" fmla="*/ 6992937 w 12191999"/>
              <a:gd name="connsiteY1038" fmla="*/ 2686447 h 3333750"/>
              <a:gd name="connsiteX1039" fmla="*/ 6977855 w 12191999"/>
              <a:gd name="connsiteY1039" fmla="*/ 2686447 h 3333750"/>
              <a:gd name="connsiteX1040" fmla="*/ 6972696 w 12191999"/>
              <a:gd name="connsiteY1040" fmla="*/ 2689225 h 3333750"/>
              <a:gd name="connsiteX1041" fmla="*/ 6967140 w 12191999"/>
              <a:gd name="connsiteY1041" fmla="*/ 2692400 h 3333750"/>
              <a:gd name="connsiteX1042" fmla="*/ 6961980 w 12191999"/>
              <a:gd name="connsiteY1042" fmla="*/ 2694385 h 3333750"/>
              <a:gd name="connsiteX1043" fmla="*/ 6956821 w 12191999"/>
              <a:gd name="connsiteY1043" fmla="*/ 2695972 h 3333750"/>
              <a:gd name="connsiteX1044" fmla="*/ 6951662 w 12191999"/>
              <a:gd name="connsiteY1044" fmla="*/ 2697163 h 3333750"/>
              <a:gd name="connsiteX1045" fmla="*/ 6946502 w 12191999"/>
              <a:gd name="connsiteY1045" fmla="*/ 2697956 h 3333750"/>
              <a:gd name="connsiteX1046" fmla="*/ 6941740 w 12191999"/>
              <a:gd name="connsiteY1046" fmla="*/ 2697956 h 3333750"/>
              <a:gd name="connsiteX1047" fmla="*/ 6937374 w 12191999"/>
              <a:gd name="connsiteY1047" fmla="*/ 2697560 h 3333750"/>
              <a:gd name="connsiteX1048" fmla="*/ 6932612 w 12191999"/>
              <a:gd name="connsiteY1048" fmla="*/ 2696369 h 3333750"/>
              <a:gd name="connsiteX1049" fmla="*/ 6927849 w 12191999"/>
              <a:gd name="connsiteY1049" fmla="*/ 2695575 h 3333750"/>
              <a:gd name="connsiteX1050" fmla="*/ 6923880 w 12191999"/>
              <a:gd name="connsiteY1050" fmla="*/ 2693591 h 3333750"/>
              <a:gd name="connsiteX1051" fmla="*/ 6919912 w 12191999"/>
              <a:gd name="connsiteY1051" fmla="*/ 2690813 h 3333750"/>
              <a:gd name="connsiteX1052" fmla="*/ 6915546 w 12191999"/>
              <a:gd name="connsiteY1052" fmla="*/ 2688431 h 3333750"/>
              <a:gd name="connsiteX1053" fmla="*/ 6911577 w 12191999"/>
              <a:gd name="connsiteY1053" fmla="*/ 2685256 h 3333750"/>
              <a:gd name="connsiteX1054" fmla="*/ 6908005 w 12191999"/>
              <a:gd name="connsiteY1054" fmla="*/ 2681685 h 3333750"/>
              <a:gd name="connsiteX1055" fmla="*/ 6904037 w 12191999"/>
              <a:gd name="connsiteY1055" fmla="*/ 2677319 h 3333750"/>
              <a:gd name="connsiteX1056" fmla="*/ 6902449 w 12191999"/>
              <a:gd name="connsiteY1056" fmla="*/ 2674938 h 3333750"/>
              <a:gd name="connsiteX1057" fmla="*/ 6900862 w 12191999"/>
              <a:gd name="connsiteY1057" fmla="*/ 2671763 h 3333750"/>
              <a:gd name="connsiteX1058" fmla="*/ 6900068 w 12191999"/>
              <a:gd name="connsiteY1058" fmla="*/ 2668191 h 3333750"/>
              <a:gd name="connsiteX1059" fmla="*/ 6899671 w 12191999"/>
              <a:gd name="connsiteY1059" fmla="*/ 2664619 h 3333750"/>
              <a:gd name="connsiteX1060" fmla="*/ 6899671 w 12191999"/>
              <a:gd name="connsiteY1060" fmla="*/ 2657078 h 3333750"/>
              <a:gd name="connsiteX1061" fmla="*/ 6899671 w 12191999"/>
              <a:gd name="connsiteY1061" fmla="*/ 2649538 h 3333750"/>
              <a:gd name="connsiteX1062" fmla="*/ 6899274 w 12191999"/>
              <a:gd name="connsiteY1062" fmla="*/ 2645966 h 3333750"/>
              <a:gd name="connsiteX1063" fmla="*/ 6897687 w 12191999"/>
              <a:gd name="connsiteY1063" fmla="*/ 2643188 h 3333750"/>
              <a:gd name="connsiteX1064" fmla="*/ 6896099 w 12191999"/>
              <a:gd name="connsiteY1064" fmla="*/ 2640410 h 3333750"/>
              <a:gd name="connsiteX1065" fmla="*/ 6893718 w 12191999"/>
              <a:gd name="connsiteY1065" fmla="*/ 2638028 h 3333750"/>
              <a:gd name="connsiteX1066" fmla="*/ 6889352 w 12191999"/>
              <a:gd name="connsiteY1066" fmla="*/ 2635647 h 3333750"/>
              <a:gd name="connsiteX1067" fmla="*/ 6884987 w 12191999"/>
              <a:gd name="connsiteY1067" fmla="*/ 2634853 h 3333750"/>
              <a:gd name="connsiteX1068" fmla="*/ 6878637 w 12191999"/>
              <a:gd name="connsiteY1068" fmla="*/ 2634456 h 3333750"/>
              <a:gd name="connsiteX1069" fmla="*/ 6871096 w 12191999"/>
              <a:gd name="connsiteY1069" fmla="*/ 2634456 h 3333750"/>
              <a:gd name="connsiteX1070" fmla="*/ 6865937 w 12191999"/>
              <a:gd name="connsiteY1070" fmla="*/ 2634853 h 3333750"/>
              <a:gd name="connsiteX1071" fmla="*/ 6862762 w 12191999"/>
              <a:gd name="connsiteY1071" fmla="*/ 2635647 h 3333750"/>
              <a:gd name="connsiteX1072" fmla="*/ 6861571 w 12191999"/>
              <a:gd name="connsiteY1072" fmla="*/ 2636838 h 3333750"/>
              <a:gd name="connsiteX1073" fmla="*/ 6860777 w 12191999"/>
              <a:gd name="connsiteY1073" fmla="*/ 2638028 h 3333750"/>
              <a:gd name="connsiteX1074" fmla="*/ 6859587 w 12191999"/>
              <a:gd name="connsiteY1074" fmla="*/ 2640410 h 3333750"/>
              <a:gd name="connsiteX1075" fmla="*/ 6859984 w 12191999"/>
              <a:gd name="connsiteY1075" fmla="*/ 2643188 h 3333750"/>
              <a:gd name="connsiteX1076" fmla="*/ 6860777 w 12191999"/>
              <a:gd name="connsiteY1076" fmla="*/ 2645966 h 3333750"/>
              <a:gd name="connsiteX1077" fmla="*/ 6863159 w 12191999"/>
              <a:gd name="connsiteY1077" fmla="*/ 2652713 h 3333750"/>
              <a:gd name="connsiteX1078" fmla="*/ 6864349 w 12191999"/>
              <a:gd name="connsiteY1078" fmla="*/ 2655888 h 3333750"/>
              <a:gd name="connsiteX1079" fmla="*/ 6865143 w 12191999"/>
              <a:gd name="connsiteY1079" fmla="*/ 2659460 h 3333750"/>
              <a:gd name="connsiteX1080" fmla="*/ 6865143 w 12191999"/>
              <a:gd name="connsiteY1080" fmla="*/ 2662635 h 3333750"/>
              <a:gd name="connsiteX1081" fmla="*/ 6864746 w 12191999"/>
              <a:gd name="connsiteY1081" fmla="*/ 2665810 h 3333750"/>
              <a:gd name="connsiteX1082" fmla="*/ 6864349 w 12191999"/>
              <a:gd name="connsiteY1082" fmla="*/ 2667397 h 3333750"/>
              <a:gd name="connsiteX1083" fmla="*/ 6863159 w 12191999"/>
              <a:gd name="connsiteY1083" fmla="*/ 2668191 h 3333750"/>
              <a:gd name="connsiteX1084" fmla="*/ 6861571 w 12191999"/>
              <a:gd name="connsiteY1084" fmla="*/ 2669778 h 3333750"/>
              <a:gd name="connsiteX1085" fmla="*/ 6859984 w 12191999"/>
              <a:gd name="connsiteY1085" fmla="*/ 2670969 h 3333750"/>
              <a:gd name="connsiteX1086" fmla="*/ 6855618 w 12191999"/>
              <a:gd name="connsiteY1086" fmla="*/ 2672160 h 3333750"/>
              <a:gd name="connsiteX1087" fmla="*/ 6849268 w 12191999"/>
              <a:gd name="connsiteY1087" fmla="*/ 2673747 h 3333750"/>
              <a:gd name="connsiteX1088" fmla="*/ 6844505 w 12191999"/>
              <a:gd name="connsiteY1088" fmla="*/ 2676922 h 3333750"/>
              <a:gd name="connsiteX1089" fmla="*/ 6840140 w 12191999"/>
              <a:gd name="connsiteY1089" fmla="*/ 2680494 h 3333750"/>
              <a:gd name="connsiteX1090" fmla="*/ 6835774 w 12191999"/>
              <a:gd name="connsiteY1090" fmla="*/ 2684066 h 3333750"/>
              <a:gd name="connsiteX1091" fmla="*/ 6831409 w 12191999"/>
              <a:gd name="connsiteY1091" fmla="*/ 2687638 h 3333750"/>
              <a:gd name="connsiteX1092" fmla="*/ 6826646 w 12191999"/>
              <a:gd name="connsiteY1092" fmla="*/ 2690416 h 3333750"/>
              <a:gd name="connsiteX1093" fmla="*/ 6821090 w 12191999"/>
              <a:gd name="connsiteY1093" fmla="*/ 2692797 h 3333750"/>
              <a:gd name="connsiteX1094" fmla="*/ 6817915 w 12191999"/>
              <a:gd name="connsiteY1094" fmla="*/ 2693988 h 3333750"/>
              <a:gd name="connsiteX1095" fmla="*/ 6814343 w 12191999"/>
              <a:gd name="connsiteY1095" fmla="*/ 2694385 h 3333750"/>
              <a:gd name="connsiteX1096" fmla="*/ 6810771 w 12191999"/>
              <a:gd name="connsiteY1096" fmla="*/ 2695178 h 3333750"/>
              <a:gd name="connsiteX1097" fmla="*/ 6807199 w 12191999"/>
              <a:gd name="connsiteY1097" fmla="*/ 2695178 h 3333750"/>
              <a:gd name="connsiteX1098" fmla="*/ 6803627 w 12191999"/>
              <a:gd name="connsiteY1098" fmla="*/ 2697163 h 3333750"/>
              <a:gd name="connsiteX1099" fmla="*/ 6800055 w 12191999"/>
              <a:gd name="connsiteY1099" fmla="*/ 2698750 h 3333750"/>
              <a:gd name="connsiteX1100" fmla="*/ 6796484 w 12191999"/>
              <a:gd name="connsiteY1100" fmla="*/ 2700338 h 3333750"/>
              <a:gd name="connsiteX1101" fmla="*/ 6792912 w 12191999"/>
              <a:gd name="connsiteY1101" fmla="*/ 2701131 h 3333750"/>
              <a:gd name="connsiteX1102" fmla="*/ 6788546 w 12191999"/>
              <a:gd name="connsiteY1102" fmla="*/ 2701131 h 3333750"/>
              <a:gd name="connsiteX1103" fmla="*/ 6784974 w 12191999"/>
              <a:gd name="connsiteY1103" fmla="*/ 2701528 h 3333750"/>
              <a:gd name="connsiteX1104" fmla="*/ 6776640 w 12191999"/>
              <a:gd name="connsiteY1104" fmla="*/ 2701131 h 3333750"/>
              <a:gd name="connsiteX1105" fmla="*/ 6760765 w 12191999"/>
              <a:gd name="connsiteY1105" fmla="*/ 2700338 h 3333750"/>
              <a:gd name="connsiteX1106" fmla="*/ 6753224 w 12191999"/>
              <a:gd name="connsiteY1106" fmla="*/ 2700735 h 3333750"/>
              <a:gd name="connsiteX1107" fmla="*/ 6748859 w 12191999"/>
              <a:gd name="connsiteY1107" fmla="*/ 2701131 h 3333750"/>
              <a:gd name="connsiteX1108" fmla="*/ 6745287 w 12191999"/>
              <a:gd name="connsiteY1108" fmla="*/ 2701528 h 3333750"/>
              <a:gd name="connsiteX1109" fmla="*/ 6708774 w 12191999"/>
              <a:gd name="connsiteY1109" fmla="*/ 2699544 h 3333750"/>
              <a:gd name="connsiteX1110" fmla="*/ 6690915 w 12191999"/>
              <a:gd name="connsiteY1110" fmla="*/ 2698750 h 3333750"/>
              <a:gd name="connsiteX1111" fmla="*/ 6672659 w 12191999"/>
              <a:gd name="connsiteY1111" fmla="*/ 2697956 h 3333750"/>
              <a:gd name="connsiteX1112" fmla="*/ 6654799 w 12191999"/>
              <a:gd name="connsiteY1112" fmla="*/ 2697956 h 3333750"/>
              <a:gd name="connsiteX1113" fmla="*/ 6645671 w 12191999"/>
              <a:gd name="connsiteY1113" fmla="*/ 2698750 h 3333750"/>
              <a:gd name="connsiteX1114" fmla="*/ 6636940 w 12191999"/>
              <a:gd name="connsiteY1114" fmla="*/ 2699147 h 3333750"/>
              <a:gd name="connsiteX1115" fmla="*/ 6628209 w 12191999"/>
              <a:gd name="connsiteY1115" fmla="*/ 2700735 h 3333750"/>
              <a:gd name="connsiteX1116" fmla="*/ 6618684 w 12191999"/>
              <a:gd name="connsiteY1116" fmla="*/ 2702322 h 3333750"/>
              <a:gd name="connsiteX1117" fmla="*/ 6609952 w 12191999"/>
              <a:gd name="connsiteY1117" fmla="*/ 2703910 h 3333750"/>
              <a:gd name="connsiteX1118" fmla="*/ 6601221 w 12191999"/>
              <a:gd name="connsiteY1118" fmla="*/ 2706291 h 3333750"/>
              <a:gd name="connsiteX1119" fmla="*/ 6434534 w 12191999"/>
              <a:gd name="connsiteY1119" fmla="*/ 2716610 h 3333750"/>
              <a:gd name="connsiteX1120" fmla="*/ 6394846 w 12191999"/>
              <a:gd name="connsiteY1120" fmla="*/ 2725341 h 3333750"/>
              <a:gd name="connsiteX1121" fmla="*/ 6386115 w 12191999"/>
              <a:gd name="connsiteY1121" fmla="*/ 2724944 h 3333750"/>
              <a:gd name="connsiteX1122" fmla="*/ 6377780 w 12191999"/>
              <a:gd name="connsiteY1122" fmla="*/ 2725341 h 3333750"/>
              <a:gd name="connsiteX1123" fmla="*/ 6369843 w 12191999"/>
              <a:gd name="connsiteY1123" fmla="*/ 2725738 h 3333750"/>
              <a:gd name="connsiteX1124" fmla="*/ 6361509 w 12191999"/>
              <a:gd name="connsiteY1124" fmla="*/ 2726928 h 3333750"/>
              <a:gd name="connsiteX1125" fmla="*/ 6345634 w 12191999"/>
              <a:gd name="connsiteY1125" fmla="*/ 2729310 h 3333750"/>
              <a:gd name="connsiteX1126" fmla="*/ 6328965 w 12191999"/>
              <a:gd name="connsiteY1126" fmla="*/ 2732485 h 3333750"/>
              <a:gd name="connsiteX1127" fmla="*/ 6313090 w 12191999"/>
              <a:gd name="connsiteY1127" fmla="*/ 2735263 h 3333750"/>
              <a:gd name="connsiteX1128" fmla="*/ 6304755 w 12191999"/>
              <a:gd name="connsiteY1128" fmla="*/ 2735660 h 3333750"/>
              <a:gd name="connsiteX1129" fmla="*/ 6296818 w 12191999"/>
              <a:gd name="connsiteY1129" fmla="*/ 2736056 h 3333750"/>
              <a:gd name="connsiteX1130" fmla="*/ 6288484 w 12191999"/>
              <a:gd name="connsiteY1130" fmla="*/ 2736056 h 3333750"/>
              <a:gd name="connsiteX1131" fmla="*/ 6279752 w 12191999"/>
              <a:gd name="connsiteY1131" fmla="*/ 2735660 h 3333750"/>
              <a:gd name="connsiteX1132" fmla="*/ 6271418 w 12191999"/>
              <a:gd name="connsiteY1132" fmla="*/ 2734469 h 3333750"/>
              <a:gd name="connsiteX1133" fmla="*/ 6262687 w 12191999"/>
              <a:gd name="connsiteY1133" fmla="*/ 2733278 h 3333750"/>
              <a:gd name="connsiteX1134" fmla="*/ 6249193 w 12191999"/>
              <a:gd name="connsiteY1134" fmla="*/ 2730500 h 3333750"/>
              <a:gd name="connsiteX1135" fmla="*/ 6235302 w 12191999"/>
              <a:gd name="connsiteY1135" fmla="*/ 2728913 h 3333750"/>
              <a:gd name="connsiteX1136" fmla="*/ 6221412 w 12191999"/>
              <a:gd name="connsiteY1136" fmla="*/ 2728516 h 3333750"/>
              <a:gd name="connsiteX1137" fmla="*/ 6208315 w 12191999"/>
              <a:gd name="connsiteY1137" fmla="*/ 2728516 h 3333750"/>
              <a:gd name="connsiteX1138" fmla="*/ 6194821 w 12191999"/>
              <a:gd name="connsiteY1138" fmla="*/ 2729310 h 3333750"/>
              <a:gd name="connsiteX1139" fmla="*/ 6181327 w 12191999"/>
              <a:gd name="connsiteY1139" fmla="*/ 2730897 h 3333750"/>
              <a:gd name="connsiteX1140" fmla="*/ 6154340 w 12191999"/>
              <a:gd name="connsiteY1140" fmla="*/ 2734072 h 3333750"/>
              <a:gd name="connsiteX1141" fmla="*/ 6127352 w 12191999"/>
              <a:gd name="connsiteY1141" fmla="*/ 2738041 h 3333750"/>
              <a:gd name="connsiteX1142" fmla="*/ 6113859 w 12191999"/>
              <a:gd name="connsiteY1142" fmla="*/ 2739628 h 3333750"/>
              <a:gd name="connsiteX1143" fmla="*/ 6099968 w 12191999"/>
              <a:gd name="connsiteY1143" fmla="*/ 2740819 h 3333750"/>
              <a:gd name="connsiteX1144" fmla="*/ 6086871 w 12191999"/>
              <a:gd name="connsiteY1144" fmla="*/ 2741216 h 3333750"/>
              <a:gd name="connsiteX1145" fmla="*/ 6073377 w 12191999"/>
              <a:gd name="connsiteY1145" fmla="*/ 2742010 h 3333750"/>
              <a:gd name="connsiteX1146" fmla="*/ 6059487 w 12191999"/>
              <a:gd name="connsiteY1146" fmla="*/ 2740819 h 3333750"/>
              <a:gd name="connsiteX1147" fmla="*/ 6045993 w 12191999"/>
              <a:gd name="connsiteY1147" fmla="*/ 2739231 h 3333750"/>
              <a:gd name="connsiteX1148" fmla="*/ 5876130 w 12191999"/>
              <a:gd name="connsiteY1148" fmla="*/ 2749153 h 3333750"/>
              <a:gd name="connsiteX1149" fmla="*/ 5867399 w 12191999"/>
              <a:gd name="connsiteY1149" fmla="*/ 2751535 h 3333750"/>
              <a:gd name="connsiteX1150" fmla="*/ 5858668 w 12191999"/>
              <a:gd name="connsiteY1150" fmla="*/ 2754313 h 3333750"/>
              <a:gd name="connsiteX1151" fmla="*/ 5849938 w 12191999"/>
              <a:gd name="connsiteY1151" fmla="*/ 2756297 h 3333750"/>
              <a:gd name="connsiteX1152" fmla="*/ 5841205 w 12191999"/>
              <a:gd name="connsiteY1152" fmla="*/ 2758281 h 3333750"/>
              <a:gd name="connsiteX1153" fmla="*/ 5823346 w 12191999"/>
              <a:gd name="connsiteY1153" fmla="*/ 2761060 h 3333750"/>
              <a:gd name="connsiteX1154" fmla="*/ 5805090 w 12191999"/>
              <a:gd name="connsiteY1154" fmla="*/ 2763044 h 3333750"/>
              <a:gd name="connsiteX1155" fmla="*/ 5787230 w 12191999"/>
              <a:gd name="connsiteY1155" fmla="*/ 2764631 h 3333750"/>
              <a:gd name="connsiteX1156" fmla="*/ 5768577 w 12191999"/>
              <a:gd name="connsiteY1156" fmla="*/ 2766219 h 3333750"/>
              <a:gd name="connsiteX1157" fmla="*/ 5750321 w 12191999"/>
              <a:gd name="connsiteY1157" fmla="*/ 2767013 h 3333750"/>
              <a:gd name="connsiteX1158" fmla="*/ 5732065 w 12191999"/>
              <a:gd name="connsiteY1158" fmla="*/ 2768600 h 3333750"/>
              <a:gd name="connsiteX1159" fmla="*/ 5720556 w 12191999"/>
              <a:gd name="connsiteY1159" fmla="*/ 2767410 h 3333750"/>
              <a:gd name="connsiteX1160" fmla="*/ 5709046 w 12191999"/>
              <a:gd name="connsiteY1160" fmla="*/ 2767013 h 3333750"/>
              <a:gd name="connsiteX1161" fmla="*/ 5697141 w 12191999"/>
              <a:gd name="connsiteY1161" fmla="*/ 2766616 h 3333750"/>
              <a:gd name="connsiteX1162" fmla="*/ 5686027 w 12191999"/>
              <a:gd name="connsiteY1162" fmla="*/ 2766616 h 3333750"/>
              <a:gd name="connsiteX1163" fmla="*/ 5674518 w 12191999"/>
              <a:gd name="connsiteY1163" fmla="*/ 2766616 h 3333750"/>
              <a:gd name="connsiteX1164" fmla="*/ 5663405 w 12191999"/>
              <a:gd name="connsiteY1164" fmla="*/ 2767013 h 3333750"/>
              <a:gd name="connsiteX1165" fmla="*/ 5640784 w 12191999"/>
              <a:gd name="connsiteY1165" fmla="*/ 2768997 h 3333750"/>
              <a:gd name="connsiteX1166" fmla="*/ 5618162 w 12191999"/>
              <a:gd name="connsiteY1166" fmla="*/ 2772172 h 3333750"/>
              <a:gd name="connsiteX1167" fmla="*/ 5595937 w 12191999"/>
              <a:gd name="connsiteY1167" fmla="*/ 2776141 h 3333750"/>
              <a:gd name="connsiteX1168" fmla="*/ 5574110 w 12191999"/>
              <a:gd name="connsiteY1168" fmla="*/ 2781300 h 3333750"/>
              <a:gd name="connsiteX1169" fmla="*/ 5552677 w 12191999"/>
              <a:gd name="connsiteY1169" fmla="*/ 2787253 h 3333750"/>
              <a:gd name="connsiteX1170" fmla="*/ 5527278 w 12191999"/>
              <a:gd name="connsiteY1170" fmla="*/ 2783681 h 3333750"/>
              <a:gd name="connsiteX1171" fmla="*/ 5478065 w 12191999"/>
              <a:gd name="connsiteY1171" fmla="*/ 2788841 h 3333750"/>
              <a:gd name="connsiteX1172" fmla="*/ 5443140 w 12191999"/>
              <a:gd name="connsiteY1172" fmla="*/ 2796381 h 3333750"/>
              <a:gd name="connsiteX1173" fmla="*/ 5370512 w 12191999"/>
              <a:gd name="connsiteY1173" fmla="*/ 2801144 h 3333750"/>
              <a:gd name="connsiteX1174" fmla="*/ 5311774 w 12191999"/>
              <a:gd name="connsiteY1174" fmla="*/ 2813844 h 3333750"/>
              <a:gd name="connsiteX1175" fmla="*/ 5299471 w 12191999"/>
              <a:gd name="connsiteY1175" fmla="*/ 2817019 h 3333750"/>
              <a:gd name="connsiteX1176" fmla="*/ 5287168 w 12191999"/>
              <a:gd name="connsiteY1176" fmla="*/ 2819400 h 3333750"/>
              <a:gd name="connsiteX1177" fmla="*/ 5274071 w 12191999"/>
              <a:gd name="connsiteY1177" fmla="*/ 2821781 h 3333750"/>
              <a:gd name="connsiteX1178" fmla="*/ 5261372 w 12191999"/>
              <a:gd name="connsiteY1178" fmla="*/ 2822972 h 3333750"/>
              <a:gd name="connsiteX1179" fmla="*/ 5248672 w 12191999"/>
              <a:gd name="connsiteY1179" fmla="*/ 2824560 h 3333750"/>
              <a:gd name="connsiteX1180" fmla="*/ 5235574 w 12191999"/>
              <a:gd name="connsiteY1180" fmla="*/ 2825353 h 3333750"/>
              <a:gd name="connsiteX1181" fmla="*/ 5209777 w 12191999"/>
              <a:gd name="connsiteY1181" fmla="*/ 2826147 h 3333750"/>
              <a:gd name="connsiteX1182" fmla="*/ 5184377 w 12191999"/>
              <a:gd name="connsiteY1182" fmla="*/ 2826147 h 3333750"/>
              <a:gd name="connsiteX1183" fmla="*/ 5158580 w 12191999"/>
              <a:gd name="connsiteY1183" fmla="*/ 2826147 h 3333750"/>
              <a:gd name="connsiteX1184" fmla="*/ 5132785 w 12191999"/>
              <a:gd name="connsiteY1184" fmla="*/ 2826941 h 3333750"/>
              <a:gd name="connsiteX1185" fmla="*/ 5106987 w 12191999"/>
              <a:gd name="connsiteY1185" fmla="*/ 2827338 h 3333750"/>
              <a:gd name="connsiteX1186" fmla="*/ 5035152 w 12191999"/>
              <a:gd name="connsiteY1186" fmla="*/ 2843610 h 3333750"/>
              <a:gd name="connsiteX1187" fmla="*/ 5024040 w 12191999"/>
              <a:gd name="connsiteY1187" fmla="*/ 2847181 h 3333750"/>
              <a:gd name="connsiteX1188" fmla="*/ 5013325 w 12191999"/>
              <a:gd name="connsiteY1188" fmla="*/ 2850356 h 3333750"/>
              <a:gd name="connsiteX1189" fmla="*/ 5002212 w 12191999"/>
              <a:gd name="connsiteY1189" fmla="*/ 2853135 h 3333750"/>
              <a:gd name="connsiteX1190" fmla="*/ 4991099 w 12191999"/>
              <a:gd name="connsiteY1190" fmla="*/ 2855119 h 3333750"/>
              <a:gd name="connsiteX1191" fmla="*/ 4979988 w 12191999"/>
              <a:gd name="connsiteY1191" fmla="*/ 2857103 h 3333750"/>
              <a:gd name="connsiteX1192" fmla="*/ 4968478 w 12191999"/>
              <a:gd name="connsiteY1192" fmla="*/ 2858691 h 3333750"/>
              <a:gd name="connsiteX1193" fmla="*/ 4957365 w 12191999"/>
              <a:gd name="connsiteY1193" fmla="*/ 2859881 h 3333750"/>
              <a:gd name="connsiteX1194" fmla="*/ 4945856 w 12191999"/>
              <a:gd name="connsiteY1194" fmla="*/ 2860278 h 3333750"/>
              <a:gd name="connsiteX1195" fmla="*/ 4923234 w 12191999"/>
              <a:gd name="connsiteY1195" fmla="*/ 2861072 h 3333750"/>
              <a:gd name="connsiteX1196" fmla="*/ 4900612 w 12191999"/>
              <a:gd name="connsiteY1196" fmla="*/ 2861072 h 3333750"/>
              <a:gd name="connsiteX1197" fmla="*/ 4877594 w 12191999"/>
              <a:gd name="connsiteY1197" fmla="*/ 2860278 h 3333750"/>
              <a:gd name="connsiteX1198" fmla="*/ 4854179 w 12191999"/>
              <a:gd name="connsiteY1198" fmla="*/ 2858294 h 3333750"/>
              <a:gd name="connsiteX1199" fmla="*/ 4850606 w 12191999"/>
              <a:gd name="connsiteY1199" fmla="*/ 2855913 h 3333750"/>
              <a:gd name="connsiteX1200" fmla="*/ 4847035 w 12191999"/>
              <a:gd name="connsiteY1200" fmla="*/ 2853928 h 3333750"/>
              <a:gd name="connsiteX1201" fmla="*/ 4843462 w 12191999"/>
              <a:gd name="connsiteY1201" fmla="*/ 2853135 h 3333750"/>
              <a:gd name="connsiteX1202" fmla="*/ 4839891 w 12191999"/>
              <a:gd name="connsiteY1202" fmla="*/ 2851944 h 3333750"/>
              <a:gd name="connsiteX1203" fmla="*/ 4836320 w 12191999"/>
              <a:gd name="connsiteY1203" fmla="*/ 2851547 h 3333750"/>
              <a:gd name="connsiteX1204" fmla="*/ 4832349 w 12191999"/>
              <a:gd name="connsiteY1204" fmla="*/ 2851150 h 3333750"/>
              <a:gd name="connsiteX1205" fmla="*/ 4824412 w 12191999"/>
              <a:gd name="connsiteY1205" fmla="*/ 2851150 h 3333750"/>
              <a:gd name="connsiteX1206" fmla="*/ 4808537 w 12191999"/>
              <a:gd name="connsiteY1206" fmla="*/ 2852341 h 3333750"/>
              <a:gd name="connsiteX1207" fmla="*/ 4800996 w 12191999"/>
              <a:gd name="connsiteY1207" fmla="*/ 2852341 h 3333750"/>
              <a:gd name="connsiteX1208" fmla="*/ 4793059 w 12191999"/>
              <a:gd name="connsiteY1208" fmla="*/ 2851944 h 3333750"/>
              <a:gd name="connsiteX1209" fmla="*/ 4785915 w 12191999"/>
              <a:gd name="connsiteY1209" fmla="*/ 2853531 h 3333750"/>
              <a:gd name="connsiteX1210" fmla="*/ 4778773 w 12191999"/>
              <a:gd name="connsiteY1210" fmla="*/ 2855913 h 3333750"/>
              <a:gd name="connsiteX1211" fmla="*/ 4765278 w 12191999"/>
              <a:gd name="connsiteY1211" fmla="*/ 2861866 h 3333750"/>
              <a:gd name="connsiteX1212" fmla="*/ 4758134 w 12191999"/>
              <a:gd name="connsiteY1212" fmla="*/ 2863850 h 3333750"/>
              <a:gd name="connsiteX1213" fmla="*/ 4750990 w 12191999"/>
              <a:gd name="connsiteY1213" fmla="*/ 2865438 h 3333750"/>
              <a:gd name="connsiteX1214" fmla="*/ 4747419 w 12191999"/>
              <a:gd name="connsiteY1214" fmla="*/ 2865835 h 3333750"/>
              <a:gd name="connsiteX1215" fmla="*/ 4743052 w 12191999"/>
              <a:gd name="connsiteY1215" fmla="*/ 2865835 h 3333750"/>
              <a:gd name="connsiteX1216" fmla="*/ 4739084 w 12191999"/>
              <a:gd name="connsiteY1216" fmla="*/ 2865835 h 3333750"/>
              <a:gd name="connsiteX1217" fmla="*/ 4734321 w 12191999"/>
              <a:gd name="connsiteY1217" fmla="*/ 2865041 h 3333750"/>
              <a:gd name="connsiteX1218" fmla="*/ 4728370 w 12191999"/>
              <a:gd name="connsiteY1218" fmla="*/ 2865835 h 3333750"/>
              <a:gd name="connsiteX1219" fmla="*/ 4722018 w 12191999"/>
              <a:gd name="connsiteY1219" fmla="*/ 2867422 h 3333750"/>
              <a:gd name="connsiteX1220" fmla="*/ 4718843 w 12191999"/>
              <a:gd name="connsiteY1220" fmla="*/ 2869406 h 3333750"/>
              <a:gd name="connsiteX1221" fmla="*/ 4716462 w 12191999"/>
              <a:gd name="connsiteY1221" fmla="*/ 2870994 h 3333750"/>
              <a:gd name="connsiteX1222" fmla="*/ 4713287 w 12191999"/>
              <a:gd name="connsiteY1222" fmla="*/ 2872185 h 3333750"/>
              <a:gd name="connsiteX1223" fmla="*/ 4710905 w 12191999"/>
              <a:gd name="connsiteY1223" fmla="*/ 2872581 h 3333750"/>
              <a:gd name="connsiteX1224" fmla="*/ 4704555 w 12191999"/>
              <a:gd name="connsiteY1224" fmla="*/ 2872978 h 3333750"/>
              <a:gd name="connsiteX1225" fmla="*/ 4698602 w 12191999"/>
              <a:gd name="connsiteY1225" fmla="*/ 2872978 h 3333750"/>
              <a:gd name="connsiteX1226" fmla="*/ 4685505 w 12191999"/>
              <a:gd name="connsiteY1226" fmla="*/ 2872581 h 3333750"/>
              <a:gd name="connsiteX1227" fmla="*/ 4679552 w 12191999"/>
              <a:gd name="connsiteY1227" fmla="*/ 2872581 h 3333750"/>
              <a:gd name="connsiteX1228" fmla="*/ 4673601 w 12191999"/>
              <a:gd name="connsiteY1228" fmla="*/ 2872978 h 3333750"/>
              <a:gd name="connsiteX1229" fmla="*/ 4541837 w 12191999"/>
              <a:gd name="connsiteY1229" fmla="*/ 2883297 h 3333750"/>
              <a:gd name="connsiteX1230" fmla="*/ 4409280 w 12191999"/>
              <a:gd name="connsiteY1230" fmla="*/ 2884885 h 3333750"/>
              <a:gd name="connsiteX1231" fmla="*/ 4402534 w 12191999"/>
              <a:gd name="connsiteY1231" fmla="*/ 2889647 h 3333750"/>
              <a:gd name="connsiteX1232" fmla="*/ 4395390 w 12191999"/>
              <a:gd name="connsiteY1232" fmla="*/ 2893219 h 3333750"/>
              <a:gd name="connsiteX1233" fmla="*/ 4388246 w 12191999"/>
              <a:gd name="connsiteY1233" fmla="*/ 2895600 h 3333750"/>
              <a:gd name="connsiteX1234" fmla="*/ 4381102 w 12191999"/>
              <a:gd name="connsiteY1234" fmla="*/ 2897188 h 3333750"/>
              <a:gd name="connsiteX1235" fmla="*/ 4372768 w 12191999"/>
              <a:gd name="connsiteY1235" fmla="*/ 2897981 h 3333750"/>
              <a:gd name="connsiteX1236" fmla="*/ 4364830 w 12191999"/>
              <a:gd name="connsiteY1236" fmla="*/ 2897188 h 3333750"/>
              <a:gd name="connsiteX1237" fmla="*/ 4356099 w 12191999"/>
              <a:gd name="connsiteY1237" fmla="*/ 2895600 h 3333750"/>
              <a:gd name="connsiteX1238" fmla="*/ 4347370 w 12191999"/>
              <a:gd name="connsiteY1238" fmla="*/ 2893219 h 3333750"/>
              <a:gd name="connsiteX1239" fmla="*/ 4339431 w 12191999"/>
              <a:gd name="connsiteY1239" fmla="*/ 2892028 h 3333750"/>
              <a:gd name="connsiteX1240" fmla="*/ 4331096 w 12191999"/>
              <a:gd name="connsiteY1240" fmla="*/ 2891235 h 3333750"/>
              <a:gd name="connsiteX1241" fmla="*/ 4322762 w 12191999"/>
              <a:gd name="connsiteY1241" fmla="*/ 2890441 h 3333750"/>
              <a:gd name="connsiteX1242" fmla="*/ 4314427 w 12191999"/>
              <a:gd name="connsiteY1242" fmla="*/ 2890441 h 3333750"/>
              <a:gd name="connsiteX1243" fmla="*/ 4298552 w 12191999"/>
              <a:gd name="connsiteY1243" fmla="*/ 2891235 h 3333750"/>
              <a:gd name="connsiteX1244" fmla="*/ 4282679 w 12191999"/>
              <a:gd name="connsiteY1244" fmla="*/ 2892822 h 3333750"/>
              <a:gd name="connsiteX1245" fmla="*/ 4267199 w 12191999"/>
              <a:gd name="connsiteY1245" fmla="*/ 2895203 h 3333750"/>
              <a:gd name="connsiteX1246" fmla="*/ 4252515 w 12191999"/>
              <a:gd name="connsiteY1246" fmla="*/ 2898378 h 3333750"/>
              <a:gd name="connsiteX1247" fmla="*/ 4237037 w 12191999"/>
              <a:gd name="connsiteY1247" fmla="*/ 2902347 h 3333750"/>
              <a:gd name="connsiteX1248" fmla="*/ 4221955 w 12191999"/>
              <a:gd name="connsiteY1248" fmla="*/ 2906713 h 3333750"/>
              <a:gd name="connsiteX1249" fmla="*/ 4192190 w 12191999"/>
              <a:gd name="connsiteY1249" fmla="*/ 2914650 h 3333750"/>
              <a:gd name="connsiteX1250" fmla="*/ 4177109 w 12191999"/>
              <a:gd name="connsiteY1250" fmla="*/ 2919016 h 3333750"/>
              <a:gd name="connsiteX1251" fmla="*/ 4162424 w 12191999"/>
              <a:gd name="connsiteY1251" fmla="*/ 2922588 h 3333750"/>
              <a:gd name="connsiteX1252" fmla="*/ 4146946 w 12191999"/>
              <a:gd name="connsiteY1252" fmla="*/ 2925763 h 3333750"/>
              <a:gd name="connsiteX1253" fmla="*/ 4131468 w 12191999"/>
              <a:gd name="connsiteY1253" fmla="*/ 2928144 h 3333750"/>
              <a:gd name="connsiteX1254" fmla="*/ 4115593 w 12191999"/>
              <a:gd name="connsiteY1254" fmla="*/ 2929335 h 3333750"/>
              <a:gd name="connsiteX1255" fmla="*/ 4107656 w 12191999"/>
              <a:gd name="connsiteY1255" fmla="*/ 2929731 h 3333750"/>
              <a:gd name="connsiteX1256" fmla="*/ 4099321 w 12191999"/>
              <a:gd name="connsiteY1256" fmla="*/ 2929731 h 3333750"/>
              <a:gd name="connsiteX1257" fmla="*/ 4096543 w 12191999"/>
              <a:gd name="connsiteY1257" fmla="*/ 2922588 h 3333750"/>
              <a:gd name="connsiteX1258" fmla="*/ 4091781 w 12191999"/>
              <a:gd name="connsiteY1258" fmla="*/ 2922985 h 3333750"/>
              <a:gd name="connsiteX1259" fmla="*/ 4092971 w 12191999"/>
              <a:gd name="connsiteY1259" fmla="*/ 2924969 h 3333750"/>
              <a:gd name="connsiteX1260" fmla="*/ 4094956 w 12191999"/>
              <a:gd name="connsiteY1260" fmla="*/ 2926556 h 3333750"/>
              <a:gd name="connsiteX1261" fmla="*/ 4096940 w 12191999"/>
              <a:gd name="connsiteY1261" fmla="*/ 2928144 h 3333750"/>
              <a:gd name="connsiteX1262" fmla="*/ 4099321 w 12191999"/>
              <a:gd name="connsiteY1262" fmla="*/ 2929731 h 3333750"/>
              <a:gd name="connsiteX1263" fmla="*/ 4095352 w 12191999"/>
              <a:gd name="connsiteY1263" fmla="*/ 2930128 h 3333750"/>
              <a:gd name="connsiteX1264" fmla="*/ 4091384 w 12191999"/>
              <a:gd name="connsiteY1264" fmla="*/ 2930922 h 3333750"/>
              <a:gd name="connsiteX1265" fmla="*/ 4087812 w 12191999"/>
              <a:gd name="connsiteY1265" fmla="*/ 2932113 h 3333750"/>
              <a:gd name="connsiteX1266" fmla="*/ 4084240 w 12191999"/>
              <a:gd name="connsiteY1266" fmla="*/ 2933700 h 3333750"/>
              <a:gd name="connsiteX1267" fmla="*/ 4081462 w 12191999"/>
              <a:gd name="connsiteY1267" fmla="*/ 2936875 h 3333750"/>
              <a:gd name="connsiteX1268" fmla="*/ 4080271 w 12191999"/>
              <a:gd name="connsiteY1268" fmla="*/ 2938066 h 3333750"/>
              <a:gd name="connsiteX1269" fmla="*/ 4079081 w 12191999"/>
              <a:gd name="connsiteY1269" fmla="*/ 2938463 h 3333750"/>
              <a:gd name="connsiteX1270" fmla="*/ 3772693 w 12191999"/>
              <a:gd name="connsiteY1270" fmla="*/ 2994025 h 3333750"/>
              <a:gd name="connsiteX1271" fmla="*/ 3726259 w 12191999"/>
              <a:gd name="connsiteY1271" fmla="*/ 3000772 h 3333750"/>
              <a:gd name="connsiteX1272" fmla="*/ 3703240 w 12191999"/>
              <a:gd name="connsiteY1272" fmla="*/ 3011885 h 3333750"/>
              <a:gd name="connsiteX1273" fmla="*/ 3683396 w 12191999"/>
              <a:gd name="connsiteY1273" fmla="*/ 3019425 h 3333750"/>
              <a:gd name="connsiteX1274" fmla="*/ 3663156 w 12191999"/>
              <a:gd name="connsiteY1274" fmla="*/ 3025378 h 3333750"/>
              <a:gd name="connsiteX1275" fmla="*/ 3642518 w 12191999"/>
              <a:gd name="connsiteY1275" fmla="*/ 3030935 h 3333750"/>
              <a:gd name="connsiteX1276" fmla="*/ 3621881 w 12191999"/>
              <a:gd name="connsiteY1276" fmla="*/ 3035300 h 3333750"/>
              <a:gd name="connsiteX1277" fmla="*/ 3601243 w 12191999"/>
              <a:gd name="connsiteY1277" fmla="*/ 3039269 h 3333750"/>
              <a:gd name="connsiteX1278" fmla="*/ 3580209 w 12191999"/>
              <a:gd name="connsiteY1278" fmla="*/ 3042841 h 3333750"/>
              <a:gd name="connsiteX1279" fmla="*/ 3559174 w 12191999"/>
              <a:gd name="connsiteY1279" fmla="*/ 3045619 h 3333750"/>
              <a:gd name="connsiteX1280" fmla="*/ 3537743 w 12191999"/>
              <a:gd name="connsiteY1280" fmla="*/ 3048000 h 3333750"/>
              <a:gd name="connsiteX1281" fmla="*/ 3494881 w 12191999"/>
              <a:gd name="connsiteY1281" fmla="*/ 3051572 h 3333750"/>
              <a:gd name="connsiteX1282" fmla="*/ 3451621 w 12191999"/>
              <a:gd name="connsiteY1282" fmla="*/ 3055144 h 3333750"/>
              <a:gd name="connsiteX1283" fmla="*/ 3408362 w 12191999"/>
              <a:gd name="connsiteY1283" fmla="*/ 3058319 h 3333750"/>
              <a:gd name="connsiteX1284" fmla="*/ 3365896 w 12191999"/>
              <a:gd name="connsiteY1284" fmla="*/ 3062685 h 3333750"/>
              <a:gd name="connsiteX1285" fmla="*/ 3365896 w 12191999"/>
              <a:gd name="connsiteY1285" fmla="*/ 3056335 h 3333750"/>
              <a:gd name="connsiteX1286" fmla="*/ 3364706 w 12191999"/>
              <a:gd name="connsiteY1286" fmla="*/ 3056731 h 3333750"/>
              <a:gd name="connsiteX1287" fmla="*/ 3365896 w 12191999"/>
              <a:gd name="connsiteY1287" fmla="*/ 3062685 h 3333750"/>
              <a:gd name="connsiteX1288" fmla="*/ 3357165 w 12191999"/>
              <a:gd name="connsiteY1288" fmla="*/ 3067050 h 3333750"/>
              <a:gd name="connsiteX1289" fmla="*/ 3347640 w 12191999"/>
              <a:gd name="connsiteY1289" fmla="*/ 3070225 h 3333750"/>
              <a:gd name="connsiteX1290" fmla="*/ 3338909 w 12191999"/>
              <a:gd name="connsiteY1290" fmla="*/ 3072606 h 3333750"/>
              <a:gd name="connsiteX1291" fmla="*/ 3334543 w 12191999"/>
              <a:gd name="connsiteY1291" fmla="*/ 3073400 h 3333750"/>
              <a:gd name="connsiteX1292" fmla="*/ 3329781 w 12191999"/>
              <a:gd name="connsiteY1292" fmla="*/ 3073400 h 3333750"/>
              <a:gd name="connsiteX1293" fmla="*/ 3325018 w 12191999"/>
              <a:gd name="connsiteY1293" fmla="*/ 3073400 h 3333750"/>
              <a:gd name="connsiteX1294" fmla="*/ 3320652 w 12191999"/>
              <a:gd name="connsiteY1294" fmla="*/ 3073400 h 3333750"/>
              <a:gd name="connsiteX1295" fmla="*/ 3316287 w 12191999"/>
              <a:gd name="connsiteY1295" fmla="*/ 3072210 h 3333750"/>
              <a:gd name="connsiteX1296" fmla="*/ 3311524 w 12191999"/>
              <a:gd name="connsiteY1296" fmla="*/ 3071416 h 3333750"/>
              <a:gd name="connsiteX1297" fmla="*/ 3307159 w 12191999"/>
              <a:gd name="connsiteY1297" fmla="*/ 3069828 h 3333750"/>
              <a:gd name="connsiteX1298" fmla="*/ 3302396 w 12191999"/>
              <a:gd name="connsiteY1298" fmla="*/ 3068241 h 3333750"/>
              <a:gd name="connsiteX1299" fmla="*/ 3297634 w 12191999"/>
              <a:gd name="connsiteY1299" fmla="*/ 3066256 h 3333750"/>
              <a:gd name="connsiteX1300" fmla="*/ 3293268 w 12191999"/>
              <a:gd name="connsiteY1300" fmla="*/ 3063081 h 3333750"/>
              <a:gd name="connsiteX1301" fmla="*/ 3286918 w 12191999"/>
              <a:gd name="connsiteY1301" fmla="*/ 3061891 h 3333750"/>
              <a:gd name="connsiteX1302" fmla="*/ 3280965 w 12191999"/>
              <a:gd name="connsiteY1302" fmla="*/ 3061097 h 3333750"/>
              <a:gd name="connsiteX1303" fmla="*/ 3274615 w 12191999"/>
              <a:gd name="connsiteY1303" fmla="*/ 3059906 h 3333750"/>
              <a:gd name="connsiteX1304" fmla="*/ 3268662 w 12191999"/>
              <a:gd name="connsiteY1304" fmla="*/ 3059906 h 3333750"/>
              <a:gd name="connsiteX1305" fmla="*/ 3256756 w 12191999"/>
              <a:gd name="connsiteY1305" fmla="*/ 3060303 h 3333750"/>
              <a:gd name="connsiteX1306" fmla="*/ 3244849 w 12191999"/>
              <a:gd name="connsiteY1306" fmla="*/ 3061891 h 3333750"/>
              <a:gd name="connsiteX1307" fmla="*/ 3232943 w 12191999"/>
              <a:gd name="connsiteY1307" fmla="*/ 3063875 h 3333750"/>
              <a:gd name="connsiteX1308" fmla="*/ 3221037 w 12191999"/>
              <a:gd name="connsiteY1308" fmla="*/ 3066256 h 3333750"/>
              <a:gd name="connsiteX1309" fmla="*/ 3209131 w 12191999"/>
              <a:gd name="connsiteY1309" fmla="*/ 3068241 h 3333750"/>
              <a:gd name="connsiteX1310" fmla="*/ 3197621 w 12191999"/>
              <a:gd name="connsiteY1310" fmla="*/ 3069828 h 3333750"/>
              <a:gd name="connsiteX1311" fmla="*/ 3148012 w 12191999"/>
              <a:gd name="connsiteY1311" fmla="*/ 3068638 h 3333750"/>
              <a:gd name="connsiteX1312" fmla="*/ 3140471 w 12191999"/>
              <a:gd name="connsiteY1312" fmla="*/ 3068241 h 3333750"/>
              <a:gd name="connsiteX1313" fmla="*/ 3133327 w 12191999"/>
              <a:gd name="connsiteY1313" fmla="*/ 3068638 h 3333750"/>
              <a:gd name="connsiteX1314" fmla="*/ 3125390 w 12191999"/>
              <a:gd name="connsiteY1314" fmla="*/ 3069035 h 3333750"/>
              <a:gd name="connsiteX1315" fmla="*/ 3118643 w 12191999"/>
              <a:gd name="connsiteY1315" fmla="*/ 3069828 h 3333750"/>
              <a:gd name="connsiteX1316" fmla="*/ 3104752 w 12191999"/>
              <a:gd name="connsiteY1316" fmla="*/ 3072210 h 3333750"/>
              <a:gd name="connsiteX1317" fmla="*/ 3091656 w 12191999"/>
              <a:gd name="connsiteY1317" fmla="*/ 3075781 h 3333750"/>
              <a:gd name="connsiteX1318" fmla="*/ 3078559 w 12191999"/>
              <a:gd name="connsiteY1318" fmla="*/ 3080147 h 3333750"/>
              <a:gd name="connsiteX1319" fmla="*/ 3065859 w 12191999"/>
              <a:gd name="connsiteY1319" fmla="*/ 3085306 h 3333750"/>
              <a:gd name="connsiteX1320" fmla="*/ 3053952 w 12191999"/>
              <a:gd name="connsiteY1320" fmla="*/ 3090466 h 3333750"/>
              <a:gd name="connsiteX1321" fmla="*/ 3041649 w 12191999"/>
              <a:gd name="connsiteY1321" fmla="*/ 3096022 h 3333750"/>
              <a:gd name="connsiteX1322" fmla="*/ 3028552 w 12191999"/>
              <a:gd name="connsiteY1322" fmla="*/ 3098403 h 3333750"/>
              <a:gd name="connsiteX1323" fmla="*/ 3005534 w 12191999"/>
              <a:gd name="connsiteY1323" fmla="*/ 3103166 h 3333750"/>
              <a:gd name="connsiteX1324" fmla="*/ 2982515 w 12191999"/>
              <a:gd name="connsiteY1324" fmla="*/ 3107928 h 3333750"/>
              <a:gd name="connsiteX1325" fmla="*/ 2958702 w 12191999"/>
              <a:gd name="connsiteY1325" fmla="*/ 3112294 h 3333750"/>
              <a:gd name="connsiteX1326" fmla="*/ 2935684 w 12191999"/>
              <a:gd name="connsiteY1326" fmla="*/ 3116660 h 3333750"/>
              <a:gd name="connsiteX1327" fmla="*/ 2923777 w 12191999"/>
              <a:gd name="connsiteY1327" fmla="*/ 3118247 h 3333750"/>
              <a:gd name="connsiteX1328" fmla="*/ 2911474 w 12191999"/>
              <a:gd name="connsiteY1328" fmla="*/ 3119041 h 3333750"/>
              <a:gd name="connsiteX1329" fmla="*/ 2899568 w 12191999"/>
              <a:gd name="connsiteY1329" fmla="*/ 3119438 h 3333750"/>
              <a:gd name="connsiteX1330" fmla="*/ 2887662 w 12191999"/>
              <a:gd name="connsiteY1330" fmla="*/ 3119438 h 3333750"/>
              <a:gd name="connsiteX1331" fmla="*/ 2875359 w 12191999"/>
              <a:gd name="connsiteY1331" fmla="*/ 3119438 h 3333750"/>
              <a:gd name="connsiteX1332" fmla="*/ 2863055 w 12191999"/>
              <a:gd name="connsiteY1332" fmla="*/ 3118644 h 3333750"/>
              <a:gd name="connsiteX1333" fmla="*/ 2850752 w 12191999"/>
              <a:gd name="connsiteY1333" fmla="*/ 3116660 h 3333750"/>
              <a:gd name="connsiteX1334" fmla="*/ 2838449 w 12191999"/>
              <a:gd name="connsiteY1334" fmla="*/ 3113881 h 3333750"/>
              <a:gd name="connsiteX1335" fmla="*/ 2800349 w 12191999"/>
              <a:gd name="connsiteY1335" fmla="*/ 3118644 h 3333750"/>
              <a:gd name="connsiteX1336" fmla="*/ 2693193 w 12191999"/>
              <a:gd name="connsiteY1336" fmla="*/ 3136106 h 3333750"/>
              <a:gd name="connsiteX1337" fmla="*/ 2682081 w 12191999"/>
              <a:gd name="connsiteY1337" fmla="*/ 3140075 h 3333750"/>
              <a:gd name="connsiteX1338" fmla="*/ 2670174 w 12191999"/>
              <a:gd name="connsiteY1338" fmla="*/ 3143250 h 3333750"/>
              <a:gd name="connsiteX1339" fmla="*/ 2658268 w 12191999"/>
              <a:gd name="connsiteY1339" fmla="*/ 3145235 h 3333750"/>
              <a:gd name="connsiteX1340" fmla="*/ 2645965 w 12191999"/>
              <a:gd name="connsiteY1340" fmla="*/ 3147616 h 3333750"/>
              <a:gd name="connsiteX1341" fmla="*/ 2634059 w 12191999"/>
              <a:gd name="connsiteY1341" fmla="*/ 3148806 h 3333750"/>
              <a:gd name="connsiteX1342" fmla="*/ 2621359 w 12191999"/>
              <a:gd name="connsiteY1342" fmla="*/ 3149997 h 3333750"/>
              <a:gd name="connsiteX1343" fmla="*/ 2596356 w 12191999"/>
              <a:gd name="connsiteY1343" fmla="*/ 3151981 h 3333750"/>
              <a:gd name="connsiteX1344" fmla="*/ 2571352 w 12191999"/>
              <a:gd name="connsiteY1344" fmla="*/ 3153966 h 3333750"/>
              <a:gd name="connsiteX1345" fmla="*/ 2559049 w 12191999"/>
              <a:gd name="connsiteY1345" fmla="*/ 3155553 h 3333750"/>
              <a:gd name="connsiteX1346" fmla="*/ 2547143 w 12191999"/>
              <a:gd name="connsiteY1346" fmla="*/ 3157141 h 3333750"/>
              <a:gd name="connsiteX1347" fmla="*/ 2534840 w 12191999"/>
              <a:gd name="connsiteY1347" fmla="*/ 3159919 h 3333750"/>
              <a:gd name="connsiteX1348" fmla="*/ 2523331 w 12191999"/>
              <a:gd name="connsiteY1348" fmla="*/ 3162697 h 3333750"/>
              <a:gd name="connsiteX1349" fmla="*/ 2511424 w 12191999"/>
              <a:gd name="connsiteY1349" fmla="*/ 3167063 h 3333750"/>
              <a:gd name="connsiteX1350" fmla="*/ 2500709 w 12191999"/>
              <a:gd name="connsiteY1350" fmla="*/ 3171428 h 3333750"/>
              <a:gd name="connsiteX1351" fmla="*/ 2491581 w 12191999"/>
              <a:gd name="connsiteY1351" fmla="*/ 3176588 h 3333750"/>
              <a:gd name="connsiteX1352" fmla="*/ 2482055 w 12191999"/>
              <a:gd name="connsiteY1352" fmla="*/ 3181747 h 3333750"/>
              <a:gd name="connsiteX1353" fmla="*/ 2472134 w 12191999"/>
              <a:gd name="connsiteY1353" fmla="*/ 3186510 h 3333750"/>
              <a:gd name="connsiteX1354" fmla="*/ 2462212 w 12191999"/>
              <a:gd name="connsiteY1354" fmla="*/ 3190478 h 3333750"/>
              <a:gd name="connsiteX1355" fmla="*/ 2451893 w 12191999"/>
              <a:gd name="connsiteY1355" fmla="*/ 3194447 h 3333750"/>
              <a:gd name="connsiteX1356" fmla="*/ 2441177 w 12191999"/>
              <a:gd name="connsiteY1356" fmla="*/ 3198019 h 3333750"/>
              <a:gd name="connsiteX1357" fmla="*/ 2419349 w 12191999"/>
              <a:gd name="connsiteY1357" fmla="*/ 3203972 h 3333750"/>
              <a:gd name="connsiteX1358" fmla="*/ 2397918 w 12191999"/>
              <a:gd name="connsiteY1358" fmla="*/ 3210322 h 3333750"/>
              <a:gd name="connsiteX1359" fmla="*/ 2376090 w 12191999"/>
              <a:gd name="connsiteY1359" fmla="*/ 3216275 h 3333750"/>
              <a:gd name="connsiteX1360" fmla="*/ 2365771 w 12191999"/>
              <a:gd name="connsiteY1360" fmla="*/ 3219847 h 3333750"/>
              <a:gd name="connsiteX1361" fmla="*/ 2355056 w 12191999"/>
              <a:gd name="connsiteY1361" fmla="*/ 3223419 h 3333750"/>
              <a:gd name="connsiteX1362" fmla="*/ 2345531 w 12191999"/>
              <a:gd name="connsiteY1362" fmla="*/ 3227388 h 3333750"/>
              <a:gd name="connsiteX1363" fmla="*/ 2335212 w 12191999"/>
              <a:gd name="connsiteY1363" fmla="*/ 3231753 h 3333750"/>
              <a:gd name="connsiteX1364" fmla="*/ 2327274 w 12191999"/>
              <a:gd name="connsiteY1364" fmla="*/ 3236119 h 3333750"/>
              <a:gd name="connsiteX1365" fmla="*/ 2318940 w 12191999"/>
              <a:gd name="connsiteY1365" fmla="*/ 3240088 h 3333750"/>
              <a:gd name="connsiteX1366" fmla="*/ 2311002 w 12191999"/>
              <a:gd name="connsiteY1366" fmla="*/ 3243660 h 3333750"/>
              <a:gd name="connsiteX1367" fmla="*/ 2302668 w 12191999"/>
              <a:gd name="connsiteY1367" fmla="*/ 3246438 h 3333750"/>
              <a:gd name="connsiteX1368" fmla="*/ 2293540 w 12191999"/>
              <a:gd name="connsiteY1368" fmla="*/ 3248819 h 3333750"/>
              <a:gd name="connsiteX1369" fmla="*/ 2284015 w 12191999"/>
              <a:gd name="connsiteY1369" fmla="*/ 3250406 h 3333750"/>
              <a:gd name="connsiteX1370" fmla="*/ 2274490 w 12191999"/>
              <a:gd name="connsiteY1370" fmla="*/ 3250803 h 3333750"/>
              <a:gd name="connsiteX1371" fmla="*/ 2264171 w 12191999"/>
              <a:gd name="connsiteY1371" fmla="*/ 3250406 h 3333750"/>
              <a:gd name="connsiteX1372" fmla="*/ 2254646 w 12191999"/>
              <a:gd name="connsiteY1372" fmla="*/ 3251994 h 3333750"/>
              <a:gd name="connsiteX1373" fmla="*/ 2245915 w 12191999"/>
              <a:gd name="connsiteY1373" fmla="*/ 3254375 h 3333750"/>
              <a:gd name="connsiteX1374" fmla="*/ 2238374 w 12191999"/>
              <a:gd name="connsiteY1374" fmla="*/ 3257550 h 3333750"/>
              <a:gd name="connsiteX1375" fmla="*/ 2231230 w 12191999"/>
              <a:gd name="connsiteY1375" fmla="*/ 3260725 h 3333750"/>
              <a:gd name="connsiteX1376" fmla="*/ 2224087 w 12191999"/>
              <a:gd name="connsiteY1376" fmla="*/ 3264694 h 3333750"/>
              <a:gd name="connsiteX1377" fmla="*/ 2217737 w 12191999"/>
              <a:gd name="connsiteY1377" fmla="*/ 3269456 h 3333750"/>
              <a:gd name="connsiteX1378" fmla="*/ 2210990 w 12191999"/>
              <a:gd name="connsiteY1378" fmla="*/ 3273425 h 3333750"/>
              <a:gd name="connsiteX1379" fmla="*/ 2205434 w 12191999"/>
              <a:gd name="connsiteY1379" fmla="*/ 3278585 h 3333750"/>
              <a:gd name="connsiteX1380" fmla="*/ 2201465 w 12191999"/>
              <a:gd name="connsiteY1380" fmla="*/ 3282950 h 3333750"/>
              <a:gd name="connsiteX1381" fmla="*/ 2196702 w 12191999"/>
              <a:gd name="connsiteY1381" fmla="*/ 3286919 h 3333750"/>
              <a:gd name="connsiteX1382" fmla="*/ 2192734 w 12191999"/>
              <a:gd name="connsiteY1382" fmla="*/ 3290094 h 3333750"/>
              <a:gd name="connsiteX1383" fmla="*/ 2187574 w 12191999"/>
              <a:gd name="connsiteY1383" fmla="*/ 3293269 h 3333750"/>
              <a:gd name="connsiteX1384" fmla="*/ 2182812 w 12191999"/>
              <a:gd name="connsiteY1384" fmla="*/ 3296047 h 3333750"/>
              <a:gd name="connsiteX1385" fmla="*/ 2177652 w 12191999"/>
              <a:gd name="connsiteY1385" fmla="*/ 3298825 h 3333750"/>
              <a:gd name="connsiteX1386" fmla="*/ 2167334 w 12191999"/>
              <a:gd name="connsiteY1386" fmla="*/ 3302794 h 3333750"/>
              <a:gd name="connsiteX1387" fmla="*/ 2155824 w 12191999"/>
              <a:gd name="connsiteY1387" fmla="*/ 3305969 h 3333750"/>
              <a:gd name="connsiteX1388" fmla="*/ 2144712 w 12191999"/>
              <a:gd name="connsiteY1388" fmla="*/ 3307953 h 3333750"/>
              <a:gd name="connsiteX1389" fmla="*/ 2132806 w 12191999"/>
              <a:gd name="connsiteY1389" fmla="*/ 3309938 h 3333750"/>
              <a:gd name="connsiteX1390" fmla="*/ 2120502 w 12191999"/>
              <a:gd name="connsiteY1390" fmla="*/ 3311128 h 3333750"/>
              <a:gd name="connsiteX1391" fmla="*/ 2095896 w 12191999"/>
              <a:gd name="connsiteY1391" fmla="*/ 3313113 h 3333750"/>
              <a:gd name="connsiteX1392" fmla="*/ 2083990 w 12191999"/>
              <a:gd name="connsiteY1392" fmla="*/ 3314303 h 3333750"/>
              <a:gd name="connsiteX1393" fmla="*/ 2071687 w 12191999"/>
              <a:gd name="connsiteY1393" fmla="*/ 3315891 h 3333750"/>
              <a:gd name="connsiteX1394" fmla="*/ 2059780 w 12191999"/>
              <a:gd name="connsiteY1394" fmla="*/ 3317081 h 3333750"/>
              <a:gd name="connsiteX1395" fmla="*/ 2048271 w 12191999"/>
              <a:gd name="connsiteY1395" fmla="*/ 3319860 h 3333750"/>
              <a:gd name="connsiteX1396" fmla="*/ 2037159 w 12191999"/>
              <a:gd name="connsiteY1396" fmla="*/ 3323035 h 3333750"/>
              <a:gd name="connsiteX1397" fmla="*/ 2026443 w 12191999"/>
              <a:gd name="connsiteY1397" fmla="*/ 3327003 h 3333750"/>
              <a:gd name="connsiteX1398" fmla="*/ 2002630 w 12191999"/>
              <a:gd name="connsiteY1398" fmla="*/ 3328194 h 3333750"/>
              <a:gd name="connsiteX1399" fmla="*/ 1973659 w 12191999"/>
              <a:gd name="connsiteY1399" fmla="*/ 3331369 h 3333750"/>
              <a:gd name="connsiteX1400" fmla="*/ 1958974 w 12191999"/>
              <a:gd name="connsiteY1400" fmla="*/ 3332163 h 3333750"/>
              <a:gd name="connsiteX1401" fmla="*/ 1944687 w 12191999"/>
              <a:gd name="connsiteY1401" fmla="*/ 3333353 h 3333750"/>
              <a:gd name="connsiteX1402" fmla="*/ 1936749 w 12191999"/>
              <a:gd name="connsiteY1402" fmla="*/ 3333750 h 3333750"/>
              <a:gd name="connsiteX1403" fmla="*/ 1929605 w 12191999"/>
              <a:gd name="connsiteY1403" fmla="*/ 3333353 h 3333750"/>
              <a:gd name="connsiteX1404" fmla="*/ 1922462 w 12191999"/>
              <a:gd name="connsiteY1404" fmla="*/ 3332560 h 3333750"/>
              <a:gd name="connsiteX1405" fmla="*/ 1916112 w 12191999"/>
              <a:gd name="connsiteY1405" fmla="*/ 3331369 h 3333750"/>
              <a:gd name="connsiteX1406" fmla="*/ 1913334 w 12191999"/>
              <a:gd name="connsiteY1406" fmla="*/ 3330178 h 3333750"/>
              <a:gd name="connsiteX1407" fmla="*/ 1910555 w 12191999"/>
              <a:gd name="connsiteY1407" fmla="*/ 3328591 h 3333750"/>
              <a:gd name="connsiteX1408" fmla="*/ 1908174 w 12191999"/>
              <a:gd name="connsiteY1408" fmla="*/ 3327003 h 3333750"/>
              <a:gd name="connsiteX1409" fmla="*/ 1905793 w 12191999"/>
              <a:gd name="connsiteY1409" fmla="*/ 3325019 h 3333750"/>
              <a:gd name="connsiteX1410" fmla="*/ 1903809 w 12191999"/>
              <a:gd name="connsiteY1410" fmla="*/ 3323035 h 3333750"/>
              <a:gd name="connsiteX1411" fmla="*/ 1902221 w 12191999"/>
              <a:gd name="connsiteY1411" fmla="*/ 3320256 h 3333750"/>
              <a:gd name="connsiteX1412" fmla="*/ 1900634 w 12191999"/>
              <a:gd name="connsiteY1412" fmla="*/ 3317875 h 3333750"/>
              <a:gd name="connsiteX1413" fmla="*/ 1899840 w 12191999"/>
              <a:gd name="connsiteY1413" fmla="*/ 3314303 h 3333750"/>
              <a:gd name="connsiteX1414" fmla="*/ 1898649 w 12191999"/>
              <a:gd name="connsiteY1414" fmla="*/ 3309144 h 3333750"/>
              <a:gd name="connsiteX1415" fmla="*/ 1898252 w 12191999"/>
              <a:gd name="connsiteY1415" fmla="*/ 3303985 h 3333750"/>
              <a:gd name="connsiteX1416" fmla="*/ 1898649 w 12191999"/>
              <a:gd name="connsiteY1416" fmla="*/ 3298825 h 3333750"/>
              <a:gd name="connsiteX1417" fmla="*/ 1899046 w 12191999"/>
              <a:gd name="connsiteY1417" fmla="*/ 3296841 h 3333750"/>
              <a:gd name="connsiteX1418" fmla="*/ 1900237 w 12191999"/>
              <a:gd name="connsiteY1418" fmla="*/ 3294063 h 3333750"/>
              <a:gd name="connsiteX1419" fmla="*/ 1901427 w 12191999"/>
              <a:gd name="connsiteY1419" fmla="*/ 3292078 h 3333750"/>
              <a:gd name="connsiteX1420" fmla="*/ 1903015 w 12191999"/>
              <a:gd name="connsiteY1420" fmla="*/ 3290094 h 3333750"/>
              <a:gd name="connsiteX1421" fmla="*/ 1904999 w 12191999"/>
              <a:gd name="connsiteY1421" fmla="*/ 3288110 h 3333750"/>
              <a:gd name="connsiteX1422" fmla="*/ 1906984 w 12191999"/>
              <a:gd name="connsiteY1422" fmla="*/ 3286522 h 3333750"/>
              <a:gd name="connsiteX1423" fmla="*/ 1910159 w 12191999"/>
              <a:gd name="connsiteY1423" fmla="*/ 3284141 h 3333750"/>
              <a:gd name="connsiteX1424" fmla="*/ 1913334 w 12191999"/>
              <a:gd name="connsiteY1424" fmla="*/ 3282950 h 3333750"/>
              <a:gd name="connsiteX1425" fmla="*/ 1920874 w 12191999"/>
              <a:gd name="connsiteY1425" fmla="*/ 3280172 h 3333750"/>
              <a:gd name="connsiteX1426" fmla="*/ 1931193 w 12191999"/>
              <a:gd name="connsiteY1426" fmla="*/ 3276997 h 3333750"/>
              <a:gd name="connsiteX1427" fmla="*/ 1941115 w 12191999"/>
              <a:gd name="connsiteY1427" fmla="*/ 3273425 h 3333750"/>
              <a:gd name="connsiteX1428" fmla="*/ 1959768 w 12191999"/>
              <a:gd name="connsiteY1428" fmla="*/ 3266281 h 3333750"/>
              <a:gd name="connsiteX1429" fmla="*/ 1997471 w 12191999"/>
              <a:gd name="connsiteY1429" fmla="*/ 3250010 h 3333750"/>
              <a:gd name="connsiteX1430" fmla="*/ 2016521 w 12191999"/>
              <a:gd name="connsiteY1430" fmla="*/ 3242072 h 3333750"/>
              <a:gd name="connsiteX1431" fmla="*/ 2026443 w 12191999"/>
              <a:gd name="connsiteY1431" fmla="*/ 3238897 h 3333750"/>
              <a:gd name="connsiteX1432" fmla="*/ 2035968 w 12191999"/>
              <a:gd name="connsiteY1432" fmla="*/ 3236119 h 3333750"/>
              <a:gd name="connsiteX1433" fmla="*/ 2046287 w 12191999"/>
              <a:gd name="connsiteY1433" fmla="*/ 3233341 h 3333750"/>
              <a:gd name="connsiteX1434" fmla="*/ 2057399 w 12191999"/>
              <a:gd name="connsiteY1434" fmla="*/ 3231356 h 3333750"/>
              <a:gd name="connsiteX1435" fmla="*/ 2068512 w 12191999"/>
              <a:gd name="connsiteY1435" fmla="*/ 3229769 h 3333750"/>
              <a:gd name="connsiteX1436" fmla="*/ 2080021 w 12191999"/>
              <a:gd name="connsiteY1436" fmla="*/ 3228578 h 3333750"/>
              <a:gd name="connsiteX1437" fmla="*/ 2084387 w 12191999"/>
              <a:gd name="connsiteY1437" fmla="*/ 3225006 h 3333750"/>
              <a:gd name="connsiteX1438" fmla="*/ 2089149 w 12191999"/>
              <a:gd name="connsiteY1438" fmla="*/ 3221435 h 3333750"/>
              <a:gd name="connsiteX1439" fmla="*/ 2101452 w 12191999"/>
              <a:gd name="connsiteY1439" fmla="*/ 3221435 h 3333750"/>
              <a:gd name="connsiteX1440" fmla="*/ 2113359 w 12191999"/>
              <a:gd name="connsiteY1440" fmla="*/ 3220641 h 3333750"/>
              <a:gd name="connsiteX1441" fmla="*/ 2107009 w 12191999"/>
              <a:gd name="connsiteY1441" fmla="*/ 3220641 h 3333750"/>
              <a:gd name="connsiteX1442" fmla="*/ 2101055 w 12191999"/>
              <a:gd name="connsiteY1442" fmla="*/ 3219847 h 3333750"/>
              <a:gd name="connsiteX1443" fmla="*/ 2094706 w 12191999"/>
              <a:gd name="connsiteY1443" fmla="*/ 3220641 h 3333750"/>
              <a:gd name="connsiteX1444" fmla="*/ 2089149 w 12191999"/>
              <a:gd name="connsiteY1444" fmla="*/ 3221435 h 3333750"/>
              <a:gd name="connsiteX1445" fmla="*/ 2083990 w 12191999"/>
              <a:gd name="connsiteY1445" fmla="*/ 3217863 h 3333750"/>
              <a:gd name="connsiteX1446" fmla="*/ 2078434 w 12191999"/>
              <a:gd name="connsiteY1446" fmla="*/ 3215481 h 3333750"/>
              <a:gd name="connsiteX1447" fmla="*/ 2072480 w 12191999"/>
              <a:gd name="connsiteY1447" fmla="*/ 3213497 h 3333750"/>
              <a:gd name="connsiteX1448" fmla="*/ 2066924 w 12191999"/>
              <a:gd name="connsiteY1448" fmla="*/ 3212306 h 3333750"/>
              <a:gd name="connsiteX1449" fmla="*/ 2061368 w 12191999"/>
              <a:gd name="connsiteY1449" fmla="*/ 3211116 h 3333750"/>
              <a:gd name="connsiteX1450" fmla="*/ 2055018 w 12191999"/>
              <a:gd name="connsiteY1450" fmla="*/ 3210719 h 3333750"/>
              <a:gd name="connsiteX1451" fmla="*/ 2043509 w 12191999"/>
              <a:gd name="connsiteY1451" fmla="*/ 3210719 h 3333750"/>
              <a:gd name="connsiteX1452" fmla="*/ 2018506 w 12191999"/>
              <a:gd name="connsiteY1452" fmla="*/ 3211910 h 3333750"/>
              <a:gd name="connsiteX1453" fmla="*/ 2006202 w 12191999"/>
              <a:gd name="connsiteY1453" fmla="*/ 3211116 h 3333750"/>
              <a:gd name="connsiteX1454" fmla="*/ 2000646 w 12191999"/>
              <a:gd name="connsiteY1454" fmla="*/ 3210719 h 3333750"/>
              <a:gd name="connsiteX1455" fmla="*/ 1995090 w 12191999"/>
              <a:gd name="connsiteY1455" fmla="*/ 3209528 h 3333750"/>
              <a:gd name="connsiteX1456" fmla="*/ 1976834 w 12191999"/>
              <a:gd name="connsiteY1456" fmla="*/ 3205163 h 3333750"/>
              <a:gd name="connsiteX1457" fmla="*/ 1958974 w 12191999"/>
              <a:gd name="connsiteY1457" fmla="*/ 3201988 h 3333750"/>
              <a:gd name="connsiteX1458" fmla="*/ 1941512 w 12191999"/>
              <a:gd name="connsiteY1458" fmla="*/ 3199606 h 3333750"/>
              <a:gd name="connsiteX1459" fmla="*/ 1924049 w 12191999"/>
              <a:gd name="connsiteY1459" fmla="*/ 3198019 h 3333750"/>
              <a:gd name="connsiteX1460" fmla="*/ 1906587 w 12191999"/>
              <a:gd name="connsiteY1460" fmla="*/ 3196828 h 3333750"/>
              <a:gd name="connsiteX1461" fmla="*/ 1889124 w 12191999"/>
              <a:gd name="connsiteY1461" fmla="*/ 3196828 h 3333750"/>
              <a:gd name="connsiteX1462" fmla="*/ 1871265 w 12191999"/>
              <a:gd name="connsiteY1462" fmla="*/ 3198019 h 3333750"/>
              <a:gd name="connsiteX1463" fmla="*/ 1854596 w 12191999"/>
              <a:gd name="connsiteY1463" fmla="*/ 3198813 h 3333750"/>
              <a:gd name="connsiteX1464" fmla="*/ 1837134 w 12191999"/>
              <a:gd name="connsiteY1464" fmla="*/ 3200797 h 3333750"/>
              <a:gd name="connsiteX1465" fmla="*/ 1820068 w 12191999"/>
              <a:gd name="connsiteY1465" fmla="*/ 3203178 h 3333750"/>
              <a:gd name="connsiteX1466" fmla="*/ 1803002 w 12191999"/>
              <a:gd name="connsiteY1466" fmla="*/ 3205956 h 3333750"/>
              <a:gd name="connsiteX1467" fmla="*/ 1785937 w 12191999"/>
              <a:gd name="connsiteY1467" fmla="*/ 3209131 h 3333750"/>
              <a:gd name="connsiteX1468" fmla="*/ 1768871 w 12191999"/>
              <a:gd name="connsiteY1468" fmla="*/ 3213497 h 3333750"/>
              <a:gd name="connsiteX1469" fmla="*/ 1752202 w 12191999"/>
              <a:gd name="connsiteY1469" fmla="*/ 3217069 h 3333750"/>
              <a:gd name="connsiteX1470" fmla="*/ 1718468 w 12191999"/>
              <a:gd name="connsiteY1470" fmla="*/ 3225800 h 3333750"/>
              <a:gd name="connsiteX1471" fmla="*/ 1670843 w 12191999"/>
              <a:gd name="connsiteY1471" fmla="*/ 3259535 h 3333750"/>
              <a:gd name="connsiteX1472" fmla="*/ 1562893 w 12191999"/>
              <a:gd name="connsiteY1472" fmla="*/ 3273425 h 3333750"/>
              <a:gd name="connsiteX1473" fmla="*/ 1558924 w 12191999"/>
              <a:gd name="connsiteY1473" fmla="*/ 3276600 h 3333750"/>
              <a:gd name="connsiteX1474" fmla="*/ 1555352 w 12191999"/>
              <a:gd name="connsiteY1474" fmla="*/ 3279378 h 3333750"/>
              <a:gd name="connsiteX1475" fmla="*/ 1551780 w 12191999"/>
              <a:gd name="connsiteY1475" fmla="*/ 3281363 h 3333750"/>
              <a:gd name="connsiteX1476" fmla="*/ 1549002 w 12191999"/>
              <a:gd name="connsiteY1476" fmla="*/ 3282950 h 3333750"/>
              <a:gd name="connsiteX1477" fmla="*/ 1545034 w 12191999"/>
              <a:gd name="connsiteY1477" fmla="*/ 3284141 h 3333750"/>
              <a:gd name="connsiteX1478" fmla="*/ 1541462 w 12191999"/>
              <a:gd name="connsiteY1478" fmla="*/ 3285331 h 3333750"/>
              <a:gd name="connsiteX1479" fmla="*/ 1537890 w 12191999"/>
              <a:gd name="connsiteY1479" fmla="*/ 3285728 h 3333750"/>
              <a:gd name="connsiteX1480" fmla="*/ 1535112 w 12191999"/>
              <a:gd name="connsiteY1480" fmla="*/ 3285728 h 3333750"/>
              <a:gd name="connsiteX1481" fmla="*/ 1527571 w 12191999"/>
              <a:gd name="connsiteY1481" fmla="*/ 3285331 h 3333750"/>
              <a:gd name="connsiteX1482" fmla="*/ 1521221 w 12191999"/>
              <a:gd name="connsiteY1482" fmla="*/ 3284141 h 3333750"/>
              <a:gd name="connsiteX1483" fmla="*/ 1514474 w 12191999"/>
              <a:gd name="connsiteY1483" fmla="*/ 3282156 h 3333750"/>
              <a:gd name="connsiteX1484" fmla="*/ 1507727 w 12191999"/>
              <a:gd name="connsiteY1484" fmla="*/ 3279775 h 3333750"/>
              <a:gd name="connsiteX1485" fmla="*/ 1494234 w 12191999"/>
              <a:gd name="connsiteY1485" fmla="*/ 3274219 h 3333750"/>
              <a:gd name="connsiteX1486" fmla="*/ 1488280 w 12191999"/>
              <a:gd name="connsiteY1486" fmla="*/ 3271441 h 3333750"/>
              <a:gd name="connsiteX1487" fmla="*/ 1481534 w 12191999"/>
              <a:gd name="connsiteY1487" fmla="*/ 3269456 h 3333750"/>
              <a:gd name="connsiteX1488" fmla="*/ 1474390 w 12191999"/>
              <a:gd name="connsiteY1488" fmla="*/ 3267869 h 3333750"/>
              <a:gd name="connsiteX1489" fmla="*/ 1467643 w 12191999"/>
              <a:gd name="connsiteY1489" fmla="*/ 3267472 h 3333750"/>
              <a:gd name="connsiteX1490" fmla="*/ 1464468 w 12191999"/>
              <a:gd name="connsiteY1490" fmla="*/ 3267472 h 3333750"/>
              <a:gd name="connsiteX1491" fmla="*/ 1460896 w 12191999"/>
              <a:gd name="connsiteY1491" fmla="*/ 3267869 h 3333750"/>
              <a:gd name="connsiteX1492" fmla="*/ 1457324 w 12191999"/>
              <a:gd name="connsiteY1492" fmla="*/ 3268266 h 3333750"/>
              <a:gd name="connsiteX1493" fmla="*/ 1453752 w 12191999"/>
              <a:gd name="connsiteY1493" fmla="*/ 3269456 h 3333750"/>
              <a:gd name="connsiteX1494" fmla="*/ 1433909 w 12191999"/>
              <a:gd name="connsiteY1494" fmla="*/ 3265488 h 3333750"/>
              <a:gd name="connsiteX1495" fmla="*/ 1415652 w 12191999"/>
              <a:gd name="connsiteY1495" fmla="*/ 3260328 h 3333750"/>
              <a:gd name="connsiteX1496" fmla="*/ 1397396 w 12191999"/>
              <a:gd name="connsiteY1496" fmla="*/ 3253978 h 3333750"/>
              <a:gd name="connsiteX1497" fmla="*/ 1380727 w 12191999"/>
              <a:gd name="connsiteY1497" fmla="*/ 3247628 h 3333750"/>
              <a:gd name="connsiteX1498" fmla="*/ 1364059 w 12191999"/>
              <a:gd name="connsiteY1498" fmla="*/ 3240485 h 3333750"/>
              <a:gd name="connsiteX1499" fmla="*/ 1348184 w 12191999"/>
              <a:gd name="connsiteY1499" fmla="*/ 3232944 h 3333750"/>
              <a:gd name="connsiteX1500" fmla="*/ 1332309 w 12191999"/>
              <a:gd name="connsiteY1500" fmla="*/ 3224610 h 3333750"/>
              <a:gd name="connsiteX1501" fmla="*/ 1317227 w 12191999"/>
              <a:gd name="connsiteY1501" fmla="*/ 3215878 h 3333750"/>
              <a:gd name="connsiteX1502" fmla="*/ 1302543 w 12191999"/>
              <a:gd name="connsiteY1502" fmla="*/ 3207147 h 3333750"/>
              <a:gd name="connsiteX1503" fmla="*/ 1287859 w 12191999"/>
              <a:gd name="connsiteY1503" fmla="*/ 3198019 h 3333750"/>
              <a:gd name="connsiteX1504" fmla="*/ 1259681 w 12191999"/>
              <a:gd name="connsiteY1504" fmla="*/ 3178969 h 3333750"/>
              <a:gd name="connsiteX1505" fmla="*/ 1231502 w 12191999"/>
              <a:gd name="connsiteY1505" fmla="*/ 3159919 h 3333750"/>
              <a:gd name="connsiteX1506" fmla="*/ 1202927 w 12191999"/>
              <a:gd name="connsiteY1506" fmla="*/ 3140869 h 3333750"/>
              <a:gd name="connsiteX1507" fmla="*/ 1200149 w 12191999"/>
              <a:gd name="connsiteY1507" fmla="*/ 3135710 h 3333750"/>
              <a:gd name="connsiteX1508" fmla="*/ 1196180 w 12191999"/>
              <a:gd name="connsiteY1508" fmla="*/ 3130550 h 3333750"/>
              <a:gd name="connsiteX1509" fmla="*/ 1188243 w 12191999"/>
              <a:gd name="connsiteY1509" fmla="*/ 3120628 h 3333750"/>
              <a:gd name="connsiteX1510" fmla="*/ 1179512 w 12191999"/>
              <a:gd name="connsiteY1510" fmla="*/ 3111897 h 3333750"/>
              <a:gd name="connsiteX1511" fmla="*/ 1169590 w 12191999"/>
              <a:gd name="connsiteY1511" fmla="*/ 3103563 h 3333750"/>
              <a:gd name="connsiteX1512" fmla="*/ 1159271 w 12191999"/>
              <a:gd name="connsiteY1512" fmla="*/ 3096022 h 3333750"/>
              <a:gd name="connsiteX1513" fmla="*/ 1148555 w 12191999"/>
              <a:gd name="connsiteY1513" fmla="*/ 3088878 h 3333750"/>
              <a:gd name="connsiteX1514" fmla="*/ 1137046 w 12191999"/>
              <a:gd name="connsiteY1514" fmla="*/ 3082131 h 3333750"/>
              <a:gd name="connsiteX1515" fmla="*/ 1125537 w 12191999"/>
              <a:gd name="connsiteY1515" fmla="*/ 3075385 h 3333750"/>
              <a:gd name="connsiteX1516" fmla="*/ 1112837 w 12191999"/>
              <a:gd name="connsiteY1516" fmla="*/ 3069035 h 3333750"/>
              <a:gd name="connsiteX1517" fmla="*/ 1100534 w 12191999"/>
              <a:gd name="connsiteY1517" fmla="*/ 3063081 h 3333750"/>
              <a:gd name="connsiteX1518" fmla="*/ 1075530 w 12191999"/>
              <a:gd name="connsiteY1518" fmla="*/ 3051175 h 3333750"/>
              <a:gd name="connsiteX1519" fmla="*/ 1050130 w 12191999"/>
              <a:gd name="connsiteY1519" fmla="*/ 3038872 h 3333750"/>
              <a:gd name="connsiteX1520" fmla="*/ 1037827 w 12191999"/>
              <a:gd name="connsiteY1520" fmla="*/ 3032522 h 3333750"/>
              <a:gd name="connsiteX1521" fmla="*/ 1025921 w 12191999"/>
              <a:gd name="connsiteY1521" fmla="*/ 3026569 h 3333750"/>
              <a:gd name="connsiteX1522" fmla="*/ 1014809 w 12191999"/>
              <a:gd name="connsiteY1522" fmla="*/ 3024981 h 3333750"/>
              <a:gd name="connsiteX1523" fmla="*/ 1004887 w 12191999"/>
              <a:gd name="connsiteY1523" fmla="*/ 3022997 h 3333750"/>
              <a:gd name="connsiteX1524" fmla="*/ 996155 w 12191999"/>
              <a:gd name="connsiteY1524" fmla="*/ 3020219 h 3333750"/>
              <a:gd name="connsiteX1525" fmla="*/ 988615 w 12191999"/>
              <a:gd name="connsiteY1525" fmla="*/ 3016647 h 3333750"/>
              <a:gd name="connsiteX1526" fmla="*/ 981868 w 12191999"/>
              <a:gd name="connsiteY1526" fmla="*/ 3013075 h 3333750"/>
              <a:gd name="connsiteX1527" fmla="*/ 975518 w 12191999"/>
              <a:gd name="connsiteY1527" fmla="*/ 3008313 h 3333750"/>
              <a:gd name="connsiteX1528" fmla="*/ 969962 w 12191999"/>
              <a:gd name="connsiteY1528" fmla="*/ 3003947 h 3333750"/>
              <a:gd name="connsiteX1529" fmla="*/ 965199 w 12191999"/>
              <a:gd name="connsiteY1529" fmla="*/ 2998788 h 3333750"/>
              <a:gd name="connsiteX1530" fmla="*/ 960833 w 12191999"/>
              <a:gd name="connsiteY1530" fmla="*/ 2993628 h 3333750"/>
              <a:gd name="connsiteX1531" fmla="*/ 956468 w 12191999"/>
              <a:gd name="connsiteY1531" fmla="*/ 2987675 h 3333750"/>
              <a:gd name="connsiteX1532" fmla="*/ 949324 w 12191999"/>
              <a:gd name="connsiteY1532" fmla="*/ 2976166 h 3333750"/>
              <a:gd name="connsiteX1533" fmla="*/ 942577 w 12191999"/>
              <a:gd name="connsiteY1533" fmla="*/ 2964260 h 3333750"/>
              <a:gd name="connsiteX1534" fmla="*/ 935830 w 12191999"/>
              <a:gd name="connsiteY1534" fmla="*/ 2952353 h 3333750"/>
              <a:gd name="connsiteX1535" fmla="*/ 945752 w 12191999"/>
              <a:gd name="connsiteY1535" fmla="*/ 2945606 h 3333750"/>
              <a:gd name="connsiteX1536" fmla="*/ 954087 w 12191999"/>
              <a:gd name="connsiteY1536" fmla="*/ 2940050 h 3333750"/>
              <a:gd name="connsiteX1537" fmla="*/ 959246 w 12191999"/>
              <a:gd name="connsiteY1537" fmla="*/ 2934494 h 3333750"/>
              <a:gd name="connsiteX1538" fmla="*/ 961230 w 12191999"/>
              <a:gd name="connsiteY1538" fmla="*/ 2931319 h 3333750"/>
              <a:gd name="connsiteX1539" fmla="*/ 962818 w 12191999"/>
              <a:gd name="connsiteY1539" fmla="*/ 2928541 h 3333750"/>
              <a:gd name="connsiteX1540" fmla="*/ 963612 w 12191999"/>
              <a:gd name="connsiteY1540" fmla="*/ 2926556 h 3333750"/>
              <a:gd name="connsiteX1541" fmla="*/ 964802 w 12191999"/>
              <a:gd name="connsiteY1541" fmla="*/ 2924175 h 3333750"/>
              <a:gd name="connsiteX1542" fmla="*/ 964802 w 12191999"/>
              <a:gd name="connsiteY1542" fmla="*/ 2921794 h 3333750"/>
              <a:gd name="connsiteX1543" fmla="*/ 964802 w 12191999"/>
              <a:gd name="connsiteY1543" fmla="*/ 2919413 h 3333750"/>
              <a:gd name="connsiteX1544" fmla="*/ 964405 w 12191999"/>
              <a:gd name="connsiteY1544" fmla="*/ 2917428 h 3333750"/>
              <a:gd name="connsiteX1545" fmla="*/ 963215 w 12191999"/>
              <a:gd name="connsiteY1545" fmla="*/ 2915444 h 3333750"/>
              <a:gd name="connsiteX1546" fmla="*/ 960040 w 12191999"/>
              <a:gd name="connsiteY1546" fmla="*/ 2911872 h 3333750"/>
              <a:gd name="connsiteX1547" fmla="*/ 956071 w 12191999"/>
              <a:gd name="connsiteY1547" fmla="*/ 2907903 h 3333750"/>
              <a:gd name="connsiteX1548" fmla="*/ 950912 w 12191999"/>
              <a:gd name="connsiteY1548" fmla="*/ 2905125 h 3333750"/>
              <a:gd name="connsiteX1549" fmla="*/ 945355 w 12191999"/>
              <a:gd name="connsiteY1549" fmla="*/ 2901950 h 3333750"/>
              <a:gd name="connsiteX1550" fmla="*/ 938608 w 12191999"/>
              <a:gd name="connsiteY1550" fmla="*/ 2898775 h 3333750"/>
              <a:gd name="connsiteX1551" fmla="*/ 923527 w 12191999"/>
              <a:gd name="connsiteY1551" fmla="*/ 2893219 h 3333750"/>
              <a:gd name="connsiteX1552" fmla="*/ 907652 w 12191999"/>
              <a:gd name="connsiteY1552" fmla="*/ 2887663 h 3333750"/>
              <a:gd name="connsiteX1553" fmla="*/ 914796 w 12191999"/>
              <a:gd name="connsiteY1553" fmla="*/ 2886472 h 3333750"/>
              <a:gd name="connsiteX1554" fmla="*/ 911224 w 12191999"/>
              <a:gd name="connsiteY1554" fmla="*/ 2886472 h 3333750"/>
              <a:gd name="connsiteX1555" fmla="*/ 907652 w 12191999"/>
              <a:gd name="connsiteY1555" fmla="*/ 2887663 h 3333750"/>
              <a:gd name="connsiteX1556" fmla="*/ 893762 w 12191999"/>
              <a:gd name="connsiteY1556" fmla="*/ 2888456 h 3333750"/>
              <a:gd name="connsiteX1557" fmla="*/ 880268 w 12191999"/>
              <a:gd name="connsiteY1557" fmla="*/ 2889647 h 3333750"/>
              <a:gd name="connsiteX1558" fmla="*/ 867568 w 12191999"/>
              <a:gd name="connsiteY1558" fmla="*/ 2889647 h 3333750"/>
              <a:gd name="connsiteX1559" fmla="*/ 854868 w 12191999"/>
              <a:gd name="connsiteY1559" fmla="*/ 2888853 h 3333750"/>
              <a:gd name="connsiteX1560" fmla="*/ 842168 w 12191999"/>
              <a:gd name="connsiteY1560" fmla="*/ 2888060 h 3333750"/>
              <a:gd name="connsiteX1561" fmla="*/ 830658 w 12191999"/>
              <a:gd name="connsiteY1561" fmla="*/ 2886472 h 3333750"/>
              <a:gd name="connsiteX1562" fmla="*/ 819149 w 12191999"/>
              <a:gd name="connsiteY1562" fmla="*/ 2884488 h 3333750"/>
              <a:gd name="connsiteX1563" fmla="*/ 808433 w 12191999"/>
              <a:gd name="connsiteY1563" fmla="*/ 2881313 h 3333750"/>
              <a:gd name="connsiteX1564" fmla="*/ 798115 w 12191999"/>
              <a:gd name="connsiteY1564" fmla="*/ 2877741 h 3333750"/>
              <a:gd name="connsiteX1565" fmla="*/ 787796 w 12191999"/>
              <a:gd name="connsiteY1565" fmla="*/ 2873772 h 3333750"/>
              <a:gd name="connsiteX1566" fmla="*/ 778668 w 12191999"/>
              <a:gd name="connsiteY1566" fmla="*/ 2868613 h 3333750"/>
              <a:gd name="connsiteX1567" fmla="*/ 769143 w 12191999"/>
              <a:gd name="connsiteY1567" fmla="*/ 2862263 h 3333750"/>
              <a:gd name="connsiteX1568" fmla="*/ 761205 w 12191999"/>
              <a:gd name="connsiteY1568" fmla="*/ 2855516 h 3333750"/>
              <a:gd name="connsiteX1569" fmla="*/ 753268 w 12191999"/>
              <a:gd name="connsiteY1569" fmla="*/ 2848372 h 3333750"/>
              <a:gd name="connsiteX1570" fmla="*/ 746124 w 12191999"/>
              <a:gd name="connsiteY1570" fmla="*/ 2839641 h 3333750"/>
              <a:gd name="connsiteX1571" fmla="*/ 739774 w 12191999"/>
              <a:gd name="connsiteY1571" fmla="*/ 2830513 h 3333750"/>
              <a:gd name="connsiteX1572" fmla="*/ 737790 w 12191999"/>
              <a:gd name="connsiteY1572" fmla="*/ 2827338 h 3333750"/>
              <a:gd name="connsiteX1573" fmla="*/ 735408 w 12191999"/>
              <a:gd name="connsiteY1573" fmla="*/ 2824560 h 3333750"/>
              <a:gd name="connsiteX1574" fmla="*/ 732234 w 12191999"/>
              <a:gd name="connsiteY1574" fmla="*/ 2822575 h 3333750"/>
              <a:gd name="connsiteX1575" fmla="*/ 730646 w 12191999"/>
              <a:gd name="connsiteY1575" fmla="*/ 2821781 h 3333750"/>
              <a:gd name="connsiteX1576" fmla="*/ 729059 w 12191999"/>
              <a:gd name="connsiteY1576" fmla="*/ 2820988 h 3333750"/>
              <a:gd name="connsiteX1577" fmla="*/ 718740 w 12191999"/>
              <a:gd name="connsiteY1577" fmla="*/ 2819400 h 3333750"/>
              <a:gd name="connsiteX1578" fmla="*/ 708421 w 12191999"/>
              <a:gd name="connsiteY1578" fmla="*/ 2817019 h 3333750"/>
              <a:gd name="connsiteX1579" fmla="*/ 698896 w 12191999"/>
              <a:gd name="connsiteY1579" fmla="*/ 2814241 h 3333750"/>
              <a:gd name="connsiteX1580" fmla="*/ 689371 w 12191999"/>
              <a:gd name="connsiteY1580" fmla="*/ 2811463 h 3333750"/>
              <a:gd name="connsiteX1581" fmla="*/ 680640 w 12191999"/>
              <a:gd name="connsiteY1581" fmla="*/ 2808288 h 3333750"/>
              <a:gd name="connsiteX1582" fmla="*/ 672702 w 12191999"/>
              <a:gd name="connsiteY1582" fmla="*/ 2804716 h 3333750"/>
              <a:gd name="connsiteX1583" fmla="*/ 664368 w 12191999"/>
              <a:gd name="connsiteY1583" fmla="*/ 2800350 h 3333750"/>
              <a:gd name="connsiteX1584" fmla="*/ 657224 w 12191999"/>
              <a:gd name="connsiteY1584" fmla="*/ 2796381 h 3333750"/>
              <a:gd name="connsiteX1585" fmla="*/ 650080 w 12191999"/>
              <a:gd name="connsiteY1585" fmla="*/ 2791619 h 3333750"/>
              <a:gd name="connsiteX1586" fmla="*/ 642540 w 12191999"/>
              <a:gd name="connsiteY1586" fmla="*/ 2787253 h 3333750"/>
              <a:gd name="connsiteX1587" fmla="*/ 629840 w 12191999"/>
              <a:gd name="connsiteY1587" fmla="*/ 2777331 h 3333750"/>
              <a:gd name="connsiteX1588" fmla="*/ 617537 w 12191999"/>
              <a:gd name="connsiteY1588" fmla="*/ 2766616 h 3333750"/>
              <a:gd name="connsiteX1589" fmla="*/ 605630 w 12191999"/>
              <a:gd name="connsiteY1589" fmla="*/ 2755106 h 3333750"/>
              <a:gd name="connsiteX1590" fmla="*/ 583008 w 12191999"/>
              <a:gd name="connsiteY1590" fmla="*/ 2732088 h 3333750"/>
              <a:gd name="connsiteX1591" fmla="*/ 571499 w 12191999"/>
              <a:gd name="connsiteY1591" fmla="*/ 2720181 h 3333750"/>
              <a:gd name="connsiteX1592" fmla="*/ 560387 w 12191999"/>
              <a:gd name="connsiteY1592" fmla="*/ 2709069 h 3333750"/>
              <a:gd name="connsiteX1593" fmla="*/ 548084 w 12191999"/>
              <a:gd name="connsiteY1593" fmla="*/ 2697560 h 3333750"/>
              <a:gd name="connsiteX1594" fmla="*/ 534590 w 12191999"/>
              <a:gd name="connsiteY1594" fmla="*/ 2687241 h 3333750"/>
              <a:gd name="connsiteX1595" fmla="*/ 527446 w 12191999"/>
              <a:gd name="connsiteY1595" fmla="*/ 2682081 h 3333750"/>
              <a:gd name="connsiteX1596" fmla="*/ 520302 w 12191999"/>
              <a:gd name="connsiteY1596" fmla="*/ 2677319 h 3333750"/>
              <a:gd name="connsiteX1597" fmla="*/ 513159 w 12191999"/>
              <a:gd name="connsiteY1597" fmla="*/ 2672953 h 3333750"/>
              <a:gd name="connsiteX1598" fmla="*/ 504824 w 12191999"/>
              <a:gd name="connsiteY1598" fmla="*/ 2668191 h 3333750"/>
              <a:gd name="connsiteX1599" fmla="*/ 494902 w 12191999"/>
              <a:gd name="connsiteY1599" fmla="*/ 2663031 h 3333750"/>
              <a:gd name="connsiteX1600" fmla="*/ 485377 w 12191999"/>
              <a:gd name="connsiteY1600" fmla="*/ 2657475 h 3333750"/>
              <a:gd name="connsiteX1601" fmla="*/ 475455 w 12191999"/>
              <a:gd name="connsiteY1601" fmla="*/ 2651125 h 3333750"/>
              <a:gd name="connsiteX1602" fmla="*/ 465534 w 12191999"/>
              <a:gd name="connsiteY1602" fmla="*/ 2644378 h 3333750"/>
              <a:gd name="connsiteX1603" fmla="*/ 446484 w 12191999"/>
              <a:gd name="connsiteY1603" fmla="*/ 2630091 h 3333750"/>
              <a:gd name="connsiteX1604" fmla="*/ 427037 w 12191999"/>
              <a:gd name="connsiteY1604" fmla="*/ 2615406 h 3333750"/>
              <a:gd name="connsiteX1605" fmla="*/ 407590 w 12191999"/>
              <a:gd name="connsiteY1605" fmla="*/ 2599135 h 3333750"/>
              <a:gd name="connsiteX1606" fmla="*/ 388540 w 12191999"/>
              <a:gd name="connsiteY1606" fmla="*/ 2583260 h 3333750"/>
              <a:gd name="connsiteX1607" fmla="*/ 369093 w 12191999"/>
              <a:gd name="connsiteY1607" fmla="*/ 2566988 h 3333750"/>
              <a:gd name="connsiteX1608" fmla="*/ 350043 w 12191999"/>
              <a:gd name="connsiteY1608" fmla="*/ 2551510 h 3333750"/>
              <a:gd name="connsiteX1609" fmla="*/ 343296 w 12191999"/>
              <a:gd name="connsiteY1609" fmla="*/ 2546747 h 3333750"/>
              <a:gd name="connsiteX1610" fmla="*/ 336946 w 12191999"/>
              <a:gd name="connsiteY1610" fmla="*/ 2542778 h 3333750"/>
              <a:gd name="connsiteX1611" fmla="*/ 330993 w 12191999"/>
              <a:gd name="connsiteY1611" fmla="*/ 2539206 h 3333750"/>
              <a:gd name="connsiteX1612" fmla="*/ 324246 w 12191999"/>
              <a:gd name="connsiteY1612" fmla="*/ 2536428 h 3333750"/>
              <a:gd name="connsiteX1613" fmla="*/ 317499 w 12191999"/>
              <a:gd name="connsiteY1613" fmla="*/ 2534841 h 3333750"/>
              <a:gd name="connsiteX1614" fmla="*/ 309959 w 12191999"/>
              <a:gd name="connsiteY1614" fmla="*/ 2534047 h 3333750"/>
              <a:gd name="connsiteX1615" fmla="*/ 301624 w 12191999"/>
              <a:gd name="connsiteY1615" fmla="*/ 2534444 h 3333750"/>
              <a:gd name="connsiteX1616" fmla="*/ 292893 w 12191999"/>
              <a:gd name="connsiteY1616" fmla="*/ 2536031 h 3333750"/>
              <a:gd name="connsiteX1617" fmla="*/ 284162 w 12191999"/>
              <a:gd name="connsiteY1617" fmla="*/ 2538413 h 3333750"/>
              <a:gd name="connsiteX1618" fmla="*/ 276224 w 12191999"/>
              <a:gd name="connsiteY1618" fmla="*/ 2540397 h 3333750"/>
              <a:gd name="connsiteX1619" fmla="*/ 268684 w 12191999"/>
              <a:gd name="connsiteY1619" fmla="*/ 2541588 h 3333750"/>
              <a:gd name="connsiteX1620" fmla="*/ 261937 w 12191999"/>
              <a:gd name="connsiteY1620" fmla="*/ 2541985 h 3333750"/>
              <a:gd name="connsiteX1621" fmla="*/ 255190 w 12191999"/>
              <a:gd name="connsiteY1621" fmla="*/ 2541588 h 3333750"/>
              <a:gd name="connsiteX1622" fmla="*/ 249237 w 12191999"/>
              <a:gd name="connsiteY1622" fmla="*/ 2540397 h 3333750"/>
              <a:gd name="connsiteX1623" fmla="*/ 243284 w 12191999"/>
              <a:gd name="connsiteY1623" fmla="*/ 2539206 h 3333750"/>
              <a:gd name="connsiteX1624" fmla="*/ 238124 w 12191999"/>
              <a:gd name="connsiteY1624" fmla="*/ 2536825 h 3333750"/>
              <a:gd name="connsiteX1625" fmla="*/ 233759 w 12191999"/>
              <a:gd name="connsiteY1625" fmla="*/ 2534444 h 3333750"/>
              <a:gd name="connsiteX1626" fmla="*/ 228996 w 12191999"/>
              <a:gd name="connsiteY1626" fmla="*/ 2531269 h 3333750"/>
              <a:gd name="connsiteX1627" fmla="*/ 225027 w 12191999"/>
              <a:gd name="connsiteY1627" fmla="*/ 2527697 h 3333750"/>
              <a:gd name="connsiteX1628" fmla="*/ 221455 w 12191999"/>
              <a:gd name="connsiteY1628" fmla="*/ 2524125 h 3333750"/>
              <a:gd name="connsiteX1629" fmla="*/ 217487 w 12191999"/>
              <a:gd name="connsiteY1629" fmla="*/ 2520156 h 3333750"/>
              <a:gd name="connsiteX1630" fmla="*/ 214709 w 12191999"/>
              <a:gd name="connsiteY1630" fmla="*/ 2515394 h 3333750"/>
              <a:gd name="connsiteX1631" fmla="*/ 211534 w 12191999"/>
              <a:gd name="connsiteY1631" fmla="*/ 2510631 h 3333750"/>
              <a:gd name="connsiteX1632" fmla="*/ 208756 w 12191999"/>
              <a:gd name="connsiteY1632" fmla="*/ 2506266 h 3333750"/>
              <a:gd name="connsiteX1633" fmla="*/ 204787 w 12191999"/>
              <a:gd name="connsiteY1633" fmla="*/ 2498725 h 3333750"/>
              <a:gd name="connsiteX1634" fmla="*/ 200024 w 12191999"/>
              <a:gd name="connsiteY1634" fmla="*/ 2492375 h 3333750"/>
              <a:gd name="connsiteX1635" fmla="*/ 195659 w 12191999"/>
              <a:gd name="connsiteY1635" fmla="*/ 2486025 h 3333750"/>
              <a:gd name="connsiteX1636" fmla="*/ 190499 w 12191999"/>
              <a:gd name="connsiteY1636" fmla="*/ 2479675 h 3333750"/>
              <a:gd name="connsiteX1637" fmla="*/ 184546 w 12191999"/>
              <a:gd name="connsiteY1637" fmla="*/ 2474119 h 3333750"/>
              <a:gd name="connsiteX1638" fmla="*/ 178593 w 12191999"/>
              <a:gd name="connsiteY1638" fmla="*/ 2468563 h 3333750"/>
              <a:gd name="connsiteX1639" fmla="*/ 171846 w 12191999"/>
              <a:gd name="connsiteY1639" fmla="*/ 2463403 h 3333750"/>
              <a:gd name="connsiteX1640" fmla="*/ 165496 w 12191999"/>
              <a:gd name="connsiteY1640" fmla="*/ 2458244 h 3333750"/>
              <a:gd name="connsiteX1641" fmla="*/ 158352 w 12191999"/>
              <a:gd name="connsiteY1641" fmla="*/ 2453085 h 3333750"/>
              <a:gd name="connsiteX1642" fmla="*/ 151209 w 12191999"/>
              <a:gd name="connsiteY1642" fmla="*/ 2448322 h 3333750"/>
              <a:gd name="connsiteX1643" fmla="*/ 135730 w 12191999"/>
              <a:gd name="connsiteY1643" fmla="*/ 2439591 h 3333750"/>
              <a:gd name="connsiteX1644" fmla="*/ 119855 w 12191999"/>
              <a:gd name="connsiteY1644" fmla="*/ 2430860 h 3333750"/>
              <a:gd name="connsiteX1645" fmla="*/ 102790 w 12191999"/>
              <a:gd name="connsiteY1645" fmla="*/ 2423319 h 3333750"/>
              <a:gd name="connsiteX1646" fmla="*/ 91677 w 12191999"/>
              <a:gd name="connsiteY1646" fmla="*/ 2418160 h 3333750"/>
              <a:gd name="connsiteX1647" fmla="*/ 79771 w 12191999"/>
              <a:gd name="connsiteY1647" fmla="*/ 2413000 h 3333750"/>
              <a:gd name="connsiteX1648" fmla="*/ 56752 w 12191999"/>
              <a:gd name="connsiteY1648" fmla="*/ 2403872 h 3333750"/>
              <a:gd name="connsiteX1649" fmla="*/ 45243 w 12191999"/>
              <a:gd name="connsiteY1649" fmla="*/ 2398713 h 3333750"/>
              <a:gd name="connsiteX1650" fmla="*/ 34527 w 12191999"/>
              <a:gd name="connsiteY1650" fmla="*/ 2392760 h 3333750"/>
              <a:gd name="connsiteX1651" fmla="*/ 25399 w 12191999"/>
              <a:gd name="connsiteY1651" fmla="*/ 2387600 h 3333750"/>
              <a:gd name="connsiteX1652" fmla="*/ 16271 w 12191999"/>
              <a:gd name="connsiteY1652" fmla="*/ 2381647 h 3333750"/>
              <a:gd name="connsiteX1653" fmla="*/ 12699 w 12191999"/>
              <a:gd name="connsiteY1653" fmla="*/ 2378472 h 3333750"/>
              <a:gd name="connsiteX1654" fmla="*/ 9921 w 12191999"/>
              <a:gd name="connsiteY1654" fmla="*/ 2374900 h 3333750"/>
              <a:gd name="connsiteX1655" fmla="*/ 6746 w 12191999"/>
              <a:gd name="connsiteY1655" fmla="*/ 2371328 h 3333750"/>
              <a:gd name="connsiteX1656" fmla="*/ 3968 w 12191999"/>
              <a:gd name="connsiteY1656" fmla="*/ 2367756 h 3333750"/>
              <a:gd name="connsiteX1657" fmla="*/ 2380 w 12191999"/>
              <a:gd name="connsiteY1657" fmla="*/ 2364185 h 3333750"/>
              <a:gd name="connsiteX1658" fmla="*/ 1190 w 12191999"/>
              <a:gd name="connsiteY1658" fmla="*/ 2359819 h 3333750"/>
              <a:gd name="connsiteX1659" fmla="*/ 0 w 12191999"/>
              <a:gd name="connsiteY1659" fmla="*/ 2355854 h 3333750"/>
              <a:gd name="connsiteX1660" fmla="*/ 0 w 12191999"/>
              <a:gd name="connsiteY1660" fmla="*/ 2351868 h 3333750"/>
              <a:gd name="connsiteX1661" fmla="*/ 396 w 12191999"/>
              <a:gd name="connsiteY1661" fmla="*/ 2347119 h 3333750"/>
              <a:gd name="connsiteX1662" fmla="*/ 1587 w 12191999"/>
              <a:gd name="connsiteY1662" fmla="*/ 2341960 h 3333750"/>
              <a:gd name="connsiteX1663" fmla="*/ 3174 w 12191999"/>
              <a:gd name="connsiteY1663" fmla="*/ 2336800 h 3333750"/>
              <a:gd name="connsiteX1664" fmla="*/ 5555 w 12191999"/>
              <a:gd name="connsiteY1664" fmla="*/ 2331641 h 3333750"/>
              <a:gd name="connsiteX1665" fmla="*/ 9127 w 12191999"/>
              <a:gd name="connsiteY1665" fmla="*/ 2326085 h 3333750"/>
              <a:gd name="connsiteX1666" fmla="*/ 13493 w 12191999"/>
              <a:gd name="connsiteY1666" fmla="*/ 2320131 h 3333750"/>
              <a:gd name="connsiteX1667" fmla="*/ 17859 w 12191999"/>
              <a:gd name="connsiteY1667" fmla="*/ 2314178 h 3333750"/>
              <a:gd name="connsiteX1668" fmla="*/ 23812 w 12191999"/>
              <a:gd name="connsiteY1668" fmla="*/ 2307828 h 3333750"/>
              <a:gd name="connsiteX1669" fmla="*/ 18652 w 12191999"/>
              <a:gd name="connsiteY1669" fmla="*/ 2303463 h 3333750"/>
              <a:gd name="connsiteX1670" fmla="*/ 13890 w 12191999"/>
              <a:gd name="connsiteY1670" fmla="*/ 2298700 h 3333750"/>
              <a:gd name="connsiteX1671" fmla="*/ 10318 w 12191999"/>
              <a:gd name="connsiteY1671" fmla="*/ 2293938 h 3333750"/>
              <a:gd name="connsiteX1672" fmla="*/ 7540 w 12191999"/>
              <a:gd name="connsiteY1672" fmla="*/ 2289572 h 3333750"/>
              <a:gd name="connsiteX1673" fmla="*/ 6349 w 12191999"/>
              <a:gd name="connsiteY1673" fmla="*/ 2285206 h 3333750"/>
              <a:gd name="connsiteX1674" fmla="*/ 4762 w 12191999"/>
              <a:gd name="connsiteY1674" fmla="*/ 2281238 h 3333750"/>
              <a:gd name="connsiteX1675" fmla="*/ 4762 w 12191999"/>
              <a:gd name="connsiteY1675" fmla="*/ 2276872 h 3333750"/>
              <a:gd name="connsiteX1676" fmla="*/ 4762 w 12191999"/>
              <a:gd name="connsiteY1676" fmla="*/ 2272903 h 3333750"/>
              <a:gd name="connsiteX1677" fmla="*/ 5159 w 12191999"/>
              <a:gd name="connsiteY1677" fmla="*/ 2268935 h 3333750"/>
              <a:gd name="connsiteX1678" fmla="*/ 6746 w 12191999"/>
              <a:gd name="connsiteY1678" fmla="*/ 2264569 h 3333750"/>
              <a:gd name="connsiteX1679" fmla="*/ 8334 w 12191999"/>
              <a:gd name="connsiteY1679" fmla="*/ 2260600 h 3333750"/>
              <a:gd name="connsiteX1680" fmla="*/ 10715 w 12191999"/>
              <a:gd name="connsiteY1680" fmla="*/ 2257028 h 3333750"/>
              <a:gd name="connsiteX1681" fmla="*/ 15874 w 12191999"/>
              <a:gd name="connsiteY1681" fmla="*/ 2248694 h 3333750"/>
              <a:gd name="connsiteX1682" fmla="*/ 22224 w 12191999"/>
              <a:gd name="connsiteY1682" fmla="*/ 2241153 h 3333750"/>
              <a:gd name="connsiteX1683" fmla="*/ 35321 w 12191999"/>
              <a:gd name="connsiteY1683" fmla="*/ 2225675 h 3333750"/>
              <a:gd name="connsiteX1684" fmla="*/ 41671 w 12191999"/>
              <a:gd name="connsiteY1684" fmla="*/ 2217738 h 3333750"/>
              <a:gd name="connsiteX1685" fmla="*/ 47227 w 12191999"/>
              <a:gd name="connsiteY1685" fmla="*/ 2210197 h 3333750"/>
              <a:gd name="connsiteX1686" fmla="*/ 49212 w 12191999"/>
              <a:gd name="connsiteY1686" fmla="*/ 2205831 h 3333750"/>
              <a:gd name="connsiteX1687" fmla="*/ 51593 w 12191999"/>
              <a:gd name="connsiteY1687" fmla="*/ 2201863 h 3333750"/>
              <a:gd name="connsiteX1688" fmla="*/ 53180 w 12191999"/>
              <a:gd name="connsiteY1688" fmla="*/ 2197894 h 3333750"/>
              <a:gd name="connsiteX1689" fmla="*/ 53577 w 12191999"/>
              <a:gd name="connsiteY1689" fmla="*/ 2193131 h 3333750"/>
              <a:gd name="connsiteX1690" fmla="*/ 53974 w 12191999"/>
              <a:gd name="connsiteY1690" fmla="*/ 2189163 h 3333750"/>
              <a:gd name="connsiteX1691" fmla="*/ 53974 w 12191999"/>
              <a:gd name="connsiteY1691" fmla="*/ 2184400 h 3333750"/>
              <a:gd name="connsiteX1692" fmla="*/ 53180 w 12191999"/>
              <a:gd name="connsiteY1692" fmla="*/ 2180431 h 3333750"/>
              <a:gd name="connsiteX1693" fmla="*/ 51593 w 12191999"/>
              <a:gd name="connsiteY1693" fmla="*/ 2175669 h 3333750"/>
              <a:gd name="connsiteX1694" fmla="*/ 50402 w 12191999"/>
              <a:gd name="connsiteY1694" fmla="*/ 2173685 h 3333750"/>
              <a:gd name="connsiteX1695" fmla="*/ 50402 w 12191999"/>
              <a:gd name="connsiteY1695" fmla="*/ 2171700 h 3333750"/>
              <a:gd name="connsiteX1696" fmla="*/ 50402 w 12191999"/>
              <a:gd name="connsiteY1696" fmla="*/ 2169319 h 3333750"/>
              <a:gd name="connsiteX1697" fmla="*/ 50799 w 12191999"/>
              <a:gd name="connsiteY1697" fmla="*/ 2168128 h 3333750"/>
              <a:gd name="connsiteX1698" fmla="*/ 52387 w 12191999"/>
              <a:gd name="connsiteY1698" fmla="*/ 2164160 h 3333750"/>
              <a:gd name="connsiteX1699" fmla="*/ 55562 w 12191999"/>
              <a:gd name="connsiteY1699" fmla="*/ 2160588 h 3333750"/>
              <a:gd name="connsiteX1700" fmla="*/ 59133 w 12191999"/>
              <a:gd name="connsiteY1700" fmla="*/ 2157810 h 3333750"/>
              <a:gd name="connsiteX1701" fmla="*/ 63896 w 12191999"/>
              <a:gd name="connsiteY1701" fmla="*/ 2154635 h 3333750"/>
              <a:gd name="connsiteX1702" fmla="*/ 69452 w 12191999"/>
              <a:gd name="connsiteY1702" fmla="*/ 2151856 h 3333750"/>
              <a:gd name="connsiteX1703" fmla="*/ 75009 w 12191999"/>
              <a:gd name="connsiteY1703" fmla="*/ 2149475 h 3333750"/>
              <a:gd name="connsiteX1704" fmla="*/ 87312 w 12191999"/>
              <a:gd name="connsiteY1704" fmla="*/ 2144713 h 3333750"/>
              <a:gd name="connsiteX1705" fmla="*/ 100012 w 12191999"/>
              <a:gd name="connsiteY1705" fmla="*/ 2141141 h 3333750"/>
              <a:gd name="connsiteX1706" fmla="*/ 110727 w 12191999"/>
              <a:gd name="connsiteY1706" fmla="*/ 2137966 h 3333750"/>
              <a:gd name="connsiteX1707" fmla="*/ 118665 w 12191999"/>
              <a:gd name="connsiteY1707" fmla="*/ 2135585 h 3333750"/>
              <a:gd name="connsiteX1708" fmla="*/ 135730 w 12191999"/>
              <a:gd name="connsiteY1708" fmla="*/ 2128838 h 3333750"/>
              <a:gd name="connsiteX1709" fmla="*/ 152796 w 12191999"/>
              <a:gd name="connsiteY1709" fmla="*/ 2121694 h 3333750"/>
              <a:gd name="connsiteX1710" fmla="*/ 169465 w 12191999"/>
              <a:gd name="connsiteY1710" fmla="*/ 2113756 h 3333750"/>
              <a:gd name="connsiteX1711" fmla="*/ 186134 w 12191999"/>
              <a:gd name="connsiteY1711" fmla="*/ 2106216 h 3333750"/>
              <a:gd name="connsiteX1712" fmla="*/ 219074 w 12191999"/>
              <a:gd name="connsiteY1712" fmla="*/ 2090341 h 3333750"/>
              <a:gd name="connsiteX1713" fmla="*/ 235743 w 12191999"/>
              <a:gd name="connsiteY1713" fmla="*/ 2082006 h 3333750"/>
              <a:gd name="connsiteX1714" fmla="*/ 252809 w 12191999"/>
              <a:gd name="connsiteY1714" fmla="*/ 2074863 h 3333750"/>
              <a:gd name="connsiteX1715" fmla="*/ 269477 w 12191999"/>
              <a:gd name="connsiteY1715" fmla="*/ 2067719 h 3333750"/>
              <a:gd name="connsiteX1716" fmla="*/ 286940 w 12191999"/>
              <a:gd name="connsiteY1716" fmla="*/ 2060972 h 3333750"/>
              <a:gd name="connsiteX1717" fmla="*/ 304799 w 12191999"/>
              <a:gd name="connsiteY1717" fmla="*/ 2054622 h 3333750"/>
              <a:gd name="connsiteX1718" fmla="*/ 323055 w 12191999"/>
              <a:gd name="connsiteY1718" fmla="*/ 2049463 h 3333750"/>
              <a:gd name="connsiteX1719" fmla="*/ 342105 w 12191999"/>
              <a:gd name="connsiteY1719" fmla="*/ 2045494 h 3333750"/>
              <a:gd name="connsiteX1720" fmla="*/ 352027 w 12191999"/>
              <a:gd name="connsiteY1720" fmla="*/ 2043906 h 3333750"/>
              <a:gd name="connsiteX1721" fmla="*/ 362346 w 12191999"/>
              <a:gd name="connsiteY1721" fmla="*/ 2042319 h 3333750"/>
              <a:gd name="connsiteX1722" fmla="*/ 371871 w 12191999"/>
              <a:gd name="connsiteY1722" fmla="*/ 2041128 h 3333750"/>
              <a:gd name="connsiteX1723" fmla="*/ 382190 w 12191999"/>
              <a:gd name="connsiteY1723" fmla="*/ 2040731 h 3333750"/>
              <a:gd name="connsiteX1724" fmla="*/ 393302 w 12191999"/>
              <a:gd name="connsiteY1724" fmla="*/ 2040335 h 3333750"/>
              <a:gd name="connsiteX1725" fmla="*/ 404018 w 12191999"/>
              <a:gd name="connsiteY1725" fmla="*/ 2040335 h 3333750"/>
              <a:gd name="connsiteX1726" fmla="*/ 412352 w 12191999"/>
              <a:gd name="connsiteY1726" fmla="*/ 2040335 h 3333750"/>
              <a:gd name="connsiteX1727" fmla="*/ 418702 w 12191999"/>
              <a:gd name="connsiteY1727" fmla="*/ 2039938 h 3333750"/>
              <a:gd name="connsiteX1728" fmla="*/ 424655 w 12191999"/>
              <a:gd name="connsiteY1728" fmla="*/ 2038350 h 3333750"/>
              <a:gd name="connsiteX1729" fmla="*/ 429815 w 12191999"/>
              <a:gd name="connsiteY1729" fmla="*/ 2036366 h 3333750"/>
              <a:gd name="connsiteX1730" fmla="*/ 433784 w 12191999"/>
              <a:gd name="connsiteY1730" fmla="*/ 2033588 h 3333750"/>
              <a:gd name="connsiteX1731" fmla="*/ 436959 w 12191999"/>
              <a:gd name="connsiteY1731" fmla="*/ 2030413 h 3333750"/>
              <a:gd name="connsiteX1732" fmla="*/ 439340 w 12191999"/>
              <a:gd name="connsiteY1732" fmla="*/ 2027238 h 3333750"/>
              <a:gd name="connsiteX1733" fmla="*/ 442118 w 12191999"/>
              <a:gd name="connsiteY1733" fmla="*/ 2023666 h 3333750"/>
              <a:gd name="connsiteX1734" fmla="*/ 446087 w 12191999"/>
              <a:gd name="connsiteY1734" fmla="*/ 2016125 h 3333750"/>
              <a:gd name="connsiteX1735" fmla="*/ 450055 w 12191999"/>
              <a:gd name="connsiteY1735" fmla="*/ 2008188 h 3333750"/>
              <a:gd name="connsiteX1736" fmla="*/ 452437 w 12191999"/>
              <a:gd name="connsiteY1736" fmla="*/ 2004219 h 3333750"/>
              <a:gd name="connsiteX1737" fmla="*/ 454818 w 12191999"/>
              <a:gd name="connsiteY1737" fmla="*/ 2001044 h 3333750"/>
              <a:gd name="connsiteX1738" fmla="*/ 457993 w 12191999"/>
              <a:gd name="connsiteY1738" fmla="*/ 1998266 h 3333750"/>
              <a:gd name="connsiteX1739" fmla="*/ 461962 w 12191999"/>
              <a:gd name="connsiteY1739" fmla="*/ 1995488 h 3333750"/>
              <a:gd name="connsiteX1740" fmla="*/ 460374 w 12191999"/>
              <a:gd name="connsiteY1740" fmla="*/ 1989931 h 3333750"/>
              <a:gd name="connsiteX1741" fmla="*/ 459580 w 12191999"/>
              <a:gd name="connsiteY1741" fmla="*/ 1984772 h 3333750"/>
              <a:gd name="connsiteX1742" fmla="*/ 459184 w 12191999"/>
              <a:gd name="connsiteY1742" fmla="*/ 1979613 h 3333750"/>
              <a:gd name="connsiteX1743" fmla="*/ 458390 w 12191999"/>
              <a:gd name="connsiteY1743" fmla="*/ 1974850 h 3333750"/>
              <a:gd name="connsiteX1744" fmla="*/ 459184 w 12191999"/>
              <a:gd name="connsiteY1744" fmla="*/ 1969691 h 3333750"/>
              <a:gd name="connsiteX1745" fmla="*/ 459580 w 12191999"/>
              <a:gd name="connsiteY1745" fmla="*/ 1965325 h 3333750"/>
              <a:gd name="connsiteX1746" fmla="*/ 460374 w 12191999"/>
              <a:gd name="connsiteY1746" fmla="*/ 1960563 h 3333750"/>
              <a:gd name="connsiteX1747" fmla="*/ 461565 w 12191999"/>
              <a:gd name="connsiteY1747" fmla="*/ 1956594 h 3333750"/>
              <a:gd name="connsiteX1748" fmla="*/ 463152 w 12191999"/>
              <a:gd name="connsiteY1748" fmla="*/ 1951831 h 3333750"/>
              <a:gd name="connsiteX1749" fmla="*/ 465137 w 12191999"/>
              <a:gd name="connsiteY1749" fmla="*/ 1947466 h 3333750"/>
              <a:gd name="connsiteX1750" fmla="*/ 469899 w 12191999"/>
              <a:gd name="connsiteY1750" fmla="*/ 1939528 h 3333750"/>
              <a:gd name="connsiteX1751" fmla="*/ 475455 w 12191999"/>
              <a:gd name="connsiteY1751" fmla="*/ 1931194 h 3333750"/>
              <a:gd name="connsiteX1752" fmla="*/ 482202 w 12191999"/>
              <a:gd name="connsiteY1752" fmla="*/ 1923653 h 3333750"/>
              <a:gd name="connsiteX1753" fmla="*/ 488949 w 12191999"/>
              <a:gd name="connsiteY1753" fmla="*/ 1915716 h 3333750"/>
              <a:gd name="connsiteX1754" fmla="*/ 496490 w 12191999"/>
              <a:gd name="connsiteY1754" fmla="*/ 1908572 h 3333750"/>
              <a:gd name="connsiteX1755" fmla="*/ 512365 w 12191999"/>
              <a:gd name="connsiteY1755" fmla="*/ 1894285 h 3333750"/>
              <a:gd name="connsiteX1756" fmla="*/ 528637 w 12191999"/>
              <a:gd name="connsiteY1756" fmla="*/ 1879203 h 3333750"/>
              <a:gd name="connsiteX1757" fmla="*/ 535780 w 12191999"/>
              <a:gd name="connsiteY1757" fmla="*/ 1872060 h 3333750"/>
              <a:gd name="connsiteX1758" fmla="*/ 542924 w 12191999"/>
              <a:gd name="connsiteY1758" fmla="*/ 1864122 h 3333750"/>
              <a:gd name="connsiteX1759" fmla="*/ 550465 w 12191999"/>
              <a:gd name="connsiteY1759" fmla="*/ 1856185 h 3333750"/>
              <a:gd name="connsiteX1760" fmla="*/ 554830 w 12191999"/>
              <a:gd name="connsiteY1760" fmla="*/ 1852613 h 3333750"/>
              <a:gd name="connsiteX1761" fmla="*/ 559990 w 12191999"/>
              <a:gd name="connsiteY1761" fmla="*/ 1849438 h 3333750"/>
              <a:gd name="connsiteX1762" fmla="*/ 565149 w 12191999"/>
              <a:gd name="connsiteY1762" fmla="*/ 1846263 h 3333750"/>
              <a:gd name="connsiteX1763" fmla="*/ 571102 w 12191999"/>
              <a:gd name="connsiteY1763" fmla="*/ 1844675 h 3333750"/>
              <a:gd name="connsiteX1764" fmla="*/ 577849 w 12191999"/>
              <a:gd name="connsiteY1764" fmla="*/ 1843485 h 3333750"/>
              <a:gd name="connsiteX1765" fmla="*/ 586184 w 12191999"/>
              <a:gd name="connsiteY1765" fmla="*/ 1843485 h 3333750"/>
              <a:gd name="connsiteX1766" fmla="*/ 776287 w 12191999"/>
              <a:gd name="connsiteY1766" fmla="*/ 1777206 h 3333750"/>
              <a:gd name="connsiteX1767" fmla="*/ 871537 w 12191999"/>
              <a:gd name="connsiteY1767" fmla="*/ 1743869 h 3333750"/>
              <a:gd name="connsiteX1768" fmla="*/ 966787 w 12191999"/>
              <a:gd name="connsiteY1768" fmla="*/ 1710531 h 3333750"/>
              <a:gd name="connsiteX1769" fmla="*/ 978693 w 12191999"/>
              <a:gd name="connsiteY1769" fmla="*/ 1706960 h 3333750"/>
              <a:gd name="connsiteX1770" fmla="*/ 985440 w 12191999"/>
              <a:gd name="connsiteY1770" fmla="*/ 1704578 h 3333750"/>
              <a:gd name="connsiteX1771" fmla="*/ 988615 w 12191999"/>
              <a:gd name="connsiteY1771" fmla="*/ 1703785 h 3333750"/>
              <a:gd name="connsiteX1772" fmla="*/ 990996 w 12191999"/>
              <a:gd name="connsiteY1772" fmla="*/ 1702197 h 3333750"/>
              <a:gd name="connsiteX1773" fmla="*/ 993774 w 12191999"/>
              <a:gd name="connsiteY1773" fmla="*/ 1700610 h 3333750"/>
              <a:gd name="connsiteX1774" fmla="*/ 994965 w 12191999"/>
              <a:gd name="connsiteY1774" fmla="*/ 1698625 h 3333750"/>
              <a:gd name="connsiteX1775" fmla="*/ 996155 w 12191999"/>
              <a:gd name="connsiteY1775" fmla="*/ 1696641 h 3333750"/>
              <a:gd name="connsiteX1776" fmla="*/ 996155 w 12191999"/>
              <a:gd name="connsiteY1776" fmla="*/ 1694260 h 3333750"/>
              <a:gd name="connsiteX1777" fmla="*/ 994965 w 12191999"/>
              <a:gd name="connsiteY1777" fmla="*/ 1691878 h 3333750"/>
              <a:gd name="connsiteX1778" fmla="*/ 992980 w 12191999"/>
              <a:gd name="connsiteY1778" fmla="*/ 1688703 h 3333750"/>
              <a:gd name="connsiteX1779" fmla="*/ 990202 w 12191999"/>
              <a:gd name="connsiteY1779" fmla="*/ 1685528 h 3333750"/>
              <a:gd name="connsiteX1780" fmla="*/ 985440 w 12191999"/>
              <a:gd name="connsiteY1780" fmla="*/ 1681956 h 3333750"/>
              <a:gd name="connsiteX1781" fmla="*/ 965993 w 12191999"/>
              <a:gd name="connsiteY1781" fmla="*/ 1683147 h 3333750"/>
              <a:gd name="connsiteX1782" fmla="*/ 957262 w 12191999"/>
              <a:gd name="connsiteY1782" fmla="*/ 1683544 h 3333750"/>
              <a:gd name="connsiteX1783" fmla="*/ 954484 w 12191999"/>
              <a:gd name="connsiteY1783" fmla="*/ 1683147 h 3333750"/>
              <a:gd name="connsiteX1784" fmla="*/ 953293 w 12191999"/>
              <a:gd name="connsiteY1784" fmla="*/ 1682750 h 3333750"/>
              <a:gd name="connsiteX1785" fmla="*/ 948530 w 12191999"/>
              <a:gd name="connsiteY1785" fmla="*/ 1674813 h 3333750"/>
              <a:gd name="connsiteX1786" fmla="*/ 943371 w 12191999"/>
              <a:gd name="connsiteY1786" fmla="*/ 1667669 h 3333750"/>
              <a:gd name="connsiteX1787" fmla="*/ 937021 w 12191999"/>
              <a:gd name="connsiteY1787" fmla="*/ 1662113 h 3333750"/>
              <a:gd name="connsiteX1788" fmla="*/ 930671 w 12191999"/>
              <a:gd name="connsiteY1788" fmla="*/ 1656953 h 3333750"/>
              <a:gd name="connsiteX1789" fmla="*/ 924321 w 12191999"/>
              <a:gd name="connsiteY1789" fmla="*/ 1652191 h 3333750"/>
              <a:gd name="connsiteX1790" fmla="*/ 916780 w 12191999"/>
              <a:gd name="connsiteY1790" fmla="*/ 1648619 h 3333750"/>
              <a:gd name="connsiteX1791" fmla="*/ 909637 w 12191999"/>
              <a:gd name="connsiteY1791" fmla="*/ 1645841 h 3333750"/>
              <a:gd name="connsiteX1792" fmla="*/ 901699 w 12191999"/>
              <a:gd name="connsiteY1792" fmla="*/ 1643856 h 3333750"/>
              <a:gd name="connsiteX1793" fmla="*/ 893365 w 12191999"/>
              <a:gd name="connsiteY1793" fmla="*/ 1641872 h 3333750"/>
              <a:gd name="connsiteX1794" fmla="*/ 884634 w 12191999"/>
              <a:gd name="connsiteY1794" fmla="*/ 1641078 h 3333750"/>
              <a:gd name="connsiteX1795" fmla="*/ 875109 w 12191999"/>
              <a:gd name="connsiteY1795" fmla="*/ 1640285 h 3333750"/>
              <a:gd name="connsiteX1796" fmla="*/ 865980 w 12191999"/>
              <a:gd name="connsiteY1796" fmla="*/ 1640285 h 3333750"/>
              <a:gd name="connsiteX1797" fmla="*/ 855662 w 12191999"/>
              <a:gd name="connsiteY1797" fmla="*/ 1640285 h 3333750"/>
              <a:gd name="connsiteX1798" fmla="*/ 845343 w 12191999"/>
              <a:gd name="connsiteY1798" fmla="*/ 1641078 h 3333750"/>
              <a:gd name="connsiteX1799" fmla="*/ 823912 w 12191999"/>
              <a:gd name="connsiteY1799" fmla="*/ 1643063 h 3333750"/>
              <a:gd name="connsiteX1800" fmla="*/ 817165 w 12191999"/>
              <a:gd name="connsiteY1800" fmla="*/ 1643460 h 3333750"/>
              <a:gd name="connsiteX1801" fmla="*/ 810418 w 12191999"/>
              <a:gd name="connsiteY1801" fmla="*/ 1643063 h 3333750"/>
              <a:gd name="connsiteX1802" fmla="*/ 803671 w 12191999"/>
              <a:gd name="connsiteY1802" fmla="*/ 1642269 h 3333750"/>
              <a:gd name="connsiteX1803" fmla="*/ 797718 w 12191999"/>
              <a:gd name="connsiteY1803" fmla="*/ 1641078 h 3333750"/>
              <a:gd name="connsiteX1804" fmla="*/ 792559 w 12191999"/>
              <a:gd name="connsiteY1804" fmla="*/ 1638697 h 3333750"/>
              <a:gd name="connsiteX1805" fmla="*/ 787399 w 12191999"/>
              <a:gd name="connsiteY1805" fmla="*/ 1636316 h 3333750"/>
              <a:gd name="connsiteX1806" fmla="*/ 783033 w 12191999"/>
              <a:gd name="connsiteY1806" fmla="*/ 1633538 h 3333750"/>
              <a:gd name="connsiteX1807" fmla="*/ 780255 w 12191999"/>
              <a:gd name="connsiteY1807" fmla="*/ 1630760 h 3333750"/>
              <a:gd name="connsiteX1808" fmla="*/ 777477 w 12191999"/>
              <a:gd name="connsiteY1808" fmla="*/ 1626791 h 3333750"/>
              <a:gd name="connsiteX1809" fmla="*/ 776287 w 12191999"/>
              <a:gd name="connsiteY1809" fmla="*/ 1622822 h 3333750"/>
              <a:gd name="connsiteX1810" fmla="*/ 775890 w 12191999"/>
              <a:gd name="connsiteY1810" fmla="*/ 1619250 h 3333750"/>
              <a:gd name="connsiteX1811" fmla="*/ 777080 w 12191999"/>
              <a:gd name="connsiteY1811" fmla="*/ 1614488 h 3333750"/>
              <a:gd name="connsiteX1812" fmla="*/ 779065 w 12191999"/>
              <a:gd name="connsiteY1812" fmla="*/ 1610519 h 3333750"/>
              <a:gd name="connsiteX1813" fmla="*/ 783033 w 12191999"/>
              <a:gd name="connsiteY1813" fmla="*/ 1605756 h 3333750"/>
              <a:gd name="connsiteX1814" fmla="*/ 788193 w 12191999"/>
              <a:gd name="connsiteY1814" fmla="*/ 1601788 h 3333750"/>
              <a:gd name="connsiteX1815" fmla="*/ 794940 w 12191999"/>
              <a:gd name="connsiteY1815" fmla="*/ 1597025 h 3333750"/>
              <a:gd name="connsiteX1816" fmla="*/ 808433 w 12191999"/>
              <a:gd name="connsiteY1816" fmla="*/ 1589088 h 3333750"/>
              <a:gd name="connsiteX1817" fmla="*/ 821927 w 12191999"/>
              <a:gd name="connsiteY1817" fmla="*/ 1579563 h 3333750"/>
              <a:gd name="connsiteX1818" fmla="*/ 835818 w 12191999"/>
              <a:gd name="connsiteY1818" fmla="*/ 1570435 h 3333750"/>
              <a:gd name="connsiteX1819" fmla="*/ 849709 w 12191999"/>
              <a:gd name="connsiteY1819" fmla="*/ 1561703 h 3333750"/>
              <a:gd name="connsiteX1820" fmla="*/ 856852 w 12191999"/>
              <a:gd name="connsiteY1820" fmla="*/ 1557338 h 3333750"/>
              <a:gd name="connsiteX1821" fmla="*/ 863996 w 12191999"/>
              <a:gd name="connsiteY1821" fmla="*/ 1553766 h 3333750"/>
              <a:gd name="connsiteX1822" fmla="*/ 871537 w 12191999"/>
              <a:gd name="connsiteY1822" fmla="*/ 1550194 h 3333750"/>
              <a:gd name="connsiteX1823" fmla="*/ 879871 w 12191999"/>
              <a:gd name="connsiteY1823" fmla="*/ 1546622 h 3333750"/>
              <a:gd name="connsiteX1824" fmla="*/ 888205 w 12191999"/>
              <a:gd name="connsiteY1824" fmla="*/ 1544241 h 3333750"/>
              <a:gd name="connsiteX1825" fmla="*/ 896937 w 12191999"/>
              <a:gd name="connsiteY1825" fmla="*/ 1541463 h 3333750"/>
              <a:gd name="connsiteX1826" fmla="*/ 906065 w 12191999"/>
              <a:gd name="connsiteY1826" fmla="*/ 1539478 h 3333750"/>
              <a:gd name="connsiteX1827" fmla="*/ 915987 w 12191999"/>
              <a:gd name="connsiteY1827" fmla="*/ 1537891 h 3333750"/>
              <a:gd name="connsiteX1828" fmla="*/ 979090 w 12191999"/>
              <a:gd name="connsiteY1828" fmla="*/ 1525985 h 3333750"/>
              <a:gd name="connsiteX1829" fmla="*/ 980677 w 12191999"/>
              <a:gd name="connsiteY1829" fmla="*/ 1523603 h 3333750"/>
              <a:gd name="connsiteX1830" fmla="*/ 982662 w 12191999"/>
              <a:gd name="connsiteY1830" fmla="*/ 1521619 h 3333750"/>
              <a:gd name="connsiteX1831" fmla="*/ 985043 w 12191999"/>
              <a:gd name="connsiteY1831" fmla="*/ 1520031 h 3333750"/>
              <a:gd name="connsiteX1832" fmla="*/ 987027 w 12191999"/>
              <a:gd name="connsiteY1832" fmla="*/ 1518047 h 3333750"/>
              <a:gd name="connsiteX1833" fmla="*/ 992584 w 12191999"/>
              <a:gd name="connsiteY1833" fmla="*/ 1515269 h 3333750"/>
              <a:gd name="connsiteX1834" fmla="*/ 998140 w 12191999"/>
              <a:gd name="connsiteY1834" fmla="*/ 1513681 h 3333750"/>
              <a:gd name="connsiteX1835" fmla="*/ 1010443 w 12191999"/>
              <a:gd name="connsiteY1835" fmla="*/ 1510506 h 3333750"/>
              <a:gd name="connsiteX1836" fmla="*/ 1016793 w 12191999"/>
              <a:gd name="connsiteY1836" fmla="*/ 1509316 h 3333750"/>
              <a:gd name="connsiteX1837" fmla="*/ 1023143 w 12191999"/>
              <a:gd name="connsiteY1837" fmla="*/ 1507728 h 3333750"/>
              <a:gd name="connsiteX1838" fmla="*/ 1025921 w 12191999"/>
              <a:gd name="connsiteY1838" fmla="*/ 1502569 h 3333750"/>
              <a:gd name="connsiteX1839" fmla="*/ 1029493 w 12191999"/>
              <a:gd name="connsiteY1839" fmla="*/ 1497410 h 3333750"/>
              <a:gd name="connsiteX1840" fmla="*/ 1033065 w 12191999"/>
              <a:gd name="connsiteY1840" fmla="*/ 1493044 h 3333750"/>
              <a:gd name="connsiteX1841" fmla="*/ 1037430 w 12191999"/>
              <a:gd name="connsiteY1841" fmla="*/ 1489075 h 3333750"/>
              <a:gd name="connsiteX1842" fmla="*/ 1041399 w 12191999"/>
              <a:gd name="connsiteY1842" fmla="*/ 1485503 h 3333750"/>
              <a:gd name="connsiteX1843" fmla="*/ 1046162 w 12191999"/>
              <a:gd name="connsiteY1843" fmla="*/ 1481931 h 3333750"/>
              <a:gd name="connsiteX1844" fmla="*/ 1051321 w 12191999"/>
              <a:gd name="connsiteY1844" fmla="*/ 1478756 h 3333750"/>
              <a:gd name="connsiteX1845" fmla="*/ 1055687 w 12191999"/>
              <a:gd name="connsiteY1845" fmla="*/ 1475978 h 3333750"/>
              <a:gd name="connsiteX1846" fmla="*/ 1061640 w 12191999"/>
              <a:gd name="connsiteY1846" fmla="*/ 1473597 h 3333750"/>
              <a:gd name="connsiteX1847" fmla="*/ 1066799 w 12191999"/>
              <a:gd name="connsiteY1847" fmla="*/ 1471216 h 3333750"/>
              <a:gd name="connsiteX1848" fmla="*/ 1077912 w 12191999"/>
              <a:gd name="connsiteY1848" fmla="*/ 1467247 h 3333750"/>
              <a:gd name="connsiteX1849" fmla="*/ 1090215 w 12191999"/>
              <a:gd name="connsiteY1849" fmla="*/ 1463675 h 3333750"/>
              <a:gd name="connsiteX1850" fmla="*/ 1102518 w 12191999"/>
              <a:gd name="connsiteY1850" fmla="*/ 1461294 h 3333750"/>
              <a:gd name="connsiteX1851" fmla="*/ 1127918 w 12191999"/>
              <a:gd name="connsiteY1851" fmla="*/ 1456531 h 3333750"/>
              <a:gd name="connsiteX1852" fmla="*/ 1153715 w 12191999"/>
              <a:gd name="connsiteY1852" fmla="*/ 1452563 h 3333750"/>
              <a:gd name="connsiteX1853" fmla="*/ 1166018 w 12191999"/>
              <a:gd name="connsiteY1853" fmla="*/ 1449785 h 3333750"/>
              <a:gd name="connsiteX1854" fmla="*/ 1178321 w 12191999"/>
              <a:gd name="connsiteY1854" fmla="*/ 1447006 h 3333750"/>
              <a:gd name="connsiteX1855" fmla="*/ 1189831 w 12191999"/>
              <a:gd name="connsiteY1855" fmla="*/ 1443038 h 3333750"/>
              <a:gd name="connsiteX1856" fmla="*/ 1200546 w 12191999"/>
              <a:gd name="connsiteY1856" fmla="*/ 1438672 h 3333750"/>
              <a:gd name="connsiteX1857" fmla="*/ 1204515 w 12191999"/>
              <a:gd name="connsiteY1857" fmla="*/ 1430735 h 3333750"/>
              <a:gd name="connsiteX1858" fmla="*/ 1208881 w 12191999"/>
              <a:gd name="connsiteY1858" fmla="*/ 1423591 h 3333750"/>
              <a:gd name="connsiteX1859" fmla="*/ 1213246 w 12191999"/>
              <a:gd name="connsiteY1859" fmla="*/ 1416844 h 3333750"/>
              <a:gd name="connsiteX1860" fmla="*/ 1216024 w 12191999"/>
              <a:gd name="connsiteY1860" fmla="*/ 1413272 h 3333750"/>
              <a:gd name="connsiteX1861" fmla="*/ 1218802 w 12191999"/>
              <a:gd name="connsiteY1861" fmla="*/ 1410891 h 3333750"/>
              <a:gd name="connsiteX1862" fmla="*/ 1222771 w 12191999"/>
              <a:gd name="connsiteY1862" fmla="*/ 1407716 h 3333750"/>
              <a:gd name="connsiteX1863" fmla="*/ 1226343 w 12191999"/>
              <a:gd name="connsiteY1863" fmla="*/ 1405731 h 3333750"/>
              <a:gd name="connsiteX1864" fmla="*/ 1230312 w 12191999"/>
              <a:gd name="connsiteY1864" fmla="*/ 1402953 h 3333750"/>
              <a:gd name="connsiteX1865" fmla="*/ 1235074 w 12191999"/>
              <a:gd name="connsiteY1865" fmla="*/ 1400969 h 3333750"/>
              <a:gd name="connsiteX1866" fmla="*/ 1239440 w 12191999"/>
              <a:gd name="connsiteY1866" fmla="*/ 1399381 h 3333750"/>
              <a:gd name="connsiteX1867" fmla="*/ 1245393 w 12191999"/>
              <a:gd name="connsiteY1867" fmla="*/ 1398588 h 3333750"/>
              <a:gd name="connsiteX1868" fmla="*/ 1251346 w 12191999"/>
              <a:gd name="connsiteY1868" fmla="*/ 1397397 h 3333750"/>
              <a:gd name="connsiteX1869" fmla="*/ 1258093 w 12191999"/>
              <a:gd name="connsiteY1869" fmla="*/ 1397000 h 3333750"/>
              <a:gd name="connsiteX1870" fmla="*/ 1259681 w 12191999"/>
              <a:gd name="connsiteY1870" fmla="*/ 1391841 h 3333750"/>
              <a:gd name="connsiteX1871" fmla="*/ 1262062 w 12191999"/>
              <a:gd name="connsiteY1871" fmla="*/ 1387078 h 3333750"/>
              <a:gd name="connsiteX1872" fmla="*/ 1265237 w 12191999"/>
              <a:gd name="connsiteY1872" fmla="*/ 1383110 h 3333750"/>
              <a:gd name="connsiteX1873" fmla="*/ 1268809 w 12191999"/>
              <a:gd name="connsiteY1873" fmla="*/ 1378744 h 3333750"/>
              <a:gd name="connsiteX1874" fmla="*/ 1273571 w 12191999"/>
              <a:gd name="connsiteY1874" fmla="*/ 1375966 h 3333750"/>
              <a:gd name="connsiteX1875" fmla="*/ 1278334 w 12191999"/>
              <a:gd name="connsiteY1875" fmla="*/ 1372791 h 3333750"/>
              <a:gd name="connsiteX1876" fmla="*/ 1283890 w 12191999"/>
              <a:gd name="connsiteY1876" fmla="*/ 1369616 h 3333750"/>
              <a:gd name="connsiteX1877" fmla="*/ 1289049 w 12191999"/>
              <a:gd name="connsiteY1877" fmla="*/ 1367235 h 3333750"/>
              <a:gd name="connsiteX1878" fmla="*/ 1300955 w 12191999"/>
              <a:gd name="connsiteY1878" fmla="*/ 1362472 h 3333750"/>
              <a:gd name="connsiteX1879" fmla="*/ 1312465 w 12191999"/>
              <a:gd name="connsiteY1879" fmla="*/ 1357710 h 3333750"/>
              <a:gd name="connsiteX1880" fmla="*/ 1323974 w 12191999"/>
              <a:gd name="connsiteY1880" fmla="*/ 1352550 h 3333750"/>
              <a:gd name="connsiteX1881" fmla="*/ 1329531 w 12191999"/>
              <a:gd name="connsiteY1881" fmla="*/ 1350169 h 3333750"/>
              <a:gd name="connsiteX1882" fmla="*/ 1334293 w 12191999"/>
              <a:gd name="connsiteY1882" fmla="*/ 1346994 h 3333750"/>
              <a:gd name="connsiteX1883" fmla="*/ 1341437 w 12191999"/>
              <a:gd name="connsiteY1883" fmla="*/ 1341835 h 3333750"/>
              <a:gd name="connsiteX1884" fmla="*/ 1349374 w 12191999"/>
              <a:gd name="connsiteY1884" fmla="*/ 1337072 h 3333750"/>
              <a:gd name="connsiteX1885" fmla="*/ 1364059 w 12191999"/>
              <a:gd name="connsiteY1885" fmla="*/ 1329135 h 3333750"/>
              <a:gd name="connsiteX1886" fmla="*/ 1377949 w 12191999"/>
              <a:gd name="connsiteY1886" fmla="*/ 1320800 h 3333750"/>
              <a:gd name="connsiteX1887" fmla="*/ 1384299 w 12191999"/>
              <a:gd name="connsiteY1887" fmla="*/ 1316038 h 3333750"/>
              <a:gd name="connsiteX1888" fmla="*/ 1389856 w 12191999"/>
              <a:gd name="connsiteY1888" fmla="*/ 1312069 h 3333750"/>
              <a:gd name="connsiteX1889" fmla="*/ 1394618 w 12191999"/>
              <a:gd name="connsiteY1889" fmla="*/ 1306910 h 3333750"/>
              <a:gd name="connsiteX1890" fmla="*/ 1398190 w 12191999"/>
              <a:gd name="connsiteY1890" fmla="*/ 1301750 h 3333750"/>
              <a:gd name="connsiteX1891" fmla="*/ 1399777 w 12191999"/>
              <a:gd name="connsiteY1891" fmla="*/ 1298575 h 3333750"/>
              <a:gd name="connsiteX1892" fmla="*/ 1400571 w 12191999"/>
              <a:gd name="connsiteY1892" fmla="*/ 1295400 h 3333750"/>
              <a:gd name="connsiteX1893" fmla="*/ 1400968 w 12191999"/>
              <a:gd name="connsiteY1893" fmla="*/ 1292622 h 3333750"/>
              <a:gd name="connsiteX1894" fmla="*/ 1401762 w 12191999"/>
              <a:gd name="connsiteY1894" fmla="*/ 1289447 h 3333750"/>
              <a:gd name="connsiteX1895" fmla="*/ 1402159 w 12191999"/>
              <a:gd name="connsiteY1895" fmla="*/ 1285875 h 3333750"/>
              <a:gd name="connsiteX1896" fmla="*/ 1401762 w 12191999"/>
              <a:gd name="connsiteY1896" fmla="*/ 1281510 h 3333750"/>
              <a:gd name="connsiteX1897" fmla="*/ 1400968 w 12191999"/>
              <a:gd name="connsiteY1897" fmla="*/ 1277938 h 3333750"/>
              <a:gd name="connsiteX1898" fmla="*/ 1400174 w 12191999"/>
              <a:gd name="connsiteY1898" fmla="*/ 1273969 h 3333750"/>
              <a:gd name="connsiteX1899" fmla="*/ 1398587 w 12191999"/>
              <a:gd name="connsiteY1899" fmla="*/ 1269206 h 3333750"/>
              <a:gd name="connsiteX1900" fmla="*/ 1396999 w 12191999"/>
              <a:gd name="connsiteY1900" fmla="*/ 1264444 h 3333750"/>
              <a:gd name="connsiteX1901" fmla="*/ 1391840 w 12191999"/>
              <a:gd name="connsiteY1901" fmla="*/ 1254919 h 3333750"/>
              <a:gd name="connsiteX1902" fmla="*/ 1389459 w 12191999"/>
              <a:gd name="connsiteY1902" fmla="*/ 1250156 h 3333750"/>
              <a:gd name="connsiteX1903" fmla="*/ 1387871 w 12191999"/>
              <a:gd name="connsiteY1903" fmla="*/ 1246188 h 3333750"/>
              <a:gd name="connsiteX1904" fmla="*/ 1386284 w 12191999"/>
              <a:gd name="connsiteY1904" fmla="*/ 1242616 h 3333750"/>
              <a:gd name="connsiteX1905" fmla="*/ 1385887 w 12191999"/>
              <a:gd name="connsiteY1905" fmla="*/ 1239044 h 3333750"/>
              <a:gd name="connsiteX1906" fmla="*/ 1385887 w 12191999"/>
              <a:gd name="connsiteY1906" fmla="*/ 1235869 h 3333750"/>
              <a:gd name="connsiteX1907" fmla="*/ 1386284 w 12191999"/>
              <a:gd name="connsiteY1907" fmla="*/ 1233090 h 3333750"/>
              <a:gd name="connsiteX1908" fmla="*/ 1387077 w 12191999"/>
              <a:gd name="connsiteY1908" fmla="*/ 1230709 h 3333750"/>
              <a:gd name="connsiteX1909" fmla="*/ 1388665 w 12191999"/>
              <a:gd name="connsiteY1909" fmla="*/ 1228725 h 3333750"/>
              <a:gd name="connsiteX1910" fmla="*/ 1390252 w 12191999"/>
              <a:gd name="connsiteY1910" fmla="*/ 1226740 h 3333750"/>
              <a:gd name="connsiteX1911" fmla="*/ 1393030 w 12191999"/>
              <a:gd name="connsiteY1911" fmla="*/ 1225153 h 3333750"/>
              <a:gd name="connsiteX1912" fmla="*/ 1395412 w 12191999"/>
              <a:gd name="connsiteY1912" fmla="*/ 1223565 h 3333750"/>
              <a:gd name="connsiteX1913" fmla="*/ 1398587 w 12191999"/>
              <a:gd name="connsiteY1913" fmla="*/ 1222375 h 3333750"/>
              <a:gd name="connsiteX1914" fmla="*/ 1405334 w 12191999"/>
              <a:gd name="connsiteY1914" fmla="*/ 1220390 h 3333750"/>
              <a:gd name="connsiteX1915" fmla="*/ 1412874 w 12191999"/>
              <a:gd name="connsiteY1915" fmla="*/ 1218803 h 3333750"/>
              <a:gd name="connsiteX1916" fmla="*/ 1421209 w 12191999"/>
              <a:gd name="connsiteY1916" fmla="*/ 1218406 h 3333750"/>
              <a:gd name="connsiteX1917" fmla="*/ 1429940 w 12191999"/>
              <a:gd name="connsiteY1917" fmla="*/ 1217612 h 3333750"/>
              <a:gd name="connsiteX1918" fmla="*/ 1448593 w 12191999"/>
              <a:gd name="connsiteY1918" fmla="*/ 1216819 h 3333750"/>
              <a:gd name="connsiteX1919" fmla="*/ 1457324 w 12191999"/>
              <a:gd name="connsiteY1919" fmla="*/ 1215628 h 3333750"/>
              <a:gd name="connsiteX1920" fmla="*/ 1465659 w 12191999"/>
              <a:gd name="connsiteY1920" fmla="*/ 1214834 h 3333750"/>
              <a:gd name="connsiteX1921" fmla="*/ 1473199 w 12191999"/>
              <a:gd name="connsiteY1921" fmla="*/ 1213247 h 3333750"/>
              <a:gd name="connsiteX1922" fmla="*/ 1479946 w 12191999"/>
              <a:gd name="connsiteY1922" fmla="*/ 1211262 h 3333750"/>
              <a:gd name="connsiteX1923" fmla="*/ 1488280 w 12191999"/>
              <a:gd name="connsiteY1923" fmla="*/ 1202531 h 3333750"/>
              <a:gd name="connsiteX1924" fmla="*/ 1483915 w 12191999"/>
              <a:gd name="connsiteY1924" fmla="*/ 1196181 h 3333750"/>
              <a:gd name="connsiteX1925" fmla="*/ 1481534 w 12191999"/>
              <a:gd name="connsiteY1925" fmla="*/ 1189831 h 3333750"/>
              <a:gd name="connsiteX1926" fmla="*/ 1480343 w 12191999"/>
              <a:gd name="connsiteY1926" fmla="*/ 1184275 h 3333750"/>
              <a:gd name="connsiteX1927" fmla="*/ 1480343 w 12191999"/>
              <a:gd name="connsiteY1927" fmla="*/ 1178719 h 3333750"/>
              <a:gd name="connsiteX1928" fmla="*/ 1481930 w 12191999"/>
              <a:gd name="connsiteY1928" fmla="*/ 1173559 h 3333750"/>
              <a:gd name="connsiteX1929" fmla="*/ 1483915 w 12191999"/>
              <a:gd name="connsiteY1929" fmla="*/ 1168797 h 3333750"/>
              <a:gd name="connsiteX1930" fmla="*/ 1486693 w 12191999"/>
              <a:gd name="connsiteY1930" fmla="*/ 1164431 h 3333750"/>
              <a:gd name="connsiteX1931" fmla="*/ 1490265 w 12191999"/>
              <a:gd name="connsiteY1931" fmla="*/ 1160065 h 3333750"/>
              <a:gd name="connsiteX1932" fmla="*/ 1494234 w 12191999"/>
              <a:gd name="connsiteY1932" fmla="*/ 1156097 h 3333750"/>
              <a:gd name="connsiteX1933" fmla="*/ 1499393 w 12191999"/>
              <a:gd name="connsiteY1933" fmla="*/ 1151731 h 3333750"/>
              <a:gd name="connsiteX1934" fmla="*/ 1509315 w 12191999"/>
              <a:gd name="connsiteY1934" fmla="*/ 1144190 h 3333750"/>
              <a:gd name="connsiteX1935" fmla="*/ 1519634 w 12191999"/>
              <a:gd name="connsiteY1935" fmla="*/ 1137047 h 3333750"/>
              <a:gd name="connsiteX1936" fmla="*/ 1529159 w 12191999"/>
              <a:gd name="connsiteY1936" fmla="*/ 1129109 h 3333750"/>
              <a:gd name="connsiteX1937" fmla="*/ 1527174 w 12191999"/>
              <a:gd name="connsiteY1937" fmla="*/ 1124744 h 3333750"/>
              <a:gd name="connsiteX1938" fmla="*/ 1524793 w 12191999"/>
              <a:gd name="connsiteY1938" fmla="*/ 1121569 h 3333750"/>
              <a:gd name="connsiteX1939" fmla="*/ 1521618 w 12191999"/>
              <a:gd name="connsiteY1939" fmla="*/ 1118790 h 3333750"/>
              <a:gd name="connsiteX1940" fmla="*/ 1518046 w 12191999"/>
              <a:gd name="connsiteY1940" fmla="*/ 1117997 h 3333750"/>
              <a:gd name="connsiteX1941" fmla="*/ 1514474 w 12191999"/>
              <a:gd name="connsiteY1941" fmla="*/ 1117600 h 3333750"/>
              <a:gd name="connsiteX1942" fmla="*/ 1510109 w 12191999"/>
              <a:gd name="connsiteY1942" fmla="*/ 1117600 h 3333750"/>
              <a:gd name="connsiteX1943" fmla="*/ 1501377 w 12191999"/>
              <a:gd name="connsiteY1943" fmla="*/ 1117997 h 3333750"/>
              <a:gd name="connsiteX1944" fmla="*/ 1490265 w 12191999"/>
              <a:gd name="connsiteY1944" fmla="*/ 1119584 h 3333750"/>
              <a:gd name="connsiteX1945" fmla="*/ 1478359 w 12191999"/>
              <a:gd name="connsiteY1945" fmla="*/ 1121172 h 3333750"/>
              <a:gd name="connsiteX1946" fmla="*/ 1466452 w 12191999"/>
              <a:gd name="connsiteY1946" fmla="*/ 1121965 h 3333750"/>
              <a:gd name="connsiteX1947" fmla="*/ 1460896 w 12191999"/>
              <a:gd name="connsiteY1947" fmla="*/ 1122759 h 3333750"/>
              <a:gd name="connsiteX1948" fmla="*/ 1455340 w 12191999"/>
              <a:gd name="connsiteY1948" fmla="*/ 1122759 h 3333750"/>
              <a:gd name="connsiteX1949" fmla="*/ 1450181 w 12191999"/>
              <a:gd name="connsiteY1949" fmla="*/ 1121965 h 3333750"/>
              <a:gd name="connsiteX1950" fmla="*/ 1445021 w 12191999"/>
              <a:gd name="connsiteY1950" fmla="*/ 1121172 h 3333750"/>
              <a:gd name="connsiteX1951" fmla="*/ 1439862 w 12191999"/>
              <a:gd name="connsiteY1951" fmla="*/ 1119981 h 3333750"/>
              <a:gd name="connsiteX1952" fmla="*/ 1435496 w 12191999"/>
              <a:gd name="connsiteY1952" fmla="*/ 1117997 h 3333750"/>
              <a:gd name="connsiteX1953" fmla="*/ 1431527 w 12191999"/>
              <a:gd name="connsiteY1953" fmla="*/ 1115219 h 3333750"/>
              <a:gd name="connsiteX1954" fmla="*/ 1427956 w 12191999"/>
              <a:gd name="connsiteY1954" fmla="*/ 1111647 h 3333750"/>
              <a:gd name="connsiteX1955" fmla="*/ 1424781 w 12191999"/>
              <a:gd name="connsiteY1955" fmla="*/ 1107678 h 3333750"/>
              <a:gd name="connsiteX1956" fmla="*/ 1422399 w 12191999"/>
              <a:gd name="connsiteY1956" fmla="*/ 1102519 h 3333750"/>
              <a:gd name="connsiteX1957" fmla="*/ 1421209 w 12191999"/>
              <a:gd name="connsiteY1957" fmla="*/ 1098550 h 3333750"/>
              <a:gd name="connsiteX1958" fmla="*/ 1420018 w 12191999"/>
              <a:gd name="connsiteY1958" fmla="*/ 1094184 h 3333750"/>
              <a:gd name="connsiteX1959" fmla="*/ 1420018 w 12191999"/>
              <a:gd name="connsiteY1959" fmla="*/ 1090215 h 3333750"/>
              <a:gd name="connsiteX1960" fmla="*/ 1420812 w 12191999"/>
              <a:gd name="connsiteY1960" fmla="*/ 1085850 h 3333750"/>
              <a:gd name="connsiteX1961" fmla="*/ 1421605 w 12191999"/>
              <a:gd name="connsiteY1961" fmla="*/ 1081881 h 3333750"/>
              <a:gd name="connsiteX1962" fmla="*/ 1422796 w 12191999"/>
              <a:gd name="connsiteY1962" fmla="*/ 1077912 h 3333750"/>
              <a:gd name="connsiteX1963" fmla="*/ 1424781 w 12191999"/>
              <a:gd name="connsiteY1963" fmla="*/ 1073547 h 3333750"/>
              <a:gd name="connsiteX1964" fmla="*/ 1427559 w 12191999"/>
              <a:gd name="connsiteY1964" fmla="*/ 1069975 h 3333750"/>
              <a:gd name="connsiteX1965" fmla="*/ 1430337 w 12191999"/>
              <a:gd name="connsiteY1965" fmla="*/ 1066403 h 3333750"/>
              <a:gd name="connsiteX1966" fmla="*/ 1433512 w 12191999"/>
              <a:gd name="connsiteY1966" fmla="*/ 1062831 h 3333750"/>
              <a:gd name="connsiteX1967" fmla="*/ 1437877 w 12191999"/>
              <a:gd name="connsiteY1967" fmla="*/ 1059656 h 3333750"/>
              <a:gd name="connsiteX1968" fmla="*/ 1441846 w 12191999"/>
              <a:gd name="connsiteY1968" fmla="*/ 1057275 h 3333750"/>
              <a:gd name="connsiteX1969" fmla="*/ 1446609 w 12191999"/>
              <a:gd name="connsiteY1969" fmla="*/ 1054497 h 3333750"/>
              <a:gd name="connsiteX1970" fmla="*/ 1451768 w 12191999"/>
              <a:gd name="connsiteY1970" fmla="*/ 1052115 h 3333750"/>
              <a:gd name="connsiteX1971" fmla="*/ 1457324 w 12191999"/>
              <a:gd name="connsiteY1971" fmla="*/ 1050528 h 3333750"/>
              <a:gd name="connsiteX1972" fmla="*/ 1462881 w 12191999"/>
              <a:gd name="connsiteY1972" fmla="*/ 1048940 h 3333750"/>
              <a:gd name="connsiteX1973" fmla="*/ 1471215 w 12191999"/>
              <a:gd name="connsiteY1973" fmla="*/ 1046559 h 3333750"/>
              <a:gd name="connsiteX1974" fmla="*/ 1478359 w 12191999"/>
              <a:gd name="connsiteY1974" fmla="*/ 1043384 h 3333750"/>
              <a:gd name="connsiteX1975" fmla="*/ 1484312 w 12191999"/>
              <a:gd name="connsiteY1975" fmla="*/ 1039812 h 3333750"/>
              <a:gd name="connsiteX1976" fmla="*/ 1489471 w 12191999"/>
              <a:gd name="connsiteY1976" fmla="*/ 1035050 h 3333750"/>
              <a:gd name="connsiteX1977" fmla="*/ 1494234 w 12191999"/>
              <a:gd name="connsiteY1977" fmla="*/ 1030287 h 3333750"/>
              <a:gd name="connsiteX1978" fmla="*/ 1498202 w 12191999"/>
              <a:gd name="connsiteY1978" fmla="*/ 1025922 h 3333750"/>
              <a:gd name="connsiteX1979" fmla="*/ 1506140 w 12191999"/>
              <a:gd name="connsiteY1979" fmla="*/ 1014809 h 3333750"/>
              <a:gd name="connsiteX1980" fmla="*/ 1509712 w 12191999"/>
              <a:gd name="connsiteY1980" fmla="*/ 1010047 h 3333750"/>
              <a:gd name="connsiteX1981" fmla="*/ 1513680 w 12191999"/>
              <a:gd name="connsiteY1981" fmla="*/ 1005284 h 3333750"/>
              <a:gd name="connsiteX1982" fmla="*/ 1518443 w 12191999"/>
              <a:gd name="connsiteY1982" fmla="*/ 1000522 h 3333750"/>
              <a:gd name="connsiteX1983" fmla="*/ 1523206 w 12191999"/>
              <a:gd name="connsiteY1983" fmla="*/ 995759 h 3333750"/>
              <a:gd name="connsiteX1984" fmla="*/ 1529159 w 12191999"/>
              <a:gd name="connsiteY1984" fmla="*/ 992187 h 3333750"/>
              <a:gd name="connsiteX1985" fmla="*/ 1535509 w 12191999"/>
              <a:gd name="connsiteY1985" fmla="*/ 989409 h 3333750"/>
              <a:gd name="connsiteX1986" fmla="*/ 1543049 w 12191999"/>
              <a:gd name="connsiteY1986" fmla="*/ 987028 h 3333750"/>
              <a:gd name="connsiteX1987" fmla="*/ 1552574 w 12191999"/>
              <a:gd name="connsiteY1987" fmla="*/ 986234 h 3333750"/>
              <a:gd name="connsiteX1988" fmla="*/ 1554956 w 12191999"/>
              <a:gd name="connsiteY1988" fmla="*/ 985044 h 3333750"/>
              <a:gd name="connsiteX1989" fmla="*/ 1556543 w 12191999"/>
              <a:gd name="connsiteY1989" fmla="*/ 985044 h 3333750"/>
              <a:gd name="connsiteX1990" fmla="*/ 1558924 w 12191999"/>
              <a:gd name="connsiteY1990" fmla="*/ 979884 h 3333750"/>
              <a:gd name="connsiteX1991" fmla="*/ 1561702 w 12191999"/>
              <a:gd name="connsiteY1991" fmla="*/ 974328 h 3333750"/>
              <a:gd name="connsiteX1992" fmla="*/ 1564877 w 12191999"/>
              <a:gd name="connsiteY1992" fmla="*/ 969565 h 3333750"/>
              <a:gd name="connsiteX1993" fmla="*/ 1568449 w 12191999"/>
              <a:gd name="connsiteY1993" fmla="*/ 964406 h 3333750"/>
              <a:gd name="connsiteX1994" fmla="*/ 1572021 w 12191999"/>
              <a:gd name="connsiteY1994" fmla="*/ 960437 h 3333750"/>
              <a:gd name="connsiteX1995" fmla="*/ 1575990 w 12191999"/>
              <a:gd name="connsiteY1995" fmla="*/ 955675 h 3333750"/>
              <a:gd name="connsiteX1996" fmla="*/ 1580356 w 12191999"/>
              <a:gd name="connsiteY1996" fmla="*/ 951706 h 3333750"/>
              <a:gd name="connsiteX1997" fmla="*/ 1584721 w 12191999"/>
              <a:gd name="connsiteY1997" fmla="*/ 948134 h 3333750"/>
              <a:gd name="connsiteX1998" fmla="*/ 1594643 w 12191999"/>
              <a:gd name="connsiteY1998" fmla="*/ 940197 h 3333750"/>
              <a:gd name="connsiteX1999" fmla="*/ 1605359 w 12191999"/>
              <a:gd name="connsiteY1999" fmla="*/ 934244 h 3333750"/>
              <a:gd name="connsiteX2000" fmla="*/ 1616868 w 12191999"/>
              <a:gd name="connsiteY2000" fmla="*/ 928687 h 3333750"/>
              <a:gd name="connsiteX2001" fmla="*/ 1627981 w 12191999"/>
              <a:gd name="connsiteY2001" fmla="*/ 923528 h 3333750"/>
              <a:gd name="connsiteX2002" fmla="*/ 1640284 w 12191999"/>
              <a:gd name="connsiteY2002" fmla="*/ 918765 h 3333750"/>
              <a:gd name="connsiteX2003" fmla="*/ 1652587 w 12191999"/>
              <a:gd name="connsiteY2003" fmla="*/ 914797 h 3333750"/>
              <a:gd name="connsiteX2004" fmla="*/ 1665684 w 12191999"/>
              <a:gd name="connsiteY2004" fmla="*/ 911225 h 3333750"/>
              <a:gd name="connsiteX2005" fmla="*/ 1677987 w 12191999"/>
              <a:gd name="connsiteY2005" fmla="*/ 908447 h 3333750"/>
              <a:gd name="connsiteX2006" fmla="*/ 1690687 w 12191999"/>
              <a:gd name="connsiteY2006" fmla="*/ 906065 h 3333750"/>
              <a:gd name="connsiteX2007" fmla="*/ 1703387 w 12191999"/>
              <a:gd name="connsiteY2007" fmla="*/ 903684 h 3333750"/>
              <a:gd name="connsiteX2008" fmla="*/ 1726405 w 12191999"/>
              <a:gd name="connsiteY2008" fmla="*/ 900112 h 3333750"/>
              <a:gd name="connsiteX2009" fmla="*/ 1747837 w 12191999"/>
              <a:gd name="connsiteY2009" fmla="*/ 896937 h 3333750"/>
              <a:gd name="connsiteX2010" fmla="*/ 1768474 w 12191999"/>
              <a:gd name="connsiteY2010" fmla="*/ 892969 h 3333750"/>
              <a:gd name="connsiteX2011" fmla="*/ 1787921 w 12191999"/>
              <a:gd name="connsiteY2011" fmla="*/ 887809 h 3333750"/>
              <a:gd name="connsiteX2012" fmla="*/ 1806574 w 12191999"/>
              <a:gd name="connsiteY2012" fmla="*/ 882253 h 3333750"/>
              <a:gd name="connsiteX2013" fmla="*/ 1825227 w 12191999"/>
              <a:gd name="connsiteY2013" fmla="*/ 875903 h 3333750"/>
              <a:gd name="connsiteX2014" fmla="*/ 1842690 w 12191999"/>
              <a:gd name="connsiteY2014" fmla="*/ 868759 h 3333750"/>
              <a:gd name="connsiteX2015" fmla="*/ 1859755 w 12191999"/>
              <a:gd name="connsiteY2015" fmla="*/ 861615 h 3333750"/>
              <a:gd name="connsiteX2016" fmla="*/ 1876027 w 12191999"/>
              <a:gd name="connsiteY2016" fmla="*/ 854075 h 3333750"/>
              <a:gd name="connsiteX2017" fmla="*/ 1891902 w 12191999"/>
              <a:gd name="connsiteY2017" fmla="*/ 845740 h 3333750"/>
              <a:gd name="connsiteX2018" fmla="*/ 1908174 w 12191999"/>
              <a:gd name="connsiteY2018" fmla="*/ 837406 h 3333750"/>
              <a:gd name="connsiteX2019" fmla="*/ 1938734 w 12191999"/>
              <a:gd name="connsiteY2019" fmla="*/ 819944 h 3333750"/>
              <a:gd name="connsiteX2020" fmla="*/ 1969293 w 12191999"/>
              <a:gd name="connsiteY2020" fmla="*/ 802878 h 3333750"/>
              <a:gd name="connsiteX2021" fmla="*/ 2000249 w 12191999"/>
              <a:gd name="connsiteY2021" fmla="*/ 785812 h 3333750"/>
              <a:gd name="connsiteX2022" fmla="*/ 2031602 w 12191999"/>
              <a:gd name="connsiteY2022" fmla="*/ 769937 h 3333750"/>
              <a:gd name="connsiteX2023" fmla="*/ 2063352 w 12191999"/>
              <a:gd name="connsiteY2023" fmla="*/ 754459 h 3333750"/>
              <a:gd name="connsiteX2024" fmla="*/ 2095896 w 12191999"/>
              <a:gd name="connsiteY2024" fmla="*/ 740172 h 3333750"/>
              <a:gd name="connsiteX2025" fmla="*/ 2128043 w 12191999"/>
              <a:gd name="connsiteY2025" fmla="*/ 725884 h 3333750"/>
              <a:gd name="connsiteX2026" fmla="*/ 2193924 w 12191999"/>
              <a:gd name="connsiteY2026" fmla="*/ 698103 h 3333750"/>
              <a:gd name="connsiteX2027" fmla="*/ 2259409 w 12191999"/>
              <a:gd name="connsiteY2027" fmla="*/ 670322 h 3333750"/>
              <a:gd name="connsiteX2028" fmla="*/ 2276474 w 12191999"/>
              <a:gd name="connsiteY2028" fmla="*/ 662781 h 3333750"/>
              <a:gd name="connsiteX2029" fmla="*/ 2293540 w 12191999"/>
              <a:gd name="connsiteY2029" fmla="*/ 656431 h 3333750"/>
              <a:gd name="connsiteX2030" fmla="*/ 2328862 w 12191999"/>
              <a:gd name="connsiteY2030" fmla="*/ 643334 h 3333750"/>
              <a:gd name="connsiteX2031" fmla="*/ 2364581 w 12191999"/>
              <a:gd name="connsiteY2031" fmla="*/ 631031 h 3333750"/>
              <a:gd name="connsiteX2032" fmla="*/ 2400299 w 12191999"/>
              <a:gd name="connsiteY2032" fmla="*/ 618728 h 3333750"/>
              <a:gd name="connsiteX2033" fmla="*/ 2436415 w 12191999"/>
              <a:gd name="connsiteY2033" fmla="*/ 606822 h 3333750"/>
              <a:gd name="connsiteX2034" fmla="*/ 2470943 w 12191999"/>
              <a:gd name="connsiteY2034" fmla="*/ 594519 h 3333750"/>
              <a:gd name="connsiteX2035" fmla="*/ 2488009 w 12191999"/>
              <a:gd name="connsiteY2035" fmla="*/ 587772 h 3333750"/>
              <a:gd name="connsiteX2036" fmla="*/ 2504280 w 12191999"/>
              <a:gd name="connsiteY2036" fmla="*/ 581422 h 3333750"/>
              <a:gd name="connsiteX2037" fmla="*/ 2520949 w 12191999"/>
              <a:gd name="connsiteY2037" fmla="*/ 574278 h 3333750"/>
              <a:gd name="connsiteX2038" fmla="*/ 2536427 w 12191999"/>
              <a:gd name="connsiteY2038" fmla="*/ 567134 h 3333750"/>
              <a:gd name="connsiteX2039" fmla="*/ 2551112 w 12191999"/>
              <a:gd name="connsiteY2039" fmla="*/ 561181 h 3333750"/>
              <a:gd name="connsiteX2040" fmla="*/ 2565796 w 12191999"/>
              <a:gd name="connsiteY2040" fmla="*/ 556022 h 3333750"/>
              <a:gd name="connsiteX2041" fmla="*/ 2580481 w 12191999"/>
              <a:gd name="connsiteY2041" fmla="*/ 551656 h 3333750"/>
              <a:gd name="connsiteX2042" fmla="*/ 2594768 w 12191999"/>
              <a:gd name="connsiteY2042" fmla="*/ 548084 h 3333750"/>
              <a:gd name="connsiteX2043" fmla="*/ 2609849 w 12191999"/>
              <a:gd name="connsiteY2043" fmla="*/ 545703 h 3333750"/>
              <a:gd name="connsiteX2044" fmla="*/ 2624137 w 12191999"/>
              <a:gd name="connsiteY2044" fmla="*/ 542925 h 3333750"/>
              <a:gd name="connsiteX2045" fmla="*/ 2638821 w 12191999"/>
              <a:gd name="connsiteY2045" fmla="*/ 541337 h 3333750"/>
              <a:gd name="connsiteX2046" fmla="*/ 2653109 w 12191999"/>
              <a:gd name="connsiteY2046" fmla="*/ 539750 h 3333750"/>
              <a:gd name="connsiteX2047" fmla="*/ 2681287 w 12191999"/>
              <a:gd name="connsiteY2047" fmla="*/ 537369 h 3333750"/>
              <a:gd name="connsiteX2048" fmla="*/ 2709068 w 12191999"/>
              <a:gd name="connsiteY2048" fmla="*/ 534194 h 3333750"/>
              <a:gd name="connsiteX2049" fmla="*/ 2722959 w 12191999"/>
              <a:gd name="connsiteY2049" fmla="*/ 532209 h 3333750"/>
              <a:gd name="connsiteX2050" fmla="*/ 2736849 w 12191999"/>
              <a:gd name="connsiteY2050" fmla="*/ 529828 h 3333750"/>
              <a:gd name="connsiteX2051" fmla="*/ 2750343 w 12191999"/>
              <a:gd name="connsiteY2051" fmla="*/ 526653 h 3333750"/>
              <a:gd name="connsiteX2052" fmla="*/ 2763837 w 12191999"/>
              <a:gd name="connsiteY2052" fmla="*/ 522287 h 3333750"/>
              <a:gd name="connsiteX2053" fmla="*/ 2797174 w 12191999"/>
              <a:gd name="connsiteY2053" fmla="*/ 525065 h 3333750"/>
              <a:gd name="connsiteX2054" fmla="*/ 2807096 w 12191999"/>
              <a:gd name="connsiteY2054" fmla="*/ 520700 h 3333750"/>
              <a:gd name="connsiteX2055" fmla="*/ 2816621 w 12191999"/>
              <a:gd name="connsiteY2055" fmla="*/ 515540 h 3333750"/>
              <a:gd name="connsiteX2056" fmla="*/ 2826146 w 12191999"/>
              <a:gd name="connsiteY2056" fmla="*/ 510778 h 3333750"/>
              <a:gd name="connsiteX2057" fmla="*/ 2835274 w 12191999"/>
              <a:gd name="connsiteY2057" fmla="*/ 505619 h 3333750"/>
              <a:gd name="connsiteX2058" fmla="*/ 2845196 w 12191999"/>
              <a:gd name="connsiteY2058" fmla="*/ 501253 h 3333750"/>
              <a:gd name="connsiteX2059" fmla="*/ 2850752 w 12191999"/>
              <a:gd name="connsiteY2059" fmla="*/ 499665 h 3333750"/>
              <a:gd name="connsiteX2060" fmla="*/ 2855912 w 12191999"/>
              <a:gd name="connsiteY2060" fmla="*/ 498078 h 3333750"/>
              <a:gd name="connsiteX2061" fmla="*/ 2861468 w 12191999"/>
              <a:gd name="connsiteY2061" fmla="*/ 497284 h 3333750"/>
              <a:gd name="connsiteX2062" fmla="*/ 2867818 w 12191999"/>
              <a:gd name="connsiteY2062" fmla="*/ 496887 h 3333750"/>
              <a:gd name="connsiteX2063" fmla="*/ 2874168 w 12191999"/>
              <a:gd name="connsiteY2063" fmla="*/ 496887 h 3333750"/>
              <a:gd name="connsiteX2064" fmla="*/ 2880915 w 12191999"/>
              <a:gd name="connsiteY2064" fmla="*/ 497284 h 3333750"/>
              <a:gd name="connsiteX2065" fmla="*/ 2904727 w 12191999"/>
              <a:gd name="connsiteY2065" fmla="*/ 488950 h 3333750"/>
              <a:gd name="connsiteX2066" fmla="*/ 2929334 w 12191999"/>
              <a:gd name="connsiteY2066" fmla="*/ 480615 h 3333750"/>
              <a:gd name="connsiteX2067" fmla="*/ 2953940 w 12191999"/>
              <a:gd name="connsiteY2067" fmla="*/ 473075 h 3333750"/>
              <a:gd name="connsiteX2068" fmla="*/ 2978943 w 12191999"/>
              <a:gd name="connsiteY2068" fmla="*/ 465137 h 3333750"/>
              <a:gd name="connsiteX2069" fmla="*/ 3028552 w 12191999"/>
              <a:gd name="connsiteY2069" fmla="*/ 450850 h 3333750"/>
              <a:gd name="connsiteX2070" fmla="*/ 3078559 w 12191999"/>
              <a:gd name="connsiteY2070" fmla="*/ 436562 h 3333750"/>
              <a:gd name="connsiteX2071" fmla="*/ 3128168 w 12191999"/>
              <a:gd name="connsiteY2071" fmla="*/ 421481 h 3333750"/>
              <a:gd name="connsiteX2072" fmla="*/ 3152774 w 12191999"/>
              <a:gd name="connsiteY2072" fmla="*/ 413147 h 3333750"/>
              <a:gd name="connsiteX2073" fmla="*/ 3176984 w 12191999"/>
              <a:gd name="connsiteY2073" fmla="*/ 405209 h 3333750"/>
              <a:gd name="connsiteX2074" fmla="*/ 3200399 w 12191999"/>
              <a:gd name="connsiteY2074" fmla="*/ 396478 h 3333750"/>
              <a:gd name="connsiteX2075" fmla="*/ 3224212 w 12191999"/>
              <a:gd name="connsiteY2075" fmla="*/ 386953 h 3333750"/>
              <a:gd name="connsiteX2076" fmla="*/ 3247231 w 12191999"/>
              <a:gd name="connsiteY2076" fmla="*/ 376634 h 3333750"/>
              <a:gd name="connsiteX2077" fmla="*/ 3269852 w 12191999"/>
              <a:gd name="connsiteY2077" fmla="*/ 365919 h 3333750"/>
              <a:gd name="connsiteX2078" fmla="*/ 3273821 w 12191999"/>
              <a:gd name="connsiteY2078" fmla="*/ 364331 h 3333750"/>
              <a:gd name="connsiteX2079" fmla="*/ 3277790 w 12191999"/>
              <a:gd name="connsiteY2079" fmla="*/ 362744 h 3333750"/>
              <a:gd name="connsiteX2080" fmla="*/ 3281759 w 12191999"/>
              <a:gd name="connsiteY2080" fmla="*/ 362347 h 3333750"/>
              <a:gd name="connsiteX2081" fmla="*/ 3283743 w 12191999"/>
              <a:gd name="connsiteY2081" fmla="*/ 362347 h 3333750"/>
              <a:gd name="connsiteX2082" fmla="*/ 3285331 w 12191999"/>
              <a:gd name="connsiteY2082" fmla="*/ 362347 h 3333750"/>
              <a:gd name="connsiteX2083" fmla="*/ 3294856 w 12191999"/>
              <a:gd name="connsiteY2083" fmla="*/ 364728 h 3333750"/>
              <a:gd name="connsiteX2084" fmla="*/ 3303984 w 12191999"/>
              <a:gd name="connsiteY2084" fmla="*/ 367109 h 3333750"/>
              <a:gd name="connsiteX2085" fmla="*/ 3312715 w 12191999"/>
              <a:gd name="connsiteY2085" fmla="*/ 367903 h 3333750"/>
              <a:gd name="connsiteX2086" fmla="*/ 3321049 w 12191999"/>
              <a:gd name="connsiteY2086" fmla="*/ 369094 h 3333750"/>
              <a:gd name="connsiteX2087" fmla="*/ 3329781 w 12191999"/>
              <a:gd name="connsiteY2087" fmla="*/ 369094 h 3333750"/>
              <a:gd name="connsiteX2088" fmla="*/ 3337321 w 12191999"/>
              <a:gd name="connsiteY2088" fmla="*/ 367903 h 3333750"/>
              <a:gd name="connsiteX2089" fmla="*/ 3345656 w 12191999"/>
              <a:gd name="connsiteY2089" fmla="*/ 367109 h 3333750"/>
              <a:gd name="connsiteX2090" fmla="*/ 3353196 w 12191999"/>
              <a:gd name="connsiteY2090" fmla="*/ 365522 h 3333750"/>
              <a:gd name="connsiteX2091" fmla="*/ 3361134 w 12191999"/>
              <a:gd name="connsiteY2091" fmla="*/ 363934 h 3333750"/>
              <a:gd name="connsiteX2092" fmla="*/ 3368277 w 12191999"/>
              <a:gd name="connsiteY2092" fmla="*/ 361156 h 3333750"/>
              <a:gd name="connsiteX2093" fmla="*/ 3376215 w 12191999"/>
              <a:gd name="connsiteY2093" fmla="*/ 358775 h 3333750"/>
              <a:gd name="connsiteX2094" fmla="*/ 3383359 w 12191999"/>
              <a:gd name="connsiteY2094" fmla="*/ 355600 h 3333750"/>
              <a:gd name="connsiteX2095" fmla="*/ 3397646 w 12191999"/>
              <a:gd name="connsiteY2095" fmla="*/ 348456 h 3333750"/>
              <a:gd name="connsiteX2096" fmla="*/ 3411934 w 12191999"/>
              <a:gd name="connsiteY2096" fmla="*/ 340915 h 3333750"/>
              <a:gd name="connsiteX2097" fmla="*/ 3415109 w 12191999"/>
              <a:gd name="connsiteY2097" fmla="*/ 339725 h 3333750"/>
              <a:gd name="connsiteX2098" fmla="*/ 3419871 w 12191999"/>
              <a:gd name="connsiteY2098" fmla="*/ 339328 h 3333750"/>
              <a:gd name="connsiteX2099" fmla="*/ 3424237 w 12191999"/>
              <a:gd name="connsiteY2099" fmla="*/ 339328 h 3333750"/>
              <a:gd name="connsiteX2100" fmla="*/ 3430190 w 12191999"/>
              <a:gd name="connsiteY2100" fmla="*/ 339725 h 3333750"/>
              <a:gd name="connsiteX2101" fmla="*/ 3441302 w 12191999"/>
              <a:gd name="connsiteY2101" fmla="*/ 341709 h 3333750"/>
              <a:gd name="connsiteX2102" fmla="*/ 3452812 w 12191999"/>
              <a:gd name="connsiteY2102" fmla="*/ 342900 h 3333750"/>
              <a:gd name="connsiteX2103" fmla="*/ 3461543 w 12191999"/>
              <a:gd name="connsiteY2103" fmla="*/ 338534 h 3333750"/>
              <a:gd name="connsiteX2104" fmla="*/ 3470274 w 12191999"/>
              <a:gd name="connsiteY2104" fmla="*/ 334566 h 3333750"/>
              <a:gd name="connsiteX2105" fmla="*/ 3479006 w 12191999"/>
              <a:gd name="connsiteY2105" fmla="*/ 330597 h 3333750"/>
              <a:gd name="connsiteX2106" fmla="*/ 3488134 w 12191999"/>
              <a:gd name="connsiteY2106" fmla="*/ 327025 h 3333750"/>
              <a:gd name="connsiteX2107" fmla="*/ 3497659 w 12191999"/>
              <a:gd name="connsiteY2107" fmla="*/ 323850 h 3333750"/>
              <a:gd name="connsiteX2108" fmla="*/ 3506787 w 12191999"/>
              <a:gd name="connsiteY2108" fmla="*/ 320675 h 3333750"/>
              <a:gd name="connsiteX2109" fmla="*/ 3526234 w 12191999"/>
              <a:gd name="connsiteY2109" fmla="*/ 315912 h 3333750"/>
              <a:gd name="connsiteX2110" fmla="*/ 3545681 w 12191999"/>
              <a:gd name="connsiteY2110" fmla="*/ 311547 h 3333750"/>
              <a:gd name="connsiteX2111" fmla="*/ 3565921 w 12191999"/>
              <a:gd name="connsiteY2111" fmla="*/ 307975 h 3333750"/>
              <a:gd name="connsiteX2112" fmla="*/ 3586162 w 12191999"/>
              <a:gd name="connsiteY2112" fmla="*/ 304800 h 3333750"/>
              <a:gd name="connsiteX2113" fmla="*/ 3606402 w 12191999"/>
              <a:gd name="connsiteY2113" fmla="*/ 302022 h 3333750"/>
              <a:gd name="connsiteX2114" fmla="*/ 3647280 w 12191999"/>
              <a:gd name="connsiteY2114" fmla="*/ 296069 h 3333750"/>
              <a:gd name="connsiteX2115" fmla="*/ 3667124 w 12191999"/>
              <a:gd name="connsiteY2115" fmla="*/ 292894 h 3333750"/>
              <a:gd name="connsiteX2116" fmla="*/ 3687365 w 12191999"/>
              <a:gd name="connsiteY2116" fmla="*/ 289322 h 3333750"/>
              <a:gd name="connsiteX2117" fmla="*/ 3706812 w 12191999"/>
              <a:gd name="connsiteY2117" fmla="*/ 284559 h 3333750"/>
              <a:gd name="connsiteX2118" fmla="*/ 3725862 w 12191999"/>
              <a:gd name="connsiteY2118" fmla="*/ 279003 h 3333750"/>
              <a:gd name="connsiteX2119" fmla="*/ 3735387 w 12191999"/>
              <a:gd name="connsiteY2119" fmla="*/ 275828 h 3333750"/>
              <a:gd name="connsiteX2120" fmla="*/ 3744515 w 12191999"/>
              <a:gd name="connsiteY2120" fmla="*/ 272653 h 3333750"/>
              <a:gd name="connsiteX2121" fmla="*/ 3753643 w 12191999"/>
              <a:gd name="connsiteY2121" fmla="*/ 269081 h 3333750"/>
              <a:gd name="connsiteX2122" fmla="*/ 3762374 w 12191999"/>
              <a:gd name="connsiteY2122" fmla="*/ 265113 h 3333750"/>
              <a:gd name="connsiteX2123" fmla="*/ 3785790 w 12191999"/>
              <a:gd name="connsiteY2123" fmla="*/ 261541 h 3333750"/>
              <a:gd name="connsiteX2124" fmla="*/ 3808412 w 12191999"/>
              <a:gd name="connsiteY2124" fmla="*/ 257175 h 3333750"/>
              <a:gd name="connsiteX2125" fmla="*/ 3831034 w 12191999"/>
              <a:gd name="connsiteY2125" fmla="*/ 253206 h 3333750"/>
              <a:gd name="connsiteX2126" fmla="*/ 3853656 w 12191999"/>
              <a:gd name="connsiteY2126" fmla="*/ 248444 h 3333750"/>
              <a:gd name="connsiteX2127" fmla="*/ 3898502 w 12191999"/>
              <a:gd name="connsiteY2127" fmla="*/ 238919 h 3333750"/>
              <a:gd name="connsiteX2128" fmla="*/ 3943746 w 12191999"/>
              <a:gd name="connsiteY2128" fmla="*/ 229394 h 3333750"/>
              <a:gd name="connsiteX2129" fmla="*/ 3966368 w 12191999"/>
              <a:gd name="connsiteY2129" fmla="*/ 225028 h 3333750"/>
              <a:gd name="connsiteX2130" fmla="*/ 3988990 w 12191999"/>
              <a:gd name="connsiteY2130" fmla="*/ 221456 h 3333750"/>
              <a:gd name="connsiteX2131" fmla="*/ 4012009 w 12191999"/>
              <a:gd name="connsiteY2131" fmla="*/ 218281 h 3333750"/>
              <a:gd name="connsiteX2132" fmla="*/ 4035027 w 12191999"/>
              <a:gd name="connsiteY2132" fmla="*/ 215503 h 3333750"/>
              <a:gd name="connsiteX2133" fmla="*/ 4058443 w 12191999"/>
              <a:gd name="connsiteY2133" fmla="*/ 213519 h 3333750"/>
              <a:gd name="connsiteX2134" fmla="*/ 4081859 w 12191999"/>
              <a:gd name="connsiteY2134" fmla="*/ 213122 h 3333750"/>
              <a:gd name="connsiteX2135" fmla="*/ 4106068 w 12191999"/>
              <a:gd name="connsiteY2135" fmla="*/ 213122 h 3333750"/>
              <a:gd name="connsiteX2136" fmla="*/ 4130277 w 12191999"/>
              <a:gd name="connsiteY2136" fmla="*/ 214709 h 3333750"/>
              <a:gd name="connsiteX2137" fmla="*/ 4135437 w 12191999"/>
              <a:gd name="connsiteY2137" fmla="*/ 214709 h 3333750"/>
              <a:gd name="connsiteX2138" fmla="*/ 4140596 w 12191999"/>
              <a:gd name="connsiteY2138" fmla="*/ 214312 h 3333750"/>
              <a:gd name="connsiteX2139" fmla="*/ 4145359 w 12191999"/>
              <a:gd name="connsiteY2139" fmla="*/ 213122 h 3333750"/>
              <a:gd name="connsiteX2140" fmla="*/ 4150121 w 12191999"/>
              <a:gd name="connsiteY2140" fmla="*/ 211534 h 3333750"/>
              <a:gd name="connsiteX2141" fmla="*/ 4154487 w 12191999"/>
              <a:gd name="connsiteY2141" fmla="*/ 209947 h 3333750"/>
              <a:gd name="connsiteX2142" fmla="*/ 4158852 w 12191999"/>
              <a:gd name="connsiteY2142" fmla="*/ 207566 h 3333750"/>
              <a:gd name="connsiteX2143" fmla="*/ 4167584 w 12191999"/>
              <a:gd name="connsiteY2143" fmla="*/ 202803 h 3333750"/>
              <a:gd name="connsiteX2144" fmla="*/ 4176315 w 12191999"/>
              <a:gd name="connsiteY2144" fmla="*/ 198041 h 3333750"/>
              <a:gd name="connsiteX2145" fmla="*/ 4180681 w 12191999"/>
              <a:gd name="connsiteY2145" fmla="*/ 196056 h 3333750"/>
              <a:gd name="connsiteX2146" fmla="*/ 4185443 w 12191999"/>
              <a:gd name="connsiteY2146" fmla="*/ 194469 h 3333750"/>
              <a:gd name="connsiteX2147" fmla="*/ 4190206 w 12191999"/>
              <a:gd name="connsiteY2147" fmla="*/ 192881 h 3333750"/>
              <a:gd name="connsiteX2148" fmla="*/ 4195365 w 12191999"/>
              <a:gd name="connsiteY2148" fmla="*/ 192087 h 3333750"/>
              <a:gd name="connsiteX2149" fmla="*/ 4200922 w 12191999"/>
              <a:gd name="connsiteY2149" fmla="*/ 191294 h 3333750"/>
              <a:gd name="connsiteX2150" fmla="*/ 4206478 w 12191999"/>
              <a:gd name="connsiteY2150" fmla="*/ 191294 h 3333750"/>
              <a:gd name="connsiteX2151" fmla="*/ 4220368 w 12191999"/>
              <a:gd name="connsiteY2151" fmla="*/ 191294 h 3333750"/>
              <a:gd name="connsiteX2152" fmla="*/ 4234259 w 12191999"/>
              <a:gd name="connsiteY2152" fmla="*/ 190500 h 3333750"/>
              <a:gd name="connsiteX2153" fmla="*/ 4247754 w 12191999"/>
              <a:gd name="connsiteY2153" fmla="*/ 188913 h 3333750"/>
              <a:gd name="connsiteX2154" fmla="*/ 4261247 w 12191999"/>
              <a:gd name="connsiteY2154" fmla="*/ 186134 h 3333750"/>
              <a:gd name="connsiteX2155" fmla="*/ 4274343 w 12191999"/>
              <a:gd name="connsiteY2155" fmla="*/ 183753 h 3333750"/>
              <a:gd name="connsiteX2156" fmla="*/ 4287837 w 12191999"/>
              <a:gd name="connsiteY2156" fmla="*/ 180578 h 3333750"/>
              <a:gd name="connsiteX2157" fmla="*/ 4314030 w 12191999"/>
              <a:gd name="connsiteY2157" fmla="*/ 173831 h 3333750"/>
              <a:gd name="connsiteX2158" fmla="*/ 4327524 w 12191999"/>
              <a:gd name="connsiteY2158" fmla="*/ 170259 h 3333750"/>
              <a:gd name="connsiteX2159" fmla="*/ 4341018 w 12191999"/>
              <a:gd name="connsiteY2159" fmla="*/ 167878 h 3333750"/>
              <a:gd name="connsiteX2160" fmla="*/ 4354115 w 12191999"/>
              <a:gd name="connsiteY2160" fmla="*/ 165100 h 3333750"/>
              <a:gd name="connsiteX2161" fmla="*/ 4367609 w 12191999"/>
              <a:gd name="connsiteY2161" fmla="*/ 163116 h 3333750"/>
              <a:gd name="connsiteX2162" fmla="*/ 4381499 w 12191999"/>
              <a:gd name="connsiteY2162" fmla="*/ 162322 h 3333750"/>
              <a:gd name="connsiteX2163" fmla="*/ 4395390 w 12191999"/>
              <a:gd name="connsiteY2163" fmla="*/ 162322 h 3333750"/>
              <a:gd name="connsiteX2164" fmla="*/ 4409280 w 12191999"/>
              <a:gd name="connsiteY2164" fmla="*/ 162719 h 3333750"/>
              <a:gd name="connsiteX2165" fmla="*/ 4416424 w 12191999"/>
              <a:gd name="connsiteY2165" fmla="*/ 163512 h 3333750"/>
              <a:gd name="connsiteX2166" fmla="*/ 4424362 w 12191999"/>
              <a:gd name="connsiteY2166" fmla="*/ 164703 h 3333750"/>
              <a:gd name="connsiteX2167" fmla="*/ 4422774 w 12191999"/>
              <a:gd name="connsiteY2167" fmla="*/ 168275 h 3333750"/>
              <a:gd name="connsiteX2168" fmla="*/ 4421981 w 12191999"/>
              <a:gd name="connsiteY2168" fmla="*/ 172244 h 3333750"/>
              <a:gd name="connsiteX2169" fmla="*/ 4424362 w 12191999"/>
              <a:gd name="connsiteY2169" fmla="*/ 173038 h 3333750"/>
              <a:gd name="connsiteX2170" fmla="*/ 4424362 w 12191999"/>
              <a:gd name="connsiteY2170" fmla="*/ 164703 h 3333750"/>
              <a:gd name="connsiteX2171" fmla="*/ 4438649 w 12191999"/>
              <a:gd name="connsiteY2171" fmla="*/ 160734 h 3333750"/>
              <a:gd name="connsiteX2172" fmla="*/ 4452540 w 12191999"/>
              <a:gd name="connsiteY2172" fmla="*/ 155972 h 3333750"/>
              <a:gd name="connsiteX2173" fmla="*/ 4480718 w 12191999"/>
              <a:gd name="connsiteY2173" fmla="*/ 145653 h 3333750"/>
              <a:gd name="connsiteX2174" fmla="*/ 4508499 w 12191999"/>
              <a:gd name="connsiteY2174" fmla="*/ 135731 h 3333750"/>
              <a:gd name="connsiteX2175" fmla="*/ 4523184 w 12191999"/>
              <a:gd name="connsiteY2175" fmla="*/ 130572 h 3333750"/>
              <a:gd name="connsiteX2176" fmla="*/ 4537471 w 12191999"/>
              <a:gd name="connsiteY2176" fmla="*/ 126603 h 3333750"/>
              <a:gd name="connsiteX2177" fmla="*/ 4551759 w 12191999"/>
              <a:gd name="connsiteY2177" fmla="*/ 123031 h 3333750"/>
              <a:gd name="connsiteX2178" fmla="*/ 4566046 w 12191999"/>
              <a:gd name="connsiteY2178" fmla="*/ 119856 h 3333750"/>
              <a:gd name="connsiteX2179" fmla="*/ 4581524 w 12191999"/>
              <a:gd name="connsiteY2179" fmla="*/ 117475 h 3333750"/>
              <a:gd name="connsiteX2180" fmla="*/ 4596605 w 12191999"/>
              <a:gd name="connsiteY2180" fmla="*/ 116284 h 3333750"/>
              <a:gd name="connsiteX2181" fmla="*/ 4612481 w 12191999"/>
              <a:gd name="connsiteY2181" fmla="*/ 115887 h 3333750"/>
              <a:gd name="connsiteX2182" fmla="*/ 4620418 w 12191999"/>
              <a:gd name="connsiteY2182" fmla="*/ 116284 h 3333750"/>
              <a:gd name="connsiteX2183" fmla="*/ 4628355 w 12191999"/>
              <a:gd name="connsiteY2183" fmla="*/ 116681 h 3333750"/>
              <a:gd name="connsiteX2184" fmla="*/ 4636690 w 12191999"/>
              <a:gd name="connsiteY2184" fmla="*/ 117872 h 3333750"/>
              <a:gd name="connsiteX2185" fmla="*/ 4645421 w 12191999"/>
              <a:gd name="connsiteY2185" fmla="*/ 119459 h 3333750"/>
              <a:gd name="connsiteX2186" fmla="*/ 4653755 w 12191999"/>
              <a:gd name="connsiteY2186" fmla="*/ 121444 h 3333750"/>
              <a:gd name="connsiteX2187" fmla="*/ 4662487 w 12191999"/>
              <a:gd name="connsiteY2187" fmla="*/ 123428 h 3333750"/>
              <a:gd name="connsiteX2188" fmla="*/ 4735115 w 12191999"/>
              <a:gd name="connsiteY2188" fmla="*/ 123428 h 3333750"/>
              <a:gd name="connsiteX2189" fmla="*/ 4741070 w 12191999"/>
              <a:gd name="connsiteY2189" fmla="*/ 119459 h 3333750"/>
              <a:gd name="connsiteX2190" fmla="*/ 4746624 w 12191999"/>
              <a:gd name="connsiteY2190" fmla="*/ 114697 h 3333750"/>
              <a:gd name="connsiteX2191" fmla="*/ 4752577 w 12191999"/>
              <a:gd name="connsiteY2191" fmla="*/ 110331 h 3333750"/>
              <a:gd name="connsiteX2192" fmla="*/ 4758134 w 12191999"/>
              <a:gd name="connsiteY2192" fmla="*/ 105966 h 3333750"/>
              <a:gd name="connsiteX2193" fmla="*/ 4764880 w 12191999"/>
              <a:gd name="connsiteY2193" fmla="*/ 102394 h 3333750"/>
              <a:gd name="connsiteX2194" fmla="*/ 4768452 w 12191999"/>
              <a:gd name="connsiteY2194" fmla="*/ 100806 h 3333750"/>
              <a:gd name="connsiteX2195" fmla="*/ 4772422 w 12191999"/>
              <a:gd name="connsiteY2195" fmla="*/ 99219 h 3333750"/>
              <a:gd name="connsiteX2196" fmla="*/ 4776787 w 12191999"/>
              <a:gd name="connsiteY2196" fmla="*/ 98822 h 3333750"/>
              <a:gd name="connsiteX2197" fmla="*/ 4780755 w 12191999"/>
              <a:gd name="connsiteY2197" fmla="*/ 98425 h 3333750"/>
              <a:gd name="connsiteX2198" fmla="*/ 4785915 w 12191999"/>
              <a:gd name="connsiteY2198" fmla="*/ 98425 h 3333750"/>
              <a:gd name="connsiteX2199" fmla="*/ 4791074 w 12191999"/>
              <a:gd name="connsiteY2199" fmla="*/ 98822 h 3333750"/>
              <a:gd name="connsiteX2200" fmla="*/ 4794646 w 12191999"/>
              <a:gd name="connsiteY2200" fmla="*/ 97631 h 3333750"/>
              <a:gd name="connsiteX2201" fmla="*/ 4797821 w 12191999"/>
              <a:gd name="connsiteY2201" fmla="*/ 97631 h 3333750"/>
              <a:gd name="connsiteX2202" fmla="*/ 4800996 w 12191999"/>
              <a:gd name="connsiteY2202" fmla="*/ 98425 h 3333750"/>
              <a:gd name="connsiteX2203" fmla="*/ 4803774 w 12191999"/>
              <a:gd name="connsiteY2203" fmla="*/ 100012 h 3333750"/>
              <a:gd name="connsiteX2204" fmla="*/ 4822427 w 12191999"/>
              <a:gd name="connsiteY2204" fmla="*/ 95250 h 3333750"/>
              <a:gd name="connsiteX2205" fmla="*/ 4841080 w 12191999"/>
              <a:gd name="connsiteY2205" fmla="*/ 91678 h 3333750"/>
              <a:gd name="connsiteX2206" fmla="*/ 4859337 w 12191999"/>
              <a:gd name="connsiteY2206" fmla="*/ 87312 h 3333750"/>
              <a:gd name="connsiteX2207" fmla="*/ 4877990 w 12191999"/>
              <a:gd name="connsiteY2207" fmla="*/ 84534 h 3333750"/>
              <a:gd name="connsiteX2208" fmla="*/ 4896643 w 12191999"/>
              <a:gd name="connsiteY2208" fmla="*/ 81756 h 3333750"/>
              <a:gd name="connsiteX2209" fmla="*/ 4915693 w 12191999"/>
              <a:gd name="connsiteY2209" fmla="*/ 79375 h 3333750"/>
              <a:gd name="connsiteX2210" fmla="*/ 4952999 w 12191999"/>
              <a:gd name="connsiteY2210" fmla="*/ 75009 h 3333750"/>
              <a:gd name="connsiteX2211" fmla="*/ 4991099 w 12191999"/>
              <a:gd name="connsiteY2211" fmla="*/ 72231 h 3333750"/>
              <a:gd name="connsiteX2212" fmla="*/ 5029199 w 12191999"/>
              <a:gd name="connsiteY2212" fmla="*/ 69850 h 3333750"/>
              <a:gd name="connsiteX2213" fmla="*/ 5068094 w 12191999"/>
              <a:gd name="connsiteY2213" fmla="*/ 68262 h 3333750"/>
              <a:gd name="connsiteX2214" fmla="*/ 5106590 w 12191999"/>
              <a:gd name="connsiteY2214" fmla="*/ 67072 h 3333750"/>
              <a:gd name="connsiteX2215" fmla="*/ 5116115 w 12191999"/>
              <a:gd name="connsiteY2215" fmla="*/ 60325 h 3333750"/>
              <a:gd name="connsiteX2216" fmla="*/ 5121274 w 12191999"/>
              <a:gd name="connsiteY2216" fmla="*/ 57150 h 3333750"/>
              <a:gd name="connsiteX2217" fmla="*/ 5127227 w 12191999"/>
              <a:gd name="connsiteY2217" fmla="*/ 53975 h 3333750"/>
              <a:gd name="connsiteX2218" fmla="*/ 5132785 w 12191999"/>
              <a:gd name="connsiteY2218" fmla="*/ 51991 h 3333750"/>
              <a:gd name="connsiteX2219" fmla="*/ 5138737 w 12191999"/>
              <a:gd name="connsiteY2219" fmla="*/ 50006 h 3333750"/>
              <a:gd name="connsiteX2220" fmla="*/ 5146278 w 12191999"/>
              <a:gd name="connsiteY2220" fmla="*/ 49609 h 3333750"/>
              <a:gd name="connsiteX2221" fmla="*/ 5153818 w 12191999"/>
              <a:gd name="connsiteY2221" fmla="*/ 49609 h 3333750"/>
              <a:gd name="connsiteX2222" fmla="*/ 5158978 w 12191999"/>
              <a:gd name="connsiteY2222" fmla="*/ 48022 h 3333750"/>
              <a:gd name="connsiteX2223" fmla="*/ 5163740 w 12191999"/>
              <a:gd name="connsiteY2223" fmla="*/ 46831 h 3333750"/>
              <a:gd name="connsiteX2224" fmla="*/ 5168105 w 12191999"/>
              <a:gd name="connsiteY2224" fmla="*/ 46831 h 3333750"/>
              <a:gd name="connsiteX2225" fmla="*/ 5172868 w 12191999"/>
              <a:gd name="connsiteY2225" fmla="*/ 48022 h 3333750"/>
              <a:gd name="connsiteX2226" fmla="*/ 5177630 w 12191999"/>
              <a:gd name="connsiteY2226" fmla="*/ 48816 h 3333750"/>
              <a:gd name="connsiteX2227" fmla="*/ 5181599 w 12191999"/>
              <a:gd name="connsiteY2227" fmla="*/ 50403 h 3333750"/>
              <a:gd name="connsiteX2228" fmla="*/ 5190332 w 12191999"/>
              <a:gd name="connsiteY2228" fmla="*/ 53578 h 3333750"/>
              <a:gd name="connsiteX2229" fmla="*/ 5200254 w 12191999"/>
              <a:gd name="connsiteY2229" fmla="*/ 49609 h 3333750"/>
              <a:gd name="connsiteX2230" fmla="*/ 5209380 w 12191999"/>
              <a:gd name="connsiteY2230" fmla="*/ 46831 h 3333750"/>
              <a:gd name="connsiteX2231" fmla="*/ 5219302 w 12191999"/>
              <a:gd name="connsiteY2231" fmla="*/ 45244 h 3333750"/>
              <a:gd name="connsiteX2232" fmla="*/ 5228827 w 12191999"/>
              <a:gd name="connsiteY2232" fmla="*/ 44450 h 3333750"/>
              <a:gd name="connsiteX2233" fmla="*/ 5238749 w 12191999"/>
              <a:gd name="connsiteY2233" fmla="*/ 43656 h 3333750"/>
              <a:gd name="connsiteX2234" fmla="*/ 5248672 w 12191999"/>
              <a:gd name="connsiteY2234" fmla="*/ 44450 h 3333750"/>
              <a:gd name="connsiteX2235" fmla="*/ 5268118 w 12191999"/>
              <a:gd name="connsiteY2235" fmla="*/ 45641 h 3333750"/>
              <a:gd name="connsiteX2236" fmla="*/ 5287565 w 12191999"/>
              <a:gd name="connsiteY2236" fmla="*/ 48022 h 3333750"/>
              <a:gd name="connsiteX2237" fmla="*/ 5297884 w 12191999"/>
              <a:gd name="connsiteY2237" fmla="*/ 48419 h 3333750"/>
              <a:gd name="connsiteX2238" fmla="*/ 5307805 w 12191999"/>
              <a:gd name="connsiteY2238" fmla="*/ 49609 h 3333750"/>
              <a:gd name="connsiteX2239" fmla="*/ 5317330 w 12191999"/>
              <a:gd name="connsiteY2239" fmla="*/ 49609 h 3333750"/>
              <a:gd name="connsiteX2240" fmla="*/ 5327252 w 12191999"/>
              <a:gd name="connsiteY2240" fmla="*/ 48816 h 3333750"/>
              <a:gd name="connsiteX2241" fmla="*/ 5337174 w 12191999"/>
              <a:gd name="connsiteY2241" fmla="*/ 48022 h 3333750"/>
              <a:gd name="connsiteX2242" fmla="*/ 5346302 w 12191999"/>
              <a:gd name="connsiteY2242" fmla="*/ 46434 h 3333750"/>
              <a:gd name="connsiteX2243" fmla="*/ 5350273 w 12191999"/>
              <a:gd name="connsiteY2243" fmla="*/ 47228 h 3333750"/>
              <a:gd name="connsiteX2244" fmla="*/ 5353844 w 12191999"/>
              <a:gd name="connsiteY2244" fmla="*/ 48816 h 3333750"/>
              <a:gd name="connsiteX2245" fmla="*/ 5356622 w 12191999"/>
              <a:gd name="connsiteY2245" fmla="*/ 50800 h 3333750"/>
              <a:gd name="connsiteX2246" fmla="*/ 5358605 w 12191999"/>
              <a:gd name="connsiteY2246" fmla="*/ 53578 h 3333750"/>
              <a:gd name="connsiteX2247" fmla="*/ 5397103 w 12191999"/>
              <a:gd name="connsiteY2247" fmla="*/ 57150 h 3333750"/>
              <a:gd name="connsiteX2248" fmla="*/ 5478065 w 12191999"/>
              <a:gd name="connsiteY2248" fmla="*/ 46831 h 3333750"/>
              <a:gd name="connsiteX2249" fmla="*/ 5518546 w 12191999"/>
              <a:gd name="connsiteY2249" fmla="*/ 42069 h 3333750"/>
              <a:gd name="connsiteX2250" fmla="*/ 5558630 w 12191999"/>
              <a:gd name="connsiteY2250" fmla="*/ 38497 h 3333750"/>
              <a:gd name="connsiteX2251" fmla="*/ 5578871 w 12191999"/>
              <a:gd name="connsiteY2251" fmla="*/ 36909 h 3333750"/>
              <a:gd name="connsiteX2252" fmla="*/ 5599509 w 12191999"/>
              <a:gd name="connsiteY2252" fmla="*/ 36116 h 3333750"/>
              <a:gd name="connsiteX2253" fmla="*/ 5620146 w 12191999"/>
              <a:gd name="connsiteY2253" fmla="*/ 34925 h 3333750"/>
              <a:gd name="connsiteX2254" fmla="*/ 5639990 w 12191999"/>
              <a:gd name="connsiteY2254" fmla="*/ 34925 h 3333750"/>
              <a:gd name="connsiteX2255" fmla="*/ 5660627 w 12191999"/>
              <a:gd name="connsiteY2255" fmla="*/ 35322 h 3333750"/>
              <a:gd name="connsiteX2256" fmla="*/ 5681265 w 12191999"/>
              <a:gd name="connsiteY2256" fmla="*/ 36116 h 3333750"/>
              <a:gd name="connsiteX2257" fmla="*/ 5701902 w 12191999"/>
              <a:gd name="connsiteY2257" fmla="*/ 37703 h 3333750"/>
              <a:gd name="connsiteX2258" fmla="*/ 5722540 w 12191999"/>
              <a:gd name="connsiteY2258" fmla="*/ 40084 h 3333750"/>
              <a:gd name="connsiteX2259" fmla="*/ 5730080 w 12191999"/>
              <a:gd name="connsiteY2259" fmla="*/ 36512 h 3333750"/>
              <a:gd name="connsiteX2260" fmla="*/ 5738018 w 12191999"/>
              <a:gd name="connsiteY2260" fmla="*/ 33337 h 3333750"/>
              <a:gd name="connsiteX2261" fmla="*/ 5745955 w 12191999"/>
              <a:gd name="connsiteY2261" fmla="*/ 30956 h 3333750"/>
              <a:gd name="connsiteX2262" fmla="*/ 5753893 w 12191999"/>
              <a:gd name="connsiteY2262" fmla="*/ 28178 h 3333750"/>
              <a:gd name="connsiteX2263" fmla="*/ 5762227 w 12191999"/>
              <a:gd name="connsiteY2263" fmla="*/ 26591 h 3333750"/>
              <a:gd name="connsiteX2264" fmla="*/ 5770165 w 12191999"/>
              <a:gd name="connsiteY2264" fmla="*/ 25400 h 3333750"/>
              <a:gd name="connsiteX2265" fmla="*/ 5778499 w 12191999"/>
              <a:gd name="connsiteY2265" fmla="*/ 24209 h 3333750"/>
              <a:gd name="connsiteX2266" fmla="*/ 5786834 w 12191999"/>
              <a:gd name="connsiteY2266" fmla="*/ 23812 h 3333750"/>
              <a:gd name="connsiteX2267" fmla="*/ 5803899 w 12191999"/>
              <a:gd name="connsiteY2267" fmla="*/ 23019 h 3333750"/>
              <a:gd name="connsiteX2268" fmla="*/ 5820568 w 12191999"/>
              <a:gd name="connsiteY2268" fmla="*/ 23812 h 3333750"/>
              <a:gd name="connsiteX2269" fmla="*/ 5837634 w 12191999"/>
              <a:gd name="connsiteY2269" fmla="*/ 24606 h 3333750"/>
              <a:gd name="connsiteX2270" fmla="*/ 5855096 w 12191999"/>
              <a:gd name="connsiteY2270" fmla="*/ 26194 h 3333750"/>
              <a:gd name="connsiteX2271" fmla="*/ 5862240 w 12191999"/>
              <a:gd name="connsiteY2271" fmla="*/ 26194 h 3333750"/>
              <a:gd name="connsiteX2272" fmla="*/ 5870177 w 12191999"/>
              <a:gd name="connsiteY2272" fmla="*/ 26591 h 3333750"/>
              <a:gd name="connsiteX2273" fmla="*/ 5884863 w 12191999"/>
              <a:gd name="connsiteY2273" fmla="*/ 28178 h 3333750"/>
              <a:gd name="connsiteX2274" fmla="*/ 5900340 w 12191999"/>
              <a:gd name="connsiteY2274" fmla="*/ 29766 h 3333750"/>
              <a:gd name="connsiteX2275" fmla="*/ 5907485 w 12191999"/>
              <a:gd name="connsiteY2275" fmla="*/ 30956 h 3333750"/>
              <a:gd name="connsiteX2276" fmla="*/ 5915422 w 12191999"/>
              <a:gd name="connsiteY2276" fmla="*/ 30956 h 3333750"/>
              <a:gd name="connsiteX2277" fmla="*/ 5922565 w 12191999"/>
              <a:gd name="connsiteY2277" fmla="*/ 30956 h 3333750"/>
              <a:gd name="connsiteX2278" fmla="*/ 5929709 w 12191999"/>
              <a:gd name="connsiteY2278" fmla="*/ 30559 h 3333750"/>
              <a:gd name="connsiteX2279" fmla="*/ 5936852 w 12191999"/>
              <a:gd name="connsiteY2279" fmla="*/ 28972 h 3333750"/>
              <a:gd name="connsiteX2280" fmla="*/ 5944393 w 12191999"/>
              <a:gd name="connsiteY2280" fmla="*/ 26591 h 3333750"/>
              <a:gd name="connsiteX2281" fmla="*/ 5950743 w 12191999"/>
              <a:gd name="connsiteY2281" fmla="*/ 24209 h 3333750"/>
              <a:gd name="connsiteX2282" fmla="*/ 5957490 w 12191999"/>
              <a:gd name="connsiteY2282" fmla="*/ 20637 h 3333750"/>
              <a:gd name="connsiteX2283" fmla="*/ 5964237 w 12191999"/>
              <a:gd name="connsiteY2283" fmla="*/ 15875 h 3333750"/>
              <a:gd name="connsiteX2284" fmla="*/ 5970984 w 12191999"/>
              <a:gd name="connsiteY2284" fmla="*/ 9922 h 3333750"/>
              <a:gd name="connsiteX2285" fmla="*/ 5972969 w 12191999"/>
              <a:gd name="connsiteY2285" fmla="*/ 7541 h 3333750"/>
              <a:gd name="connsiteX2286" fmla="*/ 5976143 w 12191999"/>
              <a:gd name="connsiteY2286" fmla="*/ 6350 h 3333750"/>
              <a:gd name="connsiteX2287" fmla="*/ 5979320 w 12191999"/>
              <a:gd name="connsiteY2287" fmla="*/ 5159 h 3333750"/>
              <a:gd name="connsiteX2288" fmla="*/ 5982891 w 12191999"/>
              <a:gd name="connsiteY2288" fmla="*/ 4762 h 3333750"/>
              <a:gd name="connsiteX2289" fmla="*/ 5986462 w 12191999"/>
              <a:gd name="connsiteY2289" fmla="*/ 4762 h 3333750"/>
              <a:gd name="connsiteX2290" fmla="*/ 5990430 w 12191999"/>
              <a:gd name="connsiteY2290" fmla="*/ 4762 h 3333750"/>
              <a:gd name="connsiteX2291" fmla="*/ 5999162 w 12191999"/>
              <a:gd name="connsiteY2291" fmla="*/ 5556 h 3333750"/>
              <a:gd name="connsiteX2292" fmla="*/ 6008687 w 12191999"/>
              <a:gd name="connsiteY2292" fmla="*/ 7144 h 3333750"/>
              <a:gd name="connsiteX2293" fmla="*/ 6017815 w 12191999"/>
              <a:gd name="connsiteY2293" fmla="*/ 9128 h 3333750"/>
              <a:gd name="connsiteX2294" fmla="*/ 6026945 w 12191999"/>
              <a:gd name="connsiteY2294" fmla="*/ 11509 h 3333750"/>
              <a:gd name="connsiteX2295" fmla="*/ 6035277 w 12191999"/>
              <a:gd name="connsiteY2295" fmla="*/ 13494 h 3333750"/>
              <a:gd name="connsiteX2296" fmla="*/ 6289277 w 12191999"/>
              <a:gd name="connsiteY2296" fmla="*/ 12303 h 3333750"/>
              <a:gd name="connsiteX2297" fmla="*/ 6296024 w 12191999"/>
              <a:gd name="connsiteY2297" fmla="*/ 15478 h 3333750"/>
              <a:gd name="connsiteX2298" fmla="*/ 6298802 w 12191999"/>
              <a:gd name="connsiteY2298" fmla="*/ 17066 h 3333750"/>
              <a:gd name="connsiteX2299" fmla="*/ 6301184 w 12191999"/>
              <a:gd name="connsiteY2299" fmla="*/ 19050 h 3333750"/>
              <a:gd name="connsiteX2300" fmla="*/ 6306343 w 12191999"/>
              <a:gd name="connsiteY2300" fmla="*/ 17859 h 3333750"/>
              <a:gd name="connsiteX2301" fmla="*/ 6311502 w 12191999"/>
              <a:gd name="connsiteY2301" fmla="*/ 17066 h 3333750"/>
              <a:gd name="connsiteX2302" fmla="*/ 6316662 w 12191999"/>
              <a:gd name="connsiteY2302" fmla="*/ 16669 h 3333750"/>
              <a:gd name="connsiteX2303" fmla="*/ 6321821 w 12191999"/>
              <a:gd name="connsiteY2303" fmla="*/ 15875 h 3333750"/>
              <a:gd name="connsiteX2304" fmla="*/ 6331346 w 12191999"/>
              <a:gd name="connsiteY2304" fmla="*/ 16669 h 3333750"/>
              <a:gd name="connsiteX2305" fmla="*/ 6340474 w 12191999"/>
              <a:gd name="connsiteY2305" fmla="*/ 17859 h 3333750"/>
              <a:gd name="connsiteX2306" fmla="*/ 6349602 w 12191999"/>
              <a:gd name="connsiteY2306" fmla="*/ 20241 h 3333750"/>
              <a:gd name="connsiteX2307" fmla="*/ 6357937 w 12191999"/>
              <a:gd name="connsiteY2307" fmla="*/ 23812 h 3333750"/>
              <a:gd name="connsiteX2308" fmla="*/ 6366271 w 12191999"/>
              <a:gd name="connsiteY2308" fmla="*/ 27781 h 3333750"/>
              <a:gd name="connsiteX2309" fmla="*/ 6374209 w 12191999"/>
              <a:gd name="connsiteY2309" fmla="*/ 31750 h 3333750"/>
              <a:gd name="connsiteX2310" fmla="*/ 6377384 w 12191999"/>
              <a:gd name="connsiteY2310" fmla="*/ 29766 h 3333750"/>
              <a:gd name="connsiteX2311" fmla="*/ 6380559 w 12191999"/>
              <a:gd name="connsiteY2311" fmla="*/ 28178 h 3333750"/>
              <a:gd name="connsiteX2312" fmla="*/ 6383734 w 12191999"/>
              <a:gd name="connsiteY2312" fmla="*/ 27384 h 3333750"/>
              <a:gd name="connsiteX2313" fmla="*/ 6386909 w 12191999"/>
              <a:gd name="connsiteY2313" fmla="*/ 26194 h 3333750"/>
              <a:gd name="connsiteX2314" fmla="*/ 6392862 w 12191999"/>
              <a:gd name="connsiteY2314" fmla="*/ 25400 h 3333750"/>
              <a:gd name="connsiteX2315" fmla="*/ 6399212 w 12191999"/>
              <a:gd name="connsiteY2315" fmla="*/ 25400 h 3333750"/>
              <a:gd name="connsiteX2316" fmla="*/ 6405165 w 12191999"/>
              <a:gd name="connsiteY2316" fmla="*/ 25797 h 3333750"/>
              <a:gd name="connsiteX2317" fmla="*/ 6411515 w 12191999"/>
              <a:gd name="connsiteY2317" fmla="*/ 27384 h 3333750"/>
              <a:gd name="connsiteX2318" fmla="*/ 6424215 w 12191999"/>
              <a:gd name="connsiteY2318" fmla="*/ 31353 h 3333750"/>
              <a:gd name="connsiteX2319" fmla="*/ 6432152 w 12191999"/>
              <a:gd name="connsiteY2319" fmla="*/ 27384 h 3333750"/>
              <a:gd name="connsiteX2320" fmla="*/ 6439693 w 12191999"/>
              <a:gd name="connsiteY2320" fmla="*/ 23812 h 3333750"/>
              <a:gd name="connsiteX2321" fmla="*/ 6447630 w 12191999"/>
              <a:gd name="connsiteY2321" fmla="*/ 20637 h 3333750"/>
              <a:gd name="connsiteX2322" fmla="*/ 6455171 w 12191999"/>
              <a:gd name="connsiteY2322" fmla="*/ 17463 h 3333750"/>
              <a:gd name="connsiteX2323" fmla="*/ 6463505 w 12191999"/>
              <a:gd name="connsiteY2323" fmla="*/ 15081 h 3333750"/>
              <a:gd name="connsiteX2324" fmla="*/ 6471046 w 12191999"/>
              <a:gd name="connsiteY2324" fmla="*/ 12700 h 3333750"/>
              <a:gd name="connsiteX2325" fmla="*/ 6487715 w 12191999"/>
              <a:gd name="connsiteY2325" fmla="*/ 9128 h 3333750"/>
              <a:gd name="connsiteX2326" fmla="*/ 6503987 w 12191999"/>
              <a:gd name="connsiteY2326" fmla="*/ 7144 h 3333750"/>
              <a:gd name="connsiteX2327" fmla="*/ 6520655 w 12191999"/>
              <a:gd name="connsiteY2327" fmla="*/ 5556 h 3333750"/>
              <a:gd name="connsiteX2328" fmla="*/ 6537324 w 12191999"/>
              <a:gd name="connsiteY2328" fmla="*/ 5159 h 3333750"/>
              <a:gd name="connsiteX2329" fmla="*/ 6554390 w 12191999"/>
              <a:gd name="connsiteY2329" fmla="*/ 4762 h 3333750"/>
              <a:gd name="connsiteX2330" fmla="*/ 6571455 w 12191999"/>
              <a:gd name="connsiteY2330" fmla="*/ 5159 h 3333750"/>
              <a:gd name="connsiteX2331" fmla="*/ 6588521 w 12191999"/>
              <a:gd name="connsiteY2331" fmla="*/ 5556 h 3333750"/>
              <a:gd name="connsiteX2332" fmla="*/ 6622255 w 12191999"/>
              <a:gd name="connsiteY2332" fmla="*/ 7144 h 3333750"/>
              <a:gd name="connsiteX2333" fmla="*/ 6639321 w 12191999"/>
              <a:gd name="connsiteY2333" fmla="*/ 7541 h 3333750"/>
              <a:gd name="connsiteX2334" fmla="*/ 6656387 w 12191999"/>
              <a:gd name="connsiteY2334" fmla="*/ 7541 h 3333750"/>
              <a:gd name="connsiteX2335" fmla="*/ 6673452 w 12191999"/>
              <a:gd name="connsiteY2335" fmla="*/ 7144 h 3333750"/>
              <a:gd name="connsiteX2336" fmla="*/ 6689724 w 12191999"/>
              <a:gd name="connsiteY2336" fmla="*/ 6350 h 3333750"/>
              <a:gd name="connsiteX2337" fmla="*/ 6696074 w 12191999"/>
              <a:gd name="connsiteY2337" fmla="*/ 3572 h 3333750"/>
              <a:gd name="connsiteX2338" fmla="*/ 6701630 w 12191999"/>
              <a:gd name="connsiteY2338" fmla="*/ 1588 h 3333750"/>
              <a:gd name="connsiteX2339" fmla="*/ 6707187 w 12191999"/>
              <a:gd name="connsiteY2339" fmla="*/ 397 h 333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</a:cxnLst>
            <a:rect l="l" t="t" r="r" b="b"/>
            <a:pathLst>
              <a:path w="12191999" h="3333750">
                <a:moveTo>
                  <a:pt x="1322387" y="1241425"/>
                </a:moveTo>
                <a:lnTo>
                  <a:pt x="1328737" y="1241425"/>
                </a:lnTo>
                <a:lnTo>
                  <a:pt x="1335087" y="1242225"/>
                </a:lnTo>
                <a:lnTo>
                  <a:pt x="1341040" y="1243024"/>
                </a:lnTo>
                <a:lnTo>
                  <a:pt x="1346200" y="1244623"/>
                </a:lnTo>
                <a:lnTo>
                  <a:pt x="1350168" y="1246222"/>
                </a:lnTo>
                <a:lnTo>
                  <a:pt x="1353343" y="1248221"/>
                </a:lnTo>
                <a:lnTo>
                  <a:pt x="1356519" y="1251019"/>
                </a:lnTo>
                <a:lnTo>
                  <a:pt x="1358503" y="1253417"/>
                </a:lnTo>
                <a:lnTo>
                  <a:pt x="1360487" y="1256215"/>
                </a:lnTo>
                <a:lnTo>
                  <a:pt x="1361678" y="1259413"/>
                </a:lnTo>
                <a:lnTo>
                  <a:pt x="1362472" y="1262211"/>
                </a:lnTo>
                <a:lnTo>
                  <a:pt x="1363265" y="1265809"/>
                </a:lnTo>
                <a:lnTo>
                  <a:pt x="1364059" y="1272604"/>
                </a:lnTo>
                <a:lnTo>
                  <a:pt x="1364456" y="1279399"/>
                </a:lnTo>
                <a:lnTo>
                  <a:pt x="1365647" y="1286195"/>
                </a:lnTo>
                <a:lnTo>
                  <a:pt x="1366837" y="1292591"/>
                </a:lnTo>
                <a:lnTo>
                  <a:pt x="1366837" y="1298187"/>
                </a:lnTo>
                <a:lnTo>
                  <a:pt x="1365647" y="1302584"/>
                </a:lnTo>
                <a:lnTo>
                  <a:pt x="1363662" y="1306981"/>
                </a:lnTo>
                <a:lnTo>
                  <a:pt x="1360884" y="1310578"/>
                </a:lnTo>
                <a:lnTo>
                  <a:pt x="1358106" y="1314176"/>
                </a:lnTo>
                <a:lnTo>
                  <a:pt x="1354137" y="1316574"/>
                </a:lnTo>
                <a:lnTo>
                  <a:pt x="1349772" y="1319373"/>
                </a:lnTo>
                <a:lnTo>
                  <a:pt x="1345009" y="1321371"/>
                </a:lnTo>
                <a:lnTo>
                  <a:pt x="1339453" y="1323370"/>
                </a:lnTo>
                <a:lnTo>
                  <a:pt x="1328737" y="1326967"/>
                </a:lnTo>
                <a:lnTo>
                  <a:pt x="1304528" y="1332963"/>
                </a:lnTo>
                <a:lnTo>
                  <a:pt x="1300162" y="1333763"/>
                </a:lnTo>
                <a:lnTo>
                  <a:pt x="1296590" y="1334962"/>
                </a:lnTo>
                <a:lnTo>
                  <a:pt x="1289050" y="1335362"/>
                </a:lnTo>
                <a:lnTo>
                  <a:pt x="1281112" y="1336561"/>
                </a:lnTo>
                <a:lnTo>
                  <a:pt x="1273571" y="1338560"/>
                </a:lnTo>
                <a:lnTo>
                  <a:pt x="1265634" y="1340558"/>
                </a:lnTo>
                <a:lnTo>
                  <a:pt x="1249759" y="1344556"/>
                </a:lnTo>
                <a:lnTo>
                  <a:pt x="1234281" y="1349352"/>
                </a:lnTo>
                <a:lnTo>
                  <a:pt x="1226740" y="1350951"/>
                </a:lnTo>
                <a:lnTo>
                  <a:pt x="1219596" y="1352150"/>
                </a:lnTo>
                <a:lnTo>
                  <a:pt x="1212452" y="1352550"/>
                </a:lnTo>
                <a:lnTo>
                  <a:pt x="1205706" y="1352150"/>
                </a:lnTo>
                <a:lnTo>
                  <a:pt x="1199356" y="1350551"/>
                </a:lnTo>
                <a:lnTo>
                  <a:pt x="1196180" y="1349352"/>
                </a:lnTo>
                <a:lnTo>
                  <a:pt x="1193402" y="1347753"/>
                </a:lnTo>
                <a:lnTo>
                  <a:pt x="1190624" y="1345755"/>
                </a:lnTo>
                <a:lnTo>
                  <a:pt x="1188243" y="1343756"/>
                </a:lnTo>
                <a:lnTo>
                  <a:pt x="1185465" y="1340958"/>
                </a:lnTo>
                <a:lnTo>
                  <a:pt x="1183084" y="1338160"/>
                </a:lnTo>
                <a:lnTo>
                  <a:pt x="1181099" y="1334962"/>
                </a:lnTo>
                <a:lnTo>
                  <a:pt x="1179512" y="1332164"/>
                </a:lnTo>
                <a:lnTo>
                  <a:pt x="1178321" y="1329366"/>
                </a:lnTo>
                <a:lnTo>
                  <a:pt x="1177924" y="1326967"/>
                </a:lnTo>
                <a:lnTo>
                  <a:pt x="1177924" y="1324569"/>
                </a:lnTo>
                <a:lnTo>
                  <a:pt x="1178321" y="1322570"/>
                </a:lnTo>
                <a:lnTo>
                  <a:pt x="1178718" y="1320572"/>
                </a:lnTo>
                <a:lnTo>
                  <a:pt x="1179909" y="1318973"/>
                </a:lnTo>
                <a:lnTo>
                  <a:pt x="1181496" y="1317374"/>
                </a:lnTo>
                <a:lnTo>
                  <a:pt x="1183480" y="1315775"/>
                </a:lnTo>
                <a:lnTo>
                  <a:pt x="1188243" y="1312977"/>
                </a:lnTo>
                <a:lnTo>
                  <a:pt x="1193402" y="1310978"/>
                </a:lnTo>
                <a:lnTo>
                  <a:pt x="1200149" y="1308980"/>
                </a:lnTo>
                <a:lnTo>
                  <a:pt x="1214040" y="1305382"/>
                </a:lnTo>
                <a:lnTo>
                  <a:pt x="1228327" y="1302184"/>
                </a:lnTo>
                <a:lnTo>
                  <a:pt x="1235074" y="1300585"/>
                </a:lnTo>
                <a:lnTo>
                  <a:pt x="1241821" y="1298587"/>
                </a:lnTo>
                <a:lnTo>
                  <a:pt x="1247378" y="1296188"/>
                </a:lnTo>
                <a:lnTo>
                  <a:pt x="1251743" y="1292990"/>
                </a:lnTo>
                <a:lnTo>
                  <a:pt x="1257696" y="1288593"/>
                </a:lnTo>
                <a:lnTo>
                  <a:pt x="1263650" y="1284596"/>
                </a:lnTo>
                <a:lnTo>
                  <a:pt x="1266825" y="1282198"/>
                </a:lnTo>
                <a:lnTo>
                  <a:pt x="1268015" y="1280998"/>
                </a:lnTo>
                <a:lnTo>
                  <a:pt x="1268809" y="1279399"/>
                </a:lnTo>
                <a:lnTo>
                  <a:pt x="1273571" y="1271805"/>
                </a:lnTo>
                <a:lnTo>
                  <a:pt x="1278731" y="1263810"/>
                </a:lnTo>
                <a:lnTo>
                  <a:pt x="1281906" y="1260212"/>
                </a:lnTo>
                <a:lnTo>
                  <a:pt x="1285478" y="1257015"/>
                </a:lnTo>
                <a:lnTo>
                  <a:pt x="1288653" y="1254216"/>
                </a:lnTo>
                <a:lnTo>
                  <a:pt x="1292621" y="1251019"/>
                </a:lnTo>
                <a:lnTo>
                  <a:pt x="1296590" y="1249020"/>
                </a:lnTo>
                <a:lnTo>
                  <a:pt x="1300956" y="1246222"/>
                </a:lnTo>
                <a:lnTo>
                  <a:pt x="1306115" y="1244623"/>
                </a:lnTo>
                <a:lnTo>
                  <a:pt x="1310481" y="1243024"/>
                </a:lnTo>
                <a:lnTo>
                  <a:pt x="1316434" y="1242225"/>
                </a:lnTo>
                <a:close/>
                <a:moveTo>
                  <a:pt x="6712346" y="0"/>
                </a:moveTo>
                <a:lnTo>
                  <a:pt x="6717109" y="397"/>
                </a:lnTo>
                <a:lnTo>
                  <a:pt x="6721871" y="1191"/>
                </a:lnTo>
                <a:lnTo>
                  <a:pt x="6726237" y="2381"/>
                </a:lnTo>
                <a:lnTo>
                  <a:pt x="6730602" y="3969"/>
                </a:lnTo>
                <a:lnTo>
                  <a:pt x="6738540" y="8334"/>
                </a:lnTo>
                <a:lnTo>
                  <a:pt x="6746874" y="12700"/>
                </a:lnTo>
                <a:lnTo>
                  <a:pt x="6754812" y="17463"/>
                </a:lnTo>
                <a:lnTo>
                  <a:pt x="6762749" y="21431"/>
                </a:lnTo>
                <a:lnTo>
                  <a:pt x="6762352" y="27384"/>
                </a:lnTo>
                <a:lnTo>
                  <a:pt x="6762749" y="27384"/>
                </a:lnTo>
                <a:lnTo>
                  <a:pt x="6762749" y="21431"/>
                </a:lnTo>
                <a:lnTo>
                  <a:pt x="6769893" y="21431"/>
                </a:lnTo>
                <a:lnTo>
                  <a:pt x="6776640" y="21034"/>
                </a:lnTo>
                <a:lnTo>
                  <a:pt x="6783784" y="20241"/>
                </a:lnTo>
                <a:lnTo>
                  <a:pt x="6790530" y="19050"/>
                </a:lnTo>
                <a:lnTo>
                  <a:pt x="6805215" y="15478"/>
                </a:lnTo>
                <a:lnTo>
                  <a:pt x="6819105" y="12303"/>
                </a:lnTo>
                <a:lnTo>
                  <a:pt x="6825455" y="11509"/>
                </a:lnTo>
                <a:lnTo>
                  <a:pt x="6832996" y="10716"/>
                </a:lnTo>
                <a:lnTo>
                  <a:pt x="6839346" y="10716"/>
                </a:lnTo>
                <a:lnTo>
                  <a:pt x="6846887" y="11906"/>
                </a:lnTo>
                <a:lnTo>
                  <a:pt x="6853237" y="13494"/>
                </a:lnTo>
                <a:lnTo>
                  <a:pt x="6859587" y="16669"/>
                </a:lnTo>
                <a:lnTo>
                  <a:pt x="6866334" y="20637"/>
                </a:lnTo>
                <a:lnTo>
                  <a:pt x="6872287" y="26194"/>
                </a:lnTo>
                <a:lnTo>
                  <a:pt x="6875462" y="23019"/>
                </a:lnTo>
                <a:lnTo>
                  <a:pt x="6879034" y="21034"/>
                </a:lnTo>
                <a:lnTo>
                  <a:pt x="6882209" y="19050"/>
                </a:lnTo>
                <a:lnTo>
                  <a:pt x="6885780" y="17859"/>
                </a:lnTo>
                <a:lnTo>
                  <a:pt x="6889352" y="17066"/>
                </a:lnTo>
                <a:lnTo>
                  <a:pt x="6892924" y="16669"/>
                </a:lnTo>
                <a:lnTo>
                  <a:pt x="6900862" y="16669"/>
                </a:lnTo>
                <a:lnTo>
                  <a:pt x="6908402" y="17463"/>
                </a:lnTo>
                <a:lnTo>
                  <a:pt x="6916340" y="18653"/>
                </a:lnTo>
                <a:lnTo>
                  <a:pt x="6923880" y="19050"/>
                </a:lnTo>
                <a:lnTo>
                  <a:pt x="6931818" y="19050"/>
                </a:lnTo>
                <a:lnTo>
                  <a:pt x="6945709" y="15478"/>
                </a:lnTo>
                <a:lnTo>
                  <a:pt x="6958805" y="12303"/>
                </a:lnTo>
                <a:lnTo>
                  <a:pt x="6972299" y="10716"/>
                </a:lnTo>
                <a:lnTo>
                  <a:pt x="6985793" y="9922"/>
                </a:lnTo>
                <a:lnTo>
                  <a:pt x="6998890" y="9922"/>
                </a:lnTo>
                <a:lnTo>
                  <a:pt x="7012384" y="10716"/>
                </a:lnTo>
                <a:lnTo>
                  <a:pt x="7025877" y="11906"/>
                </a:lnTo>
                <a:lnTo>
                  <a:pt x="7038577" y="13891"/>
                </a:lnTo>
                <a:lnTo>
                  <a:pt x="7064771" y="18653"/>
                </a:lnTo>
                <a:lnTo>
                  <a:pt x="7090965" y="23812"/>
                </a:lnTo>
                <a:lnTo>
                  <a:pt x="7117555" y="28972"/>
                </a:lnTo>
                <a:lnTo>
                  <a:pt x="7130255" y="30956"/>
                </a:lnTo>
                <a:lnTo>
                  <a:pt x="7142955" y="32544"/>
                </a:lnTo>
                <a:lnTo>
                  <a:pt x="7147321" y="33337"/>
                </a:lnTo>
                <a:lnTo>
                  <a:pt x="7152480" y="34925"/>
                </a:lnTo>
                <a:lnTo>
                  <a:pt x="7156846" y="37703"/>
                </a:lnTo>
                <a:lnTo>
                  <a:pt x="7161609" y="41275"/>
                </a:lnTo>
                <a:lnTo>
                  <a:pt x="7166768" y="45244"/>
                </a:lnTo>
                <a:lnTo>
                  <a:pt x="7171530" y="49609"/>
                </a:lnTo>
                <a:lnTo>
                  <a:pt x="7175896" y="54372"/>
                </a:lnTo>
                <a:lnTo>
                  <a:pt x="7180659" y="60325"/>
                </a:lnTo>
                <a:lnTo>
                  <a:pt x="7184627" y="65881"/>
                </a:lnTo>
                <a:lnTo>
                  <a:pt x="7189390" y="72231"/>
                </a:lnTo>
                <a:lnTo>
                  <a:pt x="7192962" y="78184"/>
                </a:lnTo>
                <a:lnTo>
                  <a:pt x="7196534" y="84931"/>
                </a:lnTo>
                <a:lnTo>
                  <a:pt x="7199709" y="91678"/>
                </a:lnTo>
                <a:lnTo>
                  <a:pt x="7202487" y="97631"/>
                </a:lnTo>
                <a:lnTo>
                  <a:pt x="7204471" y="104378"/>
                </a:lnTo>
                <a:lnTo>
                  <a:pt x="7206059" y="110728"/>
                </a:lnTo>
                <a:lnTo>
                  <a:pt x="7240984" y="119856"/>
                </a:lnTo>
                <a:lnTo>
                  <a:pt x="7244555" y="119062"/>
                </a:lnTo>
                <a:lnTo>
                  <a:pt x="7246937" y="117475"/>
                </a:lnTo>
                <a:lnTo>
                  <a:pt x="7249318" y="115887"/>
                </a:lnTo>
                <a:lnTo>
                  <a:pt x="7250509" y="114300"/>
                </a:lnTo>
                <a:lnTo>
                  <a:pt x="7251699" y="112712"/>
                </a:lnTo>
                <a:lnTo>
                  <a:pt x="7252096" y="111125"/>
                </a:lnTo>
                <a:lnTo>
                  <a:pt x="7252096" y="107156"/>
                </a:lnTo>
                <a:lnTo>
                  <a:pt x="7250112" y="99219"/>
                </a:lnTo>
                <a:lnTo>
                  <a:pt x="7249715" y="95647"/>
                </a:lnTo>
                <a:lnTo>
                  <a:pt x="7250112" y="93663"/>
                </a:lnTo>
                <a:lnTo>
                  <a:pt x="7251302" y="92075"/>
                </a:lnTo>
                <a:lnTo>
                  <a:pt x="7244159" y="91678"/>
                </a:lnTo>
                <a:lnTo>
                  <a:pt x="7238205" y="90487"/>
                </a:lnTo>
                <a:lnTo>
                  <a:pt x="7232649" y="89694"/>
                </a:lnTo>
                <a:lnTo>
                  <a:pt x="7227887" y="88106"/>
                </a:lnTo>
                <a:lnTo>
                  <a:pt x="7223918" y="86519"/>
                </a:lnTo>
                <a:lnTo>
                  <a:pt x="7220743" y="84931"/>
                </a:lnTo>
                <a:lnTo>
                  <a:pt x="7217568" y="82947"/>
                </a:lnTo>
                <a:lnTo>
                  <a:pt x="7215584" y="80962"/>
                </a:lnTo>
                <a:lnTo>
                  <a:pt x="7213599" y="78581"/>
                </a:lnTo>
                <a:lnTo>
                  <a:pt x="7212012" y="76200"/>
                </a:lnTo>
                <a:lnTo>
                  <a:pt x="7211218" y="73422"/>
                </a:lnTo>
                <a:lnTo>
                  <a:pt x="7210027" y="71041"/>
                </a:lnTo>
                <a:lnTo>
                  <a:pt x="7208837" y="65881"/>
                </a:lnTo>
                <a:lnTo>
                  <a:pt x="7208440" y="59531"/>
                </a:lnTo>
                <a:lnTo>
                  <a:pt x="7208440" y="48022"/>
                </a:lnTo>
                <a:lnTo>
                  <a:pt x="7208043" y="41672"/>
                </a:lnTo>
                <a:lnTo>
                  <a:pt x="7206852" y="36116"/>
                </a:lnTo>
                <a:lnTo>
                  <a:pt x="7206059" y="32941"/>
                </a:lnTo>
                <a:lnTo>
                  <a:pt x="7204471" y="30559"/>
                </a:lnTo>
                <a:lnTo>
                  <a:pt x="7202487" y="27384"/>
                </a:lnTo>
                <a:lnTo>
                  <a:pt x="7200105" y="24606"/>
                </a:lnTo>
                <a:lnTo>
                  <a:pt x="7197724" y="22225"/>
                </a:lnTo>
                <a:lnTo>
                  <a:pt x="7194152" y="20241"/>
                </a:lnTo>
                <a:lnTo>
                  <a:pt x="7190580" y="17859"/>
                </a:lnTo>
                <a:lnTo>
                  <a:pt x="7185818" y="15875"/>
                </a:lnTo>
                <a:lnTo>
                  <a:pt x="7196534" y="15478"/>
                </a:lnTo>
                <a:lnTo>
                  <a:pt x="7206852" y="16669"/>
                </a:lnTo>
                <a:lnTo>
                  <a:pt x="7216774" y="17463"/>
                </a:lnTo>
                <a:lnTo>
                  <a:pt x="7225902" y="19050"/>
                </a:lnTo>
                <a:lnTo>
                  <a:pt x="7234634" y="21034"/>
                </a:lnTo>
                <a:lnTo>
                  <a:pt x="7243365" y="23019"/>
                </a:lnTo>
                <a:lnTo>
                  <a:pt x="7259240" y="28178"/>
                </a:lnTo>
                <a:lnTo>
                  <a:pt x="7274718" y="32544"/>
                </a:lnTo>
                <a:lnTo>
                  <a:pt x="7282259" y="34528"/>
                </a:lnTo>
                <a:lnTo>
                  <a:pt x="7289799" y="36116"/>
                </a:lnTo>
                <a:lnTo>
                  <a:pt x="7296943" y="36909"/>
                </a:lnTo>
                <a:lnTo>
                  <a:pt x="7304880" y="37703"/>
                </a:lnTo>
                <a:lnTo>
                  <a:pt x="7312421" y="36909"/>
                </a:lnTo>
                <a:lnTo>
                  <a:pt x="7320755" y="36116"/>
                </a:lnTo>
                <a:lnTo>
                  <a:pt x="7675165" y="71437"/>
                </a:lnTo>
                <a:lnTo>
                  <a:pt x="7711280" y="92075"/>
                </a:lnTo>
                <a:lnTo>
                  <a:pt x="7715646" y="93266"/>
                </a:lnTo>
                <a:lnTo>
                  <a:pt x="7720012" y="94059"/>
                </a:lnTo>
                <a:lnTo>
                  <a:pt x="7723584" y="95647"/>
                </a:lnTo>
                <a:lnTo>
                  <a:pt x="7726759" y="97234"/>
                </a:lnTo>
                <a:lnTo>
                  <a:pt x="7737871" y="100806"/>
                </a:lnTo>
                <a:lnTo>
                  <a:pt x="7748587" y="103981"/>
                </a:lnTo>
                <a:lnTo>
                  <a:pt x="7759699" y="107156"/>
                </a:lnTo>
                <a:lnTo>
                  <a:pt x="7770415" y="109141"/>
                </a:lnTo>
                <a:lnTo>
                  <a:pt x="7781130" y="111125"/>
                </a:lnTo>
                <a:lnTo>
                  <a:pt x="7791846" y="112712"/>
                </a:lnTo>
                <a:lnTo>
                  <a:pt x="7803355" y="113903"/>
                </a:lnTo>
                <a:lnTo>
                  <a:pt x="7814071" y="114697"/>
                </a:lnTo>
                <a:lnTo>
                  <a:pt x="7825580" y="114697"/>
                </a:lnTo>
                <a:lnTo>
                  <a:pt x="7836693" y="114697"/>
                </a:lnTo>
                <a:lnTo>
                  <a:pt x="7848202" y="113903"/>
                </a:lnTo>
                <a:lnTo>
                  <a:pt x="7859315" y="112712"/>
                </a:lnTo>
                <a:lnTo>
                  <a:pt x="7871221" y="111125"/>
                </a:lnTo>
                <a:lnTo>
                  <a:pt x="7883127" y="108744"/>
                </a:lnTo>
                <a:lnTo>
                  <a:pt x="7895034" y="105966"/>
                </a:lnTo>
                <a:lnTo>
                  <a:pt x="7907337" y="102394"/>
                </a:lnTo>
                <a:lnTo>
                  <a:pt x="7913290" y="100806"/>
                </a:lnTo>
                <a:lnTo>
                  <a:pt x="7920037" y="99219"/>
                </a:lnTo>
                <a:lnTo>
                  <a:pt x="7926784" y="98822"/>
                </a:lnTo>
                <a:lnTo>
                  <a:pt x="7933927" y="98425"/>
                </a:lnTo>
                <a:lnTo>
                  <a:pt x="7940674" y="98425"/>
                </a:lnTo>
                <a:lnTo>
                  <a:pt x="7947818" y="98822"/>
                </a:lnTo>
                <a:lnTo>
                  <a:pt x="7954962" y="99219"/>
                </a:lnTo>
                <a:lnTo>
                  <a:pt x="7962502" y="100806"/>
                </a:lnTo>
                <a:lnTo>
                  <a:pt x="7969646" y="102394"/>
                </a:lnTo>
                <a:lnTo>
                  <a:pt x="7976393" y="103981"/>
                </a:lnTo>
                <a:lnTo>
                  <a:pt x="7983537" y="106362"/>
                </a:lnTo>
                <a:lnTo>
                  <a:pt x="7990284" y="109141"/>
                </a:lnTo>
                <a:lnTo>
                  <a:pt x="7996634" y="112316"/>
                </a:lnTo>
                <a:lnTo>
                  <a:pt x="8002984" y="115491"/>
                </a:lnTo>
                <a:lnTo>
                  <a:pt x="8009334" y="119062"/>
                </a:lnTo>
                <a:lnTo>
                  <a:pt x="8014890" y="123031"/>
                </a:lnTo>
                <a:lnTo>
                  <a:pt x="8020446" y="124619"/>
                </a:lnTo>
                <a:lnTo>
                  <a:pt x="8025605" y="126603"/>
                </a:lnTo>
                <a:lnTo>
                  <a:pt x="8034734" y="131366"/>
                </a:lnTo>
                <a:lnTo>
                  <a:pt x="8044655" y="133747"/>
                </a:lnTo>
                <a:lnTo>
                  <a:pt x="8054974" y="135334"/>
                </a:lnTo>
                <a:lnTo>
                  <a:pt x="8065293" y="136525"/>
                </a:lnTo>
                <a:lnTo>
                  <a:pt x="8075612" y="136525"/>
                </a:lnTo>
                <a:lnTo>
                  <a:pt x="8085930" y="135731"/>
                </a:lnTo>
                <a:lnTo>
                  <a:pt x="8096646" y="135334"/>
                </a:lnTo>
                <a:lnTo>
                  <a:pt x="8117680" y="133747"/>
                </a:lnTo>
                <a:lnTo>
                  <a:pt x="8128396" y="133350"/>
                </a:lnTo>
                <a:lnTo>
                  <a:pt x="8138715" y="132953"/>
                </a:lnTo>
                <a:lnTo>
                  <a:pt x="8149430" y="132953"/>
                </a:lnTo>
                <a:lnTo>
                  <a:pt x="8159749" y="133350"/>
                </a:lnTo>
                <a:lnTo>
                  <a:pt x="8169671" y="134144"/>
                </a:lnTo>
                <a:lnTo>
                  <a:pt x="8179990" y="136525"/>
                </a:lnTo>
                <a:lnTo>
                  <a:pt x="8189912" y="139303"/>
                </a:lnTo>
                <a:lnTo>
                  <a:pt x="8194277" y="141684"/>
                </a:lnTo>
                <a:lnTo>
                  <a:pt x="8199040" y="144066"/>
                </a:lnTo>
                <a:lnTo>
                  <a:pt x="8296274" y="157956"/>
                </a:lnTo>
                <a:lnTo>
                  <a:pt x="8393111" y="171847"/>
                </a:lnTo>
                <a:lnTo>
                  <a:pt x="8441530" y="178594"/>
                </a:lnTo>
                <a:lnTo>
                  <a:pt x="8490346" y="185341"/>
                </a:lnTo>
                <a:lnTo>
                  <a:pt x="8539161" y="190897"/>
                </a:lnTo>
                <a:lnTo>
                  <a:pt x="8587580" y="196056"/>
                </a:lnTo>
                <a:lnTo>
                  <a:pt x="8598693" y="197644"/>
                </a:lnTo>
                <a:lnTo>
                  <a:pt x="8610202" y="199231"/>
                </a:lnTo>
                <a:lnTo>
                  <a:pt x="8631633" y="203200"/>
                </a:lnTo>
                <a:lnTo>
                  <a:pt x="8652271" y="207962"/>
                </a:lnTo>
                <a:lnTo>
                  <a:pt x="8672511" y="213122"/>
                </a:lnTo>
                <a:lnTo>
                  <a:pt x="8692355" y="219075"/>
                </a:lnTo>
                <a:lnTo>
                  <a:pt x="8712199" y="225425"/>
                </a:lnTo>
                <a:lnTo>
                  <a:pt x="8751093" y="238919"/>
                </a:lnTo>
                <a:lnTo>
                  <a:pt x="8762602" y="242491"/>
                </a:lnTo>
                <a:lnTo>
                  <a:pt x="8773715" y="246062"/>
                </a:lnTo>
                <a:lnTo>
                  <a:pt x="8795940" y="254397"/>
                </a:lnTo>
                <a:lnTo>
                  <a:pt x="8817371" y="262334"/>
                </a:lnTo>
                <a:lnTo>
                  <a:pt x="8828880" y="265509"/>
                </a:lnTo>
                <a:lnTo>
                  <a:pt x="8839993" y="268684"/>
                </a:lnTo>
                <a:lnTo>
                  <a:pt x="8851899" y="271066"/>
                </a:lnTo>
                <a:lnTo>
                  <a:pt x="8863408" y="272653"/>
                </a:lnTo>
                <a:lnTo>
                  <a:pt x="8875711" y="273447"/>
                </a:lnTo>
                <a:lnTo>
                  <a:pt x="8888015" y="273447"/>
                </a:lnTo>
                <a:lnTo>
                  <a:pt x="8900715" y="271859"/>
                </a:lnTo>
                <a:lnTo>
                  <a:pt x="8907065" y="270272"/>
                </a:lnTo>
                <a:lnTo>
                  <a:pt x="8913811" y="268684"/>
                </a:lnTo>
                <a:lnTo>
                  <a:pt x="8920955" y="267097"/>
                </a:lnTo>
                <a:lnTo>
                  <a:pt x="8927702" y="264716"/>
                </a:lnTo>
                <a:lnTo>
                  <a:pt x="8934846" y="261937"/>
                </a:lnTo>
                <a:lnTo>
                  <a:pt x="8941990" y="258762"/>
                </a:lnTo>
                <a:lnTo>
                  <a:pt x="8945958" y="257969"/>
                </a:lnTo>
                <a:lnTo>
                  <a:pt x="8950721" y="256778"/>
                </a:lnTo>
                <a:lnTo>
                  <a:pt x="8956277" y="256381"/>
                </a:lnTo>
                <a:lnTo>
                  <a:pt x="8962230" y="256778"/>
                </a:lnTo>
                <a:lnTo>
                  <a:pt x="8968977" y="257175"/>
                </a:lnTo>
                <a:lnTo>
                  <a:pt x="8975327" y="258366"/>
                </a:lnTo>
                <a:lnTo>
                  <a:pt x="8989218" y="261144"/>
                </a:lnTo>
                <a:lnTo>
                  <a:pt x="9003902" y="264716"/>
                </a:lnTo>
                <a:lnTo>
                  <a:pt x="9018587" y="268684"/>
                </a:lnTo>
                <a:lnTo>
                  <a:pt x="9046368" y="277019"/>
                </a:lnTo>
                <a:lnTo>
                  <a:pt x="9068593" y="282575"/>
                </a:lnTo>
                <a:lnTo>
                  <a:pt x="9090421" y="288925"/>
                </a:lnTo>
                <a:lnTo>
                  <a:pt x="9111852" y="294481"/>
                </a:lnTo>
                <a:lnTo>
                  <a:pt x="9122568" y="296863"/>
                </a:lnTo>
                <a:lnTo>
                  <a:pt x="9133283" y="298847"/>
                </a:lnTo>
                <a:lnTo>
                  <a:pt x="9144793" y="301228"/>
                </a:lnTo>
                <a:lnTo>
                  <a:pt x="9155508" y="302816"/>
                </a:lnTo>
                <a:lnTo>
                  <a:pt x="9167018" y="303609"/>
                </a:lnTo>
                <a:lnTo>
                  <a:pt x="9178924" y="304006"/>
                </a:lnTo>
                <a:lnTo>
                  <a:pt x="9190037" y="303609"/>
                </a:lnTo>
                <a:lnTo>
                  <a:pt x="9201943" y="303212"/>
                </a:lnTo>
                <a:lnTo>
                  <a:pt x="9214246" y="301625"/>
                </a:lnTo>
                <a:lnTo>
                  <a:pt x="9226549" y="298847"/>
                </a:lnTo>
                <a:lnTo>
                  <a:pt x="9230518" y="298450"/>
                </a:lnTo>
                <a:lnTo>
                  <a:pt x="9235677" y="298450"/>
                </a:lnTo>
                <a:lnTo>
                  <a:pt x="9240837" y="298847"/>
                </a:lnTo>
                <a:lnTo>
                  <a:pt x="9245996" y="300037"/>
                </a:lnTo>
                <a:lnTo>
                  <a:pt x="9257108" y="303212"/>
                </a:lnTo>
                <a:lnTo>
                  <a:pt x="9266237" y="307181"/>
                </a:lnTo>
                <a:lnTo>
                  <a:pt x="9290446" y="317103"/>
                </a:lnTo>
                <a:lnTo>
                  <a:pt x="9315449" y="326231"/>
                </a:lnTo>
                <a:lnTo>
                  <a:pt x="9340849" y="334566"/>
                </a:lnTo>
                <a:lnTo>
                  <a:pt x="9366646" y="341709"/>
                </a:lnTo>
                <a:lnTo>
                  <a:pt x="9392840" y="348059"/>
                </a:lnTo>
                <a:lnTo>
                  <a:pt x="9419430" y="353615"/>
                </a:lnTo>
                <a:lnTo>
                  <a:pt x="9446815" y="358775"/>
                </a:lnTo>
                <a:lnTo>
                  <a:pt x="9474199" y="362744"/>
                </a:lnTo>
                <a:lnTo>
                  <a:pt x="9553177" y="395684"/>
                </a:lnTo>
                <a:lnTo>
                  <a:pt x="9632949" y="428228"/>
                </a:lnTo>
                <a:lnTo>
                  <a:pt x="9644458" y="432990"/>
                </a:lnTo>
                <a:lnTo>
                  <a:pt x="9656365" y="436959"/>
                </a:lnTo>
                <a:lnTo>
                  <a:pt x="9668668" y="440928"/>
                </a:lnTo>
                <a:lnTo>
                  <a:pt x="9680971" y="444103"/>
                </a:lnTo>
                <a:lnTo>
                  <a:pt x="9693274" y="446087"/>
                </a:lnTo>
                <a:lnTo>
                  <a:pt x="9700021" y="446881"/>
                </a:lnTo>
                <a:lnTo>
                  <a:pt x="9706768" y="447278"/>
                </a:lnTo>
                <a:lnTo>
                  <a:pt x="9713515" y="447278"/>
                </a:lnTo>
                <a:lnTo>
                  <a:pt x="9719865" y="447278"/>
                </a:lnTo>
                <a:lnTo>
                  <a:pt x="9726611" y="446881"/>
                </a:lnTo>
                <a:lnTo>
                  <a:pt x="9733755" y="445690"/>
                </a:lnTo>
                <a:lnTo>
                  <a:pt x="9782174" y="443706"/>
                </a:lnTo>
                <a:lnTo>
                  <a:pt x="9788524" y="441722"/>
                </a:lnTo>
                <a:lnTo>
                  <a:pt x="9794477" y="440134"/>
                </a:lnTo>
                <a:lnTo>
                  <a:pt x="9800827" y="439737"/>
                </a:lnTo>
                <a:lnTo>
                  <a:pt x="9807177" y="440134"/>
                </a:lnTo>
                <a:lnTo>
                  <a:pt x="9813130" y="440531"/>
                </a:lnTo>
                <a:lnTo>
                  <a:pt x="9819480" y="442119"/>
                </a:lnTo>
                <a:lnTo>
                  <a:pt x="9825037" y="444103"/>
                </a:lnTo>
                <a:lnTo>
                  <a:pt x="9830593" y="446087"/>
                </a:lnTo>
                <a:lnTo>
                  <a:pt x="9982993" y="509587"/>
                </a:lnTo>
                <a:lnTo>
                  <a:pt x="10059193" y="541337"/>
                </a:lnTo>
                <a:lnTo>
                  <a:pt x="10134599" y="573881"/>
                </a:lnTo>
                <a:lnTo>
                  <a:pt x="10145711" y="578644"/>
                </a:lnTo>
                <a:lnTo>
                  <a:pt x="10156030" y="582215"/>
                </a:lnTo>
                <a:lnTo>
                  <a:pt x="10166349" y="585390"/>
                </a:lnTo>
                <a:lnTo>
                  <a:pt x="10176271" y="587772"/>
                </a:lnTo>
                <a:lnTo>
                  <a:pt x="10187383" y="589756"/>
                </a:lnTo>
                <a:lnTo>
                  <a:pt x="10198496" y="590947"/>
                </a:lnTo>
                <a:lnTo>
                  <a:pt x="10211593" y="590947"/>
                </a:lnTo>
                <a:lnTo>
                  <a:pt x="10225483" y="590947"/>
                </a:lnTo>
                <a:lnTo>
                  <a:pt x="10237787" y="590947"/>
                </a:lnTo>
                <a:lnTo>
                  <a:pt x="10250090" y="591344"/>
                </a:lnTo>
                <a:lnTo>
                  <a:pt x="10261202" y="593328"/>
                </a:lnTo>
                <a:lnTo>
                  <a:pt x="10272315" y="596503"/>
                </a:lnTo>
                <a:lnTo>
                  <a:pt x="10282633" y="600075"/>
                </a:lnTo>
                <a:lnTo>
                  <a:pt x="10291761" y="604440"/>
                </a:lnTo>
                <a:lnTo>
                  <a:pt x="10300890" y="609600"/>
                </a:lnTo>
                <a:lnTo>
                  <a:pt x="10309621" y="615156"/>
                </a:lnTo>
                <a:lnTo>
                  <a:pt x="10318352" y="620712"/>
                </a:lnTo>
                <a:lnTo>
                  <a:pt x="10326687" y="627459"/>
                </a:lnTo>
                <a:lnTo>
                  <a:pt x="10334624" y="634206"/>
                </a:lnTo>
                <a:lnTo>
                  <a:pt x="10341768" y="640953"/>
                </a:lnTo>
                <a:lnTo>
                  <a:pt x="10356452" y="654844"/>
                </a:lnTo>
                <a:lnTo>
                  <a:pt x="10371137" y="668734"/>
                </a:lnTo>
                <a:lnTo>
                  <a:pt x="10374708" y="672703"/>
                </a:lnTo>
                <a:lnTo>
                  <a:pt x="10377487" y="676672"/>
                </a:lnTo>
                <a:lnTo>
                  <a:pt x="10383837" y="685403"/>
                </a:lnTo>
                <a:lnTo>
                  <a:pt x="10387805" y="689769"/>
                </a:lnTo>
                <a:lnTo>
                  <a:pt x="10392171" y="693737"/>
                </a:lnTo>
                <a:lnTo>
                  <a:pt x="10395346" y="695325"/>
                </a:lnTo>
                <a:lnTo>
                  <a:pt x="10398124" y="696912"/>
                </a:lnTo>
                <a:lnTo>
                  <a:pt x="10401299" y="698103"/>
                </a:lnTo>
                <a:lnTo>
                  <a:pt x="10405268" y="699294"/>
                </a:lnTo>
                <a:lnTo>
                  <a:pt x="10425508" y="704453"/>
                </a:lnTo>
                <a:lnTo>
                  <a:pt x="10444558" y="711200"/>
                </a:lnTo>
                <a:lnTo>
                  <a:pt x="10463211" y="717947"/>
                </a:lnTo>
                <a:lnTo>
                  <a:pt x="10480674" y="725884"/>
                </a:lnTo>
                <a:lnTo>
                  <a:pt x="10496946" y="734615"/>
                </a:lnTo>
                <a:lnTo>
                  <a:pt x="10512821" y="743347"/>
                </a:lnTo>
                <a:lnTo>
                  <a:pt x="10527902" y="752475"/>
                </a:lnTo>
                <a:lnTo>
                  <a:pt x="10542190" y="762397"/>
                </a:lnTo>
                <a:lnTo>
                  <a:pt x="10556080" y="773112"/>
                </a:lnTo>
                <a:lnTo>
                  <a:pt x="10569971" y="783431"/>
                </a:lnTo>
                <a:lnTo>
                  <a:pt x="10583068" y="794544"/>
                </a:lnTo>
                <a:lnTo>
                  <a:pt x="10595768" y="806053"/>
                </a:lnTo>
                <a:lnTo>
                  <a:pt x="10608071" y="817165"/>
                </a:lnTo>
                <a:lnTo>
                  <a:pt x="10620374" y="829072"/>
                </a:lnTo>
                <a:lnTo>
                  <a:pt x="10644187" y="852884"/>
                </a:lnTo>
                <a:lnTo>
                  <a:pt x="10658474" y="860028"/>
                </a:lnTo>
                <a:lnTo>
                  <a:pt x="10673555" y="867172"/>
                </a:lnTo>
                <a:lnTo>
                  <a:pt x="10687843" y="873919"/>
                </a:lnTo>
                <a:lnTo>
                  <a:pt x="10702527" y="881856"/>
                </a:lnTo>
                <a:lnTo>
                  <a:pt x="10716418" y="889397"/>
                </a:lnTo>
                <a:lnTo>
                  <a:pt x="10722371" y="893365"/>
                </a:lnTo>
                <a:lnTo>
                  <a:pt x="10729118" y="897731"/>
                </a:lnTo>
                <a:lnTo>
                  <a:pt x="10734674" y="902097"/>
                </a:lnTo>
                <a:lnTo>
                  <a:pt x="10741024" y="906859"/>
                </a:lnTo>
                <a:lnTo>
                  <a:pt x="10746183" y="912019"/>
                </a:lnTo>
                <a:lnTo>
                  <a:pt x="10751343" y="917575"/>
                </a:lnTo>
                <a:lnTo>
                  <a:pt x="10777140" y="922734"/>
                </a:lnTo>
                <a:lnTo>
                  <a:pt x="10801746" y="927894"/>
                </a:lnTo>
                <a:lnTo>
                  <a:pt x="10814049" y="931069"/>
                </a:lnTo>
                <a:lnTo>
                  <a:pt x="10825955" y="934640"/>
                </a:lnTo>
                <a:lnTo>
                  <a:pt x="10837068" y="938212"/>
                </a:lnTo>
                <a:lnTo>
                  <a:pt x="10848577" y="942578"/>
                </a:lnTo>
                <a:lnTo>
                  <a:pt x="10858896" y="946944"/>
                </a:lnTo>
                <a:lnTo>
                  <a:pt x="10869215" y="952897"/>
                </a:lnTo>
                <a:lnTo>
                  <a:pt x="10878343" y="958453"/>
                </a:lnTo>
                <a:lnTo>
                  <a:pt x="10887471" y="964406"/>
                </a:lnTo>
                <a:lnTo>
                  <a:pt x="10895408" y="971947"/>
                </a:lnTo>
                <a:lnTo>
                  <a:pt x="10902949" y="979884"/>
                </a:lnTo>
                <a:lnTo>
                  <a:pt x="10909299" y="988615"/>
                </a:lnTo>
                <a:lnTo>
                  <a:pt x="10912474" y="993378"/>
                </a:lnTo>
                <a:lnTo>
                  <a:pt x="10914855" y="998140"/>
                </a:lnTo>
                <a:lnTo>
                  <a:pt x="10917237" y="1001712"/>
                </a:lnTo>
                <a:lnTo>
                  <a:pt x="10920015" y="1004887"/>
                </a:lnTo>
                <a:lnTo>
                  <a:pt x="10923190" y="1006078"/>
                </a:lnTo>
                <a:lnTo>
                  <a:pt x="10926761" y="1007665"/>
                </a:lnTo>
                <a:lnTo>
                  <a:pt x="10930730" y="1008459"/>
                </a:lnTo>
                <a:lnTo>
                  <a:pt x="10935493" y="1008856"/>
                </a:lnTo>
                <a:lnTo>
                  <a:pt x="10947399" y="1008856"/>
                </a:lnTo>
                <a:lnTo>
                  <a:pt x="10956130" y="1008856"/>
                </a:lnTo>
                <a:lnTo>
                  <a:pt x="10964068" y="1009253"/>
                </a:lnTo>
                <a:lnTo>
                  <a:pt x="10972402" y="1010047"/>
                </a:lnTo>
                <a:lnTo>
                  <a:pt x="10979546" y="1011237"/>
                </a:lnTo>
                <a:lnTo>
                  <a:pt x="10986293" y="1013619"/>
                </a:lnTo>
                <a:lnTo>
                  <a:pt x="10992643" y="1016000"/>
                </a:lnTo>
                <a:lnTo>
                  <a:pt x="10998199" y="1018778"/>
                </a:lnTo>
                <a:lnTo>
                  <a:pt x="11003358" y="1021556"/>
                </a:lnTo>
                <a:lnTo>
                  <a:pt x="11008121" y="1025128"/>
                </a:lnTo>
                <a:lnTo>
                  <a:pt x="11012090" y="1029494"/>
                </a:lnTo>
                <a:lnTo>
                  <a:pt x="11015661" y="1033859"/>
                </a:lnTo>
                <a:lnTo>
                  <a:pt x="11018837" y="1038622"/>
                </a:lnTo>
                <a:lnTo>
                  <a:pt x="11021218" y="1044178"/>
                </a:lnTo>
                <a:lnTo>
                  <a:pt x="11022805" y="1049337"/>
                </a:lnTo>
                <a:lnTo>
                  <a:pt x="11024393" y="1055687"/>
                </a:lnTo>
                <a:lnTo>
                  <a:pt x="11025583" y="1061640"/>
                </a:lnTo>
                <a:lnTo>
                  <a:pt x="11045427" y="1072753"/>
                </a:lnTo>
                <a:lnTo>
                  <a:pt x="11066065" y="1083469"/>
                </a:lnTo>
                <a:lnTo>
                  <a:pt x="11086702" y="1093787"/>
                </a:lnTo>
                <a:lnTo>
                  <a:pt x="11106943" y="1104900"/>
                </a:lnTo>
                <a:lnTo>
                  <a:pt x="11116071" y="1110853"/>
                </a:lnTo>
                <a:lnTo>
                  <a:pt x="11125993" y="1116409"/>
                </a:lnTo>
                <a:lnTo>
                  <a:pt x="11134724" y="1123156"/>
                </a:lnTo>
                <a:lnTo>
                  <a:pt x="11143455" y="1129109"/>
                </a:lnTo>
                <a:lnTo>
                  <a:pt x="11151393" y="1136650"/>
                </a:lnTo>
                <a:lnTo>
                  <a:pt x="11159330" y="1143794"/>
                </a:lnTo>
                <a:lnTo>
                  <a:pt x="11166474" y="1151334"/>
                </a:lnTo>
                <a:lnTo>
                  <a:pt x="11172824" y="1159272"/>
                </a:lnTo>
                <a:lnTo>
                  <a:pt x="11177190" y="1162844"/>
                </a:lnTo>
                <a:lnTo>
                  <a:pt x="11181555" y="1166415"/>
                </a:lnTo>
                <a:lnTo>
                  <a:pt x="11185127" y="1170384"/>
                </a:lnTo>
                <a:lnTo>
                  <a:pt x="11187905" y="1174750"/>
                </a:lnTo>
                <a:lnTo>
                  <a:pt x="11194652" y="1182687"/>
                </a:lnTo>
                <a:lnTo>
                  <a:pt x="11201399" y="1191022"/>
                </a:lnTo>
                <a:lnTo>
                  <a:pt x="11205765" y="1194594"/>
                </a:lnTo>
                <a:lnTo>
                  <a:pt x="11209733" y="1198165"/>
                </a:lnTo>
                <a:lnTo>
                  <a:pt x="11214496" y="1201340"/>
                </a:lnTo>
                <a:lnTo>
                  <a:pt x="11220052" y="1203722"/>
                </a:lnTo>
                <a:lnTo>
                  <a:pt x="11225608" y="1206103"/>
                </a:lnTo>
                <a:lnTo>
                  <a:pt x="11232752" y="1207690"/>
                </a:lnTo>
                <a:lnTo>
                  <a:pt x="11240690" y="1208087"/>
                </a:lnTo>
                <a:lnTo>
                  <a:pt x="11249421" y="1208087"/>
                </a:lnTo>
                <a:lnTo>
                  <a:pt x="11261724" y="1208087"/>
                </a:lnTo>
                <a:lnTo>
                  <a:pt x="11273630" y="1209675"/>
                </a:lnTo>
                <a:lnTo>
                  <a:pt x="11284743" y="1211262"/>
                </a:lnTo>
                <a:lnTo>
                  <a:pt x="11295458" y="1213644"/>
                </a:lnTo>
                <a:lnTo>
                  <a:pt x="11305777" y="1216819"/>
                </a:lnTo>
                <a:lnTo>
                  <a:pt x="11315699" y="1220390"/>
                </a:lnTo>
                <a:lnTo>
                  <a:pt x="11324827" y="1224359"/>
                </a:lnTo>
                <a:lnTo>
                  <a:pt x="11333558" y="1228725"/>
                </a:lnTo>
                <a:lnTo>
                  <a:pt x="11342290" y="1233884"/>
                </a:lnTo>
                <a:lnTo>
                  <a:pt x="11350624" y="1239044"/>
                </a:lnTo>
                <a:lnTo>
                  <a:pt x="11358561" y="1244600"/>
                </a:lnTo>
                <a:lnTo>
                  <a:pt x="11366102" y="1249760"/>
                </a:lnTo>
                <a:lnTo>
                  <a:pt x="11379993" y="1261666"/>
                </a:lnTo>
                <a:lnTo>
                  <a:pt x="11393487" y="1272778"/>
                </a:lnTo>
                <a:lnTo>
                  <a:pt x="11408171" y="1285081"/>
                </a:lnTo>
                <a:lnTo>
                  <a:pt x="11423649" y="1297385"/>
                </a:lnTo>
                <a:lnTo>
                  <a:pt x="11439524" y="1309291"/>
                </a:lnTo>
                <a:lnTo>
                  <a:pt x="11456193" y="1320800"/>
                </a:lnTo>
                <a:lnTo>
                  <a:pt x="11489133" y="1343422"/>
                </a:lnTo>
                <a:lnTo>
                  <a:pt x="11523265" y="1366044"/>
                </a:lnTo>
                <a:lnTo>
                  <a:pt x="11556602" y="1388269"/>
                </a:lnTo>
                <a:lnTo>
                  <a:pt x="11572874" y="1399381"/>
                </a:lnTo>
                <a:lnTo>
                  <a:pt x="11589543" y="1411288"/>
                </a:lnTo>
                <a:lnTo>
                  <a:pt x="11605021" y="1423194"/>
                </a:lnTo>
                <a:lnTo>
                  <a:pt x="11620499" y="1435497"/>
                </a:lnTo>
                <a:lnTo>
                  <a:pt x="11634787" y="1447800"/>
                </a:lnTo>
                <a:lnTo>
                  <a:pt x="11648677" y="1461294"/>
                </a:lnTo>
                <a:lnTo>
                  <a:pt x="11664949" y="1470025"/>
                </a:lnTo>
                <a:lnTo>
                  <a:pt x="11678443" y="1475581"/>
                </a:lnTo>
                <a:lnTo>
                  <a:pt x="11692333" y="1481138"/>
                </a:lnTo>
                <a:lnTo>
                  <a:pt x="11720511" y="1491456"/>
                </a:lnTo>
                <a:lnTo>
                  <a:pt x="11749087" y="1501775"/>
                </a:lnTo>
                <a:lnTo>
                  <a:pt x="11762183" y="1507728"/>
                </a:lnTo>
                <a:lnTo>
                  <a:pt x="11775677" y="1513681"/>
                </a:lnTo>
                <a:lnTo>
                  <a:pt x="11787980" y="1520031"/>
                </a:lnTo>
                <a:lnTo>
                  <a:pt x="11799887" y="1527175"/>
                </a:lnTo>
                <a:lnTo>
                  <a:pt x="11805443" y="1531144"/>
                </a:lnTo>
                <a:lnTo>
                  <a:pt x="11810602" y="1534716"/>
                </a:lnTo>
                <a:lnTo>
                  <a:pt x="11815365" y="1539478"/>
                </a:lnTo>
                <a:lnTo>
                  <a:pt x="11820127" y="1543447"/>
                </a:lnTo>
                <a:lnTo>
                  <a:pt x="11824493" y="1548210"/>
                </a:lnTo>
                <a:lnTo>
                  <a:pt x="11828858" y="1553369"/>
                </a:lnTo>
                <a:lnTo>
                  <a:pt x="11832430" y="1558528"/>
                </a:lnTo>
                <a:lnTo>
                  <a:pt x="11835605" y="1564085"/>
                </a:lnTo>
                <a:lnTo>
                  <a:pt x="11837987" y="1570038"/>
                </a:lnTo>
                <a:lnTo>
                  <a:pt x="11840368" y="1575991"/>
                </a:lnTo>
                <a:lnTo>
                  <a:pt x="11842749" y="1582341"/>
                </a:lnTo>
                <a:lnTo>
                  <a:pt x="11843543" y="1589485"/>
                </a:lnTo>
                <a:lnTo>
                  <a:pt x="11890374" y="1631156"/>
                </a:lnTo>
                <a:lnTo>
                  <a:pt x="11895137" y="1635919"/>
                </a:lnTo>
                <a:lnTo>
                  <a:pt x="11898311" y="1641078"/>
                </a:lnTo>
                <a:lnTo>
                  <a:pt x="11900296" y="1645841"/>
                </a:lnTo>
                <a:lnTo>
                  <a:pt x="11901090" y="1651000"/>
                </a:lnTo>
                <a:lnTo>
                  <a:pt x="11901883" y="1656953"/>
                </a:lnTo>
                <a:lnTo>
                  <a:pt x="11901090" y="1662113"/>
                </a:lnTo>
                <a:lnTo>
                  <a:pt x="11900296" y="1667669"/>
                </a:lnTo>
                <a:lnTo>
                  <a:pt x="11898708" y="1672828"/>
                </a:lnTo>
                <a:lnTo>
                  <a:pt x="11899899" y="1676400"/>
                </a:lnTo>
                <a:lnTo>
                  <a:pt x="11900296" y="1679575"/>
                </a:lnTo>
                <a:lnTo>
                  <a:pt x="11899899" y="1686322"/>
                </a:lnTo>
                <a:lnTo>
                  <a:pt x="11897518" y="1699022"/>
                </a:lnTo>
                <a:lnTo>
                  <a:pt x="11897121" y="1705769"/>
                </a:lnTo>
                <a:lnTo>
                  <a:pt x="11897121" y="1708944"/>
                </a:lnTo>
                <a:lnTo>
                  <a:pt x="11897518" y="1712516"/>
                </a:lnTo>
                <a:lnTo>
                  <a:pt x="11898708" y="1715691"/>
                </a:lnTo>
                <a:lnTo>
                  <a:pt x="11900296" y="1719263"/>
                </a:lnTo>
                <a:lnTo>
                  <a:pt x="11902677" y="1722041"/>
                </a:lnTo>
                <a:lnTo>
                  <a:pt x="11905455" y="1725216"/>
                </a:lnTo>
                <a:lnTo>
                  <a:pt x="11910218" y="1729978"/>
                </a:lnTo>
                <a:lnTo>
                  <a:pt x="11913790" y="1734741"/>
                </a:lnTo>
                <a:lnTo>
                  <a:pt x="11916171" y="1739106"/>
                </a:lnTo>
                <a:lnTo>
                  <a:pt x="11918155" y="1743472"/>
                </a:lnTo>
                <a:lnTo>
                  <a:pt x="11919346" y="1747441"/>
                </a:lnTo>
                <a:lnTo>
                  <a:pt x="11919346" y="1751410"/>
                </a:lnTo>
                <a:lnTo>
                  <a:pt x="11918949" y="1755775"/>
                </a:lnTo>
                <a:lnTo>
                  <a:pt x="11917758" y="1759744"/>
                </a:lnTo>
                <a:lnTo>
                  <a:pt x="11915774" y="1763316"/>
                </a:lnTo>
                <a:lnTo>
                  <a:pt x="11912599" y="1766888"/>
                </a:lnTo>
                <a:lnTo>
                  <a:pt x="11909424" y="1770460"/>
                </a:lnTo>
                <a:lnTo>
                  <a:pt x="11905455" y="1773635"/>
                </a:lnTo>
                <a:lnTo>
                  <a:pt x="11900693" y="1776810"/>
                </a:lnTo>
                <a:lnTo>
                  <a:pt x="11895533" y="1779985"/>
                </a:lnTo>
                <a:lnTo>
                  <a:pt x="11889977" y="1782763"/>
                </a:lnTo>
                <a:lnTo>
                  <a:pt x="11883627" y="1785541"/>
                </a:lnTo>
                <a:lnTo>
                  <a:pt x="11877277" y="1787922"/>
                </a:lnTo>
                <a:lnTo>
                  <a:pt x="11871324" y="1791097"/>
                </a:lnTo>
                <a:lnTo>
                  <a:pt x="11866165" y="1794272"/>
                </a:lnTo>
                <a:lnTo>
                  <a:pt x="11861005" y="1797447"/>
                </a:lnTo>
                <a:lnTo>
                  <a:pt x="11857037" y="1801019"/>
                </a:lnTo>
                <a:lnTo>
                  <a:pt x="11853465" y="1804591"/>
                </a:lnTo>
                <a:lnTo>
                  <a:pt x="11850290" y="1808163"/>
                </a:lnTo>
                <a:lnTo>
                  <a:pt x="11848305" y="1811735"/>
                </a:lnTo>
                <a:lnTo>
                  <a:pt x="11846321" y="1815703"/>
                </a:lnTo>
                <a:lnTo>
                  <a:pt x="11845130" y="1820069"/>
                </a:lnTo>
                <a:lnTo>
                  <a:pt x="11844337" y="1824038"/>
                </a:lnTo>
                <a:lnTo>
                  <a:pt x="11844337" y="1828403"/>
                </a:lnTo>
                <a:lnTo>
                  <a:pt x="11844733" y="1832769"/>
                </a:lnTo>
                <a:lnTo>
                  <a:pt x="11845130" y="1837135"/>
                </a:lnTo>
                <a:lnTo>
                  <a:pt x="11846718" y="1841500"/>
                </a:lnTo>
                <a:lnTo>
                  <a:pt x="11848702" y="1845866"/>
                </a:lnTo>
                <a:lnTo>
                  <a:pt x="11851480" y="1850231"/>
                </a:lnTo>
                <a:lnTo>
                  <a:pt x="11854258" y="1854597"/>
                </a:lnTo>
                <a:lnTo>
                  <a:pt x="11857433" y="1858169"/>
                </a:lnTo>
                <a:lnTo>
                  <a:pt x="11861005" y="1862138"/>
                </a:lnTo>
                <a:lnTo>
                  <a:pt x="11864577" y="1865710"/>
                </a:lnTo>
                <a:lnTo>
                  <a:pt x="11868943" y="1869281"/>
                </a:lnTo>
                <a:lnTo>
                  <a:pt x="11873308" y="1872456"/>
                </a:lnTo>
                <a:lnTo>
                  <a:pt x="11878071" y="1875631"/>
                </a:lnTo>
                <a:lnTo>
                  <a:pt x="11883230" y="1878806"/>
                </a:lnTo>
                <a:lnTo>
                  <a:pt x="11888390" y="1880791"/>
                </a:lnTo>
                <a:lnTo>
                  <a:pt x="11893946" y="1883172"/>
                </a:lnTo>
                <a:lnTo>
                  <a:pt x="11900296" y="1884760"/>
                </a:lnTo>
                <a:lnTo>
                  <a:pt x="11905852" y="1886347"/>
                </a:lnTo>
                <a:lnTo>
                  <a:pt x="11912599" y="1887538"/>
                </a:lnTo>
                <a:lnTo>
                  <a:pt x="11918949" y="1887935"/>
                </a:lnTo>
                <a:lnTo>
                  <a:pt x="11926093" y="1887935"/>
                </a:lnTo>
                <a:lnTo>
                  <a:pt x="11938793" y="1887935"/>
                </a:lnTo>
                <a:lnTo>
                  <a:pt x="11951096" y="1887935"/>
                </a:lnTo>
                <a:lnTo>
                  <a:pt x="11963002" y="1889125"/>
                </a:lnTo>
                <a:lnTo>
                  <a:pt x="11974908" y="1889919"/>
                </a:lnTo>
                <a:lnTo>
                  <a:pt x="11986021" y="1891506"/>
                </a:lnTo>
                <a:lnTo>
                  <a:pt x="11997133" y="1893094"/>
                </a:lnTo>
                <a:lnTo>
                  <a:pt x="12007452" y="1895078"/>
                </a:lnTo>
                <a:lnTo>
                  <a:pt x="12017374" y="1897856"/>
                </a:lnTo>
                <a:lnTo>
                  <a:pt x="12027296" y="1900238"/>
                </a:lnTo>
                <a:lnTo>
                  <a:pt x="12036424" y="1903413"/>
                </a:lnTo>
                <a:lnTo>
                  <a:pt x="12045949" y="1906985"/>
                </a:lnTo>
                <a:lnTo>
                  <a:pt x="12054680" y="1910556"/>
                </a:lnTo>
                <a:lnTo>
                  <a:pt x="12063411" y="1914128"/>
                </a:lnTo>
                <a:lnTo>
                  <a:pt x="12071746" y="1918494"/>
                </a:lnTo>
                <a:lnTo>
                  <a:pt x="12079683" y="1922860"/>
                </a:lnTo>
                <a:lnTo>
                  <a:pt x="12087621" y="1927622"/>
                </a:lnTo>
                <a:lnTo>
                  <a:pt x="12094765" y="1932385"/>
                </a:lnTo>
                <a:lnTo>
                  <a:pt x="12101908" y="1937544"/>
                </a:lnTo>
                <a:lnTo>
                  <a:pt x="12115799" y="1948260"/>
                </a:lnTo>
                <a:lnTo>
                  <a:pt x="12129293" y="1960166"/>
                </a:lnTo>
                <a:lnTo>
                  <a:pt x="12141596" y="1971675"/>
                </a:lnTo>
                <a:lnTo>
                  <a:pt x="12153502" y="1984772"/>
                </a:lnTo>
                <a:lnTo>
                  <a:pt x="12164615" y="1997472"/>
                </a:lnTo>
                <a:lnTo>
                  <a:pt x="12175727" y="2010966"/>
                </a:lnTo>
                <a:lnTo>
                  <a:pt x="12186443" y="2024856"/>
                </a:lnTo>
                <a:lnTo>
                  <a:pt x="12188824" y="2028825"/>
                </a:lnTo>
                <a:lnTo>
                  <a:pt x="12190411" y="2033588"/>
                </a:lnTo>
                <a:lnTo>
                  <a:pt x="12191602" y="2038747"/>
                </a:lnTo>
                <a:lnTo>
                  <a:pt x="12191999" y="2045097"/>
                </a:lnTo>
                <a:lnTo>
                  <a:pt x="12191999" y="2051050"/>
                </a:lnTo>
                <a:lnTo>
                  <a:pt x="12191602" y="2057797"/>
                </a:lnTo>
                <a:lnTo>
                  <a:pt x="12190015" y="2064544"/>
                </a:lnTo>
                <a:lnTo>
                  <a:pt x="12188427" y="2072085"/>
                </a:lnTo>
                <a:lnTo>
                  <a:pt x="12185649" y="2079228"/>
                </a:lnTo>
                <a:lnTo>
                  <a:pt x="12183268" y="2087563"/>
                </a:lnTo>
                <a:lnTo>
                  <a:pt x="12179696" y="2095500"/>
                </a:lnTo>
                <a:lnTo>
                  <a:pt x="12176124" y="2103438"/>
                </a:lnTo>
                <a:lnTo>
                  <a:pt x="12171758" y="2111772"/>
                </a:lnTo>
                <a:lnTo>
                  <a:pt x="12167790" y="2120106"/>
                </a:lnTo>
                <a:lnTo>
                  <a:pt x="12157868" y="2136378"/>
                </a:lnTo>
                <a:lnTo>
                  <a:pt x="12152311" y="2144713"/>
                </a:lnTo>
                <a:lnTo>
                  <a:pt x="12146755" y="2153047"/>
                </a:lnTo>
                <a:lnTo>
                  <a:pt x="12140405" y="2160588"/>
                </a:lnTo>
                <a:lnTo>
                  <a:pt x="12134452" y="2168128"/>
                </a:lnTo>
                <a:lnTo>
                  <a:pt x="12128102" y="2175272"/>
                </a:lnTo>
                <a:lnTo>
                  <a:pt x="12122149" y="2182416"/>
                </a:lnTo>
                <a:lnTo>
                  <a:pt x="12115402" y="2188369"/>
                </a:lnTo>
                <a:lnTo>
                  <a:pt x="12108655" y="2194719"/>
                </a:lnTo>
                <a:lnTo>
                  <a:pt x="12101511" y="2200275"/>
                </a:lnTo>
                <a:lnTo>
                  <a:pt x="12094765" y="2205038"/>
                </a:lnTo>
                <a:lnTo>
                  <a:pt x="12087621" y="2209800"/>
                </a:lnTo>
                <a:lnTo>
                  <a:pt x="12080874" y="2213372"/>
                </a:lnTo>
                <a:lnTo>
                  <a:pt x="12074127" y="2216944"/>
                </a:lnTo>
                <a:lnTo>
                  <a:pt x="12066983" y="2218928"/>
                </a:lnTo>
                <a:lnTo>
                  <a:pt x="12060237" y="2220516"/>
                </a:lnTo>
                <a:lnTo>
                  <a:pt x="12053490" y="2221310"/>
                </a:lnTo>
                <a:lnTo>
                  <a:pt x="12043171" y="2222500"/>
                </a:lnTo>
                <a:lnTo>
                  <a:pt x="12033646" y="2223691"/>
                </a:lnTo>
                <a:lnTo>
                  <a:pt x="12024121" y="2224881"/>
                </a:lnTo>
                <a:lnTo>
                  <a:pt x="12015390" y="2227263"/>
                </a:lnTo>
                <a:lnTo>
                  <a:pt x="12007452" y="2229247"/>
                </a:lnTo>
                <a:lnTo>
                  <a:pt x="11999118" y="2231628"/>
                </a:lnTo>
                <a:lnTo>
                  <a:pt x="11991974" y="2234803"/>
                </a:lnTo>
                <a:lnTo>
                  <a:pt x="11984433" y="2237978"/>
                </a:lnTo>
                <a:lnTo>
                  <a:pt x="11978083" y="2241153"/>
                </a:lnTo>
                <a:lnTo>
                  <a:pt x="11971337" y="2244725"/>
                </a:lnTo>
                <a:lnTo>
                  <a:pt x="11959430" y="2252266"/>
                </a:lnTo>
                <a:lnTo>
                  <a:pt x="11948715" y="2260997"/>
                </a:lnTo>
                <a:lnTo>
                  <a:pt x="11937999" y="2269728"/>
                </a:lnTo>
                <a:lnTo>
                  <a:pt x="11928077" y="2278460"/>
                </a:lnTo>
                <a:lnTo>
                  <a:pt x="11918155" y="2287985"/>
                </a:lnTo>
                <a:lnTo>
                  <a:pt x="11909027" y="2297113"/>
                </a:lnTo>
                <a:lnTo>
                  <a:pt x="11899105" y="2305844"/>
                </a:lnTo>
                <a:lnTo>
                  <a:pt x="11888787" y="2314575"/>
                </a:lnTo>
                <a:lnTo>
                  <a:pt x="11877674" y="2322513"/>
                </a:lnTo>
                <a:lnTo>
                  <a:pt x="11872118" y="2326085"/>
                </a:lnTo>
                <a:lnTo>
                  <a:pt x="11865768" y="2329656"/>
                </a:lnTo>
                <a:lnTo>
                  <a:pt x="11859418" y="2332831"/>
                </a:lnTo>
                <a:lnTo>
                  <a:pt x="11853068" y="2335610"/>
                </a:lnTo>
                <a:lnTo>
                  <a:pt x="11839574" y="2341960"/>
                </a:lnTo>
                <a:lnTo>
                  <a:pt x="11827668" y="2347913"/>
                </a:lnTo>
                <a:lnTo>
                  <a:pt x="11816555" y="2355453"/>
                </a:lnTo>
                <a:lnTo>
                  <a:pt x="11806237" y="2362597"/>
                </a:lnTo>
                <a:lnTo>
                  <a:pt x="11796315" y="2369741"/>
                </a:lnTo>
                <a:lnTo>
                  <a:pt x="11787187" y="2377281"/>
                </a:lnTo>
                <a:lnTo>
                  <a:pt x="11778852" y="2385616"/>
                </a:lnTo>
                <a:lnTo>
                  <a:pt x="11770518" y="2393950"/>
                </a:lnTo>
                <a:lnTo>
                  <a:pt x="11755833" y="2410222"/>
                </a:lnTo>
                <a:lnTo>
                  <a:pt x="11740752" y="2427288"/>
                </a:lnTo>
                <a:lnTo>
                  <a:pt x="11725274" y="2443956"/>
                </a:lnTo>
                <a:lnTo>
                  <a:pt x="11716940" y="2451894"/>
                </a:lnTo>
                <a:lnTo>
                  <a:pt x="11708208" y="2460228"/>
                </a:lnTo>
                <a:lnTo>
                  <a:pt x="11695905" y="2470547"/>
                </a:lnTo>
                <a:lnTo>
                  <a:pt x="11683602" y="2481263"/>
                </a:lnTo>
                <a:lnTo>
                  <a:pt x="11657408" y="2501900"/>
                </a:lnTo>
                <a:lnTo>
                  <a:pt x="11630421" y="2522141"/>
                </a:lnTo>
                <a:lnTo>
                  <a:pt x="11603433" y="2541588"/>
                </a:lnTo>
                <a:lnTo>
                  <a:pt x="11574858" y="2560638"/>
                </a:lnTo>
                <a:lnTo>
                  <a:pt x="11546283" y="2579291"/>
                </a:lnTo>
                <a:lnTo>
                  <a:pt x="11516915" y="2597150"/>
                </a:lnTo>
                <a:lnTo>
                  <a:pt x="11487149" y="2615406"/>
                </a:lnTo>
                <a:lnTo>
                  <a:pt x="11426824" y="2650728"/>
                </a:lnTo>
                <a:lnTo>
                  <a:pt x="11366499" y="2686447"/>
                </a:lnTo>
                <a:lnTo>
                  <a:pt x="11306571" y="2722166"/>
                </a:lnTo>
                <a:lnTo>
                  <a:pt x="11277202" y="2740422"/>
                </a:lnTo>
                <a:lnTo>
                  <a:pt x="11248230" y="2758678"/>
                </a:lnTo>
                <a:lnTo>
                  <a:pt x="11228387" y="2771775"/>
                </a:lnTo>
                <a:lnTo>
                  <a:pt x="11207749" y="2784475"/>
                </a:lnTo>
                <a:lnTo>
                  <a:pt x="11186715" y="2797572"/>
                </a:lnTo>
                <a:lnTo>
                  <a:pt x="11164490" y="2809875"/>
                </a:lnTo>
                <a:lnTo>
                  <a:pt x="11141074" y="2822178"/>
                </a:lnTo>
                <a:lnTo>
                  <a:pt x="11129565" y="2827735"/>
                </a:lnTo>
                <a:lnTo>
                  <a:pt x="11117658" y="2832894"/>
                </a:lnTo>
                <a:lnTo>
                  <a:pt x="11105355" y="2838053"/>
                </a:lnTo>
                <a:lnTo>
                  <a:pt x="11093052" y="2843213"/>
                </a:lnTo>
                <a:lnTo>
                  <a:pt x="11079955" y="2847975"/>
                </a:lnTo>
                <a:lnTo>
                  <a:pt x="11067255" y="2851944"/>
                </a:lnTo>
                <a:lnTo>
                  <a:pt x="11057333" y="2855516"/>
                </a:lnTo>
                <a:lnTo>
                  <a:pt x="11047808" y="2859088"/>
                </a:lnTo>
                <a:lnTo>
                  <a:pt x="11038283" y="2861866"/>
                </a:lnTo>
                <a:lnTo>
                  <a:pt x="11028758" y="2864247"/>
                </a:lnTo>
                <a:lnTo>
                  <a:pt x="11018837" y="2865835"/>
                </a:lnTo>
                <a:lnTo>
                  <a:pt x="11008915" y="2867422"/>
                </a:lnTo>
                <a:lnTo>
                  <a:pt x="10999390" y="2869010"/>
                </a:lnTo>
                <a:lnTo>
                  <a:pt x="10989468" y="2869803"/>
                </a:lnTo>
                <a:lnTo>
                  <a:pt x="10970021" y="2870597"/>
                </a:lnTo>
                <a:lnTo>
                  <a:pt x="10950177" y="2870597"/>
                </a:lnTo>
                <a:lnTo>
                  <a:pt x="10930333" y="2869406"/>
                </a:lnTo>
                <a:lnTo>
                  <a:pt x="10910887" y="2868613"/>
                </a:lnTo>
                <a:lnTo>
                  <a:pt x="10871199" y="2865041"/>
                </a:lnTo>
                <a:lnTo>
                  <a:pt x="10850958" y="2862660"/>
                </a:lnTo>
                <a:lnTo>
                  <a:pt x="10831511" y="2861072"/>
                </a:lnTo>
                <a:lnTo>
                  <a:pt x="10812065" y="2860278"/>
                </a:lnTo>
                <a:lnTo>
                  <a:pt x="10791824" y="2859881"/>
                </a:lnTo>
                <a:lnTo>
                  <a:pt x="10772377" y="2860278"/>
                </a:lnTo>
                <a:lnTo>
                  <a:pt x="10762455" y="2861072"/>
                </a:lnTo>
                <a:lnTo>
                  <a:pt x="10752930" y="2862263"/>
                </a:lnTo>
                <a:lnTo>
                  <a:pt x="10758090" y="2874169"/>
                </a:lnTo>
                <a:lnTo>
                  <a:pt x="10763249" y="2886472"/>
                </a:lnTo>
                <a:lnTo>
                  <a:pt x="10765233" y="2892028"/>
                </a:lnTo>
                <a:lnTo>
                  <a:pt x="10766027" y="2897981"/>
                </a:lnTo>
                <a:lnTo>
                  <a:pt x="10766821" y="2902744"/>
                </a:lnTo>
                <a:lnTo>
                  <a:pt x="10766027" y="2907903"/>
                </a:lnTo>
                <a:lnTo>
                  <a:pt x="10765630" y="2910285"/>
                </a:lnTo>
                <a:lnTo>
                  <a:pt x="10764440" y="2912666"/>
                </a:lnTo>
                <a:lnTo>
                  <a:pt x="10763646" y="2914650"/>
                </a:lnTo>
                <a:lnTo>
                  <a:pt x="10761661" y="2916238"/>
                </a:lnTo>
                <a:lnTo>
                  <a:pt x="10759280" y="2918222"/>
                </a:lnTo>
                <a:lnTo>
                  <a:pt x="10756899" y="2919810"/>
                </a:lnTo>
                <a:lnTo>
                  <a:pt x="10754121" y="2921397"/>
                </a:lnTo>
                <a:lnTo>
                  <a:pt x="10750549" y="2922985"/>
                </a:lnTo>
                <a:lnTo>
                  <a:pt x="10742611" y="2924969"/>
                </a:lnTo>
                <a:lnTo>
                  <a:pt x="10732293" y="2926556"/>
                </a:lnTo>
                <a:lnTo>
                  <a:pt x="10719990" y="2926953"/>
                </a:lnTo>
                <a:lnTo>
                  <a:pt x="10704908" y="2926556"/>
                </a:lnTo>
                <a:lnTo>
                  <a:pt x="10703718" y="2927747"/>
                </a:lnTo>
                <a:lnTo>
                  <a:pt x="10703321" y="2930128"/>
                </a:lnTo>
                <a:lnTo>
                  <a:pt x="10701337" y="2938463"/>
                </a:lnTo>
                <a:lnTo>
                  <a:pt x="10696574" y="2957910"/>
                </a:lnTo>
                <a:lnTo>
                  <a:pt x="10694193" y="2962275"/>
                </a:lnTo>
                <a:lnTo>
                  <a:pt x="10692605" y="2966244"/>
                </a:lnTo>
                <a:lnTo>
                  <a:pt x="10691415" y="2971006"/>
                </a:lnTo>
                <a:lnTo>
                  <a:pt x="10691018" y="2974975"/>
                </a:lnTo>
                <a:lnTo>
                  <a:pt x="10691415" y="2979738"/>
                </a:lnTo>
                <a:lnTo>
                  <a:pt x="10692208" y="2983706"/>
                </a:lnTo>
                <a:lnTo>
                  <a:pt x="10693002" y="2992835"/>
                </a:lnTo>
                <a:lnTo>
                  <a:pt x="10693796" y="2997200"/>
                </a:lnTo>
                <a:lnTo>
                  <a:pt x="10694193" y="3001963"/>
                </a:lnTo>
                <a:lnTo>
                  <a:pt x="10693796" y="3005931"/>
                </a:lnTo>
                <a:lnTo>
                  <a:pt x="10692605" y="3009900"/>
                </a:lnTo>
                <a:lnTo>
                  <a:pt x="10690621" y="3014266"/>
                </a:lnTo>
                <a:lnTo>
                  <a:pt x="10687843" y="3018235"/>
                </a:lnTo>
                <a:lnTo>
                  <a:pt x="10684271" y="3022203"/>
                </a:lnTo>
                <a:lnTo>
                  <a:pt x="10679111" y="3025775"/>
                </a:lnTo>
                <a:lnTo>
                  <a:pt x="10672365" y="3030538"/>
                </a:lnTo>
                <a:lnTo>
                  <a:pt x="10665221" y="3034110"/>
                </a:lnTo>
                <a:lnTo>
                  <a:pt x="10650537" y="3042047"/>
                </a:lnTo>
                <a:lnTo>
                  <a:pt x="10642996" y="3046016"/>
                </a:lnTo>
                <a:lnTo>
                  <a:pt x="10637043" y="3050778"/>
                </a:lnTo>
                <a:lnTo>
                  <a:pt x="10634265" y="3053160"/>
                </a:lnTo>
                <a:lnTo>
                  <a:pt x="10631883" y="3056335"/>
                </a:lnTo>
                <a:lnTo>
                  <a:pt x="10629899" y="3059510"/>
                </a:lnTo>
                <a:lnTo>
                  <a:pt x="10628311" y="3062685"/>
                </a:lnTo>
                <a:lnTo>
                  <a:pt x="10622755" y="3071813"/>
                </a:lnTo>
                <a:lnTo>
                  <a:pt x="10616008" y="3080544"/>
                </a:lnTo>
                <a:lnTo>
                  <a:pt x="10609261" y="3088085"/>
                </a:lnTo>
                <a:lnTo>
                  <a:pt x="10601324" y="3095625"/>
                </a:lnTo>
                <a:lnTo>
                  <a:pt x="10593387" y="3101975"/>
                </a:lnTo>
                <a:lnTo>
                  <a:pt x="10584655" y="3107928"/>
                </a:lnTo>
                <a:lnTo>
                  <a:pt x="10575130" y="3113088"/>
                </a:lnTo>
                <a:lnTo>
                  <a:pt x="10565605" y="3117453"/>
                </a:lnTo>
                <a:lnTo>
                  <a:pt x="10555287" y="3121819"/>
                </a:lnTo>
                <a:lnTo>
                  <a:pt x="10544571" y="3125391"/>
                </a:lnTo>
                <a:lnTo>
                  <a:pt x="10532665" y="3127772"/>
                </a:lnTo>
                <a:lnTo>
                  <a:pt x="10520758" y="3130550"/>
                </a:lnTo>
                <a:lnTo>
                  <a:pt x="10508455" y="3132535"/>
                </a:lnTo>
                <a:lnTo>
                  <a:pt x="10495358" y="3133725"/>
                </a:lnTo>
                <a:lnTo>
                  <a:pt x="10482261" y="3134519"/>
                </a:lnTo>
                <a:lnTo>
                  <a:pt x="10468371" y="3134916"/>
                </a:lnTo>
                <a:lnTo>
                  <a:pt x="10443368" y="3134916"/>
                </a:lnTo>
                <a:lnTo>
                  <a:pt x="10428683" y="3134916"/>
                </a:lnTo>
                <a:lnTo>
                  <a:pt x="10413602" y="3134519"/>
                </a:lnTo>
                <a:lnTo>
                  <a:pt x="10383837" y="3132535"/>
                </a:lnTo>
                <a:lnTo>
                  <a:pt x="10354468" y="3128963"/>
                </a:lnTo>
                <a:lnTo>
                  <a:pt x="10325496" y="3124597"/>
                </a:lnTo>
                <a:lnTo>
                  <a:pt x="10296921" y="3119438"/>
                </a:lnTo>
                <a:lnTo>
                  <a:pt x="10267949" y="3113881"/>
                </a:lnTo>
                <a:lnTo>
                  <a:pt x="10239771" y="3107928"/>
                </a:lnTo>
                <a:lnTo>
                  <a:pt x="10211593" y="3100785"/>
                </a:lnTo>
                <a:lnTo>
                  <a:pt x="10211593" y="3101181"/>
                </a:lnTo>
                <a:lnTo>
                  <a:pt x="10205640" y="3104753"/>
                </a:lnTo>
                <a:lnTo>
                  <a:pt x="10200083" y="3107135"/>
                </a:lnTo>
                <a:lnTo>
                  <a:pt x="10194527" y="3109516"/>
                </a:lnTo>
                <a:lnTo>
                  <a:pt x="10188971" y="3110706"/>
                </a:lnTo>
                <a:lnTo>
                  <a:pt x="10183811" y="3111897"/>
                </a:lnTo>
                <a:lnTo>
                  <a:pt x="10177858" y="3111897"/>
                </a:lnTo>
                <a:lnTo>
                  <a:pt x="10172699" y="3111897"/>
                </a:lnTo>
                <a:lnTo>
                  <a:pt x="10167540" y="3110706"/>
                </a:lnTo>
                <a:lnTo>
                  <a:pt x="10162380" y="3109913"/>
                </a:lnTo>
                <a:lnTo>
                  <a:pt x="10158015" y="3108722"/>
                </a:lnTo>
                <a:lnTo>
                  <a:pt x="10148093" y="3104753"/>
                </a:lnTo>
                <a:lnTo>
                  <a:pt x="10138568" y="3099991"/>
                </a:lnTo>
                <a:lnTo>
                  <a:pt x="10129043" y="3095625"/>
                </a:lnTo>
                <a:lnTo>
                  <a:pt x="10123883" y="3092847"/>
                </a:lnTo>
                <a:lnTo>
                  <a:pt x="10118724" y="3090466"/>
                </a:lnTo>
                <a:lnTo>
                  <a:pt x="10108405" y="3086497"/>
                </a:lnTo>
                <a:lnTo>
                  <a:pt x="10097690" y="3084116"/>
                </a:lnTo>
                <a:lnTo>
                  <a:pt x="10086577" y="3082131"/>
                </a:lnTo>
                <a:lnTo>
                  <a:pt x="10063955" y="3078560"/>
                </a:lnTo>
                <a:lnTo>
                  <a:pt x="10052446" y="3076972"/>
                </a:lnTo>
                <a:lnTo>
                  <a:pt x="10041730" y="3074194"/>
                </a:lnTo>
                <a:lnTo>
                  <a:pt x="10028237" y="3077369"/>
                </a:lnTo>
                <a:lnTo>
                  <a:pt x="10014346" y="3080147"/>
                </a:lnTo>
                <a:lnTo>
                  <a:pt x="10000852" y="3081735"/>
                </a:lnTo>
                <a:lnTo>
                  <a:pt x="9986961" y="3082925"/>
                </a:lnTo>
                <a:lnTo>
                  <a:pt x="9973865" y="3084116"/>
                </a:lnTo>
                <a:lnTo>
                  <a:pt x="9959974" y="3084513"/>
                </a:lnTo>
                <a:lnTo>
                  <a:pt x="9946083" y="3085306"/>
                </a:lnTo>
                <a:lnTo>
                  <a:pt x="9932590" y="3084513"/>
                </a:lnTo>
                <a:lnTo>
                  <a:pt x="9904808" y="3084116"/>
                </a:lnTo>
                <a:lnTo>
                  <a:pt x="9877424" y="3082528"/>
                </a:lnTo>
                <a:lnTo>
                  <a:pt x="9822258" y="3078956"/>
                </a:lnTo>
                <a:lnTo>
                  <a:pt x="9818290" y="3079353"/>
                </a:lnTo>
                <a:lnTo>
                  <a:pt x="9814718" y="3078956"/>
                </a:lnTo>
                <a:lnTo>
                  <a:pt x="9811543" y="3078560"/>
                </a:lnTo>
                <a:lnTo>
                  <a:pt x="9809161" y="3077369"/>
                </a:lnTo>
                <a:lnTo>
                  <a:pt x="9769077" y="3072210"/>
                </a:lnTo>
                <a:lnTo>
                  <a:pt x="9729787" y="3066256"/>
                </a:lnTo>
                <a:lnTo>
                  <a:pt x="9690099" y="3059906"/>
                </a:lnTo>
                <a:lnTo>
                  <a:pt x="9651602" y="3052366"/>
                </a:lnTo>
                <a:lnTo>
                  <a:pt x="9632155" y="3048000"/>
                </a:lnTo>
                <a:lnTo>
                  <a:pt x="9613105" y="3043635"/>
                </a:lnTo>
                <a:lnTo>
                  <a:pt x="9594055" y="3038872"/>
                </a:lnTo>
                <a:lnTo>
                  <a:pt x="9575402" y="3033713"/>
                </a:lnTo>
                <a:lnTo>
                  <a:pt x="9556749" y="3028156"/>
                </a:lnTo>
                <a:lnTo>
                  <a:pt x="9538493" y="3021806"/>
                </a:lnTo>
                <a:lnTo>
                  <a:pt x="9520237" y="3015060"/>
                </a:lnTo>
                <a:lnTo>
                  <a:pt x="9502377" y="3007916"/>
                </a:lnTo>
                <a:lnTo>
                  <a:pt x="9491661" y="3007916"/>
                </a:lnTo>
                <a:lnTo>
                  <a:pt x="9481343" y="3006725"/>
                </a:lnTo>
                <a:lnTo>
                  <a:pt x="9471421" y="3005535"/>
                </a:lnTo>
                <a:lnTo>
                  <a:pt x="9461896" y="3002756"/>
                </a:lnTo>
                <a:lnTo>
                  <a:pt x="9452371" y="3000375"/>
                </a:lnTo>
                <a:lnTo>
                  <a:pt x="9443640" y="2997200"/>
                </a:lnTo>
                <a:lnTo>
                  <a:pt x="9426177" y="2989263"/>
                </a:lnTo>
                <a:lnTo>
                  <a:pt x="9408715" y="2981722"/>
                </a:lnTo>
                <a:lnTo>
                  <a:pt x="9391252" y="2974578"/>
                </a:lnTo>
                <a:lnTo>
                  <a:pt x="9382521" y="2971006"/>
                </a:lnTo>
                <a:lnTo>
                  <a:pt x="9373393" y="2967831"/>
                </a:lnTo>
                <a:lnTo>
                  <a:pt x="9363868" y="2965053"/>
                </a:lnTo>
                <a:lnTo>
                  <a:pt x="9354343" y="2963863"/>
                </a:lnTo>
                <a:lnTo>
                  <a:pt x="9330530" y="2963069"/>
                </a:lnTo>
                <a:lnTo>
                  <a:pt x="9321799" y="2964656"/>
                </a:lnTo>
                <a:lnTo>
                  <a:pt x="9313465" y="2965847"/>
                </a:lnTo>
                <a:lnTo>
                  <a:pt x="9304733" y="2966244"/>
                </a:lnTo>
                <a:lnTo>
                  <a:pt x="9296399" y="2966641"/>
                </a:lnTo>
                <a:lnTo>
                  <a:pt x="9280127" y="2967435"/>
                </a:lnTo>
                <a:lnTo>
                  <a:pt x="9263061" y="2966244"/>
                </a:lnTo>
                <a:lnTo>
                  <a:pt x="9246790" y="2964656"/>
                </a:lnTo>
                <a:lnTo>
                  <a:pt x="9230121" y="2962672"/>
                </a:lnTo>
                <a:lnTo>
                  <a:pt x="9196783" y="2957513"/>
                </a:lnTo>
                <a:lnTo>
                  <a:pt x="9188846" y="2958703"/>
                </a:lnTo>
                <a:lnTo>
                  <a:pt x="9181702" y="2957910"/>
                </a:lnTo>
                <a:lnTo>
                  <a:pt x="9174955" y="2957116"/>
                </a:lnTo>
                <a:lnTo>
                  <a:pt x="9169399" y="2954735"/>
                </a:lnTo>
                <a:lnTo>
                  <a:pt x="9163446" y="2951956"/>
                </a:lnTo>
                <a:lnTo>
                  <a:pt x="9158287" y="2948781"/>
                </a:lnTo>
                <a:lnTo>
                  <a:pt x="9147174" y="2942035"/>
                </a:lnTo>
                <a:lnTo>
                  <a:pt x="9136855" y="2934891"/>
                </a:lnTo>
                <a:lnTo>
                  <a:pt x="9131299" y="2931716"/>
                </a:lnTo>
                <a:lnTo>
                  <a:pt x="9125743" y="2929335"/>
                </a:lnTo>
                <a:lnTo>
                  <a:pt x="9119393" y="2927747"/>
                </a:lnTo>
                <a:lnTo>
                  <a:pt x="9113043" y="2926556"/>
                </a:lnTo>
                <a:lnTo>
                  <a:pt x="9105105" y="2926556"/>
                </a:lnTo>
                <a:lnTo>
                  <a:pt x="9097565" y="2927747"/>
                </a:lnTo>
                <a:lnTo>
                  <a:pt x="9078515" y="2927747"/>
                </a:lnTo>
                <a:lnTo>
                  <a:pt x="9059861" y="2928144"/>
                </a:lnTo>
                <a:lnTo>
                  <a:pt x="9040811" y="2928541"/>
                </a:lnTo>
                <a:lnTo>
                  <a:pt x="9022158" y="2928541"/>
                </a:lnTo>
                <a:lnTo>
                  <a:pt x="9013030" y="2928144"/>
                </a:lnTo>
                <a:lnTo>
                  <a:pt x="9003902" y="2927747"/>
                </a:lnTo>
                <a:lnTo>
                  <a:pt x="8994377" y="2926556"/>
                </a:lnTo>
                <a:lnTo>
                  <a:pt x="8985249" y="2924969"/>
                </a:lnTo>
                <a:lnTo>
                  <a:pt x="8976518" y="2922985"/>
                </a:lnTo>
                <a:lnTo>
                  <a:pt x="8967787" y="2919810"/>
                </a:lnTo>
                <a:lnTo>
                  <a:pt x="8959055" y="2917031"/>
                </a:lnTo>
                <a:lnTo>
                  <a:pt x="8950324" y="2912666"/>
                </a:lnTo>
                <a:lnTo>
                  <a:pt x="8943577" y="2908697"/>
                </a:lnTo>
                <a:lnTo>
                  <a:pt x="8936830" y="2904331"/>
                </a:lnTo>
                <a:lnTo>
                  <a:pt x="8929687" y="2900760"/>
                </a:lnTo>
                <a:lnTo>
                  <a:pt x="8922146" y="2897981"/>
                </a:lnTo>
                <a:lnTo>
                  <a:pt x="8914208" y="2894806"/>
                </a:lnTo>
                <a:lnTo>
                  <a:pt x="8906668" y="2892822"/>
                </a:lnTo>
                <a:lnTo>
                  <a:pt x="8897937" y="2890441"/>
                </a:lnTo>
                <a:lnTo>
                  <a:pt x="8889205" y="2889647"/>
                </a:lnTo>
                <a:lnTo>
                  <a:pt x="8879680" y="2892028"/>
                </a:lnTo>
                <a:lnTo>
                  <a:pt x="8870949" y="2894013"/>
                </a:lnTo>
                <a:lnTo>
                  <a:pt x="8862218" y="2895600"/>
                </a:lnTo>
                <a:lnTo>
                  <a:pt x="8853090" y="2896791"/>
                </a:lnTo>
                <a:lnTo>
                  <a:pt x="8844755" y="2897981"/>
                </a:lnTo>
                <a:lnTo>
                  <a:pt x="8836024" y="2898378"/>
                </a:lnTo>
                <a:lnTo>
                  <a:pt x="8818958" y="2898775"/>
                </a:lnTo>
                <a:lnTo>
                  <a:pt x="8801893" y="2897981"/>
                </a:lnTo>
                <a:lnTo>
                  <a:pt x="8785621" y="2895600"/>
                </a:lnTo>
                <a:lnTo>
                  <a:pt x="8768952" y="2893219"/>
                </a:lnTo>
                <a:lnTo>
                  <a:pt x="8753077" y="2889647"/>
                </a:lnTo>
                <a:lnTo>
                  <a:pt x="8737202" y="2886075"/>
                </a:lnTo>
                <a:lnTo>
                  <a:pt x="8721724" y="2881313"/>
                </a:lnTo>
                <a:lnTo>
                  <a:pt x="8690371" y="2871391"/>
                </a:lnTo>
                <a:lnTo>
                  <a:pt x="8659415" y="2862263"/>
                </a:lnTo>
                <a:lnTo>
                  <a:pt x="8643540" y="2857500"/>
                </a:lnTo>
                <a:lnTo>
                  <a:pt x="8628061" y="2853531"/>
                </a:lnTo>
                <a:lnTo>
                  <a:pt x="8605440" y="2847975"/>
                </a:lnTo>
                <a:lnTo>
                  <a:pt x="8582421" y="2842022"/>
                </a:lnTo>
                <a:lnTo>
                  <a:pt x="8570515" y="2839244"/>
                </a:lnTo>
                <a:lnTo>
                  <a:pt x="8559005" y="2835672"/>
                </a:lnTo>
                <a:lnTo>
                  <a:pt x="8547893" y="2831306"/>
                </a:lnTo>
                <a:lnTo>
                  <a:pt x="8537177" y="2827338"/>
                </a:lnTo>
                <a:lnTo>
                  <a:pt x="8535193" y="2825353"/>
                </a:lnTo>
                <a:lnTo>
                  <a:pt x="8534002" y="2822972"/>
                </a:lnTo>
                <a:lnTo>
                  <a:pt x="8533605" y="2820988"/>
                </a:lnTo>
                <a:lnTo>
                  <a:pt x="8532811" y="2819003"/>
                </a:lnTo>
                <a:lnTo>
                  <a:pt x="8530827" y="2820591"/>
                </a:lnTo>
                <a:lnTo>
                  <a:pt x="8533605" y="2824163"/>
                </a:lnTo>
                <a:lnTo>
                  <a:pt x="8537177" y="2827338"/>
                </a:lnTo>
                <a:lnTo>
                  <a:pt x="8518921" y="2827735"/>
                </a:lnTo>
                <a:lnTo>
                  <a:pt x="8510190" y="2827338"/>
                </a:lnTo>
                <a:lnTo>
                  <a:pt x="8502252" y="2826941"/>
                </a:lnTo>
                <a:lnTo>
                  <a:pt x="8493918" y="2825750"/>
                </a:lnTo>
                <a:lnTo>
                  <a:pt x="8485583" y="2824163"/>
                </a:lnTo>
                <a:lnTo>
                  <a:pt x="8478043" y="2822575"/>
                </a:lnTo>
                <a:lnTo>
                  <a:pt x="8470502" y="2820591"/>
                </a:lnTo>
                <a:lnTo>
                  <a:pt x="8463358" y="2818210"/>
                </a:lnTo>
                <a:lnTo>
                  <a:pt x="8456611" y="2815035"/>
                </a:lnTo>
                <a:lnTo>
                  <a:pt x="8450261" y="2811463"/>
                </a:lnTo>
                <a:lnTo>
                  <a:pt x="8443911" y="2807891"/>
                </a:lnTo>
                <a:lnTo>
                  <a:pt x="8438355" y="2803128"/>
                </a:lnTo>
                <a:lnTo>
                  <a:pt x="8432799" y="2798366"/>
                </a:lnTo>
                <a:lnTo>
                  <a:pt x="8427640" y="2792810"/>
                </a:lnTo>
                <a:lnTo>
                  <a:pt x="8422877" y="2787253"/>
                </a:lnTo>
                <a:lnTo>
                  <a:pt x="8413749" y="2791619"/>
                </a:lnTo>
                <a:lnTo>
                  <a:pt x="8404224" y="2795985"/>
                </a:lnTo>
                <a:lnTo>
                  <a:pt x="8395096" y="2799160"/>
                </a:lnTo>
                <a:lnTo>
                  <a:pt x="8385968" y="2801541"/>
                </a:lnTo>
                <a:lnTo>
                  <a:pt x="8377237" y="2803128"/>
                </a:lnTo>
                <a:lnTo>
                  <a:pt x="8367712" y="2803922"/>
                </a:lnTo>
                <a:lnTo>
                  <a:pt x="8358980" y="2803922"/>
                </a:lnTo>
                <a:lnTo>
                  <a:pt x="8350249" y="2803922"/>
                </a:lnTo>
                <a:lnTo>
                  <a:pt x="8341518" y="2803128"/>
                </a:lnTo>
                <a:lnTo>
                  <a:pt x="8332787" y="2801541"/>
                </a:lnTo>
                <a:lnTo>
                  <a:pt x="8323659" y="2799556"/>
                </a:lnTo>
                <a:lnTo>
                  <a:pt x="8314927" y="2796778"/>
                </a:lnTo>
                <a:lnTo>
                  <a:pt x="8306593" y="2794000"/>
                </a:lnTo>
                <a:lnTo>
                  <a:pt x="8297862" y="2790031"/>
                </a:lnTo>
                <a:lnTo>
                  <a:pt x="8289130" y="2786063"/>
                </a:lnTo>
                <a:lnTo>
                  <a:pt x="8280399" y="2782094"/>
                </a:lnTo>
                <a:lnTo>
                  <a:pt x="8275637" y="2780110"/>
                </a:lnTo>
                <a:lnTo>
                  <a:pt x="8271668" y="2778522"/>
                </a:lnTo>
                <a:lnTo>
                  <a:pt x="8266905" y="2777331"/>
                </a:lnTo>
                <a:lnTo>
                  <a:pt x="8262143" y="2776141"/>
                </a:lnTo>
                <a:lnTo>
                  <a:pt x="8253015" y="2774950"/>
                </a:lnTo>
                <a:lnTo>
                  <a:pt x="8243093" y="2774950"/>
                </a:lnTo>
                <a:lnTo>
                  <a:pt x="8233568" y="2774950"/>
                </a:lnTo>
                <a:lnTo>
                  <a:pt x="8223249" y="2775744"/>
                </a:lnTo>
                <a:lnTo>
                  <a:pt x="8203009" y="2777331"/>
                </a:lnTo>
                <a:lnTo>
                  <a:pt x="8192690" y="2778522"/>
                </a:lnTo>
                <a:lnTo>
                  <a:pt x="8183165" y="2778919"/>
                </a:lnTo>
                <a:lnTo>
                  <a:pt x="8173243" y="2778919"/>
                </a:lnTo>
                <a:lnTo>
                  <a:pt x="8163321" y="2777728"/>
                </a:lnTo>
                <a:lnTo>
                  <a:pt x="8154193" y="2776141"/>
                </a:lnTo>
                <a:lnTo>
                  <a:pt x="8149430" y="2774950"/>
                </a:lnTo>
                <a:lnTo>
                  <a:pt x="8145462" y="2773363"/>
                </a:lnTo>
                <a:lnTo>
                  <a:pt x="8140699" y="2770981"/>
                </a:lnTo>
                <a:lnTo>
                  <a:pt x="8136730" y="2768600"/>
                </a:lnTo>
                <a:lnTo>
                  <a:pt x="8132762" y="2766219"/>
                </a:lnTo>
                <a:lnTo>
                  <a:pt x="8128396" y="2763044"/>
                </a:lnTo>
                <a:lnTo>
                  <a:pt x="8104187" y="2759472"/>
                </a:lnTo>
                <a:lnTo>
                  <a:pt x="8080771" y="2756297"/>
                </a:lnTo>
                <a:lnTo>
                  <a:pt x="8056562" y="2754313"/>
                </a:lnTo>
                <a:lnTo>
                  <a:pt x="8032352" y="2752725"/>
                </a:lnTo>
                <a:lnTo>
                  <a:pt x="8007746" y="2751535"/>
                </a:lnTo>
                <a:lnTo>
                  <a:pt x="7983537" y="2751138"/>
                </a:lnTo>
                <a:lnTo>
                  <a:pt x="7934721" y="2750741"/>
                </a:lnTo>
                <a:lnTo>
                  <a:pt x="7915671" y="2750741"/>
                </a:lnTo>
                <a:lnTo>
                  <a:pt x="7897018" y="2749550"/>
                </a:lnTo>
                <a:lnTo>
                  <a:pt x="7877968" y="2748360"/>
                </a:lnTo>
                <a:lnTo>
                  <a:pt x="7859315" y="2747169"/>
                </a:lnTo>
                <a:lnTo>
                  <a:pt x="7841059" y="2745581"/>
                </a:lnTo>
                <a:lnTo>
                  <a:pt x="7822405" y="2743200"/>
                </a:lnTo>
                <a:lnTo>
                  <a:pt x="7785893" y="2738041"/>
                </a:lnTo>
                <a:lnTo>
                  <a:pt x="7749777" y="2732088"/>
                </a:lnTo>
                <a:lnTo>
                  <a:pt x="7713662" y="2724944"/>
                </a:lnTo>
                <a:lnTo>
                  <a:pt x="7677943" y="2716610"/>
                </a:lnTo>
                <a:lnTo>
                  <a:pt x="7642224" y="2708275"/>
                </a:lnTo>
                <a:lnTo>
                  <a:pt x="7508477" y="2689225"/>
                </a:lnTo>
                <a:lnTo>
                  <a:pt x="7435452" y="2690416"/>
                </a:lnTo>
                <a:lnTo>
                  <a:pt x="7301705" y="2685256"/>
                </a:lnTo>
                <a:lnTo>
                  <a:pt x="7284640" y="2687638"/>
                </a:lnTo>
                <a:lnTo>
                  <a:pt x="7267574" y="2690416"/>
                </a:lnTo>
                <a:lnTo>
                  <a:pt x="7251302" y="2692003"/>
                </a:lnTo>
                <a:lnTo>
                  <a:pt x="7242968" y="2692003"/>
                </a:lnTo>
                <a:lnTo>
                  <a:pt x="7234634" y="2692003"/>
                </a:lnTo>
                <a:lnTo>
                  <a:pt x="7226299" y="2692003"/>
                </a:lnTo>
                <a:lnTo>
                  <a:pt x="7218759" y="2690813"/>
                </a:lnTo>
                <a:lnTo>
                  <a:pt x="7210424" y="2690019"/>
                </a:lnTo>
                <a:lnTo>
                  <a:pt x="7202884" y="2688431"/>
                </a:lnTo>
                <a:lnTo>
                  <a:pt x="7194946" y="2685653"/>
                </a:lnTo>
                <a:lnTo>
                  <a:pt x="7187405" y="2683272"/>
                </a:lnTo>
                <a:lnTo>
                  <a:pt x="7179468" y="2679700"/>
                </a:lnTo>
                <a:lnTo>
                  <a:pt x="7172324" y="2675335"/>
                </a:lnTo>
                <a:lnTo>
                  <a:pt x="7166768" y="2672160"/>
                </a:lnTo>
                <a:lnTo>
                  <a:pt x="7161609" y="2670175"/>
                </a:lnTo>
                <a:lnTo>
                  <a:pt x="7156449" y="2669778"/>
                </a:lnTo>
                <a:lnTo>
                  <a:pt x="7151290" y="2669778"/>
                </a:lnTo>
                <a:lnTo>
                  <a:pt x="7146924" y="2670175"/>
                </a:lnTo>
                <a:lnTo>
                  <a:pt x="7141765" y="2671763"/>
                </a:lnTo>
                <a:lnTo>
                  <a:pt x="7133034" y="2675335"/>
                </a:lnTo>
                <a:lnTo>
                  <a:pt x="7123509" y="2678906"/>
                </a:lnTo>
                <a:lnTo>
                  <a:pt x="7119143" y="2681288"/>
                </a:lnTo>
                <a:lnTo>
                  <a:pt x="7114380" y="2682081"/>
                </a:lnTo>
                <a:lnTo>
                  <a:pt x="7109618" y="2683272"/>
                </a:lnTo>
                <a:lnTo>
                  <a:pt x="7104855" y="2683669"/>
                </a:lnTo>
                <a:lnTo>
                  <a:pt x="7100093" y="2682478"/>
                </a:lnTo>
                <a:lnTo>
                  <a:pt x="7094934" y="2681288"/>
                </a:lnTo>
                <a:lnTo>
                  <a:pt x="7087393" y="2683272"/>
                </a:lnTo>
                <a:lnTo>
                  <a:pt x="7080249" y="2684860"/>
                </a:lnTo>
                <a:lnTo>
                  <a:pt x="7073105" y="2686447"/>
                </a:lnTo>
                <a:lnTo>
                  <a:pt x="7065962" y="2686844"/>
                </a:lnTo>
                <a:lnTo>
                  <a:pt x="7051674" y="2687638"/>
                </a:lnTo>
                <a:lnTo>
                  <a:pt x="7036593" y="2688431"/>
                </a:lnTo>
                <a:lnTo>
                  <a:pt x="7022305" y="2687638"/>
                </a:lnTo>
                <a:lnTo>
                  <a:pt x="7007224" y="2687241"/>
                </a:lnTo>
                <a:lnTo>
                  <a:pt x="6992937" y="2686447"/>
                </a:lnTo>
                <a:lnTo>
                  <a:pt x="6977855" y="2686447"/>
                </a:lnTo>
                <a:lnTo>
                  <a:pt x="6972696" y="2689225"/>
                </a:lnTo>
                <a:lnTo>
                  <a:pt x="6967140" y="2692400"/>
                </a:lnTo>
                <a:lnTo>
                  <a:pt x="6961980" y="2694385"/>
                </a:lnTo>
                <a:lnTo>
                  <a:pt x="6956821" y="2695972"/>
                </a:lnTo>
                <a:lnTo>
                  <a:pt x="6951662" y="2697163"/>
                </a:lnTo>
                <a:lnTo>
                  <a:pt x="6946502" y="2697956"/>
                </a:lnTo>
                <a:lnTo>
                  <a:pt x="6941740" y="2697956"/>
                </a:lnTo>
                <a:lnTo>
                  <a:pt x="6937374" y="2697560"/>
                </a:lnTo>
                <a:lnTo>
                  <a:pt x="6932612" y="2696369"/>
                </a:lnTo>
                <a:lnTo>
                  <a:pt x="6927849" y="2695575"/>
                </a:lnTo>
                <a:lnTo>
                  <a:pt x="6923880" y="2693591"/>
                </a:lnTo>
                <a:lnTo>
                  <a:pt x="6919912" y="2690813"/>
                </a:lnTo>
                <a:lnTo>
                  <a:pt x="6915546" y="2688431"/>
                </a:lnTo>
                <a:lnTo>
                  <a:pt x="6911577" y="2685256"/>
                </a:lnTo>
                <a:lnTo>
                  <a:pt x="6908005" y="2681685"/>
                </a:lnTo>
                <a:lnTo>
                  <a:pt x="6904037" y="2677319"/>
                </a:lnTo>
                <a:lnTo>
                  <a:pt x="6902449" y="2674938"/>
                </a:lnTo>
                <a:lnTo>
                  <a:pt x="6900862" y="2671763"/>
                </a:lnTo>
                <a:lnTo>
                  <a:pt x="6900068" y="2668191"/>
                </a:lnTo>
                <a:lnTo>
                  <a:pt x="6899671" y="2664619"/>
                </a:lnTo>
                <a:lnTo>
                  <a:pt x="6899671" y="2657078"/>
                </a:lnTo>
                <a:lnTo>
                  <a:pt x="6899671" y="2649538"/>
                </a:lnTo>
                <a:lnTo>
                  <a:pt x="6899274" y="2645966"/>
                </a:lnTo>
                <a:lnTo>
                  <a:pt x="6897687" y="2643188"/>
                </a:lnTo>
                <a:lnTo>
                  <a:pt x="6896099" y="2640410"/>
                </a:lnTo>
                <a:lnTo>
                  <a:pt x="6893718" y="2638028"/>
                </a:lnTo>
                <a:lnTo>
                  <a:pt x="6889352" y="2635647"/>
                </a:lnTo>
                <a:lnTo>
                  <a:pt x="6884987" y="2634853"/>
                </a:lnTo>
                <a:lnTo>
                  <a:pt x="6878637" y="2634456"/>
                </a:lnTo>
                <a:lnTo>
                  <a:pt x="6871096" y="2634456"/>
                </a:lnTo>
                <a:lnTo>
                  <a:pt x="6865937" y="2634853"/>
                </a:lnTo>
                <a:lnTo>
                  <a:pt x="6862762" y="2635647"/>
                </a:lnTo>
                <a:lnTo>
                  <a:pt x="6861571" y="2636838"/>
                </a:lnTo>
                <a:lnTo>
                  <a:pt x="6860777" y="2638028"/>
                </a:lnTo>
                <a:lnTo>
                  <a:pt x="6859587" y="2640410"/>
                </a:lnTo>
                <a:lnTo>
                  <a:pt x="6859984" y="2643188"/>
                </a:lnTo>
                <a:lnTo>
                  <a:pt x="6860777" y="2645966"/>
                </a:lnTo>
                <a:lnTo>
                  <a:pt x="6863159" y="2652713"/>
                </a:lnTo>
                <a:lnTo>
                  <a:pt x="6864349" y="2655888"/>
                </a:lnTo>
                <a:lnTo>
                  <a:pt x="6865143" y="2659460"/>
                </a:lnTo>
                <a:lnTo>
                  <a:pt x="6865143" y="2662635"/>
                </a:lnTo>
                <a:lnTo>
                  <a:pt x="6864746" y="2665810"/>
                </a:lnTo>
                <a:lnTo>
                  <a:pt x="6864349" y="2667397"/>
                </a:lnTo>
                <a:lnTo>
                  <a:pt x="6863159" y="2668191"/>
                </a:lnTo>
                <a:lnTo>
                  <a:pt x="6861571" y="2669778"/>
                </a:lnTo>
                <a:lnTo>
                  <a:pt x="6859984" y="2670969"/>
                </a:lnTo>
                <a:lnTo>
                  <a:pt x="6855618" y="2672160"/>
                </a:lnTo>
                <a:lnTo>
                  <a:pt x="6849268" y="2673747"/>
                </a:lnTo>
                <a:lnTo>
                  <a:pt x="6844505" y="2676922"/>
                </a:lnTo>
                <a:lnTo>
                  <a:pt x="6840140" y="2680494"/>
                </a:lnTo>
                <a:lnTo>
                  <a:pt x="6835774" y="2684066"/>
                </a:lnTo>
                <a:lnTo>
                  <a:pt x="6831409" y="2687638"/>
                </a:lnTo>
                <a:lnTo>
                  <a:pt x="6826646" y="2690416"/>
                </a:lnTo>
                <a:lnTo>
                  <a:pt x="6821090" y="2692797"/>
                </a:lnTo>
                <a:lnTo>
                  <a:pt x="6817915" y="2693988"/>
                </a:lnTo>
                <a:lnTo>
                  <a:pt x="6814343" y="2694385"/>
                </a:lnTo>
                <a:lnTo>
                  <a:pt x="6810771" y="2695178"/>
                </a:lnTo>
                <a:lnTo>
                  <a:pt x="6807199" y="2695178"/>
                </a:lnTo>
                <a:lnTo>
                  <a:pt x="6803627" y="2697163"/>
                </a:lnTo>
                <a:lnTo>
                  <a:pt x="6800055" y="2698750"/>
                </a:lnTo>
                <a:lnTo>
                  <a:pt x="6796484" y="2700338"/>
                </a:lnTo>
                <a:lnTo>
                  <a:pt x="6792912" y="2701131"/>
                </a:lnTo>
                <a:lnTo>
                  <a:pt x="6788546" y="2701131"/>
                </a:lnTo>
                <a:lnTo>
                  <a:pt x="6784974" y="2701528"/>
                </a:lnTo>
                <a:lnTo>
                  <a:pt x="6776640" y="2701131"/>
                </a:lnTo>
                <a:lnTo>
                  <a:pt x="6760765" y="2700338"/>
                </a:lnTo>
                <a:lnTo>
                  <a:pt x="6753224" y="2700735"/>
                </a:lnTo>
                <a:lnTo>
                  <a:pt x="6748859" y="2701131"/>
                </a:lnTo>
                <a:lnTo>
                  <a:pt x="6745287" y="2701528"/>
                </a:lnTo>
                <a:lnTo>
                  <a:pt x="6708774" y="2699544"/>
                </a:lnTo>
                <a:lnTo>
                  <a:pt x="6690915" y="2698750"/>
                </a:lnTo>
                <a:lnTo>
                  <a:pt x="6672659" y="2697956"/>
                </a:lnTo>
                <a:lnTo>
                  <a:pt x="6654799" y="2697956"/>
                </a:lnTo>
                <a:lnTo>
                  <a:pt x="6645671" y="2698750"/>
                </a:lnTo>
                <a:lnTo>
                  <a:pt x="6636940" y="2699147"/>
                </a:lnTo>
                <a:lnTo>
                  <a:pt x="6628209" y="2700735"/>
                </a:lnTo>
                <a:lnTo>
                  <a:pt x="6618684" y="2702322"/>
                </a:lnTo>
                <a:lnTo>
                  <a:pt x="6609952" y="2703910"/>
                </a:lnTo>
                <a:lnTo>
                  <a:pt x="6601221" y="2706291"/>
                </a:lnTo>
                <a:lnTo>
                  <a:pt x="6434534" y="2716610"/>
                </a:lnTo>
                <a:lnTo>
                  <a:pt x="6394846" y="2725341"/>
                </a:lnTo>
                <a:lnTo>
                  <a:pt x="6386115" y="2724944"/>
                </a:lnTo>
                <a:lnTo>
                  <a:pt x="6377780" y="2725341"/>
                </a:lnTo>
                <a:lnTo>
                  <a:pt x="6369843" y="2725738"/>
                </a:lnTo>
                <a:lnTo>
                  <a:pt x="6361509" y="2726928"/>
                </a:lnTo>
                <a:lnTo>
                  <a:pt x="6345634" y="2729310"/>
                </a:lnTo>
                <a:lnTo>
                  <a:pt x="6328965" y="2732485"/>
                </a:lnTo>
                <a:lnTo>
                  <a:pt x="6313090" y="2735263"/>
                </a:lnTo>
                <a:lnTo>
                  <a:pt x="6304755" y="2735660"/>
                </a:lnTo>
                <a:lnTo>
                  <a:pt x="6296818" y="2736056"/>
                </a:lnTo>
                <a:lnTo>
                  <a:pt x="6288484" y="2736056"/>
                </a:lnTo>
                <a:lnTo>
                  <a:pt x="6279752" y="2735660"/>
                </a:lnTo>
                <a:lnTo>
                  <a:pt x="6271418" y="2734469"/>
                </a:lnTo>
                <a:lnTo>
                  <a:pt x="6262687" y="2733278"/>
                </a:lnTo>
                <a:lnTo>
                  <a:pt x="6249193" y="2730500"/>
                </a:lnTo>
                <a:lnTo>
                  <a:pt x="6235302" y="2728913"/>
                </a:lnTo>
                <a:lnTo>
                  <a:pt x="6221412" y="2728516"/>
                </a:lnTo>
                <a:lnTo>
                  <a:pt x="6208315" y="2728516"/>
                </a:lnTo>
                <a:lnTo>
                  <a:pt x="6194821" y="2729310"/>
                </a:lnTo>
                <a:lnTo>
                  <a:pt x="6181327" y="2730897"/>
                </a:lnTo>
                <a:lnTo>
                  <a:pt x="6154340" y="2734072"/>
                </a:lnTo>
                <a:lnTo>
                  <a:pt x="6127352" y="2738041"/>
                </a:lnTo>
                <a:lnTo>
                  <a:pt x="6113859" y="2739628"/>
                </a:lnTo>
                <a:lnTo>
                  <a:pt x="6099968" y="2740819"/>
                </a:lnTo>
                <a:lnTo>
                  <a:pt x="6086871" y="2741216"/>
                </a:lnTo>
                <a:lnTo>
                  <a:pt x="6073377" y="2742010"/>
                </a:lnTo>
                <a:lnTo>
                  <a:pt x="6059487" y="2740819"/>
                </a:lnTo>
                <a:lnTo>
                  <a:pt x="6045993" y="2739231"/>
                </a:lnTo>
                <a:lnTo>
                  <a:pt x="5876130" y="2749153"/>
                </a:lnTo>
                <a:lnTo>
                  <a:pt x="5867399" y="2751535"/>
                </a:lnTo>
                <a:lnTo>
                  <a:pt x="5858668" y="2754313"/>
                </a:lnTo>
                <a:lnTo>
                  <a:pt x="5849938" y="2756297"/>
                </a:lnTo>
                <a:lnTo>
                  <a:pt x="5841205" y="2758281"/>
                </a:lnTo>
                <a:lnTo>
                  <a:pt x="5823346" y="2761060"/>
                </a:lnTo>
                <a:lnTo>
                  <a:pt x="5805090" y="2763044"/>
                </a:lnTo>
                <a:lnTo>
                  <a:pt x="5787230" y="2764631"/>
                </a:lnTo>
                <a:lnTo>
                  <a:pt x="5768577" y="2766219"/>
                </a:lnTo>
                <a:lnTo>
                  <a:pt x="5750321" y="2767013"/>
                </a:lnTo>
                <a:lnTo>
                  <a:pt x="5732065" y="2768600"/>
                </a:lnTo>
                <a:lnTo>
                  <a:pt x="5720556" y="2767410"/>
                </a:lnTo>
                <a:lnTo>
                  <a:pt x="5709046" y="2767013"/>
                </a:lnTo>
                <a:lnTo>
                  <a:pt x="5697141" y="2766616"/>
                </a:lnTo>
                <a:lnTo>
                  <a:pt x="5686027" y="2766616"/>
                </a:lnTo>
                <a:lnTo>
                  <a:pt x="5674518" y="2766616"/>
                </a:lnTo>
                <a:lnTo>
                  <a:pt x="5663405" y="2767013"/>
                </a:lnTo>
                <a:lnTo>
                  <a:pt x="5640784" y="2768997"/>
                </a:lnTo>
                <a:lnTo>
                  <a:pt x="5618162" y="2772172"/>
                </a:lnTo>
                <a:lnTo>
                  <a:pt x="5595937" y="2776141"/>
                </a:lnTo>
                <a:lnTo>
                  <a:pt x="5574110" y="2781300"/>
                </a:lnTo>
                <a:lnTo>
                  <a:pt x="5552677" y="2787253"/>
                </a:lnTo>
                <a:lnTo>
                  <a:pt x="5527278" y="2783681"/>
                </a:lnTo>
                <a:lnTo>
                  <a:pt x="5478065" y="2788841"/>
                </a:lnTo>
                <a:lnTo>
                  <a:pt x="5443140" y="2796381"/>
                </a:lnTo>
                <a:lnTo>
                  <a:pt x="5370512" y="2801144"/>
                </a:lnTo>
                <a:lnTo>
                  <a:pt x="5311774" y="2813844"/>
                </a:lnTo>
                <a:lnTo>
                  <a:pt x="5299471" y="2817019"/>
                </a:lnTo>
                <a:lnTo>
                  <a:pt x="5287168" y="2819400"/>
                </a:lnTo>
                <a:lnTo>
                  <a:pt x="5274071" y="2821781"/>
                </a:lnTo>
                <a:lnTo>
                  <a:pt x="5261372" y="2822972"/>
                </a:lnTo>
                <a:lnTo>
                  <a:pt x="5248672" y="2824560"/>
                </a:lnTo>
                <a:lnTo>
                  <a:pt x="5235574" y="2825353"/>
                </a:lnTo>
                <a:lnTo>
                  <a:pt x="5209777" y="2826147"/>
                </a:lnTo>
                <a:lnTo>
                  <a:pt x="5184377" y="2826147"/>
                </a:lnTo>
                <a:lnTo>
                  <a:pt x="5158580" y="2826147"/>
                </a:lnTo>
                <a:lnTo>
                  <a:pt x="5132785" y="2826941"/>
                </a:lnTo>
                <a:lnTo>
                  <a:pt x="5106987" y="2827338"/>
                </a:lnTo>
                <a:lnTo>
                  <a:pt x="5035152" y="2843610"/>
                </a:lnTo>
                <a:lnTo>
                  <a:pt x="5024040" y="2847181"/>
                </a:lnTo>
                <a:lnTo>
                  <a:pt x="5013325" y="2850356"/>
                </a:lnTo>
                <a:lnTo>
                  <a:pt x="5002212" y="2853135"/>
                </a:lnTo>
                <a:lnTo>
                  <a:pt x="4991099" y="2855119"/>
                </a:lnTo>
                <a:lnTo>
                  <a:pt x="4979988" y="2857103"/>
                </a:lnTo>
                <a:lnTo>
                  <a:pt x="4968478" y="2858691"/>
                </a:lnTo>
                <a:lnTo>
                  <a:pt x="4957365" y="2859881"/>
                </a:lnTo>
                <a:lnTo>
                  <a:pt x="4945856" y="2860278"/>
                </a:lnTo>
                <a:lnTo>
                  <a:pt x="4923234" y="2861072"/>
                </a:lnTo>
                <a:lnTo>
                  <a:pt x="4900612" y="2861072"/>
                </a:lnTo>
                <a:lnTo>
                  <a:pt x="4877594" y="2860278"/>
                </a:lnTo>
                <a:lnTo>
                  <a:pt x="4854179" y="2858294"/>
                </a:lnTo>
                <a:lnTo>
                  <a:pt x="4850606" y="2855913"/>
                </a:lnTo>
                <a:lnTo>
                  <a:pt x="4847035" y="2853928"/>
                </a:lnTo>
                <a:lnTo>
                  <a:pt x="4843462" y="2853135"/>
                </a:lnTo>
                <a:lnTo>
                  <a:pt x="4839891" y="2851944"/>
                </a:lnTo>
                <a:lnTo>
                  <a:pt x="4836320" y="2851547"/>
                </a:lnTo>
                <a:lnTo>
                  <a:pt x="4832349" y="2851150"/>
                </a:lnTo>
                <a:lnTo>
                  <a:pt x="4824412" y="2851150"/>
                </a:lnTo>
                <a:lnTo>
                  <a:pt x="4808537" y="2852341"/>
                </a:lnTo>
                <a:lnTo>
                  <a:pt x="4800996" y="2852341"/>
                </a:lnTo>
                <a:lnTo>
                  <a:pt x="4793059" y="2851944"/>
                </a:lnTo>
                <a:lnTo>
                  <a:pt x="4785915" y="2853531"/>
                </a:lnTo>
                <a:lnTo>
                  <a:pt x="4778773" y="2855913"/>
                </a:lnTo>
                <a:lnTo>
                  <a:pt x="4765278" y="2861866"/>
                </a:lnTo>
                <a:lnTo>
                  <a:pt x="4758134" y="2863850"/>
                </a:lnTo>
                <a:lnTo>
                  <a:pt x="4750990" y="2865438"/>
                </a:lnTo>
                <a:lnTo>
                  <a:pt x="4747419" y="2865835"/>
                </a:lnTo>
                <a:lnTo>
                  <a:pt x="4743052" y="2865835"/>
                </a:lnTo>
                <a:lnTo>
                  <a:pt x="4739084" y="2865835"/>
                </a:lnTo>
                <a:lnTo>
                  <a:pt x="4734321" y="2865041"/>
                </a:lnTo>
                <a:lnTo>
                  <a:pt x="4728370" y="2865835"/>
                </a:lnTo>
                <a:lnTo>
                  <a:pt x="4722018" y="2867422"/>
                </a:lnTo>
                <a:lnTo>
                  <a:pt x="4718843" y="2869406"/>
                </a:lnTo>
                <a:lnTo>
                  <a:pt x="4716462" y="2870994"/>
                </a:lnTo>
                <a:lnTo>
                  <a:pt x="4713287" y="2872185"/>
                </a:lnTo>
                <a:lnTo>
                  <a:pt x="4710905" y="2872581"/>
                </a:lnTo>
                <a:lnTo>
                  <a:pt x="4704555" y="2872978"/>
                </a:lnTo>
                <a:lnTo>
                  <a:pt x="4698602" y="2872978"/>
                </a:lnTo>
                <a:lnTo>
                  <a:pt x="4685505" y="2872581"/>
                </a:lnTo>
                <a:lnTo>
                  <a:pt x="4679552" y="2872581"/>
                </a:lnTo>
                <a:lnTo>
                  <a:pt x="4673601" y="2872978"/>
                </a:lnTo>
                <a:lnTo>
                  <a:pt x="4541837" y="2883297"/>
                </a:lnTo>
                <a:lnTo>
                  <a:pt x="4409280" y="2884885"/>
                </a:lnTo>
                <a:lnTo>
                  <a:pt x="4402534" y="2889647"/>
                </a:lnTo>
                <a:lnTo>
                  <a:pt x="4395390" y="2893219"/>
                </a:lnTo>
                <a:lnTo>
                  <a:pt x="4388246" y="2895600"/>
                </a:lnTo>
                <a:lnTo>
                  <a:pt x="4381102" y="2897188"/>
                </a:lnTo>
                <a:lnTo>
                  <a:pt x="4372768" y="2897981"/>
                </a:lnTo>
                <a:lnTo>
                  <a:pt x="4364830" y="2897188"/>
                </a:lnTo>
                <a:lnTo>
                  <a:pt x="4356099" y="2895600"/>
                </a:lnTo>
                <a:lnTo>
                  <a:pt x="4347370" y="2893219"/>
                </a:lnTo>
                <a:lnTo>
                  <a:pt x="4339431" y="2892028"/>
                </a:lnTo>
                <a:lnTo>
                  <a:pt x="4331096" y="2891235"/>
                </a:lnTo>
                <a:lnTo>
                  <a:pt x="4322762" y="2890441"/>
                </a:lnTo>
                <a:lnTo>
                  <a:pt x="4314427" y="2890441"/>
                </a:lnTo>
                <a:lnTo>
                  <a:pt x="4298552" y="2891235"/>
                </a:lnTo>
                <a:lnTo>
                  <a:pt x="4282679" y="2892822"/>
                </a:lnTo>
                <a:lnTo>
                  <a:pt x="4267199" y="2895203"/>
                </a:lnTo>
                <a:lnTo>
                  <a:pt x="4252515" y="2898378"/>
                </a:lnTo>
                <a:lnTo>
                  <a:pt x="4237037" y="2902347"/>
                </a:lnTo>
                <a:lnTo>
                  <a:pt x="4221955" y="2906713"/>
                </a:lnTo>
                <a:lnTo>
                  <a:pt x="4192190" y="2914650"/>
                </a:lnTo>
                <a:lnTo>
                  <a:pt x="4177109" y="2919016"/>
                </a:lnTo>
                <a:lnTo>
                  <a:pt x="4162424" y="2922588"/>
                </a:lnTo>
                <a:lnTo>
                  <a:pt x="4146946" y="2925763"/>
                </a:lnTo>
                <a:lnTo>
                  <a:pt x="4131468" y="2928144"/>
                </a:lnTo>
                <a:lnTo>
                  <a:pt x="4115593" y="2929335"/>
                </a:lnTo>
                <a:lnTo>
                  <a:pt x="4107656" y="2929731"/>
                </a:lnTo>
                <a:lnTo>
                  <a:pt x="4099321" y="2929731"/>
                </a:lnTo>
                <a:lnTo>
                  <a:pt x="4096543" y="2922588"/>
                </a:lnTo>
                <a:lnTo>
                  <a:pt x="4091781" y="2922985"/>
                </a:lnTo>
                <a:lnTo>
                  <a:pt x="4092971" y="2924969"/>
                </a:lnTo>
                <a:lnTo>
                  <a:pt x="4094956" y="2926556"/>
                </a:lnTo>
                <a:lnTo>
                  <a:pt x="4096940" y="2928144"/>
                </a:lnTo>
                <a:lnTo>
                  <a:pt x="4099321" y="2929731"/>
                </a:lnTo>
                <a:lnTo>
                  <a:pt x="4095352" y="2930128"/>
                </a:lnTo>
                <a:lnTo>
                  <a:pt x="4091384" y="2930922"/>
                </a:lnTo>
                <a:lnTo>
                  <a:pt x="4087812" y="2932113"/>
                </a:lnTo>
                <a:lnTo>
                  <a:pt x="4084240" y="2933700"/>
                </a:lnTo>
                <a:lnTo>
                  <a:pt x="4081462" y="2936875"/>
                </a:lnTo>
                <a:lnTo>
                  <a:pt x="4080271" y="2938066"/>
                </a:lnTo>
                <a:lnTo>
                  <a:pt x="4079081" y="2938463"/>
                </a:lnTo>
                <a:lnTo>
                  <a:pt x="3772693" y="2994025"/>
                </a:lnTo>
                <a:lnTo>
                  <a:pt x="3726259" y="3000772"/>
                </a:lnTo>
                <a:lnTo>
                  <a:pt x="3703240" y="3011885"/>
                </a:lnTo>
                <a:lnTo>
                  <a:pt x="3683396" y="3019425"/>
                </a:lnTo>
                <a:lnTo>
                  <a:pt x="3663156" y="3025378"/>
                </a:lnTo>
                <a:lnTo>
                  <a:pt x="3642518" y="3030935"/>
                </a:lnTo>
                <a:lnTo>
                  <a:pt x="3621881" y="3035300"/>
                </a:lnTo>
                <a:lnTo>
                  <a:pt x="3601243" y="3039269"/>
                </a:lnTo>
                <a:lnTo>
                  <a:pt x="3580209" y="3042841"/>
                </a:lnTo>
                <a:lnTo>
                  <a:pt x="3559174" y="3045619"/>
                </a:lnTo>
                <a:lnTo>
                  <a:pt x="3537743" y="3048000"/>
                </a:lnTo>
                <a:lnTo>
                  <a:pt x="3494881" y="3051572"/>
                </a:lnTo>
                <a:lnTo>
                  <a:pt x="3451621" y="3055144"/>
                </a:lnTo>
                <a:lnTo>
                  <a:pt x="3408362" y="3058319"/>
                </a:lnTo>
                <a:lnTo>
                  <a:pt x="3365896" y="3062685"/>
                </a:lnTo>
                <a:lnTo>
                  <a:pt x="3365896" y="3056335"/>
                </a:lnTo>
                <a:lnTo>
                  <a:pt x="3364706" y="3056731"/>
                </a:lnTo>
                <a:lnTo>
                  <a:pt x="3365896" y="3062685"/>
                </a:lnTo>
                <a:lnTo>
                  <a:pt x="3357165" y="3067050"/>
                </a:lnTo>
                <a:lnTo>
                  <a:pt x="3347640" y="3070225"/>
                </a:lnTo>
                <a:lnTo>
                  <a:pt x="3338909" y="3072606"/>
                </a:lnTo>
                <a:lnTo>
                  <a:pt x="3334543" y="3073400"/>
                </a:lnTo>
                <a:lnTo>
                  <a:pt x="3329781" y="3073400"/>
                </a:lnTo>
                <a:lnTo>
                  <a:pt x="3325018" y="3073400"/>
                </a:lnTo>
                <a:lnTo>
                  <a:pt x="3320652" y="3073400"/>
                </a:lnTo>
                <a:lnTo>
                  <a:pt x="3316287" y="3072210"/>
                </a:lnTo>
                <a:lnTo>
                  <a:pt x="3311524" y="3071416"/>
                </a:lnTo>
                <a:lnTo>
                  <a:pt x="3307159" y="3069828"/>
                </a:lnTo>
                <a:lnTo>
                  <a:pt x="3302396" y="3068241"/>
                </a:lnTo>
                <a:lnTo>
                  <a:pt x="3297634" y="3066256"/>
                </a:lnTo>
                <a:lnTo>
                  <a:pt x="3293268" y="3063081"/>
                </a:lnTo>
                <a:lnTo>
                  <a:pt x="3286918" y="3061891"/>
                </a:lnTo>
                <a:lnTo>
                  <a:pt x="3280965" y="3061097"/>
                </a:lnTo>
                <a:lnTo>
                  <a:pt x="3274615" y="3059906"/>
                </a:lnTo>
                <a:lnTo>
                  <a:pt x="3268662" y="3059906"/>
                </a:lnTo>
                <a:lnTo>
                  <a:pt x="3256756" y="3060303"/>
                </a:lnTo>
                <a:lnTo>
                  <a:pt x="3244849" y="3061891"/>
                </a:lnTo>
                <a:lnTo>
                  <a:pt x="3232943" y="3063875"/>
                </a:lnTo>
                <a:lnTo>
                  <a:pt x="3221037" y="3066256"/>
                </a:lnTo>
                <a:lnTo>
                  <a:pt x="3209131" y="3068241"/>
                </a:lnTo>
                <a:lnTo>
                  <a:pt x="3197621" y="3069828"/>
                </a:lnTo>
                <a:lnTo>
                  <a:pt x="3148012" y="3068638"/>
                </a:lnTo>
                <a:lnTo>
                  <a:pt x="3140471" y="3068241"/>
                </a:lnTo>
                <a:lnTo>
                  <a:pt x="3133327" y="3068638"/>
                </a:lnTo>
                <a:lnTo>
                  <a:pt x="3125390" y="3069035"/>
                </a:lnTo>
                <a:lnTo>
                  <a:pt x="3118643" y="3069828"/>
                </a:lnTo>
                <a:lnTo>
                  <a:pt x="3104752" y="3072210"/>
                </a:lnTo>
                <a:lnTo>
                  <a:pt x="3091656" y="3075781"/>
                </a:lnTo>
                <a:lnTo>
                  <a:pt x="3078559" y="3080147"/>
                </a:lnTo>
                <a:lnTo>
                  <a:pt x="3065859" y="3085306"/>
                </a:lnTo>
                <a:lnTo>
                  <a:pt x="3053952" y="3090466"/>
                </a:lnTo>
                <a:lnTo>
                  <a:pt x="3041649" y="3096022"/>
                </a:lnTo>
                <a:lnTo>
                  <a:pt x="3028552" y="3098403"/>
                </a:lnTo>
                <a:lnTo>
                  <a:pt x="3005534" y="3103166"/>
                </a:lnTo>
                <a:lnTo>
                  <a:pt x="2982515" y="3107928"/>
                </a:lnTo>
                <a:lnTo>
                  <a:pt x="2958702" y="3112294"/>
                </a:lnTo>
                <a:lnTo>
                  <a:pt x="2935684" y="3116660"/>
                </a:lnTo>
                <a:lnTo>
                  <a:pt x="2923777" y="3118247"/>
                </a:lnTo>
                <a:lnTo>
                  <a:pt x="2911474" y="3119041"/>
                </a:lnTo>
                <a:lnTo>
                  <a:pt x="2899568" y="3119438"/>
                </a:lnTo>
                <a:lnTo>
                  <a:pt x="2887662" y="3119438"/>
                </a:lnTo>
                <a:lnTo>
                  <a:pt x="2875359" y="3119438"/>
                </a:lnTo>
                <a:lnTo>
                  <a:pt x="2863055" y="3118644"/>
                </a:lnTo>
                <a:lnTo>
                  <a:pt x="2850752" y="3116660"/>
                </a:lnTo>
                <a:lnTo>
                  <a:pt x="2838449" y="3113881"/>
                </a:lnTo>
                <a:lnTo>
                  <a:pt x="2800349" y="3118644"/>
                </a:lnTo>
                <a:lnTo>
                  <a:pt x="2693193" y="3136106"/>
                </a:lnTo>
                <a:lnTo>
                  <a:pt x="2682081" y="3140075"/>
                </a:lnTo>
                <a:lnTo>
                  <a:pt x="2670174" y="3143250"/>
                </a:lnTo>
                <a:lnTo>
                  <a:pt x="2658268" y="3145235"/>
                </a:lnTo>
                <a:lnTo>
                  <a:pt x="2645965" y="3147616"/>
                </a:lnTo>
                <a:lnTo>
                  <a:pt x="2634059" y="3148806"/>
                </a:lnTo>
                <a:lnTo>
                  <a:pt x="2621359" y="3149997"/>
                </a:lnTo>
                <a:lnTo>
                  <a:pt x="2596356" y="3151981"/>
                </a:lnTo>
                <a:lnTo>
                  <a:pt x="2571352" y="3153966"/>
                </a:lnTo>
                <a:lnTo>
                  <a:pt x="2559049" y="3155553"/>
                </a:lnTo>
                <a:lnTo>
                  <a:pt x="2547143" y="3157141"/>
                </a:lnTo>
                <a:lnTo>
                  <a:pt x="2534840" y="3159919"/>
                </a:lnTo>
                <a:lnTo>
                  <a:pt x="2523331" y="3162697"/>
                </a:lnTo>
                <a:lnTo>
                  <a:pt x="2511424" y="3167063"/>
                </a:lnTo>
                <a:lnTo>
                  <a:pt x="2500709" y="3171428"/>
                </a:lnTo>
                <a:lnTo>
                  <a:pt x="2491581" y="3176588"/>
                </a:lnTo>
                <a:lnTo>
                  <a:pt x="2482055" y="3181747"/>
                </a:lnTo>
                <a:lnTo>
                  <a:pt x="2472134" y="3186510"/>
                </a:lnTo>
                <a:lnTo>
                  <a:pt x="2462212" y="3190478"/>
                </a:lnTo>
                <a:lnTo>
                  <a:pt x="2451893" y="3194447"/>
                </a:lnTo>
                <a:lnTo>
                  <a:pt x="2441177" y="3198019"/>
                </a:lnTo>
                <a:lnTo>
                  <a:pt x="2419349" y="3203972"/>
                </a:lnTo>
                <a:lnTo>
                  <a:pt x="2397918" y="3210322"/>
                </a:lnTo>
                <a:lnTo>
                  <a:pt x="2376090" y="3216275"/>
                </a:lnTo>
                <a:lnTo>
                  <a:pt x="2365771" y="3219847"/>
                </a:lnTo>
                <a:lnTo>
                  <a:pt x="2355056" y="3223419"/>
                </a:lnTo>
                <a:lnTo>
                  <a:pt x="2345531" y="3227388"/>
                </a:lnTo>
                <a:lnTo>
                  <a:pt x="2335212" y="3231753"/>
                </a:lnTo>
                <a:lnTo>
                  <a:pt x="2327274" y="3236119"/>
                </a:lnTo>
                <a:lnTo>
                  <a:pt x="2318940" y="3240088"/>
                </a:lnTo>
                <a:lnTo>
                  <a:pt x="2311002" y="3243660"/>
                </a:lnTo>
                <a:lnTo>
                  <a:pt x="2302668" y="3246438"/>
                </a:lnTo>
                <a:lnTo>
                  <a:pt x="2293540" y="3248819"/>
                </a:lnTo>
                <a:lnTo>
                  <a:pt x="2284015" y="3250406"/>
                </a:lnTo>
                <a:lnTo>
                  <a:pt x="2274490" y="3250803"/>
                </a:lnTo>
                <a:lnTo>
                  <a:pt x="2264171" y="3250406"/>
                </a:lnTo>
                <a:lnTo>
                  <a:pt x="2254646" y="3251994"/>
                </a:lnTo>
                <a:lnTo>
                  <a:pt x="2245915" y="3254375"/>
                </a:lnTo>
                <a:lnTo>
                  <a:pt x="2238374" y="3257550"/>
                </a:lnTo>
                <a:lnTo>
                  <a:pt x="2231230" y="3260725"/>
                </a:lnTo>
                <a:lnTo>
                  <a:pt x="2224087" y="3264694"/>
                </a:lnTo>
                <a:lnTo>
                  <a:pt x="2217737" y="3269456"/>
                </a:lnTo>
                <a:lnTo>
                  <a:pt x="2210990" y="3273425"/>
                </a:lnTo>
                <a:lnTo>
                  <a:pt x="2205434" y="3278585"/>
                </a:lnTo>
                <a:lnTo>
                  <a:pt x="2201465" y="3282950"/>
                </a:lnTo>
                <a:lnTo>
                  <a:pt x="2196702" y="3286919"/>
                </a:lnTo>
                <a:lnTo>
                  <a:pt x="2192734" y="3290094"/>
                </a:lnTo>
                <a:lnTo>
                  <a:pt x="2187574" y="3293269"/>
                </a:lnTo>
                <a:lnTo>
                  <a:pt x="2182812" y="3296047"/>
                </a:lnTo>
                <a:lnTo>
                  <a:pt x="2177652" y="3298825"/>
                </a:lnTo>
                <a:lnTo>
                  <a:pt x="2167334" y="3302794"/>
                </a:lnTo>
                <a:lnTo>
                  <a:pt x="2155824" y="3305969"/>
                </a:lnTo>
                <a:lnTo>
                  <a:pt x="2144712" y="3307953"/>
                </a:lnTo>
                <a:lnTo>
                  <a:pt x="2132806" y="3309938"/>
                </a:lnTo>
                <a:lnTo>
                  <a:pt x="2120502" y="3311128"/>
                </a:lnTo>
                <a:lnTo>
                  <a:pt x="2095896" y="3313113"/>
                </a:lnTo>
                <a:lnTo>
                  <a:pt x="2083990" y="3314303"/>
                </a:lnTo>
                <a:lnTo>
                  <a:pt x="2071687" y="3315891"/>
                </a:lnTo>
                <a:lnTo>
                  <a:pt x="2059780" y="3317081"/>
                </a:lnTo>
                <a:lnTo>
                  <a:pt x="2048271" y="3319860"/>
                </a:lnTo>
                <a:lnTo>
                  <a:pt x="2037159" y="3323035"/>
                </a:lnTo>
                <a:lnTo>
                  <a:pt x="2026443" y="3327003"/>
                </a:lnTo>
                <a:lnTo>
                  <a:pt x="2002630" y="3328194"/>
                </a:lnTo>
                <a:lnTo>
                  <a:pt x="1973659" y="3331369"/>
                </a:lnTo>
                <a:lnTo>
                  <a:pt x="1958974" y="3332163"/>
                </a:lnTo>
                <a:lnTo>
                  <a:pt x="1944687" y="3333353"/>
                </a:lnTo>
                <a:lnTo>
                  <a:pt x="1936749" y="3333750"/>
                </a:lnTo>
                <a:lnTo>
                  <a:pt x="1929605" y="3333353"/>
                </a:lnTo>
                <a:lnTo>
                  <a:pt x="1922462" y="3332560"/>
                </a:lnTo>
                <a:lnTo>
                  <a:pt x="1916112" y="3331369"/>
                </a:lnTo>
                <a:lnTo>
                  <a:pt x="1913334" y="3330178"/>
                </a:lnTo>
                <a:lnTo>
                  <a:pt x="1910555" y="3328591"/>
                </a:lnTo>
                <a:lnTo>
                  <a:pt x="1908174" y="3327003"/>
                </a:lnTo>
                <a:lnTo>
                  <a:pt x="1905793" y="3325019"/>
                </a:lnTo>
                <a:lnTo>
                  <a:pt x="1903809" y="3323035"/>
                </a:lnTo>
                <a:lnTo>
                  <a:pt x="1902221" y="3320256"/>
                </a:lnTo>
                <a:lnTo>
                  <a:pt x="1900634" y="3317875"/>
                </a:lnTo>
                <a:lnTo>
                  <a:pt x="1899840" y="3314303"/>
                </a:lnTo>
                <a:lnTo>
                  <a:pt x="1898649" y="3309144"/>
                </a:lnTo>
                <a:lnTo>
                  <a:pt x="1898252" y="3303985"/>
                </a:lnTo>
                <a:lnTo>
                  <a:pt x="1898649" y="3298825"/>
                </a:lnTo>
                <a:lnTo>
                  <a:pt x="1899046" y="3296841"/>
                </a:lnTo>
                <a:lnTo>
                  <a:pt x="1900237" y="3294063"/>
                </a:lnTo>
                <a:lnTo>
                  <a:pt x="1901427" y="3292078"/>
                </a:lnTo>
                <a:lnTo>
                  <a:pt x="1903015" y="3290094"/>
                </a:lnTo>
                <a:lnTo>
                  <a:pt x="1904999" y="3288110"/>
                </a:lnTo>
                <a:lnTo>
                  <a:pt x="1906984" y="3286522"/>
                </a:lnTo>
                <a:lnTo>
                  <a:pt x="1910159" y="3284141"/>
                </a:lnTo>
                <a:lnTo>
                  <a:pt x="1913334" y="3282950"/>
                </a:lnTo>
                <a:lnTo>
                  <a:pt x="1920874" y="3280172"/>
                </a:lnTo>
                <a:lnTo>
                  <a:pt x="1931193" y="3276997"/>
                </a:lnTo>
                <a:lnTo>
                  <a:pt x="1941115" y="3273425"/>
                </a:lnTo>
                <a:lnTo>
                  <a:pt x="1959768" y="3266281"/>
                </a:lnTo>
                <a:lnTo>
                  <a:pt x="1997471" y="3250010"/>
                </a:lnTo>
                <a:lnTo>
                  <a:pt x="2016521" y="3242072"/>
                </a:lnTo>
                <a:lnTo>
                  <a:pt x="2026443" y="3238897"/>
                </a:lnTo>
                <a:lnTo>
                  <a:pt x="2035968" y="3236119"/>
                </a:lnTo>
                <a:lnTo>
                  <a:pt x="2046287" y="3233341"/>
                </a:lnTo>
                <a:lnTo>
                  <a:pt x="2057399" y="3231356"/>
                </a:lnTo>
                <a:lnTo>
                  <a:pt x="2068512" y="3229769"/>
                </a:lnTo>
                <a:lnTo>
                  <a:pt x="2080021" y="3228578"/>
                </a:lnTo>
                <a:lnTo>
                  <a:pt x="2084387" y="3225006"/>
                </a:lnTo>
                <a:lnTo>
                  <a:pt x="2089149" y="3221435"/>
                </a:lnTo>
                <a:lnTo>
                  <a:pt x="2101452" y="3221435"/>
                </a:lnTo>
                <a:lnTo>
                  <a:pt x="2113359" y="3220641"/>
                </a:lnTo>
                <a:lnTo>
                  <a:pt x="2107009" y="3220641"/>
                </a:lnTo>
                <a:lnTo>
                  <a:pt x="2101055" y="3219847"/>
                </a:lnTo>
                <a:lnTo>
                  <a:pt x="2094706" y="3220641"/>
                </a:lnTo>
                <a:lnTo>
                  <a:pt x="2089149" y="3221435"/>
                </a:lnTo>
                <a:lnTo>
                  <a:pt x="2083990" y="3217863"/>
                </a:lnTo>
                <a:lnTo>
                  <a:pt x="2078434" y="3215481"/>
                </a:lnTo>
                <a:lnTo>
                  <a:pt x="2072480" y="3213497"/>
                </a:lnTo>
                <a:lnTo>
                  <a:pt x="2066924" y="3212306"/>
                </a:lnTo>
                <a:lnTo>
                  <a:pt x="2061368" y="3211116"/>
                </a:lnTo>
                <a:lnTo>
                  <a:pt x="2055018" y="3210719"/>
                </a:lnTo>
                <a:lnTo>
                  <a:pt x="2043509" y="3210719"/>
                </a:lnTo>
                <a:lnTo>
                  <a:pt x="2018506" y="3211910"/>
                </a:lnTo>
                <a:lnTo>
                  <a:pt x="2006202" y="3211116"/>
                </a:lnTo>
                <a:lnTo>
                  <a:pt x="2000646" y="3210719"/>
                </a:lnTo>
                <a:lnTo>
                  <a:pt x="1995090" y="3209528"/>
                </a:lnTo>
                <a:lnTo>
                  <a:pt x="1976834" y="3205163"/>
                </a:lnTo>
                <a:lnTo>
                  <a:pt x="1958974" y="3201988"/>
                </a:lnTo>
                <a:lnTo>
                  <a:pt x="1941512" y="3199606"/>
                </a:lnTo>
                <a:lnTo>
                  <a:pt x="1924049" y="3198019"/>
                </a:lnTo>
                <a:lnTo>
                  <a:pt x="1906587" y="3196828"/>
                </a:lnTo>
                <a:lnTo>
                  <a:pt x="1889124" y="3196828"/>
                </a:lnTo>
                <a:lnTo>
                  <a:pt x="1871265" y="3198019"/>
                </a:lnTo>
                <a:lnTo>
                  <a:pt x="1854596" y="3198813"/>
                </a:lnTo>
                <a:lnTo>
                  <a:pt x="1837134" y="3200797"/>
                </a:lnTo>
                <a:lnTo>
                  <a:pt x="1820068" y="3203178"/>
                </a:lnTo>
                <a:lnTo>
                  <a:pt x="1803002" y="3205956"/>
                </a:lnTo>
                <a:lnTo>
                  <a:pt x="1785937" y="3209131"/>
                </a:lnTo>
                <a:lnTo>
                  <a:pt x="1768871" y="3213497"/>
                </a:lnTo>
                <a:lnTo>
                  <a:pt x="1752202" y="3217069"/>
                </a:lnTo>
                <a:lnTo>
                  <a:pt x="1718468" y="3225800"/>
                </a:lnTo>
                <a:lnTo>
                  <a:pt x="1670843" y="3259535"/>
                </a:lnTo>
                <a:lnTo>
                  <a:pt x="1562893" y="3273425"/>
                </a:lnTo>
                <a:lnTo>
                  <a:pt x="1558924" y="3276600"/>
                </a:lnTo>
                <a:lnTo>
                  <a:pt x="1555352" y="3279378"/>
                </a:lnTo>
                <a:lnTo>
                  <a:pt x="1551780" y="3281363"/>
                </a:lnTo>
                <a:lnTo>
                  <a:pt x="1549002" y="3282950"/>
                </a:lnTo>
                <a:lnTo>
                  <a:pt x="1545034" y="3284141"/>
                </a:lnTo>
                <a:lnTo>
                  <a:pt x="1541462" y="3285331"/>
                </a:lnTo>
                <a:lnTo>
                  <a:pt x="1537890" y="3285728"/>
                </a:lnTo>
                <a:lnTo>
                  <a:pt x="1535112" y="3285728"/>
                </a:lnTo>
                <a:lnTo>
                  <a:pt x="1527571" y="3285331"/>
                </a:lnTo>
                <a:lnTo>
                  <a:pt x="1521221" y="3284141"/>
                </a:lnTo>
                <a:lnTo>
                  <a:pt x="1514474" y="3282156"/>
                </a:lnTo>
                <a:lnTo>
                  <a:pt x="1507727" y="3279775"/>
                </a:lnTo>
                <a:lnTo>
                  <a:pt x="1494234" y="3274219"/>
                </a:lnTo>
                <a:lnTo>
                  <a:pt x="1488280" y="3271441"/>
                </a:lnTo>
                <a:lnTo>
                  <a:pt x="1481534" y="3269456"/>
                </a:lnTo>
                <a:lnTo>
                  <a:pt x="1474390" y="3267869"/>
                </a:lnTo>
                <a:lnTo>
                  <a:pt x="1467643" y="3267472"/>
                </a:lnTo>
                <a:lnTo>
                  <a:pt x="1464468" y="3267472"/>
                </a:lnTo>
                <a:lnTo>
                  <a:pt x="1460896" y="3267869"/>
                </a:lnTo>
                <a:lnTo>
                  <a:pt x="1457324" y="3268266"/>
                </a:lnTo>
                <a:lnTo>
                  <a:pt x="1453752" y="3269456"/>
                </a:lnTo>
                <a:lnTo>
                  <a:pt x="1433909" y="3265488"/>
                </a:lnTo>
                <a:lnTo>
                  <a:pt x="1415652" y="3260328"/>
                </a:lnTo>
                <a:lnTo>
                  <a:pt x="1397396" y="3253978"/>
                </a:lnTo>
                <a:lnTo>
                  <a:pt x="1380727" y="3247628"/>
                </a:lnTo>
                <a:lnTo>
                  <a:pt x="1364059" y="3240485"/>
                </a:lnTo>
                <a:lnTo>
                  <a:pt x="1348184" y="3232944"/>
                </a:lnTo>
                <a:lnTo>
                  <a:pt x="1332309" y="3224610"/>
                </a:lnTo>
                <a:lnTo>
                  <a:pt x="1317227" y="3215878"/>
                </a:lnTo>
                <a:lnTo>
                  <a:pt x="1302543" y="3207147"/>
                </a:lnTo>
                <a:lnTo>
                  <a:pt x="1287859" y="3198019"/>
                </a:lnTo>
                <a:lnTo>
                  <a:pt x="1259681" y="3178969"/>
                </a:lnTo>
                <a:lnTo>
                  <a:pt x="1231502" y="3159919"/>
                </a:lnTo>
                <a:lnTo>
                  <a:pt x="1202927" y="3140869"/>
                </a:lnTo>
                <a:lnTo>
                  <a:pt x="1200149" y="3135710"/>
                </a:lnTo>
                <a:lnTo>
                  <a:pt x="1196180" y="3130550"/>
                </a:lnTo>
                <a:lnTo>
                  <a:pt x="1188243" y="3120628"/>
                </a:lnTo>
                <a:lnTo>
                  <a:pt x="1179512" y="3111897"/>
                </a:lnTo>
                <a:lnTo>
                  <a:pt x="1169590" y="3103563"/>
                </a:lnTo>
                <a:lnTo>
                  <a:pt x="1159271" y="3096022"/>
                </a:lnTo>
                <a:lnTo>
                  <a:pt x="1148555" y="3088878"/>
                </a:lnTo>
                <a:lnTo>
                  <a:pt x="1137046" y="3082131"/>
                </a:lnTo>
                <a:lnTo>
                  <a:pt x="1125537" y="3075385"/>
                </a:lnTo>
                <a:lnTo>
                  <a:pt x="1112837" y="3069035"/>
                </a:lnTo>
                <a:lnTo>
                  <a:pt x="1100534" y="3063081"/>
                </a:lnTo>
                <a:lnTo>
                  <a:pt x="1075530" y="3051175"/>
                </a:lnTo>
                <a:lnTo>
                  <a:pt x="1050130" y="3038872"/>
                </a:lnTo>
                <a:lnTo>
                  <a:pt x="1037827" y="3032522"/>
                </a:lnTo>
                <a:lnTo>
                  <a:pt x="1025921" y="3026569"/>
                </a:lnTo>
                <a:lnTo>
                  <a:pt x="1014809" y="3024981"/>
                </a:lnTo>
                <a:lnTo>
                  <a:pt x="1004887" y="3022997"/>
                </a:lnTo>
                <a:lnTo>
                  <a:pt x="996155" y="3020219"/>
                </a:lnTo>
                <a:lnTo>
                  <a:pt x="988615" y="3016647"/>
                </a:lnTo>
                <a:lnTo>
                  <a:pt x="981868" y="3013075"/>
                </a:lnTo>
                <a:lnTo>
                  <a:pt x="975518" y="3008313"/>
                </a:lnTo>
                <a:lnTo>
                  <a:pt x="969962" y="3003947"/>
                </a:lnTo>
                <a:lnTo>
                  <a:pt x="965199" y="2998788"/>
                </a:lnTo>
                <a:lnTo>
                  <a:pt x="960833" y="2993628"/>
                </a:lnTo>
                <a:lnTo>
                  <a:pt x="956468" y="2987675"/>
                </a:lnTo>
                <a:lnTo>
                  <a:pt x="949324" y="2976166"/>
                </a:lnTo>
                <a:lnTo>
                  <a:pt x="942577" y="2964260"/>
                </a:lnTo>
                <a:lnTo>
                  <a:pt x="935830" y="2952353"/>
                </a:lnTo>
                <a:lnTo>
                  <a:pt x="945752" y="2945606"/>
                </a:lnTo>
                <a:lnTo>
                  <a:pt x="954087" y="2940050"/>
                </a:lnTo>
                <a:lnTo>
                  <a:pt x="959246" y="2934494"/>
                </a:lnTo>
                <a:lnTo>
                  <a:pt x="961230" y="2931319"/>
                </a:lnTo>
                <a:lnTo>
                  <a:pt x="962818" y="2928541"/>
                </a:lnTo>
                <a:lnTo>
                  <a:pt x="963612" y="2926556"/>
                </a:lnTo>
                <a:lnTo>
                  <a:pt x="964802" y="2924175"/>
                </a:lnTo>
                <a:lnTo>
                  <a:pt x="964802" y="2921794"/>
                </a:lnTo>
                <a:lnTo>
                  <a:pt x="964802" y="2919413"/>
                </a:lnTo>
                <a:lnTo>
                  <a:pt x="964405" y="2917428"/>
                </a:lnTo>
                <a:lnTo>
                  <a:pt x="963215" y="2915444"/>
                </a:lnTo>
                <a:lnTo>
                  <a:pt x="960040" y="2911872"/>
                </a:lnTo>
                <a:lnTo>
                  <a:pt x="956071" y="2907903"/>
                </a:lnTo>
                <a:lnTo>
                  <a:pt x="950912" y="2905125"/>
                </a:lnTo>
                <a:lnTo>
                  <a:pt x="945355" y="2901950"/>
                </a:lnTo>
                <a:lnTo>
                  <a:pt x="938608" y="2898775"/>
                </a:lnTo>
                <a:lnTo>
                  <a:pt x="923527" y="2893219"/>
                </a:lnTo>
                <a:lnTo>
                  <a:pt x="907652" y="2887663"/>
                </a:lnTo>
                <a:lnTo>
                  <a:pt x="914796" y="2886472"/>
                </a:lnTo>
                <a:lnTo>
                  <a:pt x="911224" y="2886472"/>
                </a:lnTo>
                <a:lnTo>
                  <a:pt x="907652" y="2887663"/>
                </a:lnTo>
                <a:lnTo>
                  <a:pt x="893762" y="2888456"/>
                </a:lnTo>
                <a:lnTo>
                  <a:pt x="880268" y="2889647"/>
                </a:lnTo>
                <a:lnTo>
                  <a:pt x="867568" y="2889647"/>
                </a:lnTo>
                <a:lnTo>
                  <a:pt x="854868" y="2888853"/>
                </a:lnTo>
                <a:lnTo>
                  <a:pt x="842168" y="2888060"/>
                </a:lnTo>
                <a:lnTo>
                  <a:pt x="830658" y="2886472"/>
                </a:lnTo>
                <a:lnTo>
                  <a:pt x="819149" y="2884488"/>
                </a:lnTo>
                <a:lnTo>
                  <a:pt x="808433" y="2881313"/>
                </a:lnTo>
                <a:lnTo>
                  <a:pt x="798115" y="2877741"/>
                </a:lnTo>
                <a:lnTo>
                  <a:pt x="787796" y="2873772"/>
                </a:lnTo>
                <a:lnTo>
                  <a:pt x="778668" y="2868613"/>
                </a:lnTo>
                <a:lnTo>
                  <a:pt x="769143" y="2862263"/>
                </a:lnTo>
                <a:lnTo>
                  <a:pt x="761205" y="2855516"/>
                </a:lnTo>
                <a:lnTo>
                  <a:pt x="753268" y="2848372"/>
                </a:lnTo>
                <a:lnTo>
                  <a:pt x="746124" y="2839641"/>
                </a:lnTo>
                <a:lnTo>
                  <a:pt x="739774" y="2830513"/>
                </a:lnTo>
                <a:lnTo>
                  <a:pt x="737790" y="2827338"/>
                </a:lnTo>
                <a:lnTo>
                  <a:pt x="735408" y="2824560"/>
                </a:lnTo>
                <a:lnTo>
                  <a:pt x="732234" y="2822575"/>
                </a:lnTo>
                <a:lnTo>
                  <a:pt x="730646" y="2821781"/>
                </a:lnTo>
                <a:lnTo>
                  <a:pt x="729059" y="2820988"/>
                </a:lnTo>
                <a:lnTo>
                  <a:pt x="718740" y="2819400"/>
                </a:lnTo>
                <a:lnTo>
                  <a:pt x="708421" y="2817019"/>
                </a:lnTo>
                <a:lnTo>
                  <a:pt x="698896" y="2814241"/>
                </a:lnTo>
                <a:lnTo>
                  <a:pt x="689371" y="2811463"/>
                </a:lnTo>
                <a:lnTo>
                  <a:pt x="680640" y="2808288"/>
                </a:lnTo>
                <a:lnTo>
                  <a:pt x="672702" y="2804716"/>
                </a:lnTo>
                <a:lnTo>
                  <a:pt x="664368" y="2800350"/>
                </a:lnTo>
                <a:lnTo>
                  <a:pt x="657224" y="2796381"/>
                </a:lnTo>
                <a:lnTo>
                  <a:pt x="650080" y="2791619"/>
                </a:lnTo>
                <a:lnTo>
                  <a:pt x="642540" y="2787253"/>
                </a:lnTo>
                <a:lnTo>
                  <a:pt x="629840" y="2777331"/>
                </a:lnTo>
                <a:lnTo>
                  <a:pt x="617537" y="2766616"/>
                </a:lnTo>
                <a:lnTo>
                  <a:pt x="605630" y="2755106"/>
                </a:lnTo>
                <a:lnTo>
                  <a:pt x="583008" y="2732088"/>
                </a:lnTo>
                <a:lnTo>
                  <a:pt x="571499" y="2720181"/>
                </a:lnTo>
                <a:lnTo>
                  <a:pt x="560387" y="2709069"/>
                </a:lnTo>
                <a:lnTo>
                  <a:pt x="548084" y="2697560"/>
                </a:lnTo>
                <a:lnTo>
                  <a:pt x="534590" y="2687241"/>
                </a:lnTo>
                <a:lnTo>
                  <a:pt x="527446" y="2682081"/>
                </a:lnTo>
                <a:lnTo>
                  <a:pt x="520302" y="2677319"/>
                </a:lnTo>
                <a:lnTo>
                  <a:pt x="513159" y="2672953"/>
                </a:lnTo>
                <a:lnTo>
                  <a:pt x="504824" y="2668191"/>
                </a:lnTo>
                <a:lnTo>
                  <a:pt x="494902" y="2663031"/>
                </a:lnTo>
                <a:lnTo>
                  <a:pt x="485377" y="2657475"/>
                </a:lnTo>
                <a:lnTo>
                  <a:pt x="475455" y="2651125"/>
                </a:lnTo>
                <a:lnTo>
                  <a:pt x="465534" y="2644378"/>
                </a:lnTo>
                <a:lnTo>
                  <a:pt x="446484" y="2630091"/>
                </a:lnTo>
                <a:lnTo>
                  <a:pt x="427037" y="2615406"/>
                </a:lnTo>
                <a:lnTo>
                  <a:pt x="407590" y="2599135"/>
                </a:lnTo>
                <a:lnTo>
                  <a:pt x="388540" y="2583260"/>
                </a:lnTo>
                <a:lnTo>
                  <a:pt x="369093" y="2566988"/>
                </a:lnTo>
                <a:lnTo>
                  <a:pt x="350043" y="2551510"/>
                </a:lnTo>
                <a:lnTo>
                  <a:pt x="343296" y="2546747"/>
                </a:lnTo>
                <a:lnTo>
                  <a:pt x="336946" y="2542778"/>
                </a:lnTo>
                <a:lnTo>
                  <a:pt x="330993" y="2539206"/>
                </a:lnTo>
                <a:lnTo>
                  <a:pt x="324246" y="2536428"/>
                </a:lnTo>
                <a:lnTo>
                  <a:pt x="317499" y="2534841"/>
                </a:lnTo>
                <a:lnTo>
                  <a:pt x="309959" y="2534047"/>
                </a:lnTo>
                <a:lnTo>
                  <a:pt x="301624" y="2534444"/>
                </a:lnTo>
                <a:lnTo>
                  <a:pt x="292893" y="2536031"/>
                </a:lnTo>
                <a:lnTo>
                  <a:pt x="284162" y="2538413"/>
                </a:lnTo>
                <a:lnTo>
                  <a:pt x="276224" y="2540397"/>
                </a:lnTo>
                <a:lnTo>
                  <a:pt x="268684" y="2541588"/>
                </a:lnTo>
                <a:lnTo>
                  <a:pt x="261937" y="2541985"/>
                </a:lnTo>
                <a:lnTo>
                  <a:pt x="255190" y="2541588"/>
                </a:lnTo>
                <a:lnTo>
                  <a:pt x="249237" y="2540397"/>
                </a:lnTo>
                <a:lnTo>
                  <a:pt x="243284" y="2539206"/>
                </a:lnTo>
                <a:lnTo>
                  <a:pt x="238124" y="2536825"/>
                </a:lnTo>
                <a:lnTo>
                  <a:pt x="233759" y="2534444"/>
                </a:lnTo>
                <a:lnTo>
                  <a:pt x="228996" y="2531269"/>
                </a:lnTo>
                <a:lnTo>
                  <a:pt x="225027" y="2527697"/>
                </a:lnTo>
                <a:lnTo>
                  <a:pt x="221455" y="2524125"/>
                </a:lnTo>
                <a:lnTo>
                  <a:pt x="217487" y="2520156"/>
                </a:lnTo>
                <a:lnTo>
                  <a:pt x="214709" y="2515394"/>
                </a:lnTo>
                <a:lnTo>
                  <a:pt x="211534" y="2510631"/>
                </a:lnTo>
                <a:lnTo>
                  <a:pt x="208756" y="2506266"/>
                </a:lnTo>
                <a:lnTo>
                  <a:pt x="204787" y="2498725"/>
                </a:lnTo>
                <a:lnTo>
                  <a:pt x="200024" y="2492375"/>
                </a:lnTo>
                <a:lnTo>
                  <a:pt x="195659" y="2486025"/>
                </a:lnTo>
                <a:lnTo>
                  <a:pt x="190499" y="2479675"/>
                </a:lnTo>
                <a:lnTo>
                  <a:pt x="184546" y="2474119"/>
                </a:lnTo>
                <a:lnTo>
                  <a:pt x="178593" y="2468563"/>
                </a:lnTo>
                <a:lnTo>
                  <a:pt x="171846" y="2463403"/>
                </a:lnTo>
                <a:lnTo>
                  <a:pt x="165496" y="2458244"/>
                </a:lnTo>
                <a:lnTo>
                  <a:pt x="158352" y="2453085"/>
                </a:lnTo>
                <a:lnTo>
                  <a:pt x="151209" y="2448322"/>
                </a:lnTo>
                <a:lnTo>
                  <a:pt x="135730" y="2439591"/>
                </a:lnTo>
                <a:lnTo>
                  <a:pt x="119855" y="2430860"/>
                </a:lnTo>
                <a:lnTo>
                  <a:pt x="102790" y="2423319"/>
                </a:lnTo>
                <a:lnTo>
                  <a:pt x="91677" y="2418160"/>
                </a:lnTo>
                <a:lnTo>
                  <a:pt x="79771" y="2413000"/>
                </a:lnTo>
                <a:lnTo>
                  <a:pt x="56752" y="2403872"/>
                </a:lnTo>
                <a:lnTo>
                  <a:pt x="45243" y="2398713"/>
                </a:lnTo>
                <a:lnTo>
                  <a:pt x="34527" y="2392760"/>
                </a:lnTo>
                <a:lnTo>
                  <a:pt x="25399" y="2387600"/>
                </a:lnTo>
                <a:lnTo>
                  <a:pt x="16271" y="2381647"/>
                </a:lnTo>
                <a:lnTo>
                  <a:pt x="12699" y="2378472"/>
                </a:lnTo>
                <a:lnTo>
                  <a:pt x="9921" y="2374900"/>
                </a:lnTo>
                <a:lnTo>
                  <a:pt x="6746" y="2371328"/>
                </a:lnTo>
                <a:lnTo>
                  <a:pt x="3968" y="2367756"/>
                </a:lnTo>
                <a:lnTo>
                  <a:pt x="2380" y="2364185"/>
                </a:lnTo>
                <a:lnTo>
                  <a:pt x="1190" y="2359819"/>
                </a:lnTo>
                <a:lnTo>
                  <a:pt x="0" y="2355854"/>
                </a:lnTo>
                <a:lnTo>
                  <a:pt x="0" y="2351868"/>
                </a:lnTo>
                <a:lnTo>
                  <a:pt x="396" y="2347119"/>
                </a:lnTo>
                <a:lnTo>
                  <a:pt x="1587" y="2341960"/>
                </a:lnTo>
                <a:lnTo>
                  <a:pt x="3174" y="2336800"/>
                </a:lnTo>
                <a:lnTo>
                  <a:pt x="5555" y="2331641"/>
                </a:lnTo>
                <a:lnTo>
                  <a:pt x="9127" y="2326085"/>
                </a:lnTo>
                <a:lnTo>
                  <a:pt x="13493" y="2320131"/>
                </a:lnTo>
                <a:lnTo>
                  <a:pt x="17859" y="2314178"/>
                </a:lnTo>
                <a:lnTo>
                  <a:pt x="23812" y="2307828"/>
                </a:lnTo>
                <a:lnTo>
                  <a:pt x="18652" y="2303463"/>
                </a:lnTo>
                <a:lnTo>
                  <a:pt x="13890" y="2298700"/>
                </a:lnTo>
                <a:lnTo>
                  <a:pt x="10318" y="2293938"/>
                </a:lnTo>
                <a:lnTo>
                  <a:pt x="7540" y="2289572"/>
                </a:lnTo>
                <a:lnTo>
                  <a:pt x="6349" y="2285206"/>
                </a:lnTo>
                <a:lnTo>
                  <a:pt x="4762" y="2281238"/>
                </a:lnTo>
                <a:lnTo>
                  <a:pt x="4762" y="2276872"/>
                </a:lnTo>
                <a:lnTo>
                  <a:pt x="4762" y="2272903"/>
                </a:lnTo>
                <a:lnTo>
                  <a:pt x="5159" y="2268935"/>
                </a:lnTo>
                <a:lnTo>
                  <a:pt x="6746" y="2264569"/>
                </a:lnTo>
                <a:lnTo>
                  <a:pt x="8334" y="2260600"/>
                </a:lnTo>
                <a:lnTo>
                  <a:pt x="10715" y="2257028"/>
                </a:lnTo>
                <a:lnTo>
                  <a:pt x="15874" y="2248694"/>
                </a:lnTo>
                <a:lnTo>
                  <a:pt x="22224" y="2241153"/>
                </a:lnTo>
                <a:lnTo>
                  <a:pt x="35321" y="2225675"/>
                </a:lnTo>
                <a:lnTo>
                  <a:pt x="41671" y="2217738"/>
                </a:lnTo>
                <a:lnTo>
                  <a:pt x="47227" y="2210197"/>
                </a:lnTo>
                <a:lnTo>
                  <a:pt x="49212" y="2205831"/>
                </a:lnTo>
                <a:lnTo>
                  <a:pt x="51593" y="2201863"/>
                </a:lnTo>
                <a:lnTo>
                  <a:pt x="53180" y="2197894"/>
                </a:lnTo>
                <a:lnTo>
                  <a:pt x="53577" y="2193131"/>
                </a:lnTo>
                <a:lnTo>
                  <a:pt x="53974" y="2189163"/>
                </a:lnTo>
                <a:lnTo>
                  <a:pt x="53974" y="2184400"/>
                </a:lnTo>
                <a:lnTo>
                  <a:pt x="53180" y="2180431"/>
                </a:lnTo>
                <a:lnTo>
                  <a:pt x="51593" y="2175669"/>
                </a:lnTo>
                <a:lnTo>
                  <a:pt x="50402" y="2173685"/>
                </a:lnTo>
                <a:lnTo>
                  <a:pt x="50402" y="2171700"/>
                </a:lnTo>
                <a:lnTo>
                  <a:pt x="50402" y="2169319"/>
                </a:lnTo>
                <a:lnTo>
                  <a:pt x="50799" y="2168128"/>
                </a:lnTo>
                <a:lnTo>
                  <a:pt x="52387" y="2164160"/>
                </a:lnTo>
                <a:lnTo>
                  <a:pt x="55562" y="2160588"/>
                </a:lnTo>
                <a:lnTo>
                  <a:pt x="59133" y="2157810"/>
                </a:lnTo>
                <a:lnTo>
                  <a:pt x="63896" y="2154635"/>
                </a:lnTo>
                <a:lnTo>
                  <a:pt x="69452" y="2151856"/>
                </a:lnTo>
                <a:lnTo>
                  <a:pt x="75009" y="2149475"/>
                </a:lnTo>
                <a:lnTo>
                  <a:pt x="87312" y="2144713"/>
                </a:lnTo>
                <a:lnTo>
                  <a:pt x="100012" y="2141141"/>
                </a:lnTo>
                <a:lnTo>
                  <a:pt x="110727" y="2137966"/>
                </a:lnTo>
                <a:lnTo>
                  <a:pt x="118665" y="2135585"/>
                </a:lnTo>
                <a:lnTo>
                  <a:pt x="135730" y="2128838"/>
                </a:lnTo>
                <a:lnTo>
                  <a:pt x="152796" y="2121694"/>
                </a:lnTo>
                <a:lnTo>
                  <a:pt x="169465" y="2113756"/>
                </a:lnTo>
                <a:lnTo>
                  <a:pt x="186134" y="2106216"/>
                </a:lnTo>
                <a:lnTo>
                  <a:pt x="219074" y="2090341"/>
                </a:lnTo>
                <a:lnTo>
                  <a:pt x="235743" y="2082006"/>
                </a:lnTo>
                <a:lnTo>
                  <a:pt x="252809" y="2074863"/>
                </a:lnTo>
                <a:lnTo>
                  <a:pt x="269477" y="2067719"/>
                </a:lnTo>
                <a:lnTo>
                  <a:pt x="286940" y="2060972"/>
                </a:lnTo>
                <a:lnTo>
                  <a:pt x="304799" y="2054622"/>
                </a:lnTo>
                <a:lnTo>
                  <a:pt x="323055" y="2049463"/>
                </a:lnTo>
                <a:lnTo>
                  <a:pt x="342105" y="2045494"/>
                </a:lnTo>
                <a:lnTo>
                  <a:pt x="352027" y="2043906"/>
                </a:lnTo>
                <a:lnTo>
                  <a:pt x="362346" y="2042319"/>
                </a:lnTo>
                <a:lnTo>
                  <a:pt x="371871" y="2041128"/>
                </a:lnTo>
                <a:lnTo>
                  <a:pt x="382190" y="2040731"/>
                </a:lnTo>
                <a:lnTo>
                  <a:pt x="393302" y="2040335"/>
                </a:lnTo>
                <a:lnTo>
                  <a:pt x="404018" y="2040335"/>
                </a:lnTo>
                <a:lnTo>
                  <a:pt x="412352" y="2040335"/>
                </a:lnTo>
                <a:lnTo>
                  <a:pt x="418702" y="2039938"/>
                </a:lnTo>
                <a:lnTo>
                  <a:pt x="424655" y="2038350"/>
                </a:lnTo>
                <a:lnTo>
                  <a:pt x="429815" y="2036366"/>
                </a:lnTo>
                <a:lnTo>
                  <a:pt x="433784" y="2033588"/>
                </a:lnTo>
                <a:lnTo>
                  <a:pt x="436959" y="2030413"/>
                </a:lnTo>
                <a:lnTo>
                  <a:pt x="439340" y="2027238"/>
                </a:lnTo>
                <a:lnTo>
                  <a:pt x="442118" y="2023666"/>
                </a:lnTo>
                <a:lnTo>
                  <a:pt x="446087" y="2016125"/>
                </a:lnTo>
                <a:lnTo>
                  <a:pt x="450055" y="2008188"/>
                </a:lnTo>
                <a:lnTo>
                  <a:pt x="452437" y="2004219"/>
                </a:lnTo>
                <a:lnTo>
                  <a:pt x="454818" y="2001044"/>
                </a:lnTo>
                <a:lnTo>
                  <a:pt x="457993" y="1998266"/>
                </a:lnTo>
                <a:lnTo>
                  <a:pt x="461962" y="1995488"/>
                </a:lnTo>
                <a:lnTo>
                  <a:pt x="460374" y="1989931"/>
                </a:lnTo>
                <a:lnTo>
                  <a:pt x="459580" y="1984772"/>
                </a:lnTo>
                <a:lnTo>
                  <a:pt x="459184" y="1979613"/>
                </a:lnTo>
                <a:lnTo>
                  <a:pt x="458390" y="1974850"/>
                </a:lnTo>
                <a:lnTo>
                  <a:pt x="459184" y="1969691"/>
                </a:lnTo>
                <a:lnTo>
                  <a:pt x="459580" y="1965325"/>
                </a:lnTo>
                <a:lnTo>
                  <a:pt x="460374" y="1960563"/>
                </a:lnTo>
                <a:lnTo>
                  <a:pt x="461565" y="1956594"/>
                </a:lnTo>
                <a:lnTo>
                  <a:pt x="463152" y="1951831"/>
                </a:lnTo>
                <a:lnTo>
                  <a:pt x="465137" y="1947466"/>
                </a:lnTo>
                <a:lnTo>
                  <a:pt x="469899" y="1939528"/>
                </a:lnTo>
                <a:lnTo>
                  <a:pt x="475455" y="1931194"/>
                </a:lnTo>
                <a:lnTo>
                  <a:pt x="482202" y="1923653"/>
                </a:lnTo>
                <a:lnTo>
                  <a:pt x="488949" y="1915716"/>
                </a:lnTo>
                <a:lnTo>
                  <a:pt x="496490" y="1908572"/>
                </a:lnTo>
                <a:lnTo>
                  <a:pt x="512365" y="1894285"/>
                </a:lnTo>
                <a:lnTo>
                  <a:pt x="528637" y="1879203"/>
                </a:lnTo>
                <a:lnTo>
                  <a:pt x="535780" y="1872060"/>
                </a:lnTo>
                <a:lnTo>
                  <a:pt x="542924" y="1864122"/>
                </a:lnTo>
                <a:lnTo>
                  <a:pt x="550465" y="1856185"/>
                </a:lnTo>
                <a:lnTo>
                  <a:pt x="554830" y="1852613"/>
                </a:lnTo>
                <a:lnTo>
                  <a:pt x="559990" y="1849438"/>
                </a:lnTo>
                <a:lnTo>
                  <a:pt x="565149" y="1846263"/>
                </a:lnTo>
                <a:lnTo>
                  <a:pt x="571102" y="1844675"/>
                </a:lnTo>
                <a:lnTo>
                  <a:pt x="577849" y="1843485"/>
                </a:lnTo>
                <a:lnTo>
                  <a:pt x="586184" y="1843485"/>
                </a:lnTo>
                <a:lnTo>
                  <a:pt x="776287" y="1777206"/>
                </a:lnTo>
                <a:lnTo>
                  <a:pt x="871537" y="1743869"/>
                </a:lnTo>
                <a:lnTo>
                  <a:pt x="966787" y="1710531"/>
                </a:lnTo>
                <a:lnTo>
                  <a:pt x="978693" y="1706960"/>
                </a:lnTo>
                <a:lnTo>
                  <a:pt x="985440" y="1704578"/>
                </a:lnTo>
                <a:lnTo>
                  <a:pt x="988615" y="1703785"/>
                </a:lnTo>
                <a:lnTo>
                  <a:pt x="990996" y="1702197"/>
                </a:lnTo>
                <a:lnTo>
                  <a:pt x="993774" y="1700610"/>
                </a:lnTo>
                <a:lnTo>
                  <a:pt x="994965" y="1698625"/>
                </a:lnTo>
                <a:lnTo>
                  <a:pt x="996155" y="1696641"/>
                </a:lnTo>
                <a:lnTo>
                  <a:pt x="996155" y="1694260"/>
                </a:lnTo>
                <a:lnTo>
                  <a:pt x="994965" y="1691878"/>
                </a:lnTo>
                <a:lnTo>
                  <a:pt x="992980" y="1688703"/>
                </a:lnTo>
                <a:lnTo>
                  <a:pt x="990202" y="1685528"/>
                </a:lnTo>
                <a:lnTo>
                  <a:pt x="985440" y="1681956"/>
                </a:lnTo>
                <a:lnTo>
                  <a:pt x="965993" y="1683147"/>
                </a:lnTo>
                <a:lnTo>
                  <a:pt x="957262" y="1683544"/>
                </a:lnTo>
                <a:lnTo>
                  <a:pt x="954484" y="1683147"/>
                </a:lnTo>
                <a:lnTo>
                  <a:pt x="953293" y="1682750"/>
                </a:lnTo>
                <a:lnTo>
                  <a:pt x="948530" y="1674813"/>
                </a:lnTo>
                <a:lnTo>
                  <a:pt x="943371" y="1667669"/>
                </a:lnTo>
                <a:lnTo>
                  <a:pt x="937021" y="1662113"/>
                </a:lnTo>
                <a:lnTo>
                  <a:pt x="930671" y="1656953"/>
                </a:lnTo>
                <a:lnTo>
                  <a:pt x="924321" y="1652191"/>
                </a:lnTo>
                <a:lnTo>
                  <a:pt x="916780" y="1648619"/>
                </a:lnTo>
                <a:lnTo>
                  <a:pt x="909637" y="1645841"/>
                </a:lnTo>
                <a:lnTo>
                  <a:pt x="901699" y="1643856"/>
                </a:lnTo>
                <a:lnTo>
                  <a:pt x="893365" y="1641872"/>
                </a:lnTo>
                <a:lnTo>
                  <a:pt x="884634" y="1641078"/>
                </a:lnTo>
                <a:lnTo>
                  <a:pt x="875109" y="1640285"/>
                </a:lnTo>
                <a:lnTo>
                  <a:pt x="865980" y="1640285"/>
                </a:lnTo>
                <a:lnTo>
                  <a:pt x="855662" y="1640285"/>
                </a:lnTo>
                <a:lnTo>
                  <a:pt x="845343" y="1641078"/>
                </a:lnTo>
                <a:lnTo>
                  <a:pt x="823912" y="1643063"/>
                </a:lnTo>
                <a:lnTo>
                  <a:pt x="817165" y="1643460"/>
                </a:lnTo>
                <a:lnTo>
                  <a:pt x="810418" y="1643063"/>
                </a:lnTo>
                <a:lnTo>
                  <a:pt x="803671" y="1642269"/>
                </a:lnTo>
                <a:lnTo>
                  <a:pt x="797718" y="1641078"/>
                </a:lnTo>
                <a:lnTo>
                  <a:pt x="792559" y="1638697"/>
                </a:lnTo>
                <a:lnTo>
                  <a:pt x="787399" y="1636316"/>
                </a:lnTo>
                <a:lnTo>
                  <a:pt x="783033" y="1633538"/>
                </a:lnTo>
                <a:lnTo>
                  <a:pt x="780255" y="1630760"/>
                </a:lnTo>
                <a:lnTo>
                  <a:pt x="777477" y="1626791"/>
                </a:lnTo>
                <a:lnTo>
                  <a:pt x="776287" y="1622822"/>
                </a:lnTo>
                <a:lnTo>
                  <a:pt x="775890" y="1619250"/>
                </a:lnTo>
                <a:lnTo>
                  <a:pt x="777080" y="1614488"/>
                </a:lnTo>
                <a:lnTo>
                  <a:pt x="779065" y="1610519"/>
                </a:lnTo>
                <a:lnTo>
                  <a:pt x="783033" y="1605756"/>
                </a:lnTo>
                <a:lnTo>
                  <a:pt x="788193" y="1601788"/>
                </a:lnTo>
                <a:lnTo>
                  <a:pt x="794940" y="1597025"/>
                </a:lnTo>
                <a:lnTo>
                  <a:pt x="808433" y="1589088"/>
                </a:lnTo>
                <a:lnTo>
                  <a:pt x="821927" y="1579563"/>
                </a:lnTo>
                <a:lnTo>
                  <a:pt x="835818" y="1570435"/>
                </a:lnTo>
                <a:lnTo>
                  <a:pt x="849709" y="1561703"/>
                </a:lnTo>
                <a:lnTo>
                  <a:pt x="856852" y="1557338"/>
                </a:lnTo>
                <a:lnTo>
                  <a:pt x="863996" y="1553766"/>
                </a:lnTo>
                <a:lnTo>
                  <a:pt x="871537" y="1550194"/>
                </a:lnTo>
                <a:lnTo>
                  <a:pt x="879871" y="1546622"/>
                </a:lnTo>
                <a:lnTo>
                  <a:pt x="888205" y="1544241"/>
                </a:lnTo>
                <a:lnTo>
                  <a:pt x="896937" y="1541463"/>
                </a:lnTo>
                <a:lnTo>
                  <a:pt x="906065" y="1539478"/>
                </a:lnTo>
                <a:lnTo>
                  <a:pt x="915987" y="1537891"/>
                </a:lnTo>
                <a:lnTo>
                  <a:pt x="979090" y="1525985"/>
                </a:lnTo>
                <a:lnTo>
                  <a:pt x="980677" y="1523603"/>
                </a:lnTo>
                <a:lnTo>
                  <a:pt x="982662" y="1521619"/>
                </a:lnTo>
                <a:lnTo>
                  <a:pt x="985043" y="1520031"/>
                </a:lnTo>
                <a:lnTo>
                  <a:pt x="987027" y="1518047"/>
                </a:lnTo>
                <a:lnTo>
                  <a:pt x="992584" y="1515269"/>
                </a:lnTo>
                <a:lnTo>
                  <a:pt x="998140" y="1513681"/>
                </a:lnTo>
                <a:lnTo>
                  <a:pt x="1010443" y="1510506"/>
                </a:lnTo>
                <a:lnTo>
                  <a:pt x="1016793" y="1509316"/>
                </a:lnTo>
                <a:lnTo>
                  <a:pt x="1023143" y="1507728"/>
                </a:lnTo>
                <a:lnTo>
                  <a:pt x="1025921" y="1502569"/>
                </a:lnTo>
                <a:lnTo>
                  <a:pt x="1029493" y="1497410"/>
                </a:lnTo>
                <a:lnTo>
                  <a:pt x="1033065" y="1493044"/>
                </a:lnTo>
                <a:lnTo>
                  <a:pt x="1037430" y="1489075"/>
                </a:lnTo>
                <a:lnTo>
                  <a:pt x="1041399" y="1485503"/>
                </a:lnTo>
                <a:lnTo>
                  <a:pt x="1046162" y="1481931"/>
                </a:lnTo>
                <a:lnTo>
                  <a:pt x="1051321" y="1478756"/>
                </a:lnTo>
                <a:lnTo>
                  <a:pt x="1055687" y="1475978"/>
                </a:lnTo>
                <a:lnTo>
                  <a:pt x="1061640" y="1473597"/>
                </a:lnTo>
                <a:lnTo>
                  <a:pt x="1066799" y="1471216"/>
                </a:lnTo>
                <a:lnTo>
                  <a:pt x="1077912" y="1467247"/>
                </a:lnTo>
                <a:lnTo>
                  <a:pt x="1090215" y="1463675"/>
                </a:lnTo>
                <a:lnTo>
                  <a:pt x="1102518" y="1461294"/>
                </a:lnTo>
                <a:lnTo>
                  <a:pt x="1127918" y="1456531"/>
                </a:lnTo>
                <a:lnTo>
                  <a:pt x="1153715" y="1452563"/>
                </a:lnTo>
                <a:lnTo>
                  <a:pt x="1166018" y="1449785"/>
                </a:lnTo>
                <a:lnTo>
                  <a:pt x="1178321" y="1447006"/>
                </a:lnTo>
                <a:lnTo>
                  <a:pt x="1189831" y="1443038"/>
                </a:lnTo>
                <a:lnTo>
                  <a:pt x="1200546" y="1438672"/>
                </a:lnTo>
                <a:lnTo>
                  <a:pt x="1204515" y="1430735"/>
                </a:lnTo>
                <a:lnTo>
                  <a:pt x="1208881" y="1423591"/>
                </a:lnTo>
                <a:lnTo>
                  <a:pt x="1213246" y="1416844"/>
                </a:lnTo>
                <a:lnTo>
                  <a:pt x="1216024" y="1413272"/>
                </a:lnTo>
                <a:lnTo>
                  <a:pt x="1218802" y="1410891"/>
                </a:lnTo>
                <a:lnTo>
                  <a:pt x="1222771" y="1407716"/>
                </a:lnTo>
                <a:lnTo>
                  <a:pt x="1226343" y="1405731"/>
                </a:lnTo>
                <a:lnTo>
                  <a:pt x="1230312" y="1402953"/>
                </a:lnTo>
                <a:lnTo>
                  <a:pt x="1235074" y="1400969"/>
                </a:lnTo>
                <a:lnTo>
                  <a:pt x="1239440" y="1399381"/>
                </a:lnTo>
                <a:lnTo>
                  <a:pt x="1245393" y="1398588"/>
                </a:lnTo>
                <a:lnTo>
                  <a:pt x="1251346" y="1397397"/>
                </a:lnTo>
                <a:lnTo>
                  <a:pt x="1258093" y="1397000"/>
                </a:lnTo>
                <a:lnTo>
                  <a:pt x="1259681" y="1391841"/>
                </a:lnTo>
                <a:lnTo>
                  <a:pt x="1262062" y="1387078"/>
                </a:lnTo>
                <a:lnTo>
                  <a:pt x="1265237" y="1383110"/>
                </a:lnTo>
                <a:lnTo>
                  <a:pt x="1268809" y="1378744"/>
                </a:lnTo>
                <a:lnTo>
                  <a:pt x="1273571" y="1375966"/>
                </a:lnTo>
                <a:lnTo>
                  <a:pt x="1278334" y="1372791"/>
                </a:lnTo>
                <a:lnTo>
                  <a:pt x="1283890" y="1369616"/>
                </a:lnTo>
                <a:lnTo>
                  <a:pt x="1289049" y="1367235"/>
                </a:lnTo>
                <a:lnTo>
                  <a:pt x="1300955" y="1362472"/>
                </a:lnTo>
                <a:lnTo>
                  <a:pt x="1312465" y="1357710"/>
                </a:lnTo>
                <a:lnTo>
                  <a:pt x="1323974" y="1352550"/>
                </a:lnTo>
                <a:lnTo>
                  <a:pt x="1329531" y="1350169"/>
                </a:lnTo>
                <a:lnTo>
                  <a:pt x="1334293" y="1346994"/>
                </a:lnTo>
                <a:lnTo>
                  <a:pt x="1341437" y="1341835"/>
                </a:lnTo>
                <a:lnTo>
                  <a:pt x="1349374" y="1337072"/>
                </a:lnTo>
                <a:lnTo>
                  <a:pt x="1364059" y="1329135"/>
                </a:lnTo>
                <a:lnTo>
                  <a:pt x="1377949" y="1320800"/>
                </a:lnTo>
                <a:lnTo>
                  <a:pt x="1384299" y="1316038"/>
                </a:lnTo>
                <a:lnTo>
                  <a:pt x="1389856" y="1312069"/>
                </a:lnTo>
                <a:lnTo>
                  <a:pt x="1394618" y="1306910"/>
                </a:lnTo>
                <a:lnTo>
                  <a:pt x="1398190" y="1301750"/>
                </a:lnTo>
                <a:lnTo>
                  <a:pt x="1399777" y="1298575"/>
                </a:lnTo>
                <a:lnTo>
                  <a:pt x="1400571" y="1295400"/>
                </a:lnTo>
                <a:lnTo>
                  <a:pt x="1400968" y="1292622"/>
                </a:lnTo>
                <a:lnTo>
                  <a:pt x="1401762" y="1289447"/>
                </a:lnTo>
                <a:lnTo>
                  <a:pt x="1402159" y="1285875"/>
                </a:lnTo>
                <a:lnTo>
                  <a:pt x="1401762" y="1281510"/>
                </a:lnTo>
                <a:lnTo>
                  <a:pt x="1400968" y="1277938"/>
                </a:lnTo>
                <a:lnTo>
                  <a:pt x="1400174" y="1273969"/>
                </a:lnTo>
                <a:lnTo>
                  <a:pt x="1398587" y="1269206"/>
                </a:lnTo>
                <a:lnTo>
                  <a:pt x="1396999" y="1264444"/>
                </a:lnTo>
                <a:lnTo>
                  <a:pt x="1391840" y="1254919"/>
                </a:lnTo>
                <a:lnTo>
                  <a:pt x="1389459" y="1250156"/>
                </a:lnTo>
                <a:lnTo>
                  <a:pt x="1387871" y="1246188"/>
                </a:lnTo>
                <a:lnTo>
                  <a:pt x="1386284" y="1242616"/>
                </a:lnTo>
                <a:lnTo>
                  <a:pt x="1385887" y="1239044"/>
                </a:lnTo>
                <a:lnTo>
                  <a:pt x="1385887" y="1235869"/>
                </a:lnTo>
                <a:lnTo>
                  <a:pt x="1386284" y="1233090"/>
                </a:lnTo>
                <a:lnTo>
                  <a:pt x="1387077" y="1230709"/>
                </a:lnTo>
                <a:lnTo>
                  <a:pt x="1388665" y="1228725"/>
                </a:lnTo>
                <a:lnTo>
                  <a:pt x="1390252" y="1226740"/>
                </a:lnTo>
                <a:lnTo>
                  <a:pt x="1393030" y="1225153"/>
                </a:lnTo>
                <a:lnTo>
                  <a:pt x="1395412" y="1223565"/>
                </a:lnTo>
                <a:lnTo>
                  <a:pt x="1398587" y="1222375"/>
                </a:lnTo>
                <a:lnTo>
                  <a:pt x="1405334" y="1220390"/>
                </a:lnTo>
                <a:lnTo>
                  <a:pt x="1412874" y="1218803"/>
                </a:lnTo>
                <a:lnTo>
                  <a:pt x="1421209" y="1218406"/>
                </a:lnTo>
                <a:lnTo>
                  <a:pt x="1429940" y="1217612"/>
                </a:lnTo>
                <a:lnTo>
                  <a:pt x="1448593" y="1216819"/>
                </a:lnTo>
                <a:lnTo>
                  <a:pt x="1457324" y="1215628"/>
                </a:lnTo>
                <a:lnTo>
                  <a:pt x="1465659" y="1214834"/>
                </a:lnTo>
                <a:lnTo>
                  <a:pt x="1473199" y="1213247"/>
                </a:lnTo>
                <a:lnTo>
                  <a:pt x="1479946" y="1211262"/>
                </a:lnTo>
                <a:lnTo>
                  <a:pt x="1488280" y="1202531"/>
                </a:lnTo>
                <a:lnTo>
                  <a:pt x="1483915" y="1196181"/>
                </a:lnTo>
                <a:lnTo>
                  <a:pt x="1481534" y="1189831"/>
                </a:lnTo>
                <a:lnTo>
                  <a:pt x="1480343" y="1184275"/>
                </a:lnTo>
                <a:lnTo>
                  <a:pt x="1480343" y="1178719"/>
                </a:lnTo>
                <a:lnTo>
                  <a:pt x="1481930" y="1173559"/>
                </a:lnTo>
                <a:lnTo>
                  <a:pt x="1483915" y="1168797"/>
                </a:lnTo>
                <a:lnTo>
                  <a:pt x="1486693" y="1164431"/>
                </a:lnTo>
                <a:lnTo>
                  <a:pt x="1490265" y="1160065"/>
                </a:lnTo>
                <a:lnTo>
                  <a:pt x="1494234" y="1156097"/>
                </a:lnTo>
                <a:lnTo>
                  <a:pt x="1499393" y="1151731"/>
                </a:lnTo>
                <a:lnTo>
                  <a:pt x="1509315" y="1144190"/>
                </a:lnTo>
                <a:lnTo>
                  <a:pt x="1519634" y="1137047"/>
                </a:lnTo>
                <a:lnTo>
                  <a:pt x="1529159" y="1129109"/>
                </a:lnTo>
                <a:lnTo>
                  <a:pt x="1527174" y="1124744"/>
                </a:lnTo>
                <a:lnTo>
                  <a:pt x="1524793" y="1121569"/>
                </a:lnTo>
                <a:lnTo>
                  <a:pt x="1521618" y="1118790"/>
                </a:lnTo>
                <a:lnTo>
                  <a:pt x="1518046" y="1117997"/>
                </a:lnTo>
                <a:lnTo>
                  <a:pt x="1514474" y="1117600"/>
                </a:lnTo>
                <a:lnTo>
                  <a:pt x="1510109" y="1117600"/>
                </a:lnTo>
                <a:lnTo>
                  <a:pt x="1501377" y="1117997"/>
                </a:lnTo>
                <a:lnTo>
                  <a:pt x="1490265" y="1119584"/>
                </a:lnTo>
                <a:lnTo>
                  <a:pt x="1478359" y="1121172"/>
                </a:lnTo>
                <a:lnTo>
                  <a:pt x="1466452" y="1121965"/>
                </a:lnTo>
                <a:lnTo>
                  <a:pt x="1460896" y="1122759"/>
                </a:lnTo>
                <a:lnTo>
                  <a:pt x="1455340" y="1122759"/>
                </a:lnTo>
                <a:lnTo>
                  <a:pt x="1450181" y="1121965"/>
                </a:lnTo>
                <a:lnTo>
                  <a:pt x="1445021" y="1121172"/>
                </a:lnTo>
                <a:lnTo>
                  <a:pt x="1439862" y="1119981"/>
                </a:lnTo>
                <a:lnTo>
                  <a:pt x="1435496" y="1117997"/>
                </a:lnTo>
                <a:lnTo>
                  <a:pt x="1431527" y="1115219"/>
                </a:lnTo>
                <a:lnTo>
                  <a:pt x="1427956" y="1111647"/>
                </a:lnTo>
                <a:lnTo>
                  <a:pt x="1424781" y="1107678"/>
                </a:lnTo>
                <a:lnTo>
                  <a:pt x="1422399" y="1102519"/>
                </a:lnTo>
                <a:lnTo>
                  <a:pt x="1421209" y="1098550"/>
                </a:lnTo>
                <a:lnTo>
                  <a:pt x="1420018" y="1094184"/>
                </a:lnTo>
                <a:lnTo>
                  <a:pt x="1420018" y="1090215"/>
                </a:lnTo>
                <a:lnTo>
                  <a:pt x="1420812" y="1085850"/>
                </a:lnTo>
                <a:lnTo>
                  <a:pt x="1421605" y="1081881"/>
                </a:lnTo>
                <a:lnTo>
                  <a:pt x="1422796" y="1077912"/>
                </a:lnTo>
                <a:lnTo>
                  <a:pt x="1424781" y="1073547"/>
                </a:lnTo>
                <a:lnTo>
                  <a:pt x="1427559" y="1069975"/>
                </a:lnTo>
                <a:lnTo>
                  <a:pt x="1430337" y="1066403"/>
                </a:lnTo>
                <a:lnTo>
                  <a:pt x="1433512" y="1062831"/>
                </a:lnTo>
                <a:lnTo>
                  <a:pt x="1437877" y="1059656"/>
                </a:lnTo>
                <a:lnTo>
                  <a:pt x="1441846" y="1057275"/>
                </a:lnTo>
                <a:lnTo>
                  <a:pt x="1446609" y="1054497"/>
                </a:lnTo>
                <a:lnTo>
                  <a:pt x="1451768" y="1052115"/>
                </a:lnTo>
                <a:lnTo>
                  <a:pt x="1457324" y="1050528"/>
                </a:lnTo>
                <a:lnTo>
                  <a:pt x="1462881" y="1048940"/>
                </a:lnTo>
                <a:lnTo>
                  <a:pt x="1471215" y="1046559"/>
                </a:lnTo>
                <a:lnTo>
                  <a:pt x="1478359" y="1043384"/>
                </a:lnTo>
                <a:lnTo>
                  <a:pt x="1484312" y="1039812"/>
                </a:lnTo>
                <a:lnTo>
                  <a:pt x="1489471" y="1035050"/>
                </a:lnTo>
                <a:lnTo>
                  <a:pt x="1494234" y="1030287"/>
                </a:lnTo>
                <a:lnTo>
                  <a:pt x="1498202" y="1025922"/>
                </a:lnTo>
                <a:lnTo>
                  <a:pt x="1506140" y="1014809"/>
                </a:lnTo>
                <a:lnTo>
                  <a:pt x="1509712" y="1010047"/>
                </a:lnTo>
                <a:lnTo>
                  <a:pt x="1513680" y="1005284"/>
                </a:lnTo>
                <a:lnTo>
                  <a:pt x="1518443" y="1000522"/>
                </a:lnTo>
                <a:lnTo>
                  <a:pt x="1523206" y="995759"/>
                </a:lnTo>
                <a:lnTo>
                  <a:pt x="1529159" y="992187"/>
                </a:lnTo>
                <a:lnTo>
                  <a:pt x="1535509" y="989409"/>
                </a:lnTo>
                <a:lnTo>
                  <a:pt x="1543049" y="987028"/>
                </a:lnTo>
                <a:lnTo>
                  <a:pt x="1552574" y="986234"/>
                </a:lnTo>
                <a:lnTo>
                  <a:pt x="1554956" y="985044"/>
                </a:lnTo>
                <a:lnTo>
                  <a:pt x="1556543" y="985044"/>
                </a:lnTo>
                <a:lnTo>
                  <a:pt x="1558924" y="979884"/>
                </a:lnTo>
                <a:lnTo>
                  <a:pt x="1561702" y="974328"/>
                </a:lnTo>
                <a:lnTo>
                  <a:pt x="1564877" y="969565"/>
                </a:lnTo>
                <a:lnTo>
                  <a:pt x="1568449" y="964406"/>
                </a:lnTo>
                <a:lnTo>
                  <a:pt x="1572021" y="960437"/>
                </a:lnTo>
                <a:lnTo>
                  <a:pt x="1575990" y="955675"/>
                </a:lnTo>
                <a:lnTo>
                  <a:pt x="1580356" y="951706"/>
                </a:lnTo>
                <a:lnTo>
                  <a:pt x="1584721" y="948134"/>
                </a:lnTo>
                <a:lnTo>
                  <a:pt x="1594643" y="940197"/>
                </a:lnTo>
                <a:lnTo>
                  <a:pt x="1605359" y="934244"/>
                </a:lnTo>
                <a:lnTo>
                  <a:pt x="1616868" y="928687"/>
                </a:lnTo>
                <a:lnTo>
                  <a:pt x="1627981" y="923528"/>
                </a:lnTo>
                <a:lnTo>
                  <a:pt x="1640284" y="918765"/>
                </a:lnTo>
                <a:lnTo>
                  <a:pt x="1652587" y="914797"/>
                </a:lnTo>
                <a:lnTo>
                  <a:pt x="1665684" y="911225"/>
                </a:lnTo>
                <a:lnTo>
                  <a:pt x="1677987" y="908447"/>
                </a:lnTo>
                <a:lnTo>
                  <a:pt x="1690687" y="906065"/>
                </a:lnTo>
                <a:lnTo>
                  <a:pt x="1703387" y="903684"/>
                </a:lnTo>
                <a:lnTo>
                  <a:pt x="1726405" y="900112"/>
                </a:lnTo>
                <a:lnTo>
                  <a:pt x="1747837" y="896937"/>
                </a:lnTo>
                <a:lnTo>
                  <a:pt x="1768474" y="892969"/>
                </a:lnTo>
                <a:lnTo>
                  <a:pt x="1787921" y="887809"/>
                </a:lnTo>
                <a:lnTo>
                  <a:pt x="1806574" y="882253"/>
                </a:lnTo>
                <a:lnTo>
                  <a:pt x="1825227" y="875903"/>
                </a:lnTo>
                <a:lnTo>
                  <a:pt x="1842690" y="868759"/>
                </a:lnTo>
                <a:lnTo>
                  <a:pt x="1859755" y="861615"/>
                </a:lnTo>
                <a:lnTo>
                  <a:pt x="1876027" y="854075"/>
                </a:lnTo>
                <a:lnTo>
                  <a:pt x="1891902" y="845740"/>
                </a:lnTo>
                <a:lnTo>
                  <a:pt x="1908174" y="837406"/>
                </a:lnTo>
                <a:lnTo>
                  <a:pt x="1938734" y="819944"/>
                </a:lnTo>
                <a:lnTo>
                  <a:pt x="1969293" y="802878"/>
                </a:lnTo>
                <a:lnTo>
                  <a:pt x="2000249" y="785812"/>
                </a:lnTo>
                <a:lnTo>
                  <a:pt x="2031602" y="769937"/>
                </a:lnTo>
                <a:lnTo>
                  <a:pt x="2063352" y="754459"/>
                </a:lnTo>
                <a:lnTo>
                  <a:pt x="2095896" y="740172"/>
                </a:lnTo>
                <a:lnTo>
                  <a:pt x="2128043" y="725884"/>
                </a:lnTo>
                <a:lnTo>
                  <a:pt x="2193924" y="698103"/>
                </a:lnTo>
                <a:lnTo>
                  <a:pt x="2259409" y="670322"/>
                </a:lnTo>
                <a:lnTo>
                  <a:pt x="2276474" y="662781"/>
                </a:lnTo>
                <a:lnTo>
                  <a:pt x="2293540" y="656431"/>
                </a:lnTo>
                <a:lnTo>
                  <a:pt x="2328862" y="643334"/>
                </a:lnTo>
                <a:lnTo>
                  <a:pt x="2364581" y="631031"/>
                </a:lnTo>
                <a:lnTo>
                  <a:pt x="2400299" y="618728"/>
                </a:lnTo>
                <a:lnTo>
                  <a:pt x="2436415" y="606822"/>
                </a:lnTo>
                <a:lnTo>
                  <a:pt x="2470943" y="594519"/>
                </a:lnTo>
                <a:lnTo>
                  <a:pt x="2488009" y="587772"/>
                </a:lnTo>
                <a:lnTo>
                  <a:pt x="2504280" y="581422"/>
                </a:lnTo>
                <a:lnTo>
                  <a:pt x="2520949" y="574278"/>
                </a:lnTo>
                <a:lnTo>
                  <a:pt x="2536427" y="567134"/>
                </a:lnTo>
                <a:lnTo>
                  <a:pt x="2551112" y="561181"/>
                </a:lnTo>
                <a:lnTo>
                  <a:pt x="2565796" y="556022"/>
                </a:lnTo>
                <a:lnTo>
                  <a:pt x="2580481" y="551656"/>
                </a:lnTo>
                <a:lnTo>
                  <a:pt x="2594768" y="548084"/>
                </a:lnTo>
                <a:lnTo>
                  <a:pt x="2609849" y="545703"/>
                </a:lnTo>
                <a:lnTo>
                  <a:pt x="2624137" y="542925"/>
                </a:lnTo>
                <a:lnTo>
                  <a:pt x="2638821" y="541337"/>
                </a:lnTo>
                <a:lnTo>
                  <a:pt x="2653109" y="539750"/>
                </a:lnTo>
                <a:lnTo>
                  <a:pt x="2681287" y="537369"/>
                </a:lnTo>
                <a:lnTo>
                  <a:pt x="2709068" y="534194"/>
                </a:lnTo>
                <a:lnTo>
                  <a:pt x="2722959" y="532209"/>
                </a:lnTo>
                <a:lnTo>
                  <a:pt x="2736849" y="529828"/>
                </a:lnTo>
                <a:lnTo>
                  <a:pt x="2750343" y="526653"/>
                </a:lnTo>
                <a:lnTo>
                  <a:pt x="2763837" y="522287"/>
                </a:lnTo>
                <a:lnTo>
                  <a:pt x="2797174" y="525065"/>
                </a:lnTo>
                <a:lnTo>
                  <a:pt x="2807096" y="520700"/>
                </a:lnTo>
                <a:lnTo>
                  <a:pt x="2816621" y="515540"/>
                </a:lnTo>
                <a:lnTo>
                  <a:pt x="2826146" y="510778"/>
                </a:lnTo>
                <a:lnTo>
                  <a:pt x="2835274" y="505619"/>
                </a:lnTo>
                <a:lnTo>
                  <a:pt x="2845196" y="501253"/>
                </a:lnTo>
                <a:lnTo>
                  <a:pt x="2850752" y="499665"/>
                </a:lnTo>
                <a:lnTo>
                  <a:pt x="2855912" y="498078"/>
                </a:lnTo>
                <a:lnTo>
                  <a:pt x="2861468" y="497284"/>
                </a:lnTo>
                <a:lnTo>
                  <a:pt x="2867818" y="496887"/>
                </a:lnTo>
                <a:lnTo>
                  <a:pt x="2874168" y="496887"/>
                </a:lnTo>
                <a:lnTo>
                  <a:pt x="2880915" y="497284"/>
                </a:lnTo>
                <a:lnTo>
                  <a:pt x="2904727" y="488950"/>
                </a:lnTo>
                <a:lnTo>
                  <a:pt x="2929334" y="480615"/>
                </a:lnTo>
                <a:lnTo>
                  <a:pt x="2953940" y="473075"/>
                </a:lnTo>
                <a:lnTo>
                  <a:pt x="2978943" y="465137"/>
                </a:lnTo>
                <a:lnTo>
                  <a:pt x="3028552" y="450850"/>
                </a:lnTo>
                <a:lnTo>
                  <a:pt x="3078559" y="436562"/>
                </a:lnTo>
                <a:lnTo>
                  <a:pt x="3128168" y="421481"/>
                </a:lnTo>
                <a:lnTo>
                  <a:pt x="3152774" y="413147"/>
                </a:lnTo>
                <a:lnTo>
                  <a:pt x="3176984" y="405209"/>
                </a:lnTo>
                <a:lnTo>
                  <a:pt x="3200399" y="396478"/>
                </a:lnTo>
                <a:lnTo>
                  <a:pt x="3224212" y="386953"/>
                </a:lnTo>
                <a:lnTo>
                  <a:pt x="3247231" y="376634"/>
                </a:lnTo>
                <a:lnTo>
                  <a:pt x="3269852" y="365919"/>
                </a:lnTo>
                <a:lnTo>
                  <a:pt x="3273821" y="364331"/>
                </a:lnTo>
                <a:lnTo>
                  <a:pt x="3277790" y="362744"/>
                </a:lnTo>
                <a:lnTo>
                  <a:pt x="3281759" y="362347"/>
                </a:lnTo>
                <a:lnTo>
                  <a:pt x="3283743" y="362347"/>
                </a:lnTo>
                <a:lnTo>
                  <a:pt x="3285331" y="362347"/>
                </a:lnTo>
                <a:lnTo>
                  <a:pt x="3294856" y="364728"/>
                </a:lnTo>
                <a:lnTo>
                  <a:pt x="3303984" y="367109"/>
                </a:lnTo>
                <a:lnTo>
                  <a:pt x="3312715" y="367903"/>
                </a:lnTo>
                <a:lnTo>
                  <a:pt x="3321049" y="369094"/>
                </a:lnTo>
                <a:lnTo>
                  <a:pt x="3329781" y="369094"/>
                </a:lnTo>
                <a:lnTo>
                  <a:pt x="3337321" y="367903"/>
                </a:lnTo>
                <a:lnTo>
                  <a:pt x="3345656" y="367109"/>
                </a:lnTo>
                <a:lnTo>
                  <a:pt x="3353196" y="365522"/>
                </a:lnTo>
                <a:lnTo>
                  <a:pt x="3361134" y="363934"/>
                </a:lnTo>
                <a:lnTo>
                  <a:pt x="3368277" y="361156"/>
                </a:lnTo>
                <a:lnTo>
                  <a:pt x="3376215" y="358775"/>
                </a:lnTo>
                <a:lnTo>
                  <a:pt x="3383359" y="355600"/>
                </a:lnTo>
                <a:lnTo>
                  <a:pt x="3397646" y="348456"/>
                </a:lnTo>
                <a:lnTo>
                  <a:pt x="3411934" y="340915"/>
                </a:lnTo>
                <a:lnTo>
                  <a:pt x="3415109" y="339725"/>
                </a:lnTo>
                <a:lnTo>
                  <a:pt x="3419871" y="339328"/>
                </a:lnTo>
                <a:lnTo>
                  <a:pt x="3424237" y="339328"/>
                </a:lnTo>
                <a:lnTo>
                  <a:pt x="3430190" y="339725"/>
                </a:lnTo>
                <a:lnTo>
                  <a:pt x="3441302" y="341709"/>
                </a:lnTo>
                <a:lnTo>
                  <a:pt x="3452812" y="342900"/>
                </a:lnTo>
                <a:lnTo>
                  <a:pt x="3461543" y="338534"/>
                </a:lnTo>
                <a:lnTo>
                  <a:pt x="3470274" y="334566"/>
                </a:lnTo>
                <a:lnTo>
                  <a:pt x="3479006" y="330597"/>
                </a:lnTo>
                <a:lnTo>
                  <a:pt x="3488134" y="327025"/>
                </a:lnTo>
                <a:lnTo>
                  <a:pt x="3497659" y="323850"/>
                </a:lnTo>
                <a:lnTo>
                  <a:pt x="3506787" y="320675"/>
                </a:lnTo>
                <a:lnTo>
                  <a:pt x="3526234" y="315912"/>
                </a:lnTo>
                <a:lnTo>
                  <a:pt x="3545681" y="311547"/>
                </a:lnTo>
                <a:lnTo>
                  <a:pt x="3565921" y="307975"/>
                </a:lnTo>
                <a:lnTo>
                  <a:pt x="3586162" y="304800"/>
                </a:lnTo>
                <a:lnTo>
                  <a:pt x="3606402" y="302022"/>
                </a:lnTo>
                <a:lnTo>
                  <a:pt x="3647280" y="296069"/>
                </a:lnTo>
                <a:lnTo>
                  <a:pt x="3667124" y="292894"/>
                </a:lnTo>
                <a:lnTo>
                  <a:pt x="3687365" y="289322"/>
                </a:lnTo>
                <a:lnTo>
                  <a:pt x="3706812" y="284559"/>
                </a:lnTo>
                <a:lnTo>
                  <a:pt x="3725862" y="279003"/>
                </a:lnTo>
                <a:lnTo>
                  <a:pt x="3735387" y="275828"/>
                </a:lnTo>
                <a:lnTo>
                  <a:pt x="3744515" y="272653"/>
                </a:lnTo>
                <a:lnTo>
                  <a:pt x="3753643" y="269081"/>
                </a:lnTo>
                <a:lnTo>
                  <a:pt x="3762374" y="265113"/>
                </a:lnTo>
                <a:lnTo>
                  <a:pt x="3785790" y="261541"/>
                </a:lnTo>
                <a:lnTo>
                  <a:pt x="3808412" y="257175"/>
                </a:lnTo>
                <a:lnTo>
                  <a:pt x="3831034" y="253206"/>
                </a:lnTo>
                <a:lnTo>
                  <a:pt x="3853656" y="248444"/>
                </a:lnTo>
                <a:lnTo>
                  <a:pt x="3898502" y="238919"/>
                </a:lnTo>
                <a:lnTo>
                  <a:pt x="3943746" y="229394"/>
                </a:lnTo>
                <a:lnTo>
                  <a:pt x="3966368" y="225028"/>
                </a:lnTo>
                <a:lnTo>
                  <a:pt x="3988990" y="221456"/>
                </a:lnTo>
                <a:lnTo>
                  <a:pt x="4012009" y="218281"/>
                </a:lnTo>
                <a:lnTo>
                  <a:pt x="4035027" y="215503"/>
                </a:lnTo>
                <a:lnTo>
                  <a:pt x="4058443" y="213519"/>
                </a:lnTo>
                <a:lnTo>
                  <a:pt x="4081859" y="213122"/>
                </a:lnTo>
                <a:lnTo>
                  <a:pt x="4106068" y="213122"/>
                </a:lnTo>
                <a:lnTo>
                  <a:pt x="4130277" y="214709"/>
                </a:lnTo>
                <a:lnTo>
                  <a:pt x="4135437" y="214709"/>
                </a:lnTo>
                <a:lnTo>
                  <a:pt x="4140596" y="214312"/>
                </a:lnTo>
                <a:lnTo>
                  <a:pt x="4145359" y="213122"/>
                </a:lnTo>
                <a:lnTo>
                  <a:pt x="4150121" y="211534"/>
                </a:lnTo>
                <a:lnTo>
                  <a:pt x="4154487" y="209947"/>
                </a:lnTo>
                <a:lnTo>
                  <a:pt x="4158852" y="207566"/>
                </a:lnTo>
                <a:lnTo>
                  <a:pt x="4167584" y="202803"/>
                </a:lnTo>
                <a:lnTo>
                  <a:pt x="4176315" y="198041"/>
                </a:lnTo>
                <a:lnTo>
                  <a:pt x="4180681" y="196056"/>
                </a:lnTo>
                <a:lnTo>
                  <a:pt x="4185443" y="194469"/>
                </a:lnTo>
                <a:lnTo>
                  <a:pt x="4190206" y="192881"/>
                </a:lnTo>
                <a:lnTo>
                  <a:pt x="4195365" y="192087"/>
                </a:lnTo>
                <a:lnTo>
                  <a:pt x="4200922" y="191294"/>
                </a:lnTo>
                <a:lnTo>
                  <a:pt x="4206478" y="191294"/>
                </a:lnTo>
                <a:lnTo>
                  <a:pt x="4220368" y="191294"/>
                </a:lnTo>
                <a:lnTo>
                  <a:pt x="4234259" y="190500"/>
                </a:lnTo>
                <a:lnTo>
                  <a:pt x="4247754" y="188913"/>
                </a:lnTo>
                <a:lnTo>
                  <a:pt x="4261247" y="186134"/>
                </a:lnTo>
                <a:lnTo>
                  <a:pt x="4274343" y="183753"/>
                </a:lnTo>
                <a:lnTo>
                  <a:pt x="4287837" y="180578"/>
                </a:lnTo>
                <a:lnTo>
                  <a:pt x="4314030" y="173831"/>
                </a:lnTo>
                <a:lnTo>
                  <a:pt x="4327524" y="170259"/>
                </a:lnTo>
                <a:lnTo>
                  <a:pt x="4341018" y="167878"/>
                </a:lnTo>
                <a:lnTo>
                  <a:pt x="4354115" y="165100"/>
                </a:lnTo>
                <a:lnTo>
                  <a:pt x="4367609" y="163116"/>
                </a:lnTo>
                <a:lnTo>
                  <a:pt x="4381499" y="162322"/>
                </a:lnTo>
                <a:lnTo>
                  <a:pt x="4395390" y="162322"/>
                </a:lnTo>
                <a:lnTo>
                  <a:pt x="4409280" y="162719"/>
                </a:lnTo>
                <a:lnTo>
                  <a:pt x="4416424" y="163512"/>
                </a:lnTo>
                <a:lnTo>
                  <a:pt x="4424362" y="164703"/>
                </a:lnTo>
                <a:lnTo>
                  <a:pt x="4422774" y="168275"/>
                </a:lnTo>
                <a:lnTo>
                  <a:pt x="4421981" y="172244"/>
                </a:lnTo>
                <a:lnTo>
                  <a:pt x="4424362" y="173038"/>
                </a:lnTo>
                <a:lnTo>
                  <a:pt x="4424362" y="164703"/>
                </a:lnTo>
                <a:lnTo>
                  <a:pt x="4438649" y="160734"/>
                </a:lnTo>
                <a:lnTo>
                  <a:pt x="4452540" y="155972"/>
                </a:lnTo>
                <a:lnTo>
                  <a:pt x="4480718" y="145653"/>
                </a:lnTo>
                <a:lnTo>
                  <a:pt x="4508499" y="135731"/>
                </a:lnTo>
                <a:lnTo>
                  <a:pt x="4523184" y="130572"/>
                </a:lnTo>
                <a:lnTo>
                  <a:pt x="4537471" y="126603"/>
                </a:lnTo>
                <a:lnTo>
                  <a:pt x="4551759" y="123031"/>
                </a:lnTo>
                <a:lnTo>
                  <a:pt x="4566046" y="119856"/>
                </a:lnTo>
                <a:lnTo>
                  <a:pt x="4581524" y="117475"/>
                </a:lnTo>
                <a:lnTo>
                  <a:pt x="4596605" y="116284"/>
                </a:lnTo>
                <a:lnTo>
                  <a:pt x="4612481" y="115887"/>
                </a:lnTo>
                <a:lnTo>
                  <a:pt x="4620418" y="116284"/>
                </a:lnTo>
                <a:lnTo>
                  <a:pt x="4628355" y="116681"/>
                </a:lnTo>
                <a:lnTo>
                  <a:pt x="4636690" y="117872"/>
                </a:lnTo>
                <a:lnTo>
                  <a:pt x="4645421" y="119459"/>
                </a:lnTo>
                <a:lnTo>
                  <a:pt x="4653755" y="121444"/>
                </a:lnTo>
                <a:lnTo>
                  <a:pt x="4662487" y="123428"/>
                </a:lnTo>
                <a:lnTo>
                  <a:pt x="4735115" y="123428"/>
                </a:lnTo>
                <a:lnTo>
                  <a:pt x="4741070" y="119459"/>
                </a:lnTo>
                <a:lnTo>
                  <a:pt x="4746624" y="114697"/>
                </a:lnTo>
                <a:lnTo>
                  <a:pt x="4752577" y="110331"/>
                </a:lnTo>
                <a:lnTo>
                  <a:pt x="4758134" y="105966"/>
                </a:lnTo>
                <a:lnTo>
                  <a:pt x="4764880" y="102394"/>
                </a:lnTo>
                <a:lnTo>
                  <a:pt x="4768452" y="100806"/>
                </a:lnTo>
                <a:lnTo>
                  <a:pt x="4772422" y="99219"/>
                </a:lnTo>
                <a:lnTo>
                  <a:pt x="4776787" y="98822"/>
                </a:lnTo>
                <a:lnTo>
                  <a:pt x="4780755" y="98425"/>
                </a:lnTo>
                <a:lnTo>
                  <a:pt x="4785915" y="98425"/>
                </a:lnTo>
                <a:lnTo>
                  <a:pt x="4791074" y="98822"/>
                </a:lnTo>
                <a:lnTo>
                  <a:pt x="4794646" y="97631"/>
                </a:lnTo>
                <a:lnTo>
                  <a:pt x="4797821" y="97631"/>
                </a:lnTo>
                <a:lnTo>
                  <a:pt x="4800996" y="98425"/>
                </a:lnTo>
                <a:lnTo>
                  <a:pt x="4803774" y="100012"/>
                </a:lnTo>
                <a:lnTo>
                  <a:pt x="4822427" y="95250"/>
                </a:lnTo>
                <a:lnTo>
                  <a:pt x="4841080" y="91678"/>
                </a:lnTo>
                <a:lnTo>
                  <a:pt x="4859337" y="87312"/>
                </a:lnTo>
                <a:lnTo>
                  <a:pt x="4877990" y="84534"/>
                </a:lnTo>
                <a:lnTo>
                  <a:pt x="4896643" y="81756"/>
                </a:lnTo>
                <a:lnTo>
                  <a:pt x="4915693" y="79375"/>
                </a:lnTo>
                <a:lnTo>
                  <a:pt x="4952999" y="75009"/>
                </a:lnTo>
                <a:lnTo>
                  <a:pt x="4991099" y="72231"/>
                </a:lnTo>
                <a:lnTo>
                  <a:pt x="5029199" y="69850"/>
                </a:lnTo>
                <a:lnTo>
                  <a:pt x="5068094" y="68262"/>
                </a:lnTo>
                <a:lnTo>
                  <a:pt x="5106590" y="67072"/>
                </a:lnTo>
                <a:lnTo>
                  <a:pt x="5116115" y="60325"/>
                </a:lnTo>
                <a:lnTo>
                  <a:pt x="5121274" y="57150"/>
                </a:lnTo>
                <a:lnTo>
                  <a:pt x="5127227" y="53975"/>
                </a:lnTo>
                <a:lnTo>
                  <a:pt x="5132785" y="51991"/>
                </a:lnTo>
                <a:lnTo>
                  <a:pt x="5138737" y="50006"/>
                </a:lnTo>
                <a:lnTo>
                  <a:pt x="5146278" y="49609"/>
                </a:lnTo>
                <a:lnTo>
                  <a:pt x="5153818" y="49609"/>
                </a:lnTo>
                <a:lnTo>
                  <a:pt x="5158978" y="48022"/>
                </a:lnTo>
                <a:lnTo>
                  <a:pt x="5163740" y="46831"/>
                </a:lnTo>
                <a:lnTo>
                  <a:pt x="5168105" y="46831"/>
                </a:lnTo>
                <a:lnTo>
                  <a:pt x="5172868" y="48022"/>
                </a:lnTo>
                <a:lnTo>
                  <a:pt x="5177630" y="48816"/>
                </a:lnTo>
                <a:lnTo>
                  <a:pt x="5181599" y="50403"/>
                </a:lnTo>
                <a:lnTo>
                  <a:pt x="5190332" y="53578"/>
                </a:lnTo>
                <a:lnTo>
                  <a:pt x="5200254" y="49609"/>
                </a:lnTo>
                <a:lnTo>
                  <a:pt x="5209380" y="46831"/>
                </a:lnTo>
                <a:lnTo>
                  <a:pt x="5219302" y="45244"/>
                </a:lnTo>
                <a:lnTo>
                  <a:pt x="5228827" y="44450"/>
                </a:lnTo>
                <a:lnTo>
                  <a:pt x="5238749" y="43656"/>
                </a:lnTo>
                <a:lnTo>
                  <a:pt x="5248672" y="44450"/>
                </a:lnTo>
                <a:lnTo>
                  <a:pt x="5268118" y="45641"/>
                </a:lnTo>
                <a:lnTo>
                  <a:pt x="5287565" y="48022"/>
                </a:lnTo>
                <a:lnTo>
                  <a:pt x="5297884" y="48419"/>
                </a:lnTo>
                <a:lnTo>
                  <a:pt x="5307805" y="49609"/>
                </a:lnTo>
                <a:lnTo>
                  <a:pt x="5317330" y="49609"/>
                </a:lnTo>
                <a:lnTo>
                  <a:pt x="5327252" y="48816"/>
                </a:lnTo>
                <a:lnTo>
                  <a:pt x="5337174" y="48022"/>
                </a:lnTo>
                <a:lnTo>
                  <a:pt x="5346302" y="46434"/>
                </a:lnTo>
                <a:lnTo>
                  <a:pt x="5350273" y="47228"/>
                </a:lnTo>
                <a:lnTo>
                  <a:pt x="5353844" y="48816"/>
                </a:lnTo>
                <a:lnTo>
                  <a:pt x="5356622" y="50800"/>
                </a:lnTo>
                <a:lnTo>
                  <a:pt x="5358605" y="53578"/>
                </a:lnTo>
                <a:lnTo>
                  <a:pt x="5397103" y="57150"/>
                </a:lnTo>
                <a:lnTo>
                  <a:pt x="5478065" y="46831"/>
                </a:lnTo>
                <a:lnTo>
                  <a:pt x="5518546" y="42069"/>
                </a:lnTo>
                <a:lnTo>
                  <a:pt x="5558630" y="38497"/>
                </a:lnTo>
                <a:lnTo>
                  <a:pt x="5578871" y="36909"/>
                </a:lnTo>
                <a:lnTo>
                  <a:pt x="5599509" y="36116"/>
                </a:lnTo>
                <a:lnTo>
                  <a:pt x="5620146" y="34925"/>
                </a:lnTo>
                <a:lnTo>
                  <a:pt x="5639990" y="34925"/>
                </a:lnTo>
                <a:lnTo>
                  <a:pt x="5660627" y="35322"/>
                </a:lnTo>
                <a:lnTo>
                  <a:pt x="5681265" y="36116"/>
                </a:lnTo>
                <a:lnTo>
                  <a:pt x="5701902" y="37703"/>
                </a:lnTo>
                <a:lnTo>
                  <a:pt x="5722540" y="40084"/>
                </a:lnTo>
                <a:lnTo>
                  <a:pt x="5730080" y="36512"/>
                </a:lnTo>
                <a:lnTo>
                  <a:pt x="5738018" y="33337"/>
                </a:lnTo>
                <a:lnTo>
                  <a:pt x="5745955" y="30956"/>
                </a:lnTo>
                <a:lnTo>
                  <a:pt x="5753893" y="28178"/>
                </a:lnTo>
                <a:lnTo>
                  <a:pt x="5762227" y="26591"/>
                </a:lnTo>
                <a:lnTo>
                  <a:pt x="5770165" y="25400"/>
                </a:lnTo>
                <a:lnTo>
                  <a:pt x="5778499" y="24209"/>
                </a:lnTo>
                <a:lnTo>
                  <a:pt x="5786834" y="23812"/>
                </a:lnTo>
                <a:lnTo>
                  <a:pt x="5803899" y="23019"/>
                </a:lnTo>
                <a:lnTo>
                  <a:pt x="5820568" y="23812"/>
                </a:lnTo>
                <a:lnTo>
                  <a:pt x="5837634" y="24606"/>
                </a:lnTo>
                <a:lnTo>
                  <a:pt x="5855096" y="26194"/>
                </a:lnTo>
                <a:lnTo>
                  <a:pt x="5862240" y="26194"/>
                </a:lnTo>
                <a:lnTo>
                  <a:pt x="5870177" y="26591"/>
                </a:lnTo>
                <a:lnTo>
                  <a:pt x="5884863" y="28178"/>
                </a:lnTo>
                <a:lnTo>
                  <a:pt x="5900340" y="29766"/>
                </a:lnTo>
                <a:lnTo>
                  <a:pt x="5907485" y="30956"/>
                </a:lnTo>
                <a:lnTo>
                  <a:pt x="5915422" y="30956"/>
                </a:lnTo>
                <a:lnTo>
                  <a:pt x="5922565" y="30956"/>
                </a:lnTo>
                <a:lnTo>
                  <a:pt x="5929709" y="30559"/>
                </a:lnTo>
                <a:lnTo>
                  <a:pt x="5936852" y="28972"/>
                </a:lnTo>
                <a:lnTo>
                  <a:pt x="5944393" y="26591"/>
                </a:lnTo>
                <a:lnTo>
                  <a:pt x="5950743" y="24209"/>
                </a:lnTo>
                <a:lnTo>
                  <a:pt x="5957490" y="20637"/>
                </a:lnTo>
                <a:lnTo>
                  <a:pt x="5964237" y="15875"/>
                </a:lnTo>
                <a:lnTo>
                  <a:pt x="5970984" y="9922"/>
                </a:lnTo>
                <a:lnTo>
                  <a:pt x="5972969" y="7541"/>
                </a:lnTo>
                <a:lnTo>
                  <a:pt x="5976143" y="6350"/>
                </a:lnTo>
                <a:lnTo>
                  <a:pt x="5979320" y="5159"/>
                </a:lnTo>
                <a:lnTo>
                  <a:pt x="5982891" y="4762"/>
                </a:lnTo>
                <a:lnTo>
                  <a:pt x="5986462" y="4762"/>
                </a:lnTo>
                <a:lnTo>
                  <a:pt x="5990430" y="4762"/>
                </a:lnTo>
                <a:lnTo>
                  <a:pt x="5999162" y="5556"/>
                </a:lnTo>
                <a:lnTo>
                  <a:pt x="6008687" y="7144"/>
                </a:lnTo>
                <a:lnTo>
                  <a:pt x="6017815" y="9128"/>
                </a:lnTo>
                <a:lnTo>
                  <a:pt x="6026945" y="11509"/>
                </a:lnTo>
                <a:lnTo>
                  <a:pt x="6035277" y="13494"/>
                </a:lnTo>
                <a:lnTo>
                  <a:pt x="6289277" y="12303"/>
                </a:lnTo>
                <a:lnTo>
                  <a:pt x="6296024" y="15478"/>
                </a:lnTo>
                <a:lnTo>
                  <a:pt x="6298802" y="17066"/>
                </a:lnTo>
                <a:lnTo>
                  <a:pt x="6301184" y="19050"/>
                </a:lnTo>
                <a:lnTo>
                  <a:pt x="6306343" y="17859"/>
                </a:lnTo>
                <a:lnTo>
                  <a:pt x="6311502" y="17066"/>
                </a:lnTo>
                <a:lnTo>
                  <a:pt x="6316662" y="16669"/>
                </a:lnTo>
                <a:lnTo>
                  <a:pt x="6321821" y="15875"/>
                </a:lnTo>
                <a:lnTo>
                  <a:pt x="6331346" y="16669"/>
                </a:lnTo>
                <a:lnTo>
                  <a:pt x="6340474" y="17859"/>
                </a:lnTo>
                <a:lnTo>
                  <a:pt x="6349602" y="20241"/>
                </a:lnTo>
                <a:lnTo>
                  <a:pt x="6357937" y="23812"/>
                </a:lnTo>
                <a:lnTo>
                  <a:pt x="6366271" y="27781"/>
                </a:lnTo>
                <a:lnTo>
                  <a:pt x="6374209" y="31750"/>
                </a:lnTo>
                <a:lnTo>
                  <a:pt x="6377384" y="29766"/>
                </a:lnTo>
                <a:lnTo>
                  <a:pt x="6380559" y="28178"/>
                </a:lnTo>
                <a:lnTo>
                  <a:pt x="6383734" y="27384"/>
                </a:lnTo>
                <a:lnTo>
                  <a:pt x="6386909" y="26194"/>
                </a:lnTo>
                <a:lnTo>
                  <a:pt x="6392862" y="25400"/>
                </a:lnTo>
                <a:lnTo>
                  <a:pt x="6399212" y="25400"/>
                </a:lnTo>
                <a:lnTo>
                  <a:pt x="6405165" y="25797"/>
                </a:lnTo>
                <a:lnTo>
                  <a:pt x="6411515" y="27384"/>
                </a:lnTo>
                <a:lnTo>
                  <a:pt x="6424215" y="31353"/>
                </a:lnTo>
                <a:lnTo>
                  <a:pt x="6432152" y="27384"/>
                </a:lnTo>
                <a:lnTo>
                  <a:pt x="6439693" y="23812"/>
                </a:lnTo>
                <a:lnTo>
                  <a:pt x="6447630" y="20637"/>
                </a:lnTo>
                <a:lnTo>
                  <a:pt x="6455171" y="17463"/>
                </a:lnTo>
                <a:lnTo>
                  <a:pt x="6463505" y="15081"/>
                </a:lnTo>
                <a:lnTo>
                  <a:pt x="6471046" y="12700"/>
                </a:lnTo>
                <a:lnTo>
                  <a:pt x="6487715" y="9128"/>
                </a:lnTo>
                <a:lnTo>
                  <a:pt x="6503987" y="7144"/>
                </a:lnTo>
                <a:lnTo>
                  <a:pt x="6520655" y="5556"/>
                </a:lnTo>
                <a:lnTo>
                  <a:pt x="6537324" y="5159"/>
                </a:lnTo>
                <a:lnTo>
                  <a:pt x="6554390" y="4762"/>
                </a:lnTo>
                <a:lnTo>
                  <a:pt x="6571455" y="5159"/>
                </a:lnTo>
                <a:lnTo>
                  <a:pt x="6588521" y="5556"/>
                </a:lnTo>
                <a:lnTo>
                  <a:pt x="6622255" y="7144"/>
                </a:lnTo>
                <a:lnTo>
                  <a:pt x="6639321" y="7541"/>
                </a:lnTo>
                <a:lnTo>
                  <a:pt x="6656387" y="7541"/>
                </a:lnTo>
                <a:lnTo>
                  <a:pt x="6673452" y="7144"/>
                </a:lnTo>
                <a:lnTo>
                  <a:pt x="6689724" y="6350"/>
                </a:lnTo>
                <a:lnTo>
                  <a:pt x="6696074" y="3572"/>
                </a:lnTo>
                <a:lnTo>
                  <a:pt x="6701630" y="1588"/>
                </a:lnTo>
                <a:lnTo>
                  <a:pt x="6707187" y="39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0530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4134A5D-2C27-EC47-4D47-1365A4B0F2A8}"/>
              </a:ext>
            </a:extLst>
          </p:cNvPr>
          <p:cNvSpPr/>
          <p:nvPr userDrawn="1"/>
        </p:nvSpPr>
        <p:spPr>
          <a:xfrm>
            <a:off x="263387" y="201181"/>
            <a:ext cx="11670707" cy="6487002"/>
          </a:xfrm>
          <a:prstGeom prst="roundRect">
            <a:avLst>
              <a:gd name="adj" fmla="val 13848"/>
            </a:avLst>
          </a:prstGeom>
          <a:solidFill>
            <a:srgbClr val="EDEDED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33" name="Group 1832">
            <a:extLst>
              <a:ext uri="{FF2B5EF4-FFF2-40B4-BE49-F238E27FC236}">
                <a16:creationId xmlns:a16="http://schemas.microsoft.com/office/drawing/2014/main" id="{19AF549E-A3C3-34F6-70F6-49C3A9844B44}"/>
              </a:ext>
            </a:extLst>
          </p:cNvPr>
          <p:cNvGrpSpPr/>
          <p:nvPr userDrawn="1"/>
        </p:nvGrpSpPr>
        <p:grpSpPr>
          <a:xfrm flipH="1">
            <a:off x="7016322" y="-104505"/>
            <a:ext cx="5043751" cy="7067009"/>
            <a:chOff x="131927" y="-104504"/>
            <a:chExt cx="5043751" cy="7067009"/>
          </a:xfrm>
        </p:grpSpPr>
        <p:pic>
          <p:nvPicPr>
            <p:cNvPr id="1834" name="Graphic 1833">
              <a:extLst>
                <a:ext uri="{FF2B5EF4-FFF2-40B4-BE49-F238E27FC236}">
                  <a16:creationId xmlns:a16="http://schemas.microsoft.com/office/drawing/2014/main" id="{DB7D2D1B-BAA8-54C6-DD19-9321153550A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27939" r="50000"/>
            <a:stretch/>
          </p:blipFill>
          <p:spPr>
            <a:xfrm rot="5400000">
              <a:off x="1305062" y="-1277639"/>
              <a:ext cx="2697481" cy="5043751"/>
            </a:xfrm>
            <a:prstGeom prst="rect">
              <a:avLst/>
            </a:prstGeom>
          </p:spPr>
        </p:pic>
        <p:pic>
          <p:nvPicPr>
            <p:cNvPr id="1835" name="Graphic 1834">
              <a:extLst>
                <a:ext uri="{FF2B5EF4-FFF2-40B4-BE49-F238E27FC236}">
                  <a16:creationId xmlns:a16="http://schemas.microsoft.com/office/drawing/2014/main" id="{128FCC4F-BE37-34E5-04ED-E09F4A4DB57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27939" r="50000"/>
            <a:stretch/>
          </p:blipFill>
          <p:spPr>
            <a:xfrm rot="16200000" flipV="1">
              <a:off x="1305062" y="3091889"/>
              <a:ext cx="2697481" cy="5043751"/>
            </a:xfrm>
            <a:prstGeom prst="rect">
              <a:avLst/>
            </a:prstGeom>
          </p:spPr>
        </p:pic>
      </p:grpSp>
      <p:pic>
        <p:nvPicPr>
          <p:cNvPr id="1836" name="Graphic 1835">
            <a:extLst>
              <a:ext uri="{FF2B5EF4-FFF2-40B4-BE49-F238E27FC236}">
                <a16:creationId xmlns:a16="http://schemas.microsoft.com/office/drawing/2014/main" id="{292131A8-BCCB-6752-0350-B100C10784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44963" r="50000" b="33179"/>
          <a:stretch/>
        </p:blipFill>
        <p:spPr>
          <a:xfrm rot="16200000" flipH="1">
            <a:off x="4902620" y="481892"/>
            <a:ext cx="2697481" cy="1529922"/>
          </a:xfrm>
          <a:prstGeom prst="rect">
            <a:avLst/>
          </a:prstGeom>
        </p:spPr>
      </p:pic>
      <p:pic>
        <p:nvPicPr>
          <p:cNvPr id="1837" name="Graphic 1836">
            <a:extLst>
              <a:ext uri="{FF2B5EF4-FFF2-40B4-BE49-F238E27FC236}">
                <a16:creationId xmlns:a16="http://schemas.microsoft.com/office/drawing/2014/main" id="{CD745048-5F1D-AAB2-11E3-D5179BEF9B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2978" r="50000" b="30216"/>
          <a:stretch/>
        </p:blipFill>
        <p:spPr>
          <a:xfrm rot="5400000" flipH="1" flipV="1">
            <a:off x="4380663" y="3975713"/>
            <a:ext cx="2697481" cy="327609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EABE434-130D-6AC7-51EC-776147BE6874}"/>
              </a:ext>
            </a:extLst>
          </p:cNvPr>
          <p:cNvSpPr/>
          <p:nvPr userDrawn="1"/>
        </p:nvSpPr>
        <p:spPr>
          <a:xfrm>
            <a:off x="5840270" y="6420610"/>
            <a:ext cx="511460" cy="404734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F1CF7A-3057-6ADD-F842-EE579162150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009" y="6323650"/>
            <a:ext cx="691976" cy="69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1312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1" name="Rectangle: Rounded Corners 1630">
            <a:extLst>
              <a:ext uri="{FF2B5EF4-FFF2-40B4-BE49-F238E27FC236}">
                <a16:creationId xmlns:a16="http://schemas.microsoft.com/office/drawing/2014/main" id="{2CC7BD2F-9E4B-0183-2D86-E83E3E973EA6}"/>
              </a:ext>
            </a:extLst>
          </p:cNvPr>
          <p:cNvSpPr/>
          <p:nvPr userDrawn="1"/>
        </p:nvSpPr>
        <p:spPr>
          <a:xfrm>
            <a:off x="263387" y="201181"/>
            <a:ext cx="11670707" cy="6487002"/>
          </a:xfrm>
          <a:prstGeom prst="roundRect">
            <a:avLst>
              <a:gd name="adj" fmla="val 13848"/>
            </a:avLst>
          </a:prstGeom>
          <a:solidFill>
            <a:srgbClr val="EDEDED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254DED-4464-66C2-FAE0-D8B1EF1B87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27" y="6084276"/>
            <a:ext cx="691976" cy="69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9614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1" name="Rectangle: Rounded Corners 1630">
            <a:extLst>
              <a:ext uri="{FF2B5EF4-FFF2-40B4-BE49-F238E27FC236}">
                <a16:creationId xmlns:a16="http://schemas.microsoft.com/office/drawing/2014/main" id="{2CC7BD2F-9E4B-0183-2D86-E83E3E973EA6}"/>
              </a:ext>
            </a:extLst>
          </p:cNvPr>
          <p:cNvSpPr/>
          <p:nvPr userDrawn="1"/>
        </p:nvSpPr>
        <p:spPr>
          <a:xfrm>
            <a:off x="263387" y="201181"/>
            <a:ext cx="11670707" cy="6487002"/>
          </a:xfrm>
          <a:prstGeom prst="roundRect">
            <a:avLst>
              <a:gd name="adj" fmla="val 13848"/>
            </a:avLst>
          </a:prstGeom>
          <a:solidFill>
            <a:srgbClr val="EDEDED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422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1" name="Rectangle: Rounded Corners 1630">
            <a:extLst>
              <a:ext uri="{FF2B5EF4-FFF2-40B4-BE49-F238E27FC236}">
                <a16:creationId xmlns:a16="http://schemas.microsoft.com/office/drawing/2014/main" id="{2CC7BD2F-9E4B-0183-2D86-E83E3E973EA6}"/>
              </a:ext>
            </a:extLst>
          </p:cNvPr>
          <p:cNvSpPr/>
          <p:nvPr userDrawn="1"/>
        </p:nvSpPr>
        <p:spPr>
          <a:xfrm>
            <a:off x="263387" y="201181"/>
            <a:ext cx="11670707" cy="6487002"/>
          </a:xfrm>
          <a:prstGeom prst="roundRect">
            <a:avLst>
              <a:gd name="adj" fmla="val 13848"/>
            </a:avLst>
          </a:prstGeom>
          <a:solidFill>
            <a:srgbClr val="EDEDED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84687E2-F847-F354-450A-C835F472D6EA}"/>
              </a:ext>
            </a:extLst>
          </p:cNvPr>
          <p:cNvGrpSpPr/>
          <p:nvPr userDrawn="1"/>
        </p:nvGrpSpPr>
        <p:grpSpPr>
          <a:xfrm flipV="1">
            <a:off x="131927" y="4261389"/>
            <a:ext cx="11928146" cy="2702423"/>
            <a:chOff x="131927" y="-109446"/>
            <a:chExt cx="11928146" cy="2702423"/>
          </a:xfrm>
        </p:grpSpPr>
        <p:pic>
          <p:nvPicPr>
            <p:cNvPr id="1828" name="Graphic 1827">
              <a:extLst>
                <a:ext uri="{FF2B5EF4-FFF2-40B4-BE49-F238E27FC236}">
                  <a16:creationId xmlns:a16="http://schemas.microsoft.com/office/drawing/2014/main" id="{C1BB4A73-DA4A-AE71-432A-ACCEB739218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27939" r="50000"/>
            <a:stretch/>
          </p:blipFill>
          <p:spPr>
            <a:xfrm rot="5400000">
              <a:off x="1305062" y="-1277639"/>
              <a:ext cx="2697481" cy="5043751"/>
            </a:xfrm>
            <a:prstGeom prst="rect">
              <a:avLst/>
            </a:prstGeom>
          </p:spPr>
        </p:pic>
        <p:pic>
          <p:nvPicPr>
            <p:cNvPr id="1834" name="Graphic 1833">
              <a:extLst>
                <a:ext uri="{FF2B5EF4-FFF2-40B4-BE49-F238E27FC236}">
                  <a16:creationId xmlns:a16="http://schemas.microsoft.com/office/drawing/2014/main" id="{DB7D2D1B-BAA8-54C6-DD19-9321153550A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27939" r="50000"/>
            <a:stretch/>
          </p:blipFill>
          <p:spPr>
            <a:xfrm rot="16200000" flipH="1">
              <a:off x="8189457" y="-1277640"/>
              <a:ext cx="2697481" cy="5043751"/>
            </a:xfrm>
            <a:prstGeom prst="rect">
              <a:avLst/>
            </a:prstGeom>
          </p:spPr>
        </p:pic>
        <p:pic>
          <p:nvPicPr>
            <p:cNvPr id="1836" name="Graphic 1835">
              <a:extLst>
                <a:ext uri="{FF2B5EF4-FFF2-40B4-BE49-F238E27FC236}">
                  <a16:creationId xmlns:a16="http://schemas.microsoft.com/office/drawing/2014/main" id="{292131A8-BCCB-6752-0350-B100C107841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40523" r="50000" b="33180"/>
            <a:stretch/>
          </p:blipFill>
          <p:spPr>
            <a:xfrm rot="16200000" flipH="1">
              <a:off x="4747262" y="318973"/>
              <a:ext cx="2697481" cy="1840643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EA476998-032E-92CB-143A-ABF6D1FD2791}"/>
              </a:ext>
            </a:extLst>
          </p:cNvPr>
          <p:cNvSpPr/>
          <p:nvPr userDrawn="1"/>
        </p:nvSpPr>
        <p:spPr>
          <a:xfrm>
            <a:off x="5840270" y="6420610"/>
            <a:ext cx="511460" cy="404734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9B69DC-F17E-8E73-355F-0658FAB9A6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009" y="6323650"/>
            <a:ext cx="691976" cy="69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2501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1" name="Rectangle: Rounded Corners 1630">
            <a:extLst>
              <a:ext uri="{FF2B5EF4-FFF2-40B4-BE49-F238E27FC236}">
                <a16:creationId xmlns:a16="http://schemas.microsoft.com/office/drawing/2014/main" id="{2CC7BD2F-9E4B-0183-2D86-E83E3E973EA6}"/>
              </a:ext>
            </a:extLst>
          </p:cNvPr>
          <p:cNvSpPr/>
          <p:nvPr userDrawn="1"/>
        </p:nvSpPr>
        <p:spPr>
          <a:xfrm>
            <a:off x="263387" y="201181"/>
            <a:ext cx="11670707" cy="6487002"/>
          </a:xfrm>
          <a:prstGeom prst="roundRect">
            <a:avLst>
              <a:gd name="adj" fmla="val 13848"/>
            </a:avLst>
          </a:prstGeom>
          <a:solidFill>
            <a:srgbClr val="EDEDED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AC1F8A9-D6E5-109E-5203-CD2A2A479997}"/>
              </a:ext>
            </a:extLst>
          </p:cNvPr>
          <p:cNvGrpSpPr/>
          <p:nvPr userDrawn="1"/>
        </p:nvGrpSpPr>
        <p:grpSpPr>
          <a:xfrm flipV="1">
            <a:off x="131927" y="-145240"/>
            <a:ext cx="11928146" cy="2754237"/>
            <a:chOff x="131927" y="4261389"/>
            <a:chExt cx="11928146" cy="2754237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84687E2-F847-F354-450A-C835F472D6EA}"/>
                </a:ext>
              </a:extLst>
            </p:cNvPr>
            <p:cNvGrpSpPr/>
            <p:nvPr userDrawn="1"/>
          </p:nvGrpSpPr>
          <p:grpSpPr>
            <a:xfrm flipV="1">
              <a:off x="131927" y="4261389"/>
              <a:ext cx="11928146" cy="2702423"/>
              <a:chOff x="131927" y="-109446"/>
              <a:chExt cx="11928146" cy="2702423"/>
            </a:xfrm>
          </p:grpSpPr>
          <p:pic>
            <p:nvPicPr>
              <p:cNvPr id="1828" name="Graphic 1827">
                <a:extLst>
                  <a:ext uri="{FF2B5EF4-FFF2-40B4-BE49-F238E27FC236}">
                    <a16:creationId xmlns:a16="http://schemas.microsoft.com/office/drawing/2014/main" id="{C1BB4A73-DA4A-AE71-432A-ACCEB739218D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t="27939" r="50000"/>
              <a:stretch/>
            </p:blipFill>
            <p:spPr>
              <a:xfrm rot="5400000">
                <a:off x="1305062" y="-1277639"/>
                <a:ext cx="2697481" cy="5043751"/>
              </a:xfrm>
              <a:prstGeom prst="rect">
                <a:avLst/>
              </a:prstGeom>
            </p:spPr>
          </p:pic>
          <p:pic>
            <p:nvPicPr>
              <p:cNvPr id="1834" name="Graphic 1833">
                <a:extLst>
                  <a:ext uri="{FF2B5EF4-FFF2-40B4-BE49-F238E27FC236}">
                    <a16:creationId xmlns:a16="http://schemas.microsoft.com/office/drawing/2014/main" id="{DB7D2D1B-BAA8-54C6-DD19-9321153550AF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t="27939" r="50000"/>
              <a:stretch/>
            </p:blipFill>
            <p:spPr>
              <a:xfrm rot="16200000" flipH="1">
                <a:off x="8189457" y="-1277640"/>
                <a:ext cx="2697481" cy="5043751"/>
              </a:xfrm>
              <a:prstGeom prst="rect">
                <a:avLst/>
              </a:prstGeom>
            </p:spPr>
          </p:pic>
          <p:pic>
            <p:nvPicPr>
              <p:cNvPr id="1836" name="Graphic 1835">
                <a:extLst>
                  <a:ext uri="{FF2B5EF4-FFF2-40B4-BE49-F238E27FC236}">
                    <a16:creationId xmlns:a16="http://schemas.microsoft.com/office/drawing/2014/main" id="{292131A8-BCCB-6752-0350-B100C107841A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t="40523" r="50000" b="33180"/>
              <a:stretch/>
            </p:blipFill>
            <p:spPr>
              <a:xfrm rot="16200000" flipH="1">
                <a:off x="4747262" y="318973"/>
                <a:ext cx="2697481" cy="1840643"/>
              </a:xfrm>
              <a:prstGeom prst="rect">
                <a:avLst/>
              </a:prstGeom>
            </p:spPr>
          </p:pic>
        </p:grp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A476998-032E-92CB-143A-ABF6D1FD2791}"/>
                </a:ext>
              </a:extLst>
            </p:cNvPr>
            <p:cNvSpPr/>
            <p:nvPr userDrawn="1"/>
          </p:nvSpPr>
          <p:spPr>
            <a:xfrm>
              <a:off x="5840270" y="6420610"/>
              <a:ext cx="511460" cy="404734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39B69DC-F17E-8E73-355F-0658FAB9A6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0009" y="6323650"/>
              <a:ext cx="691976" cy="6919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39505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1" name="Rectangle: Rounded Corners 1630">
            <a:extLst>
              <a:ext uri="{FF2B5EF4-FFF2-40B4-BE49-F238E27FC236}">
                <a16:creationId xmlns:a16="http://schemas.microsoft.com/office/drawing/2014/main" id="{2CC7BD2F-9E4B-0183-2D86-E83E3E973EA6}"/>
              </a:ext>
            </a:extLst>
          </p:cNvPr>
          <p:cNvSpPr/>
          <p:nvPr userDrawn="1"/>
        </p:nvSpPr>
        <p:spPr>
          <a:xfrm>
            <a:off x="263387" y="201181"/>
            <a:ext cx="11670707" cy="6487002"/>
          </a:xfrm>
          <a:prstGeom prst="roundRect">
            <a:avLst>
              <a:gd name="adj" fmla="val 13848"/>
            </a:avLst>
          </a:prstGeom>
          <a:solidFill>
            <a:srgbClr val="EDEDED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4C8ED9E-6052-0459-A306-8D6FF3F14D2C}"/>
              </a:ext>
            </a:extLst>
          </p:cNvPr>
          <p:cNvGrpSpPr/>
          <p:nvPr userDrawn="1"/>
        </p:nvGrpSpPr>
        <p:grpSpPr>
          <a:xfrm flipH="1">
            <a:off x="7016322" y="-104505"/>
            <a:ext cx="5043751" cy="7067009"/>
            <a:chOff x="131927" y="-104504"/>
            <a:chExt cx="5043751" cy="7067009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6D708F67-527C-DCAB-C545-8F2FA8B6391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27939" r="50000"/>
            <a:stretch/>
          </p:blipFill>
          <p:spPr>
            <a:xfrm rot="5400000">
              <a:off x="1305062" y="-1277639"/>
              <a:ext cx="2697481" cy="5043751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D19C0486-6BB5-5386-EF6B-C65F7F7BEE0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27939" r="50000"/>
            <a:stretch/>
          </p:blipFill>
          <p:spPr>
            <a:xfrm rot="16200000" flipV="1">
              <a:off x="1305062" y="3091889"/>
              <a:ext cx="2697481" cy="5043751"/>
            </a:xfrm>
            <a:prstGeom prst="rect">
              <a:avLst/>
            </a:prstGeom>
          </p:spPr>
        </p:pic>
      </p:grpSp>
      <p:pic>
        <p:nvPicPr>
          <p:cNvPr id="10" name="Graphic 9">
            <a:extLst>
              <a:ext uri="{FF2B5EF4-FFF2-40B4-BE49-F238E27FC236}">
                <a16:creationId xmlns:a16="http://schemas.microsoft.com/office/drawing/2014/main" id="{AD67641E-43FA-2A3A-88DA-70B1773A31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3525" r="50000" b="33179"/>
          <a:stretch/>
        </p:blipFill>
        <p:spPr>
          <a:xfrm rot="16200000" flipH="1">
            <a:off x="4152343" y="-268384"/>
            <a:ext cx="2697481" cy="303047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06C40A66-6C11-A8B5-440F-04DA207B97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2978" r="50000" b="30216"/>
          <a:stretch/>
        </p:blipFill>
        <p:spPr>
          <a:xfrm rot="5400000" flipH="1" flipV="1">
            <a:off x="4380663" y="3975713"/>
            <a:ext cx="2697481" cy="3276099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1622F3E-529E-C67F-1756-0FB212CFB8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995" y="3959"/>
            <a:ext cx="6063277" cy="6857999"/>
          </a:xfrm>
          <a:custGeom>
            <a:avLst/>
            <a:gdLst>
              <a:gd name="connsiteX0" fmla="*/ 5178626 w 6063277"/>
              <a:gd name="connsiteY0" fmla="*/ 6825094 h 6857999"/>
              <a:gd name="connsiteX1" fmla="*/ 5185504 w 6063277"/>
              <a:gd name="connsiteY1" fmla="*/ 6825301 h 6857999"/>
              <a:gd name="connsiteX2" fmla="*/ 5189142 w 6063277"/>
              <a:gd name="connsiteY2" fmla="*/ 6825544 h 6857999"/>
              <a:gd name="connsiteX3" fmla="*/ 5193578 w 6063277"/>
              <a:gd name="connsiteY3" fmla="*/ 6826349 h 6857999"/>
              <a:gd name="connsiteX4" fmla="*/ 5199706 w 6063277"/>
              <a:gd name="connsiteY4" fmla="*/ 6829890 h 6857999"/>
              <a:gd name="connsiteX5" fmla="*/ 5181647 w 6063277"/>
              <a:gd name="connsiteY5" fmla="*/ 6840362 h 6857999"/>
              <a:gd name="connsiteX6" fmla="*/ 5160446 w 6063277"/>
              <a:gd name="connsiteY6" fmla="*/ 6852488 h 6857999"/>
              <a:gd name="connsiteX7" fmla="*/ 5149370 w 6063277"/>
              <a:gd name="connsiteY7" fmla="*/ 6857999 h 6857999"/>
              <a:gd name="connsiteX8" fmla="*/ 5093662 w 6063277"/>
              <a:gd name="connsiteY8" fmla="*/ 6857999 h 6857999"/>
              <a:gd name="connsiteX9" fmla="*/ 5102468 w 6063277"/>
              <a:gd name="connsiteY9" fmla="*/ 6855718 h 6857999"/>
              <a:gd name="connsiteX10" fmla="*/ 5112144 w 6063277"/>
              <a:gd name="connsiteY10" fmla="*/ 6851710 h 6857999"/>
              <a:gd name="connsiteX11" fmla="*/ 5120873 w 6063277"/>
              <a:gd name="connsiteY11" fmla="*/ 6847807 h 6857999"/>
              <a:gd name="connsiteX12" fmla="*/ 5137931 w 6063277"/>
              <a:gd name="connsiteY12" fmla="*/ 6839722 h 6857999"/>
              <a:gd name="connsiteX13" fmla="*/ 5155538 w 6063277"/>
              <a:gd name="connsiteY13" fmla="*/ 6831252 h 6857999"/>
              <a:gd name="connsiteX14" fmla="*/ 5162618 w 6063277"/>
              <a:gd name="connsiteY14" fmla="*/ 6828510 h 6857999"/>
              <a:gd name="connsiteX15" fmla="*/ 5171445 w 6063277"/>
              <a:gd name="connsiteY15" fmla="*/ 6826222 h 6857999"/>
              <a:gd name="connsiteX16" fmla="*/ 0 w 6063277"/>
              <a:gd name="connsiteY16" fmla="*/ 6745447 h 6857999"/>
              <a:gd name="connsiteX17" fmla="*/ 8416 w 6063277"/>
              <a:gd name="connsiteY17" fmla="*/ 6757112 h 6857999"/>
              <a:gd name="connsiteX18" fmla="*/ 11992 w 6063277"/>
              <a:gd name="connsiteY18" fmla="*/ 6762001 h 6857999"/>
              <a:gd name="connsiteX19" fmla="*/ 15635 w 6063277"/>
              <a:gd name="connsiteY19" fmla="*/ 6764566 h 6857999"/>
              <a:gd name="connsiteX20" fmla="*/ 12829 w 6063277"/>
              <a:gd name="connsiteY20" fmla="*/ 6766542 h 6857999"/>
              <a:gd name="connsiteX21" fmla="*/ 10179 w 6063277"/>
              <a:gd name="connsiteY21" fmla="*/ 6767838 h 6857999"/>
              <a:gd name="connsiteX22" fmla="*/ 6723 w 6063277"/>
              <a:gd name="connsiteY22" fmla="*/ 6768562 h 6857999"/>
              <a:gd name="connsiteX23" fmla="*/ 3826 w 6063277"/>
              <a:gd name="connsiteY23" fmla="*/ 6768893 h 6857999"/>
              <a:gd name="connsiteX24" fmla="*/ 837 w 6063277"/>
              <a:gd name="connsiteY24" fmla="*/ 6767578 h 6857999"/>
              <a:gd name="connsiteX25" fmla="*/ 0 w 6063277"/>
              <a:gd name="connsiteY25" fmla="*/ 6767210 h 6857999"/>
              <a:gd name="connsiteX26" fmla="*/ 5585645 w 6063277"/>
              <a:gd name="connsiteY26" fmla="*/ 6720248 h 6857999"/>
              <a:gd name="connsiteX27" fmla="*/ 5584848 w 6063277"/>
              <a:gd name="connsiteY27" fmla="*/ 6726048 h 6857999"/>
              <a:gd name="connsiteX28" fmla="*/ 5583073 w 6063277"/>
              <a:gd name="connsiteY28" fmla="*/ 6731954 h 6857999"/>
              <a:gd name="connsiteX29" fmla="*/ 5580473 w 6063277"/>
              <a:gd name="connsiteY29" fmla="*/ 6737278 h 6857999"/>
              <a:gd name="connsiteX30" fmla="*/ 5576067 w 6063277"/>
              <a:gd name="connsiteY30" fmla="*/ 6742127 h 6857999"/>
              <a:gd name="connsiteX31" fmla="*/ 5571661 w 6063277"/>
              <a:gd name="connsiteY31" fmla="*/ 6746976 h 6857999"/>
              <a:gd name="connsiteX32" fmla="*/ 5566579 w 6063277"/>
              <a:gd name="connsiteY32" fmla="*/ 6750555 h 6857999"/>
              <a:gd name="connsiteX33" fmla="*/ 5560370 w 6063277"/>
              <a:gd name="connsiteY33" fmla="*/ 6754927 h 6857999"/>
              <a:gd name="connsiteX34" fmla="*/ 5552921 w 6063277"/>
              <a:gd name="connsiteY34" fmla="*/ 6758426 h 6857999"/>
              <a:gd name="connsiteX35" fmla="*/ 5547014 w 6063277"/>
              <a:gd name="connsiteY35" fmla="*/ 6761423 h 6857999"/>
              <a:gd name="connsiteX36" fmla="*/ 5540279 w 6063277"/>
              <a:gd name="connsiteY36" fmla="*/ 6763838 h 6857999"/>
              <a:gd name="connsiteX37" fmla="*/ 5533546 w 6063277"/>
              <a:gd name="connsiteY37" fmla="*/ 6766252 h 6857999"/>
              <a:gd name="connsiteX38" fmla="*/ 5525835 w 6063277"/>
              <a:gd name="connsiteY38" fmla="*/ 6768772 h 6857999"/>
              <a:gd name="connsiteX39" fmla="*/ 5518838 w 6063277"/>
              <a:gd name="connsiteY39" fmla="*/ 6770206 h 6857999"/>
              <a:gd name="connsiteX40" fmla="*/ 5512973 w 6063277"/>
              <a:gd name="connsiteY40" fmla="*/ 6770845 h 6857999"/>
              <a:gd name="connsiteX41" fmla="*/ 5506128 w 6063277"/>
              <a:gd name="connsiteY41" fmla="*/ 6771592 h 6857999"/>
              <a:gd name="connsiteX42" fmla="*/ 5500412 w 6063277"/>
              <a:gd name="connsiteY42" fmla="*/ 6771542 h 6857999"/>
              <a:gd name="connsiteX43" fmla="*/ 5503992 w 6063277"/>
              <a:gd name="connsiteY43" fmla="*/ 6766111 h 6857999"/>
              <a:gd name="connsiteX44" fmla="*/ 5507984 w 6063277"/>
              <a:gd name="connsiteY44" fmla="*/ 6760972 h 6857999"/>
              <a:gd name="connsiteX45" fmla="*/ 5512086 w 6063277"/>
              <a:gd name="connsiteY45" fmla="*/ 6757500 h 6857999"/>
              <a:gd name="connsiteX46" fmla="*/ 5517168 w 6063277"/>
              <a:gd name="connsiteY46" fmla="*/ 6753921 h 6857999"/>
              <a:gd name="connsiteX47" fmla="*/ 5522923 w 6063277"/>
              <a:gd name="connsiteY47" fmla="*/ 6751614 h 6857999"/>
              <a:gd name="connsiteX48" fmla="*/ 5527136 w 6063277"/>
              <a:gd name="connsiteY48" fmla="*/ 6749811 h 6857999"/>
              <a:gd name="connsiteX49" fmla="*/ 5539887 w 6063277"/>
              <a:gd name="connsiteY49" fmla="*/ 6746069 h 6857999"/>
              <a:gd name="connsiteX50" fmla="*/ 5551663 w 6063277"/>
              <a:gd name="connsiteY50" fmla="*/ 6742433 h 6857999"/>
              <a:gd name="connsiteX51" fmla="*/ 5557832 w 6063277"/>
              <a:gd name="connsiteY51" fmla="*/ 6740417 h 6857999"/>
              <a:gd name="connsiteX52" fmla="*/ 5564152 w 6063277"/>
              <a:gd name="connsiteY52" fmla="*/ 6737713 h 6857999"/>
              <a:gd name="connsiteX53" fmla="*/ 5569082 w 6063277"/>
              <a:gd name="connsiteY53" fmla="*/ 6734822 h 6857999"/>
              <a:gd name="connsiteX54" fmla="*/ 5575290 w 6063277"/>
              <a:gd name="connsiteY54" fmla="*/ 6730450 h 6857999"/>
              <a:gd name="connsiteX55" fmla="*/ 5580526 w 6063277"/>
              <a:gd name="connsiteY55" fmla="*/ 6726182 h 6857999"/>
              <a:gd name="connsiteX56" fmla="*/ 5539670 w 6063277"/>
              <a:gd name="connsiteY56" fmla="*/ 6545635 h 6857999"/>
              <a:gd name="connsiteX57" fmla="*/ 5540336 w 6063277"/>
              <a:gd name="connsiteY57" fmla="*/ 6551433 h 6857999"/>
              <a:gd name="connsiteX58" fmla="*/ 5541410 w 6063277"/>
              <a:gd name="connsiteY58" fmla="*/ 6555234 h 6857999"/>
              <a:gd name="connsiteX59" fmla="*/ 5543028 w 6063277"/>
              <a:gd name="connsiteY59" fmla="*/ 6556373 h 6857999"/>
              <a:gd name="connsiteX60" fmla="*/ 5543836 w 6063277"/>
              <a:gd name="connsiteY60" fmla="*/ 6556942 h 6857999"/>
              <a:gd name="connsiteX61" fmla="*/ 5545589 w 6063277"/>
              <a:gd name="connsiteY61" fmla="*/ 6557418 h 6857999"/>
              <a:gd name="connsiteX62" fmla="*/ 5548020 w 6063277"/>
              <a:gd name="connsiteY62" fmla="*/ 6556844 h 6857999"/>
              <a:gd name="connsiteX63" fmla="*/ 5545452 w 6063277"/>
              <a:gd name="connsiteY63" fmla="*/ 6560363 h 6857999"/>
              <a:gd name="connsiteX64" fmla="*/ 5543961 w 6063277"/>
              <a:gd name="connsiteY64" fmla="*/ 6563120 h 6857999"/>
              <a:gd name="connsiteX65" fmla="*/ 5538554 w 6063277"/>
              <a:gd name="connsiteY65" fmla="*/ 6569206 h 6857999"/>
              <a:gd name="connsiteX66" fmla="*/ 5536798 w 6063277"/>
              <a:gd name="connsiteY66" fmla="*/ 6571014 h 6857999"/>
              <a:gd name="connsiteX67" fmla="*/ 5536389 w 6063277"/>
              <a:gd name="connsiteY67" fmla="*/ 6573011 h 6857999"/>
              <a:gd name="connsiteX68" fmla="*/ 5537197 w 6063277"/>
              <a:gd name="connsiteY68" fmla="*/ 6573581 h 6857999"/>
              <a:gd name="connsiteX69" fmla="*/ 5541786 w 6063277"/>
              <a:gd name="connsiteY69" fmla="*/ 6573767 h 6857999"/>
              <a:gd name="connsiteX70" fmla="*/ 5540702 w 6063277"/>
              <a:gd name="connsiteY70" fmla="*/ 6576808 h 6857999"/>
              <a:gd name="connsiteX71" fmla="*/ 5538808 w 6063277"/>
              <a:gd name="connsiteY71" fmla="*/ 6579283 h 6857999"/>
              <a:gd name="connsiteX72" fmla="*/ 5535566 w 6063277"/>
              <a:gd name="connsiteY72" fmla="*/ 6581565 h 6857999"/>
              <a:gd name="connsiteX73" fmla="*/ 5533405 w 6063277"/>
              <a:gd name="connsiteY73" fmla="*/ 6583088 h 6857999"/>
              <a:gd name="connsiteX74" fmla="*/ 5531514 w 6063277"/>
              <a:gd name="connsiteY74" fmla="*/ 6583279 h 6857999"/>
              <a:gd name="connsiteX75" fmla="*/ 5528681 w 6063277"/>
              <a:gd name="connsiteY75" fmla="*/ 6583566 h 6857999"/>
              <a:gd name="connsiteX76" fmla="*/ 5525037 w 6063277"/>
              <a:gd name="connsiteY76" fmla="*/ 6583284 h 6857999"/>
              <a:gd name="connsiteX77" fmla="*/ 5522070 w 6063277"/>
              <a:gd name="connsiteY77" fmla="*/ 6581956 h 6857999"/>
              <a:gd name="connsiteX78" fmla="*/ 5516675 w 6063277"/>
              <a:gd name="connsiteY78" fmla="*/ 6578919 h 6857999"/>
              <a:gd name="connsiteX79" fmla="*/ 5512499 w 6063277"/>
              <a:gd name="connsiteY79" fmla="*/ 6574455 h 6857999"/>
              <a:gd name="connsiteX80" fmla="*/ 5509807 w 6063277"/>
              <a:gd name="connsiteY80" fmla="*/ 6569514 h 6857999"/>
              <a:gd name="connsiteX81" fmla="*/ 5509543 w 6063277"/>
              <a:gd name="connsiteY81" fmla="*/ 6566283 h 6857999"/>
              <a:gd name="connsiteX82" fmla="*/ 5509279 w 6063277"/>
              <a:gd name="connsiteY82" fmla="*/ 6563052 h 6857999"/>
              <a:gd name="connsiteX83" fmla="*/ 5514953 w 6063277"/>
              <a:gd name="connsiteY83" fmla="*/ 6557915 h 6857999"/>
              <a:gd name="connsiteX84" fmla="*/ 5522383 w 6063277"/>
              <a:gd name="connsiteY84" fmla="*/ 6553253 h 6857999"/>
              <a:gd name="connsiteX85" fmla="*/ 5530081 w 6063277"/>
              <a:gd name="connsiteY85" fmla="*/ 6549540 h 6857999"/>
              <a:gd name="connsiteX86" fmla="*/ 5743567 w 6063277"/>
              <a:gd name="connsiteY86" fmla="*/ 6383033 h 6857999"/>
              <a:gd name="connsiteX87" fmla="*/ 5752210 w 6063277"/>
              <a:gd name="connsiteY87" fmla="*/ 6383746 h 6857999"/>
              <a:gd name="connsiteX88" fmla="*/ 5755858 w 6063277"/>
              <a:gd name="connsiteY88" fmla="*/ 6384011 h 6857999"/>
              <a:gd name="connsiteX89" fmla="*/ 5759219 w 6063277"/>
              <a:gd name="connsiteY89" fmla="*/ 6385610 h 6857999"/>
              <a:gd name="connsiteX90" fmla="*/ 5762985 w 6063277"/>
              <a:gd name="connsiteY90" fmla="*/ 6387493 h 6857999"/>
              <a:gd name="connsiteX91" fmla="*/ 5765800 w 6063277"/>
              <a:gd name="connsiteY91" fmla="*/ 6389476 h 6857999"/>
              <a:gd name="connsiteX92" fmla="*/ 5772095 w 6063277"/>
              <a:gd name="connsiteY92" fmla="*/ 6394678 h 6857999"/>
              <a:gd name="connsiteX93" fmla="*/ 5777417 w 6063277"/>
              <a:gd name="connsiteY93" fmla="*/ 6402264 h 6857999"/>
              <a:gd name="connsiteX94" fmla="*/ 5770148 w 6063277"/>
              <a:gd name="connsiteY94" fmla="*/ 6399450 h 6857999"/>
              <a:gd name="connsiteX95" fmla="*/ 5764490 w 6063277"/>
              <a:gd name="connsiteY95" fmla="*/ 6397768 h 6857999"/>
              <a:gd name="connsiteX96" fmla="*/ 5758141 w 6063277"/>
              <a:gd name="connsiteY96" fmla="*/ 6397138 h 6857999"/>
              <a:gd name="connsiteX97" fmla="*/ 5751105 w 6063277"/>
              <a:gd name="connsiteY97" fmla="*/ 6397559 h 6857999"/>
              <a:gd name="connsiteX98" fmla="*/ 5745016 w 6063277"/>
              <a:gd name="connsiteY98" fmla="*/ 6397879 h 6857999"/>
              <a:gd name="connsiteX99" fmla="*/ 5738098 w 6063277"/>
              <a:gd name="connsiteY99" fmla="*/ 6399918 h 6857999"/>
              <a:gd name="connsiteX100" fmla="*/ 5730232 w 6063277"/>
              <a:gd name="connsiteY100" fmla="*/ 6402058 h 6857999"/>
              <a:gd name="connsiteX101" fmla="*/ 5724116 w 6063277"/>
              <a:gd name="connsiteY101" fmla="*/ 6404665 h 6857999"/>
              <a:gd name="connsiteX102" fmla="*/ 5708901 w 6063277"/>
              <a:gd name="connsiteY102" fmla="*/ 6410846 h 6857999"/>
              <a:gd name="connsiteX103" fmla="*/ 5692999 w 6063277"/>
              <a:gd name="connsiteY103" fmla="*/ 6418079 h 6857999"/>
              <a:gd name="connsiteX104" fmla="*/ 5676146 w 6063277"/>
              <a:gd name="connsiteY104" fmla="*/ 6425412 h 6857999"/>
              <a:gd name="connsiteX105" fmla="*/ 5667994 w 6063277"/>
              <a:gd name="connsiteY105" fmla="*/ 6428886 h 6857999"/>
              <a:gd name="connsiteX106" fmla="*/ 5658635 w 6063277"/>
              <a:gd name="connsiteY106" fmla="*/ 6431510 h 6857999"/>
              <a:gd name="connsiteX107" fmla="*/ 5664373 w 6063277"/>
              <a:gd name="connsiteY107" fmla="*/ 6426336 h 6857999"/>
              <a:gd name="connsiteX108" fmla="*/ 5670255 w 6063277"/>
              <a:gd name="connsiteY108" fmla="*/ 6420493 h 6857999"/>
              <a:gd name="connsiteX109" fmla="*/ 5676538 w 6063277"/>
              <a:gd name="connsiteY109" fmla="*/ 6414935 h 6857999"/>
              <a:gd name="connsiteX110" fmla="*/ 5684717 w 6063277"/>
              <a:gd name="connsiteY110" fmla="*/ 6409175 h 6857999"/>
              <a:gd name="connsiteX111" fmla="*/ 5692351 w 6063277"/>
              <a:gd name="connsiteY111" fmla="*/ 6403799 h 6857999"/>
              <a:gd name="connsiteX112" fmla="*/ 5700933 w 6063277"/>
              <a:gd name="connsiteY112" fmla="*/ 6398323 h 6857999"/>
              <a:gd name="connsiteX113" fmla="*/ 5708969 w 6063277"/>
              <a:gd name="connsiteY113" fmla="*/ 6393229 h 6857999"/>
              <a:gd name="connsiteX114" fmla="*/ 5718212 w 6063277"/>
              <a:gd name="connsiteY114" fmla="*/ 6388987 h 6857999"/>
              <a:gd name="connsiteX115" fmla="*/ 5726223 w 6063277"/>
              <a:gd name="connsiteY115" fmla="*/ 6386179 h 6857999"/>
              <a:gd name="connsiteX116" fmla="*/ 5735439 w 6063277"/>
              <a:gd name="connsiteY116" fmla="*/ 6384224 h 6857999"/>
              <a:gd name="connsiteX117" fmla="*/ 5850550 w 6063277"/>
              <a:gd name="connsiteY117" fmla="*/ 6344027 h 6857999"/>
              <a:gd name="connsiteX118" fmla="*/ 5845645 w 6063277"/>
              <a:gd name="connsiteY118" fmla="*/ 6349165 h 6857999"/>
              <a:gd name="connsiteX119" fmla="*/ 5837567 w 6063277"/>
              <a:gd name="connsiteY119" fmla="*/ 6355976 h 6857999"/>
              <a:gd name="connsiteX120" fmla="*/ 5828779 w 6063277"/>
              <a:gd name="connsiteY120" fmla="*/ 6363848 h 6857999"/>
              <a:gd name="connsiteX121" fmla="*/ 5817845 w 6063277"/>
              <a:gd name="connsiteY121" fmla="*/ 6370987 h 6857999"/>
              <a:gd name="connsiteX122" fmla="*/ 5812055 w 6063277"/>
              <a:gd name="connsiteY122" fmla="*/ 6373942 h 6857999"/>
              <a:gd name="connsiteX123" fmla="*/ 5807773 w 6063277"/>
              <a:gd name="connsiteY123" fmla="*/ 6376396 h 6857999"/>
              <a:gd name="connsiteX124" fmla="*/ 5802852 w 6063277"/>
              <a:gd name="connsiteY124" fmla="*/ 6377617 h 6857999"/>
              <a:gd name="connsiteX125" fmla="*/ 5798484 w 6063277"/>
              <a:gd name="connsiteY125" fmla="*/ 6378447 h 6857999"/>
              <a:gd name="connsiteX126" fmla="*/ 5794275 w 6063277"/>
              <a:gd name="connsiteY126" fmla="*/ 6378606 h 6857999"/>
              <a:gd name="connsiteX127" fmla="*/ 5791087 w 6063277"/>
              <a:gd name="connsiteY127" fmla="*/ 6376361 h 6857999"/>
              <a:gd name="connsiteX128" fmla="*/ 5788455 w 6063277"/>
              <a:gd name="connsiteY128" fmla="*/ 6373725 h 6857999"/>
              <a:gd name="connsiteX129" fmla="*/ 5786288 w 6063277"/>
              <a:gd name="connsiteY129" fmla="*/ 6369076 h 6857999"/>
              <a:gd name="connsiteX130" fmla="*/ 5797328 w 6063277"/>
              <a:gd name="connsiteY130" fmla="*/ 6367476 h 6857999"/>
              <a:gd name="connsiteX131" fmla="*/ 5805108 w 6063277"/>
              <a:gd name="connsiteY131" fmla="*/ 6365925 h 6857999"/>
              <a:gd name="connsiteX132" fmla="*/ 5811694 w 6063277"/>
              <a:gd name="connsiteY132" fmla="*/ 6363533 h 6857999"/>
              <a:gd name="connsiteX133" fmla="*/ 5818037 w 6063277"/>
              <a:gd name="connsiteY133" fmla="*/ 6360188 h 6857999"/>
              <a:gd name="connsiteX134" fmla="*/ 5831278 w 6063277"/>
              <a:gd name="connsiteY134" fmla="*/ 6353108 h 6857999"/>
              <a:gd name="connsiteX135" fmla="*/ 5840082 w 6063277"/>
              <a:gd name="connsiteY135" fmla="*/ 6349153 h 6857999"/>
              <a:gd name="connsiteX136" fmla="*/ 1646322 w 6063277"/>
              <a:gd name="connsiteY136" fmla="*/ 6342468 h 6857999"/>
              <a:gd name="connsiteX137" fmla="*/ 1654370 w 6063277"/>
              <a:gd name="connsiteY137" fmla="*/ 6360231 h 6857999"/>
              <a:gd name="connsiteX138" fmla="*/ 1657785 w 6063277"/>
              <a:gd name="connsiteY138" fmla="*/ 6368684 h 6857999"/>
              <a:gd name="connsiteX139" fmla="*/ 1660260 w 6063277"/>
              <a:gd name="connsiteY139" fmla="*/ 6377228 h 6857999"/>
              <a:gd name="connsiteX140" fmla="*/ 1660286 w 6063277"/>
              <a:gd name="connsiteY140" fmla="*/ 6381781 h 6857999"/>
              <a:gd name="connsiteX141" fmla="*/ 1660036 w 6063277"/>
              <a:gd name="connsiteY141" fmla="*/ 6385386 h 6857999"/>
              <a:gd name="connsiteX142" fmla="*/ 1660194 w 6063277"/>
              <a:gd name="connsiteY142" fmla="*/ 6389275 h 6857999"/>
              <a:gd name="connsiteX143" fmla="*/ 1658061 w 6063277"/>
              <a:gd name="connsiteY143" fmla="*/ 6393064 h 6857999"/>
              <a:gd name="connsiteX144" fmla="*/ 1655388 w 6063277"/>
              <a:gd name="connsiteY144" fmla="*/ 6397231 h 6857999"/>
              <a:gd name="connsiteX145" fmla="*/ 1651502 w 6063277"/>
              <a:gd name="connsiteY145" fmla="*/ 6400540 h 6857999"/>
              <a:gd name="connsiteX146" fmla="*/ 1646671 w 6063277"/>
              <a:gd name="connsiteY146" fmla="*/ 6403941 h 6857999"/>
              <a:gd name="connsiteX147" fmla="*/ 1640626 w 6063277"/>
              <a:gd name="connsiteY147" fmla="*/ 6406485 h 6857999"/>
              <a:gd name="connsiteX148" fmla="*/ 1633795 w 6063277"/>
              <a:gd name="connsiteY148" fmla="*/ 6389581 h 6857999"/>
              <a:gd name="connsiteX149" fmla="*/ 1630509 w 6063277"/>
              <a:gd name="connsiteY149" fmla="*/ 6380465 h 6857999"/>
              <a:gd name="connsiteX150" fmla="*/ 1628442 w 6063277"/>
              <a:gd name="connsiteY150" fmla="*/ 6372205 h 6857999"/>
              <a:gd name="connsiteX151" fmla="*/ 1627878 w 6063277"/>
              <a:gd name="connsiteY151" fmla="*/ 6368030 h 6857999"/>
              <a:gd name="connsiteX152" fmla="*/ 1628259 w 6063277"/>
              <a:gd name="connsiteY152" fmla="*/ 6363763 h 6857999"/>
              <a:gd name="connsiteX153" fmla="*/ 1629450 w 6063277"/>
              <a:gd name="connsiteY153" fmla="*/ 6360065 h 6857999"/>
              <a:gd name="connsiteX154" fmla="*/ 1631178 w 6063277"/>
              <a:gd name="connsiteY154" fmla="*/ 6355992 h 6857999"/>
              <a:gd name="connsiteX155" fmla="*/ 1633717 w 6063277"/>
              <a:gd name="connsiteY155" fmla="*/ 6352489 h 6857999"/>
              <a:gd name="connsiteX156" fmla="*/ 1637199 w 6063277"/>
              <a:gd name="connsiteY156" fmla="*/ 6348893 h 6857999"/>
              <a:gd name="connsiteX157" fmla="*/ 1640144 w 6063277"/>
              <a:gd name="connsiteY157" fmla="*/ 6345677 h 6857999"/>
              <a:gd name="connsiteX158" fmla="*/ 5990941 w 6063277"/>
              <a:gd name="connsiteY158" fmla="*/ 6282105 h 6857999"/>
              <a:gd name="connsiteX159" fmla="*/ 5974425 w 6063277"/>
              <a:gd name="connsiteY159" fmla="*/ 6298303 h 6857999"/>
              <a:gd name="connsiteX160" fmla="*/ 5961514 w 6063277"/>
              <a:gd name="connsiteY160" fmla="*/ 6308537 h 6857999"/>
              <a:gd name="connsiteX161" fmla="*/ 5954928 w 6063277"/>
              <a:gd name="connsiteY161" fmla="*/ 6313175 h 6857999"/>
              <a:gd name="connsiteX162" fmla="*/ 5949582 w 6063277"/>
              <a:gd name="connsiteY162" fmla="*/ 6316369 h 6857999"/>
              <a:gd name="connsiteX163" fmla="*/ 5943689 w 6063277"/>
              <a:gd name="connsiteY163" fmla="*/ 6319948 h 6857999"/>
              <a:gd name="connsiteX164" fmla="*/ 5937941 w 6063277"/>
              <a:gd name="connsiteY164" fmla="*/ 6322856 h 6857999"/>
              <a:gd name="connsiteX165" fmla="*/ 5924529 w 6063277"/>
              <a:gd name="connsiteY165" fmla="*/ 6328875 h 6857999"/>
              <a:gd name="connsiteX166" fmla="*/ 5908404 w 6063277"/>
              <a:gd name="connsiteY166" fmla="*/ 6334524 h 6857999"/>
              <a:gd name="connsiteX167" fmla="*/ 5888435 w 6063277"/>
              <a:gd name="connsiteY167" fmla="*/ 6342879 h 6857999"/>
              <a:gd name="connsiteX168" fmla="*/ 5861213 w 6063277"/>
              <a:gd name="connsiteY168" fmla="*/ 6354629 h 6857999"/>
              <a:gd name="connsiteX169" fmla="*/ 5864415 w 6063277"/>
              <a:gd name="connsiteY169" fmla="*/ 6348378 h 6857999"/>
              <a:gd name="connsiteX170" fmla="*/ 5869377 w 6063277"/>
              <a:gd name="connsiteY170" fmla="*/ 6342600 h 6857999"/>
              <a:gd name="connsiteX171" fmla="*/ 5874894 w 6063277"/>
              <a:gd name="connsiteY171" fmla="*/ 6336433 h 6857999"/>
              <a:gd name="connsiteX172" fmla="*/ 5881071 w 6063277"/>
              <a:gd name="connsiteY172" fmla="*/ 6331511 h 6857999"/>
              <a:gd name="connsiteX173" fmla="*/ 5888209 w 6063277"/>
              <a:gd name="connsiteY173" fmla="*/ 6326485 h 6857999"/>
              <a:gd name="connsiteX174" fmla="*/ 5895749 w 6063277"/>
              <a:gd name="connsiteY174" fmla="*/ 6321746 h 6857999"/>
              <a:gd name="connsiteX175" fmla="*/ 5904099 w 6063277"/>
              <a:gd name="connsiteY175" fmla="*/ 6317577 h 6857999"/>
              <a:gd name="connsiteX176" fmla="*/ 5913405 w 6063277"/>
              <a:gd name="connsiteY176" fmla="*/ 6313307 h 6857999"/>
              <a:gd name="connsiteX177" fmla="*/ 5931464 w 6063277"/>
              <a:gd name="connsiteY177" fmla="*/ 6305155 h 6857999"/>
              <a:gd name="connsiteX178" fmla="*/ 5951290 w 6063277"/>
              <a:gd name="connsiteY178" fmla="*/ 6297472 h 6857999"/>
              <a:gd name="connsiteX179" fmla="*/ 5971115 w 6063277"/>
              <a:gd name="connsiteY179" fmla="*/ 6289788 h 6857999"/>
              <a:gd name="connsiteX180" fmla="*/ 6062819 w 6063277"/>
              <a:gd name="connsiteY180" fmla="*/ 6243052 h 6857999"/>
              <a:gd name="connsiteX181" fmla="*/ 6063277 w 6063277"/>
              <a:gd name="connsiteY181" fmla="*/ 6244919 h 6857999"/>
              <a:gd name="connsiteX182" fmla="*/ 6062248 w 6063277"/>
              <a:gd name="connsiteY182" fmla="*/ 6247288 h 6857999"/>
              <a:gd name="connsiteX183" fmla="*/ 6059962 w 6063277"/>
              <a:gd name="connsiteY183" fmla="*/ 6251088 h 6857999"/>
              <a:gd name="connsiteX184" fmla="*/ 6057835 w 6063277"/>
              <a:gd name="connsiteY184" fmla="*/ 6254229 h 6857999"/>
              <a:gd name="connsiteX185" fmla="*/ 6050380 w 6063277"/>
              <a:gd name="connsiteY185" fmla="*/ 6260574 h 6857999"/>
              <a:gd name="connsiteX186" fmla="*/ 6046764 w 6063277"/>
              <a:gd name="connsiteY186" fmla="*/ 6264215 h 6857999"/>
              <a:gd name="connsiteX187" fmla="*/ 6042375 w 6063277"/>
              <a:gd name="connsiteY187" fmla="*/ 6267306 h 6857999"/>
              <a:gd name="connsiteX188" fmla="*/ 6037208 w 6063277"/>
              <a:gd name="connsiteY188" fmla="*/ 6269851 h 6857999"/>
              <a:gd name="connsiteX189" fmla="*/ 6033684 w 6063277"/>
              <a:gd name="connsiteY189" fmla="*/ 6271236 h 6857999"/>
              <a:gd name="connsiteX190" fmla="*/ 6029774 w 6063277"/>
              <a:gd name="connsiteY190" fmla="*/ 6272347 h 6857999"/>
              <a:gd name="connsiteX191" fmla="*/ 6024538 w 6063277"/>
              <a:gd name="connsiteY191" fmla="*/ 6273297 h 6857999"/>
              <a:gd name="connsiteX192" fmla="*/ 6021655 w 6063277"/>
              <a:gd name="connsiteY192" fmla="*/ 6272041 h 6857999"/>
              <a:gd name="connsiteX193" fmla="*/ 6018774 w 6063277"/>
              <a:gd name="connsiteY193" fmla="*/ 6270785 h 6857999"/>
              <a:gd name="connsiteX194" fmla="*/ 6016212 w 6063277"/>
              <a:gd name="connsiteY194" fmla="*/ 6268209 h 6857999"/>
              <a:gd name="connsiteX195" fmla="*/ 6014910 w 6063277"/>
              <a:gd name="connsiteY195" fmla="*/ 6264197 h 6857999"/>
              <a:gd name="connsiteX196" fmla="*/ 6023348 w 6063277"/>
              <a:gd name="connsiteY196" fmla="*/ 6263183 h 6857999"/>
              <a:gd name="connsiteX197" fmla="*/ 6029134 w 6063277"/>
              <a:gd name="connsiteY197" fmla="*/ 6261847 h 6857999"/>
              <a:gd name="connsiteX198" fmla="*/ 6035079 w 6063277"/>
              <a:gd name="connsiteY198" fmla="*/ 6259850 h 6857999"/>
              <a:gd name="connsiteX199" fmla="*/ 6038763 w 6063277"/>
              <a:gd name="connsiteY199" fmla="*/ 6257804 h 6857999"/>
              <a:gd name="connsiteX200" fmla="*/ 6048642 w 6063277"/>
              <a:gd name="connsiteY200" fmla="*/ 6250846 h 6857999"/>
              <a:gd name="connsiteX201" fmla="*/ 6054908 w 6063277"/>
              <a:gd name="connsiteY201" fmla="*/ 6247529 h 6857999"/>
              <a:gd name="connsiteX202" fmla="*/ 5749870 w 6063277"/>
              <a:gd name="connsiteY202" fmla="*/ 6220555 h 6857999"/>
              <a:gd name="connsiteX203" fmla="*/ 5749315 w 6063277"/>
              <a:gd name="connsiteY203" fmla="*/ 6223308 h 6857999"/>
              <a:gd name="connsiteX204" fmla="*/ 5748901 w 6063277"/>
              <a:gd name="connsiteY204" fmla="*/ 6225371 h 6857999"/>
              <a:gd name="connsiteX205" fmla="*/ 5746118 w 6063277"/>
              <a:gd name="connsiteY205" fmla="*/ 6229695 h 6857999"/>
              <a:gd name="connsiteX206" fmla="*/ 5742077 w 6063277"/>
              <a:gd name="connsiteY206" fmla="*/ 6233132 h 6857999"/>
              <a:gd name="connsiteX207" fmla="*/ 5738174 w 6063277"/>
              <a:gd name="connsiteY207" fmla="*/ 6235880 h 6857999"/>
              <a:gd name="connsiteX208" fmla="*/ 5734693 w 6063277"/>
              <a:gd name="connsiteY208" fmla="*/ 6238923 h 6857999"/>
              <a:gd name="connsiteX209" fmla="*/ 5731071 w 6063277"/>
              <a:gd name="connsiteY209" fmla="*/ 6242655 h 6857999"/>
              <a:gd name="connsiteX210" fmla="*/ 5727450 w 6063277"/>
              <a:gd name="connsiteY210" fmla="*/ 6246387 h 6857999"/>
              <a:gd name="connsiteX211" fmla="*/ 5727454 w 6063277"/>
              <a:gd name="connsiteY211" fmla="*/ 6248748 h 6857999"/>
              <a:gd name="connsiteX212" fmla="*/ 5726902 w 6063277"/>
              <a:gd name="connsiteY212" fmla="*/ 6251499 h 6857999"/>
              <a:gd name="connsiteX213" fmla="*/ 5725923 w 6063277"/>
              <a:gd name="connsiteY213" fmla="*/ 6251597 h 6857999"/>
              <a:gd name="connsiteX214" fmla="*/ 5723549 w 6063277"/>
              <a:gd name="connsiteY214" fmla="*/ 6251497 h 6857999"/>
              <a:gd name="connsiteX215" fmla="*/ 5721452 w 6063277"/>
              <a:gd name="connsiteY215" fmla="*/ 6250020 h 6857999"/>
              <a:gd name="connsiteX216" fmla="*/ 5720610 w 6063277"/>
              <a:gd name="connsiteY216" fmla="*/ 6247068 h 6857999"/>
              <a:gd name="connsiteX217" fmla="*/ 5718926 w 6063277"/>
              <a:gd name="connsiteY217" fmla="*/ 6243527 h 6857999"/>
              <a:gd name="connsiteX218" fmla="*/ 5716393 w 6063277"/>
              <a:gd name="connsiteY218" fmla="*/ 6234676 h 6857999"/>
              <a:gd name="connsiteX219" fmla="*/ 5714700 w 6063277"/>
              <a:gd name="connsiteY219" fmla="*/ 6226416 h 6857999"/>
              <a:gd name="connsiteX220" fmla="*/ 5721544 w 6063277"/>
              <a:gd name="connsiteY220" fmla="*/ 6228095 h 6857999"/>
              <a:gd name="connsiteX221" fmla="*/ 5725872 w 6063277"/>
              <a:gd name="connsiteY221" fmla="*/ 6228000 h 6857999"/>
              <a:gd name="connsiteX222" fmla="*/ 5729780 w 6063277"/>
              <a:gd name="connsiteY222" fmla="*/ 6227612 h 6857999"/>
              <a:gd name="connsiteX223" fmla="*/ 5734246 w 6063277"/>
              <a:gd name="connsiteY223" fmla="*/ 6226832 h 6857999"/>
              <a:gd name="connsiteX224" fmla="*/ 5738849 w 6063277"/>
              <a:gd name="connsiteY224" fmla="*/ 6225361 h 6857999"/>
              <a:gd name="connsiteX225" fmla="*/ 5744568 w 6063277"/>
              <a:gd name="connsiteY225" fmla="*/ 6223106 h 6857999"/>
              <a:gd name="connsiteX226" fmla="*/ 5795851 w 6063277"/>
              <a:gd name="connsiteY226" fmla="*/ 6204808 h 6857999"/>
              <a:gd name="connsiteX227" fmla="*/ 5804759 w 6063277"/>
              <a:gd name="connsiteY227" fmla="*/ 6204986 h 6857999"/>
              <a:gd name="connsiteX228" fmla="*/ 5812965 w 6063277"/>
              <a:gd name="connsiteY228" fmla="*/ 6206195 h 6857999"/>
              <a:gd name="connsiteX229" fmla="*/ 5820471 w 6063277"/>
              <a:gd name="connsiteY229" fmla="*/ 6208434 h 6857999"/>
              <a:gd name="connsiteX230" fmla="*/ 5825052 w 6063277"/>
              <a:gd name="connsiteY230" fmla="*/ 6211660 h 6857999"/>
              <a:gd name="connsiteX231" fmla="*/ 5823873 w 6063277"/>
              <a:gd name="connsiteY231" fmla="*/ 6214639 h 6857999"/>
              <a:gd name="connsiteX232" fmla="*/ 5821169 w 6063277"/>
              <a:gd name="connsiteY232" fmla="*/ 6216543 h 6857999"/>
              <a:gd name="connsiteX233" fmla="*/ 5818241 w 6063277"/>
              <a:gd name="connsiteY233" fmla="*/ 6217530 h 6857999"/>
              <a:gd name="connsiteX234" fmla="*/ 5815857 w 6063277"/>
              <a:gd name="connsiteY234" fmla="*/ 6218135 h 6857999"/>
              <a:gd name="connsiteX235" fmla="*/ 5812706 w 6063277"/>
              <a:gd name="connsiteY235" fmla="*/ 6218203 h 6857999"/>
              <a:gd name="connsiteX236" fmla="*/ 5809334 w 6063277"/>
              <a:gd name="connsiteY236" fmla="*/ 6217351 h 6857999"/>
              <a:gd name="connsiteX237" fmla="*/ 5802209 w 6063277"/>
              <a:gd name="connsiteY237" fmla="*/ 6215382 h 6857999"/>
              <a:gd name="connsiteX238" fmla="*/ 5793621 w 6063277"/>
              <a:gd name="connsiteY238" fmla="*/ 6213904 h 6857999"/>
              <a:gd name="connsiteX239" fmla="*/ 5789328 w 6063277"/>
              <a:gd name="connsiteY239" fmla="*/ 6213165 h 6857999"/>
              <a:gd name="connsiteX240" fmla="*/ 5785256 w 6063277"/>
              <a:gd name="connsiteY240" fmla="*/ 6213345 h 6857999"/>
              <a:gd name="connsiteX241" fmla="*/ 5779719 w 6063277"/>
              <a:gd name="connsiteY241" fmla="*/ 6214018 h 6857999"/>
              <a:gd name="connsiteX242" fmla="*/ 5775710 w 6063277"/>
              <a:gd name="connsiteY242" fmla="*/ 6215766 h 6857999"/>
              <a:gd name="connsiteX243" fmla="*/ 5770238 w 6063277"/>
              <a:gd name="connsiteY243" fmla="*/ 6218008 h 6857999"/>
              <a:gd name="connsiteX244" fmla="*/ 5764829 w 6063277"/>
              <a:gd name="connsiteY244" fmla="*/ 6221817 h 6857999"/>
              <a:gd name="connsiteX245" fmla="*/ 5767087 w 6063277"/>
              <a:gd name="connsiteY245" fmla="*/ 6218076 h 6857999"/>
              <a:gd name="connsiteX246" fmla="*/ 5770272 w 6063277"/>
              <a:gd name="connsiteY246" fmla="*/ 6214221 h 6857999"/>
              <a:gd name="connsiteX247" fmla="*/ 5774058 w 6063277"/>
              <a:gd name="connsiteY247" fmla="*/ 6211555 h 6857999"/>
              <a:gd name="connsiteX248" fmla="*/ 5777304 w 6063277"/>
              <a:gd name="connsiteY248" fmla="*/ 6209269 h 6857999"/>
              <a:gd name="connsiteX249" fmla="*/ 5782235 w 6063277"/>
              <a:gd name="connsiteY249" fmla="*/ 6207408 h 6857999"/>
              <a:gd name="connsiteX250" fmla="*/ 5786465 w 6063277"/>
              <a:gd name="connsiteY250" fmla="*/ 6206579 h 6857999"/>
              <a:gd name="connsiteX251" fmla="*/ 5790695 w 6063277"/>
              <a:gd name="connsiteY251" fmla="*/ 6205750 h 6857999"/>
              <a:gd name="connsiteX252" fmla="*/ 5037143 w 6063277"/>
              <a:gd name="connsiteY252" fmla="*/ 6173182 h 6857999"/>
              <a:gd name="connsiteX253" fmla="*/ 5040782 w 6063277"/>
              <a:gd name="connsiteY253" fmla="*/ 6173425 h 6857999"/>
              <a:gd name="connsiteX254" fmla="*/ 5043322 w 6063277"/>
              <a:gd name="connsiteY254" fmla="*/ 6174443 h 6857999"/>
              <a:gd name="connsiteX255" fmla="*/ 5045713 w 6063277"/>
              <a:gd name="connsiteY255" fmla="*/ 6176126 h 6857999"/>
              <a:gd name="connsiteX256" fmla="*/ 5048105 w 6063277"/>
              <a:gd name="connsiteY256" fmla="*/ 6177810 h 6857999"/>
              <a:gd name="connsiteX257" fmla="*/ 5049249 w 6063277"/>
              <a:gd name="connsiteY257" fmla="*/ 6180934 h 6857999"/>
              <a:gd name="connsiteX258" fmla="*/ 5050939 w 6063277"/>
              <a:gd name="connsiteY258" fmla="*/ 6183672 h 6857999"/>
              <a:gd name="connsiteX259" fmla="*/ 5051534 w 6063277"/>
              <a:gd name="connsiteY259" fmla="*/ 6187182 h 6857999"/>
              <a:gd name="connsiteX260" fmla="*/ 5050482 w 6063277"/>
              <a:gd name="connsiteY260" fmla="*/ 6191852 h 6857999"/>
              <a:gd name="connsiteX261" fmla="*/ 5049976 w 6063277"/>
              <a:gd name="connsiteY261" fmla="*/ 6196136 h 6857999"/>
              <a:gd name="connsiteX262" fmla="*/ 5046585 w 6063277"/>
              <a:gd name="connsiteY262" fmla="*/ 6196840 h 6857999"/>
              <a:gd name="connsiteX263" fmla="*/ 5043744 w 6063277"/>
              <a:gd name="connsiteY263" fmla="*/ 6197158 h 6857999"/>
              <a:gd name="connsiteX264" fmla="*/ 5042398 w 6063277"/>
              <a:gd name="connsiteY264" fmla="*/ 6196983 h 6857999"/>
              <a:gd name="connsiteX265" fmla="*/ 5039707 w 6063277"/>
              <a:gd name="connsiteY265" fmla="*/ 6196634 h 6857999"/>
              <a:gd name="connsiteX266" fmla="*/ 5036917 w 6063277"/>
              <a:gd name="connsiteY266" fmla="*/ 6194669 h 6857999"/>
              <a:gd name="connsiteX267" fmla="*/ 5033729 w 6063277"/>
              <a:gd name="connsiteY267" fmla="*/ 6192424 h 6857999"/>
              <a:gd name="connsiteX268" fmla="*/ 5031639 w 6063277"/>
              <a:gd name="connsiteY268" fmla="*/ 6189406 h 6857999"/>
              <a:gd name="connsiteX269" fmla="*/ 5029247 w 6063277"/>
              <a:gd name="connsiteY269" fmla="*/ 6187722 h 6857999"/>
              <a:gd name="connsiteX270" fmla="*/ 5026557 w 6063277"/>
              <a:gd name="connsiteY270" fmla="*/ 6187373 h 6857999"/>
              <a:gd name="connsiteX271" fmla="*/ 5024811 w 6063277"/>
              <a:gd name="connsiteY271" fmla="*/ 6186918 h 6857999"/>
              <a:gd name="connsiteX272" fmla="*/ 5021970 w 6063277"/>
              <a:gd name="connsiteY272" fmla="*/ 6187234 h 6857999"/>
              <a:gd name="connsiteX273" fmla="*/ 5018978 w 6063277"/>
              <a:gd name="connsiteY273" fmla="*/ 6188220 h 6857999"/>
              <a:gd name="connsiteX274" fmla="*/ 5020827 w 6063277"/>
              <a:gd name="connsiteY274" fmla="*/ 6184111 h 6857999"/>
              <a:gd name="connsiteX275" fmla="*/ 5023472 w 6063277"/>
              <a:gd name="connsiteY275" fmla="*/ 6180564 h 6857999"/>
              <a:gd name="connsiteX276" fmla="*/ 5025023 w 6063277"/>
              <a:gd name="connsiteY276" fmla="*/ 6177789 h 6857999"/>
              <a:gd name="connsiteX277" fmla="*/ 5027768 w 6063277"/>
              <a:gd name="connsiteY277" fmla="*/ 6175856 h 6857999"/>
              <a:gd name="connsiteX278" fmla="*/ 5031309 w 6063277"/>
              <a:gd name="connsiteY278" fmla="*/ 6174485 h 6857999"/>
              <a:gd name="connsiteX279" fmla="*/ 5034300 w 6063277"/>
              <a:gd name="connsiteY279" fmla="*/ 6173501 h 6857999"/>
              <a:gd name="connsiteX280" fmla="*/ 4670897 w 6063277"/>
              <a:gd name="connsiteY280" fmla="*/ 6163367 h 6857999"/>
              <a:gd name="connsiteX281" fmla="*/ 4672991 w 6063277"/>
              <a:gd name="connsiteY281" fmla="*/ 6164102 h 6857999"/>
              <a:gd name="connsiteX282" fmla="*/ 4674562 w 6063277"/>
              <a:gd name="connsiteY282" fmla="*/ 6165207 h 6857999"/>
              <a:gd name="connsiteX283" fmla="*/ 4675081 w 6063277"/>
              <a:gd name="connsiteY283" fmla="*/ 6167051 h 6857999"/>
              <a:gd name="connsiteX284" fmla="*/ 4675328 w 6063277"/>
              <a:gd name="connsiteY284" fmla="*/ 6172403 h 6857999"/>
              <a:gd name="connsiteX285" fmla="*/ 4674659 w 6063277"/>
              <a:gd name="connsiteY285" fmla="*/ 6177848 h 6857999"/>
              <a:gd name="connsiteX286" fmla="*/ 4674126 w 6063277"/>
              <a:gd name="connsiteY286" fmla="*/ 6182646 h 6857999"/>
              <a:gd name="connsiteX287" fmla="*/ 4675036 w 6063277"/>
              <a:gd name="connsiteY287" fmla="*/ 6184767 h 6857999"/>
              <a:gd name="connsiteX288" fmla="*/ 4676079 w 6063277"/>
              <a:gd name="connsiteY288" fmla="*/ 6186242 h 6857999"/>
              <a:gd name="connsiteX289" fmla="*/ 4678175 w 6063277"/>
              <a:gd name="connsiteY289" fmla="*/ 6186978 h 6857999"/>
              <a:gd name="connsiteX290" fmla="*/ 4679876 w 6063277"/>
              <a:gd name="connsiteY290" fmla="*/ 6187437 h 6857999"/>
              <a:gd name="connsiteX291" fmla="*/ 4684071 w 6063277"/>
              <a:gd name="connsiteY291" fmla="*/ 6186693 h 6857999"/>
              <a:gd name="connsiteX292" fmla="*/ 4688531 w 6063277"/>
              <a:gd name="connsiteY292" fmla="*/ 6184658 h 6857999"/>
              <a:gd name="connsiteX293" fmla="*/ 4685116 w 6063277"/>
              <a:gd name="connsiteY293" fmla="*/ 6188168 h 6857999"/>
              <a:gd name="connsiteX294" fmla="*/ 4682491 w 6063277"/>
              <a:gd name="connsiteY294" fmla="*/ 6190017 h 6857999"/>
              <a:gd name="connsiteX295" fmla="*/ 4679865 w 6063277"/>
              <a:gd name="connsiteY295" fmla="*/ 6191867 h 6857999"/>
              <a:gd name="connsiteX296" fmla="*/ 4675538 w 6063277"/>
              <a:gd name="connsiteY296" fmla="*/ 6193255 h 6857999"/>
              <a:gd name="connsiteX297" fmla="*/ 4672261 w 6063277"/>
              <a:gd name="connsiteY297" fmla="*/ 6193905 h 6857999"/>
              <a:gd name="connsiteX298" fmla="*/ 4669643 w 6063277"/>
              <a:gd name="connsiteY298" fmla="*/ 6193539 h 6857999"/>
              <a:gd name="connsiteX299" fmla="*/ 4667023 w 6063277"/>
              <a:gd name="connsiteY299" fmla="*/ 6193173 h 6857999"/>
              <a:gd name="connsiteX300" fmla="*/ 4664535 w 6063277"/>
              <a:gd name="connsiteY300" fmla="*/ 6192161 h 6857999"/>
              <a:gd name="connsiteX301" fmla="*/ 4662574 w 6063277"/>
              <a:gd name="connsiteY301" fmla="*/ 6190781 h 6857999"/>
              <a:gd name="connsiteX302" fmla="*/ 4661403 w 6063277"/>
              <a:gd name="connsiteY302" fmla="*/ 6187736 h 6857999"/>
              <a:gd name="connsiteX303" fmla="*/ 4660490 w 6063277"/>
              <a:gd name="connsiteY303" fmla="*/ 6185616 h 6857999"/>
              <a:gd name="connsiteX304" fmla="*/ 4659845 w 6063277"/>
              <a:gd name="connsiteY304" fmla="*/ 6182203 h 6857999"/>
              <a:gd name="connsiteX305" fmla="*/ 4660639 w 6063277"/>
              <a:gd name="connsiteY305" fmla="*/ 6178327 h 6857999"/>
              <a:gd name="connsiteX306" fmla="*/ 4661962 w 6063277"/>
              <a:gd name="connsiteY306" fmla="*/ 6174080 h 6857999"/>
              <a:gd name="connsiteX307" fmla="*/ 4665249 w 6063277"/>
              <a:gd name="connsiteY307" fmla="*/ 6169002 h 6857999"/>
              <a:gd name="connsiteX308" fmla="*/ 4668013 w 6063277"/>
              <a:gd name="connsiteY308" fmla="*/ 6164292 h 6857999"/>
              <a:gd name="connsiteX309" fmla="*/ 1434302 w 6063277"/>
              <a:gd name="connsiteY309" fmla="*/ 5783476 h 6857999"/>
              <a:gd name="connsiteX310" fmla="*/ 1436871 w 6063277"/>
              <a:gd name="connsiteY310" fmla="*/ 5784495 h 6857999"/>
              <a:gd name="connsiteX311" fmla="*/ 1441848 w 6063277"/>
              <a:gd name="connsiteY311" fmla="*/ 5787209 h 6857999"/>
              <a:gd name="connsiteX312" fmla="*/ 1446103 w 6063277"/>
              <a:gd name="connsiteY312" fmla="*/ 5790998 h 6857999"/>
              <a:gd name="connsiteX313" fmla="*/ 1450038 w 6063277"/>
              <a:gd name="connsiteY313" fmla="*/ 5796142 h 6857999"/>
              <a:gd name="connsiteX314" fmla="*/ 1453814 w 6063277"/>
              <a:gd name="connsiteY314" fmla="*/ 5801964 h 6857999"/>
              <a:gd name="connsiteX315" fmla="*/ 1457188 w 6063277"/>
              <a:gd name="connsiteY315" fmla="*/ 5807505 h 6857999"/>
              <a:gd name="connsiteX316" fmla="*/ 1459840 w 6063277"/>
              <a:gd name="connsiteY316" fmla="*/ 5814118 h 6857999"/>
              <a:gd name="connsiteX317" fmla="*/ 1463295 w 6063277"/>
              <a:gd name="connsiteY317" fmla="*/ 5825254 h 6857999"/>
              <a:gd name="connsiteX318" fmla="*/ 1464101 w 6063277"/>
              <a:gd name="connsiteY318" fmla="*/ 5829776 h 6857999"/>
              <a:gd name="connsiteX319" fmla="*/ 1463702 w 6063277"/>
              <a:gd name="connsiteY319" fmla="*/ 5833450 h 6857999"/>
              <a:gd name="connsiteX320" fmla="*/ 1462819 w 6063277"/>
              <a:gd name="connsiteY320" fmla="*/ 5835202 h 6857999"/>
              <a:gd name="connsiteX321" fmla="*/ 1462258 w 6063277"/>
              <a:gd name="connsiteY321" fmla="*/ 5835597 h 6857999"/>
              <a:gd name="connsiteX322" fmla="*/ 1461054 w 6063277"/>
              <a:gd name="connsiteY322" fmla="*/ 5834749 h 6857999"/>
              <a:gd name="connsiteX323" fmla="*/ 1458646 w 6063277"/>
              <a:gd name="connsiteY323" fmla="*/ 5833053 h 6857999"/>
              <a:gd name="connsiteX324" fmla="*/ 1454147 w 6063277"/>
              <a:gd name="connsiteY324" fmla="*/ 5828305 h 6857999"/>
              <a:gd name="connsiteX325" fmla="*/ 1453182 w 6063277"/>
              <a:gd name="connsiteY325" fmla="*/ 5824461 h 6857999"/>
              <a:gd name="connsiteX326" fmla="*/ 1452459 w 6063277"/>
              <a:gd name="connsiteY326" fmla="*/ 5821577 h 6857999"/>
              <a:gd name="connsiteX327" fmla="*/ 1450210 w 6063277"/>
              <a:gd name="connsiteY327" fmla="*/ 5819203 h 6857999"/>
              <a:gd name="connsiteX328" fmla="*/ 1448926 w 6063277"/>
              <a:gd name="connsiteY328" fmla="*/ 5816716 h 6857999"/>
              <a:gd name="connsiteX329" fmla="*/ 1442181 w 6063277"/>
              <a:gd name="connsiteY329" fmla="*/ 5813549 h 6857999"/>
              <a:gd name="connsiteX330" fmla="*/ 1436802 w 6063277"/>
              <a:gd name="connsiteY330" fmla="*/ 5810552 h 6857999"/>
              <a:gd name="connsiteX331" fmla="*/ 1431023 w 6063277"/>
              <a:gd name="connsiteY331" fmla="*/ 5807272 h 6857999"/>
              <a:gd name="connsiteX332" fmla="*/ 1429176 w 6063277"/>
              <a:gd name="connsiteY332" fmla="*/ 5805180 h 6857999"/>
              <a:gd name="connsiteX333" fmla="*/ 1426927 w 6063277"/>
              <a:gd name="connsiteY333" fmla="*/ 5802806 h 6857999"/>
              <a:gd name="connsiteX334" fmla="*/ 1425400 w 6063277"/>
              <a:gd name="connsiteY334" fmla="*/ 5799358 h 6857999"/>
              <a:gd name="connsiteX335" fmla="*/ 1424436 w 6063277"/>
              <a:gd name="connsiteY335" fmla="*/ 5795513 h 6857999"/>
              <a:gd name="connsiteX336" fmla="*/ 1425156 w 6063277"/>
              <a:gd name="connsiteY336" fmla="*/ 5790483 h 6857999"/>
              <a:gd name="connsiteX337" fmla="*/ 1425473 w 6063277"/>
              <a:gd name="connsiteY337" fmla="*/ 5785171 h 6857999"/>
              <a:gd name="connsiteX338" fmla="*/ 1428121 w 6063277"/>
              <a:gd name="connsiteY338" fmla="*/ 5783871 h 6857999"/>
              <a:gd name="connsiteX339" fmla="*/ 1431012 w 6063277"/>
              <a:gd name="connsiteY339" fmla="*/ 5783533 h 6857999"/>
              <a:gd name="connsiteX340" fmla="*/ 1456685 w 6063277"/>
              <a:gd name="connsiteY340" fmla="*/ 5702573 h 6857999"/>
              <a:gd name="connsiteX341" fmla="*/ 1460377 w 6063277"/>
              <a:gd name="connsiteY341" fmla="*/ 5704399 h 6857999"/>
              <a:gd name="connsiteX342" fmla="*/ 1463126 w 6063277"/>
              <a:gd name="connsiteY342" fmla="*/ 5706335 h 6857999"/>
              <a:gd name="connsiteX343" fmla="*/ 1465719 w 6063277"/>
              <a:gd name="connsiteY343" fmla="*/ 5708934 h 6857999"/>
              <a:gd name="connsiteX344" fmla="*/ 1466273 w 6063277"/>
              <a:gd name="connsiteY344" fmla="*/ 5712416 h 6857999"/>
              <a:gd name="connsiteX345" fmla="*/ 1466277 w 6063277"/>
              <a:gd name="connsiteY345" fmla="*/ 5716285 h 6857999"/>
              <a:gd name="connsiteX346" fmla="*/ 1466282 w 6063277"/>
              <a:gd name="connsiteY346" fmla="*/ 5720154 h 6857999"/>
              <a:gd name="connsiteX347" fmla="*/ 1463940 w 6063277"/>
              <a:gd name="connsiteY347" fmla="*/ 5730100 h 6857999"/>
              <a:gd name="connsiteX348" fmla="*/ 1461834 w 6063277"/>
              <a:gd name="connsiteY348" fmla="*/ 5740986 h 6857999"/>
              <a:gd name="connsiteX349" fmla="*/ 1460826 w 6063277"/>
              <a:gd name="connsiteY349" fmla="*/ 5751099 h 6857999"/>
              <a:gd name="connsiteX350" fmla="*/ 1461304 w 6063277"/>
              <a:gd name="connsiteY350" fmla="*/ 5756847 h 6857999"/>
              <a:gd name="connsiteX351" fmla="*/ 1461389 w 6063277"/>
              <a:gd name="connsiteY351" fmla="*/ 5762318 h 6857999"/>
              <a:gd name="connsiteX352" fmla="*/ 1463907 w 6063277"/>
              <a:gd name="connsiteY352" fmla="*/ 5767183 h 6857999"/>
              <a:gd name="connsiteX353" fmla="*/ 1466423 w 6063277"/>
              <a:gd name="connsiteY353" fmla="*/ 5772047 h 6857999"/>
              <a:gd name="connsiteX354" fmla="*/ 1461791 w 6063277"/>
              <a:gd name="connsiteY354" fmla="*/ 5770332 h 6857999"/>
              <a:gd name="connsiteX355" fmla="*/ 1457863 w 6063277"/>
              <a:gd name="connsiteY355" fmla="*/ 5767567 h 6857999"/>
              <a:gd name="connsiteX356" fmla="*/ 1454487 w 6063277"/>
              <a:gd name="connsiteY356" fmla="*/ 5764414 h 6857999"/>
              <a:gd name="connsiteX357" fmla="*/ 1452598 w 6063277"/>
              <a:gd name="connsiteY357" fmla="*/ 5760766 h 6857999"/>
              <a:gd name="connsiteX358" fmla="*/ 1450866 w 6063277"/>
              <a:gd name="connsiteY358" fmla="*/ 5756454 h 6857999"/>
              <a:gd name="connsiteX359" fmla="*/ 1450075 w 6063277"/>
              <a:gd name="connsiteY359" fmla="*/ 5752032 h 6857999"/>
              <a:gd name="connsiteX360" fmla="*/ 1451631 w 6063277"/>
              <a:gd name="connsiteY360" fmla="*/ 5741533 h 6857999"/>
              <a:gd name="connsiteX361" fmla="*/ 1452641 w 6063277"/>
              <a:gd name="connsiteY361" fmla="*/ 5731419 h 6857999"/>
              <a:gd name="connsiteX362" fmla="*/ 1455139 w 6063277"/>
              <a:gd name="connsiteY362" fmla="*/ 5720810 h 6857999"/>
              <a:gd name="connsiteX363" fmla="*/ 1456540 w 6063277"/>
              <a:gd name="connsiteY363" fmla="*/ 5710973 h 6857999"/>
              <a:gd name="connsiteX364" fmla="*/ 3803416 w 6063277"/>
              <a:gd name="connsiteY364" fmla="*/ 5552531 h 6857999"/>
              <a:gd name="connsiteX365" fmla="*/ 3806415 w 6063277"/>
              <a:gd name="connsiteY365" fmla="*/ 5553825 h 6857999"/>
              <a:gd name="connsiteX366" fmla="*/ 3808029 w 6063277"/>
              <a:gd name="connsiteY366" fmla="*/ 5554961 h 6857999"/>
              <a:gd name="connsiteX367" fmla="*/ 3811657 w 6063277"/>
              <a:gd name="connsiteY367" fmla="*/ 5557515 h 6857999"/>
              <a:gd name="connsiteX368" fmla="*/ 3813944 w 6063277"/>
              <a:gd name="connsiteY368" fmla="*/ 5561581 h 6857999"/>
              <a:gd name="connsiteX369" fmla="*/ 3817619 w 6063277"/>
              <a:gd name="connsiteY369" fmla="*/ 5565806 h 6857999"/>
              <a:gd name="connsiteX370" fmla="*/ 3821517 w 6063277"/>
              <a:gd name="connsiteY370" fmla="*/ 5571008 h 6857999"/>
              <a:gd name="connsiteX371" fmla="*/ 3825821 w 6063277"/>
              <a:gd name="connsiteY371" fmla="*/ 5576494 h 6857999"/>
              <a:gd name="connsiteX372" fmla="*/ 3819963 w 6063277"/>
              <a:gd name="connsiteY372" fmla="*/ 5578916 h 6857999"/>
              <a:gd name="connsiteX373" fmla="*/ 3815444 w 6063277"/>
              <a:gd name="connsiteY373" fmla="*/ 5579828 h 6857999"/>
              <a:gd name="connsiteX374" fmla="*/ 3810924 w 6063277"/>
              <a:gd name="connsiteY374" fmla="*/ 5580739 h 6857999"/>
              <a:gd name="connsiteX375" fmla="*/ 3806765 w 6063277"/>
              <a:gd name="connsiteY375" fmla="*/ 5580263 h 6857999"/>
              <a:gd name="connsiteX376" fmla="*/ 3804166 w 6063277"/>
              <a:gd name="connsiteY376" fmla="*/ 5579253 h 6857999"/>
              <a:gd name="connsiteX377" fmla="*/ 3801571 w 6063277"/>
              <a:gd name="connsiteY377" fmla="*/ 5578243 h 6857999"/>
              <a:gd name="connsiteX378" fmla="*/ 3797717 w 6063277"/>
              <a:gd name="connsiteY378" fmla="*/ 5574712 h 6857999"/>
              <a:gd name="connsiteX379" fmla="*/ 3794802 w 6063277"/>
              <a:gd name="connsiteY379" fmla="*/ 5569385 h 6857999"/>
              <a:gd name="connsiteX380" fmla="*/ 3792290 w 6063277"/>
              <a:gd name="connsiteY380" fmla="*/ 5564340 h 6857999"/>
              <a:gd name="connsiteX381" fmla="*/ 3789778 w 6063277"/>
              <a:gd name="connsiteY381" fmla="*/ 5559297 h 6857999"/>
              <a:gd name="connsiteX382" fmla="*/ 3786104 w 6063277"/>
              <a:gd name="connsiteY382" fmla="*/ 5555072 h 6857999"/>
              <a:gd name="connsiteX383" fmla="*/ 3796125 w 6063277"/>
              <a:gd name="connsiteY383" fmla="*/ 5553125 h 6857999"/>
              <a:gd name="connsiteX384" fmla="*/ 3800061 w 6063277"/>
              <a:gd name="connsiteY384" fmla="*/ 5552624 h 6857999"/>
              <a:gd name="connsiteX385" fmla="*/ 4008817 w 6063277"/>
              <a:gd name="connsiteY385" fmla="*/ 5539460 h 6857999"/>
              <a:gd name="connsiteX386" fmla="*/ 4011829 w 6063277"/>
              <a:gd name="connsiteY386" fmla="*/ 5540785 h 6857999"/>
              <a:gd name="connsiteX387" fmla="*/ 4013866 w 6063277"/>
              <a:gd name="connsiteY387" fmla="*/ 5542221 h 6857999"/>
              <a:gd name="connsiteX388" fmla="*/ 4015342 w 6063277"/>
              <a:gd name="connsiteY388" fmla="*/ 5544054 h 6857999"/>
              <a:gd name="connsiteX389" fmla="*/ 3997989 w 6063277"/>
              <a:gd name="connsiteY389" fmla="*/ 5551679 h 6857999"/>
              <a:gd name="connsiteX390" fmla="*/ 3989186 w 6063277"/>
              <a:gd name="connsiteY390" fmla="*/ 5555007 h 6857999"/>
              <a:gd name="connsiteX391" fmla="*/ 3981511 w 6063277"/>
              <a:gd name="connsiteY391" fmla="*/ 5557541 h 6857999"/>
              <a:gd name="connsiteX392" fmla="*/ 3974962 w 6063277"/>
              <a:gd name="connsiteY392" fmla="*/ 5559280 h 6857999"/>
              <a:gd name="connsiteX393" fmla="*/ 3967599 w 6063277"/>
              <a:gd name="connsiteY393" fmla="*/ 5560447 h 6857999"/>
              <a:gd name="connsiteX394" fmla="*/ 3961361 w 6063277"/>
              <a:gd name="connsiteY394" fmla="*/ 5560819 h 6857999"/>
              <a:gd name="connsiteX395" fmla="*/ 3956661 w 6063277"/>
              <a:gd name="connsiteY395" fmla="*/ 5560683 h 6857999"/>
              <a:gd name="connsiteX396" fmla="*/ 3961171 w 6063277"/>
              <a:gd name="connsiteY396" fmla="*/ 5557507 h 6857999"/>
              <a:gd name="connsiteX397" fmla="*/ 3966496 w 6063277"/>
              <a:gd name="connsiteY397" fmla="*/ 5554905 h 6857999"/>
              <a:gd name="connsiteX398" fmla="*/ 3970946 w 6063277"/>
              <a:gd name="connsiteY398" fmla="*/ 5554069 h 6857999"/>
              <a:gd name="connsiteX399" fmla="*/ 3976522 w 6063277"/>
              <a:gd name="connsiteY399" fmla="*/ 5552439 h 6857999"/>
              <a:gd name="connsiteX400" fmla="*/ 3980409 w 6063277"/>
              <a:gd name="connsiteY400" fmla="*/ 5552000 h 6857999"/>
              <a:gd name="connsiteX401" fmla="*/ 3984041 w 6063277"/>
              <a:gd name="connsiteY401" fmla="*/ 5550590 h 6857999"/>
              <a:gd name="connsiteX402" fmla="*/ 3986045 w 6063277"/>
              <a:gd name="connsiteY402" fmla="*/ 5548031 h 6857999"/>
              <a:gd name="connsiteX403" fmla="*/ 3986262 w 6063277"/>
              <a:gd name="connsiteY403" fmla="*/ 5545006 h 6857999"/>
              <a:gd name="connsiteX404" fmla="*/ 3992402 w 6063277"/>
              <a:gd name="connsiteY404" fmla="*/ 5542979 h 6857999"/>
              <a:gd name="connsiteX405" fmla="*/ 3997571 w 6063277"/>
              <a:gd name="connsiteY405" fmla="*/ 5541063 h 6857999"/>
              <a:gd name="connsiteX406" fmla="*/ 4002021 w 6063277"/>
              <a:gd name="connsiteY406" fmla="*/ 5540225 h 6857999"/>
              <a:gd name="connsiteX407" fmla="*/ 4005907 w 6063277"/>
              <a:gd name="connsiteY407" fmla="*/ 5539786 h 6857999"/>
              <a:gd name="connsiteX408" fmla="*/ 3944052 w 6063277"/>
              <a:gd name="connsiteY408" fmla="*/ 5434304 h 6857999"/>
              <a:gd name="connsiteX409" fmla="*/ 3942601 w 6063277"/>
              <a:gd name="connsiteY409" fmla="*/ 5440401 h 6857999"/>
              <a:gd name="connsiteX410" fmla="*/ 3942672 w 6063277"/>
              <a:gd name="connsiteY410" fmla="*/ 5445989 h 6857999"/>
              <a:gd name="connsiteX411" fmla="*/ 3944991 w 6063277"/>
              <a:gd name="connsiteY411" fmla="*/ 5449994 h 6857999"/>
              <a:gd name="connsiteX412" fmla="*/ 3946510 w 6063277"/>
              <a:gd name="connsiteY412" fmla="*/ 5453436 h 6857999"/>
              <a:gd name="connsiteX413" fmla="*/ 3950112 w 6063277"/>
              <a:gd name="connsiteY413" fmla="*/ 5455974 h 6857999"/>
              <a:gd name="connsiteX414" fmla="*/ 3953314 w 6063277"/>
              <a:gd name="connsiteY414" fmla="*/ 5458228 h 6857999"/>
              <a:gd name="connsiteX415" fmla="*/ 3961404 w 6063277"/>
              <a:gd name="connsiteY415" fmla="*/ 5461553 h 6857999"/>
              <a:gd name="connsiteX416" fmla="*/ 3968933 w 6063277"/>
              <a:gd name="connsiteY416" fmla="*/ 5465272 h 6857999"/>
              <a:gd name="connsiteX417" fmla="*/ 3971172 w 6063277"/>
              <a:gd name="connsiteY417" fmla="*/ 5467642 h 6857999"/>
              <a:gd name="connsiteX418" fmla="*/ 3973012 w 6063277"/>
              <a:gd name="connsiteY418" fmla="*/ 5469728 h 6857999"/>
              <a:gd name="connsiteX419" fmla="*/ 3973968 w 6063277"/>
              <a:gd name="connsiteY419" fmla="*/ 5473567 h 6857999"/>
              <a:gd name="connsiteX420" fmla="*/ 3972840 w 6063277"/>
              <a:gd name="connsiteY420" fmla="*/ 5478308 h 6857999"/>
              <a:gd name="connsiteX421" fmla="*/ 3970186 w 6063277"/>
              <a:gd name="connsiteY421" fmla="*/ 5483559 h 6857999"/>
              <a:gd name="connsiteX422" fmla="*/ 3965127 w 6063277"/>
              <a:gd name="connsiteY422" fmla="*/ 5491070 h 6857999"/>
              <a:gd name="connsiteX423" fmla="*/ 3972744 w 6063277"/>
              <a:gd name="connsiteY423" fmla="*/ 5488524 h 6857999"/>
              <a:gd name="connsiteX424" fmla="*/ 3977954 w 6063277"/>
              <a:gd name="connsiteY424" fmla="*/ 5488238 h 6857999"/>
              <a:gd name="connsiteX425" fmla="*/ 3982763 w 6063277"/>
              <a:gd name="connsiteY425" fmla="*/ 5487671 h 6857999"/>
              <a:gd name="connsiteX426" fmla="*/ 3986851 w 6063277"/>
              <a:gd name="connsiteY426" fmla="*/ 5488175 h 6857999"/>
              <a:gd name="connsiteX427" fmla="*/ 3989252 w 6063277"/>
              <a:gd name="connsiteY427" fmla="*/ 5489867 h 6857999"/>
              <a:gd name="connsiteX428" fmla="*/ 3991654 w 6063277"/>
              <a:gd name="connsiteY428" fmla="*/ 5491558 h 6857999"/>
              <a:gd name="connsiteX429" fmla="*/ 3993495 w 6063277"/>
              <a:gd name="connsiteY429" fmla="*/ 5493645 h 6857999"/>
              <a:gd name="connsiteX430" fmla="*/ 3994212 w 6063277"/>
              <a:gd name="connsiteY430" fmla="*/ 5496522 h 6857999"/>
              <a:gd name="connsiteX431" fmla="*/ 3995086 w 6063277"/>
              <a:gd name="connsiteY431" fmla="*/ 5502674 h 6857999"/>
              <a:gd name="connsiteX432" fmla="*/ 3994995 w 6063277"/>
              <a:gd name="connsiteY432" fmla="*/ 5508939 h 6857999"/>
              <a:gd name="connsiteX433" fmla="*/ 3994505 w 6063277"/>
              <a:gd name="connsiteY433" fmla="*/ 5514923 h 6857999"/>
              <a:gd name="connsiteX434" fmla="*/ 3996824 w 6063277"/>
              <a:gd name="connsiteY434" fmla="*/ 5518929 h 6857999"/>
              <a:gd name="connsiteX435" fmla="*/ 3991052 w 6063277"/>
              <a:gd name="connsiteY435" fmla="*/ 5519610 h 6857999"/>
              <a:gd name="connsiteX436" fmla="*/ 3987926 w 6063277"/>
              <a:gd name="connsiteY436" fmla="*/ 5518992 h 6857999"/>
              <a:gd name="connsiteX437" fmla="*/ 3983440 w 6063277"/>
              <a:gd name="connsiteY437" fmla="*/ 5518205 h 6857999"/>
              <a:gd name="connsiteX438" fmla="*/ 3979753 w 6063277"/>
              <a:gd name="connsiteY438" fmla="*/ 5517982 h 6857999"/>
              <a:gd name="connsiteX439" fmla="*/ 3974387 w 6063277"/>
              <a:gd name="connsiteY439" fmla="*/ 5514995 h 6857999"/>
              <a:gd name="connsiteX440" fmla="*/ 3969745 w 6063277"/>
              <a:gd name="connsiteY440" fmla="*/ 5510934 h 6857999"/>
              <a:gd name="connsiteX441" fmla="*/ 3966628 w 6063277"/>
              <a:gd name="connsiteY441" fmla="*/ 5506364 h 6857999"/>
              <a:gd name="connsiteX442" fmla="*/ 3964231 w 6063277"/>
              <a:gd name="connsiteY442" fmla="*/ 5500722 h 6857999"/>
              <a:gd name="connsiteX443" fmla="*/ 3959277 w 6063277"/>
              <a:gd name="connsiteY443" fmla="*/ 5490114 h 6857999"/>
              <a:gd name="connsiteX444" fmla="*/ 3956718 w 6063277"/>
              <a:gd name="connsiteY444" fmla="*/ 5485150 h 6857999"/>
              <a:gd name="connsiteX445" fmla="*/ 3953763 w 6063277"/>
              <a:gd name="connsiteY445" fmla="*/ 5479902 h 6857999"/>
              <a:gd name="connsiteX446" fmla="*/ 3949282 w 6063277"/>
              <a:gd name="connsiteY446" fmla="*/ 5475165 h 6857999"/>
              <a:gd name="connsiteX447" fmla="*/ 3944077 w 6063277"/>
              <a:gd name="connsiteY447" fmla="*/ 5471500 h 6857999"/>
              <a:gd name="connsiteX448" fmla="*/ 3940391 w 6063277"/>
              <a:gd name="connsiteY448" fmla="*/ 5471276 h 6857999"/>
              <a:gd name="connsiteX449" fmla="*/ 3937027 w 6063277"/>
              <a:gd name="connsiteY449" fmla="*/ 5469698 h 6857999"/>
              <a:gd name="connsiteX450" fmla="*/ 3932378 w 6063277"/>
              <a:gd name="connsiteY450" fmla="*/ 5469589 h 6857999"/>
              <a:gd name="connsiteX451" fmla="*/ 3927330 w 6063277"/>
              <a:gd name="connsiteY451" fmla="*/ 5469197 h 6857999"/>
              <a:gd name="connsiteX452" fmla="*/ 3922519 w 6063277"/>
              <a:gd name="connsiteY452" fmla="*/ 5469766 h 6857999"/>
              <a:gd name="connsiteX453" fmla="*/ 3916348 w 6063277"/>
              <a:gd name="connsiteY453" fmla="*/ 5470165 h 6857999"/>
              <a:gd name="connsiteX454" fmla="*/ 3909054 w 6063277"/>
              <a:gd name="connsiteY454" fmla="*/ 5471356 h 6857999"/>
              <a:gd name="connsiteX455" fmla="*/ 3902562 w 6063277"/>
              <a:gd name="connsiteY455" fmla="*/ 5473109 h 6857999"/>
              <a:gd name="connsiteX456" fmla="*/ 3910021 w 6063277"/>
              <a:gd name="connsiteY456" fmla="*/ 5467291 h 6857999"/>
              <a:gd name="connsiteX457" fmla="*/ 3913873 w 6063277"/>
              <a:gd name="connsiteY457" fmla="*/ 5462887 h 6857999"/>
              <a:gd name="connsiteX458" fmla="*/ 3917328 w 6063277"/>
              <a:gd name="connsiteY458" fmla="*/ 5458199 h 6857999"/>
              <a:gd name="connsiteX459" fmla="*/ 3919658 w 6063277"/>
              <a:gd name="connsiteY459" fmla="*/ 5454303 h 6857999"/>
              <a:gd name="connsiteX460" fmla="*/ 3923112 w 6063277"/>
              <a:gd name="connsiteY460" fmla="*/ 5449616 h 6857999"/>
              <a:gd name="connsiteX461" fmla="*/ 3927364 w 6063277"/>
              <a:gd name="connsiteY461" fmla="*/ 5445492 h 6857999"/>
              <a:gd name="connsiteX462" fmla="*/ 3933865 w 6063277"/>
              <a:gd name="connsiteY462" fmla="*/ 5439787 h 6857999"/>
              <a:gd name="connsiteX463" fmla="*/ 3916726 w 6063277"/>
              <a:gd name="connsiteY463" fmla="*/ 5414813 h 6857999"/>
              <a:gd name="connsiteX464" fmla="*/ 3922549 w 6063277"/>
              <a:gd name="connsiteY464" fmla="*/ 5415202 h 6857999"/>
              <a:gd name="connsiteX465" fmla="*/ 3926791 w 6063277"/>
              <a:gd name="connsiteY465" fmla="*/ 5416705 h 6857999"/>
              <a:gd name="connsiteX466" fmla="*/ 3930507 w 6063277"/>
              <a:gd name="connsiteY466" fmla="*/ 5418578 h 6857999"/>
              <a:gd name="connsiteX467" fmla="*/ 3933565 w 6063277"/>
              <a:gd name="connsiteY467" fmla="*/ 5421476 h 6857999"/>
              <a:gd name="connsiteX468" fmla="*/ 3938758 w 6063277"/>
              <a:gd name="connsiteY468" fmla="*/ 5427360 h 6857999"/>
              <a:gd name="connsiteX469" fmla="*/ 3933080 w 6063277"/>
              <a:gd name="connsiteY469" fmla="*/ 5428554 h 6857999"/>
              <a:gd name="connsiteX470" fmla="*/ 3927925 w 6063277"/>
              <a:gd name="connsiteY470" fmla="*/ 5429376 h 6857999"/>
              <a:gd name="connsiteX471" fmla="*/ 3922244 w 6063277"/>
              <a:gd name="connsiteY471" fmla="*/ 5430572 h 6857999"/>
              <a:gd name="connsiteX472" fmla="*/ 3916692 w 6063277"/>
              <a:gd name="connsiteY472" fmla="*/ 5431114 h 6857999"/>
              <a:gd name="connsiteX473" fmla="*/ 3911408 w 6063277"/>
              <a:gd name="connsiteY473" fmla="*/ 5432590 h 6857999"/>
              <a:gd name="connsiteX474" fmla="*/ 3907194 w 6063277"/>
              <a:gd name="connsiteY474" fmla="*/ 5435558 h 6857999"/>
              <a:gd name="connsiteX475" fmla="*/ 3905086 w 6063277"/>
              <a:gd name="connsiteY475" fmla="*/ 5437042 h 6857999"/>
              <a:gd name="connsiteX476" fmla="*/ 3903777 w 6063277"/>
              <a:gd name="connsiteY476" fmla="*/ 5439087 h 6857999"/>
              <a:gd name="connsiteX477" fmla="*/ 3901025 w 6063277"/>
              <a:gd name="connsiteY477" fmla="*/ 5443830 h 6857999"/>
              <a:gd name="connsiteX478" fmla="*/ 3895230 w 6063277"/>
              <a:gd name="connsiteY478" fmla="*/ 5447912 h 6857999"/>
              <a:gd name="connsiteX479" fmla="*/ 3893778 w 6063277"/>
              <a:gd name="connsiteY479" fmla="*/ 5448374 h 6857999"/>
              <a:gd name="connsiteX480" fmla="*/ 3893508 w 6063277"/>
              <a:gd name="connsiteY480" fmla="*/ 5447442 h 6857999"/>
              <a:gd name="connsiteX481" fmla="*/ 3894150 w 6063277"/>
              <a:gd name="connsiteY481" fmla="*/ 5444183 h 6857999"/>
              <a:gd name="connsiteX482" fmla="*/ 3896900 w 6063277"/>
              <a:gd name="connsiteY482" fmla="*/ 5439440 h 6857999"/>
              <a:gd name="connsiteX483" fmla="*/ 3900034 w 6063277"/>
              <a:gd name="connsiteY483" fmla="*/ 5432742 h 6857999"/>
              <a:gd name="connsiteX484" fmla="*/ 3902643 w 6063277"/>
              <a:gd name="connsiteY484" fmla="*/ 5426416 h 6857999"/>
              <a:gd name="connsiteX485" fmla="*/ 3903157 w 6063277"/>
              <a:gd name="connsiteY485" fmla="*/ 5423809 h 6857999"/>
              <a:gd name="connsiteX486" fmla="*/ 3903143 w 6063277"/>
              <a:gd name="connsiteY486" fmla="*/ 5421573 h 6857999"/>
              <a:gd name="connsiteX487" fmla="*/ 3902076 w 6063277"/>
              <a:gd name="connsiteY487" fmla="*/ 5420080 h 6857999"/>
              <a:gd name="connsiteX488" fmla="*/ 3900083 w 6063277"/>
              <a:gd name="connsiteY488" fmla="*/ 5418676 h 6857999"/>
              <a:gd name="connsiteX489" fmla="*/ 3908798 w 6063277"/>
              <a:gd name="connsiteY489" fmla="*/ 5415906 h 6857999"/>
              <a:gd name="connsiteX490" fmla="*/ 4177001 w 6063277"/>
              <a:gd name="connsiteY490" fmla="*/ 5357242 h 6857999"/>
              <a:gd name="connsiteX491" fmla="*/ 4180683 w 6063277"/>
              <a:gd name="connsiteY491" fmla="*/ 5357455 h 6857999"/>
              <a:gd name="connsiteX492" fmla="*/ 4183636 w 6063277"/>
              <a:gd name="connsiteY492" fmla="*/ 5358742 h 6857999"/>
              <a:gd name="connsiteX493" fmla="*/ 4185630 w 6063277"/>
              <a:gd name="connsiteY493" fmla="*/ 5360146 h 6857999"/>
              <a:gd name="connsiteX494" fmla="*/ 4187059 w 6063277"/>
              <a:gd name="connsiteY494" fmla="*/ 5361945 h 6857999"/>
              <a:gd name="connsiteX495" fmla="*/ 4188886 w 6063277"/>
              <a:gd name="connsiteY495" fmla="*/ 5364026 h 6857999"/>
              <a:gd name="connsiteX496" fmla="*/ 4188628 w 6063277"/>
              <a:gd name="connsiteY496" fmla="*/ 5367015 h 6857999"/>
              <a:gd name="connsiteX497" fmla="*/ 4188368 w 6063277"/>
              <a:gd name="connsiteY497" fmla="*/ 5370003 h 6857999"/>
              <a:gd name="connsiteX498" fmla="*/ 4185762 w 6063277"/>
              <a:gd name="connsiteY498" fmla="*/ 5376890 h 6857999"/>
              <a:gd name="connsiteX499" fmla="*/ 4182194 w 6063277"/>
              <a:gd name="connsiteY499" fmla="*/ 5383893 h 6857999"/>
              <a:gd name="connsiteX500" fmla="*/ 4169671 w 6063277"/>
              <a:gd name="connsiteY500" fmla="*/ 5389345 h 6857999"/>
              <a:gd name="connsiteX501" fmla="*/ 4161719 w 6063277"/>
              <a:gd name="connsiteY501" fmla="*/ 5393260 h 6857999"/>
              <a:gd name="connsiteX502" fmla="*/ 4152877 w 6063277"/>
              <a:gd name="connsiteY502" fmla="*/ 5398926 h 6857999"/>
              <a:gd name="connsiteX503" fmla="*/ 4160386 w 6063277"/>
              <a:gd name="connsiteY503" fmla="*/ 5389148 h 6857999"/>
              <a:gd name="connsiteX504" fmla="*/ 4163224 w 6063277"/>
              <a:gd name="connsiteY504" fmla="*/ 5383220 h 6857999"/>
              <a:gd name="connsiteX505" fmla="*/ 4164681 w 6063277"/>
              <a:gd name="connsiteY505" fmla="*/ 5381072 h 6857999"/>
              <a:gd name="connsiteX506" fmla="*/ 4164775 w 6063277"/>
              <a:gd name="connsiteY506" fmla="*/ 5378761 h 6857999"/>
              <a:gd name="connsiteX507" fmla="*/ 4165268 w 6063277"/>
              <a:gd name="connsiteY507" fmla="*/ 5376730 h 6857999"/>
              <a:gd name="connsiteX508" fmla="*/ 4163673 w 6063277"/>
              <a:gd name="connsiteY508" fmla="*/ 5375608 h 6857999"/>
              <a:gd name="connsiteX509" fmla="*/ 4160485 w 6063277"/>
              <a:gd name="connsiteY509" fmla="*/ 5373363 h 6857999"/>
              <a:gd name="connsiteX510" fmla="*/ 4156173 w 6063277"/>
              <a:gd name="connsiteY510" fmla="*/ 5371910 h 6857999"/>
              <a:gd name="connsiteX511" fmla="*/ 4150828 w 6063277"/>
              <a:gd name="connsiteY511" fmla="*/ 5368939 h 6857999"/>
              <a:gd name="connsiteX512" fmla="*/ 4144685 w 6063277"/>
              <a:gd name="connsiteY512" fmla="*/ 5365407 h 6857999"/>
              <a:gd name="connsiteX513" fmla="*/ 4153434 w 6063277"/>
              <a:gd name="connsiteY513" fmla="*/ 5362052 h 6857999"/>
              <a:gd name="connsiteX514" fmla="*/ 4161056 w 6063277"/>
              <a:gd name="connsiteY514" fmla="*/ 5359491 h 6857999"/>
              <a:gd name="connsiteX515" fmla="*/ 4166989 w 6063277"/>
              <a:gd name="connsiteY515" fmla="*/ 5358119 h 6857999"/>
              <a:gd name="connsiteX516" fmla="*/ 4172758 w 6063277"/>
              <a:gd name="connsiteY516" fmla="*/ 5357423 h 6857999"/>
              <a:gd name="connsiteX517" fmla="*/ 4130564 w 6063277"/>
              <a:gd name="connsiteY517" fmla="*/ 5325437 h 6857999"/>
              <a:gd name="connsiteX518" fmla="*/ 4132752 w 6063277"/>
              <a:gd name="connsiteY518" fmla="*/ 5326195 h 6857999"/>
              <a:gd name="connsiteX519" fmla="*/ 4135900 w 6063277"/>
              <a:gd name="connsiteY519" fmla="*/ 5326848 h 6857999"/>
              <a:gd name="connsiteX520" fmla="*/ 4138905 w 6063277"/>
              <a:gd name="connsiteY520" fmla="*/ 5328179 h 6857999"/>
              <a:gd name="connsiteX521" fmla="*/ 4140386 w 6063277"/>
              <a:gd name="connsiteY521" fmla="*/ 5330007 h 6857999"/>
              <a:gd name="connsiteX522" fmla="*/ 4141722 w 6063277"/>
              <a:gd name="connsiteY522" fmla="*/ 5332512 h 6857999"/>
              <a:gd name="connsiteX523" fmla="*/ 4143612 w 6063277"/>
              <a:gd name="connsiteY523" fmla="*/ 5334627 h 6857999"/>
              <a:gd name="connsiteX524" fmla="*/ 4143427 w 6063277"/>
              <a:gd name="connsiteY524" fmla="*/ 5337629 h 6857999"/>
              <a:gd name="connsiteX525" fmla="*/ 4142687 w 6063277"/>
              <a:gd name="connsiteY525" fmla="*/ 5341021 h 6857999"/>
              <a:gd name="connsiteX526" fmla="*/ 4144467 w 6063277"/>
              <a:gd name="connsiteY526" fmla="*/ 5341491 h 6857999"/>
              <a:gd name="connsiteX527" fmla="*/ 4145985 w 6063277"/>
              <a:gd name="connsiteY527" fmla="*/ 5340996 h 6857999"/>
              <a:gd name="connsiteX528" fmla="*/ 4151099 w 6063277"/>
              <a:gd name="connsiteY528" fmla="*/ 5339116 h 6857999"/>
              <a:gd name="connsiteX529" fmla="*/ 4163848 w 6063277"/>
              <a:gd name="connsiteY529" fmla="*/ 5332437 h 6857999"/>
              <a:gd name="connsiteX530" fmla="*/ 4165478 w 6063277"/>
              <a:gd name="connsiteY530" fmla="*/ 5333585 h 6857999"/>
              <a:gd name="connsiteX531" fmla="*/ 4166702 w 6063277"/>
              <a:gd name="connsiteY531" fmla="*/ 5334447 h 6857999"/>
              <a:gd name="connsiteX532" fmla="*/ 4167109 w 6063277"/>
              <a:gd name="connsiteY532" fmla="*/ 5334734 h 6857999"/>
              <a:gd name="connsiteX533" fmla="*/ 4166813 w 6063277"/>
              <a:gd name="connsiteY533" fmla="*/ 5336092 h 6857999"/>
              <a:gd name="connsiteX534" fmla="*/ 4165813 w 6063277"/>
              <a:gd name="connsiteY534" fmla="*/ 5338518 h 6857999"/>
              <a:gd name="connsiteX535" fmla="*/ 4163701 w 6063277"/>
              <a:gd name="connsiteY535" fmla="*/ 5341729 h 6857999"/>
              <a:gd name="connsiteX536" fmla="*/ 4160774 w 6063277"/>
              <a:gd name="connsiteY536" fmla="*/ 5344365 h 6857999"/>
              <a:gd name="connsiteX537" fmla="*/ 4159774 w 6063277"/>
              <a:gd name="connsiteY537" fmla="*/ 5346792 h 6857999"/>
              <a:gd name="connsiteX538" fmla="*/ 4159477 w 6063277"/>
              <a:gd name="connsiteY538" fmla="*/ 5348149 h 6857999"/>
              <a:gd name="connsiteX539" fmla="*/ 4159737 w 6063277"/>
              <a:gd name="connsiteY539" fmla="*/ 5349115 h 6857999"/>
              <a:gd name="connsiteX540" fmla="*/ 4160553 w 6063277"/>
              <a:gd name="connsiteY540" fmla="*/ 5349689 h 6857999"/>
              <a:gd name="connsiteX541" fmla="*/ 4162184 w 6063277"/>
              <a:gd name="connsiteY541" fmla="*/ 5350838 h 6857999"/>
              <a:gd name="connsiteX542" fmla="*/ 4153588 w 6063277"/>
              <a:gd name="connsiteY542" fmla="*/ 5355743 h 6857999"/>
              <a:gd name="connsiteX543" fmla="*/ 4146250 w 6063277"/>
              <a:gd name="connsiteY543" fmla="*/ 5359187 h 6857999"/>
              <a:gd name="connsiteX544" fmla="*/ 4141135 w 6063277"/>
              <a:gd name="connsiteY544" fmla="*/ 5361066 h 6857999"/>
              <a:gd name="connsiteX545" fmla="*/ 4138098 w 6063277"/>
              <a:gd name="connsiteY545" fmla="*/ 5362057 h 6857999"/>
              <a:gd name="connsiteX546" fmla="*/ 4136875 w 6063277"/>
              <a:gd name="connsiteY546" fmla="*/ 5361196 h 6857999"/>
              <a:gd name="connsiteX547" fmla="*/ 4136763 w 6063277"/>
              <a:gd name="connsiteY547" fmla="*/ 5359551 h 6857999"/>
              <a:gd name="connsiteX548" fmla="*/ 4138058 w 6063277"/>
              <a:gd name="connsiteY548" fmla="*/ 5355767 h 6857999"/>
              <a:gd name="connsiteX549" fmla="*/ 4140465 w 6063277"/>
              <a:gd name="connsiteY549" fmla="*/ 5351200 h 6857999"/>
              <a:gd name="connsiteX550" fmla="*/ 4141726 w 6063277"/>
              <a:gd name="connsiteY550" fmla="*/ 5349739 h 6857999"/>
              <a:gd name="connsiteX551" fmla="*/ 4141059 w 6063277"/>
              <a:gd name="connsiteY551" fmla="*/ 5348486 h 6857999"/>
              <a:gd name="connsiteX552" fmla="*/ 4140096 w 6063277"/>
              <a:gd name="connsiteY552" fmla="*/ 5348589 h 6857999"/>
              <a:gd name="connsiteX553" fmla="*/ 4137057 w 6063277"/>
              <a:gd name="connsiteY553" fmla="*/ 5349581 h 6857999"/>
              <a:gd name="connsiteX554" fmla="*/ 4132757 w 6063277"/>
              <a:gd name="connsiteY554" fmla="*/ 5352034 h 6857999"/>
              <a:gd name="connsiteX555" fmla="*/ 4127200 w 6063277"/>
              <a:gd name="connsiteY555" fmla="*/ 5355948 h 6857999"/>
              <a:gd name="connsiteX556" fmla="*/ 4118899 w 6063277"/>
              <a:gd name="connsiteY556" fmla="*/ 5359497 h 6857999"/>
              <a:gd name="connsiteX557" fmla="*/ 4116824 w 6063277"/>
              <a:gd name="connsiteY557" fmla="*/ 5360383 h 6857999"/>
              <a:gd name="connsiteX558" fmla="*/ 4115454 w 6063277"/>
              <a:gd name="connsiteY558" fmla="*/ 5360201 h 6857999"/>
              <a:gd name="connsiteX559" fmla="*/ 4115046 w 6063277"/>
              <a:gd name="connsiteY559" fmla="*/ 5359913 h 6857999"/>
              <a:gd name="connsiteX560" fmla="*/ 4114637 w 6063277"/>
              <a:gd name="connsiteY560" fmla="*/ 5359626 h 6857999"/>
              <a:gd name="connsiteX561" fmla="*/ 4115637 w 6063277"/>
              <a:gd name="connsiteY561" fmla="*/ 5357199 h 6857999"/>
              <a:gd name="connsiteX562" fmla="*/ 4118305 w 6063277"/>
              <a:gd name="connsiteY562" fmla="*/ 5353597 h 6857999"/>
              <a:gd name="connsiteX563" fmla="*/ 4122899 w 6063277"/>
              <a:gd name="connsiteY563" fmla="*/ 5349788 h 6857999"/>
              <a:gd name="connsiteX564" fmla="*/ 4127346 w 6063277"/>
              <a:gd name="connsiteY564" fmla="*/ 5346656 h 6857999"/>
              <a:gd name="connsiteX565" fmla="*/ 4132199 w 6063277"/>
              <a:gd name="connsiteY565" fmla="*/ 5343812 h 6857999"/>
              <a:gd name="connsiteX566" fmla="*/ 4128011 w 6063277"/>
              <a:gd name="connsiteY566" fmla="*/ 5339297 h 6857999"/>
              <a:gd name="connsiteX567" fmla="*/ 4126008 w 6063277"/>
              <a:gd name="connsiteY567" fmla="*/ 5335538 h 6857999"/>
              <a:gd name="connsiteX568" fmla="*/ 4124821 w 6063277"/>
              <a:gd name="connsiteY568" fmla="*/ 5332354 h 6857999"/>
              <a:gd name="connsiteX569" fmla="*/ 4125006 w 6063277"/>
              <a:gd name="connsiteY569" fmla="*/ 5329351 h 6857999"/>
              <a:gd name="connsiteX570" fmla="*/ 4124895 w 6063277"/>
              <a:gd name="connsiteY570" fmla="*/ 5327707 h 6857999"/>
              <a:gd name="connsiteX571" fmla="*/ 4126561 w 6063277"/>
              <a:gd name="connsiteY571" fmla="*/ 5326533 h 6857999"/>
              <a:gd name="connsiteX572" fmla="*/ 4127673 w 6063277"/>
              <a:gd name="connsiteY572" fmla="*/ 5325751 h 6857999"/>
              <a:gd name="connsiteX573" fmla="*/ 4127799 w 6063277"/>
              <a:gd name="connsiteY573" fmla="*/ 5296277 h 6857999"/>
              <a:gd name="connsiteX574" fmla="*/ 4130312 w 6063277"/>
              <a:gd name="connsiteY574" fmla="*/ 5297251 h 6857999"/>
              <a:gd name="connsiteX575" fmla="*/ 4133218 w 6063277"/>
              <a:gd name="connsiteY575" fmla="*/ 5298498 h 6857999"/>
              <a:gd name="connsiteX576" fmla="*/ 4134988 w 6063277"/>
              <a:gd name="connsiteY576" fmla="*/ 5300544 h 6857999"/>
              <a:gd name="connsiteX577" fmla="*/ 4136831 w 6063277"/>
              <a:gd name="connsiteY577" fmla="*/ 5305831 h 6857999"/>
              <a:gd name="connsiteX578" fmla="*/ 4127519 w 6063277"/>
              <a:gd name="connsiteY578" fmla="*/ 5309646 h 6857999"/>
              <a:gd name="connsiteX579" fmla="*/ 4121428 w 6063277"/>
              <a:gd name="connsiteY579" fmla="*/ 5311740 h 6857999"/>
              <a:gd name="connsiteX580" fmla="*/ 4118559 w 6063277"/>
              <a:gd name="connsiteY580" fmla="*/ 5312113 h 6857999"/>
              <a:gd name="connsiteX581" fmla="*/ 4117213 w 6063277"/>
              <a:gd name="connsiteY581" fmla="*/ 5311964 h 6857999"/>
              <a:gd name="connsiteX582" fmla="*/ 4114876 w 6063277"/>
              <a:gd name="connsiteY582" fmla="*/ 5310318 h 6857999"/>
              <a:gd name="connsiteX583" fmla="*/ 4113104 w 6063277"/>
              <a:gd name="connsiteY583" fmla="*/ 5308272 h 6857999"/>
              <a:gd name="connsiteX584" fmla="*/ 4112466 w 6063277"/>
              <a:gd name="connsiteY584" fmla="*/ 5305429 h 6857999"/>
              <a:gd name="connsiteX585" fmla="*/ 4111261 w 6063277"/>
              <a:gd name="connsiteY585" fmla="*/ 5302985 h 6857999"/>
              <a:gd name="connsiteX586" fmla="*/ 4109667 w 6063277"/>
              <a:gd name="connsiteY586" fmla="*/ 5300265 h 6857999"/>
              <a:gd name="connsiteX587" fmla="*/ 4117670 w 6063277"/>
              <a:gd name="connsiteY587" fmla="*/ 5297923 h 6857999"/>
              <a:gd name="connsiteX588" fmla="*/ 4123584 w 6063277"/>
              <a:gd name="connsiteY588" fmla="*/ 5296502 h 6857999"/>
              <a:gd name="connsiteX589" fmla="*/ 4128665 w 6063277"/>
              <a:gd name="connsiteY589" fmla="*/ 5275965 h 6857999"/>
              <a:gd name="connsiteX590" fmla="*/ 4133188 w 6063277"/>
              <a:gd name="connsiteY590" fmla="*/ 5276057 h 6857999"/>
              <a:gd name="connsiteX591" fmla="*/ 4136384 w 6063277"/>
              <a:gd name="connsiteY591" fmla="*/ 5275990 h 6857999"/>
              <a:gd name="connsiteX592" fmla="*/ 4136060 w 6063277"/>
              <a:gd name="connsiteY592" fmla="*/ 5277310 h 6857999"/>
              <a:gd name="connsiteX593" fmla="*/ 4137223 w 6063277"/>
              <a:gd name="connsiteY593" fmla="*/ 5278128 h 6857999"/>
              <a:gd name="connsiteX594" fmla="*/ 4136420 w 6063277"/>
              <a:gd name="connsiteY594" fmla="*/ 5281426 h 6857999"/>
              <a:gd name="connsiteX595" fmla="*/ 4126862 w 6063277"/>
              <a:gd name="connsiteY595" fmla="*/ 5287064 h 6857999"/>
              <a:gd name="connsiteX596" fmla="*/ 4118725 w 6063277"/>
              <a:gd name="connsiteY596" fmla="*/ 5290610 h 6857999"/>
              <a:gd name="connsiteX597" fmla="*/ 4112783 w 6063277"/>
              <a:gd name="connsiteY597" fmla="*/ 5292611 h 6857999"/>
              <a:gd name="connsiteX598" fmla="*/ 4108262 w 6063277"/>
              <a:gd name="connsiteY598" fmla="*/ 5292518 h 6857999"/>
              <a:gd name="connsiteX599" fmla="*/ 4105774 w 6063277"/>
              <a:gd name="connsiteY599" fmla="*/ 5291539 h 6857999"/>
              <a:gd name="connsiteX600" fmla="*/ 4103836 w 6063277"/>
              <a:gd name="connsiteY600" fmla="*/ 5290174 h 6857999"/>
              <a:gd name="connsiteX601" fmla="*/ 4103543 w 6063277"/>
              <a:gd name="connsiteY601" fmla="*/ 5287649 h 6857999"/>
              <a:gd name="connsiteX602" fmla="*/ 4102313 w 6063277"/>
              <a:gd name="connsiteY602" fmla="*/ 5285238 h 6857999"/>
              <a:gd name="connsiteX603" fmla="*/ 4117331 w 6063277"/>
              <a:gd name="connsiteY603" fmla="*/ 5279578 h 6857999"/>
              <a:gd name="connsiteX604" fmla="*/ 4123272 w 6063277"/>
              <a:gd name="connsiteY604" fmla="*/ 5277578 h 6857999"/>
              <a:gd name="connsiteX605" fmla="*/ 3994070 w 6063277"/>
              <a:gd name="connsiteY605" fmla="*/ 5272397 h 6857999"/>
              <a:gd name="connsiteX606" fmla="*/ 4006489 w 6063277"/>
              <a:gd name="connsiteY606" fmla="*/ 5273413 h 6857999"/>
              <a:gd name="connsiteX607" fmla="*/ 4019725 w 6063277"/>
              <a:gd name="connsiteY607" fmla="*/ 5275004 h 6857999"/>
              <a:gd name="connsiteX608" fmla="*/ 4025591 w 6063277"/>
              <a:gd name="connsiteY608" fmla="*/ 5276042 h 6857999"/>
              <a:gd name="connsiteX609" fmla="*/ 4029402 w 6063277"/>
              <a:gd name="connsiteY609" fmla="*/ 5277953 h 6857999"/>
              <a:gd name="connsiteX610" fmla="*/ 4032665 w 6063277"/>
              <a:gd name="connsiteY610" fmla="*/ 5280250 h 6857999"/>
              <a:gd name="connsiteX611" fmla="*/ 4033056 w 6063277"/>
              <a:gd name="connsiteY611" fmla="*/ 5282847 h 6857999"/>
              <a:gd name="connsiteX612" fmla="*/ 4033182 w 6063277"/>
              <a:gd name="connsiteY612" fmla="*/ 5284481 h 6857999"/>
              <a:gd name="connsiteX613" fmla="*/ 4031944 w 6063277"/>
              <a:gd name="connsiteY613" fmla="*/ 5285927 h 6857999"/>
              <a:gd name="connsiteX614" fmla="*/ 4028773 w 6063277"/>
              <a:gd name="connsiteY614" fmla="*/ 5289882 h 6857999"/>
              <a:gd name="connsiteX615" fmla="*/ 4022190 w 6063277"/>
              <a:gd name="connsiteY615" fmla="*/ 5294519 h 6857999"/>
              <a:gd name="connsiteX616" fmla="*/ 4013283 w 6063277"/>
              <a:gd name="connsiteY616" fmla="*/ 5299069 h 6857999"/>
              <a:gd name="connsiteX617" fmla="*/ 4011790 w 6063277"/>
              <a:gd name="connsiteY617" fmla="*/ 5297248 h 6857999"/>
              <a:gd name="connsiteX618" fmla="*/ 4013579 w 6063277"/>
              <a:gd name="connsiteY618" fmla="*/ 5295414 h 6857999"/>
              <a:gd name="connsiteX619" fmla="*/ 4015509 w 6063277"/>
              <a:gd name="connsiteY619" fmla="*/ 5292906 h 6857999"/>
              <a:gd name="connsiteX620" fmla="*/ 4020996 w 6063277"/>
              <a:gd name="connsiteY620" fmla="*/ 5289042 h 6857999"/>
              <a:gd name="connsiteX621" fmla="*/ 4019491 w 6063277"/>
              <a:gd name="connsiteY621" fmla="*/ 5289528 h 6857999"/>
              <a:gd name="connsiteX622" fmla="*/ 4017720 w 6063277"/>
              <a:gd name="connsiteY622" fmla="*/ 5289052 h 6857999"/>
              <a:gd name="connsiteX623" fmla="*/ 4014568 w 6063277"/>
              <a:gd name="connsiteY623" fmla="*/ 5290699 h 6857999"/>
              <a:gd name="connsiteX624" fmla="*/ 4011273 w 6063277"/>
              <a:gd name="connsiteY624" fmla="*/ 5293018 h 6857999"/>
              <a:gd name="connsiteX625" fmla="*/ 4011133 w 6063277"/>
              <a:gd name="connsiteY625" fmla="*/ 5293691 h 6857999"/>
              <a:gd name="connsiteX626" fmla="*/ 4010585 w 6063277"/>
              <a:gd name="connsiteY626" fmla="*/ 5294078 h 6857999"/>
              <a:gd name="connsiteX627" fmla="*/ 4005660 w 6063277"/>
              <a:gd name="connsiteY627" fmla="*/ 5295247 h 6857999"/>
              <a:gd name="connsiteX628" fmla="*/ 4002523 w 6063277"/>
              <a:gd name="connsiteY628" fmla="*/ 5294586 h 6857999"/>
              <a:gd name="connsiteX629" fmla="*/ 3999793 w 6063277"/>
              <a:gd name="connsiteY629" fmla="*/ 5294210 h 6857999"/>
              <a:gd name="connsiteX630" fmla="*/ 3997755 w 6063277"/>
              <a:gd name="connsiteY630" fmla="*/ 5292775 h 6857999"/>
              <a:gd name="connsiteX631" fmla="*/ 3996124 w 6063277"/>
              <a:gd name="connsiteY631" fmla="*/ 5291626 h 6857999"/>
              <a:gd name="connsiteX632" fmla="*/ 3995184 w 6063277"/>
              <a:gd name="connsiteY632" fmla="*/ 5289417 h 6857999"/>
              <a:gd name="connsiteX633" fmla="*/ 3993302 w 6063277"/>
              <a:gd name="connsiteY633" fmla="*/ 5284999 h 6857999"/>
              <a:gd name="connsiteX634" fmla="*/ 3991969 w 6063277"/>
              <a:gd name="connsiteY634" fmla="*/ 5280195 h 6857999"/>
              <a:gd name="connsiteX635" fmla="*/ 3989536 w 6063277"/>
              <a:gd name="connsiteY635" fmla="*/ 5276164 h 6857999"/>
              <a:gd name="connsiteX636" fmla="*/ 3988047 w 6063277"/>
              <a:gd name="connsiteY636" fmla="*/ 5274341 h 6857999"/>
              <a:gd name="connsiteX637" fmla="*/ 3985867 w 6063277"/>
              <a:gd name="connsiteY637" fmla="*/ 5273580 h 6857999"/>
              <a:gd name="connsiteX638" fmla="*/ 3982730 w 6063277"/>
              <a:gd name="connsiteY638" fmla="*/ 5272916 h 6857999"/>
              <a:gd name="connsiteX639" fmla="*/ 3984236 w 6063277"/>
              <a:gd name="connsiteY639" fmla="*/ 5272431 h 6857999"/>
              <a:gd name="connsiteX640" fmla="*/ 4126554 w 6063277"/>
              <a:gd name="connsiteY640" fmla="*/ 5235053 h 6857999"/>
              <a:gd name="connsiteX641" fmla="*/ 4124749 w 6063277"/>
              <a:gd name="connsiteY641" fmla="*/ 5240814 h 6857999"/>
              <a:gd name="connsiteX642" fmla="*/ 4122541 w 6063277"/>
              <a:gd name="connsiteY642" fmla="*/ 5246298 h 6857999"/>
              <a:gd name="connsiteX643" fmla="*/ 4117250 w 6063277"/>
              <a:gd name="connsiteY643" fmla="*/ 5255075 h 6857999"/>
              <a:gd name="connsiteX644" fmla="*/ 4113310 w 6063277"/>
              <a:gd name="connsiteY644" fmla="*/ 5264024 h 6857999"/>
              <a:gd name="connsiteX645" fmla="*/ 4110708 w 6063277"/>
              <a:gd name="connsiteY645" fmla="*/ 5269223 h 6857999"/>
              <a:gd name="connsiteX646" fmla="*/ 4109697 w 6063277"/>
              <a:gd name="connsiteY646" fmla="*/ 5275547 h 6857999"/>
              <a:gd name="connsiteX647" fmla="*/ 4102000 w 6063277"/>
              <a:gd name="connsiteY647" fmla="*/ 5278724 h 6857999"/>
              <a:gd name="connsiteX648" fmla="*/ 4097076 w 6063277"/>
              <a:gd name="connsiteY648" fmla="*/ 5279946 h 6857999"/>
              <a:gd name="connsiteX649" fmla="*/ 4095171 w 6063277"/>
              <a:gd name="connsiteY649" fmla="*/ 5280165 h 6857999"/>
              <a:gd name="connsiteX650" fmla="*/ 4094376 w 6063277"/>
              <a:gd name="connsiteY650" fmla="*/ 5279604 h 6857999"/>
              <a:gd name="connsiteX651" fmla="*/ 4093889 w 6063277"/>
              <a:gd name="connsiteY651" fmla="*/ 5277701 h 6857999"/>
              <a:gd name="connsiteX652" fmla="*/ 4094272 w 6063277"/>
              <a:gd name="connsiteY652" fmla="*/ 5274063 h 6857999"/>
              <a:gd name="connsiteX653" fmla="*/ 4095452 w 6063277"/>
              <a:gd name="connsiteY653" fmla="*/ 5270987 h 6857999"/>
              <a:gd name="connsiteX654" fmla="*/ 4100190 w 6063277"/>
              <a:gd name="connsiteY654" fmla="*/ 5262600 h 6857999"/>
              <a:gd name="connsiteX655" fmla="*/ 4101525 w 6063277"/>
              <a:gd name="connsiteY655" fmla="*/ 5258852 h 6857999"/>
              <a:gd name="connsiteX656" fmla="*/ 4102864 w 6063277"/>
              <a:gd name="connsiteY656" fmla="*/ 5255104 h 6857999"/>
              <a:gd name="connsiteX657" fmla="*/ 4102379 w 6063277"/>
              <a:gd name="connsiteY657" fmla="*/ 5253199 h 6857999"/>
              <a:gd name="connsiteX658" fmla="*/ 4102293 w 6063277"/>
              <a:gd name="connsiteY658" fmla="*/ 5251577 h 6857999"/>
              <a:gd name="connsiteX659" fmla="*/ 4099989 w 6063277"/>
              <a:gd name="connsiteY659" fmla="*/ 5251516 h 6857999"/>
              <a:gd name="connsiteX660" fmla="*/ 4099035 w 6063277"/>
              <a:gd name="connsiteY660" fmla="*/ 5251626 h 6857999"/>
              <a:gd name="connsiteX661" fmla="*/ 4096175 w 6063277"/>
              <a:gd name="connsiteY661" fmla="*/ 5251957 h 6857999"/>
              <a:gd name="connsiteX662" fmla="*/ 4090143 w 6063277"/>
              <a:gd name="connsiteY662" fmla="*/ 5253959 h 6857999"/>
              <a:gd name="connsiteX663" fmla="*/ 4080936 w 6063277"/>
              <a:gd name="connsiteY663" fmla="*/ 5257637 h 6857999"/>
              <a:gd name="connsiteX664" fmla="*/ 4067689 w 6063277"/>
              <a:gd name="connsiteY664" fmla="*/ 5264721 h 6857999"/>
              <a:gd name="connsiteX665" fmla="*/ 4073792 w 6063277"/>
              <a:gd name="connsiteY665" fmla="*/ 5260423 h 6857999"/>
              <a:gd name="connsiteX666" fmla="*/ 4079341 w 6063277"/>
              <a:gd name="connsiteY666" fmla="*/ 5256514 h 6857999"/>
              <a:gd name="connsiteX667" fmla="*/ 4095918 w 6063277"/>
              <a:gd name="connsiteY667" fmla="*/ 5247086 h 6857999"/>
              <a:gd name="connsiteX668" fmla="*/ 4104327 w 6063277"/>
              <a:gd name="connsiteY668" fmla="*/ 5242847 h 6857999"/>
              <a:gd name="connsiteX669" fmla="*/ 4112578 w 6063277"/>
              <a:gd name="connsiteY669" fmla="*/ 5239282 h 6857999"/>
              <a:gd name="connsiteX670" fmla="*/ 4120123 w 6063277"/>
              <a:gd name="connsiteY670" fmla="*/ 5236775 h 6857999"/>
              <a:gd name="connsiteX671" fmla="*/ 3809312 w 6063277"/>
              <a:gd name="connsiteY671" fmla="*/ 5209484 h 6857999"/>
              <a:gd name="connsiteX672" fmla="*/ 3814198 w 6063277"/>
              <a:gd name="connsiteY672" fmla="*/ 5209890 h 6857999"/>
              <a:gd name="connsiteX673" fmla="*/ 3815370 w 6063277"/>
              <a:gd name="connsiteY673" fmla="*/ 5210715 h 6857999"/>
              <a:gd name="connsiteX674" fmla="*/ 3815611 w 6063277"/>
              <a:gd name="connsiteY674" fmla="*/ 5211645 h 6857999"/>
              <a:gd name="connsiteX675" fmla="*/ 3815167 w 6063277"/>
              <a:gd name="connsiteY675" fmla="*/ 5213607 h 6857999"/>
              <a:gd name="connsiteX676" fmla="*/ 3815652 w 6063277"/>
              <a:gd name="connsiteY676" fmla="*/ 5215464 h 6857999"/>
              <a:gd name="connsiteX677" fmla="*/ 3808611 w 6063277"/>
              <a:gd name="connsiteY677" fmla="*/ 5216575 h 6857999"/>
              <a:gd name="connsiteX678" fmla="*/ 3801960 w 6063277"/>
              <a:gd name="connsiteY678" fmla="*/ 5217959 h 6857999"/>
              <a:gd name="connsiteX679" fmla="*/ 3787044 w 6063277"/>
              <a:gd name="connsiteY679" fmla="*/ 5221866 h 6857999"/>
              <a:gd name="connsiteX680" fmla="*/ 3781080 w 6063277"/>
              <a:gd name="connsiteY680" fmla="*/ 5222217 h 6857999"/>
              <a:gd name="connsiteX681" fmla="*/ 3775897 w 6063277"/>
              <a:gd name="connsiteY681" fmla="*/ 5223119 h 6857999"/>
              <a:gd name="connsiteX682" fmla="*/ 3774726 w 6063277"/>
              <a:gd name="connsiteY682" fmla="*/ 5222294 h 6857999"/>
              <a:gd name="connsiteX683" fmla="*/ 3773164 w 6063277"/>
              <a:gd name="connsiteY683" fmla="*/ 5221194 h 6857999"/>
              <a:gd name="connsiteX684" fmla="*/ 3773461 w 6063277"/>
              <a:gd name="connsiteY684" fmla="*/ 5219886 h 6857999"/>
              <a:gd name="connsiteX685" fmla="*/ 3772829 w 6063277"/>
              <a:gd name="connsiteY685" fmla="*/ 5218681 h 6857999"/>
              <a:gd name="connsiteX686" fmla="*/ 3790438 w 6063277"/>
              <a:gd name="connsiteY686" fmla="*/ 5212879 h 6857999"/>
              <a:gd name="connsiteX687" fmla="*/ 3797626 w 6063277"/>
              <a:gd name="connsiteY687" fmla="*/ 5211114 h 6857999"/>
              <a:gd name="connsiteX688" fmla="*/ 3804277 w 6063277"/>
              <a:gd name="connsiteY688" fmla="*/ 5209730 h 6857999"/>
              <a:gd name="connsiteX689" fmla="*/ 4036505 w 6063277"/>
              <a:gd name="connsiteY689" fmla="*/ 5171637 h 6857999"/>
              <a:gd name="connsiteX690" fmla="*/ 4033600 w 6063277"/>
              <a:gd name="connsiteY690" fmla="*/ 5174230 h 6857999"/>
              <a:gd name="connsiteX691" fmla="*/ 4027722 w 6063277"/>
              <a:gd name="connsiteY691" fmla="*/ 5177822 h 6857999"/>
              <a:gd name="connsiteX692" fmla="*/ 4015579 w 6063277"/>
              <a:gd name="connsiteY692" fmla="*/ 5184730 h 6857999"/>
              <a:gd name="connsiteX693" fmla="*/ 4010251 w 6063277"/>
              <a:gd name="connsiteY693" fmla="*/ 5187936 h 6857999"/>
              <a:gd name="connsiteX694" fmla="*/ 4004922 w 6063277"/>
              <a:gd name="connsiteY694" fmla="*/ 5191141 h 6857999"/>
              <a:gd name="connsiteX695" fmla="*/ 4001468 w 6063277"/>
              <a:gd name="connsiteY695" fmla="*/ 5194120 h 6857999"/>
              <a:gd name="connsiteX696" fmla="*/ 4000760 w 6063277"/>
              <a:gd name="connsiteY696" fmla="*/ 5195166 h 6857999"/>
              <a:gd name="connsiteX697" fmla="*/ 3999891 w 6063277"/>
              <a:gd name="connsiteY697" fmla="*/ 5196875 h 6857999"/>
              <a:gd name="connsiteX698" fmla="*/ 3992298 w 6063277"/>
              <a:gd name="connsiteY698" fmla="*/ 5200031 h 6857999"/>
              <a:gd name="connsiteX699" fmla="*/ 3986674 w 6063277"/>
              <a:gd name="connsiteY699" fmla="*/ 5200707 h 6857999"/>
              <a:gd name="connsiteX700" fmla="*/ 3982535 w 6063277"/>
              <a:gd name="connsiteY700" fmla="*/ 5200884 h 6857999"/>
              <a:gd name="connsiteX701" fmla="*/ 3980427 w 6063277"/>
              <a:gd name="connsiteY701" fmla="*/ 5200177 h 6857999"/>
              <a:gd name="connsiteX702" fmla="*/ 3978483 w 6063277"/>
              <a:gd name="connsiteY702" fmla="*/ 5198808 h 6857999"/>
              <a:gd name="connsiteX703" fmla="*/ 3976701 w 6063277"/>
              <a:gd name="connsiteY703" fmla="*/ 5196778 h 6857999"/>
              <a:gd name="connsiteX704" fmla="*/ 3975947 w 6063277"/>
              <a:gd name="connsiteY704" fmla="*/ 5192380 h 6857999"/>
              <a:gd name="connsiteX705" fmla="*/ 3986126 w 6063277"/>
              <a:gd name="connsiteY705" fmla="*/ 5187951 h 6857999"/>
              <a:gd name="connsiteX706" fmla="*/ 3995044 w 6063277"/>
              <a:gd name="connsiteY706" fmla="*/ 5184955 h 6857999"/>
              <a:gd name="connsiteX707" fmla="*/ 4008421 w 6063277"/>
              <a:gd name="connsiteY707" fmla="*/ 5180464 h 6857999"/>
              <a:gd name="connsiteX708" fmla="*/ 4022028 w 6063277"/>
              <a:gd name="connsiteY708" fmla="*/ 5176903 h 6857999"/>
              <a:gd name="connsiteX709" fmla="*/ 4029073 w 6063277"/>
              <a:gd name="connsiteY709" fmla="*/ 5174133 h 6857999"/>
              <a:gd name="connsiteX710" fmla="*/ 3796690 w 6063277"/>
              <a:gd name="connsiteY710" fmla="*/ 5167412 h 6857999"/>
              <a:gd name="connsiteX711" fmla="*/ 3799590 w 6063277"/>
              <a:gd name="connsiteY711" fmla="*/ 5168680 h 6857999"/>
              <a:gd name="connsiteX712" fmla="*/ 3801781 w 6063277"/>
              <a:gd name="connsiteY712" fmla="*/ 5170997 h 6857999"/>
              <a:gd name="connsiteX713" fmla="*/ 3803424 w 6063277"/>
              <a:gd name="connsiteY713" fmla="*/ 5173699 h 6857999"/>
              <a:gd name="connsiteX714" fmla="*/ 3805616 w 6063277"/>
              <a:gd name="connsiteY714" fmla="*/ 5176016 h 6857999"/>
              <a:gd name="connsiteX715" fmla="*/ 3807807 w 6063277"/>
              <a:gd name="connsiteY715" fmla="*/ 5178332 h 6857999"/>
              <a:gd name="connsiteX716" fmla="*/ 3796993 w 6063277"/>
              <a:gd name="connsiteY716" fmla="*/ 5181538 h 6857999"/>
              <a:gd name="connsiteX717" fmla="*/ 3790797 w 6063277"/>
              <a:gd name="connsiteY717" fmla="*/ 5182590 h 6857999"/>
              <a:gd name="connsiteX718" fmla="*/ 3785472 w 6063277"/>
              <a:gd name="connsiteY718" fmla="*/ 5181930 h 6857999"/>
              <a:gd name="connsiteX719" fmla="*/ 3781634 w 6063277"/>
              <a:gd name="connsiteY719" fmla="*/ 5180773 h 6857999"/>
              <a:gd name="connsiteX720" fmla="*/ 3778894 w 6063277"/>
              <a:gd name="connsiteY720" fmla="*/ 5178843 h 6857999"/>
              <a:gd name="connsiteX721" fmla="*/ 3777643 w 6063277"/>
              <a:gd name="connsiteY721" fmla="*/ 5176416 h 6857999"/>
              <a:gd name="connsiteX722" fmla="*/ 3776001 w 6063277"/>
              <a:gd name="connsiteY722" fmla="*/ 5173713 h 6857999"/>
              <a:gd name="connsiteX723" fmla="*/ 3773963 w 6063277"/>
              <a:gd name="connsiteY723" fmla="*/ 5170735 h 6857999"/>
              <a:gd name="connsiteX724" fmla="*/ 3783135 w 6063277"/>
              <a:gd name="connsiteY724" fmla="*/ 5168688 h 6857999"/>
              <a:gd name="connsiteX725" fmla="*/ 3790658 w 6063277"/>
              <a:gd name="connsiteY725" fmla="*/ 5167801 h 6857999"/>
              <a:gd name="connsiteX726" fmla="*/ 4053836 w 6063277"/>
              <a:gd name="connsiteY726" fmla="*/ 5166690 h 6857999"/>
              <a:gd name="connsiteX727" fmla="*/ 4060651 w 6063277"/>
              <a:gd name="connsiteY727" fmla="*/ 5166913 h 6857999"/>
              <a:gd name="connsiteX728" fmla="*/ 4066093 w 6063277"/>
              <a:gd name="connsiteY728" fmla="*/ 5169220 h 6857999"/>
              <a:gd name="connsiteX729" fmla="*/ 4072078 w 6063277"/>
              <a:gd name="connsiteY729" fmla="*/ 5171146 h 6857999"/>
              <a:gd name="connsiteX730" fmla="*/ 4078063 w 6063277"/>
              <a:gd name="connsiteY730" fmla="*/ 5173071 h 6857999"/>
              <a:gd name="connsiteX731" fmla="*/ 4082817 w 6063277"/>
              <a:gd name="connsiteY731" fmla="*/ 5176421 h 6857999"/>
              <a:gd name="connsiteX732" fmla="*/ 4085948 w 6063277"/>
              <a:gd name="connsiteY732" fmla="*/ 5180914 h 6857999"/>
              <a:gd name="connsiteX733" fmla="*/ 4088682 w 6063277"/>
              <a:gd name="connsiteY733" fmla="*/ 5185128 h 6857999"/>
              <a:gd name="connsiteX734" fmla="*/ 4090479 w 6063277"/>
              <a:gd name="connsiteY734" fmla="*/ 5189444 h 6857999"/>
              <a:gd name="connsiteX735" fmla="*/ 4091590 w 6063277"/>
              <a:gd name="connsiteY735" fmla="*/ 5194802 h 6857999"/>
              <a:gd name="connsiteX736" fmla="*/ 4090428 w 6063277"/>
              <a:gd name="connsiteY736" fmla="*/ 5200085 h 6857999"/>
              <a:gd name="connsiteX737" fmla="*/ 4088328 w 6063277"/>
              <a:gd name="connsiteY737" fmla="*/ 5205471 h 6857999"/>
              <a:gd name="connsiteX738" fmla="*/ 4083811 w 6063277"/>
              <a:gd name="connsiteY738" fmla="*/ 5211444 h 6857999"/>
              <a:gd name="connsiteX739" fmla="*/ 4076480 w 6063277"/>
              <a:gd name="connsiteY739" fmla="*/ 5217723 h 6857999"/>
              <a:gd name="connsiteX740" fmla="*/ 4068607 w 6063277"/>
              <a:gd name="connsiteY740" fmla="*/ 5224383 h 6857999"/>
              <a:gd name="connsiteX741" fmla="*/ 4057671 w 6063277"/>
              <a:gd name="connsiteY741" fmla="*/ 5230410 h 6857999"/>
              <a:gd name="connsiteX742" fmla="*/ 4057512 w 6063277"/>
              <a:gd name="connsiteY742" fmla="*/ 5239452 h 6857999"/>
              <a:gd name="connsiteX743" fmla="*/ 4057936 w 6063277"/>
              <a:gd name="connsiteY743" fmla="*/ 5245852 h 6857999"/>
              <a:gd name="connsiteX744" fmla="*/ 4058360 w 6063277"/>
              <a:gd name="connsiteY744" fmla="*/ 5252253 h 6857999"/>
              <a:gd name="connsiteX745" fmla="*/ 4058029 w 6063277"/>
              <a:gd name="connsiteY745" fmla="*/ 5255834 h 6857999"/>
              <a:gd name="connsiteX746" fmla="*/ 4057408 w 6063277"/>
              <a:gd name="connsiteY746" fmla="*/ 5260736 h 6857999"/>
              <a:gd name="connsiteX747" fmla="*/ 4049655 w 6063277"/>
              <a:gd name="connsiteY747" fmla="*/ 5260614 h 6857999"/>
              <a:gd name="connsiteX748" fmla="*/ 4042589 w 6063277"/>
              <a:gd name="connsiteY748" fmla="*/ 5259452 h 6857999"/>
              <a:gd name="connsiteX749" fmla="*/ 4036208 w 6063277"/>
              <a:gd name="connsiteY749" fmla="*/ 5257248 h 6857999"/>
              <a:gd name="connsiteX750" fmla="*/ 4030910 w 6063277"/>
              <a:gd name="connsiteY750" fmla="*/ 5254279 h 6857999"/>
              <a:gd name="connsiteX751" fmla="*/ 4026155 w 6063277"/>
              <a:gd name="connsiteY751" fmla="*/ 5250931 h 6857999"/>
              <a:gd name="connsiteX752" fmla="*/ 4021795 w 6063277"/>
              <a:gd name="connsiteY752" fmla="*/ 5247861 h 6857999"/>
              <a:gd name="connsiteX753" fmla="*/ 4018664 w 6063277"/>
              <a:gd name="connsiteY753" fmla="*/ 5243367 h 6857999"/>
              <a:gd name="connsiteX754" fmla="*/ 4014994 w 6063277"/>
              <a:gd name="connsiteY754" fmla="*/ 5239254 h 6857999"/>
              <a:gd name="connsiteX755" fmla="*/ 4009815 w 6063277"/>
              <a:gd name="connsiteY755" fmla="*/ 5229506 h 6857999"/>
              <a:gd name="connsiteX756" fmla="*/ 4006907 w 6063277"/>
              <a:gd name="connsiteY756" fmla="*/ 5219832 h 6857999"/>
              <a:gd name="connsiteX757" fmla="*/ 4004794 w 6063277"/>
              <a:gd name="connsiteY757" fmla="*/ 5210715 h 6857999"/>
              <a:gd name="connsiteX758" fmla="*/ 4003578 w 6063277"/>
              <a:gd name="connsiteY758" fmla="*/ 5203757 h 6857999"/>
              <a:gd name="connsiteX759" fmla="*/ 4009349 w 6063277"/>
              <a:gd name="connsiteY759" fmla="*/ 5202483 h 6857999"/>
              <a:gd name="connsiteX760" fmla="*/ 4013498 w 6063277"/>
              <a:gd name="connsiteY760" fmla="*/ 5202353 h 6857999"/>
              <a:gd name="connsiteX761" fmla="*/ 4017355 w 6063277"/>
              <a:gd name="connsiteY761" fmla="*/ 5203543 h 6857999"/>
              <a:gd name="connsiteX762" fmla="*/ 4020128 w 6063277"/>
              <a:gd name="connsiteY762" fmla="*/ 5205498 h 6857999"/>
              <a:gd name="connsiteX763" fmla="*/ 4021966 w 6063277"/>
              <a:gd name="connsiteY763" fmla="*/ 5207553 h 6857999"/>
              <a:gd name="connsiteX764" fmla="*/ 4023114 w 6063277"/>
              <a:gd name="connsiteY764" fmla="*/ 5210651 h 6857999"/>
              <a:gd name="connsiteX765" fmla="*/ 4024331 w 6063277"/>
              <a:gd name="connsiteY765" fmla="*/ 5217609 h 6857999"/>
              <a:gd name="connsiteX766" fmla="*/ 4025798 w 6063277"/>
              <a:gd name="connsiteY766" fmla="*/ 5225507 h 6857999"/>
              <a:gd name="connsiteX767" fmla="*/ 4026326 w 6063277"/>
              <a:gd name="connsiteY767" fmla="*/ 5233507 h 6857999"/>
              <a:gd name="connsiteX768" fmla="*/ 4027146 w 6063277"/>
              <a:gd name="connsiteY768" fmla="*/ 5240186 h 6857999"/>
              <a:gd name="connsiteX769" fmla="*/ 4027754 w 6063277"/>
              <a:gd name="connsiteY769" fmla="*/ 5243665 h 6857999"/>
              <a:gd name="connsiteX770" fmla="*/ 4028652 w 6063277"/>
              <a:gd name="connsiteY770" fmla="*/ 5245823 h 6857999"/>
              <a:gd name="connsiteX771" fmla="*/ 4034028 w 6063277"/>
              <a:gd name="connsiteY771" fmla="*/ 5244270 h 6857999"/>
              <a:gd name="connsiteX772" fmla="*/ 4038214 w 6063277"/>
              <a:gd name="connsiteY772" fmla="*/ 5241880 h 6857999"/>
              <a:gd name="connsiteX773" fmla="*/ 4041861 w 6063277"/>
              <a:gd name="connsiteY773" fmla="*/ 5239870 h 6857999"/>
              <a:gd name="connsiteX774" fmla="*/ 4045651 w 6063277"/>
              <a:gd name="connsiteY774" fmla="*/ 5237200 h 6857999"/>
              <a:gd name="connsiteX775" fmla="*/ 4052837 w 6063277"/>
              <a:gd name="connsiteY775" fmla="*/ 5231582 h 6857999"/>
              <a:gd name="connsiteX776" fmla="*/ 4059625 w 6063277"/>
              <a:gd name="connsiteY776" fmla="*/ 5225685 h 6857999"/>
              <a:gd name="connsiteX777" fmla="*/ 4070284 w 6063277"/>
              <a:gd name="connsiteY777" fmla="*/ 5212597 h 6857999"/>
              <a:gd name="connsiteX778" fmla="*/ 4075198 w 6063277"/>
              <a:gd name="connsiteY778" fmla="*/ 5206904 h 6857999"/>
              <a:gd name="connsiteX779" fmla="*/ 4081988 w 6063277"/>
              <a:gd name="connsiteY779" fmla="*/ 5201006 h 6857999"/>
              <a:gd name="connsiteX780" fmla="*/ 4077007 w 6063277"/>
              <a:gd name="connsiteY780" fmla="*/ 5202839 h 6857999"/>
              <a:gd name="connsiteX781" fmla="*/ 4071631 w 6063277"/>
              <a:gd name="connsiteY781" fmla="*/ 5204392 h 6857999"/>
              <a:gd name="connsiteX782" fmla="*/ 4068962 w 6063277"/>
              <a:gd name="connsiteY782" fmla="*/ 5204039 h 6857999"/>
              <a:gd name="connsiteX783" fmla="*/ 4065356 w 6063277"/>
              <a:gd name="connsiteY783" fmla="*/ 5203787 h 6857999"/>
              <a:gd name="connsiteX784" fmla="*/ 4062979 w 6063277"/>
              <a:gd name="connsiteY784" fmla="*/ 5202113 h 6857999"/>
              <a:gd name="connsiteX785" fmla="*/ 4060600 w 6063277"/>
              <a:gd name="connsiteY785" fmla="*/ 5200439 h 6857999"/>
              <a:gd name="connsiteX786" fmla="*/ 4057615 w 6063277"/>
              <a:gd name="connsiteY786" fmla="*/ 5195284 h 6857999"/>
              <a:gd name="connsiteX787" fmla="*/ 4055461 w 6063277"/>
              <a:gd name="connsiteY787" fmla="*/ 5188429 h 6857999"/>
              <a:gd name="connsiteX788" fmla="*/ 4053455 w 6063277"/>
              <a:gd name="connsiteY788" fmla="*/ 5180912 h 6857999"/>
              <a:gd name="connsiteX789" fmla="*/ 4050507 w 6063277"/>
              <a:gd name="connsiteY789" fmla="*/ 5173498 h 6857999"/>
              <a:gd name="connsiteX790" fmla="*/ 4047416 w 6063277"/>
              <a:gd name="connsiteY790" fmla="*/ 5166745 h 6857999"/>
              <a:gd name="connsiteX791" fmla="*/ 3899833 w 6063277"/>
              <a:gd name="connsiteY791" fmla="*/ 5154595 h 6857999"/>
              <a:gd name="connsiteX792" fmla="*/ 3903891 w 6063277"/>
              <a:gd name="connsiteY792" fmla="*/ 5154600 h 6857999"/>
              <a:gd name="connsiteX793" fmla="*/ 3907036 w 6063277"/>
              <a:gd name="connsiteY793" fmla="*/ 5154673 h 6857999"/>
              <a:gd name="connsiteX794" fmla="*/ 3908663 w 6063277"/>
              <a:gd name="connsiteY794" fmla="*/ 5155817 h 6857999"/>
              <a:gd name="connsiteX795" fmla="*/ 3909882 w 6063277"/>
              <a:gd name="connsiteY795" fmla="*/ 5156676 h 6857999"/>
              <a:gd name="connsiteX796" fmla="*/ 3910494 w 6063277"/>
              <a:gd name="connsiteY796" fmla="*/ 5158534 h 6857999"/>
              <a:gd name="connsiteX797" fmla="*/ 3910291 w 6063277"/>
              <a:gd name="connsiteY797" fmla="*/ 5159821 h 6857999"/>
              <a:gd name="connsiteX798" fmla="*/ 3909185 w 6063277"/>
              <a:gd name="connsiteY798" fmla="*/ 5164035 h 6857999"/>
              <a:gd name="connsiteX799" fmla="*/ 3907161 w 6063277"/>
              <a:gd name="connsiteY799" fmla="*/ 5168320 h 6857999"/>
              <a:gd name="connsiteX800" fmla="*/ 3905748 w 6063277"/>
              <a:gd name="connsiteY800" fmla="*/ 5171605 h 6857999"/>
              <a:gd name="connsiteX801" fmla="*/ 3905752 w 6063277"/>
              <a:gd name="connsiteY801" fmla="*/ 5174463 h 6857999"/>
              <a:gd name="connsiteX802" fmla="*/ 3900682 w 6063277"/>
              <a:gd name="connsiteY802" fmla="*/ 5175173 h 6857999"/>
              <a:gd name="connsiteX803" fmla="*/ 3897636 w 6063277"/>
              <a:gd name="connsiteY803" fmla="*/ 5174457 h 6857999"/>
              <a:gd name="connsiteX804" fmla="*/ 3894999 w 6063277"/>
              <a:gd name="connsiteY804" fmla="*/ 5174025 h 6857999"/>
              <a:gd name="connsiteX805" fmla="*/ 3893779 w 6063277"/>
              <a:gd name="connsiteY805" fmla="*/ 5173166 h 6857999"/>
              <a:gd name="connsiteX806" fmla="*/ 3893166 w 6063277"/>
              <a:gd name="connsiteY806" fmla="*/ 5171309 h 6857999"/>
              <a:gd name="connsiteX807" fmla="*/ 3892453 w 6063277"/>
              <a:gd name="connsiteY807" fmla="*/ 5170094 h 6857999"/>
              <a:gd name="connsiteX808" fmla="*/ 3894374 w 6063277"/>
              <a:gd name="connsiteY808" fmla="*/ 5166452 h 6857999"/>
              <a:gd name="connsiteX809" fmla="*/ 3895790 w 6063277"/>
              <a:gd name="connsiteY809" fmla="*/ 5163166 h 6857999"/>
              <a:gd name="connsiteX810" fmla="*/ 3896293 w 6063277"/>
              <a:gd name="connsiteY810" fmla="*/ 5159951 h 6857999"/>
              <a:gd name="connsiteX811" fmla="*/ 3896087 w 6063277"/>
              <a:gd name="connsiteY811" fmla="*/ 5158379 h 6857999"/>
              <a:gd name="connsiteX812" fmla="*/ 3894868 w 6063277"/>
              <a:gd name="connsiteY812" fmla="*/ 5157521 h 6857999"/>
              <a:gd name="connsiteX813" fmla="*/ 3892229 w 6063277"/>
              <a:gd name="connsiteY813" fmla="*/ 5157090 h 6857999"/>
              <a:gd name="connsiteX814" fmla="*/ 3889589 w 6063277"/>
              <a:gd name="connsiteY814" fmla="*/ 5156659 h 6857999"/>
              <a:gd name="connsiteX815" fmla="*/ 3895676 w 6063277"/>
              <a:gd name="connsiteY815" fmla="*/ 5155235 h 6857999"/>
              <a:gd name="connsiteX816" fmla="*/ 4027718 w 6063277"/>
              <a:gd name="connsiteY816" fmla="*/ 5153840 h 6857999"/>
              <a:gd name="connsiteX817" fmla="*/ 4029435 w 6063277"/>
              <a:gd name="connsiteY817" fmla="*/ 5154289 h 6857999"/>
              <a:gd name="connsiteX818" fmla="*/ 4030074 w 6063277"/>
              <a:gd name="connsiteY818" fmla="*/ 5155498 h 6857999"/>
              <a:gd name="connsiteX819" fmla="*/ 4031207 w 6063277"/>
              <a:gd name="connsiteY819" fmla="*/ 5158573 h 6857999"/>
              <a:gd name="connsiteX820" fmla="*/ 4033418 w 6063277"/>
              <a:gd name="connsiteY820" fmla="*/ 5160888 h 6857999"/>
              <a:gd name="connsiteX821" fmla="*/ 4026750 w 6063277"/>
              <a:gd name="connsiteY821" fmla="*/ 5162265 h 6857999"/>
              <a:gd name="connsiteX822" fmla="*/ 4021016 w 6063277"/>
              <a:gd name="connsiteY822" fmla="*/ 5163538 h 6857999"/>
              <a:gd name="connsiteX823" fmla="*/ 4015525 w 6063277"/>
              <a:gd name="connsiteY823" fmla="*/ 5165744 h 6857999"/>
              <a:gd name="connsiteX824" fmla="*/ 4011508 w 6063277"/>
              <a:gd name="connsiteY824" fmla="*/ 5167468 h 6857999"/>
              <a:gd name="connsiteX825" fmla="*/ 4007735 w 6063277"/>
              <a:gd name="connsiteY825" fmla="*/ 5170125 h 6857999"/>
              <a:gd name="connsiteX826" fmla="*/ 4005433 w 6063277"/>
              <a:gd name="connsiteY826" fmla="*/ 5172299 h 6857999"/>
              <a:gd name="connsiteX827" fmla="*/ 4004456 w 6063277"/>
              <a:gd name="connsiteY827" fmla="*/ 5174647 h 6857999"/>
              <a:gd name="connsiteX828" fmla="*/ 4004801 w 6063277"/>
              <a:gd name="connsiteY828" fmla="*/ 5177169 h 6857999"/>
              <a:gd name="connsiteX829" fmla="*/ 3998425 w 6063277"/>
              <a:gd name="connsiteY829" fmla="*/ 5177233 h 6857999"/>
              <a:gd name="connsiteX830" fmla="*/ 3989896 w 6063277"/>
              <a:gd name="connsiteY830" fmla="*/ 5178815 h 6857999"/>
              <a:gd name="connsiteX831" fmla="*/ 3973621 w 6063277"/>
              <a:gd name="connsiteY831" fmla="*/ 5182533 h 6857999"/>
              <a:gd name="connsiteX832" fmla="*/ 3965090 w 6063277"/>
              <a:gd name="connsiteY832" fmla="*/ 5184116 h 6857999"/>
              <a:gd name="connsiteX833" fmla="*/ 3958175 w 6063277"/>
              <a:gd name="connsiteY833" fmla="*/ 5184560 h 6857999"/>
              <a:gd name="connsiteX834" fmla="*/ 3955528 w 6063277"/>
              <a:gd name="connsiteY834" fmla="*/ 5184213 h 6857999"/>
              <a:gd name="connsiteX835" fmla="*/ 3952878 w 6063277"/>
              <a:gd name="connsiteY835" fmla="*/ 5183865 h 6857999"/>
              <a:gd name="connsiteX836" fmla="*/ 3951308 w 6063277"/>
              <a:gd name="connsiteY836" fmla="*/ 5182759 h 6857999"/>
              <a:gd name="connsiteX837" fmla="*/ 3950815 w 6063277"/>
              <a:gd name="connsiteY837" fmla="*/ 5180893 h 6857999"/>
              <a:gd name="connsiteX838" fmla="*/ 3962477 w 6063277"/>
              <a:gd name="connsiteY838" fmla="*/ 5175446 h 6857999"/>
              <a:gd name="connsiteX839" fmla="*/ 3971153 w 6063277"/>
              <a:gd name="connsiteY839" fmla="*/ 5173208 h 6857999"/>
              <a:gd name="connsiteX840" fmla="*/ 3976351 w 6063277"/>
              <a:gd name="connsiteY840" fmla="*/ 5172313 h 6857999"/>
              <a:gd name="connsiteX841" fmla="*/ 3980718 w 6063277"/>
              <a:gd name="connsiteY841" fmla="*/ 5173110 h 6857999"/>
              <a:gd name="connsiteX842" fmla="*/ 3983220 w 6063277"/>
              <a:gd name="connsiteY842" fmla="*/ 5174114 h 6857999"/>
              <a:gd name="connsiteX843" fmla="*/ 3985184 w 6063277"/>
              <a:gd name="connsiteY843" fmla="*/ 5175497 h 6857999"/>
              <a:gd name="connsiteX844" fmla="*/ 3989156 w 6063277"/>
              <a:gd name="connsiteY844" fmla="*/ 5176017 h 6857999"/>
              <a:gd name="connsiteX845" fmla="*/ 3993275 w 6063277"/>
              <a:gd name="connsiteY845" fmla="*/ 5175882 h 6857999"/>
              <a:gd name="connsiteX846" fmla="*/ 4001213 w 6063277"/>
              <a:gd name="connsiteY846" fmla="*/ 5170845 h 6857999"/>
              <a:gd name="connsiteX847" fmla="*/ 4008365 w 6063277"/>
              <a:gd name="connsiteY847" fmla="*/ 5165256 h 6857999"/>
              <a:gd name="connsiteX848" fmla="*/ 4014440 w 6063277"/>
              <a:gd name="connsiteY848" fmla="*/ 5160425 h 6857999"/>
              <a:gd name="connsiteX849" fmla="*/ 4019188 w 6063277"/>
              <a:gd name="connsiteY849" fmla="*/ 5155421 h 6857999"/>
              <a:gd name="connsiteX850" fmla="*/ 4023992 w 6063277"/>
              <a:gd name="connsiteY850" fmla="*/ 5154250 h 6857999"/>
              <a:gd name="connsiteX851" fmla="*/ 3865678 w 6063277"/>
              <a:gd name="connsiteY851" fmla="*/ 5009609 h 6857999"/>
              <a:gd name="connsiteX852" fmla="*/ 3869942 w 6063277"/>
              <a:gd name="connsiteY852" fmla="*/ 5011048 h 6857999"/>
              <a:gd name="connsiteX853" fmla="*/ 3873096 w 6063277"/>
              <a:gd name="connsiteY853" fmla="*/ 5013269 h 6857999"/>
              <a:gd name="connsiteX854" fmla="*/ 3875696 w 6063277"/>
              <a:gd name="connsiteY854" fmla="*/ 5015880 h 6857999"/>
              <a:gd name="connsiteX855" fmla="*/ 3877183 w 6063277"/>
              <a:gd name="connsiteY855" fmla="*/ 5019275 h 6857999"/>
              <a:gd name="connsiteX856" fmla="*/ 3877721 w 6063277"/>
              <a:gd name="connsiteY856" fmla="*/ 5022783 h 6857999"/>
              <a:gd name="connsiteX857" fmla="*/ 3877309 w 6063277"/>
              <a:gd name="connsiteY857" fmla="*/ 5026405 h 6857999"/>
              <a:gd name="connsiteX858" fmla="*/ 3874817 w 6063277"/>
              <a:gd name="connsiteY858" fmla="*/ 5034822 h 6857999"/>
              <a:gd name="connsiteX859" fmla="*/ 3871216 w 6063277"/>
              <a:gd name="connsiteY859" fmla="*/ 5044022 h 6857999"/>
              <a:gd name="connsiteX860" fmla="*/ 3866987 w 6063277"/>
              <a:gd name="connsiteY860" fmla="*/ 5051996 h 6857999"/>
              <a:gd name="connsiteX861" fmla="*/ 3859013 w 6063277"/>
              <a:gd name="connsiteY861" fmla="*/ 5065941 h 6857999"/>
              <a:gd name="connsiteX862" fmla="*/ 3854588 w 6063277"/>
              <a:gd name="connsiteY862" fmla="*/ 5065170 h 6857999"/>
              <a:gd name="connsiteX863" fmla="*/ 3851434 w 6063277"/>
              <a:gd name="connsiteY863" fmla="*/ 5062949 h 6857999"/>
              <a:gd name="connsiteX864" fmla="*/ 3850019 w 6063277"/>
              <a:gd name="connsiteY864" fmla="*/ 5061170 h 6857999"/>
              <a:gd name="connsiteX865" fmla="*/ 3849713 w 6063277"/>
              <a:gd name="connsiteY865" fmla="*/ 5058609 h 6857999"/>
              <a:gd name="connsiteX866" fmla="*/ 3850127 w 6063277"/>
              <a:gd name="connsiteY866" fmla="*/ 5054986 h 6857999"/>
              <a:gd name="connsiteX867" fmla="*/ 3851488 w 6063277"/>
              <a:gd name="connsiteY867" fmla="*/ 5051251 h 6857999"/>
              <a:gd name="connsiteX868" fmla="*/ 3855717 w 6063277"/>
              <a:gd name="connsiteY868" fmla="*/ 5043276 h 6857999"/>
              <a:gd name="connsiteX869" fmla="*/ 3861056 w 6063277"/>
              <a:gd name="connsiteY869" fmla="*/ 5034519 h 6857999"/>
              <a:gd name="connsiteX870" fmla="*/ 3865050 w 6063277"/>
              <a:gd name="connsiteY870" fmla="*/ 5025597 h 6857999"/>
              <a:gd name="connsiteX871" fmla="*/ 3866414 w 6063277"/>
              <a:gd name="connsiteY871" fmla="*/ 5021862 h 6857999"/>
              <a:gd name="connsiteX872" fmla="*/ 3867542 w 6063277"/>
              <a:gd name="connsiteY872" fmla="*/ 5017180 h 6857999"/>
              <a:gd name="connsiteX873" fmla="*/ 3866610 w 6063277"/>
              <a:gd name="connsiteY873" fmla="*/ 5013395 h 6857999"/>
              <a:gd name="connsiteX874" fmla="*/ 5503674 w 6063277"/>
              <a:gd name="connsiteY874" fmla="*/ 4924718 h 6857999"/>
              <a:gd name="connsiteX875" fmla="*/ 5504402 w 6063277"/>
              <a:gd name="connsiteY875" fmla="*/ 4925231 h 6857999"/>
              <a:gd name="connsiteX876" fmla="*/ 5505131 w 6063277"/>
              <a:gd name="connsiteY876" fmla="*/ 4925744 h 6857999"/>
              <a:gd name="connsiteX877" fmla="*/ 5505178 w 6063277"/>
              <a:gd name="connsiteY877" fmla="*/ 4927250 h 6857999"/>
              <a:gd name="connsiteX878" fmla="*/ 5506463 w 6063277"/>
              <a:gd name="connsiteY878" fmla="*/ 4934043 h 6857999"/>
              <a:gd name="connsiteX879" fmla="*/ 5507126 w 6063277"/>
              <a:gd name="connsiteY879" fmla="*/ 4938195 h 6857999"/>
              <a:gd name="connsiteX880" fmla="*/ 5506129 w 6063277"/>
              <a:gd name="connsiteY880" fmla="*/ 4940435 h 6857999"/>
              <a:gd name="connsiteX881" fmla="*/ 5505969 w 6063277"/>
              <a:gd name="connsiteY881" fmla="*/ 4941062 h 6857999"/>
              <a:gd name="connsiteX882" fmla="*/ 5505604 w 6063277"/>
              <a:gd name="connsiteY882" fmla="*/ 4940805 h 6857999"/>
              <a:gd name="connsiteX883" fmla="*/ 5504512 w 6063277"/>
              <a:gd name="connsiteY883" fmla="*/ 4940037 h 6857999"/>
              <a:gd name="connsiteX884" fmla="*/ 5503053 w 6063277"/>
              <a:gd name="connsiteY884" fmla="*/ 4939009 h 6857999"/>
              <a:gd name="connsiteX885" fmla="*/ 5502230 w 6063277"/>
              <a:gd name="connsiteY885" fmla="*/ 4935484 h 6857999"/>
              <a:gd name="connsiteX886" fmla="*/ 5500300 w 6063277"/>
              <a:gd name="connsiteY886" fmla="*/ 4936330 h 6857999"/>
              <a:gd name="connsiteX887" fmla="*/ 5498524 w 6063277"/>
              <a:gd name="connsiteY887" fmla="*/ 4936556 h 6857999"/>
              <a:gd name="connsiteX888" fmla="*/ 5498159 w 6063277"/>
              <a:gd name="connsiteY888" fmla="*/ 4936299 h 6857999"/>
              <a:gd name="connsiteX889" fmla="*/ 5497588 w 6063277"/>
              <a:gd name="connsiteY889" fmla="*/ 4935160 h 6857999"/>
              <a:gd name="connsiteX890" fmla="*/ 5497179 w 6063277"/>
              <a:gd name="connsiteY890" fmla="*/ 4933397 h 6857999"/>
              <a:gd name="connsiteX891" fmla="*/ 5498857 w 6063277"/>
              <a:gd name="connsiteY891" fmla="*/ 4930162 h 6857999"/>
              <a:gd name="connsiteX892" fmla="*/ 5501266 w 6063277"/>
              <a:gd name="connsiteY892" fmla="*/ 4927440 h 6857999"/>
              <a:gd name="connsiteX893" fmla="*/ 5502627 w 6063277"/>
              <a:gd name="connsiteY893" fmla="*/ 4925455 h 6857999"/>
              <a:gd name="connsiteX894" fmla="*/ 3865424 w 6063277"/>
              <a:gd name="connsiteY894" fmla="*/ 4318309 h 6857999"/>
              <a:gd name="connsiteX895" fmla="*/ 3863621 w 6063277"/>
              <a:gd name="connsiteY895" fmla="*/ 4326315 h 6857999"/>
              <a:gd name="connsiteX896" fmla="*/ 3863835 w 6063277"/>
              <a:gd name="connsiteY896" fmla="*/ 4324326 h 6857999"/>
              <a:gd name="connsiteX897" fmla="*/ 3989350 w 6063277"/>
              <a:gd name="connsiteY897" fmla="*/ 4282671 h 6857999"/>
              <a:gd name="connsiteX898" fmla="*/ 3992041 w 6063277"/>
              <a:gd name="connsiteY898" fmla="*/ 4283787 h 6857999"/>
              <a:gd name="connsiteX899" fmla="*/ 3994181 w 6063277"/>
              <a:gd name="connsiteY899" fmla="*/ 4285293 h 6857999"/>
              <a:gd name="connsiteX900" fmla="*/ 3995337 w 6063277"/>
              <a:gd name="connsiteY900" fmla="*/ 4286887 h 6857999"/>
              <a:gd name="connsiteX901" fmla="*/ 3996260 w 6063277"/>
              <a:gd name="connsiteY901" fmla="*/ 4289853 h 6857999"/>
              <a:gd name="connsiteX902" fmla="*/ 3995772 w 6063277"/>
              <a:gd name="connsiteY902" fmla="*/ 4292604 h 6857999"/>
              <a:gd name="connsiteX903" fmla="*/ 3995168 w 6063277"/>
              <a:gd name="connsiteY903" fmla="*/ 4296042 h 6857999"/>
              <a:gd name="connsiteX904" fmla="*/ 3992606 w 6063277"/>
              <a:gd name="connsiteY904" fmla="*/ 4299652 h 6857999"/>
              <a:gd name="connsiteX905" fmla="*/ 3991026 w 6063277"/>
              <a:gd name="connsiteY905" fmla="*/ 4303175 h 6857999"/>
              <a:gd name="connsiteX906" fmla="*/ 3984501 w 6063277"/>
              <a:gd name="connsiteY906" fmla="*/ 4310179 h 6857999"/>
              <a:gd name="connsiteX907" fmla="*/ 3980539 w 6063277"/>
              <a:gd name="connsiteY907" fmla="*/ 4313572 h 6857999"/>
              <a:gd name="connsiteX908" fmla="*/ 3976146 w 6063277"/>
              <a:gd name="connsiteY908" fmla="*/ 4316665 h 6857999"/>
              <a:gd name="connsiteX909" fmla="*/ 3971756 w 6063277"/>
              <a:gd name="connsiteY909" fmla="*/ 4319758 h 6857999"/>
              <a:gd name="connsiteX910" fmla="*/ 3967180 w 6063277"/>
              <a:gd name="connsiteY910" fmla="*/ 4321173 h 6857999"/>
              <a:gd name="connsiteX911" fmla="*/ 3962485 w 6063277"/>
              <a:gd name="connsiteY911" fmla="*/ 4323275 h 6857999"/>
              <a:gd name="connsiteX912" fmla="*/ 3957479 w 6063277"/>
              <a:gd name="connsiteY912" fmla="*/ 4324391 h 6857999"/>
              <a:gd name="connsiteX913" fmla="*/ 3958514 w 6063277"/>
              <a:gd name="connsiteY913" fmla="*/ 4321252 h 6857999"/>
              <a:gd name="connsiteX914" fmla="*/ 3958997 w 6063277"/>
              <a:gd name="connsiteY914" fmla="*/ 4318502 h 6857999"/>
              <a:gd name="connsiteX915" fmla="*/ 3961492 w 6063277"/>
              <a:gd name="connsiteY915" fmla="*/ 4312530 h 6857999"/>
              <a:gd name="connsiteX916" fmla="*/ 3966246 w 6063277"/>
              <a:gd name="connsiteY916" fmla="*/ 4307374 h 6857999"/>
              <a:gd name="connsiteX917" fmla="*/ 3971856 w 6063277"/>
              <a:gd name="connsiteY917" fmla="*/ 4302821 h 6857999"/>
              <a:gd name="connsiteX918" fmla="*/ 3977467 w 6063277"/>
              <a:gd name="connsiteY918" fmla="*/ 4298267 h 6857999"/>
              <a:gd name="connsiteX919" fmla="*/ 3982654 w 6063277"/>
              <a:gd name="connsiteY919" fmla="*/ 4293411 h 6857999"/>
              <a:gd name="connsiteX920" fmla="*/ 3986975 w 6063277"/>
              <a:gd name="connsiteY920" fmla="*/ 4287958 h 6857999"/>
              <a:gd name="connsiteX921" fmla="*/ 3988318 w 6063277"/>
              <a:gd name="connsiteY921" fmla="*/ 4285807 h 6857999"/>
              <a:gd name="connsiteX922" fmla="*/ 4344235 w 6063277"/>
              <a:gd name="connsiteY922" fmla="*/ 4136019 h 6857999"/>
              <a:gd name="connsiteX923" fmla="*/ 4347762 w 6063277"/>
              <a:gd name="connsiteY923" fmla="*/ 4138502 h 6857999"/>
              <a:gd name="connsiteX924" fmla="*/ 4349221 w 6063277"/>
              <a:gd name="connsiteY924" fmla="*/ 4141888 h 6857999"/>
              <a:gd name="connsiteX925" fmla="*/ 4351071 w 6063277"/>
              <a:gd name="connsiteY925" fmla="*/ 4145551 h 6857999"/>
              <a:gd name="connsiteX926" fmla="*/ 4351407 w 6063277"/>
              <a:gd name="connsiteY926" fmla="*/ 4149727 h 6857999"/>
              <a:gd name="connsiteX927" fmla="*/ 4351415 w 6063277"/>
              <a:gd name="connsiteY927" fmla="*/ 4155241 h 6857999"/>
              <a:gd name="connsiteX928" fmla="*/ 4351194 w 6063277"/>
              <a:gd name="connsiteY928" fmla="*/ 4159809 h 6857999"/>
              <a:gd name="connsiteX929" fmla="*/ 4347179 w 6063277"/>
              <a:gd name="connsiteY929" fmla="*/ 4170362 h 6857999"/>
              <a:gd name="connsiteX930" fmla="*/ 4342439 w 6063277"/>
              <a:gd name="connsiteY930" fmla="*/ 4181978 h 6857999"/>
              <a:gd name="connsiteX931" fmla="*/ 4337472 w 6063277"/>
              <a:gd name="connsiteY931" fmla="*/ 4192648 h 6857999"/>
              <a:gd name="connsiteX932" fmla="*/ 4332506 w 6063277"/>
              <a:gd name="connsiteY932" fmla="*/ 4203318 h 6857999"/>
              <a:gd name="connsiteX933" fmla="*/ 4328992 w 6063277"/>
              <a:gd name="connsiteY933" fmla="*/ 4211862 h 6857999"/>
              <a:gd name="connsiteX934" fmla="*/ 4326640 w 6063277"/>
              <a:gd name="connsiteY934" fmla="*/ 4210207 h 6857999"/>
              <a:gd name="connsiteX935" fmla="*/ 4325966 w 6063277"/>
              <a:gd name="connsiteY935" fmla="*/ 4207371 h 6857999"/>
              <a:gd name="connsiteX936" fmla="*/ 4324899 w 6063277"/>
              <a:gd name="connsiteY936" fmla="*/ 4204260 h 6857999"/>
              <a:gd name="connsiteX937" fmla="*/ 4325903 w 6063277"/>
              <a:gd name="connsiteY937" fmla="*/ 4200242 h 6857999"/>
              <a:gd name="connsiteX938" fmla="*/ 4327850 w 6063277"/>
              <a:gd name="connsiteY938" fmla="*/ 4190595 h 6857999"/>
              <a:gd name="connsiteX939" fmla="*/ 4331643 w 6063277"/>
              <a:gd name="connsiteY939" fmla="*/ 4179097 h 6857999"/>
              <a:gd name="connsiteX940" fmla="*/ 4338666 w 6063277"/>
              <a:gd name="connsiteY940" fmla="*/ 4156494 h 6857999"/>
              <a:gd name="connsiteX941" fmla="*/ 4342291 w 6063277"/>
              <a:gd name="connsiteY941" fmla="*/ 4145666 h 6857999"/>
              <a:gd name="connsiteX942" fmla="*/ 3957938 w 6063277"/>
              <a:gd name="connsiteY942" fmla="*/ 4104352 h 6857999"/>
              <a:gd name="connsiteX943" fmla="*/ 3956474 w 6063277"/>
              <a:gd name="connsiteY943" fmla="*/ 4119256 h 6857999"/>
              <a:gd name="connsiteX944" fmla="*/ 3955710 w 6063277"/>
              <a:gd name="connsiteY944" fmla="*/ 4124788 h 6857999"/>
              <a:gd name="connsiteX945" fmla="*/ 3956746 w 6063277"/>
              <a:gd name="connsiteY945" fmla="*/ 4126279 h 6857999"/>
              <a:gd name="connsiteX946" fmla="*/ 3957787 w 6063277"/>
              <a:gd name="connsiteY946" fmla="*/ 4127765 h 6857999"/>
              <a:gd name="connsiteX947" fmla="*/ 3958281 w 6063277"/>
              <a:gd name="connsiteY947" fmla="*/ 4129637 h 6857999"/>
              <a:gd name="connsiteX948" fmla="*/ 3960940 w 6063277"/>
              <a:gd name="connsiteY948" fmla="*/ 4129986 h 6857999"/>
              <a:gd name="connsiteX949" fmla="*/ 3963592 w 6063277"/>
              <a:gd name="connsiteY949" fmla="*/ 4130337 h 6857999"/>
              <a:gd name="connsiteX950" fmla="*/ 3966389 w 6063277"/>
              <a:gd name="connsiteY950" fmla="*/ 4130033 h 6857999"/>
              <a:gd name="connsiteX951" fmla="*/ 3975220 w 6063277"/>
              <a:gd name="connsiteY951" fmla="*/ 4127143 h 6857999"/>
              <a:gd name="connsiteX952" fmla="*/ 3986740 w 6063277"/>
              <a:gd name="connsiteY952" fmla="*/ 4122360 h 6857999"/>
              <a:gd name="connsiteX953" fmla="*/ 3982246 w 6063277"/>
              <a:gd name="connsiteY953" fmla="*/ 4128300 h 6857999"/>
              <a:gd name="connsiteX954" fmla="*/ 3979222 w 6063277"/>
              <a:gd name="connsiteY954" fmla="*/ 4133759 h 6857999"/>
              <a:gd name="connsiteX955" fmla="*/ 3976988 w 6063277"/>
              <a:gd name="connsiteY955" fmla="*/ 4139771 h 6857999"/>
              <a:gd name="connsiteX956" fmla="*/ 3975829 w 6063277"/>
              <a:gd name="connsiteY956" fmla="*/ 4145027 h 6857999"/>
              <a:gd name="connsiteX957" fmla="*/ 3976395 w 6063277"/>
              <a:gd name="connsiteY957" fmla="*/ 4150733 h 6857999"/>
              <a:gd name="connsiteX958" fmla="*/ 3975628 w 6063277"/>
              <a:gd name="connsiteY958" fmla="*/ 4156269 h 6857999"/>
              <a:gd name="connsiteX959" fmla="*/ 3977540 w 6063277"/>
              <a:gd name="connsiteY959" fmla="*/ 4168240 h 6857999"/>
              <a:gd name="connsiteX960" fmla="*/ 3980534 w 6063277"/>
              <a:gd name="connsiteY960" fmla="*/ 4179451 h 6857999"/>
              <a:gd name="connsiteX961" fmla="*/ 3984997 w 6063277"/>
              <a:gd name="connsiteY961" fmla="*/ 4190182 h 6857999"/>
              <a:gd name="connsiteX962" fmla="*/ 3993383 w 6063277"/>
              <a:gd name="connsiteY962" fmla="*/ 4212024 h 6857999"/>
              <a:gd name="connsiteX963" fmla="*/ 3985923 w 6063277"/>
              <a:gd name="connsiteY963" fmla="*/ 4212839 h 6857999"/>
              <a:gd name="connsiteX964" fmla="*/ 3980180 w 6063277"/>
              <a:gd name="connsiteY964" fmla="*/ 4214108 h 6857999"/>
              <a:gd name="connsiteX965" fmla="*/ 3976840 w 6063277"/>
              <a:gd name="connsiteY965" fmla="*/ 4214795 h 6857999"/>
              <a:gd name="connsiteX966" fmla="*/ 3974688 w 6063277"/>
              <a:gd name="connsiteY966" fmla="*/ 4216311 h 6857999"/>
              <a:gd name="connsiteX967" fmla="*/ 3974936 w 6063277"/>
              <a:gd name="connsiteY967" fmla="*/ 4217245 h 6857999"/>
              <a:gd name="connsiteX968" fmla="*/ 3975185 w 6063277"/>
              <a:gd name="connsiteY968" fmla="*/ 4218180 h 6857999"/>
              <a:gd name="connsiteX969" fmla="*/ 3978049 w 6063277"/>
              <a:gd name="connsiteY969" fmla="*/ 4221713 h 6857999"/>
              <a:gd name="connsiteX970" fmla="*/ 3981596 w 6063277"/>
              <a:gd name="connsiteY970" fmla="*/ 4224210 h 6857999"/>
              <a:gd name="connsiteX971" fmla="*/ 3982633 w 6063277"/>
              <a:gd name="connsiteY971" fmla="*/ 4225700 h 6857999"/>
              <a:gd name="connsiteX972" fmla="*/ 3983668 w 6063277"/>
              <a:gd name="connsiteY972" fmla="*/ 4227190 h 6857999"/>
              <a:gd name="connsiteX973" fmla="*/ 3982840 w 6063277"/>
              <a:gd name="connsiteY973" fmla="*/ 4228883 h 6857999"/>
              <a:gd name="connsiteX974" fmla="*/ 3980687 w 6063277"/>
              <a:gd name="connsiteY974" fmla="*/ 4230400 h 6857999"/>
              <a:gd name="connsiteX975" fmla="*/ 3977599 w 6063277"/>
              <a:gd name="connsiteY975" fmla="*/ 4232020 h 6857999"/>
              <a:gd name="connsiteX976" fmla="*/ 3972251 w 6063277"/>
              <a:gd name="connsiteY976" fmla="*/ 4233566 h 6857999"/>
              <a:gd name="connsiteX977" fmla="*/ 3969745 w 6063277"/>
              <a:gd name="connsiteY977" fmla="*/ 4232556 h 6857999"/>
              <a:gd name="connsiteX978" fmla="*/ 3965907 w 6063277"/>
              <a:gd name="connsiteY978" fmla="*/ 4231374 h 6857999"/>
              <a:gd name="connsiteX979" fmla="*/ 3963937 w 6063277"/>
              <a:gd name="connsiteY979" fmla="*/ 4229987 h 6857999"/>
              <a:gd name="connsiteX980" fmla="*/ 3961178 w 6063277"/>
              <a:gd name="connsiteY980" fmla="*/ 4228044 h 6857999"/>
              <a:gd name="connsiteX981" fmla="*/ 3958604 w 6063277"/>
              <a:gd name="connsiteY981" fmla="*/ 4223198 h 6857999"/>
              <a:gd name="connsiteX982" fmla="*/ 3957794 w 6063277"/>
              <a:gd name="connsiteY982" fmla="*/ 4216555 h 6857999"/>
              <a:gd name="connsiteX983" fmla="*/ 3956981 w 6063277"/>
              <a:gd name="connsiteY983" fmla="*/ 4209912 h 6857999"/>
              <a:gd name="connsiteX984" fmla="*/ 3956996 w 6063277"/>
              <a:gd name="connsiteY984" fmla="*/ 4201577 h 6857999"/>
              <a:gd name="connsiteX985" fmla="*/ 3958502 w 6063277"/>
              <a:gd name="connsiteY985" fmla="*/ 4184423 h 6857999"/>
              <a:gd name="connsiteX986" fmla="*/ 3959074 w 6063277"/>
              <a:gd name="connsiteY986" fmla="*/ 4167372 h 6857999"/>
              <a:gd name="connsiteX987" fmla="*/ 3959088 w 6063277"/>
              <a:gd name="connsiteY987" fmla="*/ 4159036 h 6857999"/>
              <a:gd name="connsiteX988" fmla="*/ 3957634 w 6063277"/>
              <a:gd name="connsiteY988" fmla="*/ 4151183 h 6857999"/>
              <a:gd name="connsiteX989" fmla="*/ 3954953 w 6063277"/>
              <a:gd name="connsiteY989" fmla="*/ 4144746 h 6857999"/>
              <a:gd name="connsiteX990" fmla="*/ 3950805 w 6063277"/>
              <a:gd name="connsiteY990" fmla="*/ 4138788 h 6857999"/>
              <a:gd name="connsiteX991" fmla="*/ 3948191 w 6063277"/>
              <a:gd name="connsiteY991" fmla="*/ 4136189 h 6857999"/>
              <a:gd name="connsiteX992" fmla="*/ 3944501 w 6063277"/>
              <a:gd name="connsiteY992" fmla="*/ 4134348 h 6857999"/>
              <a:gd name="connsiteX993" fmla="*/ 3940273 w 6063277"/>
              <a:gd name="connsiteY993" fmla="*/ 4132885 h 6857999"/>
              <a:gd name="connsiteX994" fmla="*/ 3936581 w 6063277"/>
              <a:gd name="connsiteY994" fmla="*/ 4131046 h 6857999"/>
              <a:gd name="connsiteX995" fmla="*/ 3931627 w 6063277"/>
              <a:gd name="connsiteY995" fmla="*/ 4132868 h 6857999"/>
              <a:gd name="connsiteX996" fmla="*/ 3929182 w 6063277"/>
              <a:gd name="connsiteY996" fmla="*/ 4135701 h 6857999"/>
              <a:gd name="connsiteX997" fmla="*/ 3926740 w 6063277"/>
              <a:gd name="connsiteY997" fmla="*/ 4138532 h 6857999"/>
              <a:gd name="connsiteX998" fmla="*/ 3926410 w 6063277"/>
              <a:gd name="connsiteY998" fmla="*/ 4142093 h 6857999"/>
              <a:gd name="connsiteX999" fmla="*/ 3925357 w 6063277"/>
              <a:gd name="connsiteY999" fmla="*/ 4148940 h 6857999"/>
              <a:gd name="connsiteX1000" fmla="*/ 3924695 w 6063277"/>
              <a:gd name="connsiteY1000" fmla="*/ 4156065 h 6857999"/>
              <a:gd name="connsiteX1001" fmla="*/ 3921216 w 6063277"/>
              <a:gd name="connsiteY1001" fmla="*/ 4157405 h 6857999"/>
              <a:gd name="connsiteX1002" fmla="*/ 3918024 w 6063277"/>
              <a:gd name="connsiteY1002" fmla="*/ 4157434 h 6857999"/>
              <a:gd name="connsiteX1003" fmla="*/ 3915660 w 6063277"/>
              <a:gd name="connsiteY1003" fmla="*/ 4155769 h 6857999"/>
              <a:gd name="connsiteX1004" fmla="*/ 3915306 w 6063277"/>
              <a:gd name="connsiteY1004" fmla="*/ 4153243 h 6857999"/>
              <a:gd name="connsiteX1005" fmla="*/ 3915094 w 6063277"/>
              <a:gd name="connsiteY1005" fmla="*/ 4150061 h 6857999"/>
              <a:gd name="connsiteX1006" fmla="*/ 3916107 w 6063277"/>
              <a:gd name="connsiteY1006" fmla="*/ 4145465 h 6857999"/>
              <a:gd name="connsiteX1007" fmla="*/ 3916583 w 6063277"/>
              <a:gd name="connsiteY1007" fmla="*/ 4141245 h 6857999"/>
              <a:gd name="connsiteX1008" fmla="*/ 3919068 w 6063277"/>
              <a:gd name="connsiteY1008" fmla="*/ 4136164 h 6857999"/>
              <a:gd name="connsiteX1009" fmla="*/ 3922235 w 6063277"/>
              <a:gd name="connsiteY1009" fmla="*/ 4130048 h 6857999"/>
              <a:gd name="connsiteX1010" fmla="*/ 3926585 w 6063277"/>
              <a:gd name="connsiteY1010" fmla="*/ 4124767 h 6857999"/>
              <a:gd name="connsiteX1011" fmla="*/ 3930397 w 6063277"/>
              <a:gd name="connsiteY1011" fmla="*/ 4119861 h 6857999"/>
              <a:gd name="connsiteX1012" fmla="*/ 3935535 w 6063277"/>
              <a:gd name="connsiteY1012" fmla="*/ 4115133 h 6857999"/>
              <a:gd name="connsiteX1013" fmla="*/ 3939595 w 6063277"/>
              <a:gd name="connsiteY1013" fmla="*/ 4111164 h 6857999"/>
              <a:gd name="connsiteX1014" fmla="*/ 3946310 w 6063277"/>
              <a:gd name="connsiteY1014" fmla="*/ 4107546 h 6857999"/>
              <a:gd name="connsiteX1015" fmla="*/ 3951407 w 6063277"/>
              <a:gd name="connsiteY1015" fmla="*/ 4105065 h 6857999"/>
              <a:gd name="connsiteX1016" fmla="*/ 3981051 w 6063277"/>
              <a:gd name="connsiteY1016" fmla="*/ 4010128 h 6857999"/>
              <a:gd name="connsiteX1017" fmla="*/ 3982236 w 6063277"/>
              <a:gd name="connsiteY1017" fmla="*/ 4017149 h 6857999"/>
              <a:gd name="connsiteX1018" fmla="*/ 3983908 w 6063277"/>
              <a:gd name="connsiteY1018" fmla="*/ 4038423 h 6857999"/>
              <a:gd name="connsiteX1019" fmla="*/ 3987042 w 6063277"/>
              <a:gd name="connsiteY1019" fmla="*/ 4042952 h 6857999"/>
              <a:gd name="connsiteX1020" fmla="*/ 3990478 w 6063277"/>
              <a:gd name="connsiteY1020" fmla="*/ 4046145 h 6857999"/>
              <a:gd name="connsiteX1021" fmla="*/ 3994712 w 6063277"/>
              <a:gd name="connsiteY1021" fmla="*/ 4049898 h 6857999"/>
              <a:gd name="connsiteX1022" fmla="*/ 3997997 w 6063277"/>
              <a:gd name="connsiteY1022" fmla="*/ 4053759 h 6857999"/>
              <a:gd name="connsiteX1023" fmla="*/ 4000582 w 6063277"/>
              <a:gd name="connsiteY1023" fmla="*/ 4058673 h 6857999"/>
              <a:gd name="connsiteX1024" fmla="*/ 4001825 w 6063277"/>
              <a:gd name="connsiteY1024" fmla="*/ 4063410 h 6857999"/>
              <a:gd name="connsiteX1025" fmla="*/ 4002217 w 6063277"/>
              <a:gd name="connsiteY1025" fmla="*/ 4069870 h 6857999"/>
              <a:gd name="connsiteX1026" fmla="*/ 4000014 w 6063277"/>
              <a:gd name="connsiteY1026" fmla="*/ 4077595 h 6857999"/>
              <a:gd name="connsiteX1027" fmla="*/ 3969796 w 6063277"/>
              <a:gd name="connsiteY1027" fmla="*/ 4082600 h 6857999"/>
              <a:gd name="connsiteX1028" fmla="*/ 3971493 w 6063277"/>
              <a:gd name="connsiteY1028" fmla="*/ 4079158 h 6857999"/>
              <a:gd name="connsiteX1029" fmla="*/ 3973797 w 6063277"/>
              <a:gd name="connsiteY1029" fmla="*/ 4073046 h 6857999"/>
              <a:gd name="connsiteX1030" fmla="*/ 3975998 w 6063277"/>
              <a:gd name="connsiteY1030" fmla="*/ 4065323 h 6857999"/>
              <a:gd name="connsiteX1031" fmla="*/ 3976307 w 6063277"/>
              <a:gd name="connsiteY1031" fmla="*/ 4057808 h 6857999"/>
              <a:gd name="connsiteX1032" fmla="*/ 3978321 w 6063277"/>
              <a:gd name="connsiteY1032" fmla="*/ 4040674 h 6857999"/>
              <a:gd name="connsiteX1033" fmla="*/ 3978689 w 6063277"/>
              <a:gd name="connsiteY1033" fmla="*/ 4024699 h 6857999"/>
              <a:gd name="connsiteX1034" fmla="*/ 3980297 w 6063277"/>
              <a:gd name="connsiteY1034" fmla="*/ 4013465 h 6857999"/>
              <a:gd name="connsiteX1035" fmla="*/ 3980500 w 6063277"/>
              <a:gd name="connsiteY1035" fmla="*/ 4010515 h 6857999"/>
              <a:gd name="connsiteX1036" fmla="*/ 4367564 w 6063277"/>
              <a:gd name="connsiteY1036" fmla="*/ 3942231 h 6857999"/>
              <a:gd name="connsiteX1037" fmla="*/ 4371598 w 6063277"/>
              <a:gd name="connsiteY1037" fmla="*/ 3942720 h 6857999"/>
              <a:gd name="connsiteX1038" fmla="*/ 4374522 w 6063277"/>
              <a:gd name="connsiteY1038" fmla="*/ 3943991 h 6857999"/>
              <a:gd name="connsiteX1039" fmla="*/ 4376491 w 6063277"/>
              <a:gd name="connsiteY1039" fmla="*/ 3945378 h 6857999"/>
              <a:gd name="connsiteX1040" fmla="*/ 4378297 w 6063277"/>
              <a:gd name="connsiteY1040" fmla="*/ 3947437 h 6857999"/>
              <a:gd name="connsiteX1041" fmla="*/ 4378042 w 6063277"/>
              <a:gd name="connsiteY1041" fmla="*/ 3950392 h 6857999"/>
              <a:gd name="connsiteX1042" fmla="*/ 4377781 w 6063277"/>
              <a:gd name="connsiteY1042" fmla="*/ 3953351 h 6857999"/>
              <a:gd name="connsiteX1043" fmla="*/ 4377484 w 6063277"/>
              <a:gd name="connsiteY1043" fmla="*/ 3960218 h 6857999"/>
              <a:gd name="connsiteX1044" fmla="*/ 4372937 w 6063277"/>
              <a:gd name="connsiteY1044" fmla="*/ 3975075 h 6857999"/>
              <a:gd name="connsiteX1045" fmla="*/ 4372092 w 6063277"/>
              <a:gd name="connsiteY1045" fmla="*/ 3982329 h 6857999"/>
              <a:gd name="connsiteX1046" fmla="*/ 4372226 w 6063277"/>
              <a:gd name="connsiteY1046" fmla="*/ 3985565 h 6857999"/>
              <a:gd name="connsiteX1047" fmla="*/ 4372521 w 6063277"/>
              <a:gd name="connsiteY1047" fmla="*/ 3988131 h 6857999"/>
              <a:gd name="connsiteX1048" fmla="*/ 4368254 w 6063277"/>
              <a:gd name="connsiteY1048" fmla="*/ 3986697 h 6857999"/>
              <a:gd name="connsiteX1049" fmla="*/ 4363825 w 6063277"/>
              <a:gd name="connsiteY1049" fmla="*/ 3985932 h 6857999"/>
              <a:gd name="connsiteX1050" fmla="*/ 4361461 w 6063277"/>
              <a:gd name="connsiteY1050" fmla="*/ 3984267 h 6857999"/>
              <a:gd name="connsiteX1051" fmla="*/ 4358702 w 6063277"/>
              <a:gd name="connsiteY1051" fmla="*/ 3982325 h 6857999"/>
              <a:gd name="connsiteX1052" fmla="*/ 4356505 w 6063277"/>
              <a:gd name="connsiteY1052" fmla="*/ 3979987 h 6857999"/>
              <a:gd name="connsiteX1053" fmla="*/ 4355805 w 6063277"/>
              <a:gd name="connsiteY1053" fmla="*/ 3977150 h 6857999"/>
              <a:gd name="connsiteX1054" fmla="*/ 4355283 w 6063277"/>
              <a:gd name="connsiteY1054" fmla="*/ 3973633 h 6857999"/>
              <a:gd name="connsiteX1055" fmla="*/ 4355544 w 6063277"/>
              <a:gd name="connsiteY1055" fmla="*/ 3970675 h 6857999"/>
              <a:gd name="connsiteX1056" fmla="*/ 4356782 w 6063277"/>
              <a:gd name="connsiteY1056" fmla="*/ 3963698 h 6857999"/>
              <a:gd name="connsiteX1057" fmla="*/ 4359929 w 6063277"/>
              <a:gd name="connsiteY1057" fmla="*/ 3956488 h 6857999"/>
              <a:gd name="connsiteX1058" fmla="*/ 4363632 w 6063277"/>
              <a:gd name="connsiteY1058" fmla="*/ 3948884 h 6857999"/>
              <a:gd name="connsiteX1059" fmla="*/ 4347821 w 6063277"/>
              <a:gd name="connsiteY1059" fmla="*/ 3839390 h 6857999"/>
              <a:gd name="connsiteX1060" fmla="*/ 4351199 w 6063277"/>
              <a:gd name="connsiteY1060" fmla="*/ 3840979 h 6857999"/>
              <a:gd name="connsiteX1061" fmla="*/ 4353212 w 6063277"/>
              <a:gd name="connsiteY1061" fmla="*/ 3842397 h 6857999"/>
              <a:gd name="connsiteX1062" fmla="*/ 4354101 w 6063277"/>
              <a:gd name="connsiteY1062" fmla="*/ 3844604 h 6857999"/>
              <a:gd name="connsiteX1063" fmla="*/ 4353465 w 6063277"/>
              <a:gd name="connsiteY1063" fmla="*/ 3847321 h 6857999"/>
              <a:gd name="connsiteX1064" fmla="*/ 4351717 w 6063277"/>
              <a:gd name="connsiteY1064" fmla="*/ 3854789 h 6857999"/>
              <a:gd name="connsiteX1065" fmla="*/ 4348440 w 6063277"/>
              <a:gd name="connsiteY1065" fmla="*/ 3862767 h 6857999"/>
              <a:gd name="connsiteX1066" fmla="*/ 4344283 w 6063277"/>
              <a:gd name="connsiteY1066" fmla="*/ 3872496 h 6857999"/>
              <a:gd name="connsiteX1067" fmla="*/ 4341654 w 6063277"/>
              <a:gd name="connsiteY1067" fmla="*/ 3881718 h 6857999"/>
              <a:gd name="connsiteX1068" fmla="*/ 4340542 w 6063277"/>
              <a:gd name="connsiteY1068" fmla="*/ 3886470 h 6857999"/>
              <a:gd name="connsiteX1069" fmla="*/ 4339830 w 6063277"/>
              <a:gd name="connsiteY1069" fmla="*/ 3891507 h 6857999"/>
              <a:gd name="connsiteX1070" fmla="*/ 4340242 w 6063277"/>
              <a:gd name="connsiteY1070" fmla="*/ 3895752 h 6857999"/>
              <a:gd name="connsiteX1071" fmla="*/ 4341618 w 6063277"/>
              <a:gd name="connsiteY1071" fmla="*/ 3899885 h 6857999"/>
              <a:gd name="connsiteX1072" fmla="*/ 4335907 w 6063277"/>
              <a:gd name="connsiteY1072" fmla="*/ 3898238 h 6857999"/>
              <a:gd name="connsiteX1073" fmla="*/ 4331881 w 6063277"/>
              <a:gd name="connsiteY1073" fmla="*/ 3895403 h 6857999"/>
              <a:gd name="connsiteX1074" fmla="*/ 4329384 w 6063277"/>
              <a:gd name="connsiteY1074" fmla="*/ 3892060 h 6857999"/>
              <a:gd name="connsiteX1075" fmla="*/ 4327286 w 6063277"/>
              <a:gd name="connsiteY1075" fmla="*/ 3889001 h 6857999"/>
              <a:gd name="connsiteX1076" fmla="*/ 4326153 w 6063277"/>
              <a:gd name="connsiteY1076" fmla="*/ 3885831 h 6857999"/>
              <a:gd name="connsiteX1077" fmla="*/ 4326547 w 6063277"/>
              <a:gd name="connsiteY1077" fmla="*/ 3882153 h 6857999"/>
              <a:gd name="connsiteX1078" fmla="*/ 4327904 w 6063277"/>
              <a:gd name="connsiteY1078" fmla="*/ 3878361 h 6857999"/>
              <a:gd name="connsiteX1079" fmla="*/ 4328858 w 6063277"/>
              <a:gd name="connsiteY1079" fmla="*/ 3874288 h 6857999"/>
              <a:gd name="connsiteX1080" fmla="*/ 4333098 w 6063277"/>
              <a:gd name="connsiteY1080" fmla="*/ 3866200 h 6857999"/>
              <a:gd name="connsiteX1081" fmla="*/ 4337901 w 6063277"/>
              <a:gd name="connsiteY1081" fmla="*/ 3857716 h 6857999"/>
              <a:gd name="connsiteX1082" fmla="*/ 4343262 w 6063277"/>
              <a:gd name="connsiteY1082" fmla="*/ 3848837 h 6857999"/>
              <a:gd name="connsiteX1083" fmla="*/ 4391564 w 6063277"/>
              <a:gd name="connsiteY1083" fmla="*/ 3809222 h 6857999"/>
              <a:gd name="connsiteX1084" fmla="*/ 4399388 w 6063277"/>
              <a:gd name="connsiteY1084" fmla="*/ 3812358 h 6857999"/>
              <a:gd name="connsiteX1085" fmla="*/ 4405680 w 6063277"/>
              <a:gd name="connsiteY1085" fmla="*/ 3815999 h 6857999"/>
              <a:gd name="connsiteX1086" fmla="*/ 4411715 w 6063277"/>
              <a:gd name="connsiteY1086" fmla="*/ 3818665 h 6857999"/>
              <a:gd name="connsiteX1087" fmla="*/ 4414532 w 6063277"/>
              <a:gd name="connsiteY1087" fmla="*/ 3823023 h 6857999"/>
              <a:gd name="connsiteX1088" fmla="*/ 4415606 w 6063277"/>
              <a:gd name="connsiteY1088" fmla="*/ 3824572 h 6857999"/>
              <a:gd name="connsiteX1089" fmla="*/ 4415560 w 6063277"/>
              <a:gd name="connsiteY1089" fmla="*/ 3826911 h 6857999"/>
              <a:gd name="connsiteX1090" fmla="*/ 4414129 w 6063277"/>
              <a:gd name="connsiteY1090" fmla="*/ 3829071 h 6857999"/>
              <a:gd name="connsiteX1091" fmla="*/ 4413112 w 6063277"/>
              <a:gd name="connsiteY1091" fmla="*/ 3831517 h 6857999"/>
              <a:gd name="connsiteX1092" fmla="*/ 4411533 w 6063277"/>
              <a:gd name="connsiteY1092" fmla="*/ 3834358 h 6857999"/>
              <a:gd name="connsiteX1093" fmla="*/ 4408010 w 6063277"/>
              <a:gd name="connsiteY1093" fmla="*/ 3837415 h 6857999"/>
              <a:gd name="connsiteX1094" fmla="*/ 4403516 w 6063277"/>
              <a:gd name="connsiteY1094" fmla="*/ 3840580 h 6857999"/>
              <a:gd name="connsiteX1095" fmla="*/ 4399022 w 6063277"/>
              <a:gd name="connsiteY1095" fmla="*/ 3843745 h 6857999"/>
              <a:gd name="connsiteX1096" fmla="*/ 4397281 w 6063277"/>
              <a:gd name="connsiteY1096" fmla="*/ 3840936 h 6857999"/>
              <a:gd name="connsiteX1097" fmla="*/ 4395133 w 6063277"/>
              <a:gd name="connsiteY1097" fmla="*/ 3837838 h 6857999"/>
              <a:gd name="connsiteX1098" fmla="*/ 4390526 w 6063277"/>
              <a:gd name="connsiteY1098" fmla="*/ 3833012 h 6857999"/>
              <a:gd name="connsiteX1099" fmla="*/ 4380035 w 6063277"/>
              <a:gd name="connsiteY1099" fmla="*/ 3824835 h 6857999"/>
              <a:gd name="connsiteX1100" fmla="*/ 4376914 w 6063277"/>
              <a:gd name="connsiteY1100" fmla="*/ 3821845 h 6857999"/>
              <a:gd name="connsiteX1101" fmla="*/ 4376963 w 6063277"/>
              <a:gd name="connsiteY1101" fmla="*/ 3819505 h 6857999"/>
              <a:gd name="connsiteX1102" fmla="*/ 4377830 w 6063277"/>
              <a:gd name="connsiteY1102" fmla="*/ 3817742 h 6857999"/>
              <a:gd name="connsiteX1103" fmla="*/ 4379256 w 6063277"/>
              <a:gd name="connsiteY1103" fmla="*/ 3815585 h 6857999"/>
              <a:gd name="connsiteX1104" fmla="*/ 4381656 w 6063277"/>
              <a:gd name="connsiteY1104" fmla="*/ 3813318 h 6857999"/>
              <a:gd name="connsiteX1105" fmla="*/ 4385995 w 6063277"/>
              <a:gd name="connsiteY1105" fmla="*/ 3810839 h 6857999"/>
              <a:gd name="connsiteX1106" fmla="*/ 4457654 w 6063277"/>
              <a:gd name="connsiteY1106" fmla="*/ 3764434 h 6857999"/>
              <a:gd name="connsiteX1107" fmla="*/ 4456649 w 6063277"/>
              <a:gd name="connsiteY1107" fmla="*/ 3768363 h 6857999"/>
              <a:gd name="connsiteX1108" fmla="*/ 4455425 w 6063277"/>
              <a:gd name="connsiteY1108" fmla="*/ 3771372 h 6857999"/>
              <a:gd name="connsiteX1109" fmla="*/ 4452347 w 6063277"/>
              <a:gd name="connsiteY1109" fmla="*/ 3774614 h 6857999"/>
              <a:gd name="connsiteX1110" fmla="*/ 4449982 w 6063277"/>
              <a:gd name="connsiteY1110" fmla="*/ 3776816 h 6857999"/>
              <a:gd name="connsiteX1111" fmla="*/ 4447284 w 6063277"/>
              <a:gd name="connsiteY1111" fmla="*/ 3780326 h 6857999"/>
              <a:gd name="connsiteX1112" fmla="*/ 4445686 w 6063277"/>
              <a:gd name="connsiteY1112" fmla="*/ 3783062 h 6857999"/>
              <a:gd name="connsiteX1113" fmla="*/ 4444464 w 6063277"/>
              <a:gd name="connsiteY1113" fmla="*/ 3786071 h 6857999"/>
              <a:gd name="connsiteX1114" fmla="*/ 4444007 w 6063277"/>
              <a:gd name="connsiteY1114" fmla="*/ 3789614 h 6857999"/>
              <a:gd name="connsiteX1115" fmla="*/ 4413743 w 6063277"/>
              <a:gd name="connsiteY1115" fmla="*/ 3795358 h 6857999"/>
              <a:gd name="connsiteX1116" fmla="*/ 4417920 w 6063277"/>
              <a:gd name="connsiteY1116" fmla="*/ 3791342 h 6857999"/>
              <a:gd name="connsiteX1117" fmla="*/ 4421885 w 6063277"/>
              <a:gd name="connsiteY1117" fmla="*/ 3786402 h 6857999"/>
              <a:gd name="connsiteX1118" fmla="*/ 4425300 w 6063277"/>
              <a:gd name="connsiteY1118" fmla="*/ 3781850 h 6857999"/>
              <a:gd name="connsiteX1119" fmla="*/ 4428715 w 6063277"/>
              <a:gd name="connsiteY1119" fmla="*/ 3777298 h 6857999"/>
              <a:gd name="connsiteX1120" fmla="*/ 4432513 w 6063277"/>
              <a:gd name="connsiteY1120" fmla="*/ 3773012 h 6857999"/>
              <a:gd name="connsiteX1121" fmla="*/ 4435805 w 6063277"/>
              <a:gd name="connsiteY1121" fmla="*/ 3770693 h 6857999"/>
              <a:gd name="connsiteX1122" fmla="*/ 4438927 w 6063277"/>
              <a:gd name="connsiteY1122" fmla="*/ 3769032 h 6857999"/>
              <a:gd name="connsiteX1123" fmla="*/ 4442818 w 6063277"/>
              <a:gd name="connsiteY1123" fmla="*/ 3767903 h 6857999"/>
              <a:gd name="connsiteX1124" fmla="*/ 4447254 w 6063277"/>
              <a:gd name="connsiteY1124" fmla="*/ 3766389 h 6857999"/>
              <a:gd name="connsiteX1125" fmla="*/ 4451524 w 6063277"/>
              <a:gd name="connsiteY1125" fmla="*/ 3765530 h 6857999"/>
              <a:gd name="connsiteX1126" fmla="*/ 4017420 w 6063277"/>
              <a:gd name="connsiteY1126" fmla="*/ 3720336 h 6857999"/>
              <a:gd name="connsiteX1127" fmla="*/ 4019004 w 6063277"/>
              <a:gd name="connsiteY1127" fmla="*/ 3723768 h 6857999"/>
              <a:gd name="connsiteX1128" fmla="*/ 4019374 w 6063277"/>
              <a:gd name="connsiteY1128" fmla="*/ 3726349 h 6857999"/>
              <a:gd name="connsiteX1129" fmla="*/ 4018795 w 6063277"/>
              <a:gd name="connsiteY1129" fmla="*/ 3729031 h 6857999"/>
              <a:gd name="connsiteX1130" fmla="*/ 4017663 w 6063277"/>
              <a:gd name="connsiteY1130" fmla="*/ 3732102 h 6857999"/>
              <a:gd name="connsiteX1131" fmla="*/ 4013785 w 6063277"/>
              <a:gd name="connsiteY1131" fmla="*/ 3737104 h 6857999"/>
              <a:gd name="connsiteX1132" fmla="*/ 4009106 w 6063277"/>
              <a:gd name="connsiteY1132" fmla="*/ 3741537 h 6857999"/>
              <a:gd name="connsiteX1133" fmla="*/ 4005380 w 6063277"/>
              <a:gd name="connsiteY1133" fmla="*/ 3745867 h 6857999"/>
              <a:gd name="connsiteX1134" fmla="*/ 4004138 w 6063277"/>
              <a:gd name="connsiteY1134" fmla="*/ 3747310 h 6857999"/>
              <a:gd name="connsiteX1135" fmla="*/ 4004247 w 6063277"/>
              <a:gd name="connsiteY1135" fmla="*/ 3748937 h 6857999"/>
              <a:gd name="connsiteX1136" fmla="*/ 4004362 w 6063277"/>
              <a:gd name="connsiteY1136" fmla="*/ 3750562 h 6857999"/>
              <a:gd name="connsiteX1137" fmla="*/ 4005977 w 6063277"/>
              <a:gd name="connsiteY1137" fmla="*/ 3751698 h 6857999"/>
              <a:gd name="connsiteX1138" fmla="*/ 4009643 w 6063277"/>
              <a:gd name="connsiteY1138" fmla="*/ 3751958 h 6857999"/>
              <a:gd name="connsiteX1139" fmla="*/ 4014660 w 6063277"/>
              <a:gd name="connsiteY1139" fmla="*/ 3752403 h 6857999"/>
              <a:gd name="connsiteX1140" fmla="*/ 4010125 w 6063277"/>
              <a:gd name="connsiteY1140" fmla="*/ 3756166 h 6857999"/>
              <a:gd name="connsiteX1141" fmla="*/ 4006282 w 6063277"/>
              <a:gd name="connsiteY1141" fmla="*/ 3758871 h 6857999"/>
              <a:gd name="connsiteX1142" fmla="*/ 4003137 w 6063277"/>
              <a:gd name="connsiteY1142" fmla="*/ 3760518 h 6857999"/>
              <a:gd name="connsiteX1143" fmla="*/ 4000278 w 6063277"/>
              <a:gd name="connsiteY1143" fmla="*/ 3760827 h 6857999"/>
              <a:gd name="connsiteX1144" fmla="*/ 3998664 w 6063277"/>
              <a:gd name="connsiteY1144" fmla="*/ 3759690 h 6857999"/>
              <a:gd name="connsiteX1145" fmla="*/ 3998147 w 6063277"/>
              <a:gd name="connsiteY1145" fmla="*/ 3757780 h 6857999"/>
              <a:gd name="connsiteX1146" fmla="*/ 3994951 w 6063277"/>
              <a:gd name="connsiteY1146" fmla="*/ 3753211 h 6857999"/>
              <a:gd name="connsiteX1147" fmla="*/ 3991497 w 6063277"/>
              <a:gd name="connsiteY1147" fmla="*/ 3747685 h 6857999"/>
              <a:gd name="connsiteX1148" fmla="*/ 3990319 w 6063277"/>
              <a:gd name="connsiteY1148" fmla="*/ 3744538 h 6857999"/>
              <a:gd name="connsiteX1149" fmla="*/ 3988043 w 6063277"/>
              <a:gd name="connsiteY1149" fmla="*/ 3742162 h 6857999"/>
              <a:gd name="connsiteX1150" fmla="*/ 3985622 w 6063277"/>
              <a:gd name="connsiteY1150" fmla="*/ 3740457 h 6857999"/>
              <a:gd name="connsiteX1151" fmla="*/ 3982652 w 6063277"/>
              <a:gd name="connsiteY1151" fmla="*/ 3739138 h 6857999"/>
              <a:gd name="connsiteX1152" fmla="*/ 3978987 w 6063277"/>
              <a:gd name="connsiteY1152" fmla="*/ 3738876 h 6857999"/>
              <a:gd name="connsiteX1153" fmla="*/ 3975439 w 6063277"/>
              <a:gd name="connsiteY1153" fmla="*/ 3740238 h 6857999"/>
              <a:gd name="connsiteX1154" fmla="*/ 3976859 w 6063277"/>
              <a:gd name="connsiteY1154" fmla="*/ 3735829 h 6857999"/>
              <a:gd name="connsiteX1155" fmla="*/ 3979344 w 6063277"/>
              <a:gd name="connsiteY1155" fmla="*/ 3732942 h 6857999"/>
              <a:gd name="connsiteX1156" fmla="*/ 3983733 w 6063277"/>
              <a:gd name="connsiteY1156" fmla="*/ 3729850 h 6857999"/>
              <a:gd name="connsiteX1157" fmla="*/ 3988525 w 6063277"/>
              <a:gd name="connsiteY1157" fmla="*/ 3727044 h 6857999"/>
              <a:gd name="connsiteX1158" fmla="*/ 3994127 w 6063277"/>
              <a:gd name="connsiteY1158" fmla="*/ 3724804 h 6857999"/>
              <a:gd name="connsiteX1159" fmla="*/ 4001081 w 6063277"/>
              <a:gd name="connsiteY1159" fmla="*/ 3722748 h 6857999"/>
              <a:gd name="connsiteX1160" fmla="*/ 4008706 w 6063277"/>
              <a:gd name="connsiteY1160" fmla="*/ 3721926 h 6857999"/>
              <a:gd name="connsiteX1161" fmla="*/ 4410620 w 6063277"/>
              <a:gd name="connsiteY1161" fmla="*/ 3626184 h 6857999"/>
              <a:gd name="connsiteX1162" fmla="*/ 4410615 w 6063277"/>
              <a:gd name="connsiteY1162" fmla="*/ 3630817 h 6857999"/>
              <a:gd name="connsiteX1163" fmla="*/ 4410744 w 6063277"/>
              <a:gd name="connsiteY1163" fmla="*/ 3634776 h 6857999"/>
              <a:gd name="connsiteX1164" fmla="*/ 4410607 w 6063277"/>
              <a:gd name="connsiteY1164" fmla="*/ 3637766 h 6857999"/>
              <a:gd name="connsiteX1165" fmla="*/ 4409503 w 6063277"/>
              <a:gd name="connsiteY1165" fmla="*/ 3640859 h 6857999"/>
              <a:gd name="connsiteX1166" fmla="*/ 4406342 w 6063277"/>
              <a:gd name="connsiteY1166" fmla="*/ 3647134 h 6857999"/>
              <a:gd name="connsiteX1167" fmla="*/ 4402497 w 6063277"/>
              <a:gd name="connsiteY1167" fmla="*/ 3652156 h 6857999"/>
              <a:gd name="connsiteX1168" fmla="*/ 4398653 w 6063277"/>
              <a:gd name="connsiteY1168" fmla="*/ 3657179 h 6857999"/>
              <a:gd name="connsiteX1169" fmla="*/ 4396176 w 6063277"/>
              <a:gd name="connsiteY1169" fmla="*/ 3662394 h 6857999"/>
              <a:gd name="connsiteX1170" fmla="*/ 4395076 w 6063277"/>
              <a:gd name="connsiteY1170" fmla="*/ 3665483 h 6857999"/>
              <a:gd name="connsiteX1171" fmla="*/ 4394521 w 6063277"/>
              <a:gd name="connsiteY1171" fmla="*/ 3668189 h 6857999"/>
              <a:gd name="connsiteX1172" fmla="*/ 4395208 w 6063277"/>
              <a:gd name="connsiteY1172" fmla="*/ 3671756 h 6857999"/>
              <a:gd name="connsiteX1173" fmla="*/ 4395885 w 6063277"/>
              <a:gd name="connsiteY1173" fmla="*/ 3675329 h 6857999"/>
              <a:gd name="connsiteX1174" fmla="*/ 4388621 w 6063277"/>
              <a:gd name="connsiteY1174" fmla="*/ 3676394 h 6857999"/>
              <a:gd name="connsiteX1175" fmla="*/ 4383003 w 6063277"/>
              <a:gd name="connsiteY1175" fmla="*/ 3676300 h 6857999"/>
              <a:gd name="connsiteX1176" fmla="*/ 4379849 w 6063277"/>
              <a:gd name="connsiteY1176" fmla="*/ 3675628 h 6857999"/>
              <a:gd name="connsiteX1177" fmla="*/ 4377796 w 6063277"/>
              <a:gd name="connsiteY1177" fmla="*/ 3674182 h 6857999"/>
              <a:gd name="connsiteX1178" fmla="*/ 4376975 w 6063277"/>
              <a:gd name="connsiteY1178" fmla="*/ 3671288 h 6857999"/>
              <a:gd name="connsiteX1179" fmla="*/ 4377529 w 6063277"/>
              <a:gd name="connsiteY1179" fmla="*/ 3668582 h 6857999"/>
              <a:gd name="connsiteX1180" fmla="*/ 4379864 w 6063277"/>
              <a:gd name="connsiteY1180" fmla="*/ 3661731 h 6857999"/>
              <a:gd name="connsiteX1181" fmla="*/ 4383306 w 6063277"/>
              <a:gd name="connsiteY1181" fmla="*/ 3654099 h 6857999"/>
              <a:gd name="connsiteX1182" fmla="*/ 4385095 w 6063277"/>
              <a:gd name="connsiteY1182" fmla="*/ 3649946 h 6857999"/>
              <a:gd name="connsiteX1183" fmla="*/ 4385507 w 6063277"/>
              <a:gd name="connsiteY1183" fmla="*/ 3645605 h 6857999"/>
              <a:gd name="connsiteX1184" fmla="*/ 4385376 w 6063277"/>
              <a:gd name="connsiteY1184" fmla="*/ 3641646 h 6857999"/>
              <a:gd name="connsiteX1185" fmla="*/ 4384285 w 6063277"/>
              <a:gd name="connsiteY1185" fmla="*/ 3637786 h 6857999"/>
              <a:gd name="connsiteX1186" fmla="*/ 4383059 w 6063277"/>
              <a:gd name="connsiteY1186" fmla="*/ 3634600 h 6857999"/>
              <a:gd name="connsiteX1187" fmla="*/ 4379090 w 6063277"/>
              <a:gd name="connsiteY1187" fmla="*/ 3631029 h 6857999"/>
              <a:gd name="connsiteX1188" fmla="*/ 4273736 w 6063277"/>
              <a:gd name="connsiteY1188" fmla="*/ 3600858 h 6857999"/>
              <a:gd name="connsiteX1189" fmla="*/ 4277627 w 6063277"/>
              <a:gd name="connsiteY1189" fmla="*/ 3602079 h 6857999"/>
              <a:gd name="connsiteX1190" fmla="*/ 4281933 w 6063277"/>
              <a:gd name="connsiteY1190" fmla="*/ 3603575 h 6857999"/>
              <a:gd name="connsiteX1191" fmla="*/ 4285549 w 6063277"/>
              <a:gd name="connsiteY1191" fmla="*/ 3606121 h 6857999"/>
              <a:gd name="connsiteX1192" fmla="*/ 4287942 w 6063277"/>
              <a:gd name="connsiteY1192" fmla="*/ 3610097 h 6857999"/>
              <a:gd name="connsiteX1193" fmla="*/ 4290201 w 6063277"/>
              <a:gd name="connsiteY1193" fmla="*/ 3614731 h 6857999"/>
              <a:gd name="connsiteX1194" fmla="*/ 4292307 w 6063277"/>
              <a:gd name="connsiteY1194" fmla="*/ 3620039 h 6857999"/>
              <a:gd name="connsiteX1195" fmla="*/ 4292942 w 6063277"/>
              <a:gd name="connsiteY1195" fmla="*/ 3625818 h 6857999"/>
              <a:gd name="connsiteX1196" fmla="*/ 4293430 w 6063277"/>
              <a:gd name="connsiteY1196" fmla="*/ 3632265 h 6857999"/>
              <a:gd name="connsiteX1197" fmla="*/ 4292841 w 6063277"/>
              <a:gd name="connsiteY1197" fmla="*/ 3639473 h 6857999"/>
              <a:gd name="connsiteX1198" fmla="*/ 4290505 w 6063277"/>
              <a:gd name="connsiteY1198" fmla="*/ 3646212 h 6857999"/>
              <a:gd name="connsiteX1199" fmla="*/ 4287628 w 6063277"/>
              <a:gd name="connsiteY1199" fmla="*/ 3653332 h 6857999"/>
              <a:gd name="connsiteX1200" fmla="*/ 4284497 w 6063277"/>
              <a:gd name="connsiteY1200" fmla="*/ 3657234 h 6857999"/>
              <a:gd name="connsiteX1201" fmla="*/ 4281392 w 6063277"/>
              <a:gd name="connsiteY1201" fmla="*/ 3658856 h 6857999"/>
              <a:gd name="connsiteX1202" fmla="*/ 4280185 w 6063277"/>
              <a:gd name="connsiteY1202" fmla="*/ 3658007 h 6857999"/>
              <a:gd name="connsiteX1203" fmla="*/ 4279117 w 6063277"/>
              <a:gd name="connsiteY1203" fmla="*/ 3656497 h 6857999"/>
              <a:gd name="connsiteX1204" fmla="*/ 4279047 w 6063277"/>
              <a:gd name="connsiteY1204" fmla="*/ 3648054 h 6857999"/>
              <a:gd name="connsiteX1205" fmla="*/ 4279533 w 6063277"/>
              <a:gd name="connsiteY1205" fmla="*/ 3636958 h 6857999"/>
              <a:gd name="connsiteX1206" fmla="*/ 4278765 w 6063277"/>
              <a:gd name="connsiteY1206" fmla="*/ 3631840 h 6857999"/>
              <a:gd name="connsiteX1207" fmla="*/ 4278535 w 6063277"/>
              <a:gd name="connsiteY1207" fmla="*/ 3626343 h 6857999"/>
              <a:gd name="connsiteX1208" fmla="*/ 4276277 w 6063277"/>
              <a:gd name="connsiteY1208" fmla="*/ 3621707 h 6857999"/>
              <a:gd name="connsiteX1209" fmla="*/ 4273741 w 6063277"/>
              <a:gd name="connsiteY1209" fmla="*/ 3618399 h 6857999"/>
              <a:gd name="connsiteX1210" fmla="*/ 4270526 w 6063277"/>
              <a:gd name="connsiteY1210" fmla="*/ 3616135 h 6857999"/>
              <a:gd name="connsiteX1211" fmla="*/ 4268382 w 6063277"/>
              <a:gd name="connsiteY1211" fmla="*/ 3615382 h 6857999"/>
              <a:gd name="connsiteX1212" fmla="*/ 4266230 w 6063277"/>
              <a:gd name="connsiteY1212" fmla="*/ 3614633 h 6857999"/>
              <a:gd name="connsiteX1213" fmla="*/ 4262460 w 6063277"/>
              <a:gd name="connsiteY1213" fmla="*/ 3615023 h 6857999"/>
              <a:gd name="connsiteX1214" fmla="*/ 4259085 w 6063277"/>
              <a:gd name="connsiteY1214" fmla="*/ 3615702 h 6857999"/>
              <a:gd name="connsiteX1215" fmla="*/ 4255440 w 6063277"/>
              <a:gd name="connsiteY1215" fmla="*/ 3617703 h 6857999"/>
              <a:gd name="connsiteX1216" fmla="*/ 4250984 w 6063277"/>
              <a:gd name="connsiteY1216" fmla="*/ 3619144 h 6857999"/>
              <a:gd name="connsiteX1217" fmla="*/ 4255612 w 6063277"/>
              <a:gd name="connsiteY1217" fmla="*/ 3612489 h 6857999"/>
              <a:gd name="connsiteX1218" fmla="*/ 4260356 w 6063277"/>
              <a:gd name="connsiteY1218" fmla="*/ 3607449 h 6857999"/>
              <a:gd name="connsiteX1219" fmla="*/ 4264830 w 6063277"/>
              <a:gd name="connsiteY1219" fmla="*/ 3603733 h 6857999"/>
              <a:gd name="connsiteX1220" fmla="*/ 4269822 w 6063277"/>
              <a:gd name="connsiteY1220" fmla="*/ 3601916 h 6857999"/>
              <a:gd name="connsiteX1221" fmla="*/ 4446565 w 6063277"/>
              <a:gd name="connsiteY1221" fmla="*/ 3492740 h 6857999"/>
              <a:gd name="connsiteX1222" fmla="*/ 4451517 w 6063277"/>
              <a:gd name="connsiteY1222" fmla="*/ 3493291 h 6857999"/>
              <a:gd name="connsiteX1223" fmla="*/ 4454086 w 6063277"/>
              <a:gd name="connsiteY1223" fmla="*/ 3494366 h 6857999"/>
              <a:gd name="connsiteX1224" fmla="*/ 4457993 w 6063277"/>
              <a:gd name="connsiteY1224" fmla="*/ 3495650 h 6857999"/>
              <a:gd name="connsiteX1225" fmla="*/ 4459408 w 6063277"/>
              <a:gd name="connsiteY1225" fmla="*/ 3498114 h 6857999"/>
              <a:gd name="connsiteX1226" fmla="*/ 4461753 w 6063277"/>
              <a:gd name="connsiteY1226" fmla="*/ 3500500 h 6857999"/>
              <a:gd name="connsiteX1227" fmla="*/ 4462945 w 6063277"/>
              <a:gd name="connsiteY1227" fmla="*/ 3504274 h 6857999"/>
              <a:gd name="connsiteX1228" fmla="*/ 4464400 w 6063277"/>
              <a:gd name="connsiteY1228" fmla="*/ 3511900 h 6857999"/>
              <a:gd name="connsiteX1229" fmla="*/ 4463878 w 6063277"/>
              <a:gd name="connsiteY1229" fmla="*/ 3520342 h 6857999"/>
              <a:gd name="connsiteX1230" fmla="*/ 4462097 w 6063277"/>
              <a:gd name="connsiteY1230" fmla="*/ 3538897 h 6857999"/>
              <a:gd name="connsiteX1231" fmla="*/ 4459829 w 6063277"/>
              <a:gd name="connsiteY1231" fmla="*/ 3538765 h 6857999"/>
              <a:gd name="connsiteX1232" fmla="*/ 4457148 w 6063277"/>
              <a:gd name="connsiteY1232" fmla="*/ 3538346 h 6857999"/>
              <a:gd name="connsiteX1233" fmla="*/ 4455734 w 6063277"/>
              <a:gd name="connsiteY1233" fmla="*/ 3535881 h 6857999"/>
              <a:gd name="connsiteX1234" fmla="*/ 4454618 w 6063277"/>
              <a:gd name="connsiteY1234" fmla="*/ 3534361 h 6857999"/>
              <a:gd name="connsiteX1235" fmla="*/ 4454169 w 6063277"/>
              <a:gd name="connsiteY1235" fmla="*/ 3528909 h 6857999"/>
              <a:gd name="connsiteX1236" fmla="*/ 4452680 w 6063277"/>
              <a:gd name="connsiteY1236" fmla="*/ 3524191 h 6857999"/>
              <a:gd name="connsiteX1237" fmla="*/ 4452715 w 6063277"/>
              <a:gd name="connsiteY1237" fmla="*/ 3521283 h 6857999"/>
              <a:gd name="connsiteX1238" fmla="*/ 4451079 w 6063277"/>
              <a:gd name="connsiteY1238" fmla="*/ 3520129 h 6857999"/>
              <a:gd name="connsiteX1239" fmla="*/ 4449738 w 6063277"/>
              <a:gd name="connsiteY1239" fmla="*/ 3519919 h 6857999"/>
              <a:gd name="connsiteX1240" fmla="*/ 4447468 w 6063277"/>
              <a:gd name="connsiteY1240" fmla="*/ 3519788 h 6857999"/>
              <a:gd name="connsiteX1241" fmla="*/ 4446425 w 6063277"/>
              <a:gd name="connsiteY1241" fmla="*/ 3520522 h 6857999"/>
              <a:gd name="connsiteX1242" fmla="*/ 4444751 w 6063277"/>
              <a:gd name="connsiteY1242" fmla="*/ 3522277 h 6857999"/>
              <a:gd name="connsiteX1243" fmla="*/ 4444008 w 6063277"/>
              <a:gd name="connsiteY1243" fmla="*/ 3523954 h 6857999"/>
              <a:gd name="connsiteX1244" fmla="*/ 4443262 w 6063277"/>
              <a:gd name="connsiteY1244" fmla="*/ 3525634 h 6857999"/>
              <a:gd name="connsiteX1245" fmla="*/ 4440584 w 6063277"/>
              <a:gd name="connsiteY1245" fmla="*/ 3525212 h 6857999"/>
              <a:gd name="connsiteX1246" fmla="*/ 4438947 w 6063277"/>
              <a:gd name="connsiteY1246" fmla="*/ 3524058 h 6857999"/>
              <a:gd name="connsiteX1247" fmla="*/ 4436489 w 6063277"/>
              <a:gd name="connsiteY1247" fmla="*/ 3522328 h 6857999"/>
              <a:gd name="connsiteX1248" fmla="*/ 4435296 w 6063277"/>
              <a:gd name="connsiteY1248" fmla="*/ 3518555 h 6857999"/>
              <a:gd name="connsiteX1249" fmla="*/ 4434626 w 6063277"/>
              <a:gd name="connsiteY1249" fmla="*/ 3514414 h 6857999"/>
              <a:gd name="connsiteX1250" fmla="*/ 4434439 w 6063277"/>
              <a:gd name="connsiteY1250" fmla="*/ 3504741 h 6857999"/>
              <a:gd name="connsiteX1251" fmla="*/ 4434657 w 6063277"/>
              <a:gd name="connsiteY1251" fmla="*/ 3495360 h 6857999"/>
              <a:gd name="connsiteX1252" fmla="*/ 4440874 w 6063277"/>
              <a:gd name="connsiteY1252" fmla="*/ 3493865 h 6857999"/>
              <a:gd name="connsiteX1253" fmla="*/ 4280541 w 6063277"/>
              <a:gd name="connsiteY1253" fmla="*/ 3402376 h 6857999"/>
              <a:gd name="connsiteX1254" fmla="*/ 4285504 w 6063277"/>
              <a:gd name="connsiteY1254" fmla="*/ 3402777 h 6857999"/>
              <a:gd name="connsiteX1255" fmla="*/ 4289214 w 6063277"/>
              <a:gd name="connsiteY1255" fmla="*/ 3404617 h 6857999"/>
              <a:gd name="connsiteX1256" fmla="*/ 4291587 w 6063277"/>
              <a:gd name="connsiteY1256" fmla="*/ 3406287 h 6857999"/>
              <a:gd name="connsiteX1257" fmla="*/ 4294198 w 6063277"/>
              <a:gd name="connsiteY1257" fmla="*/ 3408900 h 6857999"/>
              <a:gd name="connsiteX1258" fmla="*/ 4295320 w 6063277"/>
              <a:gd name="connsiteY1258" fmla="*/ 3412008 h 6857999"/>
              <a:gd name="connsiteX1259" fmla="*/ 4297250 w 6063277"/>
              <a:gd name="connsiteY1259" fmla="*/ 3419554 h 6857999"/>
              <a:gd name="connsiteX1260" fmla="*/ 4296592 w 6063277"/>
              <a:gd name="connsiteY1260" fmla="*/ 3428366 h 6857999"/>
              <a:gd name="connsiteX1261" fmla="*/ 4297667 w 6063277"/>
              <a:gd name="connsiteY1261" fmla="*/ 3437629 h 6857999"/>
              <a:gd name="connsiteX1262" fmla="*/ 4297558 w 6063277"/>
              <a:gd name="connsiteY1262" fmla="*/ 3446055 h 6857999"/>
              <a:gd name="connsiteX1263" fmla="*/ 4299489 w 6063277"/>
              <a:gd name="connsiteY1263" fmla="*/ 3453601 h 6857999"/>
              <a:gd name="connsiteX1264" fmla="*/ 4258827 w 6063277"/>
              <a:gd name="connsiteY1264" fmla="*/ 3460529 h 6857999"/>
              <a:gd name="connsiteX1265" fmla="*/ 4260781 w 6063277"/>
              <a:gd name="connsiteY1265" fmla="*/ 3458040 h 6857999"/>
              <a:gd name="connsiteX1266" fmla="*/ 4263129 w 6063277"/>
              <a:gd name="connsiteY1266" fmla="*/ 3455828 h 6857999"/>
              <a:gd name="connsiteX1267" fmla="*/ 4266950 w 6063277"/>
              <a:gd name="connsiteY1267" fmla="*/ 3449241 h 6857999"/>
              <a:gd name="connsiteX1268" fmla="*/ 4269431 w 6063277"/>
              <a:gd name="connsiteY1268" fmla="*/ 3442485 h 6857999"/>
              <a:gd name="connsiteX1269" fmla="*/ 4272068 w 6063277"/>
              <a:gd name="connsiteY1269" fmla="*/ 3435062 h 6857999"/>
              <a:gd name="connsiteX1270" fmla="*/ 4273475 w 6063277"/>
              <a:gd name="connsiteY1270" fmla="*/ 3419042 h 6857999"/>
              <a:gd name="connsiteX1271" fmla="*/ 4275824 w 6063277"/>
              <a:gd name="connsiteY1271" fmla="*/ 3402915 h 6857999"/>
              <a:gd name="connsiteX1272" fmla="*/ 4513646 w 6063277"/>
              <a:gd name="connsiteY1272" fmla="*/ 3138894 h 6857999"/>
              <a:gd name="connsiteX1273" fmla="*/ 4518836 w 6063277"/>
              <a:gd name="connsiteY1273" fmla="*/ 3140291 h 6857999"/>
              <a:gd name="connsiteX1274" fmla="*/ 4524422 w 6063277"/>
              <a:gd name="connsiteY1274" fmla="*/ 3141970 h 6857999"/>
              <a:gd name="connsiteX1275" fmla="*/ 4528942 w 6063277"/>
              <a:gd name="connsiteY1275" fmla="*/ 3144399 h 6857999"/>
              <a:gd name="connsiteX1276" fmla="*/ 4533063 w 6063277"/>
              <a:gd name="connsiteY1276" fmla="*/ 3146549 h 6857999"/>
              <a:gd name="connsiteX1277" fmla="*/ 4536912 w 6063277"/>
              <a:gd name="connsiteY1277" fmla="*/ 3150011 h 6857999"/>
              <a:gd name="connsiteX1278" fmla="*/ 4540761 w 6063277"/>
              <a:gd name="connsiteY1278" fmla="*/ 3153476 h 6857999"/>
              <a:gd name="connsiteX1279" fmla="*/ 4542611 w 6063277"/>
              <a:gd name="connsiteY1279" fmla="*/ 3157785 h 6857999"/>
              <a:gd name="connsiteX1280" fmla="*/ 4544857 w 6063277"/>
              <a:gd name="connsiteY1280" fmla="*/ 3162377 h 6857999"/>
              <a:gd name="connsiteX1281" fmla="*/ 4547351 w 6063277"/>
              <a:gd name="connsiteY1281" fmla="*/ 3172407 h 6857999"/>
              <a:gd name="connsiteX1282" fmla="*/ 4549439 w 6063277"/>
              <a:gd name="connsiteY1282" fmla="*/ 3184408 h 6857999"/>
              <a:gd name="connsiteX1283" fmla="*/ 4548592 w 6063277"/>
              <a:gd name="connsiteY1283" fmla="*/ 3197352 h 6857999"/>
              <a:gd name="connsiteX1284" fmla="*/ 4546940 w 6063277"/>
              <a:gd name="connsiteY1284" fmla="*/ 3211985 h 6857999"/>
              <a:gd name="connsiteX1285" fmla="*/ 4529226 w 6063277"/>
              <a:gd name="connsiteY1285" fmla="*/ 3176191 h 6857999"/>
              <a:gd name="connsiteX1286" fmla="*/ 4521034 w 6063277"/>
              <a:gd name="connsiteY1286" fmla="*/ 3158387 h 6857999"/>
              <a:gd name="connsiteX1287" fmla="*/ 4092001 w 6063277"/>
              <a:gd name="connsiteY1287" fmla="*/ 3048559 h 6857999"/>
              <a:gd name="connsiteX1288" fmla="*/ 4096078 w 6063277"/>
              <a:gd name="connsiteY1288" fmla="*/ 3049056 h 6857999"/>
              <a:gd name="connsiteX1289" fmla="*/ 4097671 w 6063277"/>
              <a:gd name="connsiteY1289" fmla="*/ 3050178 h 6857999"/>
              <a:gd name="connsiteX1290" fmla="*/ 4098542 w 6063277"/>
              <a:gd name="connsiteY1290" fmla="*/ 3052372 h 6857999"/>
              <a:gd name="connsiteX1291" fmla="*/ 4099012 w 6063277"/>
              <a:gd name="connsiteY1291" fmla="*/ 3054286 h 6857999"/>
              <a:gd name="connsiteX1292" fmla="*/ 4097237 w 6063277"/>
              <a:gd name="connsiteY1292" fmla="*/ 3057781 h 6857999"/>
              <a:gd name="connsiteX1293" fmla="*/ 4096023 w 6063277"/>
              <a:gd name="connsiteY1293" fmla="*/ 3060882 h 6857999"/>
              <a:gd name="connsiteX1294" fmla="*/ 4091909 w 6063277"/>
              <a:gd name="connsiteY1294" fmla="*/ 3068269 h 6857999"/>
              <a:gd name="connsiteX1295" fmla="*/ 4086674 w 6063277"/>
              <a:gd name="connsiteY1295" fmla="*/ 3076446 h 6857999"/>
              <a:gd name="connsiteX1296" fmla="*/ 4082398 w 6063277"/>
              <a:gd name="connsiteY1296" fmla="*/ 3084509 h 6857999"/>
              <a:gd name="connsiteX1297" fmla="*/ 4079081 w 6063277"/>
              <a:gd name="connsiteY1297" fmla="*/ 3092457 h 6857999"/>
              <a:gd name="connsiteX1298" fmla="*/ 4078103 w 6063277"/>
              <a:gd name="connsiteY1298" fmla="*/ 3096514 h 6857999"/>
              <a:gd name="connsiteX1299" fmla="*/ 4078248 w 6063277"/>
              <a:gd name="connsiteY1299" fmla="*/ 3099779 h 6857999"/>
              <a:gd name="connsiteX1300" fmla="*/ 4074408 w 6063277"/>
              <a:gd name="connsiteY1300" fmla="*/ 3100239 h 6857999"/>
              <a:gd name="connsiteX1301" fmla="*/ 4071291 w 6063277"/>
              <a:gd name="connsiteY1301" fmla="*/ 3099626 h 6857999"/>
              <a:gd name="connsiteX1302" fmla="*/ 4069299 w 6063277"/>
              <a:gd name="connsiteY1302" fmla="*/ 3098224 h 6857999"/>
              <a:gd name="connsiteX1303" fmla="*/ 4068430 w 6063277"/>
              <a:gd name="connsiteY1303" fmla="*/ 3096030 h 6857999"/>
              <a:gd name="connsiteX1304" fmla="*/ 4067723 w 6063277"/>
              <a:gd name="connsiteY1304" fmla="*/ 3093159 h 6857999"/>
              <a:gd name="connsiteX1305" fmla="*/ 4067579 w 6063277"/>
              <a:gd name="connsiteY1305" fmla="*/ 3089893 h 6857999"/>
              <a:gd name="connsiteX1306" fmla="*/ 4067851 w 6063277"/>
              <a:gd name="connsiteY1306" fmla="*/ 3082966 h 6857999"/>
              <a:gd name="connsiteX1307" fmla="*/ 4071368 w 6063277"/>
              <a:gd name="connsiteY1307" fmla="*/ 3066458 h 6857999"/>
              <a:gd name="connsiteX1308" fmla="*/ 4072764 w 6063277"/>
              <a:gd name="connsiteY1308" fmla="*/ 3058740 h 6857999"/>
              <a:gd name="connsiteX1309" fmla="*/ 4071097 w 6063277"/>
              <a:gd name="connsiteY1309" fmla="*/ 3055985 h 6857999"/>
              <a:gd name="connsiteX1310" fmla="*/ 4071351 w 6063277"/>
              <a:gd name="connsiteY1310" fmla="*/ 3052999 h 6857999"/>
              <a:gd name="connsiteX1311" fmla="*/ 4077819 w 6063277"/>
              <a:gd name="connsiteY1311" fmla="*/ 3055180 h 6857999"/>
              <a:gd name="connsiteX1312" fmla="*/ 4080933 w 6063277"/>
              <a:gd name="connsiteY1312" fmla="*/ 3055792 h 6857999"/>
              <a:gd name="connsiteX1313" fmla="*/ 4083651 w 6063277"/>
              <a:gd name="connsiteY1313" fmla="*/ 3056125 h 6857999"/>
              <a:gd name="connsiteX1314" fmla="*/ 4087093 w 6063277"/>
              <a:gd name="connsiteY1314" fmla="*/ 3055383 h 6857999"/>
              <a:gd name="connsiteX1315" fmla="*/ 4088216 w 6063277"/>
              <a:gd name="connsiteY1315" fmla="*/ 3054592 h 6857999"/>
              <a:gd name="connsiteX1316" fmla="*/ 4090789 w 6063277"/>
              <a:gd name="connsiteY1316" fmla="*/ 3051659 h 6857999"/>
              <a:gd name="connsiteX1317" fmla="*/ 4470196 w 6063277"/>
              <a:gd name="connsiteY1317" fmla="*/ 3031941 h 6857999"/>
              <a:gd name="connsiteX1318" fmla="*/ 4473538 w 6063277"/>
              <a:gd name="connsiteY1318" fmla="*/ 3033491 h 6857999"/>
              <a:gd name="connsiteX1319" fmla="*/ 4475519 w 6063277"/>
              <a:gd name="connsiteY1319" fmla="*/ 3034885 h 6857999"/>
              <a:gd name="connsiteX1320" fmla="*/ 4477719 w 6063277"/>
              <a:gd name="connsiteY1320" fmla="*/ 3037239 h 6857999"/>
              <a:gd name="connsiteX1321" fmla="*/ 4478385 w 6063277"/>
              <a:gd name="connsiteY1321" fmla="*/ 3040113 h 6857999"/>
              <a:gd name="connsiteX1322" fmla="*/ 4480341 w 6063277"/>
              <a:gd name="connsiteY1322" fmla="*/ 3047102 h 6857999"/>
              <a:gd name="connsiteX1323" fmla="*/ 4483259 w 6063277"/>
              <a:gd name="connsiteY1323" fmla="*/ 3053968 h 6857999"/>
              <a:gd name="connsiteX1324" fmla="*/ 4484719 w 6063277"/>
              <a:gd name="connsiteY1324" fmla="*/ 3057400 h 6857999"/>
              <a:gd name="connsiteX1325" fmla="*/ 4486921 w 6063277"/>
              <a:gd name="connsiteY1325" fmla="*/ 3059753 h 6857999"/>
              <a:gd name="connsiteX1326" fmla="*/ 4490880 w 6063277"/>
              <a:gd name="connsiteY1326" fmla="*/ 3062541 h 6857999"/>
              <a:gd name="connsiteX1327" fmla="*/ 4495583 w 6063277"/>
              <a:gd name="connsiteY1327" fmla="*/ 3064248 h 6857999"/>
              <a:gd name="connsiteX1328" fmla="*/ 4501025 w 6063277"/>
              <a:gd name="connsiteY1328" fmla="*/ 3064875 h 6857999"/>
              <a:gd name="connsiteX1329" fmla="*/ 4508966 w 6063277"/>
              <a:gd name="connsiteY1329" fmla="*/ 3064859 h 6857999"/>
              <a:gd name="connsiteX1330" fmla="*/ 4507530 w 6063277"/>
              <a:gd name="connsiteY1330" fmla="*/ 3081483 h 6857999"/>
              <a:gd name="connsiteX1331" fmla="*/ 4505033 w 6063277"/>
              <a:gd name="connsiteY1331" fmla="*/ 3082126 h 6857999"/>
              <a:gd name="connsiteX1332" fmla="*/ 4501568 w 6063277"/>
              <a:gd name="connsiteY1332" fmla="*/ 3082893 h 6857999"/>
              <a:gd name="connsiteX1333" fmla="*/ 4499858 w 6063277"/>
              <a:gd name="connsiteY1333" fmla="*/ 3084097 h 6857999"/>
              <a:gd name="connsiteX1334" fmla="*/ 4499117 w 6063277"/>
              <a:gd name="connsiteY1334" fmla="*/ 3085176 h 6857999"/>
              <a:gd name="connsiteX1335" fmla="*/ 4496889 w 6063277"/>
              <a:gd name="connsiteY1335" fmla="*/ 3088418 h 6857999"/>
              <a:gd name="connsiteX1336" fmla="*/ 4496244 w 6063277"/>
              <a:gd name="connsiteY1336" fmla="*/ 3092775 h 6857999"/>
              <a:gd name="connsiteX1337" fmla="*/ 4491175 w 6063277"/>
              <a:gd name="connsiteY1337" fmla="*/ 3085195 h 6857999"/>
              <a:gd name="connsiteX1338" fmla="*/ 4485927 w 6063277"/>
              <a:gd name="connsiteY1338" fmla="*/ 3078295 h 6857999"/>
              <a:gd name="connsiteX1339" fmla="*/ 4474127 w 6063277"/>
              <a:gd name="connsiteY1339" fmla="*/ 3065975 h 6857999"/>
              <a:gd name="connsiteX1340" fmla="*/ 4469279 w 6063277"/>
              <a:gd name="connsiteY1340" fmla="*/ 3059352 h 6857999"/>
              <a:gd name="connsiteX1341" fmla="*/ 4465170 w 6063277"/>
              <a:gd name="connsiteY1341" fmla="*/ 3051651 h 6857999"/>
              <a:gd name="connsiteX1342" fmla="*/ 4461807 w 6063277"/>
              <a:gd name="connsiteY1342" fmla="*/ 3042868 h 6857999"/>
              <a:gd name="connsiteX1343" fmla="*/ 4459579 w 6063277"/>
              <a:gd name="connsiteY1343" fmla="*/ 3033284 h 6857999"/>
              <a:gd name="connsiteX1344" fmla="*/ 4465941 w 6063277"/>
              <a:gd name="connsiteY1344" fmla="*/ 3032150 h 6857999"/>
              <a:gd name="connsiteX1345" fmla="*/ 4596489 w 6063277"/>
              <a:gd name="connsiteY1345" fmla="*/ 2405784 h 6857999"/>
              <a:gd name="connsiteX1346" fmla="*/ 4596125 w 6063277"/>
              <a:gd name="connsiteY1346" fmla="*/ 2593593 h 6857999"/>
              <a:gd name="connsiteX1347" fmla="*/ 4595657 w 6063277"/>
              <a:gd name="connsiteY1347" fmla="*/ 2638150 h 6857999"/>
              <a:gd name="connsiteX1348" fmla="*/ 4592980 w 6063277"/>
              <a:gd name="connsiteY1348" fmla="*/ 2674187 h 6857999"/>
              <a:gd name="connsiteX1349" fmla="*/ 4587929 w 6063277"/>
              <a:gd name="connsiteY1349" fmla="*/ 2744927 h 6857999"/>
              <a:gd name="connsiteX1350" fmla="*/ 4583823 w 6063277"/>
              <a:gd name="connsiteY1350" fmla="*/ 2815561 h 6857999"/>
              <a:gd name="connsiteX1351" fmla="*/ 4581461 w 6063277"/>
              <a:gd name="connsiteY1351" fmla="*/ 2886647 h 6857999"/>
              <a:gd name="connsiteX1352" fmla="*/ 4579592 w 6063277"/>
              <a:gd name="connsiteY1352" fmla="*/ 2959625 h 6857999"/>
              <a:gd name="connsiteX1353" fmla="*/ 4580199 w 6063277"/>
              <a:gd name="connsiteY1353" fmla="*/ 3035898 h 6857999"/>
              <a:gd name="connsiteX1354" fmla="*/ 4575617 w 6063277"/>
              <a:gd name="connsiteY1354" fmla="*/ 3035766 h 6857999"/>
              <a:gd name="connsiteX1355" fmla="*/ 4571981 w 6063277"/>
              <a:gd name="connsiteY1355" fmla="*/ 3035527 h 6857999"/>
              <a:gd name="connsiteX1356" fmla="*/ 4569293 w 6063277"/>
              <a:gd name="connsiteY1356" fmla="*/ 3035180 h 6857999"/>
              <a:gd name="connsiteX1357" fmla="*/ 4567305 w 6063277"/>
              <a:gd name="connsiteY1357" fmla="*/ 3033781 h 6857999"/>
              <a:gd name="connsiteX1358" fmla="*/ 4562933 w 6063277"/>
              <a:gd name="connsiteY1358" fmla="*/ 3030701 h 6857999"/>
              <a:gd name="connsiteX1359" fmla="*/ 4561156 w 6063277"/>
              <a:gd name="connsiteY1359" fmla="*/ 3026355 h 6857999"/>
              <a:gd name="connsiteX1360" fmla="*/ 4559926 w 6063277"/>
              <a:gd name="connsiteY1360" fmla="*/ 3021621 h 6857999"/>
              <a:gd name="connsiteX1361" fmla="*/ 4559250 w 6063277"/>
              <a:gd name="connsiteY1361" fmla="*/ 3016500 h 6857999"/>
              <a:gd name="connsiteX1362" fmla="*/ 4560372 w 6063277"/>
              <a:gd name="connsiteY1362" fmla="*/ 3009551 h 6857999"/>
              <a:gd name="connsiteX1363" fmla="*/ 4561741 w 6063277"/>
              <a:gd name="connsiteY1363" fmla="*/ 3003548 h 6857999"/>
              <a:gd name="connsiteX1364" fmla="*/ 4564778 w 6063277"/>
              <a:gd name="connsiteY1364" fmla="*/ 2990212 h 6857999"/>
              <a:gd name="connsiteX1365" fmla="*/ 4567364 w 6063277"/>
              <a:gd name="connsiteY1365" fmla="*/ 2978874 h 6857999"/>
              <a:gd name="connsiteX1366" fmla="*/ 4567632 w 6063277"/>
              <a:gd name="connsiteY1366" fmla="*/ 2973646 h 6857999"/>
              <a:gd name="connsiteX1367" fmla="*/ 4567597 w 6063277"/>
              <a:gd name="connsiteY1367" fmla="*/ 2969752 h 6857999"/>
              <a:gd name="connsiteX1368" fmla="*/ 4566064 w 6063277"/>
              <a:gd name="connsiteY1368" fmla="*/ 2966352 h 6857999"/>
              <a:gd name="connsiteX1369" fmla="*/ 4563283 w 6063277"/>
              <a:gd name="connsiteY1369" fmla="*/ 2964392 h 6857999"/>
              <a:gd name="connsiteX1370" fmla="*/ 4558642 w 6063277"/>
              <a:gd name="connsiteY1370" fmla="*/ 2966541 h 6857999"/>
              <a:gd name="connsiteX1371" fmla="*/ 4554700 w 6063277"/>
              <a:gd name="connsiteY1371" fmla="*/ 2967636 h 6857999"/>
              <a:gd name="connsiteX1372" fmla="*/ 4550855 w 6063277"/>
              <a:gd name="connsiteY1372" fmla="*/ 2970345 h 6857999"/>
              <a:gd name="connsiteX1373" fmla="*/ 4548505 w 6063277"/>
              <a:gd name="connsiteY1373" fmla="*/ 2972560 h 6857999"/>
              <a:gd name="connsiteX1374" fmla="*/ 4545851 w 6063277"/>
              <a:gd name="connsiteY1374" fmla="*/ 2976108 h 6857999"/>
              <a:gd name="connsiteX1375" fmla="*/ 4544296 w 6063277"/>
              <a:gd name="connsiteY1375" fmla="*/ 2978883 h 6857999"/>
              <a:gd name="connsiteX1376" fmla="*/ 4542227 w 6063277"/>
              <a:gd name="connsiteY1376" fmla="*/ 2985938 h 6857999"/>
              <a:gd name="connsiteX1377" fmla="*/ 4540403 w 6063277"/>
              <a:gd name="connsiteY1377" fmla="*/ 2993941 h 6857999"/>
              <a:gd name="connsiteX1378" fmla="*/ 4540871 w 6063277"/>
              <a:gd name="connsiteY1378" fmla="*/ 3002010 h 6857999"/>
              <a:gd name="connsiteX1379" fmla="*/ 4539761 w 6063277"/>
              <a:gd name="connsiteY1379" fmla="*/ 3019027 h 6857999"/>
              <a:gd name="connsiteX1380" fmla="*/ 4536430 w 6063277"/>
              <a:gd name="connsiteY1380" fmla="*/ 3017455 h 6857999"/>
              <a:gd name="connsiteX1381" fmla="*/ 4531600 w 6063277"/>
              <a:gd name="connsiteY1381" fmla="*/ 3016377 h 6857999"/>
              <a:gd name="connsiteX1382" fmla="*/ 4527320 w 6063277"/>
              <a:gd name="connsiteY1382" fmla="*/ 3014911 h 6857999"/>
              <a:gd name="connsiteX1383" fmla="*/ 4523137 w 6063277"/>
              <a:gd name="connsiteY1383" fmla="*/ 3015058 h 6857999"/>
              <a:gd name="connsiteX1384" fmla="*/ 4517852 w 6063277"/>
              <a:gd name="connsiteY1384" fmla="*/ 3015981 h 6857999"/>
              <a:gd name="connsiteX1385" fmla="*/ 4513758 w 6063277"/>
              <a:gd name="connsiteY1385" fmla="*/ 3017744 h 6857999"/>
              <a:gd name="connsiteX1386" fmla="*/ 4512111 w 6063277"/>
              <a:gd name="connsiteY1386" fmla="*/ 3018904 h 6857999"/>
              <a:gd name="connsiteX1387" fmla="*/ 4510710 w 6063277"/>
              <a:gd name="connsiteY1387" fmla="*/ 3021011 h 6857999"/>
              <a:gd name="connsiteX1388" fmla="*/ 4510008 w 6063277"/>
              <a:gd name="connsiteY1388" fmla="*/ 3022065 h 6857999"/>
              <a:gd name="connsiteX1389" fmla="*/ 4509399 w 6063277"/>
              <a:gd name="connsiteY1389" fmla="*/ 3024733 h 6857999"/>
              <a:gd name="connsiteX1390" fmla="*/ 4502244 w 6063277"/>
              <a:gd name="connsiteY1390" fmla="*/ 3019695 h 6857999"/>
              <a:gd name="connsiteX1391" fmla="*/ 4498083 w 6063277"/>
              <a:gd name="connsiteY1391" fmla="*/ 3013668 h 6857999"/>
              <a:gd name="connsiteX1392" fmla="*/ 4495814 w 6063277"/>
              <a:gd name="connsiteY1392" fmla="*/ 3007427 h 6857999"/>
              <a:gd name="connsiteX1393" fmla="*/ 4495838 w 6063277"/>
              <a:gd name="connsiteY1393" fmla="*/ 3001252 h 6857999"/>
              <a:gd name="connsiteX1394" fmla="*/ 4497112 w 6063277"/>
              <a:gd name="connsiteY1394" fmla="*/ 2993637 h 6857999"/>
              <a:gd name="connsiteX1395" fmla="*/ 4498633 w 6063277"/>
              <a:gd name="connsiteY1395" fmla="*/ 2986967 h 6857999"/>
              <a:gd name="connsiteX1396" fmla="*/ 4505917 w 6063277"/>
              <a:gd name="connsiteY1396" fmla="*/ 2971200 h 6857999"/>
              <a:gd name="connsiteX1397" fmla="*/ 4513351 w 6063277"/>
              <a:gd name="connsiteY1397" fmla="*/ 2954768 h 6857999"/>
              <a:gd name="connsiteX1398" fmla="*/ 4516671 w 6063277"/>
              <a:gd name="connsiteY1398" fmla="*/ 2946271 h 6857999"/>
              <a:gd name="connsiteX1399" fmla="*/ 4520143 w 6063277"/>
              <a:gd name="connsiteY1399" fmla="*/ 2937108 h 6857999"/>
              <a:gd name="connsiteX1400" fmla="*/ 4521173 w 6063277"/>
              <a:gd name="connsiteY1400" fmla="*/ 2928545 h 6857999"/>
              <a:gd name="connsiteX1401" fmla="*/ 4520062 w 6063277"/>
              <a:gd name="connsiteY1401" fmla="*/ 2919250 h 6857999"/>
              <a:gd name="connsiteX1402" fmla="*/ 4518950 w 6063277"/>
              <a:gd name="connsiteY1402" fmla="*/ 2909955 h 6857999"/>
              <a:gd name="connsiteX1403" fmla="*/ 4515548 w 6063277"/>
              <a:gd name="connsiteY1403" fmla="*/ 2900593 h 6857999"/>
              <a:gd name="connsiteX1404" fmla="*/ 4509178 w 6063277"/>
              <a:gd name="connsiteY1404" fmla="*/ 2912358 h 6857999"/>
              <a:gd name="connsiteX1405" fmla="*/ 4501764 w 6063277"/>
              <a:gd name="connsiteY1405" fmla="*/ 2922618 h 6857999"/>
              <a:gd name="connsiteX1406" fmla="*/ 4495055 w 6063277"/>
              <a:gd name="connsiteY1406" fmla="*/ 2931822 h 6857999"/>
              <a:gd name="connsiteX1407" fmla="*/ 4488193 w 6063277"/>
              <a:gd name="connsiteY1407" fmla="*/ 2941693 h 6857999"/>
              <a:gd name="connsiteX1408" fmla="*/ 4481575 w 6063277"/>
              <a:gd name="connsiteY1408" fmla="*/ 2952512 h 6857999"/>
              <a:gd name="connsiteX1409" fmla="*/ 4479260 w 6063277"/>
              <a:gd name="connsiteY1409" fmla="*/ 2958620 h 6857999"/>
              <a:gd name="connsiteX1410" fmla="*/ 4476396 w 6063277"/>
              <a:gd name="connsiteY1410" fmla="*/ 2965116 h 6857999"/>
              <a:gd name="connsiteX1411" fmla="*/ 4474175 w 6063277"/>
              <a:gd name="connsiteY1411" fmla="*/ 2972839 h 6857999"/>
              <a:gd name="connsiteX1412" fmla="*/ 4471954 w 6063277"/>
              <a:gd name="connsiteY1412" fmla="*/ 2980562 h 6857999"/>
              <a:gd name="connsiteX1413" fmla="*/ 4470773 w 6063277"/>
              <a:gd name="connsiteY1413" fmla="*/ 2989791 h 6857999"/>
              <a:gd name="connsiteX1414" fmla="*/ 4469440 w 6063277"/>
              <a:gd name="connsiteY1414" fmla="*/ 2999688 h 6857999"/>
              <a:gd name="connsiteX1415" fmla="*/ 4466647 w 6063277"/>
              <a:gd name="connsiteY1415" fmla="*/ 2987658 h 6857999"/>
              <a:gd name="connsiteX1416" fmla="*/ 4463303 w 6063277"/>
              <a:gd name="connsiteY1416" fmla="*/ 2976017 h 6857999"/>
              <a:gd name="connsiteX1417" fmla="*/ 4461457 w 6063277"/>
              <a:gd name="connsiteY1417" fmla="*/ 2963881 h 6857999"/>
              <a:gd name="connsiteX1418" fmla="*/ 4460555 w 6063277"/>
              <a:gd name="connsiteY1418" fmla="*/ 2951640 h 6857999"/>
              <a:gd name="connsiteX1419" fmla="*/ 4459503 w 6063277"/>
              <a:gd name="connsiteY1419" fmla="*/ 2940062 h 6857999"/>
              <a:gd name="connsiteX1420" fmla="*/ 4459947 w 6063277"/>
              <a:gd name="connsiteY1420" fmla="*/ 2927993 h 6857999"/>
              <a:gd name="connsiteX1421" fmla="*/ 4460788 w 6063277"/>
              <a:gd name="connsiteY1421" fmla="*/ 2916203 h 6857999"/>
              <a:gd name="connsiteX1422" fmla="*/ 4463278 w 6063277"/>
              <a:gd name="connsiteY1422" fmla="*/ 2903253 h 6857999"/>
              <a:gd name="connsiteX1423" fmla="*/ 4464670 w 6063277"/>
              <a:gd name="connsiteY1423" fmla="*/ 2891075 h 6857999"/>
              <a:gd name="connsiteX1424" fmla="*/ 4468504 w 6063277"/>
              <a:gd name="connsiteY1424" fmla="*/ 2878298 h 6857999"/>
              <a:gd name="connsiteX1425" fmla="*/ 4471943 w 6063277"/>
              <a:gd name="connsiteY1425" fmla="*/ 2865240 h 6857999"/>
              <a:gd name="connsiteX1426" fmla="*/ 4476325 w 6063277"/>
              <a:gd name="connsiteY1426" fmla="*/ 2852075 h 6857999"/>
              <a:gd name="connsiteX1427" fmla="*/ 4480710 w 6063277"/>
              <a:gd name="connsiteY1427" fmla="*/ 2838910 h 6857999"/>
              <a:gd name="connsiteX1428" fmla="*/ 4487140 w 6063277"/>
              <a:gd name="connsiteY1428" fmla="*/ 2824864 h 6857999"/>
              <a:gd name="connsiteX1429" fmla="*/ 4500947 w 6063277"/>
              <a:gd name="connsiteY1429" fmla="*/ 2796665 h 6857999"/>
              <a:gd name="connsiteX1430" fmla="*/ 4492646 w 6063277"/>
              <a:gd name="connsiteY1430" fmla="*/ 2804751 h 6857999"/>
              <a:gd name="connsiteX1431" fmla="*/ 4488342 w 6063277"/>
              <a:gd name="connsiteY1431" fmla="*/ 2809460 h 6857999"/>
              <a:gd name="connsiteX1432" fmla="*/ 4484497 w 6063277"/>
              <a:gd name="connsiteY1432" fmla="*/ 2812169 h 6857999"/>
              <a:gd name="connsiteX1433" fmla="*/ 4483399 w 6063277"/>
              <a:gd name="connsiteY1433" fmla="*/ 2812942 h 6857999"/>
              <a:gd name="connsiteX1434" fmla="*/ 4482604 w 6063277"/>
              <a:gd name="connsiteY1434" fmla="*/ 2812383 h 6857999"/>
              <a:gd name="connsiteX1435" fmla="*/ 4481014 w 6063277"/>
              <a:gd name="connsiteY1435" fmla="*/ 2811263 h 6857999"/>
              <a:gd name="connsiteX1436" fmla="*/ 4481622 w 6063277"/>
              <a:gd name="connsiteY1436" fmla="*/ 2808596 h 6857999"/>
              <a:gd name="connsiteX1437" fmla="*/ 4483597 w 6063277"/>
              <a:gd name="connsiteY1437" fmla="*/ 2799926 h 6857999"/>
              <a:gd name="connsiteX1438" fmla="*/ 4487128 w 6063277"/>
              <a:gd name="connsiteY1438" fmla="*/ 2788482 h 6857999"/>
              <a:gd name="connsiteX1439" fmla="*/ 4489047 w 6063277"/>
              <a:gd name="connsiteY1439" fmla="*/ 2782092 h 6857999"/>
              <a:gd name="connsiteX1440" fmla="*/ 4489315 w 6063277"/>
              <a:gd name="connsiteY1440" fmla="*/ 2776864 h 6857999"/>
              <a:gd name="connsiteX1441" fmla="*/ 4488788 w 6063277"/>
              <a:gd name="connsiteY1441" fmla="*/ 2771077 h 6857999"/>
              <a:gd name="connsiteX1442" fmla="*/ 4487959 w 6063277"/>
              <a:gd name="connsiteY1442" fmla="*/ 2766622 h 6857999"/>
              <a:gd name="connsiteX1443" fmla="*/ 4485235 w 6063277"/>
              <a:gd name="connsiteY1443" fmla="*/ 2762382 h 6857999"/>
              <a:gd name="connsiteX1444" fmla="*/ 4484195 w 6063277"/>
              <a:gd name="connsiteY1444" fmla="*/ 2760876 h 6857999"/>
              <a:gd name="connsiteX1445" fmla="*/ 4481658 w 6063277"/>
              <a:gd name="connsiteY1445" fmla="*/ 2759862 h 6857999"/>
              <a:gd name="connsiteX1446" fmla="*/ 4483608 w 6063277"/>
              <a:gd name="connsiteY1446" fmla="*/ 2757369 h 6857999"/>
              <a:gd name="connsiteX1447" fmla="*/ 4485806 w 6063277"/>
              <a:gd name="connsiteY1447" fmla="*/ 2755821 h 6857999"/>
              <a:gd name="connsiteX1448" fmla="*/ 4487854 w 6063277"/>
              <a:gd name="connsiteY1448" fmla="*/ 2754939 h 6857999"/>
              <a:gd name="connsiteX1449" fmla="*/ 4488801 w 6063277"/>
              <a:gd name="connsiteY1449" fmla="*/ 2754832 h 6857999"/>
              <a:gd name="connsiteX1450" fmla="*/ 4492683 w 6063277"/>
              <a:gd name="connsiteY1450" fmla="*/ 2756017 h 6857999"/>
              <a:gd name="connsiteX1451" fmla="*/ 4494763 w 6063277"/>
              <a:gd name="connsiteY1451" fmla="*/ 2759031 h 6857999"/>
              <a:gd name="connsiteX1452" fmla="*/ 4498248 w 6063277"/>
              <a:gd name="connsiteY1452" fmla="*/ 2759937 h 6857999"/>
              <a:gd name="connsiteX1453" fmla="*/ 4499591 w 6063277"/>
              <a:gd name="connsiteY1453" fmla="*/ 2760109 h 6857999"/>
              <a:gd name="connsiteX1454" fmla="*/ 4501637 w 6063277"/>
              <a:gd name="connsiteY1454" fmla="*/ 2759229 h 6857999"/>
              <a:gd name="connsiteX1455" fmla="*/ 4504384 w 6063277"/>
              <a:gd name="connsiteY1455" fmla="*/ 2757294 h 6857999"/>
              <a:gd name="connsiteX1456" fmla="*/ 4506735 w 6063277"/>
              <a:gd name="connsiteY1456" fmla="*/ 2755079 h 6857999"/>
              <a:gd name="connsiteX1457" fmla="*/ 4509541 w 6063277"/>
              <a:gd name="connsiteY1457" fmla="*/ 2750864 h 6857999"/>
              <a:gd name="connsiteX1458" fmla="*/ 4513200 w 6063277"/>
              <a:gd name="connsiteY1458" fmla="*/ 2744928 h 6857999"/>
              <a:gd name="connsiteX1459" fmla="*/ 4483726 w 6063277"/>
              <a:gd name="connsiteY1459" fmla="*/ 2726494 h 6857999"/>
              <a:gd name="connsiteX1460" fmla="*/ 4491081 w 6063277"/>
              <a:gd name="connsiteY1460" fmla="*/ 2718516 h 6857999"/>
              <a:gd name="connsiteX1461" fmla="*/ 4497243 w 6063277"/>
              <a:gd name="connsiteY1461" fmla="*/ 2709697 h 6857999"/>
              <a:gd name="connsiteX1462" fmla="*/ 4502457 w 6063277"/>
              <a:gd name="connsiteY1462" fmla="*/ 2700987 h 6857999"/>
              <a:gd name="connsiteX1463" fmla="*/ 4506876 w 6063277"/>
              <a:gd name="connsiteY1463" fmla="*/ 2691716 h 6857999"/>
              <a:gd name="connsiteX1464" fmla="*/ 4509950 w 6063277"/>
              <a:gd name="connsiteY1464" fmla="*/ 2682273 h 6857999"/>
              <a:gd name="connsiteX1465" fmla="*/ 4511130 w 6063277"/>
              <a:gd name="connsiteY1465" fmla="*/ 2673043 h 6857999"/>
              <a:gd name="connsiteX1466" fmla="*/ 4512710 w 6063277"/>
              <a:gd name="connsiteY1466" fmla="*/ 2664093 h 6857999"/>
              <a:gd name="connsiteX1467" fmla="*/ 4513095 w 6063277"/>
              <a:gd name="connsiteY1467" fmla="*/ 2654304 h 6857999"/>
              <a:gd name="connsiteX1468" fmla="*/ 4511938 w 6063277"/>
              <a:gd name="connsiteY1468" fmla="*/ 2631045 h 6857999"/>
              <a:gd name="connsiteX1469" fmla="*/ 4509436 w 6063277"/>
              <a:gd name="connsiteY1469" fmla="*/ 2607614 h 6857999"/>
              <a:gd name="connsiteX1470" fmla="*/ 4507181 w 6063277"/>
              <a:gd name="connsiteY1470" fmla="*/ 2585129 h 6857999"/>
              <a:gd name="connsiteX1471" fmla="*/ 4506818 w 6063277"/>
              <a:gd name="connsiteY1471" fmla="*/ 2562430 h 6857999"/>
              <a:gd name="connsiteX1472" fmla="*/ 4512992 w 6063277"/>
              <a:gd name="connsiteY1472" fmla="*/ 2563681 h 6857999"/>
              <a:gd name="connsiteX1473" fmla="*/ 4518859 w 6063277"/>
              <a:gd name="connsiteY1473" fmla="*/ 2566266 h 6857999"/>
              <a:gd name="connsiteX1474" fmla="*/ 4524331 w 6063277"/>
              <a:gd name="connsiteY1474" fmla="*/ 2568572 h 6857999"/>
              <a:gd name="connsiteX1475" fmla="*/ 4529649 w 6063277"/>
              <a:gd name="connsiteY1475" fmla="*/ 2571545 h 6857999"/>
              <a:gd name="connsiteX1476" fmla="*/ 4533076 w 6063277"/>
              <a:gd name="connsiteY1476" fmla="*/ 2574730 h 6857999"/>
              <a:gd name="connsiteX1477" fmla="*/ 4536197 w 6063277"/>
              <a:gd name="connsiteY1477" fmla="*/ 2579250 h 6857999"/>
              <a:gd name="connsiteX1478" fmla="*/ 4539318 w 6063277"/>
              <a:gd name="connsiteY1478" fmla="*/ 2583770 h 6857999"/>
              <a:gd name="connsiteX1479" fmla="*/ 4541340 w 6063277"/>
              <a:gd name="connsiteY1479" fmla="*/ 2589065 h 6857999"/>
              <a:gd name="connsiteX1480" fmla="*/ 4544989 w 6063277"/>
              <a:gd name="connsiteY1480" fmla="*/ 2599372 h 6857999"/>
              <a:gd name="connsiteX1481" fmla="*/ 4545887 w 6063277"/>
              <a:gd name="connsiteY1481" fmla="*/ 2611615 h 6857999"/>
              <a:gd name="connsiteX1482" fmla="*/ 4546638 w 6063277"/>
              <a:gd name="connsiteY1482" fmla="*/ 2624525 h 6857999"/>
              <a:gd name="connsiteX1483" fmla="*/ 4546286 w 6063277"/>
              <a:gd name="connsiteY1483" fmla="*/ 2638209 h 6857999"/>
              <a:gd name="connsiteX1484" fmla="*/ 4544742 w 6063277"/>
              <a:gd name="connsiteY1484" fmla="*/ 2651052 h 6857999"/>
              <a:gd name="connsiteX1485" fmla="*/ 4542954 w 6063277"/>
              <a:gd name="connsiteY1485" fmla="*/ 2662949 h 6857999"/>
              <a:gd name="connsiteX1486" fmla="*/ 4539586 w 6063277"/>
              <a:gd name="connsiteY1486" fmla="*/ 2683796 h 6857999"/>
              <a:gd name="connsiteX1487" fmla="*/ 4539353 w 6063277"/>
              <a:gd name="connsiteY1487" fmla="*/ 2692919 h 6857999"/>
              <a:gd name="connsiteX1488" fmla="*/ 4539271 w 6063277"/>
              <a:gd name="connsiteY1488" fmla="*/ 2701373 h 6857999"/>
              <a:gd name="connsiteX1489" fmla="*/ 4541938 w 6063277"/>
              <a:gd name="connsiteY1489" fmla="*/ 2707894 h 6857999"/>
              <a:gd name="connsiteX1490" fmla="*/ 4543069 w 6063277"/>
              <a:gd name="connsiteY1490" fmla="*/ 2711016 h 6857999"/>
              <a:gd name="connsiteX1491" fmla="*/ 4545701 w 6063277"/>
              <a:gd name="connsiteY1491" fmla="*/ 2713641 h 6857999"/>
              <a:gd name="connsiteX1492" fmla="*/ 4550645 w 6063277"/>
              <a:gd name="connsiteY1492" fmla="*/ 2710159 h 6857999"/>
              <a:gd name="connsiteX1493" fmla="*/ 4555896 w 6063277"/>
              <a:gd name="connsiteY1493" fmla="*/ 2705342 h 6857999"/>
              <a:gd name="connsiteX1494" fmla="*/ 4560047 w 6063277"/>
              <a:gd name="connsiteY1494" fmla="*/ 2701299 h 6857999"/>
              <a:gd name="connsiteX1495" fmla="*/ 4563250 w 6063277"/>
              <a:gd name="connsiteY1495" fmla="*/ 2697363 h 6857999"/>
              <a:gd name="connsiteX1496" fmla="*/ 4566054 w 6063277"/>
              <a:gd name="connsiteY1496" fmla="*/ 2693149 h 6857999"/>
              <a:gd name="connsiteX1497" fmla="*/ 4569014 w 6063277"/>
              <a:gd name="connsiteY1497" fmla="*/ 2688266 h 6857999"/>
              <a:gd name="connsiteX1498" fmla="*/ 4571023 w 6063277"/>
              <a:gd name="connsiteY1498" fmla="*/ 2683491 h 6857999"/>
              <a:gd name="connsiteX1499" fmla="*/ 4571937 w 6063277"/>
              <a:gd name="connsiteY1499" fmla="*/ 2679489 h 6857999"/>
              <a:gd name="connsiteX1500" fmla="*/ 4574368 w 6063277"/>
              <a:gd name="connsiteY1500" fmla="*/ 2668819 h 6857999"/>
              <a:gd name="connsiteX1501" fmla="*/ 4574659 w 6063277"/>
              <a:gd name="connsiteY1501" fmla="*/ 2657417 h 6857999"/>
              <a:gd name="connsiteX1502" fmla="*/ 4574005 w 6063277"/>
              <a:gd name="connsiteY1502" fmla="*/ 2646121 h 6857999"/>
              <a:gd name="connsiteX1503" fmla="*/ 4572859 w 6063277"/>
              <a:gd name="connsiteY1503" fmla="*/ 2632931 h 6857999"/>
              <a:gd name="connsiteX1504" fmla="*/ 4569435 w 6063277"/>
              <a:gd name="connsiteY1504" fmla="*/ 2603431 h 6857999"/>
              <a:gd name="connsiteX1505" fmla="*/ 4567797 w 6063277"/>
              <a:gd name="connsiteY1505" fmla="*/ 2588348 h 6857999"/>
              <a:gd name="connsiteX1506" fmla="*/ 4567108 w 6063277"/>
              <a:gd name="connsiteY1506" fmla="*/ 2573158 h 6857999"/>
              <a:gd name="connsiteX1507" fmla="*/ 4567763 w 6063277"/>
              <a:gd name="connsiteY1507" fmla="*/ 2558140 h 6857999"/>
              <a:gd name="connsiteX1508" fmla="*/ 4568663 w 6063277"/>
              <a:gd name="connsiteY1508" fmla="*/ 2544070 h 6857999"/>
              <a:gd name="connsiteX1509" fmla="*/ 4572954 w 6063277"/>
              <a:gd name="connsiteY1509" fmla="*/ 2529291 h 6857999"/>
              <a:gd name="connsiteX1510" fmla="*/ 4575175 w 6063277"/>
              <a:gd name="connsiteY1510" fmla="*/ 2521567 h 6857999"/>
              <a:gd name="connsiteX1511" fmla="*/ 4578587 w 6063277"/>
              <a:gd name="connsiteY1511" fmla="*/ 2514686 h 6857999"/>
              <a:gd name="connsiteX1512" fmla="*/ 4576321 w 6063277"/>
              <a:gd name="connsiteY1512" fmla="*/ 2508444 h 6857999"/>
              <a:gd name="connsiteX1513" fmla="*/ 4573597 w 6063277"/>
              <a:gd name="connsiteY1513" fmla="*/ 2504204 h 6857999"/>
              <a:gd name="connsiteX1514" fmla="*/ 4570570 w 6063277"/>
              <a:gd name="connsiteY1514" fmla="*/ 2501298 h 6857999"/>
              <a:gd name="connsiteX1515" fmla="*/ 4567237 w 6063277"/>
              <a:gd name="connsiteY1515" fmla="*/ 2499725 h 6857999"/>
              <a:gd name="connsiteX1516" fmla="*/ 4563449 w 6063277"/>
              <a:gd name="connsiteY1516" fmla="*/ 2500154 h 6857999"/>
              <a:gd name="connsiteX1517" fmla="*/ 4559662 w 6063277"/>
              <a:gd name="connsiteY1517" fmla="*/ 2500581 h 6857999"/>
              <a:gd name="connsiteX1518" fmla="*/ 4555417 w 6063277"/>
              <a:gd name="connsiteY1518" fmla="*/ 2503012 h 6857999"/>
              <a:gd name="connsiteX1519" fmla="*/ 4550929 w 6063277"/>
              <a:gd name="connsiteY1519" fmla="*/ 2504492 h 6857999"/>
              <a:gd name="connsiteX1520" fmla="*/ 4541891 w 6063277"/>
              <a:gd name="connsiteY1520" fmla="*/ 2509737 h 6857999"/>
              <a:gd name="connsiteX1521" fmla="*/ 4537798 w 6063277"/>
              <a:gd name="connsiteY1521" fmla="*/ 2511499 h 6857999"/>
              <a:gd name="connsiteX1522" fmla="*/ 4532363 w 6063277"/>
              <a:gd name="connsiteY1522" fmla="*/ 2513088 h 6857999"/>
              <a:gd name="connsiteX1523" fmla="*/ 4528025 w 6063277"/>
              <a:gd name="connsiteY1523" fmla="*/ 2513903 h 6857999"/>
              <a:gd name="connsiteX1524" fmla="*/ 4524390 w 6063277"/>
              <a:gd name="connsiteY1524" fmla="*/ 2513665 h 6857999"/>
              <a:gd name="connsiteX1525" fmla="*/ 4519560 w 6063277"/>
              <a:gd name="connsiteY1525" fmla="*/ 2512587 h 6857999"/>
              <a:gd name="connsiteX1526" fmla="*/ 4516286 w 6063277"/>
              <a:gd name="connsiteY1526" fmla="*/ 2508734 h 6857999"/>
              <a:gd name="connsiteX1527" fmla="*/ 4524658 w 6063277"/>
              <a:gd name="connsiteY1527" fmla="*/ 2482123 h 6857999"/>
              <a:gd name="connsiteX1528" fmla="*/ 4527849 w 6063277"/>
              <a:gd name="connsiteY1528" fmla="*/ 2468118 h 6857999"/>
              <a:gd name="connsiteX1529" fmla="*/ 4531042 w 6063277"/>
              <a:gd name="connsiteY1529" fmla="*/ 2454113 h 6857999"/>
              <a:gd name="connsiteX1530" fmla="*/ 4532562 w 6063277"/>
              <a:gd name="connsiteY1530" fmla="*/ 2447445 h 6857999"/>
              <a:gd name="connsiteX1531" fmla="*/ 4532586 w 6063277"/>
              <a:gd name="connsiteY1531" fmla="*/ 2441269 h 6857999"/>
              <a:gd name="connsiteX1532" fmla="*/ 4531112 w 6063277"/>
              <a:gd name="connsiteY1532" fmla="*/ 2435589 h 6857999"/>
              <a:gd name="connsiteX1533" fmla="*/ 4530585 w 6063277"/>
              <a:gd name="connsiteY1533" fmla="*/ 2429801 h 6857999"/>
              <a:gd name="connsiteX1534" fmla="*/ 4527313 w 6063277"/>
              <a:gd name="connsiteY1534" fmla="*/ 2425948 h 6857999"/>
              <a:gd name="connsiteX1535" fmla="*/ 4524588 w 6063277"/>
              <a:gd name="connsiteY1535" fmla="*/ 2421708 h 6857999"/>
              <a:gd name="connsiteX1536" fmla="*/ 4519819 w 6063277"/>
              <a:gd name="connsiteY1536" fmla="*/ 2418348 h 6857999"/>
              <a:gd name="connsiteX1537" fmla="*/ 4514197 w 6063277"/>
              <a:gd name="connsiteY1537" fmla="*/ 2416710 h 6857999"/>
              <a:gd name="connsiteX1538" fmla="*/ 4518101 w 6063277"/>
              <a:gd name="connsiteY1538" fmla="*/ 2411721 h 6857999"/>
              <a:gd name="connsiteX1539" fmla="*/ 4520603 w 6063277"/>
              <a:gd name="connsiteY1539" fmla="*/ 2408839 h 6857999"/>
              <a:gd name="connsiteX1540" fmla="*/ 4523046 w 6063277"/>
              <a:gd name="connsiteY1540" fmla="*/ 2408238 h 6857999"/>
              <a:gd name="connsiteX1541" fmla="*/ 4523992 w 6063277"/>
              <a:gd name="connsiteY1541" fmla="*/ 2408131 h 6857999"/>
              <a:gd name="connsiteX1542" fmla="*/ 4527627 w 6063277"/>
              <a:gd name="connsiteY1542" fmla="*/ 2408370 h 6857999"/>
              <a:gd name="connsiteX1543" fmla="*/ 4531356 w 6063277"/>
              <a:gd name="connsiteY1543" fmla="*/ 2410223 h 6857999"/>
              <a:gd name="connsiteX1544" fmla="*/ 4534386 w 6063277"/>
              <a:gd name="connsiteY1544" fmla="*/ 2413128 h 6857999"/>
              <a:gd name="connsiteX1545" fmla="*/ 4537507 w 6063277"/>
              <a:gd name="connsiteY1545" fmla="*/ 2417649 h 6857999"/>
              <a:gd name="connsiteX1546" fmla="*/ 4540079 w 6063277"/>
              <a:gd name="connsiteY1546" fmla="*/ 2422556 h 6857999"/>
              <a:gd name="connsiteX1547" fmla="*/ 4542500 w 6063277"/>
              <a:gd name="connsiteY1547" fmla="*/ 2428129 h 6857999"/>
              <a:gd name="connsiteX1548" fmla="*/ 4544616 w 6063277"/>
              <a:gd name="connsiteY1548" fmla="*/ 2435037 h 6857999"/>
              <a:gd name="connsiteX1549" fmla="*/ 4547129 w 6063277"/>
              <a:gd name="connsiteY1549" fmla="*/ 2442224 h 6857999"/>
              <a:gd name="connsiteX1550" fmla="*/ 4547200 w 6063277"/>
              <a:gd name="connsiteY1550" fmla="*/ 2450012 h 6857999"/>
              <a:gd name="connsiteX1551" fmla="*/ 4548215 w 6063277"/>
              <a:gd name="connsiteY1551" fmla="*/ 2457695 h 6857999"/>
              <a:gd name="connsiteX1552" fmla="*/ 4548836 w 6063277"/>
              <a:gd name="connsiteY1552" fmla="*/ 2465097 h 6857999"/>
              <a:gd name="connsiteX1553" fmla="*/ 4547806 w 6063277"/>
              <a:gd name="connsiteY1553" fmla="*/ 2473659 h 6857999"/>
              <a:gd name="connsiteX1554" fmla="*/ 4546531 w 6063277"/>
              <a:gd name="connsiteY1554" fmla="*/ 2481276 h 6857999"/>
              <a:gd name="connsiteX1555" fmla="*/ 4550226 w 6063277"/>
              <a:gd name="connsiteY1555" fmla="*/ 2479233 h 6857999"/>
              <a:gd name="connsiteX1556" fmla="*/ 4552027 w 6063277"/>
              <a:gd name="connsiteY1556" fmla="*/ 2477406 h 6857999"/>
              <a:gd name="connsiteX1557" fmla="*/ 4553581 w 6063277"/>
              <a:gd name="connsiteY1557" fmla="*/ 2474631 h 6857999"/>
              <a:gd name="connsiteX1558" fmla="*/ 4554343 w 6063277"/>
              <a:gd name="connsiteY1558" fmla="*/ 2471296 h 6857999"/>
              <a:gd name="connsiteX1559" fmla="*/ 4554915 w 6063277"/>
              <a:gd name="connsiteY1559" fmla="*/ 2464734 h 6857999"/>
              <a:gd name="connsiteX1560" fmla="*/ 4556586 w 6063277"/>
              <a:gd name="connsiteY1560" fmla="*/ 2457398 h 6857999"/>
              <a:gd name="connsiteX1561" fmla="*/ 4559825 w 6063277"/>
              <a:gd name="connsiteY1561" fmla="*/ 2457358 h 6857999"/>
              <a:gd name="connsiteX1562" fmla="*/ 4561965 w 6063277"/>
              <a:gd name="connsiteY1562" fmla="*/ 2458090 h 6857999"/>
              <a:gd name="connsiteX1563" fmla="*/ 4563800 w 6063277"/>
              <a:gd name="connsiteY1563" fmla="*/ 2460157 h 6857999"/>
              <a:gd name="connsiteX1564" fmla="*/ 4564537 w 6063277"/>
              <a:gd name="connsiteY1564" fmla="*/ 2462997 h 6857999"/>
              <a:gd name="connsiteX1565" fmla="*/ 4565705 w 6063277"/>
              <a:gd name="connsiteY1565" fmla="*/ 2470012 h 6857999"/>
              <a:gd name="connsiteX1566" fmla="*/ 4567027 w 6063277"/>
              <a:gd name="connsiteY1566" fmla="*/ 2476360 h 6857999"/>
              <a:gd name="connsiteX1567" fmla="*/ 4570231 w 6063277"/>
              <a:gd name="connsiteY1567" fmla="*/ 2472424 h 6857999"/>
              <a:gd name="connsiteX1568" fmla="*/ 4572486 w 6063277"/>
              <a:gd name="connsiteY1568" fmla="*/ 2468596 h 6857999"/>
              <a:gd name="connsiteX1569" fmla="*/ 4576601 w 6063277"/>
              <a:gd name="connsiteY1569" fmla="*/ 2460659 h 6857999"/>
              <a:gd name="connsiteX1570" fmla="*/ 4579675 w 6063277"/>
              <a:gd name="connsiteY1570" fmla="*/ 2451216 h 6857999"/>
              <a:gd name="connsiteX1571" fmla="*/ 4582353 w 6063277"/>
              <a:gd name="connsiteY1571" fmla="*/ 2441493 h 6857999"/>
              <a:gd name="connsiteX1572" fmla="*/ 4584879 w 6063277"/>
              <a:gd name="connsiteY1572" fmla="*/ 2432435 h 6857999"/>
              <a:gd name="connsiteX1573" fmla="*/ 4588503 w 6063277"/>
              <a:gd name="connsiteY1573" fmla="*/ 2422605 h 6857999"/>
              <a:gd name="connsiteX1574" fmla="*/ 4592372 w 6063277"/>
              <a:gd name="connsiteY1574" fmla="*/ 2413721 h 6857999"/>
              <a:gd name="connsiteX1575" fmla="*/ 4264600 w 6063277"/>
              <a:gd name="connsiteY1575" fmla="*/ 2366863 h 6857999"/>
              <a:gd name="connsiteX1576" fmla="*/ 4267970 w 6063277"/>
              <a:gd name="connsiteY1576" fmla="*/ 2372350 h 6857999"/>
              <a:gd name="connsiteX1577" fmla="*/ 4270628 w 6063277"/>
              <a:gd name="connsiteY1577" fmla="*/ 2378896 h 6857999"/>
              <a:gd name="connsiteX1578" fmla="*/ 4272338 w 6063277"/>
              <a:gd name="connsiteY1578" fmla="*/ 2385549 h 6857999"/>
              <a:gd name="connsiteX1579" fmla="*/ 4274844 w 6063277"/>
              <a:gd name="connsiteY1579" fmla="*/ 2392764 h 6857999"/>
              <a:gd name="connsiteX1580" fmla="*/ 4277646 w 6063277"/>
              <a:gd name="connsiteY1580" fmla="*/ 2408752 h 6857999"/>
              <a:gd name="connsiteX1581" fmla="*/ 4279742 w 6063277"/>
              <a:gd name="connsiteY1581" fmla="*/ 2425798 h 6857999"/>
              <a:gd name="connsiteX1582" fmla="*/ 4282824 w 6063277"/>
              <a:gd name="connsiteY1582" fmla="*/ 2460671 h 6857999"/>
              <a:gd name="connsiteX1583" fmla="*/ 4285072 w 6063277"/>
              <a:gd name="connsiteY1583" fmla="*/ 2477049 h 6857999"/>
              <a:gd name="connsiteX1584" fmla="*/ 4288180 w 6063277"/>
              <a:gd name="connsiteY1584" fmla="*/ 2491697 h 6857999"/>
              <a:gd name="connsiteX1585" fmla="*/ 4273668 w 6063277"/>
              <a:gd name="connsiteY1585" fmla="*/ 2468242 h 6857999"/>
              <a:gd name="connsiteX1586" fmla="*/ 4266355 w 6063277"/>
              <a:gd name="connsiteY1586" fmla="*/ 2453747 h 6857999"/>
              <a:gd name="connsiteX1587" fmla="*/ 4259748 w 6063277"/>
              <a:gd name="connsiteY1587" fmla="*/ 2438194 h 6857999"/>
              <a:gd name="connsiteX1588" fmla="*/ 4257552 w 6063277"/>
              <a:gd name="connsiteY1588" fmla="*/ 2429638 h 6857999"/>
              <a:gd name="connsiteX1589" fmla="*/ 4255753 w 6063277"/>
              <a:gd name="connsiteY1589" fmla="*/ 2421364 h 6857999"/>
              <a:gd name="connsiteX1590" fmla="*/ 4254352 w 6063277"/>
              <a:gd name="connsiteY1590" fmla="*/ 2413370 h 6857999"/>
              <a:gd name="connsiteX1591" fmla="*/ 4254212 w 6063277"/>
              <a:gd name="connsiteY1591" fmla="*/ 2403928 h 6857999"/>
              <a:gd name="connsiteX1592" fmla="*/ 4254868 w 6063277"/>
              <a:gd name="connsiteY1592" fmla="*/ 2395046 h 6857999"/>
              <a:gd name="connsiteX1593" fmla="*/ 4256474 w 6063277"/>
              <a:gd name="connsiteY1593" fmla="*/ 2386057 h 6857999"/>
              <a:gd name="connsiteX1594" fmla="*/ 4259985 w 6063277"/>
              <a:gd name="connsiteY1594" fmla="*/ 2376849 h 6857999"/>
              <a:gd name="connsiteX1595" fmla="*/ 4324854 w 6063277"/>
              <a:gd name="connsiteY1595" fmla="*/ 2341268 h 6857999"/>
              <a:gd name="connsiteX1596" fmla="*/ 4322021 w 6063277"/>
              <a:gd name="connsiteY1596" fmla="*/ 2354489 h 6857999"/>
              <a:gd name="connsiteX1597" fmla="*/ 4318250 w 6063277"/>
              <a:gd name="connsiteY1597" fmla="*/ 2367809 h 6857999"/>
              <a:gd name="connsiteX1598" fmla="*/ 4314620 w 6063277"/>
              <a:gd name="connsiteY1598" fmla="*/ 2380467 h 6857999"/>
              <a:gd name="connsiteX1599" fmla="*/ 4312948 w 6063277"/>
              <a:gd name="connsiteY1599" fmla="*/ 2386136 h 6857999"/>
              <a:gd name="connsiteX1600" fmla="*/ 4312211 w 6063277"/>
              <a:gd name="connsiteY1600" fmla="*/ 2391706 h 6857999"/>
              <a:gd name="connsiteX1601" fmla="*/ 4312415 w 6063277"/>
              <a:gd name="connsiteY1601" fmla="*/ 2397175 h 6857999"/>
              <a:gd name="connsiteX1602" fmla="*/ 4313044 w 6063277"/>
              <a:gd name="connsiteY1602" fmla="*/ 2400661 h 6857999"/>
              <a:gd name="connsiteX1603" fmla="*/ 4315949 w 6063277"/>
              <a:gd name="connsiteY1603" fmla="*/ 2404228 h 6857999"/>
              <a:gd name="connsiteX1604" fmla="*/ 4319137 w 6063277"/>
              <a:gd name="connsiteY1604" fmla="*/ 2406473 h 6857999"/>
              <a:gd name="connsiteX1605" fmla="*/ 4323803 w 6063277"/>
              <a:gd name="connsiteY1605" fmla="*/ 2408238 h 6857999"/>
              <a:gd name="connsiteX1606" fmla="*/ 4330091 w 6063277"/>
              <a:gd name="connsiteY1606" fmla="*/ 2408862 h 6857999"/>
              <a:gd name="connsiteX1607" fmla="*/ 4339078 w 6063277"/>
              <a:gd name="connsiteY1607" fmla="*/ 2407583 h 6857999"/>
              <a:gd name="connsiteX1608" fmla="*/ 4348748 w 6063277"/>
              <a:gd name="connsiteY1608" fmla="*/ 2405263 h 6857999"/>
              <a:gd name="connsiteX1609" fmla="*/ 4348183 w 6063277"/>
              <a:gd name="connsiteY1609" fmla="*/ 2407907 h 6857999"/>
              <a:gd name="connsiteX1610" fmla="*/ 4347219 w 6063277"/>
              <a:gd name="connsiteY1610" fmla="*/ 2410271 h 6857999"/>
              <a:gd name="connsiteX1611" fmla="*/ 4345453 w 6063277"/>
              <a:gd name="connsiteY1611" fmla="*/ 2412073 h 6857999"/>
              <a:gd name="connsiteX1612" fmla="*/ 4344090 w 6063277"/>
              <a:gd name="connsiteY1612" fmla="*/ 2414156 h 6857999"/>
              <a:gd name="connsiteX1613" fmla="*/ 4338973 w 6063277"/>
              <a:gd name="connsiteY1613" fmla="*/ 2416638 h 6857999"/>
              <a:gd name="connsiteX1614" fmla="*/ 4333855 w 6063277"/>
              <a:gd name="connsiteY1614" fmla="*/ 2419120 h 6857999"/>
              <a:gd name="connsiteX1615" fmla="*/ 4327143 w 6063277"/>
              <a:gd name="connsiteY1615" fmla="*/ 2420479 h 6857999"/>
              <a:gd name="connsiteX1616" fmla="*/ 4320828 w 6063277"/>
              <a:gd name="connsiteY1616" fmla="*/ 2422119 h 6857999"/>
              <a:gd name="connsiteX1617" fmla="*/ 4314914 w 6063277"/>
              <a:gd name="connsiteY1617" fmla="*/ 2424040 h 6857999"/>
              <a:gd name="connsiteX1618" fmla="*/ 4308600 w 6063277"/>
              <a:gd name="connsiteY1618" fmla="*/ 2425680 h 6857999"/>
              <a:gd name="connsiteX1619" fmla="*/ 4308794 w 6063277"/>
              <a:gd name="connsiteY1619" fmla="*/ 2420492 h 6857999"/>
              <a:gd name="connsiteX1620" fmla="*/ 4307253 w 6063277"/>
              <a:gd name="connsiteY1620" fmla="*/ 2414842 h 6857999"/>
              <a:gd name="connsiteX1621" fmla="*/ 4304056 w 6063277"/>
              <a:gd name="connsiteY1621" fmla="*/ 2401939 h 6857999"/>
              <a:gd name="connsiteX1622" fmla="*/ 4299523 w 6063277"/>
              <a:gd name="connsiteY1622" fmla="*/ 2388856 h 6857999"/>
              <a:gd name="connsiteX1623" fmla="*/ 4295385 w 6063277"/>
              <a:gd name="connsiteY1623" fmla="*/ 2376053 h 6857999"/>
              <a:gd name="connsiteX1624" fmla="*/ 4294528 w 6063277"/>
              <a:gd name="connsiteY1624" fmla="*/ 2369361 h 6857999"/>
              <a:gd name="connsiteX1625" fmla="*/ 4294322 w 6063277"/>
              <a:gd name="connsiteY1625" fmla="*/ 2363892 h 6857999"/>
              <a:gd name="connsiteX1626" fmla="*/ 4295996 w 6063277"/>
              <a:gd name="connsiteY1626" fmla="*/ 2358224 h 6857999"/>
              <a:gd name="connsiteX1627" fmla="*/ 4297927 w 6063277"/>
              <a:gd name="connsiteY1627" fmla="*/ 2353496 h 6857999"/>
              <a:gd name="connsiteX1628" fmla="*/ 4299289 w 6063277"/>
              <a:gd name="connsiteY1628" fmla="*/ 2351414 h 6857999"/>
              <a:gd name="connsiteX1629" fmla="*/ 4301991 w 6063277"/>
              <a:gd name="connsiteY1629" fmla="*/ 2349512 h 6857999"/>
              <a:gd name="connsiteX1630" fmla="*/ 4304692 w 6063277"/>
              <a:gd name="connsiteY1630" fmla="*/ 2347610 h 6857999"/>
              <a:gd name="connsiteX1631" fmla="*/ 4307934 w 6063277"/>
              <a:gd name="connsiteY1631" fmla="*/ 2345327 h 6857999"/>
              <a:gd name="connsiteX1632" fmla="*/ 4311430 w 6063277"/>
              <a:gd name="connsiteY1632" fmla="*/ 2343988 h 6857999"/>
              <a:gd name="connsiteX1633" fmla="*/ 4315327 w 6063277"/>
              <a:gd name="connsiteY1633" fmla="*/ 2342927 h 6857999"/>
              <a:gd name="connsiteX1634" fmla="*/ 4524840 w 6063277"/>
              <a:gd name="connsiteY1634" fmla="*/ 2329457 h 6857999"/>
              <a:gd name="connsiteX1635" fmla="*/ 4520506 w 6063277"/>
              <a:gd name="connsiteY1635" fmla="*/ 2330652 h 6857999"/>
              <a:gd name="connsiteX1636" fmla="*/ 4522583 w 6063277"/>
              <a:gd name="connsiteY1636" fmla="*/ 2329741 h 6857999"/>
              <a:gd name="connsiteX1637" fmla="*/ 4525652 w 6063277"/>
              <a:gd name="connsiteY1637" fmla="*/ 2329233 h 6857999"/>
              <a:gd name="connsiteX1638" fmla="*/ 4525442 w 6063277"/>
              <a:gd name="connsiteY1638" fmla="*/ 2329381 h 6857999"/>
              <a:gd name="connsiteX1639" fmla="*/ 4524840 w 6063277"/>
              <a:gd name="connsiteY1639" fmla="*/ 2329457 h 6857999"/>
              <a:gd name="connsiteX1640" fmla="*/ 4540126 w 6063277"/>
              <a:gd name="connsiteY1640" fmla="*/ 2242425 h 6857999"/>
              <a:gd name="connsiteX1641" fmla="*/ 4546217 w 6063277"/>
              <a:gd name="connsiteY1641" fmla="*/ 2247506 h 6857999"/>
              <a:gd name="connsiteX1642" fmla="*/ 4551406 w 6063277"/>
              <a:gd name="connsiteY1642" fmla="*/ 2254324 h 6857999"/>
              <a:gd name="connsiteX1643" fmla="*/ 4555863 w 6063277"/>
              <a:gd name="connsiteY1643" fmla="*/ 2262209 h 6857999"/>
              <a:gd name="connsiteX1644" fmla="*/ 4558806 w 6063277"/>
              <a:gd name="connsiteY1644" fmla="*/ 2270609 h 6857999"/>
              <a:gd name="connsiteX1645" fmla="*/ 4561068 w 6063277"/>
              <a:gd name="connsiteY1645" fmla="*/ 2281694 h 6857999"/>
              <a:gd name="connsiteX1646" fmla="*/ 4562374 w 6063277"/>
              <a:gd name="connsiteY1646" fmla="*/ 2292900 h 6857999"/>
              <a:gd name="connsiteX1647" fmla="*/ 4562390 w 6063277"/>
              <a:gd name="connsiteY1647" fmla="*/ 2305565 h 6857999"/>
              <a:gd name="connsiteX1648" fmla="*/ 4561672 w 6063277"/>
              <a:gd name="connsiteY1648" fmla="*/ 2319300 h 6857999"/>
              <a:gd name="connsiteX1649" fmla="*/ 4525652 w 6063277"/>
              <a:gd name="connsiteY1649" fmla="*/ 2329233 h 6857999"/>
              <a:gd name="connsiteX1650" fmla="*/ 4529933 w 6063277"/>
              <a:gd name="connsiteY1650" fmla="*/ 2326218 h 6857999"/>
              <a:gd name="connsiteX1651" fmla="*/ 4534038 w 6063277"/>
              <a:gd name="connsiteY1651" fmla="*/ 2322777 h 6857999"/>
              <a:gd name="connsiteX1652" fmla="*/ 4538479 w 6063277"/>
              <a:gd name="connsiteY1652" fmla="*/ 2317995 h 6857999"/>
              <a:gd name="connsiteX1653" fmla="*/ 4541577 w 6063277"/>
              <a:gd name="connsiteY1653" fmla="*/ 2313059 h 6857999"/>
              <a:gd name="connsiteX1654" fmla="*/ 4544846 w 6063277"/>
              <a:gd name="connsiteY1654" fmla="*/ 2307448 h 6857999"/>
              <a:gd name="connsiteX1655" fmla="*/ 4546990 w 6063277"/>
              <a:gd name="connsiteY1655" fmla="*/ 2302632 h 6857999"/>
              <a:gd name="connsiteX1656" fmla="*/ 4548355 w 6063277"/>
              <a:gd name="connsiteY1656" fmla="*/ 2297262 h 6857999"/>
              <a:gd name="connsiteX1657" fmla="*/ 4549544 w 6063277"/>
              <a:gd name="connsiteY1657" fmla="*/ 2292565 h 6857999"/>
              <a:gd name="connsiteX1658" fmla="*/ 4550005 w 6063277"/>
              <a:gd name="connsiteY1658" fmla="*/ 2288934 h 6857999"/>
              <a:gd name="connsiteX1659" fmla="*/ 4548951 w 6063277"/>
              <a:gd name="connsiteY1659" fmla="*/ 2285818 h 6857999"/>
              <a:gd name="connsiteX1660" fmla="*/ 4547385 w 6063277"/>
              <a:gd name="connsiteY1660" fmla="*/ 2284716 h 6857999"/>
              <a:gd name="connsiteX1661" fmla="*/ 4546210 w 6063277"/>
              <a:gd name="connsiteY1661" fmla="*/ 2283888 h 6857999"/>
              <a:gd name="connsiteX1662" fmla="*/ 4544136 w 6063277"/>
              <a:gd name="connsiteY1662" fmla="*/ 2284800 h 6857999"/>
              <a:gd name="connsiteX1663" fmla="*/ 4540935 w 6063277"/>
              <a:gd name="connsiteY1663" fmla="*/ 2286502 h 6857999"/>
              <a:gd name="connsiteX1664" fmla="*/ 4536272 w 6063277"/>
              <a:gd name="connsiteY1664" fmla="*/ 2290337 h 6857999"/>
              <a:gd name="connsiteX1665" fmla="*/ 4529976 w 6063277"/>
              <a:gd name="connsiteY1665" fmla="*/ 2296976 h 6857999"/>
              <a:gd name="connsiteX1666" fmla="*/ 4525328 w 6063277"/>
              <a:gd name="connsiteY1666" fmla="*/ 2295288 h 6857999"/>
              <a:gd name="connsiteX1667" fmla="*/ 4521074 w 6063277"/>
              <a:gd name="connsiteY1667" fmla="*/ 2293874 h 6857999"/>
              <a:gd name="connsiteX1668" fmla="*/ 4519460 w 6063277"/>
              <a:gd name="connsiteY1668" fmla="*/ 2291154 h 6857999"/>
              <a:gd name="connsiteX1669" fmla="*/ 4519018 w 6063277"/>
              <a:gd name="connsiteY1669" fmla="*/ 2289260 h 6857999"/>
              <a:gd name="connsiteX1670" fmla="*/ 4519306 w 6063277"/>
              <a:gd name="connsiteY1670" fmla="*/ 2286300 h 6857999"/>
              <a:gd name="connsiteX1671" fmla="*/ 4521503 w 6063277"/>
              <a:gd name="connsiteY1671" fmla="*/ 2283101 h 6857999"/>
              <a:gd name="connsiteX1672" fmla="*/ 4527017 w 6063277"/>
              <a:gd name="connsiteY1672" fmla="*/ 2275909 h 6857999"/>
              <a:gd name="connsiteX1673" fmla="*/ 4533094 w 6063277"/>
              <a:gd name="connsiteY1673" fmla="*/ 2268323 h 6857999"/>
              <a:gd name="connsiteX1674" fmla="*/ 4536022 w 6063277"/>
              <a:gd name="connsiteY1674" fmla="*/ 2264056 h 6857999"/>
              <a:gd name="connsiteX1675" fmla="*/ 4538558 w 6063277"/>
              <a:gd name="connsiteY1675" fmla="*/ 2259514 h 6857999"/>
              <a:gd name="connsiteX1676" fmla="*/ 4541093 w 6063277"/>
              <a:gd name="connsiteY1676" fmla="*/ 2254973 h 6857999"/>
              <a:gd name="connsiteX1677" fmla="*/ 4541723 w 6063277"/>
              <a:gd name="connsiteY1677" fmla="*/ 2250670 h 6857999"/>
              <a:gd name="connsiteX1678" fmla="*/ 4541963 w 6063277"/>
              <a:gd name="connsiteY1678" fmla="*/ 2246092 h 6857999"/>
              <a:gd name="connsiteX1679" fmla="*/ 4525881 w 6063277"/>
              <a:gd name="connsiteY1679" fmla="*/ 1830385 h 6857999"/>
              <a:gd name="connsiteX1680" fmla="*/ 4529537 w 6063277"/>
              <a:gd name="connsiteY1680" fmla="*/ 1834518 h 6857999"/>
              <a:gd name="connsiteX1681" fmla="*/ 4532486 w 6063277"/>
              <a:gd name="connsiteY1681" fmla="*/ 1839705 h 6857999"/>
              <a:gd name="connsiteX1682" fmla="*/ 4535038 w 6063277"/>
              <a:gd name="connsiteY1682" fmla="*/ 1844616 h 6857999"/>
              <a:gd name="connsiteX1683" fmla="*/ 4536883 w 6063277"/>
              <a:gd name="connsiteY1683" fmla="*/ 1850582 h 6857999"/>
              <a:gd name="connsiteX1684" fmla="*/ 4538366 w 6063277"/>
              <a:gd name="connsiteY1684" fmla="*/ 1864070 h 6857999"/>
              <a:gd name="connsiteX1685" fmla="*/ 4538584 w 6063277"/>
              <a:gd name="connsiteY1685" fmla="*/ 1879006 h 6857999"/>
              <a:gd name="connsiteX1686" fmla="*/ 4538648 w 6063277"/>
              <a:gd name="connsiteY1686" fmla="*/ 1894610 h 6857999"/>
              <a:gd name="connsiteX1687" fmla="*/ 4541009 w 6063277"/>
              <a:gd name="connsiteY1687" fmla="*/ 1910273 h 6857999"/>
              <a:gd name="connsiteX1688" fmla="*/ 4541990 w 6063277"/>
              <a:gd name="connsiteY1688" fmla="*/ 1917966 h 6857999"/>
              <a:gd name="connsiteX1689" fmla="*/ 4543921 w 6063277"/>
              <a:gd name="connsiteY1689" fmla="*/ 1925548 h 6857999"/>
              <a:gd name="connsiteX1690" fmla="*/ 4546800 w 6063277"/>
              <a:gd name="connsiteY1690" fmla="*/ 1933023 h 6857999"/>
              <a:gd name="connsiteX1691" fmla="*/ 4551578 w 6063277"/>
              <a:gd name="connsiteY1691" fmla="*/ 1940277 h 6857999"/>
              <a:gd name="connsiteX1692" fmla="*/ 4547230 w 6063277"/>
              <a:gd name="connsiteY1692" fmla="*/ 1941103 h 6857999"/>
              <a:gd name="connsiteX1693" fmla="*/ 4542724 w 6063277"/>
              <a:gd name="connsiteY1693" fmla="*/ 1942599 h 6857999"/>
              <a:gd name="connsiteX1694" fmla="*/ 4539566 w 6063277"/>
              <a:gd name="connsiteY1694" fmla="*/ 1944265 h 6857999"/>
              <a:gd name="connsiteX1695" fmla="*/ 4537202 w 6063277"/>
              <a:gd name="connsiteY1695" fmla="*/ 1946488 h 6857999"/>
              <a:gd name="connsiteX1696" fmla="*/ 4535786 w 6063277"/>
              <a:gd name="connsiteY1696" fmla="*/ 1948604 h 6857999"/>
              <a:gd name="connsiteX1697" fmla="*/ 4533266 w 6063277"/>
              <a:gd name="connsiteY1697" fmla="*/ 1951496 h 6857999"/>
              <a:gd name="connsiteX1698" fmla="*/ 4532885 w 6063277"/>
              <a:gd name="connsiteY1698" fmla="*/ 1955117 h 6857999"/>
              <a:gd name="connsiteX1699" fmla="*/ 4532107 w 6063277"/>
              <a:gd name="connsiteY1699" fmla="*/ 1958459 h 6857999"/>
              <a:gd name="connsiteX1700" fmla="*/ 4525673 w 6063277"/>
              <a:gd name="connsiteY1700" fmla="*/ 1952371 h 6857999"/>
              <a:gd name="connsiteX1701" fmla="*/ 4520739 w 6063277"/>
              <a:gd name="connsiteY1701" fmla="*/ 1945787 h 6857999"/>
              <a:gd name="connsiteX1702" fmla="*/ 4516204 w 6063277"/>
              <a:gd name="connsiteY1702" fmla="*/ 1939479 h 6857999"/>
              <a:gd name="connsiteX1703" fmla="*/ 4513721 w 6063277"/>
              <a:gd name="connsiteY1703" fmla="*/ 1932285 h 6857999"/>
              <a:gd name="connsiteX1704" fmla="*/ 4511394 w 6063277"/>
              <a:gd name="connsiteY1704" fmla="*/ 1924423 h 6857999"/>
              <a:gd name="connsiteX1705" fmla="*/ 4510413 w 6063277"/>
              <a:gd name="connsiteY1705" fmla="*/ 1916731 h 6857999"/>
              <a:gd name="connsiteX1706" fmla="*/ 4509033 w 6063277"/>
              <a:gd name="connsiteY1706" fmla="*/ 1908759 h 6857999"/>
              <a:gd name="connsiteX1707" fmla="*/ 4510108 w 6063277"/>
              <a:gd name="connsiteY1707" fmla="*/ 1900179 h 6857999"/>
              <a:gd name="connsiteX1708" fmla="*/ 4510228 w 6063277"/>
              <a:gd name="connsiteY1708" fmla="*/ 1891709 h 6857999"/>
              <a:gd name="connsiteX1709" fmla="*/ 4511853 w 6063277"/>
              <a:gd name="connsiteY1709" fmla="*/ 1882741 h 6857999"/>
              <a:gd name="connsiteX1710" fmla="*/ 4514948 w 6063277"/>
              <a:gd name="connsiteY1710" fmla="*/ 1865471 h 6857999"/>
              <a:gd name="connsiteX1711" fmla="*/ 4520492 w 6063277"/>
              <a:gd name="connsiteY1711" fmla="*/ 1847594 h 6857999"/>
              <a:gd name="connsiteX1712" fmla="*/ 4210021 w 6063277"/>
              <a:gd name="connsiteY1712" fmla="*/ 1818213 h 6857999"/>
              <a:gd name="connsiteX1713" fmla="*/ 4210416 w 6063277"/>
              <a:gd name="connsiteY1713" fmla="*/ 1818491 h 6857999"/>
              <a:gd name="connsiteX1714" fmla="*/ 4212399 w 6063277"/>
              <a:gd name="connsiteY1714" fmla="*/ 1819888 h 6857999"/>
              <a:gd name="connsiteX1715" fmla="*/ 4215396 w 6063277"/>
              <a:gd name="connsiteY1715" fmla="*/ 1827270 h 6857999"/>
              <a:gd name="connsiteX1716" fmla="*/ 4220097 w 6063277"/>
              <a:gd name="connsiteY1716" fmla="*/ 1837362 h 6857999"/>
              <a:gd name="connsiteX1717" fmla="*/ 4225731 w 6063277"/>
              <a:gd name="connsiteY1717" fmla="*/ 1847355 h 6857999"/>
              <a:gd name="connsiteX1718" fmla="*/ 4228882 w 6063277"/>
              <a:gd name="connsiteY1718" fmla="*/ 1851835 h 6857999"/>
              <a:gd name="connsiteX1719" fmla="*/ 4233107 w 6063277"/>
              <a:gd name="connsiteY1719" fmla="*/ 1855562 h 6857999"/>
              <a:gd name="connsiteX1720" fmla="*/ 4236675 w 6063277"/>
              <a:gd name="connsiteY1720" fmla="*/ 1858074 h 6857999"/>
              <a:gd name="connsiteX1721" fmla="*/ 4238795 w 6063277"/>
              <a:gd name="connsiteY1721" fmla="*/ 1858816 h 6857999"/>
              <a:gd name="connsiteX1722" fmla="*/ 4241590 w 6063277"/>
              <a:gd name="connsiteY1722" fmla="*/ 1858522 h 6857999"/>
              <a:gd name="connsiteX1723" fmla="*/ 4244384 w 6063277"/>
              <a:gd name="connsiteY1723" fmla="*/ 1858231 h 6857999"/>
              <a:gd name="connsiteX1724" fmla="*/ 4245850 w 6063277"/>
              <a:gd name="connsiteY1724" fmla="*/ 1857757 h 6857999"/>
              <a:gd name="connsiteX1725" fmla="*/ 4249455 w 6063277"/>
              <a:gd name="connsiteY1725" fmla="*/ 1855775 h 6857999"/>
              <a:gd name="connsiteX1726" fmla="*/ 4252129 w 6063277"/>
              <a:gd name="connsiteY1726" fmla="*/ 1853892 h 6857999"/>
              <a:gd name="connsiteX1727" fmla="*/ 4253400 w 6063277"/>
              <a:gd name="connsiteY1727" fmla="*/ 1860815 h 6857999"/>
              <a:gd name="connsiteX1728" fmla="*/ 4252691 w 6063277"/>
              <a:gd name="connsiteY1728" fmla="*/ 1866340 h 6857999"/>
              <a:gd name="connsiteX1729" fmla="*/ 4251583 w 6063277"/>
              <a:gd name="connsiteY1729" fmla="*/ 1871587 h 6857999"/>
              <a:gd name="connsiteX1730" fmla="*/ 4249943 w 6063277"/>
              <a:gd name="connsiteY1730" fmla="*/ 1877210 h 6857999"/>
              <a:gd name="connsiteX1731" fmla="*/ 4248042 w 6063277"/>
              <a:gd name="connsiteY1731" fmla="*/ 1881899 h 6857999"/>
              <a:gd name="connsiteX1732" fmla="*/ 4247730 w 6063277"/>
              <a:gd name="connsiteY1732" fmla="*/ 1887704 h 6857999"/>
              <a:gd name="connsiteX1733" fmla="*/ 4247416 w 6063277"/>
              <a:gd name="connsiteY1733" fmla="*/ 1893510 h 6857999"/>
              <a:gd name="connsiteX1734" fmla="*/ 4248292 w 6063277"/>
              <a:gd name="connsiteY1734" fmla="*/ 1900152 h 6857999"/>
              <a:gd name="connsiteX1735" fmla="*/ 4241533 w 6063277"/>
              <a:gd name="connsiteY1735" fmla="*/ 1897652 h 6857999"/>
              <a:gd name="connsiteX1736" fmla="*/ 4235707 w 6063277"/>
              <a:gd name="connsiteY1736" fmla="*/ 1895054 h 6857999"/>
              <a:gd name="connsiteX1737" fmla="*/ 4231742 w 6063277"/>
              <a:gd name="connsiteY1737" fmla="*/ 1892261 h 6857999"/>
              <a:gd name="connsiteX1738" fmla="*/ 4227382 w 6063277"/>
              <a:gd name="connsiteY1738" fmla="*/ 1889191 h 6857999"/>
              <a:gd name="connsiteX1739" fmla="*/ 4224089 w 6063277"/>
              <a:gd name="connsiteY1739" fmla="*/ 1885367 h 6857999"/>
              <a:gd name="connsiteX1740" fmla="*/ 4222125 w 6063277"/>
              <a:gd name="connsiteY1740" fmla="*/ 1881724 h 6857999"/>
              <a:gd name="connsiteX1741" fmla="*/ 4217940 w 6063277"/>
              <a:gd name="connsiteY1741" fmla="*/ 1873503 h 6857999"/>
              <a:gd name="connsiteX1742" fmla="*/ 4215755 w 6063277"/>
              <a:gd name="connsiteY1742" fmla="*/ 1864433 h 6857999"/>
              <a:gd name="connsiteX1743" fmla="*/ 4213192 w 6063277"/>
              <a:gd name="connsiteY1743" fmla="*/ 1852835 h 6857999"/>
              <a:gd name="connsiteX1744" fmla="*/ 4210508 w 6063277"/>
              <a:gd name="connsiteY1744" fmla="*/ 1839646 h 6857999"/>
              <a:gd name="connsiteX1745" fmla="*/ 4205447 w 6063277"/>
              <a:gd name="connsiteY1745" fmla="*/ 1824784 h 6857999"/>
              <a:gd name="connsiteX1746" fmla="*/ 4207207 w 6063277"/>
              <a:gd name="connsiteY1746" fmla="*/ 1820751 h 6857999"/>
              <a:gd name="connsiteX1747" fmla="*/ 4208158 w 6063277"/>
              <a:gd name="connsiteY1747" fmla="*/ 1818408 h 6857999"/>
              <a:gd name="connsiteX1748" fmla="*/ 4469836 w 6063277"/>
              <a:gd name="connsiteY1748" fmla="*/ 1661067 h 6857999"/>
              <a:gd name="connsiteX1749" fmla="*/ 4476713 w 6063277"/>
              <a:gd name="connsiteY1749" fmla="*/ 1669775 h 6857999"/>
              <a:gd name="connsiteX1750" fmla="*/ 4483886 w 6063277"/>
              <a:gd name="connsiteY1750" fmla="*/ 1677145 h 6857999"/>
              <a:gd name="connsiteX1751" fmla="*/ 4489708 w 6063277"/>
              <a:gd name="connsiteY1751" fmla="*/ 1684337 h 6857999"/>
              <a:gd name="connsiteX1752" fmla="*/ 4496080 w 6063277"/>
              <a:gd name="connsiteY1752" fmla="*/ 1691143 h 6857999"/>
              <a:gd name="connsiteX1753" fmla="*/ 4500803 w 6063277"/>
              <a:gd name="connsiteY1753" fmla="*/ 1699108 h 6857999"/>
              <a:gd name="connsiteX1754" fmla="*/ 4502215 w 6063277"/>
              <a:gd name="connsiteY1754" fmla="*/ 1703196 h 6857999"/>
              <a:gd name="connsiteX1755" fmla="*/ 4503332 w 6063277"/>
              <a:gd name="connsiteY1755" fmla="*/ 1708619 h 6857999"/>
              <a:gd name="connsiteX1756" fmla="*/ 4503645 w 6063277"/>
              <a:gd name="connsiteY1756" fmla="*/ 1713479 h 6857999"/>
              <a:gd name="connsiteX1757" fmla="*/ 4503668 w 6063277"/>
              <a:gd name="connsiteY1757" fmla="*/ 1719677 h 6857999"/>
              <a:gd name="connsiteX1758" fmla="*/ 4503283 w 6063277"/>
              <a:gd name="connsiteY1758" fmla="*/ 1725592 h 6857999"/>
              <a:gd name="connsiteX1759" fmla="*/ 4501106 w 6063277"/>
              <a:gd name="connsiteY1759" fmla="*/ 1733337 h 6857999"/>
              <a:gd name="connsiteX1760" fmla="*/ 4497750 w 6063277"/>
              <a:gd name="connsiteY1760" fmla="*/ 1731747 h 6857999"/>
              <a:gd name="connsiteX1761" fmla="*/ 4493446 w 6063277"/>
              <a:gd name="connsiteY1761" fmla="*/ 1730261 h 6857999"/>
              <a:gd name="connsiteX1762" fmla="*/ 4490238 w 6063277"/>
              <a:gd name="connsiteY1762" fmla="*/ 1728003 h 6857999"/>
              <a:gd name="connsiteX1763" fmla="*/ 4487033 w 6063277"/>
              <a:gd name="connsiteY1763" fmla="*/ 1725745 h 6857999"/>
              <a:gd name="connsiteX1764" fmla="*/ 4482709 w 6063277"/>
              <a:gd name="connsiteY1764" fmla="*/ 1718061 h 6857999"/>
              <a:gd name="connsiteX1765" fmla="*/ 4479084 w 6063277"/>
              <a:gd name="connsiteY1765" fmla="*/ 1709324 h 6857999"/>
              <a:gd name="connsiteX1766" fmla="*/ 4475351 w 6063277"/>
              <a:gd name="connsiteY1766" fmla="*/ 1698964 h 6857999"/>
              <a:gd name="connsiteX1767" fmla="*/ 4472865 w 6063277"/>
              <a:gd name="connsiteY1767" fmla="*/ 1687164 h 6857999"/>
              <a:gd name="connsiteX1768" fmla="*/ 4207642 w 6063277"/>
              <a:gd name="connsiteY1768" fmla="*/ 1562839 h 6857999"/>
              <a:gd name="connsiteX1769" fmla="*/ 4212171 w 6063277"/>
              <a:gd name="connsiteY1769" fmla="*/ 1563019 h 6857999"/>
              <a:gd name="connsiteX1770" fmla="*/ 4215234 w 6063277"/>
              <a:gd name="connsiteY1770" fmla="*/ 1563668 h 6857999"/>
              <a:gd name="connsiteX1771" fmla="*/ 4218694 w 6063277"/>
              <a:gd name="connsiteY1771" fmla="*/ 1564598 h 6857999"/>
              <a:gd name="connsiteX1772" fmla="*/ 4221882 w 6063277"/>
              <a:gd name="connsiteY1772" fmla="*/ 1566843 h 6857999"/>
              <a:gd name="connsiteX1773" fmla="*/ 4224797 w 6063277"/>
              <a:gd name="connsiteY1773" fmla="*/ 1570403 h 6857999"/>
              <a:gd name="connsiteX1774" fmla="*/ 4228765 w 6063277"/>
              <a:gd name="connsiteY1774" fmla="*/ 1577713 h 6857999"/>
              <a:gd name="connsiteX1775" fmla="*/ 4232850 w 6063277"/>
              <a:gd name="connsiteY1775" fmla="*/ 1586620 h 6857999"/>
              <a:gd name="connsiteX1776" fmla="*/ 4235735 w 6063277"/>
              <a:gd name="connsiteY1776" fmla="*/ 1596937 h 6857999"/>
              <a:gd name="connsiteX1777" fmla="*/ 4240434 w 6063277"/>
              <a:gd name="connsiteY1777" fmla="*/ 1618323 h 6857999"/>
              <a:gd name="connsiteX1778" fmla="*/ 4233115 w 6063277"/>
              <a:gd name="connsiteY1778" fmla="*/ 1616181 h 6857999"/>
              <a:gd name="connsiteX1779" fmla="*/ 4230052 w 6063277"/>
              <a:gd name="connsiteY1779" fmla="*/ 1615531 h 6857999"/>
              <a:gd name="connsiteX1780" fmla="*/ 4226855 w 6063277"/>
              <a:gd name="connsiteY1780" fmla="*/ 1615539 h 6857999"/>
              <a:gd name="connsiteX1781" fmla="*/ 4224317 w 6063277"/>
              <a:gd name="connsiteY1781" fmla="*/ 1616765 h 6857999"/>
              <a:gd name="connsiteX1782" fmla="*/ 4222576 w 6063277"/>
              <a:gd name="connsiteY1782" fmla="*/ 1618552 h 6857999"/>
              <a:gd name="connsiteX1783" fmla="*/ 4221496 w 6063277"/>
              <a:gd name="connsiteY1783" fmla="*/ 1621558 h 6857999"/>
              <a:gd name="connsiteX1784" fmla="*/ 4221612 w 6063277"/>
              <a:gd name="connsiteY1784" fmla="*/ 1625405 h 6857999"/>
              <a:gd name="connsiteX1785" fmla="*/ 4217229 w 6063277"/>
              <a:gd name="connsiteY1785" fmla="*/ 1622318 h 6857999"/>
              <a:gd name="connsiteX1786" fmla="*/ 4214576 w 6063277"/>
              <a:gd name="connsiteY1786" fmla="*/ 1619696 h 6857999"/>
              <a:gd name="connsiteX1787" fmla="*/ 4212321 w 6063277"/>
              <a:gd name="connsiteY1787" fmla="*/ 1617355 h 6857999"/>
              <a:gd name="connsiteX1788" fmla="*/ 4212070 w 6063277"/>
              <a:gd name="connsiteY1788" fmla="*/ 1614163 h 6857999"/>
              <a:gd name="connsiteX1789" fmla="*/ 4212215 w 6063277"/>
              <a:gd name="connsiteY1789" fmla="*/ 1611255 h 6857999"/>
              <a:gd name="connsiteX1790" fmla="*/ 4212760 w 6063277"/>
              <a:gd name="connsiteY1790" fmla="*/ 1608626 h 6857999"/>
              <a:gd name="connsiteX1791" fmla="*/ 4214659 w 6063277"/>
              <a:gd name="connsiteY1791" fmla="*/ 1601677 h 6857999"/>
              <a:gd name="connsiteX1792" fmla="*/ 4217091 w 6063277"/>
              <a:gd name="connsiteY1792" fmla="*/ 1594352 h 6857999"/>
              <a:gd name="connsiteX1793" fmla="*/ 4216977 w 6063277"/>
              <a:gd name="connsiteY1793" fmla="*/ 1590504 h 6857999"/>
              <a:gd name="connsiteX1794" fmla="*/ 4216463 w 6063277"/>
              <a:gd name="connsiteY1794" fmla="*/ 1586376 h 6857999"/>
              <a:gd name="connsiteX1795" fmla="*/ 4215685 w 6063277"/>
              <a:gd name="connsiteY1795" fmla="*/ 1581310 h 6857999"/>
              <a:gd name="connsiteX1796" fmla="*/ 4212779 w 6063277"/>
              <a:gd name="connsiteY1796" fmla="*/ 1575499 h 6857999"/>
              <a:gd name="connsiteX1797" fmla="*/ 4209339 w 6063277"/>
              <a:gd name="connsiteY1797" fmla="*/ 1570063 h 6857999"/>
              <a:gd name="connsiteX1798" fmla="*/ 4202839 w 6063277"/>
              <a:gd name="connsiteY1798" fmla="*/ 1563977 h 6857999"/>
              <a:gd name="connsiteX1799" fmla="*/ 4170435 w 6063277"/>
              <a:gd name="connsiteY1799" fmla="*/ 1438625 h 6857999"/>
              <a:gd name="connsiteX1800" fmla="*/ 4175408 w 6063277"/>
              <a:gd name="connsiteY1800" fmla="*/ 1441348 h 6857999"/>
              <a:gd name="connsiteX1801" fmla="*/ 4178874 w 6063277"/>
              <a:gd name="connsiteY1801" fmla="*/ 1444567 h 6857999"/>
              <a:gd name="connsiteX1802" fmla="*/ 4182837 w 6063277"/>
              <a:gd name="connsiteY1802" fmla="*/ 1449699 h 6857999"/>
              <a:gd name="connsiteX1803" fmla="*/ 4186248 w 6063277"/>
              <a:gd name="connsiteY1803" fmla="*/ 1455218 h 6857999"/>
              <a:gd name="connsiteX1804" fmla="*/ 4191106 w 6063277"/>
              <a:gd name="connsiteY1804" fmla="*/ 1468774 h 6857999"/>
              <a:gd name="connsiteX1805" fmla="*/ 4195909 w 6063277"/>
              <a:gd name="connsiteY1805" fmla="*/ 1484632 h 6857999"/>
              <a:gd name="connsiteX1806" fmla="*/ 4200314 w 6063277"/>
              <a:gd name="connsiteY1806" fmla="*/ 1500205 h 6857999"/>
              <a:gd name="connsiteX1807" fmla="*/ 4205020 w 6063277"/>
              <a:gd name="connsiteY1807" fmla="*/ 1514434 h 6857999"/>
              <a:gd name="connsiteX1808" fmla="*/ 4207728 w 6063277"/>
              <a:gd name="connsiteY1808" fmla="*/ 1521017 h 6857999"/>
              <a:gd name="connsiteX1809" fmla="*/ 4211138 w 6063277"/>
              <a:gd name="connsiteY1809" fmla="*/ 1526537 h 6857999"/>
              <a:gd name="connsiteX1810" fmla="*/ 4215657 w 6063277"/>
              <a:gd name="connsiteY1810" fmla="*/ 1531278 h 6857999"/>
              <a:gd name="connsiteX1811" fmla="*/ 4219674 w 6063277"/>
              <a:gd name="connsiteY1811" fmla="*/ 1534107 h 6857999"/>
              <a:gd name="connsiteX1812" fmla="*/ 4215550 w 6063277"/>
              <a:gd name="connsiteY1812" fmla="*/ 1535880 h 6857999"/>
              <a:gd name="connsiteX1813" fmla="*/ 4211979 w 6063277"/>
              <a:gd name="connsiteY1813" fmla="*/ 1537263 h 6857999"/>
              <a:gd name="connsiteX1814" fmla="*/ 4209213 w 6063277"/>
              <a:gd name="connsiteY1814" fmla="*/ 1539211 h 6857999"/>
              <a:gd name="connsiteX1815" fmla="*/ 4206445 w 6063277"/>
              <a:gd name="connsiteY1815" fmla="*/ 1541160 h 6857999"/>
              <a:gd name="connsiteX1816" fmla="*/ 4204328 w 6063277"/>
              <a:gd name="connsiteY1816" fmla="*/ 1544346 h 6857999"/>
              <a:gd name="connsiteX1817" fmla="*/ 4203320 w 6063277"/>
              <a:gd name="connsiteY1817" fmla="*/ 1546755 h 6857999"/>
              <a:gd name="connsiteX1818" fmla="*/ 4202562 w 6063277"/>
              <a:gd name="connsiteY1818" fmla="*/ 1550118 h 6857999"/>
              <a:gd name="connsiteX1819" fmla="*/ 4202357 w 6063277"/>
              <a:gd name="connsiteY1819" fmla="*/ 1553093 h 6857999"/>
              <a:gd name="connsiteX1820" fmla="*/ 4195536 w 6063277"/>
              <a:gd name="connsiteY1820" fmla="*/ 1542053 h 6857999"/>
              <a:gd name="connsiteX1821" fmla="*/ 4191177 w 6063277"/>
              <a:gd name="connsiteY1821" fmla="*/ 1530408 h 6857999"/>
              <a:gd name="connsiteX1822" fmla="*/ 4187121 w 6063277"/>
              <a:gd name="connsiteY1822" fmla="*/ 1517419 h 6857999"/>
              <a:gd name="connsiteX1823" fmla="*/ 4184328 w 6063277"/>
              <a:gd name="connsiteY1823" fmla="*/ 1502977 h 6857999"/>
              <a:gd name="connsiteX1824" fmla="*/ 4178082 w 6063277"/>
              <a:gd name="connsiteY1824" fmla="*/ 1472854 h 6857999"/>
              <a:gd name="connsiteX1825" fmla="*/ 4174384 w 6063277"/>
              <a:gd name="connsiteY1825" fmla="*/ 1456218 h 6857999"/>
              <a:gd name="connsiteX1826" fmla="*/ 4314078 w 6063277"/>
              <a:gd name="connsiteY1826" fmla="*/ 1438494 h 6857999"/>
              <a:gd name="connsiteX1827" fmla="*/ 4318737 w 6063277"/>
              <a:gd name="connsiteY1827" fmla="*/ 1440242 h 6857999"/>
              <a:gd name="connsiteX1828" fmla="*/ 4322011 w 6063277"/>
              <a:gd name="connsiteY1828" fmla="*/ 1444082 h 6857999"/>
              <a:gd name="connsiteX1829" fmla="*/ 4326478 w 6063277"/>
              <a:gd name="connsiteY1829" fmla="*/ 1448759 h 6857999"/>
              <a:gd name="connsiteX1830" fmla="*/ 4329165 w 6063277"/>
              <a:gd name="connsiteY1830" fmla="*/ 1455249 h 6857999"/>
              <a:gd name="connsiteX1831" fmla="*/ 4332394 w 6063277"/>
              <a:gd name="connsiteY1831" fmla="*/ 1461355 h 6857999"/>
              <a:gd name="connsiteX1832" fmla="*/ 4335183 w 6063277"/>
              <a:gd name="connsiteY1832" fmla="*/ 1469448 h 6857999"/>
              <a:gd name="connsiteX1833" fmla="*/ 4339822 w 6063277"/>
              <a:gd name="connsiteY1833" fmla="*/ 1485740 h 6857999"/>
              <a:gd name="connsiteX1834" fmla="*/ 4343765 w 6063277"/>
              <a:gd name="connsiteY1834" fmla="*/ 1503077 h 6857999"/>
              <a:gd name="connsiteX1835" fmla="*/ 4345730 w 6063277"/>
              <a:gd name="connsiteY1835" fmla="*/ 1519018 h 6857999"/>
              <a:gd name="connsiteX1836" fmla="*/ 4345310 w 6063277"/>
              <a:gd name="connsiteY1836" fmla="*/ 1533280 h 6857999"/>
              <a:gd name="connsiteX1837" fmla="*/ 4344531 w 6063277"/>
              <a:gd name="connsiteY1837" fmla="*/ 1538859 h 6857999"/>
              <a:gd name="connsiteX1838" fmla="*/ 4344043 w 6063277"/>
              <a:gd name="connsiteY1838" fmla="*/ 1543115 h 6857999"/>
              <a:gd name="connsiteX1839" fmla="*/ 4338987 w 6063277"/>
              <a:gd name="connsiteY1839" fmla="*/ 1541085 h 6857999"/>
              <a:gd name="connsiteX1840" fmla="*/ 4335313 w 6063277"/>
              <a:gd name="connsiteY1840" fmla="*/ 1536967 h 6857999"/>
              <a:gd name="connsiteX1841" fmla="*/ 4331247 w 6063277"/>
              <a:gd name="connsiteY1841" fmla="*/ 1532570 h 6857999"/>
              <a:gd name="connsiteX1842" fmla="*/ 4327869 w 6063277"/>
              <a:gd name="connsiteY1842" fmla="*/ 1527125 h 6857999"/>
              <a:gd name="connsiteX1843" fmla="*/ 4325328 w 6063277"/>
              <a:gd name="connsiteY1843" fmla="*/ 1519973 h 6857999"/>
              <a:gd name="connsiteX1844" fmla="*/ 4321846 w 6063277"/>
              <a:gd name="connsiteY1844" fmla="*/ 1512925 h 6857999"/>
              <a:gd name="connsiteX1845" fmla="*/ 4317358 w 6063277"/>
              <a:gd name="connsiteY1845" fmla="*/ 1495971 h 6857999"/>
              <a:gd name="connsiteX1846" fmla="*/ 4313808 w 6063277"/>
              <a:gd name="connsiteY1846" fmla="*/ 1478915 h 6857999"/>
              <a:gd name="connsiteX1847" fmla="*/ 4311847 w 6063277"/>
              <a:gd name="connsiteY1847" fmla="*/ 1462973 h 6857999"/>
              <a:gd name="connsiteX1848" fmla="*/ 4311721 w 6063277"/>
              <a:gd name="connsiteY1848" fmla="*/ 1449094 h 6857999"/>
              <a:gd name="connsiteX1849" fmla="*/ 4312107 w 6063277"/>
              <a:gd name="connsiteY1849" fmla="*/ 1443235 h 6857999"/>
              <a:gd name="connsiteX1850" fmla="*/ 4165234 w 6063277"/>
              <a:gd name="connsiteY1850" fmla="*/ 1383912 h 6857999"/>
              <a:gd name="connsiteX1851" fmla="*/ 4171392 w 6063277"/>
              <a:gd name="connsiteY1851" fmla="*/ 1385159 h 6857999"/>
              <a:gd name="connsiteX1852" fmla="*/ 4176608 w 6063277"/>
              <a:gd name="connsiteY1852" fmla="*/ 1386511 h 6857999"/>
              <a:gd name="connsiteX1853" fmla="*/ 4182218 w 6063277"/>
              <a:gd name="connsiteY1853" fmla="*/ 1388144 h 6857999"/>
              <a:gd name="connsiteX1854" fmla="*/ 4186732 w 6063277"/>
              <a:gd name="connsiteY1854" fmla="*/ 1390550 h 6857999"/>
              <a:gd name="connsiteX1855" fmla="*/ 4190697 w 6063277"/>
              <a:gd name="connsiteY1855" fmla="*/ 1393342 h 6857999"/>
              <a:gd name="connsiteX1856" fmla="*/ 4195455 w 6063277"/>
              <a:gd name="connsiteY1856" fmla="*/ 1396693 h 6857999"/>
              <a:gd name="connsiteX1857" fmla="*/ 4202928 w 6063277"/>
              <a:gd name="connsiteY1857" fmla="*/ 1404276 h 6857999"/>
              <a:gd name="connsiteX1858" fmla="*/ 4209302 w 6063277"/>
              <a:gd name="connsiteY1858" fmla="*/ 1412629 h 6857999"/>
              <a:gd name="connsiteX1859" fmla="*/ 4215222 w 6063277"/>
              <a:gd name="connsiteY1859" fmla="*/ 1422981 h 6857999"/>
              <a:gd name="connsiteX1860" fmla="*/ 4220588 w 6063277"/>
              <a:gd name="connsiteY1860" fmla="*/ 1433720 h 6857999"/>
              <a:gd name="connsiteX1861" fmla="*/ 4224312 w 6063277"/>
              <a:gd name="connsiteY1861" fmla="*/ 1445617 h 6857999"/>
              <a:gd name="connsiteX1862" fmla="*/ 4232397 w 6063277"/>
              <a:gd name="connsiteY1862" fmla="*/ 1470638 h 6857999"/>
              <a:gd name="connsiteX1863" fmla="*/ 4238988 w 6063277"/>
              <a:gd name="connsiteY1863" fmla="*/ 1496153 h 6857999"/>
              <a:gd name="connsiteX1864" fmla="*/ 4245732 w 6063277"/>
              <a:gd name="connsiteY1864" fmla="*/ 1521001 h 6857999"/>
              <a:gd name="connsiteX1865" fmla="*/ 4249455 w 6063277"/>
              <a:gd name="connsiteY1865" fmla="*/ 1532899 h 6857999"/>
              <a:gd name="connsiteX1866" fmla="*/ 4254426 w 6063277"/>
              <a:gd name="connsiteY1866" fmla="*/ 1543359 h 6857999"/>
              <a:gd name="connsiteX1867" fmla="*/ 4246651 w 6063277"/>
              <a:gd name="connsiteY1867" fmla="*/ 1537109 h 6857999"/>
              <a:gd name="connsiteX1868" fmla="*/ 4240123 w 6063277"/>
              <a:gd name="connsiteY1868" fmla="*/ 1529419 h 6857999"/>
              <a:gd name="connsiteX1869" fmla="*/ 4234845 w 6063277"/>
              <a:gd name="connsiteY1869" fmla="*/ 1520291 h 6857999"/>
              <a:gd name="connsiteX1870" fmla="*/ 4229720 w 6063277"/>
              <a:gd name="connsiteY1870" fmla="*/ 1510498 h 6857999"/>
              <a:gd name="connsiteX1871" fmla="*/ 4224749 w 6063277"/>
              <a:gd name="connsiteY1871" fmla="*/ 1500039 h 6857999"/>
              <a:gd name="connsiteX1872" fmla="*/ 4221422 w 6063277"/>
              <a:gd name="connsiteY1872" fmla="*/ 1488420 h 6857999"/>
              <a:gd name="connsiteX1873" fmla="*/ 4214372 w 6063277"/>
              <a:gd name="connsiteY1873" fmla="*/ 1464902 h 6857999"/>
              <a:gd name="connsiteX1874" fmla="*/ 4205984 w 6063277"/>
              <a:gd name="connsiteY1874" fmla="*/ 1441215 h 6857999"/>
              <a:gd name="connsiteX1875" fmla="*/ 4201315 w 6063277"/>
              <a:gd name="connsiteY1875" fmla="*/ 1429422 h 6857999"/>
              <a:gd name="connsiteX1876" fmla="*/ 4195946 w 6063277"/>
              <a:gd name="connsiteY1876" fmla="*/ 1418684 h 6857999"/>
              <a:gd name="connsiteX1877" fmla="*/ 4189634 w 6063277"/>
              <a:gd name="connsiteY1877" fmla="*/ 1408054 h 6857999"/>
              <a:gd name="connsiteX1878" fmla="*/ 4183012 w 6063277"/>
              <a:gd name="connsiteY1878" fmla="*/ 1398753 h 6857999"/>
              <a:gd name="connsiteX1879" fmla="*/ 4174747 w 6063277"/>
              <a:gd name="connsiteY1879" fmla="*/ 1390612 h 6857999"/>
              <a:gd name="connsiteX1880" fmla="*/ 4169991 w 6063277"/>
              <a:gd name="connsiteY1880" fmla="*/ 1387262 h 6857999"/>
              <a:gd name="connsiteX1881" fmla="*/ 4304085 w 6063277"/>
              <a:gd name="connsiteY1881" fmla="*/ 1374245 h 6857999"/>
              <a:gd name="connsiteX1882" fmla="*/ 4307722 w 6063277"/>
              <a:gd name="connsiteY1882" fmla="*/ 1374489 h 6857999"/>
              <a:gd name="connsiteX1883" fmla="*/ 4310264 w 6063277"/>
              <a:gd name="connsiteY1883" fmla="*/ 1375505 h 6857999"/>
              <a:gd name="connsiteX1884" fmla="*/ 4313053 w 6063277"/>
              <a:gd name="connsiteY1884" fmla="*/ 1377469 h 6857999"/>
              <a:gd name="connsiteX1885" fmla="*/ 4315843 w 6063277"/>
              <a:gd name="connsiteY1885" fmla="*/ 1379434 h 6857999"/>
              <a:gd name="connsiteX1886" fmla="*/ 4318829 w 6063277"/>
              <a:gd name="connsiteY1886" fmla="*/ 1384628 h 6857999"/>
              <a:gd name="connsiteX1887" fmla="*/ 4321112 w 6063277"/>
              <a:gd name="connsiteY1887" fmla="*/ 1390877 h 6857999"/>
              <a:gd name="connsiteX1888" fmla="*/ 4321205 w 6063277"/>
              <a:gd name="connsiteY1888" fmla="*/ 1398670 h 6857999"/>
              <a:gd name="connsiteX1889" fmla="*/ 4320098 w 6063277"/>
              <a:gd name="connsiteY1889" fmla="*/ 1405623 h 6857999"/>
              <a:gd name="connsiteX1890" fmla="*/ 4317896 w 6063277"/>
              <a:gd name="connsiteY1890" fmla="*/ 1413349 h 6857999"/>
              <a:gd name="connsiteX1891" fmla="*/ 4312859 w 6063277"/>
              <a:gd name="connsiteY1891" fmla="*/ 1415212 h 6857999"/>
              <a:gd name="connsiteX1892" fmla="*/ 4308122 w 6063277"/>
              <a:gd name="connsiteY1892" fmla="*/ 1415742 h 6857999"/>
              <a:gd name="connsiteX1893" fmla="*/ 4302587 w 6063277"/>
              <a:gd name="connsiteY1893" fmla="*/ 1415710 h 6857999"/>
              <a:gd name="connsiteX1894" fmla="*/ 4297054 w 6063277"/>
              <a:gd name="connsiteY1894" fmla="*/ 1415677 h 6857999"/>
              <a:gd name="connsiteX1895" fmla="*/ 4290475 w 6063277"/>
              <a:gd name="connsiteY1895" fmla="*/ 1414138 h 6857999"/>
              <a:gd name="connsiteX1896" fmla="*/ 4283898 w 6063277"/>
              <a:gd name="connsiteY1896" fmla="*/ 1412596 h 6857999"/>
              <a:gd name="connsiteX1897" fmla="*/ 4278814 w 6063277"/>
              <a:gd name="connsiteY1897" fmla="*/ 1410563 h 6857999"/>
              <a:gd name="connsiteX1898" fmla="*/ 4273335 w 6063277"/>
              <a:gd name="connsiteY1898" fmla="*/ 1408248 h 6857999"/>
              <a:gd name="connsiteX1899" fmla="*/ 4269349 w 6063277"/>
              <a:gd name="connsiteY1899" fmla="*/ 1405442 h 6857999"/>
              <a:gd name="connsiteX1900" fmla="*/ 4265513 w 6063277"/>
              <a:gd name="connsiteY1900" fmla="*/ 1401970 h 6857999"/>
              <a:gd name="connsiteX1901" fmla="*/ 4262875 w 6063277"/>
              <a:gd name="connsiteY1901" fmla="*/ 1399338 h 6857999"/>
              <a:gd name="connsiteX1902" fmla="*/ 4261333 w 6063277"/>
              <a:gd name="connsiteY1902" fmla="*/ 1395933 h 6857999"/>
              <a:gd name="connsiteX1903" fmla="*/ 4262483 w 6063277"/>
              <a:gd name="connsiteY1903" fmla="*/ 1392878 h 6857999"/>
              <a:gd name="connsiteX1904" fmla="*/ 4265529 w 6063277"/>
              <a:gd name="connsiteY1904" fmla="*/ 1389612 h 6857999"/>
              <a:gd name="connsiteX1905" fmla="*/ 4269920 w 6063277"/>
              <a:gd name="connsiteY1905" fmla="*/ 1386519 h 6857999"/>
              <a:gd name="connsiteX1906" fmla="*/ 4275656 w 6063277"/>
              <a:gd name="connsiteY1906" fmla="*/ 1383601 h 6857999"/>
              <a:gd name="connsiteX1907" fmla="*/ 4282063 w 6063277"/>
              <a:gd name="connsiteY1907" fmla="*/ 1404347 h 6857999"/>
              <a:gd name="connsiteX1908" fmla="*/ 4287347 w 6063277"/>
              <a:gd name="connsiteY1908" fmla="*/ 1403430 h 6857999"/>
              <a:gd name="connsiteX1909" fmla="*/ 4289544 w 6063277"/>
              <a:gd name="connsiteY1909" fmla="*/ 1401884 h 6857999"/>
              <a:gd name="connsiteX1910" fmla="*/ 4291737 w 6063277"/>
              <a:gd name="connsiteY1910" fmla="*/ 1400338 h 6857999"/>
              <a:gd name="connsiteX1911" fmla="*/ 4295182 w 6063277"/>
              <a:gd name="connsiteY1911" fmla="*/ 1397353 h 6857999"/>
              <a:gd name="connsiteX1912" fmla="*/ 4295935 w 6063277"/>
              <a:gd name="connsiteY1912" fmla="*/ 1394016 h 6857999"/>
              <a:gd name="connsiteX1913" fmla="*/ 4297784 w 6063277"/>
              <a:gd name="connsiteY1913" fmla="*/ 1389907 h 6857999"/>
              <a:gd name="connsiteX1914" fmla="*/ 4297640 w 6063277"/>
              <a:gd name="connsiteY1914" fmla="*/ 1384395 h 6857999"/>
              <a:gd name="connsiteX1915" fmla="*/ 4295958 w 6063277"/>
              <a:gd name="connsiteY1915" fmla="*/ 1375479 h 6857999"/>
              <a:gd name="connsiteX1916" fmla="*/ 4300296 w 6063277"/>
              <a:gd name="connsiteY1916" fmla="*/ 1374669 h 6857999"/>
              <a:gd name="connsiteX1917" fmla="*/ 4301096 w 6063277"/>
              <a:gd name="connsiteY1917" fmla="*/ 868980 h 6857999"/>
              <a:gd name="connsiteX1918" fmla="*/ 4306661 w 6063277"/>
              <a:gd name="connsiteY1918" fmla="*/ 868990 h 6857999"/>
              <a:gd name="connsiteX1919" fmla="*/ 4310315 w 6063277"/>
              <a:gd name="connsiteY1919" fmla="*/ 869219 h 6857999"/>
              <a:gd name="connsiteX1920" fmla="*/ 4313266 w 6063277"/>
              <a:gd name="connsiteY1920" fmla="*/ 870513 h 6857999"/>
              <a:gd name="connsiteX1921" fmla="*/ 4315258 w 6063277"/>
              <a:gd name="connsiteY1921" fmla="*/ 871915 h 6857999"/>
              <a:gd name="connsiteX1922" fmla="*/ 4316693 w 6063277"/>
              <a:gd name="connsiteY1922" fmla="*/ 873711 h 6857999"/>
              <a:gd name="connsiteX1923" fmla="*/ 4318146 w 6063277"/>
              <a:gd name="connsiteY1923" fmla="*/ 879423 h 6857999"/>
              <a:gd name="connsiteX1924" fmla="*/ 4318331 w 6063277"/>
              <a:gd name="connsiteY1924" fmla="*/ 886590 h 6857999"/>
              <a:gd name="connsiteX1925" fmla="*/ 4319550 w 6063277"/>
              <a:gd name="connsiteY1925" fmla="*/ 895271 h 6857999"/>
              <a:gd name="connsiteX1926" fmla="*/ 4322213 w 6063277"/>
              <a:gd name="connsiteY1926" fmla="*/ 905745 h 6857999"/>
              <a:gd name="connsiteX1927" fmla="*/ 4324774 w 6063277"/>
              <a:gd name="connsiteY1927" fmla="*/ 910676 h 6857999"/>
              <a:gd name="connsiteX1928" fmla="*/ 4327732 w 6063277"/>
              <a:gd name="connsiteY1928" fmla="*/ 915888 h 6857999"/>
              <a:gd name="connsiteX1929" fmla="*/ 4322423 w 6063277"/>
              <a:gd name="connsiteY1929" fmla="*/ 920751 h 6857999"/>
              <a:gd name="connsiteX1930" fmla="*/ 4318696 w 6063277"/>
              <a:gd name="connsiteY1930" fmla="*/ 922816 h 6857999"/>
              <a:gd name="connsiteX1931" fmla="*/ 4316074 w 6063277"/>
              <a:gd name="connsiteY1931" fmla="*/ 924098 h 6857999"/>
              <a:gd name="connsiteX1932" fmla="*/ 4312017 w 6063277"/>
              <a:gd name="connsiteY1932" fmla="*/ 923589 h 6857999"/>
              <a:gd name="connsiteX1933" fmla="*/ 4309471 w 6063277"/>
              <a:gd name="connsiteY1933" fmla="*/ 922577 h 6857999"/>
              <a:gd name="connsiteX1934" fmla="*/ 4308032 w 6063277"/>
              <a:gd name="connsiteY1934" fmla="*/ 920782 h 6857999"/>
              <a:gd name="connsiteX1935" fmla="*/ 4303722 w 6063277"/>
              <a:gd name="connsiteY1935" fmla="*/ 915399 h 6857999"/>
              <a:gd name="connsiteX1936" fmla="*/ 4299252 w 6063277"/>
              <a:gd name="connsiteY1936" fmla="*/ 910688 h 6857999"/>
              <a:gd name="connsiteX1937" fmla="*/ 4296464 w 6063277"/>
              <a:gd name="connsiteY1937" fmla="*/ 908725 h 6857999"/>
              <a:gd name="connsiteX1938" fmla="*/ 4294472 w 6063277"/>
              <a:gd name="connsiteY1938" fmla="*/ 907321 h 6857999"/>
              <a:gd name="connsiteX1939" fmla="*/ 4291767 w 6063277"/>
              <a:gd name="connsiteY1939" fmla="*/ 906980 h 6857999"/>
              <a:gd name="connsiteX1940" fmla="*/ 4287796 w 6063277"/>
              <a:gd name="connsiteY1940" fmla="*/ 908094 h 6857999"/>
              <a:gd name="connsiteX1941" fmla="*/ 4283911 w 6063277"/>
              <a:gd name="connsiteY1941" fmla="*/ 910830 h 6857999"/>
              <a:gd name="connsiteX1942" fmla="*/ 4279710 w 6063277"/>
              <a:gd name="connsiteY1942" fmla="*/ 914910 h 6857999"/>
              <a:gd name="connsiteX1943" fmla="*/ 4276835 w 6063277"/>
              <a:gd name="connsiteY1943" fmla="*/ 911323 h 6857999"/>
              <a:gd name="connsiteX1944" fmla="*/ 4276664 w 6063277"/>
              <a:gd name="connsiteY1944" fmla="*/ 908075 h 6857999"/>
              <a:gd name="connsiteX1945" fmla="*/ 4276096 w 6063277"/>
              <a:gd name="connsiteY1945" fmla="*/ 904547 h 6857999"/>
              <a:gd name="connsiteX1946" fmla="*/ 4277833 w 6063277"/>
              <a:gd name="connsiteY1946" fmla="*/ 901078 h 6857999"/>
              <a:gd name="connsiteX1947" fmla="*/ 4279259 w 6063277"/>
              <a:gd name="connsiteY1947" fmla="*/ 898953 h 6857999"/>
              <a:gd name="connsiteX1948" fmla="*/ 4280838 w 6063277"/>
              <a:gd name="connsiteY1948" fmla="*/ 896155 h 6857999"/>
              <a:gd name="connsiteX1949" fmla="*/ 4284639 w 6063277"/>
              <a:gd name="connsiteY1949" fmla="*/ 891795 h 6857999"/>
              <a:gd name="connsiteX1950" fmla="*/ 4290346 w 6063277"/>
              <a:gd name="connsiteY1950" fmla="*/ 887215 h 6857999"/>
              <a:gd name="connsiteX1951" fmla="*/ 4293747 w 6063277"/>
              <a:gd name="connsiteY1951" fmla="*/ 882572 h 6857999"/>
              <a:gd name="connsiteX1952" fmla="*/ 4295327 w 6063277"/>
              <a:gd name="connsiteY1952" fmla="*/ 879774 h 6857999"/>
              <a:gd name="connsiteX1953" fmla="*/ 4295958 w 6063277"/>
              <a:gd name="connsiteY1953" fmla="*/ 877090 h 6857999"/>
              <a:gd name="connsiteX1954" fmla="*/ 4295786 w 6063277"/>
              <a:gd name="connsiteY1954" fmla="*/ 873841 h 6857999"/>
              <a:gd name="connsiteX1955" fmla="*/ 4295216 w 6063277"/>
              <a:gd name="connsiteY1955" fmla="*/ 870313 h 6857999"/>
              <a:gd name="connsiteX1956" fmla="*/ 4387726 w 6063277"/>
              <a:gd name="connsiteY1956" fmla="*/ 776072 h 6857999"/>
              <a:gd name="connsiteX1957" fmla="*/ 4390843 w 6063277"/>
              <a:gd name="connsiteY1957" fmla="*/ 776720 h 6857999"/>
              <a:gd name="connsiteX1958" fmla="*/ 4394102 w 6063277"/>
              <a:gd name="connsiteY1958" fmla="*/ 776696 h 6857999"/>
              <a:gd name="connsiteX1959" fmla="*/ 4396672 w 6063277"/>
              <a:gd name="connsiteY1959" fmla="*/ 777734 h 6857999"/>
              <a:gd name="connsiteX1960" fmla="*/ 4399498 w 6063277"/>
              <a:gd name="connsiteY1960" fmla="*/ 779725 h 6857999"/>
              <a:gd name="connsiteX1961" fmla="*/ 4403797 w 6063277"/>
              <a:gd name="connsiteY1961" fmla="*/ 783524 h 6857999"/>
              <a:gd name="connsiteX1962" fmla="*/ 4406853 w 6063277"/>
              <a:gd name="connsiteY1962" fmla="*/ 788769 h 6857999"/>
              <a:gd name="connsiteX1963" fmla="*/ 4409070 w 6063277"/>
              <a:gd name="connsiteY1963" fmla="*/ 795740 h 6857999"/>
              <a:gd name="connsiteX1964" fmla="*/ 4411691 w 6063277"/>
              <a:gd name="connsiteY1964" fmla="*/ 802998 h 6857999"/>
              <a:gd name="connsiteX1965" fmla="*/ 4414042 w 6063277"/>
              <a:gd name="connsiteY1965" fmla="*/ 820116 h 6857999"/>
              <a:gd name="connsiteX1966" fmla="*/ 4416249 w 6063277"/>
              <a:gd name="connsiteY1966" fmla="*/ 837904 h 6857999"/>
              <a:gd name="connsiteX1967" fmla="*/ 4418600 w 6063277"/>
              <a:gd name="connsiteY1967" fmla="*/ 855018 h 6857999"/>
              <a:gd name="connsiteX1968" fmla="*/ 4420672 w 6063277"/>
              <a:gd name="connsiteY1968" fmla="*/ 862662 h 6857999"/>
              <a:gd name="connsiteX1969" fmla="*/ 4423292 w 6063277"/>
              <a:gd name="connsiteY1969" fmla="*/ 869921 h 6857999"/>
              <a:gd name="connsiteX1970" fmla="*/ 4417491 w 6063277"/>
              <a:gd name="connsiteY1970" fmla="*/ 866609 h 6857999"/>
              <a:gd name="connsiteX1971" fmla="*/ 4412645 w 6063277"/>
              <a:gd name="connsiteY1971" fmla="*/ 863196 h 6857999"/>
              <a:gd name="connsiteX1972" fmla="*/ 4407540 w 6063277"/>
              <a:gd name="connsiteY1972" fmla="*/ 858828 h 6857999"/>
              <a:gd name="connsiteX1973" fmla="*/ 4404485 w 6063277"/>
              <a:gd name="connsiteY1973" fmla="*/ 853583 h 6857999"/>
              <a:gd name="connsiteX1974" fmla="*/ 4401978 w 6063277"/>
              <a:gd name="connsiteY1974" fmla="*/ 847953 h 6857999"/>
              <a:gd name="connsiteX1975" fmla="*/ 4400571 w 6063277"/>
              <a:gd name="connsiteY1975" fmla="*/ 841550 h 6857999"/>
              <a:gd name="connsiteX1976" fmla="*/ 4397494 w 6063277"/>
              <a:gd name="connsiteY1976" fmla="*/ 827786 h 6857999"/>
              <a:gd name="connsiteX1977" fmla="*/ 4394418 w 6063277"/>
              <a:gd name="connsiteY1977" fmla="*/ 814025 h 6857999"/>
              <a:gd name="connsiteX1978" fmla="*/ 4392604 w 6063277"/>
              <a:gd name="connsiteY1978" fmla="*/ 807336 h 6857999"/>
              <a:gd name="connsiteX1979" fmla="*/ 4389696 w 6063277"/>
              <a:gd name="connsiteY1979" fmla="*/ 801423 h 6857999"/>
              <a:gd name="connsiteX1980" fmla="*/ 4387330 w 6063277"/>
              <a:gd name="connsiteY1980" fmla="*/ 795120 h 6857999"/>
              <a:gd name="connsiteX1981" fmla="*/ 4382373 w 6063277"/>
              <a:gd name="connsiteY1981" fmla="*/ 790081 h 6857999"/>
              <a:gd name="connsiteX1982" fmla="*/ 4377004 w 6063277"/>
              <a:gd name="connsiteY1982" fmla="*/ 784755 h 6857999"/>
              <a:gd name="connsiteX1983" fmla="*/ 4370255 w 6063277"/>
              <a:gd name="connsiteY1983" fmla="*/ 781547 h 6857999"/>
              <a:gd name="connsiteX1984" fmla="*/ 4375854 w 6063277"/>
              <a:gd name="connsiteY1984" fmla="*/ 779306 h 6857999"/>
              <a:gd name="connsiteX1985" fmla="*/ 4379411 w 6063277"/>
              <a:gd name="connsiteY1985" fmla="*/ 777944 h 6857999"/>
              <a:gd name="connsiteX1986" fmla="*/ 4384320 w 6063277"/>
              <a:gd name="connsiteY1986" fmla="*/ 776764 h 6857999"/>
              <a:gd name="connsiteX1987" fmla="*/ 4261359 w 6063277"/>
              <a:gd name="connsiteY1987" fmla="*/ 775155 h 6857999"/>
              <a:gd name="connsiteX1988" fmla="*/ 4265404 w 6063277"/>
              <a:gd name="connsiteY1988" fmla="*/ 775712 h 6857999"/>
              <a:gd name="connsiteX1989" fmla="*/ 4268764 w 6063277"/>
              <a:gd name="connsiteY1989" fmla="*/ 777314 h 6857999"/>
              <a:gd name="connsiteX1990" fmla="*/ 4271984 w 6063277"/>
              <a:gd name="connsiteY1990" fmla="*/ 779581 h 6857999"/>
              <a:gd name="connsiteX1991" fmla="*/ 4273982 w 6063277"/>
              <a:gd name="connsiteY1991" fmla="*/ 783281 h 6857999"/>
              <a:gd name="connsiteX1992" fmla="*/ 4276240 w 6063277"/>
              <a:gd name="connsiteY1992" fmla="*/ 787929 h 6857999"/>
              <a:gd name="connsiteX1993" fmla="*/ 4277011 w 6063277"/>
              <a:gd name="connsiteY1993" fmla="*/ 793057 h 6857999"/>
              <a:gd name="connsiteX1994" fmla="*/ 4279218 w 6063277"/>
              <a:gd name="connsiteY1994" fmla="*/ 804547 h 6857999"/>
              <a:gd name="connsiteX1995" fmla="*/ 4281549 w 6063277"/>
              <a:gd name="connsiteY1995" fmla="*/ 817655 h 6857999"/>
              <a:gd name="connsiteX1996" fmla="*/ 4284682 w 6063277"/>
              <a:gd name="connsiteY1996" fmla="*/ 831328 h 6857999"/>
              <a:gd name="connsiteX1997" fmla="*/ 4287468 w 6063277"/>
              <a:gd name="connsiteY1997" fmla="*/ 837875 h 6857999"/>
              <a:gd name="connsiteX1998" fmla="*/ 4291198 w 6063277"/>
              <a:gd name="connsiteY1998" fmla="*/ 844323 h 6857999"/>
              <a:gd name="connsiteX1999" fmla="*/ 4295066 w 6063277"/>
              <a:gd name="connsiteY1999" fmla="*/ 850105 h 6857999"/>
              <a:gd name="connsiteX2000" fmla="*/ 4299882 w 6063277"/>
              <a:gd name="connsiteY2000" fmla="*/ 855790 h 6857999"/>
              <a:gd name="connsiteX2001" fmla="*/ 4291915 w 6063277"/>
              <a:gd name="connsiteY2001" fmla="*/ 856295 h 6857999"/>
              <a:gd name="connsiteX2002" fmla="*/ 4285578 w 6063277"/>
              <a:gd name="connsiteY2002" fmla="*/ 855654 h 6857999"/>
              <a:gd name="connsiteX2003" fmla="*/ 4280466 w 6063277"/>
              <a:gd name="connsiteY2003" fmla="*/ 853582 h 6857999"/>
              <a:gd name="connsiteX2004" fmla="*/ 4276437 w 6063277"/>
              <a:gd name="connsiteY2004" fmla="*/ 850745 h 6857999"/>
              <a:gd name="connsiteX2005" fmla="*/ 4273640 w 6063277"/>
              <a:gd name="connsiteY2005" fmla="*/ 846480 h 6857999"/>
              <a:gd name="connsiteX2006" fmla="*/ 4272325 w 6063277"/>
              <a:gd name="connsiteY2006" fmla="*/ 841733 h 6857999"/>
              <a:gd name="connsiteX2007" fmla="*/ 4270749 w 6063277"/>
              <a:gd name="connsiteY2007" fmla="*/ 836038 h 6857999"/>
              <a:gd name="connsiteX2008" fmla="*/ 4269856 w 6063277"/>
              <a:gd name="connsiteY2008" fmla="*/ 829292 h 6857999"/>
              <a:gd name="connsiteX2009" fmla="*/ 4268610 w 6063277"/>
              <a:gd name="connsiteY2009" fmla="*/ 815422 h 6857999"/>
              <a:gd name="connsiteX2010" fmla="*/ 4267365 w 6063277"/>
              <a:gd name="connsiteY2010" fmla="*/ 801551 h 6857999"/>
              <a:gd name="connsiteX2011" fmla="*/ 4266123 w 6063277"/>
              <a:gd name="connsiteY2011" fmla="*/ 787681 h 6857999"/>
              <a:gd name="connsiteX2012" fmla="*/ 4263880 w 6063277"/>
              <a:gd name="connsiteY2012" fmla="*/ 780752 h 6857999"/>
              <a:gd name="connsiteX2013" fmla="*/ 4457651 w 6063277"/>
              <a:gd name="connsiteY2013" fmla="*/ 737962 h 6857999"/>
              <a:gd name="connsiteX2014" fmla="*/ 4463649 w 6063277"/>
              <a:gd name="connsiteY2014" fmla="*/ 739865 h 6857999"/>
              <a:gd name="connsiteX2015" fmla="*/ 4469345 w 6063277"/>
              <a:gd name="connsiteY2015" fmla="*/ 743102 h 6857999"/>
              <a:gd name="connsiteX2016" fmla="*/ 4474640 w 6063277"/>
              <a:gd name="connsiteY2016" fmla="*/ 746059 h 6857999"/>
              <a:gd name="connsiteX2017" fmla="*/ 4479232 w 6063277"/>
              <a:gd name="connsiteY2017" fmla="*/ 750067 h 6857999"/>
              <a:gd name="connsiteX2018" fmla="*/ 4482336 w 6063277"/>
              <a:gd name="connsiteY2018" fmla="*/ 754572 h 6857999"/>
              <a:gd name="connsiteX2019" fmla="*/ 4486380 w 6063277"/>
              <a:gd name="connsiteY2019" fmla="*/ 758967 h 6857999"/>
              <a:gd name="connsiteX2020" fmla="*/ 4488385 w 6063277"/>
              <a:gd name="connsiteY2020" fmla="*/ 764243 h 6857999"/>
              <a:gd name="connsiteX2021" fmla="*/ 4489444 w 6063277"/>
              <a:gd name="connsiteY2021" fmla="*/ 769628 h 6857999"/>
              <a:gd name="connsiteX2022" fmla="*/ 4490657 w 6063277"/>
              <a:gd name="connsiteY2022" fmla="*/ 774347 h 6857999"/>
              <a:gd name="connsiteX2023" fmla="*/ 4490221 w 6063277"/>
              <a:gd name="connsiteY2023" fmla="*/ 780226 h 6857999"/>
              <a:gd name="connsiteX2024" fmla="*/ 4489392 w 6063277"/>
              <a:gd name="connsiteY2024" fmla="*/ 785826 h 6857999"/>
              <a:gd name="connsiteX2025" fmla="*/ 4487771 w 6063277"/>
              <a:gd name="connsiteY2025" fmla="*/ 790869 h 6857999"/>
              <a:gd name="connsiteX2026" fmla="*/ 4483865 w 6063277"/>
              <a:gd name="connsiteY2026" fmla="*/ 795846 h 6857999"/>
              <a:gd name="connsiteX2027" fmla="*/ 4479168 w 6063277"/>
              <a:gd name="connsiteY2027" fmla="*/ 800270 h 6857999"/>
              <a:gd name="connsiteX2028" fmla="*/ 4473373 w 6063277"/>
              <a:gd name="connsiteY2028" fmla="*/ 805467 h 6857999"/>
              <a:gd name="connsiteX2029" fmla="*/ 4467092 w 6063277"/>
              <a:gd name="connsiteY2029" fmla="*/ 808774 h 6857999"/>
              <a:gd name="connsiteX2030" fmla="*/ 4467859 w 6063277"/>
              <a:gd name="connsiteY2030" fmla="*/ 805447 h 6857999"/>
              <a:gd name="connsiteX2031" fmla="*/ 4468931 w 6063277"/>
              <a:gd name="connsiteY2031" fmla="*/ 800791 h 6857999"/>
              <a:gd name="connsiteX2032" fmla="*/ 4467695 w 6063277"/>
              <a:gd name="connsiteY2032" fmla="*/ 792188 h 6857999"/>
              <a:gd name="connsiteX2033" fmla="*/ 4465272 w 6063277"/>
              <a:gd name="connsiteY2033" fmla="*/ 782752 h 6857999"/>
              <a:gd name="connsiteX2034" fmla="*/ 4462449 w 6063277"/>
              <a:gd name="connsiteY2034" fmla="*/ 773036 h 6857999"/>
              <a:gd name="connsiteX2035" fmla="*/ 4459473 w 6063277"/>
              <a:gd name="connsiteY2035" fmla="*/ 763982 h 6857999"/>
              <a:gd name="connsiteX2036" fmla="*/ 4457599 w 6063277"/>
              <a:gd name="connsiteY2036" fmla="*/ 754157 h 6857999"/>
              <a:gd name="connsiteX2037" fmla="*/ 4456911 w 6063277"/>
              <a:gd name="connsiteY2037" fmla="*/ 745169 h 6857999"/>
              <a:gd name="connsiteX2038" fmla="*/ 4457280 w 6063277"/>
              <a:gd name="connsiteY2038" fmla="*/ 741565 h 6857999"/>
              <a:gd name="connsiteX2039" fmla="*/ 4157794 w 6063277"/>
              <a:gd name="connsiteY2039" fmla="*/ 592171 h 6857999"/>
              <a:gd name="connsiteX2040" fmla="*/ 4161806 w 6063277"/>
              <a:gd name="connsiteY2040" fmla="*/ 592732 h 6857999"/>
              <a:gd name="connsiteX2041" fmla="*/ 4165550 w 6063277"/>
              <a:gd name="connsiteY2041" fmla="*/ 592349 h 6857999"/>
              <a:gd name="connsiteX2042" fmla="*/ 4169565 w 6063277"/>
              <a:gd name="connsiteY2042" fmla="*/ 592911 h 6857999"/>
              <a:gd name="connsiteX2043" fmla="*/ 4173576 w 6063277"/>
              <a:gd name="connsiteY2043" fmla="*/ 593472 h 6857999"/>
              <a:gd name="connsiteX2044" fmla="*/ 4181328 w 6063277"/>
              <a:gd name="connsiteY2044" fmla="*/ 595912 h 6857999"/>
              <a:gd name="connsiteX2045" fmla="*/ 4188277 w 6063277"/>
              <a:gd name="connsiteY2045" fmla="*/ 600050 h 6857999"/>
              <a:gd name="connsiteX2046" fmla="*/ 4195086 w 6063277"/>
              <a:gd name="connsiteY2046" fmla="*/ 604846 h 6857999"/>
              <a:gd name="connsiteX2047" fmla="*/ 4201091 w 6063277"/>
              <a:gd name="connsiteY2047" fmla="*/ 611340 h 6857999"/>
              <a:gd name="connsiteX2048" fmla="*/ 4206959 w 6063277"/>
              <a:gd name="connsiteY2048" fmla="*/ 618493 h 6857999"/>
              <a:gd name="connsiteX2049" fmla="*/ 4212695 w 6063277"/>
              <a:gd name="connsiteY2049" fmla="*/ 626305 h 6857999"/>
              <a:gd name="connsiteX2050" fmla="*/ 4209089 w 6063277"/>
              <a:gd name="connsiteY2050" fmla="*/ 623765 h 6857999"/>
              <a:gd name="connsiteX2051" fmla="*/ 4205748 w 6063277"/>
              <a:gd name="connsiteY2051" fmla="*/ 622167 h 6857999"/>
              <a:gd name="connsiteX2052" fmla="*/ 4202539 w 6063277"/>
              <a:gd name="connsiteY2052" fmla="*/ 622170 h 6857999"/>
              <a:gd name="connsiteX2053" fmla="*/ 4200264 w 6063277"/>
              <a:gd name="connsiteY2053" fmla="*/ 622080 h 6857999"/>
              <a:gd name="connsiteX2054" fmla="*/ 4198657 w 6063277"/>
              <a:gd name="connsiteY2054" fmla="*/ 623212 h 6857999"/>
              <a:gd name="connsiteX2055" fmla="*/ 4197314 w 6063277"/>
              <a:gd name="connsiteY2055" fmla="*/ 625286 h 6857999"/>
              <a:gd name="connsiteX2056" fmla="*/ 4195972 w 6063277"/>
              <a:gd name="connsiteY2056" fmla="*/ 627358 h 6857999"/>
              <a:gd name="connsiteX2057" fmla="*/ 4195429 w 6063277"/>
              <a:gd name="connsiteY2057" fmla="*/ 629996 h 6857999"/>
              <a:gd name="connsiteX2058" fmla="*/ 4195551 w 6063277"/>
              <a:gd name="connsiteY2058" fmla="*/ 636121 h 6857999"/>
              <a:gd name="connsiteX2059" fmla="*/ 4197140 w 6063277"/>
              <a:gd name="connsiteY2059" fmla="*/ 644031 h 6857999"/>
              <a:gd name="connsiteX2060" fmla="*/ 4199527 w 6063277"/>
              <a:gd name="connsiteY2060" fmla="*/ 652507 h 6857999"/>
              <a:gd name="connsiteX2061" fmla="*/ 4203652 w 6063277"/>
              <a:gd name="connsiteY2061" fmla="*/ 661451 h 6857999"/>
              <a:gd name="connsiteX2062" fmla="*/ 4208719 w 6063277"/>
              <a:gd name="connsiteY2062" fmla="*/ 670302 h 6857999"/>
              <a:gd name="connsiteX2063" fmla="*/ 4213652 w 6063277"/>
              <a:gd name="connsiteY2063" fmla="*/ 677549 h 6857999"/>
              <a:gd name="connsiteX2064" fmla="*/ 4219654 w 6063277"/>
              <a:gd name="connsiteY2064" fmla="*/ 684042 h 6857999"/>
              <a:gd name="connsiteX2065" fmla="*/ 4226468 w 6063277"/>
              <a:gd name="connsiteY2065" fmla="*/ 688841 h 6857999"/>
              <a:gd name="connsiteX2066" fmla="*/ 4229810 w 6063277"/>
              <a:gd name="connsiteY2066" fmla="*/ 690439 h 6857999"/>
              <a:gd name="connsiteX2067" fmla="*/ 4233283 w 6063277"/>
              <a:gd name="connsiteY2067" fmla="*/ 691374 h 6857999"/>
              <a:gd name="connsiteX2068" fmla="*/ 4235960 w 6063277"/>
              <a:gd name="connsiteY2068" fmla="*/ 691750 h 6857999"/>
              <a:gd name="connsiteX2069" fmla="*/ 4239707 w 6063277"/>
              <a:gd name="connsiteY2069" fmla="*/ 691370 h 6857999"/>
              <a:gd name="connsiteX2070" fmla="*/ 4243725 w 6063277"/>
              <a:gd name="connsiteY2070" fmla="*/ 689671 h 6857999"/>
              <a:gd name="connsiteX2071" fmla="*/ 4246406 w 6063277"/>
              <a:gd name="connsiteY2071" fmla="*/ 687783 h 6857999"/>
              <a:gd name="connsiteX2072" fmla="*/ 4249889 w 6063277"/>
              <a:gd name="connsiteY2072" fmla="*/ 684199 h 6857999"/>
              <a:gd name="connsiteX2073" fmla="*/ 4252573 w 6063277"/>
              <a:gd name="connsiteY2073" fmla="*/ 680050 h 6857999"/>
              <a:gd name="connsiteX2074" fmla="*/ 4254835 w 6063277"/>
              <a:gd name="connsiteY2074" fmla="*/ 684663 h 6857999"/>
              <a:gd name="connsiteX2075" fmla="*/ 4256296 w 6063277"/>
              <a:gd name="connsiteY2075" fmla="*/ 688711 h 6857999"/>
              <a:gd name="connsiteX2076" fmla="*/ 4255629 w 6063277"/>
              <a:gd name="connsiteY2076" fmla="*/ 692016 h 6857999"/>
              <a:gd name="connsiteX2077" fmla="*/ 4254814 w 6063277"/>
              <a:gd name="connsiteY2077" fmla="*/ 695970 h 6857999"/>
              <a:gd name="connsiteX2078" fmla="*/ 4252937 w 6063277"/>
              <a:gd name="connsiteY2078" fmla="*/ 698421 h 6857999"/>
              <a:gd name="connsiteX2079" fmla="*/ 4251460 w 6063277"/>
              <a:gd name="connsiteY2079" fmla="*/ 701156 h 6857999"/>
              <a:gd name="connsiteX2080" fmla="*/ 4246233 w 6063277"/>
              <a:gd name="connsiteY2080" fmla="*/ 706532 h 6857999"/>
              <a:gd name="connsiteX2081" fmla="*/ 4241405 w 6063277"/>
              <a:gd name="connsiteY2081" fmla="*/ 712189 h 6857999"/>
              <a:gd name="connsiteX2082" fmla="*/ 4239524 w 6063277"/>
              <a:gd name="connsiteY2082" fmla="*/ 714641 h 6857999"/>
              <a:gd name="connsiteX2083" fmla="*/ 4237911 w 6063277"/>
              <a:gd name="connsiteY2083" fmla="*/ 718033 h 6857999"/>
              <a:gd name="connsiteX2084" fmla="*/ 4238038 w 6063277"/>
              <a:gd name="connsiteY2084" fmla="*/ 721896 h 6857999"/>
              <a:gd name="connsiteX2085" fmla="*/ 4239099 w 6063277"/>
              <a:gd name="connsiteY2085" fmla="*/ 725662 h 6857999"/>
              <a:gd name="connsiteX2086" fmla="*/ 4240959 w 6063277"/>
              <a:gd name="connsiteY2086" fmla="*/ 729991 h 6857999"/>
              <a:gd name="connsiteX2087" fmla="*/ 4244959 w 6063277"/>
              <a:gd name="connsiteY2087" fmla="*/ 735073 h 6857999"/>
              <a:gd name="connsiteX2088" fmla="*/ 4238016 w 6063277"/>
              <a:gd name="connsiteY2088" fmla="*/ 730936 h 6857999"/>
              <a:gd name="connsiteX2089" fmla="*/ 4230004 w 6063277"/>
              <a:gd name="connsiteY2089" fmla="*/ 725295 h 6857999"/>
              <a:gd name="connsiteX2090" fmla="*/ 4221325 w 6063277"/>
              <a:gd name="connsiteY2090" fmla="*/ 718430 h 6857999"/>
              <a:gd name="connsiteX2091" fmla="*/ 4213716 w 6063277"/>
              <a:gd name="connsiteY2091" fmla="*/ 710805 h 6857999"/>
              <a:gd name="connsiteX2092" fmla="*/ 4205575 w 6063277"/>
              <a:gd name="connsiteY2092" fmla="*/ 701299 h 6857999"/>
              <a:gd name="connsiteX2093" fmla="*/ 4197568 w 6063277"/>
              <a:gd name="connsiteY2093" fmla="*/ 691132 h 6857999"/>
              <a:gd name="connsiteX2094" fmla="*/ 4191036 w 6063277"/>
              <a:gd name="connsiteY2094" fmla="*/ 680494 h 6857999"/>
              <a:gd name="connsiteX2095" fmla="*/ 4183571 w 6063277"/>
              <a:gd name="connsiteY2095" fmla="*/ 669952 h 6857999"/>
              <a:gd name="connsiteX2096" fmla="*/ 4176640 w 6063277"/>
              <a:gd name="connsiteY2096" fmla="*/ 659033 h 6857999"/>
              <a:gd name="connsiteX2097" fmla="*/ 4170779 w 6063277"/>
              <a:gd name="connsiteY2097" fmla="*/ 647356 h 6857999"/>
              <a:gd name="connsiteX2098" fmla="*/ 4166121 w 6063277"/>
              <a:gd name="connsiteY2098" fmla="*/ 636529 h 6857999"/>
              <a:gd name="connsiteX2099" fmla="*/ 4161867 w 6063277"/>
              <a:gd name="connsiteY2099" fmla="*/ 625984 h 6857999"/>
              <a:gd name="connsiteX2100" fmla="*/ 4158810 w 6063277"/>
              <a:gd name="connsiteY2100" fmla="*/ 616284 h 6857999"/>
              <a:gd name="connsiteX2101" fmla="*/ 4157495 w 6063277"/>
              <a:gd name="connsiteY2101" fmla="*/ 607054 h 6857999"/>
              <a:gd name="connsiteX2102" fmla="*/ 4156308 w 6063277"/>
              <a:gd name="connsiteY2102" fmla="*/ 599426 h 6857999"/>
              <a:gd name="connsiteX2103" fmla="*/ 3957148 w 6063277"/>
              <a:gd name="connsiteY2103" fmla="*/ 379863 h 6857999"/>
              <a:gd name="connsiteX2104" fmla="*/ 3961113 w 6063277"/>
              <a:gd name="connsiteY2104" fmla="*/ 380443 h 6857999"/>
              <a:gd name="connsiteX2105" fmla="*/ 3964674 w 6063277"/>
              <a:gd name="connsiteY2105" fmla="*/ 380737 h 6857999"/>
              <a:gd name="connsiteX2106" fmla="*/ 3967863 w 6063277"/>
              <a:gd name="connsiteY2106" fmla="*/ 382983 h 6857999"/>
              <a:gd name="connsiteX2107" fmla="*/ 3971051 w 6063277"/>
              <a:gd name="connsiteY2107" fmla="*/ 385228 h 6857999"/>
              <a:gd name="connsiteX2108" fmla="*/ 3973065 w 6063277"/>
              <a:gd name="connsiteY2108" fmla="*/ 388860 h 6857999"/>
              <a:gd name="connsiteX2109" fmla="*/ 3977366 w 6063277"/>
              <a:gd name="connsiteY2109" fmla="*/ 397054 h 6857999"/>
              <a:gd name="connsiteX2110" fmla="*/ 3982066 w 6063277"/>
              <a:gd name="connsiteY2110" fmla="*/ 405530 h 6857999"/>
              <a:gd name="connsiteX2111" fmla="*/ 3983601 w 6063277"/>
              <a:gd name="connsiteY2111" fmla="*/ 413990 h 6857999"/>
              <a:gd name="connsiteX2112" fmla="*/ 3984859 w 6063277"/>
              <a:gd name="connsiteY2112" fmla="*/ 421518 h 6857999"/>
              <a:gd name="connsiteX2113" fmla="*/ 3985826 w 6063277"/>
              <a:gd name="connsiteY2113" fmla="*/ 425888 h 6857999"/>
              <a:gd name="connsiteX2114" fmla="*/ 3959213 w 6063277"/>
              <a:gd name="connsiteY2114" fmla="*/ 441827 h 6857999"/>
              <a:gd name="connsiteX2115" fmla="*/ 3953887 w 6063277"/>
              <a:gd name="connsiteY2115" fmla="*/ 436599 h 6857999"/>
              <a:gd name="connsiteX2116" fmla="*/ 3950149 w 6063277"/>
              <a:gd name="connsiteY2116" fmla="*/ 432495 h 6857999"/>
              <a:gd name="connsiteX2117" fmla="*/ 3948660 w 6063277"/>
              <a:gd name="connsiteY2117" fmla="*/ 428494 h 6857999"/>
              <a:gd name="connsiteX2118" fmla="*/ 3948616 w 6063277"/>
              <a:gd name="connsiteY2118" fmla="*/ 424035 h 6857999"/>
              <a:gd name="connsiteX2119" fmla="*/ 3948847 w 6063277"/>
              <a:gd name="connsiteY2119" fmla="*/ 420506 h 6857999"/>
              <a:gd name="connsiteX2120" fmla="*/ 3949874 w 6063277"/>
              <a:gd name="connsiteY2120" fmla="*/ 417540 h 6857999"/>
              <a:gd name="connsiteX2121" fmla="*/ 3954291 w 6063277"/>
              <a:gd name="connsiteY2121" fmla="*/ 411059 h 6857999"/>
              <a:gd name="connsiteX2122" fmla="*/ 3958587 w 6063277"/>
              <a:gd name="connsiteY2122" fmla="*/ 405229 h 6857999"/>
              <a:gd name="connsiteX2123" fmla="*/ 3960663 w 6063277"/>
              <a:gd name="connsiteY2123" fmla="*/ 401525 h 6857999"/>
              <a:gd name="connsiteX2124" fmla="*/ 3961687 w 6063277"/>
              <a:gd name="connsiteY2124" fmla="*/ 398556 h 6857999"/>
              <a:gd name="connsiteX2125" fmla="*/ 3962042 w 6063277"/>
              <a:gd name="connsiteY2125" fmla="*/ 394380 h 6857999"/>
              <a:gd name="connsiteX2126" fmla="*/ 3960549 w 6063277"/>
              <a:gd name="connsiteY2126" fmla="*/ 390377 h 6857999"/>
              <a:gd name="connsiteX2127" fmla="*/ 3957739 w 6063277"/>
              <a:gd name="connsiteY2127" fmla="*/ 386184 h 6857999"/>
              <a:gd name="connsiteX2128" fmla="*/ 3953208 w 6063277"/>
              <a:gd name="connsiteY2128" fmla="*/ 381516 h 6857999"/>
              <a:gd name="connsiteX2129" fmla="*/ 3872325 w 6063277"/>
              <a:gd name="connsiteY2129" fmla="*/ 148866 h 6857999"/>
              <a:gd name="connsiteX2130" fmla="*/ 3878160 w 6063277"/>
              <a:gd name="connsiteY2130" fmla="*/ 149811 h 6857999"/>
              <a:gd name="connsiteX2131" fmla="*/ 3884062 w 6063277"/>
              <a:gd name="connsiteY2131" fmla="*/ 152388 h 6857999"/>
              <a:gd name="connsiteX2132" fmla="*/ 3891165 w 6063277"/>
              <a:gd name="connsiteY2132" fmla="*/ 155805 h 6857999"/>
              <a:gd name="connsiteX2133" fmla="*/ 3896743 w 6063277"/>
              <a:gd name="connsiteY2133" fmla="*/ 159733 h 6857999"/>
              <a:gd name="connsiteX2134" fmla="*/ 3908446 w 6063277"/>
              <a:gd name="connsiteY2134" fmla="*/ 171140 h 6857999"/>
              <a:gd name="connsiteX2135" fmla="*/ 3919746 w 6063277"/>
              <a:gd name="connsiteY2135" fmla="*/ 182261 h 6857999"/>
              <a:gd name="connsiteX2136" fmla="*/ 3931844 w 6063277"/>
              <a:gd name="connsiteY2136" fmla="*/ 193947 h 6857999"/>
              <a:gd name="connsiteX2137" fmla="*/ 3937097 w 6063277"/>
              <a:gd name="connsiteY2137" fmla="*/ 199229 h 6857999"/>
              <a:gd name="connsiteX2138" fmla="*/ 3942676 w 6063277"/>
              <a:gd name="connsiteY2138" fmla="*/ 203158 h 6857999"/>
              <a:gd name="connsiteX2139" fmla="*/ 3949773 w 6063277"/>
              <a:gd name="connsiteY2139" fmla="*/ 206573 h 6857999"/>
              <a:gd name="connsiteX2140" fmla="*/ 3955680 w 6063277"/>
              <a:gd name="connsiteY2140" fmla="*/ 209151 h 6857999"/>
              <a:gd name="connsiteX2141" fmla="*/ 3951116 w 6063277"/>
              <a:gd name="connsiteY2141" fmla="*/ 210682 h 6857999"/>
              <a:gd name="connsiteX2142" fmla="*/ 3945590 w 6063277"/>
              <a:gd name="connsiteY2142" fmla="*/ 212329 h 6857999"/>
              <a:gd name="connsiteX2143" fmla="*/ 3941749 w 6063277"/>
              <a:gd name="connsiteY2143" fmla="*/ 212786 h 6857999"/>
              <a:gd name="connsiteX2144" fmla="*/ 3937348 w 6063277"/>
              <a:gd name="connsiteY2144" fmla="*/ 213644 h 6857999"/>
              <a:gd name="connsiteX2145" fmla="*/ 3934068 w 6063277"/>
              <a:gd name="connsiteY2145" fmla="*/ 213706 h 6857999"/>
              <a:gd name="connsiteX2146" fmla="*/ 3930953 w 6063277"/>
              <a:gd name="connsiteY2146" fmla="*/ 213095 h 6857999"/>
              <a:gd name="connsiteX2147" fmla="*/ 3924323 w 6063277"/>
              <a:gd name="connsiteY2147" fmla="*/ 211590 h 6857999"/>
              <a:gd name="connsiteX2148" fmla="*/ 3918419 w 6063277"/>
              <a:gd name="connsiteY2148" fmla="*/ 209013 h 6857999"/>
              <a:gd name="connsiteX2149" fmla="*/ 3913963 w 6063277"/>
              <a:gd name="connsiteY2149" fmla="*/ 204294 h 6857999"/>
              <a:gd name="connsiteX2150" fmla="*/ 3909108 w 6063277"/>
              <a:gd name="connsiteY2150" fmla="*/ 199294 h 6857999"/>
              <a:gd name="connsiteX2151" fmla="*/ 3905214 w 6063277"/>
              <a:gd name="connsiteY2151" fmla="*/ 194178 h 6857999"/>
              <a:gd name="connsiteX2152" fmla="*/ 3897122 w 6063277"/>
              <a:gd name="connsiteY2152" fmla="*/ 181359 h 6857999"/>
              <a:gd name="connsiteX2153" fmla="*/ 3887104 w 6063277"/>
              <a:gd name="connsiteY2153" fmla="*/ 168768 h 6857999"/>
              <a:gd name="connsiteX2154" fmla="*/ 3881454 w 6063277"/>
              <a:gd name="connsiteY2154" fmla="*/ 163205 h 6857999"/>
              <a:gd name="connsiteX2155" fmla="*/ 3874679 w 6063277"/>
              <a:gd name="connsiteY2155" fmla="*/ 158433 h 6857999"/>
              <a:gd name="connsiteX2156" fmla="*/ 3867741 w 6063277"/>
              <a:gd name="connsiteY2156" fmla="*/ 154340 h 6857999"/>
              <a:gd name="connsiteX2157" fmla="*/ 3859682 w 6063277"/>
              <a:gd name="connsiteY2157" fmla="*/ 151038 h 6857999"/>
              <a:gd name="connsiteX2158" fmla="*/ 3862726 w 6063277"/>
              <a:gd name="connsiteY2158" fmla="*/ 150016 h 6857999"/>
              <a:gd name="connsiteX2159" fmla="*/ 3865768 w 6063277"/>
              <a:gd name="connsiteY2159" fmla="*/ 148996 h 6857999"/>
              <a:gd name="connsiteX2160" fmla="*/ 3869046 w 6063277"/>
              <a:gd name="connsiteY2160" fmla="*/ 148931 h 6857999"/>
              <a:gd name="connsiteX2161" fmla="*/ 4075200 w 6063277"/>
              <a:gd name="connsiteY2161" fmla="*/ 7115 h 6857999"/>
              <a:gd name="connsiteX2162" fmla="*/ 4124128 w 6063277"/>
              <a:gd name="connsiteY2162" fmla="*/ 59095 h 6857999"/>
              <a:gd name="connsiteX2163" fmla="*/ 4098051 w 6063277"/>
              <a:gd name="connsiteY2163" fmla="*/ 75774 h 6857999"/>
              <a:gd name="connsiteX2164" fmla="*/ 4099275 w 6063277"/>
              <a:gd name="connsiteY2164" fmla="*/ 74351 h 6857999"/>
              <a:gd name="connsiteX2165" fmla="*/ 4099845 w 6063277"/>
              <a:gd name="connsiteY2165" fmla="*/ 71706 h 6857999"/>
              <a:gd name="connsiteX2166" fmla="*/ 4099218 w 6063277"/>
              <a:gd name="connsiteY2166" fmla="*/ 68216 h 6857999"/>
              <a:gd name="connsiteX2167" fmla="*/ 4097397 w 6063277"/>
              <a:gd name="connsiteY2167" fmla="*/ 63887 h 6857999"/>
              <a:gd name="connsiteX2168" fmla="*/ 4094779 w 6063277"/>
              <a:gd name="connsiteY2168" fmla="*/ 58996 h 6857999"/>
              <a:gd name="connsiteX2169" fmla="*/ 4085788 w 6063277"/>
              <a:gd name="connsiteY2169" fmla="*/ 49615 h 6857999"/>
              <a:gd name="connsiteX2170" fmla="*/ 4076393 w 6063277"/>
              <a:gd name="connsiteY2170" fmla="*/ 39952 h 6857999"/>
              <a:gd name="connsiteX2171" fmla="*/ 4067940 w 6063277"/>
              <a:gd name="connsiteY2171" fmla="*/ 30189 h 6857999"/>
              <a:gd name="connsiteX2172" fmla="*/ 4065577 w 6063277"/>
              <a:gd name="connsiteY2172" fmla="*/ 26240 h 6857999"/>
              <a:gd name="connsiteX2173" fmla="*/ 4063359 w 6063277"/>
              <a:gd name="connsiteY2173" fmla="*/ 21631 h 6857999"/>
              <a:gd name="connsiteX2174" fmla="*/ 4063274 w 6063277"/>
              <a:gd name="connsiteY2174" fmla="*/ 17762 h 6857999"/>
              <a:gd name="connsiteX2175" fmla="*/ 4064641 w 6063277"/>
              <a:gd name="connsiteY2175" fmla="*/ 15676 h 6857999"/>
              <a:gd name="connsiteX2176" fmla="*/ 4064529 w 6063277"/>
              <a:gd name="connsiteY2176" fmla="*/ 14073 h 6857999"/>
              <a:gd name="connsiteX2177" fmla="*/ 4066292 w 6063277"/>
              <a:gd name="connsiteY2177" fmla="*/ 12267 h 6857999"/>
              <a:gd name="connsiteX2178" fmla="*/ 4068454 w 6063277"/>
              <a:gd name="connsiteY2178" fmla="*/ 10744 h 6857999"/>
              <a:gd name="connsiteX2179" fmla="*/ 4072102 w 6063277"/>
              <a:gd name="connsiteY2179" fmla="*/ 8740 h 6857999"/>
              <a:gd name="connsiteX2180" fmla="*/ 3744704 w 6063277"/>
              <a:gd name="connsiteY2180" fmla="*/ 0 h 6857999"/>
              <a:gd name="connsiteX2181" fmla="*/ 3920182 w 6063277"/>
              <a:gd name="connsiteY2181" fmla="*/ 0 h 6857999"/>
              <a:gd name="connsiteX2182" fmla="*/ 3951343 w 6063277"/>
              <a:gd name="connsiteY2182" fmla="*/ 35805 h 6857999"/>
              <a:gd name="connsiteX2183" fmla="*/ 3972152 w 6063277"/>
              <a:gd name="connsiteY2183" fmla="*/ 58191 h 6857999"/>
              <a:gd name="connsiteX2184" fmla="*/ 3993210 w 6063277"/>
              <a:gd name="connsiteY2184" fmla="*/ 81523 h 6857999"/>
              <a:gd name="connsiteX2185" fmla="*/ 4015762 w 6063277"/>
              <a:gd name="connsiteY2185" fmla="*/ 104363 h 6857999"/>
              <a:gd name="connsiteX2186" fmla="*/ 4039261 w 6063277"/>
              <a:gd name="connsiteY2186" fmla="*/ 127097 h 6857999"/>
              <a:gd name="connsiteX2187" fmla="*/ 4064359 w 6063277"/>
              <a:gd name="connsiteY2187" fmla="*/ 150954 h 6857999"/>
              <a:gd name="connsiteX2188" fmla="*/ 4091595 w 6063277"/>
              <a:gd name="connsiteY2188" fmla="*/ 175545 h 6857999"/>
              <a:gd name="connsiteX2189" fmla="*/ 4082273 w 6063277"/>
              <a:gd name="connsiteY2189" fmla="*/ 175938 h 6857999"/>
              <a:gd name="connsiteX2190" fmla="*/ 4072548 w 6063277"/>
              <a:gd name="connsiteY2190" fmla="*/ 176048 h 6857999"/>
              <a:gd name="connsiteX2191" fmla="*/ 4063531 w 6063277"/>
              <a:gd name="connsiteY2191" fmla="*/ 175106 h 6857999"/>
              <a:gd name="connsiteX2192" fmla="*/ 4054012 w 6063277"/>
              <a:gd name="connsiteY2192" fmla="*/ 172269 h 6857999"/>
              <a:gd name="connsiteX2193" fmla="*/ 4045493 w 6063277"/>
              <a:gd name="connsiteY2193" fmla="*/ 167043 h 6857999"/>
              <a:gd name="connsiteX2194" fmla="*/ 4036726 w 6063277"/>
              <a:gd name="connsiteY2194" fmla="*/ 160869 h 6857999"/>
              <a:gd name="connsiteX2195" fmla="*/ 4026666 w 6063277"/>
              <a:gd name="connsiteY2195" fmla="*/ 152238 h 6857999"/>
              <a:gd name="connsiteX2196" fmla="*/ 4018160 w 6063277"/>
              <a:gd name="connsiteY2196" fmla="*/ 140836 h 6857999"/>
              <a:gd name="connsiteX2197" fmla="*/ 4016408 w 6063277"/>
              <a:gd name="connsiteY2197" fmla="*/ 146560 h 6857999"/>
              <a:gd name="connsiteX2198" fmla="*/ 4016000 w 6063277"/>
              <a:gd name="connsiteY2198" fmla="*/ 152456 h 6857999"/>
              <a:gd name="connsiteX2199" fmla="*/ 4015593 w 6063277"/>
              <a:gd name="connsiteY2199" fmla="*/ 158354 h 6857999"/>
              <a:gd name="connsiteX2200" fmla="*/ 4016137 w 6063277"/>
              <a:gd name="connsiteY2200" fmla="*/ 164147 h 6857999"/>
              <a:gd name="connsiteX2201" fmla="*/ 4017075 w 6063277"/>
              <a:gd name="connsiteY2201" fmla="*/ 170219 h 6857999"/>
              <a:gd name="connsiteX2202" fmla="*/ 4018566 w 6063277"/>
              <a:gd name="connsiteY2202" fmla="*/ 175907 h 6857999"/>
              <a:gd name="connsiteX2203" fmla="*/ 4023288 w 6063277"/>
              <a:gd name="connsiteY2203" fmla="*/ 187734 h 6857999"/>
              <a:gd name="connsiteX2204" fmla="*/ 4029902 w 6063277"/>
              <a:gd name="connsiteY2204" fmla="*/ 199349 h 6857999"/>
              <a:gd name="connsiteX2205" fmla="*/ 4037864 w 6063277"/>
              <a:gd name="connsiteY2205" fmla="*/ 211140 h 6857999"/>
              <a:gd name="connsiteX2206" fmla="*/ 4047169 w 6063277"/>
              <a:gd name="connsiteY2206" fmla="*/ 223106 h 6857999"/>
              <a:gd name="connsiteX2207" fmla="*/ 4057573 w 6063277"/>
              <a:gd name="connsiteY2207" fmla="*/ 234297 h 6857999"/>
              <a:gd name="connsiteX2208" fmla="*/ 4079277 w 6063277"/>
              <a:gd name="connsiteY2208" fmla="*/ 258857 h 6857999"/>
              <a:gd name="connsiteX2209" fmla="*/ 4102474 w 6063277"/>
              <a:gd name="connsiteY2209" fmla="*/ 282924 h 6857999"/>
              <a:gd name="connsiteX2210" fmla="*/ 4112179 w 6063277"/>
              <a:gd name="connsiteY2210" fmla="*/ 295170 h 6857999"/>
              <a:gd name="connsiteX2211" fmla="*/ 4122282 w 6063277"/>
              <a:gd name="connsiteY2211" fmla="*/ 307695 h 6857999"/>
              <a:gd name="connsiteX2212" fmla="*/ 4131038 w 6063277"/>
              <a:gd name="connsiteY2212" fmla="*/ 320045 h 6857999"/>
              <a:gd name="connsiteX2213" fmla="*/ 4137902 w 6063277"/>
              <a:gd name="connsiteY2213" fmla="*/ 332609 h 6857999"/>
              <a:gd name="connsiteX2214" fmla="*/ 4140736 w 6063277"/>
              <a:gd name="connsiteY2214" fmla="*/ 338470 h 6857999"/>
              <a:gd name="connsiteX2215" fmla="*/ 4140031 w 6063277"/>
              <a:gd name="connsiteY2215" fmla="*/ 345702 h 6857999"/>
              <a:gd name="connsiteX2216" fmla="*/ 4139473 w 6063277"/>
              <a:gd name="connsiteY2216" fmla="*/ 352267 h 6857999"/>
              <a:gd name="connsiteX2217" fmla="*/ 4137272 w 6063277"/>
              <a:gd name="connsiteY2217" fmla="*/ 359993 h 6857999"/>
              <a:gd name="connsiteX2218" fmla="*/ 4136165 w 6063277"/>
              <a:gd name="connsiteY2218" fmla="*/ 366946 h 6857999"/>
              <a:gd name="connsiteX2219" fmla="*/ 4135460 w 6063277"/>
              <a:gd name="connsiteY2219" fmla="*/ 374177 h 6857999"/>
              <a:gd name="connsiteX2220" fmla="*/ 4134902 w 6063277"/>
              <a:gd name="connsiteY2220" fmla="*/ 380742 h 6857999"/>
              <a:gd name="connsiteX2221" fmla="*/ 4136941 w 6063277"/>
              <a:gd name="connsiteY2221" fmla="*/ 386041 h 6857999"/>
              <a:gd name="connsiteX2222" fmla="*/ 4138084 w 6063277"/>
              <a:gd name="connsiteY2222" fmla="*/ 389164 h 6857999"/>
              <a:gd name="connsiteX2223" fmla="*/ 4140076 w 6063277"/>
              <a:gd name="connsiteY2223" fmla="*/ 390569 h 6857999"/>
              <a:gd name="connsiteX2224" fmla="*/ 4142866 w 6063277"/>
              <a:gd name="connsiteY2224" fmla="*/ 392532 h 6857999"/>
              <a:gd name="connsiteX2225" fmla="*/ 4146108 w 6063277"/>
              <a:gd name="connsiteY2225" fmla="*/ 392497 h 6857999"/>
              <a:gd name="connsiteX2226" fmla="*/ 4151887 w 6063277"/>
              <a:gd name="connsiteY2226" fmla="*/ 393476 h 6857999"/>
              <a:gd name="connsiteX2227" fmla="*/ 4159469 w 6063277"/>
              <a:gd name="connsiteY2227" fmla="*/ 392631 h 6857999"/>
              <a:gd name="connsiteX2228" fmla="*/ 4164751 w 6063277"/>
              <a:gd name="connsiteY2228" fmla="*/ 391713 h 6857999"/>
              <a:gd name="connsiteX2229" fmla="*/ 4171534 w 6063277"/>
              <a:gd name="connsiteY2229" fmla="*/ 390306 h 6857999"/>
              <a:gd name="connsiteX2230" fmla="*/ 4174527 w 6063277"/>
              <a:gd name="connsiteY2230" fmla="*/ 389321 h 6857999"/>
              <a:gd name="connsiteX2231" fmla="*/ 4176967 w 6063277"/>
              <a:gd name="connsiteY2231" fmla="*/ 388722 h 6857999"/>
              <a:gd name="connsiteX2232" fmla="*/ 4184381 w 6063277"/>
              <a:gd name="connsiteY2232" fmla="*/ 400900 h 6857999"/>
              <a:gd name="connsiteX2233" fmla="*/ 4195479 w 6063277"/>
              <a:gd name="connsiteY2233" fmla="*/ 417218 h 6857999"/>
              <a:gd name="connsiteX2234" fmla="*/ 4205427 w 6063277"/>
              <a:gd name="connsiteY2234" fmla="*/ 436590 h 6857999"/>
              <a:gd name="connsiteX2235" fmla="*/ 4217365 w 6063277"/>
              <a:gd name="connsiteY2235" fmla="*/ 457368 h 6857999"/>
              <a:gd name="connsiteX2236" fmla="*/ 4226214 w 6063277"/>
              <a:gd name="connsiteY2236" fmla="*/ 477513 h 6857999"/>
              <a:gd name="connsiteX2237" fmla="*/ 4229344 w 6063277"/>
              <a:gd name="connsiteY2237" fmla="*/ 488220 h 6857999"/>
              <a:gd name="connsiteX2238" fmla="*/ 4232373 w 6063277"/>
              <a:gd name="connsiteY2238" fmla="*/ 497310 h 6857999"/>
              <a:gd name="connsiteX2239" fmla="*/ 4233110 w 6063277"/>
              <a:gd name="connsiteY2239" fmla="*/ 506332 h 6857999"/>
              <a:gd name="connsiteX2240" fmla="*/ 4233598 w 6063277"/>
              <a:gd name="connsiteY2240" fmla="*/ 514405 h 6857999"/>
              <a:gd name="connsiteX2241" fmla="*/ 4233042 w 6063277"/>
              <a:gd name="connsiteY2241" fmla="*/ 520971 h 6857999"/>
              <a:gd name="connsiteX2242" fmla="*/ 4231339 w 6063277"/>
              <a:gd name="connsiteY2242" fmla="*/ 524411 h 6857999"/>
              <a:gd name="connsiteX2243" fmla="*/ 4229793 w 6063277"/>
              <a:gd name="connsiteY2243" fmla="*/ 527185 h 6857999"/>
              <a:gd name="connsiteX2244" fmla="*/ 4220390 w 6063277"/>
              <a:gd name="connsiteY2244" fmla="*/ 513605 h 6857999"/>
              <a:gd name="connsiteX2245" fmla="*/ 4211684 w 6063277"/>
              <a:gd name="connsiteY2245" fmla="*/ 498972 h 6857999"/>
              <a:gd name="connsiteX2246" fmla="*/ 4192926 w 6063277"/>
              <a:gd name="connsiteY2246" fmla="*/ 469529 h 6857999"/>
              <a:gd name="connsiteX2247" fmla="*/ 4183519 w 6063277"/>
              <a:gd name="connsiteY2247" fmla="*/ 455948 h 6857999"/>
              <a:gd name="connsiteX2248" fmla="*/ 4174209 w 6063277"/>
              <a:gd name="connsiteY2248" fmla="*/ 443982 h 6857999"/>
              <a:gd name="connsiteX2249" fmla="*/ 4168385 w 6063277"/>
              <a:gd name="connsiteY2249" fmla="*/ 439106 h 6857999"/>
              <a:gd name="connsiteX2250" fmla="*/ 4163753 w 6063277"/>
              <a:gd name="connsiteY2250" fmla="*/ 435070 h 6857999"/>
              <a:gd name="connsiteX2251" fmla="*/ 4157625 w 6063277"/>
              <a:gd name="connsiteY2251" fmla="*/ 431529 h 6857999"/>
              <a:gd name="connsiteX2252" fmla="*/ 4153090 w 6063277"/>
              <a:gd name="connsiteY2252" fmla="*/ 429108 h 6857999"/>
              <a:gd name="connsiteX2253" fmla="*/ 4149641 w 6063277"/>
              <a:gd name="connsiteY2253" fmla="*/ 438273 h 6857999"/>
              <a:gd name="connsiteX2254" fmla="*/ 4148335 w 6063277"/>
              <a:gd name="connsiteY2254" fmla="*/ 448175 h 6857999"/>
              <a:gd name="connsiteX2255" fmla="*/ 4147424 w 6063277"/>
              <a:gd name="connsiteY2255" fmla="*/ 458356 h 6857999"/>
              <a:gd name="connsiteX2256" fmla="*/ 4147463 w 6063277"/>
              <a:gd name="connsiteY2256" fmla="*/ 468432 h 6857999"/>
              <a:gd name="connsiteX2257" fmla="*/ 4149645 w 6063277"/>
              <a:gd name="connsiteY2257" fmla="*/ 479244 h 6857999"/>
              <a:gd name="connsiteX2258" fmla="*/ 4151427 w 6063277"/>
              <a:gd name="connsiteY2258" fmla="*/ 489775 h 6857999"/>
              <a:gd name="connsiteX2259" fmla="*/ 4155937 w 6063277"/>
              <a:gd name="connsiteY2259" fmla="*/ 510731 h 6857999"/>
              <a:gd name="connsiteX2260" fmla="*/ 4159351 w 6063277"/>
              <a:gd name="connsiteY2260" fmla="*/ 532460 h 6857999"/>
              <a:gd name="connsiteX2261" fmla="*/ 4159937 w 6063277"/>
              <a:gd name="connsiteY2261" fmla="*/ 542149 h 6857999"/>
              <a:gd name="connsiteX2262" fmla="*/ 4159028 w 6063277"/>
              <a:gd name="connsiteY2262" fmla="*/ 552330 h 6857999"/>
              <a:gd name="connsiteX2263" fmla="*/ 4157719 w 6063277"/>
              <a:gd name="connsiteY2263" fmla="*/ 562231 h 6857999"/>
              <a:gd name="connsiteX2264" fmla="*/ 4154267 w 6063277"/>
              <a:gd name="connsiteY2264" fmla="*/ 571396 h 6857999"/>
              <a:gd name="connsiteX2265" fmla="*/ 4151870 w 6063277"/>
              <a:gd name="connsiteY2265" fmla="*/ 575889 h 6857999"/>
              <a:gd name="connsiteX2266" fmla="*/ 4149870 w 6063277"/>
              <a:gd name="connsiteY2266" fmla="*/ 580665 h 6857999"/>
              <a:gd name="connsiteX2267" fmla="*/ 4146822 w 6063277"/>
              <a:gd name="connsiteY2267" fmla="*/ 583931 h 6857999"/>
              <a:gd name="connsiteX2268" fmla="*/ 4142531 w 6063277"/>
              <a:gd name="connsiteY2268" fmla="*/ 588639 h 6857999"/>
              <a:gd name="connsiteX2269" fmla="*/ 4128580 w 6063277"/>
              <a:gd name="connsiteY2269" fmla="*/ 544026 h 6857999"/>
              <a:gd name="connsiteX2270" fmla="*/ 4123812 w 6063277"/>
              <a:gd name="connsiteY2270" fmla="*/ 528303 h 6857999"/>
              <a:gd name="connsiteX2271" fmla="*/ 4119239 w 6063277"/>
              <a:gd name="connsiteY2271" fmla="*/ 515807 h 6857999"/>
              <a:gd name="connsiteX2272" fmla="*/ 4114220 w 6063277"/>
              <a:gd name="connsiteY2272" fmla="*/ 505314 h 6857999"/>
              <a:gd name="connsiteX2273" fmla="*/ 4107452 w 6063277"/>
              <a:gd name="connsiteY2273" fmla="*/ 494364 h 6857999"/>
              <a:gd name="connsiteX2274" fmla="*/ 4099239 w 6063277"/>
              <a:gd name="connsiteY2274" fmla="*/ 481625 h 6857999"/>
              <a:gd name="connsiteX2275" fmla="*/ 4088393 w 6063277"/>
              <a:gd name="connsiteY2275" fmla="*/ 466255 h 6857999"/>
              <a:gd name="connsiteX2276" fmla="*/ 4095676 w 6063277"/>
              <a:gd name="connsiteY2276" fmla="*/ 460562 h 6857999"/>
              <a:gd name="connsiteX2277" fmla="*/ 4099519 w 6063277"/>
              <a:gd name="connsiteY2277" fmla="*/ 457856 h 6857999"/>
              <a:gd name="connsiteX2278" fmla="*/ 4102663 w 6063277"/>
              <a:gd name="connsiteY2278" fmla="*/ 456207 h 6857999"/>
              <a:gd name="connsiteX2279" fmla="*/ 4106054 w 6063277"/>
              <a:gd name="connsiteY2279" fmla="*/ 455503 h 6857999"/>
              <a:gd name="connsiteX2280" fmla="*/ 4109442 w 6063277"/>
              <a:gd name="connsiteY2280" fmla="*/ 454797 h 6857999"/>
              <a:gd name="connsiteX2281" fmla="*/ 4112683 w 6063277"/>
              <a:gd name="connsiteY2281" fmla="*/ 454761 h 6857999"/>
              <a:gd name="connsiteX2282" fmla="*/ 4115374 w 6063277"/>
              <a:gd name="connsiteY2282" fmla="*/ 455110 h 6857999"/>
              <a:gd name="connsiteX2283" fmla="*/ 4118463 w 6063277"/>
              <a:gd name="connsiteY2283" fmla="*/ 455741 h 6857999"/>
              <a:gd name="connsiteX2284" fmla="*/ 4120854 w 6063277"/>
              <a:gd name="connsiteY2284" fmla="*/ 457424 h 6857999"/>
              <a:gd name="connsiteX2285" fmla="*/ 4125734 w 6063277"/>
              <a:gd name="connsiteY2285" fmla="*/ 462406 h 6857999"/>
              <a:gd name="connsiteX2286" fmla="*/ 4130561 w 6063277"/>
              <a:gd name="connsiteY2286" fmla="*/ 469670 h 6857999"/>
              <a:gd name="connsiteX2287" fmla="*/ 4134538 w 6063277"/>
              <a:gd name="connsiteY2287" fmla="*/ 478655 h 6857999"/>
              <a:gd name="connsiteX2288" fmla="*/ 4135937 w 6063277"/>
              <a:gd name="connsiteY2288" fmla="*/ 476549 h 6857999"/>
              <a:gd name="connsiteX2289" fmla="*/ 4137185 w 6063277"/>
              <a:gd name="connsiteY2289" fmla="*/ 475108 h 6857999"/>
              <a:gd name="connsiteX2290" fmla="*/ 4137140 w 6063277"/>
              <a:gd name="connsiteY2290" fmla="*/ 471211 h 6857999"/>
              <a:gd name="connsiteX2291" fmla="*/ 4137495 w 6063277"/>
              <a:gd name="connsiteY2291" fmla="*/ 467596 h 6857999"/>
              <a:gd name="connsiteX2292" fmla="*/ 4136104 w 6063277"/>
              <a:gd name="connsiteY2292" fmla="*/ 463524 h 6857999"/>
              <a:gd name="connsiteX2293" fmla="*/ 4136207 w 6063277"/>
              <a:gd name="connsiteY2293" fmla="*/ 458959 h 6857999"/>
              <a:gd name="connsiteX2294" fmla="*/ 4135613 w 6063277"/>
              <a:gd name="connsiteY2294" fmla="*/ 455449 h 6857999"/>
              <a:gd name="connsiteX2295" fmla="*/ 4137310 w 6063277"/>
              <a:gd name="connsiteY2295" fmla="*/ 452007 h 6857999"/>
              <a:gd name="connsiteX2296" fmla="*/ 4138562 w 6063277"/>
              <a:gd name="connsiteY2296" fmla="*/ 450568 h 6857999"/>
              <a:gd name="connsiteX2297" fmla="*/ 4140758 w 6063277"/>
              <a:gd name="connsiteY2297" fmla="*/ 449022 h 6857999"/>
              <a:gd name="connsiteX2298" fmla="*/ 4133379 w 6063277"/>
              <a:gd name="connsiteY2298" fmla="*/ 446918 h 6857999"/>
              <a:gd name="connsiteX2299" fmla="*/ 4125605 w 6063277"/>
              <a:gd name="connsiteY2299" fmla="*/ 444537 h 6857999"/>
              <a:gd name="connsiteX2300" fmla="*/ 4112104 w 6063277"/>
              <a:gd name="connsiteY2300" fmla="*/ 438893 h 6857999"/>
              <a:gd name="connsiteX2301" fmla="*/ 4099847 w 6063277"/>
              <a:gd name="connsiteY2301" fmla="*/ 431807 h 6857999"/>
              <a:gd name="connsiteX2302" fmla="*/ 4088293 w 6063277"/>
              <a:gd name="connsiteY2302" fmla="*/ 423671 h 6857999"/>
              <a:gd name="connsiteX2303" fmla="*/ 4077586 w 6063277"/>
              <a:gd name="connsiteY2303" fmla="*/ 413811 h 6857999"/>
              <a:gd name="connsiteX2304" fmla="*/ 4067578 w 6063277"/>
              <a:gd name="connsiteY2304" fmla="*/ 402898 h 6857999"/>
              <a:gd name="connsiteX2305" fmla="*/ 4059467 w 6063277"/>
              <a:gd name="connsiteY2305" fmla="*/ 391775 h 6857999"/>
              <a:gd name="connsiteX2306" fmla="*/ 4051258 w 6063277"/>
              <a:gd name="connsiteY2306" fmla="*/ 379036 h 6857999"/>
              <a:gd name="connsiteX2307" fmla="*/ 4043049 w 6063277"/>
              <a:gd name="connsiteY2307" fmla="*/ 366300 h 6857999"/>
              <a:gd name="connsiteX2308" fmla="*/ 4036488 w 6063277"/>
              <a:gd name="connsiteY2308" fmla="*/ 352403 h 6857999"/>
              <a:gd name="connsiteX2309" fmla="*/ 4023813 w 6063277"/>
              <a:gd name="connsiteY2309" fmla="*/ 322607 h 6857999"/>
              <a:gd name="connsiteX2310" fmla="*/ 3998671 w 6063277"/>
              <a:gd name="connsiteY2310" fmla="*/ 260067 h 6857999"/>
              <a:gd name="connsiteX2311" fmla="*/ 3991064 w 6063277"/>
              <a:gd name="connsiteY2311" fmla="*/ 244660 h 6857999"/>
              <a:gd name="connsiteX2312" fmla="*/ 3983453 w 6063277"/>
              <a:gd name="connsiteY2312" fmla="*/ 229253 h 6857999"/>
              <a:gd name="connsiteX2313" fmla="*/ 3974752 w 6063277"/>
              <a:gd name="connsiteY2313" fmla="*/ 214619 h 6857999"/>
              <a:gd name="connsiteX2314" fmla="*/ 3965495 w 6063277"/>
              <a:gd name="connsiteY2314" fmla="*/ 200372 h 6857999"/>
              <a:gd name="connsiteX2315" fmla="*/ 3956242 w 6063277"/>
              <a:gd name="connsiteY2315" fmla="*/ 186124 h 6857999"/>
              <a:gd name="connsiteX2316" fmla="*/ 3945889 w 6063277"/>
              <a:gd name="connsiteY2316" fmla="*/ 172651 h 6857999"/>
              <a:gd name="connsiteX2317" fmla="*/ 3934440 w 6063277"/>
              <a:gd name="connsiteY2317" fmla="*/ 159950 h 6857999"/>
              <a:gd name="connsiteX2318" fmla="*/ 3922291 w 6063277"/>
              <a:gd name="connsiteY2318" fmla="*/ 148301 h 6857999"/>
              <a:gd name="connsiteX2319" fmla="*/ 3909196 w 6063277"/>
              <a:gd name="connsiteY2319" fmla="*/ 136761 h 6857999"/>
              <a:gd name="connsiteX2320" fmla="*/ 3895798 w 6063277"/>
              <a:gd name="connsiteY2320" fmla="*/ 126553 h 6857999"/>
              <a:gd name="connsiteX2321" fmla="*/ 3880757 w 6063277"/>
              <a:gd name="connsiteY2321" fmla="*/ 117505 h 6857999"/>
              <a:gd name="connsiteX2322" fmla="*/ 3865012 w 6063277"/>
              <a:gd name="connsiteY2322" fmla="*/ 109511 h 6857999"/>
              <a:gd name="connsiteX2323" fmla="*/ 3847227 w 6063277"/>
              <a:gd name="connsiteY2323" fmla="*/ 102396 h 6857999"/>
              <a:gd name="connsiteX2324" fmla="*/ 3829138 w 6063277"/>
              <a:gd name="connsiteY2324" fmla="*/ 96614 h 6857999"/>
              <a:gd name="connsiteX2325" fmla="*/ 3819471 w 6063277"/>
              <a:gd name="connsiteY2325" fmla="*/ 94443 h 6857999"/>
              <a:gd name="connsiteX2326" fmla="*/ 3810201 w 6063277"/>
              <a:gd name="connsiteY2326" fmla="*/ 92554 h 6857999"/>
              <a:gd name="connsiteX2327" fmla="*/ 3799835 w 6063277"/>
              <a:gd name="connsiteY2327" fmla="*/ 91436 h 6857999"/>
              <a:gd name="connsiteX2328" fmla="*/ 3789069 w 6063277"/>
              <a:gd name="connsiteY2328" fmla="*/ 90039 h 6857999"/>
              <a:gd name="connsiteX2329" fmla="*/ 3789227 w 6063277"/>
              <a:gd name="connsiteY2329" fmla="*/ 83194 h 6857999"/>
              <a:gd name="connsiteX2330" fmla="*/ 3788436 w 6063277"/>
              <a:gd name="connsiteY2330" fmla="*/ 76453 h 6857999"/>
              <a:gd name="connsiteX2331" fmla="*/ 3787646 w 6063277"/>
              <a:gd name="connsiteY2331" fmla="*/ 69713 h 6857999"/>
              <a:gd name="connsiteX2332" fmla="*/ 3785663 w 6063277"/>
              <a:gd name="connsiteY2332" fmla="*/ 62132 h 6857999"/>
              <a:gd name="connsiteX2333" fmla="*/ 3783129 w 6063277"/>
              <a:gd name="connsiteY2333" fmla="*/ 54937 h 6857999"/>
              <a:gd name="connsiteX2334" fmla="*/ 3779250 w 6063277"/>
              <a:gd name="connsiteY2334" fmla="*/ 47566 h 6857999"/>
              <a:gd name="connsiteX2335" fmla="*/ 3770544 w 6063277"/>
              <a:gd name="connsiteY2335" fmla="*/ 32933 h 6857999"/>
              <a:gd name="connsiteX2336" fmla="*/ 3759697 w 6063277"/>
              <a:gd name="connsiteY2336" fmla="*/ 17562 h 6857999"/>
              <a:gd name="connsiteX2337" fmla="*/ 3746554 w 6063277"/>
              <a:gd name="connsiteY2337" fmla="*/ 2125 h 6857999"/>
              <a:gd name="connsiteX2338" fmla="*/ 0 w 6063277"/>
              <a:gd name="connsiteY2338" fmla="*/ 0 h 6857999"/>
              <a:gd name="connsiteX2339" fmla="*/ 3267008 w 6063277"/>
              <a:gd name="connsiteY2339" fmla="*/ 0 h 6857999"/>
              <a:gd name="connsiteX2340" fmla="*/ 3270146 w 6063277"/>
              <a:gd name="connsiteY2340" fmla="*/ 5962 h 6857999"/>
              <a:gd name="connsiteX2341" fmla="*/ 3275318 w 6063277"/>
              <a:gd name="connsiteY2341" fmla="*/ 15788 h 6857999"/>
              <a:gd name="connsiteX2342" fmla="*/ 3282536 w 6063277"/>
              <a:gd name="connsiteY2342" fmla="*/ 24736 h 6857999"/>
              <a:gd name="connsiteX2343" fmla="*/ 3289107 w 6063277"/>
              <a:gd name="connsiteY2343" fmla="*/ 32457 h 6857999"/>
              <a:gd name="connsiteX2344" fmla="*/ 3292941 w 6063277"/>
              <a:gd name="connsiteY2344" fmla="*/ 35928 h 6857999"/>
              <a:gd name="connsiteX2345" fmla="*/ 3296923 w 6063277"/>
              <a:gd name="connsiteY2345" fmla="*/ 38733 h 6857999"/>
              <a:gd name="connsiteX2346" fmla="*/ 3301853 w 6063277"/>
              <a:gd name="connsiteY2346" fmla="*/ 41433 h 6857999"/>
              <a:gd name="connsiteX2347" fmla="*/ 3305991 w 6063277"/>
              <a:gd name="connsiteY2347" fmla="*/ 43573 h 6857999"/>
              <a:gd name="connsiteX2348" fmla="*/ 3311223 w 6063277"/>
              <a:gd name="connsiteY2348" fmla="*/ 44939 h 6857999"/>
              <a:gd name="connsiteX2349" fmla="*/ 3317403 w 6063277"/>
              <a:gd name="connsiteY2349" fmla="*/ 46199 h 6857999"/>
              <a:gd name="connsiteX2350" fmla="*/ 3323333 w 6063277"/>
              <a:gd name="connsiteY2350" fmla="*/ 46513 h 6857999"/>
              <a:gd name="connsiteX2351" fmla="*/ 3329567 w 6063277"/>
              <a:gd name="connsiteY2351" fmla="*/ 45490 h 6857999"/>
              <a:gd name="connsiteX2352" fmla="*/ 3336747 w 6063277"/>
              <a:gd name="connsiteY2352" fmla="*/ 44362 h 6857999"/>
              <a:gd name="connsiteX2353" fmla="*/ 3343678 w 6063277"/>
              <a:gd name="connsiteY2353" fmla="*/ 42286 h 6857999"/>
              <a:gd name="connsiteX2354" fmla="*/ 3349443 w 6063277"/>
              <a:gd name="connsiteY2354" fmla="*/ 55624 h 6857999"/>
              <a:gd name="connsiteX2355" fmla="*/ 3356005 w 6063277"/>
              <a:gd name="connsiteY2355" fmla="*/ 69520 h 6857999"/>
              <a:gd name="connsiteX2356" fmla="*/ 3364066 w 6063277"/>
              <a:gd name="connsiteY2356" fmla="*/ 82926 h 6857999"/>
              <a:gd name="connsiteX2357" fmla="*/ 3373320 w 6063277"/>
              <a:gd name="connsiteY2357" fmla="*/ 97174 h 6857999"/>
              <a:gd name="connsiteX2358" fmla="*/ 3384221 w 6063277"/>
              <a:gd name="connsiteY2358" fmla="*/ 110260 h 6857999"/>
              <a:gd name="connsiteX2359" fmla="*/ 3395768 w 6063277"/>
              <a:gd name="connsiteY2359" fmla="*/ 124576 h 6857999"/>
              <a:gd name="connsiteX2360" fmla="*/ 3408264 w 6063277"/>
              <a:gd name="connsiteY2360" fmla="*/ 138787 h 6857999"/>
              <a:gd name="connsiteX2361" fmla="*/ 3422252 w 6063277"/>
              <a:gd name="connsiteY2361" fmla="*/ 152504 h 6857999"/>
              <a:gd name="connsiteX2362" fmla="*/ 3434598 w 6063277"/>
              <a:gd name="connsiteY2362" fmla="*/ 167382 h 6857999"/>
              <a:gd name="connsiteX2363" fmla="*/ 3447888 w 6063277"/>
              <a:gd name="connsiteY2363" fmla="*/ 182153 h 6857999"/>
              <a:gd name="connsiteX2364" fmla="*/ 3462827 w 6063277"/>
              <a:gd name="connsiteY2364" fmla="*/ 195767 h 6857999"/>
              <a:gd name="connsiteX2365" fmla="*/ 3478164 w 6063277"/>
              <a:gd name="connsiteY2365" fmla="*/ 209658 h 6857999"/>
              <a:gd name="connsiteX2366" fmla="*/ 3494897 w 6063277"/>
              <a:gd name="connsiteY2366" fmla="*/ 221442 h 6857999"/>
              <a:gd name="connsiteX2367" fmla="*/ 3512030 w 6063277"/>
              <a:gd name="connsiteY2367" fmla="*/ 233508 h 6857999"/>
              <a:gd name="connsiteX2368" fmla="*/ 3530411 w 6063277"/>
              <a:gd name="connsiteY2368" fmla="*/ 244134 h 6857999"/>
              <a:gd name="connsiteX2369" fmla="*/ 3549891 w 6063277"/>
              <a:gd name="connsiteY2369" fmla="*/ 253987 h 6857999"/>
              <a:gd name="connsiteX2370" fmla="*/ 3538576 w 6063277"/>
              <a:gd name="connsiteY2370" fmla="*/ 252976 h 6857999"/>
              <a:gd name="connsiteX2371" fmla="*/ 3530201 w 6063277"/>
              <a:gd name="connsiteY2371" fmla="*/ 253263 h 6857999"/>
              <a:gd name="connsiteX2372" fmla="*/ 3523022 w 6063277"/>
              <a:gd name="connsiteY2372" fmla="*/ 254390 h 6857999"/>
              <a:gd name="connsiteX2373" fmla="*/ 3520029 w 6063277"/>
              <a:gd name="connsiteY2373" fmla="*/ 255375 h 6857999"/>
              <a:gd name="connsiteX2374" fmla="*/ 3517833 w 6063277"/>
              <a:gd name="connsiteY2374" fmla="*/ 256921 h 6857999"/>
              <a:gd name="connsiteX2375" fmla="*/ 3515640 w 6063277"/>
              <a:gd name="connsiteY2375" fmla="*/ 258466 h 6857999"/>
              <a:gd name="connsiteX2376" fmla="*/ 3513842 w 6063277"/>
              <a:gd name="connsiteY2376" fmla="*/ 260294 h 6857999"/>
              <a:gd name="connsiteX2377" fmla="*/ 3511296 w 6063277"/>
              <a:gd name="connsiteY2377" fmla="*/ 265455 h 6857999"/>
              <a:gd name="connsiteX2378" fmla="*/ 3509091 w 6063277"/>
              <a:gd name="connsiteY2378" fmla="*/ 273180 h 6857999"/>
              <a:gd name="connsiteX2379" fmla="*/ 3506837 w 6063277"/>
              <a:gd name="connsiteY2379" fmla="*/ 283186 h 6857999"/>
              <a:gd name="connsiteX2380" fmla="*/ 3516849 w 6063277"/>
              <a:gd name="connsiteY2380" fmla="*/ 287921 h 6857999"/>
              <a:gd name="connsiteX2381" fmla="*/ 3527262 w 6063277"/>
              <a:gd name="connsiteY2381" fmla="*/ 292934 h 6857999"/>
              <a:gd name="connsiteX2382" fmla="*/ 3536825 w 6063277"/>
              <a:gd name="connsiteY2382" fmla="*/ 299668 h 6857999"/>
              <a:gd name="connsiteX2383" fmla="*/ 3546385 w 6063277"/>
              <a:gd name="connsiteY2383" fmla="*/ 306400 h 6857999"/>
              <a:gd name="connsiteX2384" fmla="*/ 3555248 w 6063277"/>
              <a:gd name="connsiteY2384" fmla="*/ 314190 h 6857999"/>
              <a:gd name="connsiteX2385" fmla="*/ 3563714 w 6063277"/>
              <a:gd name="connsiteY2385" fmla="*/ 321697 h 6857999"/>
              <a:gd name="connsiteX2386" fmla="*/ 3571084 w 6063277"/>
              <a:gd name="connsiteY2386" fmla="*/ 329979 h 6857999"/>
              <a:gd name="connsiteX2387" fmla="*/ 3576955 w 6063277"/>
              <a:gd name="connsiteY2387" fmla="*/ 338751 h 6857999"/>
              <a:gd name="connsiteX2388" fmla="*/ 3583223 w 6063277"/>
              <a:gd name="connsiteY2388" fmla="*/ 347804 h 6857999"/>
              <a:gd name="connsiteX2389" fmla="*/ 3587747 w 6063277"/>
              <a:gd name="connsiteY2389" fmla="*/ 356401 h 6857999"/>
              <a:gd name="connsiteX2390" fmla="*/ 3590777 w 6063277"/>
              <a:gd name="connsiteY2390" fmla="*/ 365492 h 6857999"/>
              <a:gd name="connsiteX2391" fmla="*/ 3592311 w 6063277"/>
              <a:gd name="connsiteY2391" fmla="*/ 375075 h 6857999"/>
              <a:gd name="connsiteX2392" fmla="*/ 3593049 w 6063277"/>
              <a:gd name="connsiteY2392" fmla="*/ 384097 h 6857999"/>
              <a:gd name="connsiteX2393" fmla="*/ 3590945 w 6063277"/>
              <a:gd name="connsiteY2393" fmla="*/ 393437 h 6857999"/>
              <a:gd name="connsiteX2394" fmla="*/ 3588041 w 6063277"/>
              <a:gd name="connsiteY2394" fmla="*/ 402214 h 6857999"/>
              <a:gd name="connsiteX2395" fmla="*/ 3584147 w 6063277"/>
              <a:gd name="connsiteY2395" fmla="*/ 407202 h 6857999"/>
              <a:gd name="connsiteX2396" fmla="*/ 3582698 w 6063277"/>
              <a:gd name="connsiteY2396" fmla="*/ 411590 h 6857999"/>
              <a:gd name="connsiteX2397" fmla="*/ 3597789 w 6063277"/>
              <a:gd name="connsiteY2397" fmla="*/ 418357 h 6857999"/>
              <a:gd name="connsiteX2398" fmla="*/ 3612036 w 6063277"/>
              <a:gd name="connsiteY2398" fmla="*/ 426844 h 6857999"/>
              <a:gd name="connsiteX2399" fmla="*/ 3628025 w 6063277"/>
              <a:gd name="connsiteY2399" fmla="*/ 435783 h 6857999"/>
              <a:gd name="connsiteX2400" fmla="*/ 3642771 w 6063277"/>
              <a:gd name="connsiteY2400" fmla="*/ 446169 h 6857999"/>
              <a:gd name="connsiteX2401" fmla="*/ 3669661 w 6063277"/>
              <a:gd name="connsiteY2401" fmla="*/ 468196 h 6857999"/>
              <a:gd name="connsiteX2402" fmla="*/ 3683456 w 6063277"/>
              <a:gd name="connsiteY2402" fmla="*/ 478686 h 6857999"/>
              <a:gd name="connsiteX2403" fmla="*/ 3696453 w 6063277"/>
              <a:gd name="connsiteY2403" fmla="*/ 488612 h 6857999"/>
              <a:gd name="connsiteX2404" fmla="*/ 3698153 w 6063277"/>
              <a:gd name="connsiteY2404" fmla="*/ 485171 h 6857999"/>
              <a:gd name="connsiteX2405" fmla="*/ 3699205 w 6063277"/>
              <a:gd name="connsiteY2405" fmla="*/ 480501 h 6857999"/>
              <a:gd name="connsiteX2406" fmla="*/ 3698611 w 6063277"/>
              <a:gd name="connsiteY2406" fmla="*/ 476991 h 6857999"/>
              <a:gd name="connsiteX2407" fmla="*/ 3697373 w 6063277"/>
              <a:gd name="connsiteY2407" fmla="*/ 472252 h 6857999"/>
              <a:gd name="connsiteX2408" fmla="*/ 3692997 w 6063277"/>
              <a:gd name="connsiteY2408" fmla="*/ 462989 h 6857999"/>
              <a:gd name="connsiteX2409" fmla="*/ 3688224 w 6063277"/>
              <a:gd name="connsiteY2409" fmla="*/ 453443 h 6857999"/>
              <a:gd name="connsiteX2410" fmla="*/ 3686432 w 6063277"/>
              <a:gd name="connsiteY2410" fmla="*/ 449090 h 6857999"/>
              <a:gd name="connsiteX2411" fmla="*/ 3684245 w 6063277"/>
              <a:gd name="connsiteY2411" fmla="*/ 444457 h 6857999"/>
              <a:gd name="connsiteX2412" fmla="*/ 3683802 w 6063277"/>
              <a:gd name="connsiteY2412" fmla="*/ 440280 h 6857999"/>
              <a:gd name="connsiteX2413" fmla="*/ 3684156 w 6063277"/>
              <a:gd name="connsiteY2413" fmla="*/ 436664 h 6857999"/>
              <a:gd name="connsiteX2414" fmla="*/ 3685607 w 6063277"/>
              <a:gd name="connsiteY2414" fmla="*/ 432275 h 6857999"/>
              <a:gd name="connsiteX2415" fmla="*/ 3689600 w 6063277"/>
              <a:gd name="connsiteY2415" fmla="*/ 428902 h 6857999"/>
              <a:gd name="connsiteX2416" fmla="*/ 3694539 w 6063277"/>
              <a:gd name="connsiteY2416" fmla="*/ 425423 h 6857999"/>
              <a:gd name="connsiteX2417" fmla="*/ 3701470 w 6063277"/>
              <a:gd name="connsiteY2417" fmla="*/ 423349 h 6857999"/>
              <a:gd name="connsiteX2418" fmla="*/ 3700417 w 6063277"/>
              <a:gd name="connsiteY2418" fmla="*/ 428019 h 6857999"/>
              <a:gd name="connsiteX2419" fmla="*/ 3699612 w 6063277"/>
              <a:gd name="connsiteY2419" fmla="*/ 433635 h 6857999"/>
              <a:gd name="connsiteX2420" fmla="*/ 3699355 w 6063277"/>
              <a:gd name="connsiteY2420" fmla="*/ 438865 h 6857999"/>
              <a:gd name="connsiteX2421" fmla="*/ 3699750 w 6063277"/>
              <a:gd name="connsiteY2421" fmla="*/ 445326 h 6857999"/>
              <a:gd name="connsiteX2422" fmla="*/ 3700687 w 6063277"/>
              <a:gd name="connsiteY2422" fmla="*/ 451398 h 6857999"/>
              <a:gd name="connsiteX2423" fmla="*/ 3703921 w 6063277"/>
              <a:gd name="connsiteY2423" fmla="*/ 457540 h 6857999"/>
              <a:gd name="connsiteX2424" fmla="*/ 3706356 w 6063277"/>
              <a:gd name="connsiteY2424" fmla="*/ 463121 h 6857999"/>
              <a:gd name="connsiteX2425" fmla="*/ 3709589 w 6063277"/>
              <a:gd name="connsiteY2425" fmla="*/ 469261 h 6857999"/>
              <a:gd name="connsiteX2426" fmla="*/ 3712572 w 6063277"/>
              <a:gd name="connsiteY2426" fmla="*/ 474454 h 6857999"/>
              <a:gd name="connsiteX2427" fmla="*/ 3716503 w 6063277"/>
              <a:gd name="connsiteY2427" fmla="*/ 479543 h 6857999"/>
              <a:gd name="connsiteX2428" fmla="*/ 3721532 w 6063277"/>
              <a:gd name="connsiteY2428" fmla="*/ 483857 h 6857999"/>
              <a:gd name="connsiteX2429" fmla="*/ 3726712 w 6063277"/>
              <a:gd name="connsiteY2429" fmla="*/ 487505 h 6857999"/>
              <a:gd name="connsiteX2430" fmla="*/ 3732042 w 6063277"/>
              <a:gd name="connsiteY2430" fmla="*/ 490484 h 6857999"/>
              <a:gd name="connsiteX2431" fmla="*/ 3737675 w 6063277"/>
              <a:gd name="connsiteY2431" fmla="*/ 492132 h 6857999"/>
              <a:gd name="connsiteX2432" fmla="*/ 3743453 w 6063277"/>
              <a:gd name="connsiteY2432" fmla="*/ 493110 h 6857999"/>
              <a:gd name="connsiteX2433" fmla="*/ 3749933 w 6063277"/>
              <a:gd name="connsiteY2433" fmla="*/ 493036 h 6857999"/>
              <a:gd name="connsiteX2434" fmla="*/ 3745174 w 6063277"/>
              <a:gd name="connsiteY2434" fmla="*/ 512100 h 6857999"/>
              <a:gd name="connsiteX2435" fmla="*/ 3742973 w 6063277"/>
              <a:gd name="connsiteY2435" fmla="*/ 519826 h 6857999"/>
              <a:gd name="connsiteX2436" fmla="*/ 3739975 w 6063277"/>
              <a:gd name="connsiteY2436" fmla="*/ 526992 h 6857999"/>
              <a:gd name="connsiteX2437" fmla="*/ 3737875 w 6063277"/>
              <a:gd name="connsiteY2437" fmla="*/ 530152 h 6857999"/>
              <a:gd name="connsiteX2438" fmla="*/ 3734981 w 6063277"/>
              <a:gd name="connsiteY2438" fmla="*/ 532750 h 6857999"/>
              <a:gd name="connsiteX2439" fmla="*/ 3732086 w 6063277"/>
              <a:gd name="connsiteY2439" fmla="*/ 535350 h 6857999"/>
              <a:gd name="connsiteX2440" fmla="*/ 3728793 w 6063277"/>
              <a:gd name="connsiteY2440" fmla="*/ 537669 h 6857999"/>
              <a:gd name="connsiteX2441" fmla="*/ 3724705 w 6063277"/>
              <a:gd name="connsiteY2441" fmla="*/ 539427 h 6857999"/>
              <a:gd name="connsiteX2442" fmla="*/ 3719668 w 6063277"/>
              <a:gd name="connsiteY2442" fmla="*/ 541292 h 6857999"/>
              <a:gd name="connsiteX2443" fmla="*/ 3714779 w 6063277"/>
              <a:gd name="connsiteY2443" fmla="*/ 542486 h 6857999"/>
              <a:gd name="connsiteX2444" fmla="*/ 3708146 w 6063277"/>
              <a:gd name="connsiteY2444" fmla="*/ 543226 h 6857999"/>
              <a:gd name="connsiteX2445" fmla="*/ 3746983 w 6063277"/>
              <a:gd name="connsiteY2445" fmla="*/ 579851 h 6857999"/>
              <a:gd name="connsiteX2446" fmla="*/ 3765699 w 6063277"/>
              <a:gd name="connsiteY2446" fmla="*/ 599217 h 6857999"/>
              <a:gd name="connsiteX2447" fmla="*/ 3784521 w 6063277"/>
              <a:gd name="connsiteY2447" fmla="*/ 620200 h 6857999"/>
              <a:gd name="connsiteX2448" fmla="*/ 3788165 w 6063277"/>
              <a:gd name="connsiteY2448" fmla="*/ 614265 h 6857999"/>
              <a:gd name="connsiteX2449" fmla="*/ 3790466 w 6063277"/>
              <a:gd name="connsiteY2449" fmla="*/ 608157 h 6857999"/>
              <a:gd name="connsiteX2450" fmla="*/ 3790871 w 6063277"/>
              <a:gd name="connsiteY2450" fmla="*/ 602258 h 6857999"/>
              <a:gd name="connsiteX2451" fmla="*/ 3790579 w 6063277"/>
              <a:gd name="connsiteY2451" fmla="*/ 597414 h 6857999"/>
              <a:gd name="connsiteX2452" fmla="*/ 3790286 w 6063277"/>
              <a:gd name="connsiteY2452" fmla="*/ 592569 h 6857999"/>
              <a:gd name="connsiteX2453" fmla="*/ 3788646 w 6063277"/>
              <a:gd name="connsiteY2453" fmla="*/ 587548 h 6857999"/>
              <a:gd name="connsiteX2454" fmla="*/ 3783970 w 6063277"/>
              <a:gd name="connsiteY2454" fmla="*/ 579618 h 6857999"/>
              <a:gd name="connsiteX2455" fmla="*/ 3781586 w 6063277"/>
              <a:gd name="connsiteY2455" fmla="*/ 571755 h 6857999"/>
              <a:gd name="connsiteX2456" fmla="*/ 3780593 w 6063277"/>
              <a:gd name="connsiteY2456" fmla="*/ 567964 h 6857999"/>
              <a:gd name="connsiteX2457" fmla="*/ 3781894 w 6063277"/>
              <a:gd name="connsiteY2457" fmla="*/ 564243 h 6857999"/>
              <a:gd name="connsiteX2458" fmla="*/ 3783595 w 6063277"/>
              <a:gd name="connsiteY2458" fmla="*/ 560803 h 6857999"/>
              <a:gd name="connsiteX2459" fmla="*/ 3786790 w 6063277"/>
              <a:gd name="connsiteY2459" fmla="*/ 556868 h 6857999"/>
              <a:gd name="connsiteX2460" fmla="*/ 3792826 w 6063277"/>
              <a:gd name="connsiteY2460" fmla="*/ 552616 h 6857999"/>
              <a:gd name="connsiteX2461" fmla="*/ 3800609 w 6063277"/>
              <a:gd name="connsiteY2461" fmla="*/ 548821 h 6857999"/>
              <a:gd name="connsiteX2462" fmla="*/ 3794587 w 6063277"/>
              <a:gd name="connsiteY2462" fmla="*/ 540715 h 6857999"/>
              <a:gd name="connsiteX2463" fmla="*/ 3787770 w 6063277"/>
              <a:gd name="connsiteY2463" fmla="*/ 532049 h 6857999"/>
              <a:gd name="connsiteX2464" fmla="*/ 3776427 w 6063277"/>
              <a:gd name="connsiteY2464" fmla="*/ 514786 h 6857999"/>
              <a:gd name="connsiteX2465" fmla="*/ 3767277 w 6063277"/>
              <a:gd name="connsiteY2465" fmla="*/ 495975 h 6857999"/>
              <a:gd name="connsiteX2466" fmla="*/ 3758528 w 6063277"/>
              <a:gd name="connsiteY2466" fmla="*/ 477445 h 6857999"/>
              <a:gd name="connsiteX2467" fmla="*/ 3751673 w 6063277"/>
              <a:gd name="connsiteY2467" fmla="*/ 458703 h 6857999"/>
              <a:gd name="connsiteX2468" fmla="*/ 3744819 w 6063277"/>
              <a:gd name="connsiteY2468" fmla="*/ 439961 h 6857999"/>
              <a:gd name="connsiteX2469" fmla="*/ 3731753 w 6063277"/>
              <a:gd name="connsiteY2469" fmla="*/ 403706 h 6857999"/>
              <a:gd name="connsiteX2470" fmla="*/ 3724297 w 6063277"/>
              <a:gd name="connsiteY2470" fmla="*/ 387634 h 6857999"/>
              <a:gd name="connsiteX2471" fmla="*/ 3714789 w 6063277"/>
              <a:gd name="connsiteY2471" fmla="*/ 372436 h 6857999"/>
              <a:gd name="connsiteX2472" fmla="*/ 3705541 w 6063277"/>
              <a:gd name="connsiteY2472" fmla="*/ 358190 h 6857999"/>
              <a:gd name="connsiteX2473" fmla="*/ 3693938 w 6063277"/>
              <a:gd name="connsiteY2473" fmla="*/ 346156 h 6857999"/>
              <a:gd name="connsiteX2474" fmla="*/ 3688413 w 6063277"/>
              <a:gd name="connsiteY2474" fmla="*/ 339945 h 6857999"/>
              <a:gd name="connsiteX2475" fmla="*/ 3681640 w 6063277"/>
              <a:gd name="connsiteY2475" fmla="*/ 335175 h 6857999"/>
              <a:gd name="connsiteX2476" fmla="*/ 3674865 w 6063277"/>
              <a:gd name="connsiteY2476" fmla="*/ 330404 h 6857999"/>
              <a:gd name="connsiteX2477" fmla="*/ 3667393 w 6063277"/>
              <a:gd name="connsiteY2477" fmla="*/ 326689 h 6857999"/>
              <a:gd name="connsiteX2478" fmla="*/ 3659123 w 6063277"/>
              <a:gd name="connsiteY2478" fmla="*/ 322411 h 6857999"/>
              <a:gd name="connsiteX2479" fmla="*/ 3651502 w 6063277"/>
              <a:gd name="connsiteY2479" fmla="*/ 319361 h 6857999"/>
              <a:gd name="connsiteX2480" fmla="*/ 3642380 w 6063277"/>
              <a:gd name="connsiteY2480" fmla="*/ 316803 h 6857999"/>
              <a:gd name="connsiteX2481" fmla="*/ 3632713 w 6063277"/>
              <a:gd name="connsiteY2481" fmla="*/ 314635 h 6857999"/>
              <a:gd name="connsiteX2482" fmla="*/ 3633518 w 6063277"/>
              <a:gd name="connsiteY2482" fmla="*/ 309017 h 6857999"/>
              <a:gd name="connsiteX2483" fmla="*/ 3632330 w 6063277"/>
              <a:gd name="connsiteY2483" fmla="*/ 301996 h 6857999"/>
              <a:gd name="connsiteX2484" fmla="*/ 3631143 w 6063277"/>
              <a:gd name="connsiteY2484" fmla="*/ 294975 h 6857999"/>
              <a:gd name="connsiteX2485" fmla="*/ 3628213 w 6063277"/>
              <a:gd name="connsiteY2485" fmla="*/ 287500 h 6857999"/>
              <a:gd name="connsiteX2486" fmla="*/ 3624483 w 6063277"/>
              <a:gd name="connsiteY2486" fmla="*/ 279462 h 6857999"/>
              <a:gd name="connsiteX2487" fmla="*/ 3619258 w 6063277"/>
              <a:gd name="connsiteY2487" fmla="*/ 271918 h 6857999"/>
              <a:gd name="connsiteX2488" fmla="*/ 3613636 w 6063277"/>
              <a:gd name="connsiteY2488" fmla="*/ 264094 h 6857999"/>
              <a:gd name="connsiteX2489" fmla="*/ 3607462 w 6063277"/>
              <a:gd name="connsiteY2489" fmla="*/ 256656 h 6857999"/>
              <a:gd name="connsiteX2490" fmla="*/ 3600743 w 6063277"/>
              <a:gd name="connsiteY2490" fmla="*/ 249603 h 6857999"/>
              <a:gd name="connsiteX2491" fmla="*/ 3593323 w 6063277"/>
              <a:gd name="connsiteY2491" fmla="*/ 243605 h 6857999"/>
              <a:gd name="connsiteX2492" fmla="*/ 3585903 w 6063277"/>
              <a:gd name="connsiteY2492" fmla="*/ 237606 h 6857999"/>
              <a:gd name="connsiteX2493" fmla="*/ 3579128 w 6063277"/>
              <a:gd name="connsiteY2493" fmla="*/ 232835 h 6857999"/>
              <a:gd name="connsiteX2494" fmla="*/ 3571655 w 6063277"/>
              <a:gd name="connsiteY2494" fmla="*/ 229119 h 6857999"/>
              <a:gd name="connsiteX2495" fmla="*/ 3564829 w 6063277"/>
              <a:gd name="connsiteY2495" fmla="*/ 226631 h 6857999"/>
              <a:gd name="connsiteX2496" fmla="*/ 3559048 w 6063277"/>
              <a:gd name="connsiteY2496" fmla="*/ 225652 h 6857999"/>
              <a:gd name="connsiteX2497" fmla="*/ 3555260 w 6063277"/>
              <a:gd name="connsiteY2497" fmla="*/ 226075 h 6857999"/>
              <a:gd name="connsiteX2498" fmla="*/ 3552417 w 6063277"/>
              <a:gd name="connsiteY2498" fmla="*/ 226393 h 6857999"/>
              <a:gd name="connsiteX2499" fmla="*/ 3559260 w 6063277"/>
              <a:gd name="connsiteY2499" fmla="*/ 216524 h 6857999"/>
              <a:gd name="connsiteX2500" fmla="*/ 3564055 w 6063277"/>
              <a:gd name="connsiteY2500" fmla="*/ 207533 h 6857999"/>
              <a:gd name="connsiteX2501" fmla="*/ 3567206 w 6063277"/>
              <a:gd name="connsiteY2501" fmla="*/ 199703 h 6857999"/>
              <a:gd name="connsiteX2502" fmla="*/ 3569009 w 6063277"/>
              <a:gd name="connsiteY2502" fmla="*/ 191698 h 6857999"/>
              <a:gd name="connsiteX2503" fmla="*/ 3569167 w 6063277"/>
              <a:gd name="connsiteY2503" fmla="*/ 184853 h 6857999"/>
              <a:gd name="connsiteX2504" fmla="*/ 3567980 w 6063277"/>
              <a:gd name="connsiteY2504" fmla="*/ 177833 h 6857999"/>
              <a:gd name="connsiteX2505" fmla="*/ 3564748 w 6063277"/>
              <a:gd name="connsiteY2505" fmla="*/ 171691 h 6857999"/>
              <a:gd name="connsiteX2506" fmla="*/ 3561665 w 6063277"/>
              <a:gd name="connsiteY2506" fmla="*/ 164882 h 6857999"/>
              <a:gd name="connsiteX2507" fmla="*/ 3555989 w 6063277"/>
              <a:gd name="connsiteY2507" fmla="*/ 159340 h 6857999"/>
              <a:gd name="connsiteX2508" fmla="*/ 3550065 w 6063277"/>
              <a:gd name="connsiteY2508" fmla="*/ 152848 h 6857999"/>
              <a:gd name="connsiteX2509" fmla="*/ 3543443 w 6063277"/>
              <a:gd name="connsiteY2509" fmla="*/ 147410 h 6857999"/>
              <a:gd name="connsiteX2510" fmla="*/ 3535474 w 6063277"/>
              <a:gd name="connsiteY2510" fmla="*/ 141798 h 6857999"/>
              <a:gd name="connsiteX2511" fmla="*/ 3517640 w 6063277"/>
              <a:gd name="connsiteY2511" fmla="*/ 130786 h 6857999"/>
              <a:gd name="connsiteX2512" fmla="*/ 3497515 w 6063277"/>
              <a:gd name="connsiteY2512" fmla="*/ 119705 h 6857999"/>
              <a:gd name="connsiteX2513" fmla="*/ 3507296 w 6063277"/>
              <a:gd name="connsiteY2513" fmla="*/ 111133 h 6857999"/>
              <a:gd name="connsiteX2514" fmla="*/ 3517175 w 6063277"/>
              <a:gd name="connsiteY2514" fmla="*/ 104176 h 6857999"/>
              <a:gd name="connsiteX2515" fmla="*/ 3526353 w 6063277"/>
              <a:gd name="connsiteY2515" fmla="*/ 98273 h 6857999"/>
              <a:gd name="connsiteX2516" fmla="*/ 3535383 w 6063277"/>
              <a:gd name="connsiteY2516" fmla="*/ 93037 h 6857999"/>
              <a:gd name="connsiteX2517" fmla="*/ 3552194 w 6063277"/>
              <a:gd name="connsiteY2517" fmla="*/ 84003 h 6857999"/>
              <a:gd name="connsiteX2518" fmla="*/ 3569800 w 6063277"/>
              <a:gd name="connsiteY2518" fmla="*/ 75532 h 6857999"/>
              <a:gd name="connsiteX2519" fmla="*/ 3587558 w 6063277"/>
              <a:gd name="connsiteY2519" fmla="*/ 66396 h 6857999"/>
              <a:gd name="connsiteX2520" fmla="*/ 3596437 w 6063277"/>
              <a:gd name="connsiteY2520" fmla="*/ 61826 h 6857999"/>
              <a:gd name="connsiteX2521" fmla="*/ 3606165 w 6063277"/>
              <a:gd name="connsiteY2521" fmla="*/ 55536 h 6857999"/>
              <a:gd name="connsiteX2522" fmla="*/ 3617389 w 6063277"/>
              <a:gd name="connsiteY2522" fmla="*/ 48753 h 6857999"/>
              <a:gd name="connsiteX2523" fmla="*/ 3628913 w 6063277"/>
              <a:gd name="connsiteY2523" fmla="*/ 40637 h 6857999"/>
              <a:gd name="connsiteX2524" fmla="*/ 3641290 w 6063277"/>
              <a:gd name="connsiteY2524" fmla="*/ 30800 h 6857999"/>
              <a:gd name="connsiteX2525" fmla="*/ 3655160 w 6063277"/>
              <a:gd name="connsiteY2525" fmla="*/ 20471 h 6857999"/>
              <a:gd name="connsiteX2526" fmla="*/ 3665571 w 6063277"/>
              <a:gd name="connsiteY2526" fmla="*/ 25485 h 6857999"/>
              <a:gd name="connsiteX2527" fmla="*/ 3676285 w 6063277"/>
              <a:gd name="connsiteY2527" fmla="*/ 29164 h 6857999"/>
              <a:gd name="connsiteX2528" fmla="*/ 3687697 w 6063277"/>
              <a:gd name="connsiteY2528" fmla="*/ 31791 h 6857999"/>
              <a:gd name="connsiteX2529" fmla="*/ 3698163 w 6063277"/>
              <a:gd name="connsiteY2529" fmla="*/ 34521 h 6857999"/>
              <a:gd name="connsiteX2530" fmla="*/ 3720093 w 6063277"/>
              <a:gd name="connsiteY2530" fmla="*/ 37599 h 6857999"/>
              <a:gd name="connsiteX2531" fmla="*/ 3742571 w 6063277"/>
              <a:gd name="connsiteY2531" fmla="*/ 40287 h 6857999"/>
              <a:gd name="connsiteX2532" fmla="*/ 3741210 w 6063277"/>
              <a:gd name="connsiteY2532" fmla="*/ 52471 h 6857999"/>
              <a:gd name="connsiteX2533" fmla="*/ 3741097 w 6063277"/>
              <a:gd name="connsiteY2533" fmla="*/ 63212 h 6857999"/>
              <a:gd name="connsiteX2534" fmla="*/ 3742231 w 6063277"/>
              <a:gd name="connsiteY2534" fmla="*/ 72514 h 6857999"/>
              <a:gd name="connsiteX2535" fmla="*/ 3745262 w 6063277"/>
              <a:gd name="connsiteY2535" fmla="*/ 81606 h 6857999"/>
              <a:gd name="connsiteX2536" fmla="*/ 3748442 w 6063277"/>
              <a:gd name="connsiteY2536" fmla="*/ 90029 h 6857999"/>
              <a:gd name="connsiteX2537" fmla="*/ 3752868 w 6063277"/>
              <a:gd name="connsiteY2537" fmla="*/ 97012 h 6857999"/>
              <a:gd name="connsiteX2538" fmla="*/ 3757546 w 6063277"/>
              <a:gd name="connsiteY2538" fmla="*/ 104944 h 6857999"/>
              <a:gd name="connsiteX2539" fmla="*/ 3763319 w 6063277"/>
              <a:gd name="connsiteY2539" fmla="*/ 112100 h 6857999"/>
              <a:gd name="connsiteX2540" fmla="*/ 3777459 w 6063277"/>
              <a:gd name="connsiteY2540" fmla="*/ 125152 h 6857999"/>
              <a:gd name="connsiteX2541" fmla="*/ 3791848 w 6063277"/>
              <a:gd name="connsiteY2541" fmla="*/ 139150 h 6857999"/>
              <a:gd name="connsiteX2542" fmla="*/ 3808628 w 6063277"/>
              <a:gd name="connsiteY2542" fmla="*/ 154831 h 6857999"/>
              <a:gd name="connsiteX2543" fmla="*/ 3817190 w 6063277"/>
              <a:gd name="connsiteY2543" fmla="*/ 163952 h 6857999"/>
              <a:gd name="connsiteX2544" fmla="*/ 3824506 w 6063277"/>
              <a:gd name="connsiteY2544" fmla="*/ 174515 h 6857999"/>
              <a:gd name="connsiteX2545" fmla="*/ 3816132 w 6063277"/>
              <a:gd name="connsiteY2545" fmla="*/ 174802 h 6857999"/>
              <a:gd name="connsiteX2546" fmla="*/ 3809351 w 6063277"/>
              <a:gd name="connsiteY2546" fmla="*/ 176210 h 6857999"/>
              <a:gd name="connsiteX2547" fmla="*/ 3804463 w 6063277"/>
              <a:gd name="connsiteY2547" fmla="*/ 177407 h 6857999"/>
              <a:gd name="connsiteX2548" fmla="*/ 3799274 w 6063277"/>
              <a:gd name="connsiteY2548" fmla="*/ 179938 h 6857999"/>
              <a:gd name="connsiteX2549" fmla="*/ 3796231 w 6063277"/>
              <a:gd name="connsiteY2549" fmla="*/ 183205 h 6857999"/>
              <a:gd name="connsiteX2550" fmla="*/ 3794530 w 6063277"/>
              <a:gd name="connsiteY2550" fmla="*/ 186646 h 6857999"/>
              <a:gd name="connsiteX2551" fmla="*/ 3792832 w 6063277"/>
              <a:gd name="connsiteY2551" fmla="*/ 190087 h 6857999"/>
              <a:gd name="connsiteX2552" fmla="*/ 3793276 w 6063277"/>
              <a:gd name="connsiteY2552" fmla="*/ 194265 h 6857999"/>
              <a:gd name="connsiteX2553" fmla="*/ 3793719 w 6063277"/>
              <a:gd name="connsiteY2553" fmla="*/ 198441 h 6857999"/>
              <a:gd name="connsiteX2554" fmla="*/ 3794411 w 6063277"/>
              <a:gd name="connsiteY2554" fmla="*/ 203566 h 6857999"/>
              <a:gd name="connsiteX2555" fmla="*/ 3799184 w 6063277"/>
              <a:gd name="connsiteY2555" fmla="*/ 213112 h 6857999"/>
              <a:gd name="connsiteX2556" fmla="*/ 3806650 w 6063277"/>
              <a:gd name="connsiteY2556" fmla="*/ 223007 h 6857999"/>
              <a:gd name="connsiteX2557" fmla="*/ 3815062 w 6063277"/>
              <a:gd name="connsiteY2557" fmla="*/ 232796 h 6857999"/>
              <a:gd name="connsiteX2558" fmla="*/ 3825765 w 6063277"/>
              <a:gd name="connsiteY2558" fmla="*/ 242653 h 6857999"/>
              <a:gd name="connsiteX2559" fmla="*/ 3836525 w 6063277"/>
              <a:gd name="connsiteY2559" fmla="*/ 250230 h 6857999"/>
              <a:gd name="connsiteX2560" fmla="*/ 3846885 w 6063277"/>
              <a:gd name="connsiteY2560" fmla="*/ 257526 h 6857999"/>
              <a:gd name="connsiteX2561" fmla="*/ 3857844 w 6063277"/>
              <a:gd name="connsiteY2561" fmla="*/ 262153 h 6857999"/>
              <a:gd name="connsiteX2562" fmla="*/ 3863075 w 6063277"/>
              <a:gd name="connsiteY2562" fmla="*/ 263518 h 6857999"/>
              <a:gd name="connsiteX2563" fmla="*/ 3867361 w 6063277"/>
              <a:gd name="connsiteY2563" fmla="*/ 264989 h 6857999"/>
              <a:gd name="connsiteX2564" fmla="*/ 3871550 w 6063277"/>
              <a:gd name="connsiteY2564" fmla="*/ 264848 h 6857999"/>
              <a:gd name="connsiteX2565" fmla="*/ 3875340 w 6063277"/>
              <a:gd name="connsiteY2565" fmla="*/ 264423 h 6857999"/>
              <a:gd name="connsiteX2566" fmla="*/ 3878331 w 6063277"/>
              <a:gd name="connsiteY2566" fmla="*/ 263439 h 6857999"/>
              <a:gd name="connsiteX2567" fmla="*/ 3881075 w 6063277"/>
              <a:gd name="connsiteY2567" fmla="*/ 261507 h 6857999"/>
              <a:gd name="connsiteX2568" fmla="*/ 3883722 w 6063277"/>
              <a:gd name="connsiteY2568" fmla="*/ 257960 h 6857999"/>
              <a:gd name="connsiteX2569" fmla="*/ 3884470 w 6063277"/>
              <a:gd name="connsiteY2569" fmla="*/ 254622 h 6857999"/>
              <a:gd name="connsiteX2570" fmla="*/ 3887556 w 6063277"/>
              <a:gd name="connsiteY2570" fmla="*/ 261432 h 6857999"/>
              <a:gd name="connsiteX2571" fmla="*/ 3887250 w 6063277"/>
              <a:gd name="connsiteY2571" fmla="*/ 268947 h 6857999"/>
              <a:gd name="connsiteX2572" fmla="*/ 3887490 w 6063277"/>
              <a:gd name="connsiteY2572" fmla="*/ 276073 h 6857999"/>
              <a:gd name="connsiteX2573" fmla="*/ 3887331 w 6063277"/>
              <a:gd name="connsiteY2573" fmla="*/ 282919 h 6857999"/>
              <a:gd name="connsiteX2574" fmla="*/ 3885519 w 6063277"/>
              <a:gd name="connsiteY2574" fmla="*/ 297101 h 6857999"/>
              <a:gd name="connsiteX2575" fmla="*/ 3881014 w 6063277"/>
              <a:gd name="connsiteY2575" fmla="*/ 310934 h 6857999"/>
              <a:gd name="connsiteX2576" fmla="*/ 3876910 w 6063277"/>
              <a:gd name="connsiteY2576" fmla="*/ 325052 h 6857999"/>
              <a:gd name="connsiteX2577" fmla="*/ 3873204 w 6063277"/>
              <a:gd name="connsiteY2577" fmla="*/ 339446 h 6857999"/>
              <a:gd name="connsiteX2578" fmla="*/ 3870445 w 6063277"/>
              <a:gd name="connsiteY2578" fmla="*/ 353736 h 6857999"/>
              <a:gd name="connsiteX2579" fmla="*/ 3868791 w 6063277"/>
              <a:gd name="connsiteY2579" fmla="*/ 361073 h 6857999"/>
              <a:gd name="connsiteX2580" fmla="*/ 3868879 w 6063277"/>
              <a:gd name="connsiteY2580" fmla="*/ 368866 h 6857999"/>
              <a:gd name="connsiteX2581" fmla="*/ 3872014 w 6063277"/>
              <a:gd name="connsiteY2581" fmla="*/ 373392 h 6857999"/>
              <a:gd name="connsiteX2582" fmla="*/ 3875449 w 6063277"/>
              <a:gd name="connsiteY2582" fmla="*/ 376585 h 6857999"/>
              <a:gd name="connsiteX2583" fmla="*/ 3878635 w 6063277"/>
              <a:gd name="connsiteY2583" fmla="*/ 378829 h 6857999"/>
              <a:gd name="connsiteX2584" fmla="*/ 3882373 w 6063277"/>
              <a:gd name="connsiteY2584" fmla="*/ 380688 h 6857999"/>
              <a:gd name="connsiteX2585" fmla="*/ 3886011 w 6063277"/>
              <a:gd name="connsiteY2585" fmla="*/ 380932 h 6857999"/>
              <a:gd name="connsiteX2586" fmla="*/ 3890597 w 6063277"/>
              <a:gd name="connsiteY2586" fmla="*/ 381069 h 6857999"/>
              <a:gd name="connsiteX2587" fmla="*/ 3897928 w 6063277"/>
              <a:gd name="connsiteY2587" fmla="*/ 379275 h 6857999"/>
              <a:gd name="connsiteX2588" fmla="*/ 3906603 w 6063277"/>
              <a:gd name="connsiteY2588" fmla="*/ 377653 h 6857999"/>
              <a:gd name="connsiteX2589" fmla="*/ 3910392 w 6063277"/>
              <a:gd name="connsiteY2589" fmla="*/ 377231 h 6857999"/>
              <a:gd name="connsiteX2590" fmla="*/ 3914179 w 6063277"/>
              <a:gd name="connsiteY2590" fmla="*/ 376806 h 6857999"/>
              <a:gd name="connsiteX2591" fmla="*/ 3918367 w 6063277"/>
              <a:gd name="connsiteY2591" fmla="*/ 376664 h 6857999"/>
              <a:gd name="connsiteX2592" fmla="*/ 3922802 w 6063277"/>
              <a:gd name="connsiteY2592" fmla="*/ 377468 h 6857999"/>
              <a:gd name="connsiteX2593" fmla="*/ 3925990 w 6063277"/>
              <a:gd name="connsiteY2593" fmla="*/ 379713 h 6857999"/>
              <a:gd name="connsiteX2594" fmla="*/ 3929575 w 6063277"/>
              <a:gd name="connsiteY2594" fmla="*/ 382238 h 6857999"/>
              <a:gd name="connsiteX2595" fmla="*/ 3924185 w 6063277"/>
              <a:gd name="connsiteY2595" fmla="*/ 387718 h 6857999"/>
              <a:gd name="connsiteX2596" fmla="*/ 3920840 w 6063277"/>
              <a:gd name="connsiteY2596" fmla="*/ 392320 h 6857999"/>
              <a:gd name="connsiteX2597" fmla="*/ 3919089 w 6063277"/>
              <a:gd name="connsiteY2597" fmla="*/ 398042 h 6857999"/>
              <a:gd name="connsiteX2598" fmla="*/ 3917186 w 6063277"/>
              <a:gd name="connsiteY2598" fmla="*/ 404434 h 6857999"/>
              <a:gd name="connsiteX2599" fmla="*/ 3917179 w 6063277"/>
              <a:gd name="connsiteY2599" fmla="*/ 410610 h 6857999"/>
              <a:gd name="connsiteX2600" fmla="*/ 3919068 w 6063277"/>
              <a:gd name="connsiteY2600" fmla="*/ 416578 h 6857999"/>
              <a:gd name="connsiteX2601" fmla="*/ 3921601 w 6063277"/>
              <a:gd name="connsiteY2601" fmla="*/ 423773 h 6857999"/>
              <a:gd name="connsiteX2602" fmla="*/ 3924681 w 6063277"/>
              <a:gd name="connsiteY2602" fmla="*/ 430580 h 6857999"/>
              <a:gd name="connsiteX2603" fmla="*/ 3932586 w 6063277"/>
              <a:gd name="connsiteY2603" fmla="*/ 444652 h 6857999"/>
              <a:gd name="connsiteX2604" fmla="*/ 3943187 w 6063277"/>
              <a:gd name="connsiteY2604" fmla="*/ 459073 h 6857999"/>
              <a:gd name="connsiteX2605" fmla="*/ 3964086 w 6063277"/>
              <a:gd name="connsiteY2605" fmla="*/ 489251 h 6857999"/>
              <a:gd name="connsiteX2606" fmla="*/ 3969672 w 6063277"/>
              <a:gd name="connsiteY2606" fmla="*/ 487003 h 6857999"/>
              <a:gd name="connsiteX2607" fmla="*/ 3973663 w 6063277"/>
              <a:gd name="connsiteY2607" fmla="*/ 483630 h 6857999"/>
              <a:gd name="connsiteX2608" fmla="*/ 3975213 w 6063277"/>
              <a:gd name="connsiteY2608" fmla="*/ 480856 h 6857999"/>
              <a:gd name="connsiteX2609" fmla="*/ 3975967 w 6063277"/>
              <a:gd name="connsiteY2609" fmla="*/ 477520 h 6857999"/>
              <a:gd name="connsiteX2610" fmla="*/ 3976069 w 6063277"/>
              <a:gd name="connsiteY2610" fmla="*/ 472956 h 6857999"/>
              <a:gd name="connsiteX2611" fmla="*/ 3974279 w 6063277"/>
              <a:gd name="connsiteY2611" fmla="*/ 468603 h 6857999"/>
              <a:gd name="connsiteX2612" fmla="*/ 3969205 w 6063277"/>
              <a:gd name="connsiteY2612" fmla="*/ 460391 h 6857999"/>
              <a:gd name="connsiteX2613" fmla="*/ 3987972 w 6063277"/>
              <a:gd name="connsiteY2613" fmla="*/ 483657 h 6857999"/>
              <a:gd name="connsiteX2614" fmla="*/ 4009477 w 6063277"/>
              <a:gd name="connsiteY2614" fmla="*/ 511167 h 6857999"/>
              <a:gd name="connsiteX2615" fmla="*/ 4031076 w 6063277"/>
              <a:gd name="connsiteY2615" fmla="*/ 540293 h 6857999"/>
              <a:gd name="connsiteX2616" fmla="*/ 4041925 w 6063277"/>
              <a:gd name="connsiteY2616" fmla="*/ 555663 h 6857999"/>
              <a:gd name="connsiteX2617" fmla="*/ 4053172 w 6063277"/>
              <a:gd name="connsiteY2617" fmla="*/ 571314 h 6857999"/>
              <a:gd name="connsiteX2618" fmla="*/ 4062923 w 6063277"/>
              <a:gd name="connsiteY2618" fmla="*/ 587458 h 6857999"/>
              <a:gd name="connsiteX2619" fmla="*/ 4071727 w 6063277"/>
              <a:gd name="connsiteY2619" fmla="*/ 603708 h 6857999"/>
              <a:gd name="connsiteX2620" fmla="*/ 4079983 w 6063277"/>
              <a:gd name="connsiteY2620" fmla="*/ 620342 h 6857999"/>
              <a:gd name="connsiteX2621" fmla="*/ 4086891 w 6063277"/>
              <a:gd name="connsiteY2621" fmla="*/ 636802 h 6857999"/>
              <a:gd name="connsiteX2622" fmla="*/ 4092450 w 6063277"/>
              <a:gd name="connsiteY2622" fmla="*/ 653086 h 6857999"/>
              <a:gd name="connsiteX2623" fmla="*/ 4095571 w 6063277"/>
              <a:gd name="connsiteY2623" fmla="*/ 669971 h 6857999"/>
              <a:gd name="connsiteX2624" fmla="*/ 4096545 w 6063277"/>
              <a:gd name="connsiteY2624" fmla="*/ 686117 h 6857999"/>
              <a:gd name="connsiteX2625" fmla="*/ 4097037 w 6063277"/>
              <a:gd name="connsiteY2625" fmla="*/ 694191 h 6857999"/>
              <a:gd name="connsiteX2626" fmla="*/ 4096176 w 6063277"/>
              <a:gd name="connsiteY2626" fmla="*/ 702088 h 6857999"/>
              <a:gd name="connsiteX2627" fmla="*/ 4099215 w 6063277"/>
              <a:gd name="connsiteY2627" fmla="*/ 705001 h 6857999"/>
              <a:gd name="connsiteX2628" fmla="*/ 4102553 w 6063277"/>
              <a:gd name="connsiteY2628" fmla="*/ 706578 h 6857999"/>
              <a:gd name="connsiteX2629" fmla="*/ 4106340 w 6063277"/>
              <a:gd name="connsiteY2629" fmla="*/ 706154 h 6857999"/>
              <a:gd name="connsiteX2630" fmla="*/ 4110678 w 6063277"/>
              <a:gd name="connsiteY2630" fmla="*/ 705345 h 6857999"/>
              <a:gd name="connsiteX2631" fmla="*/ 4114917 w 6063277"/>
              <a:gd name="connsiteY2631" fmla="*/ 702920 h 6857999"/>
              <a:gd name="connsiteX2632" fmla="*/ 4120506 w 6063277"/>
              <a:gd name="connsiteY2632" fmla="*/ 700671 h 6857999"/>
              <a:gd name="connsiteX2633" fmla="*/ 4129233 w 6063277"/>
              <a:gd name="connsiteY2633" fmla="*/ 696768 h 6857999"/>
              <a:gd name="connsiteX2634" fmla="*/ 4128651 w 6063277"/>
              <a:gd name="connsiteY2634" fmla="*/ 721867 h 6857999"/>
              <a:gd name="connsiteX2635" fmla="*/ 4129019 w 6063277"/>
              <a:gd name="connsiteY2635" fmla="*/ 746861 h 6857999"/>
              <a:gd name="connsiteX2636" fmla="*/ 4130236 w 6063277"/>
              <a:gd name="connsiteY2636" fmla="*/ 770136 h 6857999"/>
              <a:gd name="connsiteX2637" fmla="*/ 4133896 w 6063277"/>
              <a:gd name="connsiteY2637" fmla="*/ 792812 h 6857999"/>
              <a:gd name="connsiteX2638" fmla="*/ 4137005 w 6063277"/>
              <a:gd name="connsiteY2638" fmla="*/ 815872 h 6857999"/>
              <a:gd name="connsiteX2639" fmla="*/ 4142320 w 6063277"/>
              <a:gd name="connsiteY2639" fmla="*/ 837393 h 6857999"/>
              <a:gd name="connsiteX2640" fmla="*/ 4148822 w 6063277"/>
              <a:gd name="connsiteY2640" fmla="*/ 859751 h 6857999"/>
              <a:gd name="connsiteX2641" fmla="*/ 4155625 w 6063277"/>
              <a:gd name="connsiteY2641" fmla="*/ 880776 h 6857999"/>
              <a:gd name="connsiteX2642" fmla="*/ 4162526 w 6063277"/>
              <a:gd name="connsiteY2642" fmla="*/ 903414 h 6857999"/>
              <a:gd name="connsiteX2643" fmla="*/ 4172021 w 6063277"/>
              <a:gd name="connsiteY2643" fmla="*/ 924787 h 6857999"/>
              <a:gd name="connsiteX2644" fmla="*/ 4189461 w 6063277"/>
              <a:gd name="connsiteY2644" fmla="*/ 970309 h 6857999"/>
              <a:gd name="connsiteX2645" fmla="*/ 4209788 w 6063277"/>
              <a:gd name="connsiteY2645" fmla="*/ 1019409 h 6857999"/>
              <a:gd name="connsiteX2646" fmla="*/ 4230707 w 6063277"/>
              <a:gd name="connsiteY2646" fmla="*/ 1072020 h 6857999"/>
              <a:gd name="connsiteX2647" fmla="*/ 4222630 w 6063277"/>
              <a:gd name="connsiteY2647" fmla="*/ 1070972 h 6857999"/>
              <a:gd name="connsiteX2648" fmla="*/ 4214806 w 6063277"/>
              <a:gd name="connsiteY2648" fmla="*/ 1070871 h 6857999"/>
              <a:gd name="connsiteX2649" fmla="*/ 4211015 w 6063277"/>
              <a:gd name="connsiteY2649" fmla="*/ 1071295 h 6857999"/>
              <a:gd name="connsiteX2650" fmla="*/ 4206678 w 6063277"/>
              <a:gd name="connsiteY2650" fmla="*/ 1072105 h 6857999"/>
              <a:gd name="connsiteX2651" fmla="*/ 4201642 w 6063277"/>
              <a:gd name="connsiteY2651" fmla="*/ 1073969 h 6857999"/>
              <a:gd name="connsiteX2652" fmla="*/ 4197153 w 6063277"/>
              <a:gd name="connsiteY2652" fmla="*/ 1075447 h 6857999"/>
              <a:gd name="connsiteX2653" fmla="*/ 4202015 w 6063277"/>
              <a:gd name="connsiteY2653" fmla="*/ 1092785 h 6857999"/>
              <a:gd name="connsiteX2654" fmla="*/ 4208825 w 6063277"/>
              <a:gd name="connsiteY2654" fmla="*/ 1107631 h 6857999"/>
              <a:gd name="connsiteX2655" fmla="*/ 4214842 w 6063277"/>
              <a:gd name="connsiteY2655" fmla="*/ 1121914 h 6857999"/>
              <a:gd name="connsiteX2656" fmla="*/ 4219359 w 6063277"/>
              <a:gd name="connsiteY2656" fmla="*/ 1136690 h 6857999"/>
              <a:gd name="connsiteX2657" fmla="*/ 4221981 w 6063277"/>
              <a:gd name="connsiteY2657" fmla="*/ 1151680 h 6857999"/>
              <a:gd name="connsiteX2658" fmla="*/ 4223018 w 6063277"/>
              <a:gd name="connsiteY2658" fmla="*/ 1159366 h 6857999"/>
              <a:gd name="connsiteX2659" fmla="*/ 4222811 w 6063277"/>
              <a:gd name="connsiteY2659" fmla="*/ 1168495 h 6857999"/>
              <a:gd name="connsiteX2660" fmla="*/ 4222197 w 6063277"/>
              <a:gd name="connsiteY2660" fmla="*/ 1177341 h 6857999"/>
              <a:gd name="connsiteX2661" fmla="*/ 4220891 w 6063277"/>
              <a:gd name="connsiteY2661" fmla="*/ 1187241 h 6857999"/>
              <a:gd name="connsiteX2662" fmla="*/ 4218484 w 6063277"/>
              <a:gd name="connsiteY2662" fmla="*/ 1197915 h 6857999"/>
              <a:gd name="connsiteX2663" fmla="*/ 4215928 w 6063277"/>
              <a:gd name="connsiteY2663" fmla="*/ 1209255 h 6857999"/>
              <a:gd name="connsiteX2664" fmla="*/ 4210463 w 6063277"/>
              <a:gd name="connsiteY2664" fmla="*/ 1194585 h 6857999"/>
              <a:gd name="connsiteX2665" fmla="*/ 4204448 w 6063277"/>
              <a:gd name="connsiteY2665" fmla="*/ 1180301 h 6857999"/>
              <a:gd name="connsiteX2666" fmla="*/ 4198533 w 6063277"/>
              <a:gd name="connsiteY2666" fmla="*/ 1167632 h 6857999"/>
              <a:gd name="connsiteX2667" fmla="*/ 4191120 w 6063277"/>
              <a:gd name="connsiteY2667" fmla="*/ 1155455 h 6857999"/>
              <a:gd name="connsiteX2668" fmla="*/ 4183956 w 6063277"/>
              <a:gd name="connsiteY2668" fmla="*/ 1144226 h 6857999"/>
              <a:gd name="connsiteX2669" fmla="*/ 4176792 w 6063277"/>
              <a:gd name="connsiteY2669" fmla="*/ 1132996 h 6857999"/>
              <a:gd name="connsiteX2670" fmla="*/ 4160419 w 6063277"/>
              <a:gd name="connsiteY2670" fmla="*/ 1111416 h 6857999"/>
              <a:gd name="connsiteX2671" fmla="*/ 4141905 w 6063277"/>
              <a:gd name="connsiteY2671" fmla="*/ 1089102 h 6857999"/>
              <a:gd name="connsiteX2672" fmla="*/ 4133147 w 6063277"/>
              <a:gd name="connsiteY2672" fmla="*/ 1076749 h 6857999"/>
              <a:gd name="connsiteX2673" fmla="*/ 4124539 w 6063277"/>
              <a:gd name="connsiteY2673" fmla="*/ 1063730 h 6857999"/>
              <a:gd name="connsiteX2674" fmla="*/ 4115834 w 6063277"/>
              <a:gd name="connsiteY2674" fmla="*/ 1049097 h 6857999"/>
              <a:gd name="connsiteX2675" fmla="*/ 4107030 w 6063277"/>
              <a:gd name="connsiteY2675" fmla="*/ 1032849 h 6857999"/>
              <a:gd name="connsiteX2676" fmla="*/ 4099475 w 6063277"/>
              <a:gd name="connsiteY2676" fmla="*/ 1015161 h 6857999"/>
              <a:gd name="connsiteX2677" fmla="*/ 4091970 w 6063277"/>
              <a:gd name="connsiteY2677" fmla="*/ 995188 h 6857999"/>
              <a:gd name="connsiteX2678" fmla="*/ 4089274 w 6063277"/>
              <a:gd name="connsiteY2678" fmla="*/ 1001020 h 6857999"/>
              <a:gd name="connsiteX2679" fmla="*/ 4087124 w 6063277"/>
              <a:gd name="connsiteY2679" fmla="*/ 1006460 h 6857999"/>
              <a:gd name="connsiteX2680" fmla="*/ 4085920 w 6063277"/>
              <a:gd name="connsiteY2680" fmla="*/ 1011799 h 6857999"/>
              <a:gd name="connsiteX2681" fmla="*/ 4085115 w 6063277"/>
              <a:gd name="connsiteY2681" fmla="*/ 1017416 h 6857999"/>
              <a:gd name="connsiteX2682" fmla="*/ 4084605 w 6063277"/>
              <a:gd name="connsiteY2682" fmla="*/ 1027879 h 6857999"/>
              <a:gd name="connsiteX2683" fmla="*/ 4084889 w 6063277"/>
              <a:gd name="connsiteY2683" fmla="*/ 1038902 h 6857999"/>
              <a:gd name="connsiteX2684" fmla="*/ 4088018 w 6063277"/>
              <a:gd name="connsiteY2684" fmla="*/ 1049607 h 6857999"/>
              <a:gd name="connsiteX2685" fmla="*/ 4091145 w 6063277"/>
              <a:gd name="connsiteY2685" fmla="*/ 1060311 h 6857999"/>
              <a:gd name="connsiteX2686" fmla="*/ 4098745 w 6063277"/>
              <a:gd name="connsiteY2686" fmla="*/ 1081896 h 6857999"/>
              <a:gd name="connsiteX2687" fmla="*/ 4102269 w 6063277"/>
              <a:gd name="connsiteY2687" fmla="*/ 1092884 h 6857999"/>
              <a:gd name="connsiteX2688" fmla="*/ 4106345 w 6063277"/>
              <a:gd name="connsiteY2688" fmla="*/ 1103482 h 6857999"/>
              <a:gd name="connsiteX2689" fmla="*/ 4108523 w 6063277"/>
              <a:gd name="connsiteY2689" fmla="*/ 1114292 h 6857999"/>
              <a:gd name="connsiteX2690" fmla="*/ 4109757 w 6063277"/>
              <a:gd name="connsiteY2690" fmla="*/ 1125209 h 6857999"/>
              <a:gd name="connsiteX2691" fmla="*/ 4108945 w 6063277"/>
              <a:gd name="connsiteY2691" fmla="*/ 1137004 h 6857999"/>
              <a:gd name="connsiteX2692" fmla="*/ 4108139 w 6063277"/>
              <a:gd name="connsiteY2692" fmla="*/ 1142622 h 6857999"/>
              <a:gd name="connsiteX2693" fmla="*/ 4106938 w 6063277"/>
              <a:gd name="connsiteY2693" fmla="*/ 1147959 h 6857999"/>
              <a:gd name="connsiteX2694" fmla="*/ 4105183 w 6063277"/>
              <a:gd name="connsiteY2694" fmla="*/ 1153682 h 6857999"/>
              <a:gd name="connsiteX2695" fmla="*/ 4101937 w 6063277"/>
              <a:gd name="connsiteY2695" fmla="*/ 1159897 h 6857999"/>
              <a:gd name="connsiteX2696" fmla="*/ 4097893 w 6063277"/>
              <a:gd name="connsiteY2696" fmla="*/ 1165552 h 6857999"/>
              <a:gd name="connsiteX2697" fmla="*/ 4094396 w 6063277"/>
              <a:gd name="connsiteY2697" fmla="*/ 1170821 h 6857999"/>
              <a:gd name="connsiteX2698" fmla="*/ 4102485 w 6063277"/>
              <a:gd name="connsiteY2698" fmla="*/ 1159511 h 6857999"/>
              <a:gd name="connsiteX2699" fmla="*/ 4109026 w 6063277"/>
              <a:gd name="connsiteY2699" fmla="*/ 1150977 h 6857999"/>
              <a:gd name="connsiteX2700" fmla="*/ 4112470 w 6063277"/>
              <a:gd name="connsiteY2700" fmla="*/ 1147992 h 6857999"/>
              <a:gd name="connsiteX2701" fmla="*/ 4115214 w 6063277"/>
              <a:gd name="connsiteY2701" fmla="*/ 1146059 h 6857999"/>
              <a:gd name="connsiteX2702" fmla="*/ 4117807 w 6063277"/>
              <a:gd name="connsiteY2702" fmla="*/ 1144792 h 6857999"/>
              <a:gd name="connsiteX2703" fmla="*/ 4120249 w 6063277"/>
              <a:gd name="connsiteY2703" fmla="*/ 1144195 h 6857999"/>
              <a:gd name="connsiteX2704" fmla="*/ 4121597 w 6063277"/>
              <a:gd name="connsiteY2704" fmla="*/ 1144369 h 6857999"/>
              <a:gd name="connsiteX2705" fmla="*/ 4123191 w 6063277"/>
              <a:gd name="connsiteY2705" fmla="*/ 1145492 h 6857999"/>
              <a:gd name="connsiteX2706" fmla="*/ 4124784 w 6063277"/>
              <a:gd name="connsiteY2706" fmla="*/ 1146614 h 6857999"/>
              <a:gd name="connsiteX2707" fmla="*/ 4126227 w 6063277"/>
              <a:gd name="connsiteY2707" fmla="*/ 1148404 h 6857999"/>
              <a:gd name="connsiteX2708" fmla="*/ 4128265 w 6063277"/>
              <a:gd name="connsiteY2708" fmla="*/ 1153702 h 6857999"/>
              <a:gd name="connsiteX2709" fmla="*/ 4129452 w 6063277"/>
              <a:gd name="connsiteY2709" fmla="*/ 1160723 h 6857999"/>
              <a:gd name="connsiteX2710" fmla="*/ 4128995 w 6063277"/>
              <a:gd name="connsiteY2710" fmla="*/ 1168903 h 6857999"/>
              <a:gd name="connsiteX2711" fmla="*/ 4128783 w 6063277"/>
              <a:gd name="connsiteY2711" fmla="*/ 1178030 h 6857999"/>
              <a:gd name="connsiteX2712" fmla="*/ 4128023 w 6063277"/>
              <a:gd name="connsiteY2712" fmla="*/ 1187545 h 6857999"/>
              <a:gd name="connsiteX2713" fmla="*/ 4125369 w 6063277"/>
              <a:gd name="connsiteY2713" fmla="*/ 1197270 h 6857999"/>
              <a:gd name="connsiteX2714" fmla="*/ 4123112 w 6063277"/>
              <a:gd name="connsiteY2714" fmla="*/ 1207276 h 6857999"/>
              <a:gd name="connsiteX2715" fmla="*/ 4120060 w 6063277"/>
              <a:gd name="connsiteY2715" fmla="*/ 1216721 h 6857999"/>
              <a:gd name="connsiteX2716" fmla="*/ 4116760 w 6063277"/>
              <a:gd name="connsiteY2716" fmla="*/ 1225220 h 6857999"/>
              <a:gd name="connsiteX2717" fmla="*/ 4111716 w 6063277"/>
              <a:gd name="connsiteY2717" fmla="*/ 1233261 h 6857999"/>
              <a:gd name="connsiteX2718" fmla="*/ 4118889 w 6063277"/>
              <a:gd name="connsiteY2718" fmla="*/ 1238311 h 6857999"/>
              <a:gd name="connsiteX2719" fmla="*/ 4125114 w 6063277"/>
              <a:gd name="connsiteY2719" fmla="*/ 1243468 h 6857999"/>
              <a:gd name="connsiteX2720" fmla="*/ 4130088 w 6063277"/>
              <a:gd name="connsiteY2720" fmla="*/ 1250066 h 6857999"/>
              <a:gd name="connsiteX2721" fmla="*/ 4134666 w 6063277"/>
              <a:gd name="connsiteY2721" fmla="*/ 1256383 h 6857999"/>
              <a:gd name="connsiteX2722" fmla="*/ 4137598 w 6063277"/>
              <a:gd name="connsiteY2722" fmla="*/ 1263859 h 6857999"/>
              <a:gd name="connsiteX2723" fmla="*/ 4140133 w 6063277"/>
              <a:gd name="connsiteY2723" fmla="*/ 1271053 h 6857999"/>
              <a:gd name="connsiteX2724" fmla="*/ 4145597 w 6063277"/>
              <a:gd name="connsiteY2724" fmla="*/ 1285723 h 6857999"/>
              <a:gd name="connsiteX2725" fmla="*/ 4149963 w 6063277"/>
              <a:gd name="connsiteY2725" fmla="*/ 1301166 h 6857999"/>
              <a:gd name="connsiteX2726" fmla="*/ 4155829 w 6063277"/>
              <a:gd name="connsiteY2726" fmla="*/ 1316117 h 6857999"/>
              <a:gd name="connsiteX2727" fmla="*/ 4159158 w 6063277"/>
              <a:gd name="connsiteY2727" fmla="*/ 1323873 h 6857999"/>
              <a:gd name="connsiteX2728" fmla="*/ 4163588 w 6063277"/>
              <a:gd name="connsiteY2728" fmla="*/ 1330857 h 6857999"/>
              <a:gd name="connsiteX2729" fmla="*/ 4169908 w 6063277"/>
              <a:gd name="connsiteY2729" fmla="*/ 1337629 h 6857999"/>
              <a:gd name="connsiteX2730" fmla="*/ 4175432 w 6063277"/>
              <a:gd name="connsiteY2730" fmla="*/ 1343839 h 6857999"/>
              <a:gd name="connsiteX2731" fmla="*/ 4172238 w 6063277"/>
              <a:gd name="connsiteY2731" fmla="*/ 1347772 h 6857999"/>
              <a:gd name="connsiteX2732" fmla="*/ 4168945 w 6063277"/>
              <a:gd name="connsiteY2732" fmla="*/ 1350091 h 6857999"/>
              <a:gd name="connsiteX2733" fmla="*/ 4165254 w 6063277"/>
              <a:gd name="connsiteY2733" fmla="*/ 1352130 h 6857999"/>
              <a:gd name="connsiteX2734" fmla="*/ 4160917 w 6063277"/>
              <a:gd name="connsiteY2734" fmla="*/ 1352940 h 6857999"/>
              <a:gd name="connsiteX2735" fmla="*/ 4158226 w 6063277"/>
              <a:gd name="connsiteY2735" fmla="*/ 1352590 h 6857999"/>
              <a:gd name="connsiteX2736" fmla="*/ 4154037 w 6063277"/>
              <a:gd name="connsiteY2736" fmla="*/ 1352733 h 6857999"/>
              <a:gd name="connsiteX2737" fmla="*/ 4147460 w 6063277"/>
              <a:gd name="connsiteY2737" fmla="*/ 1351193 h 6857999"/>
              <a:gd name="connsiteX2738" fmla="*/ 4142226 w 6063277"/>
              <a:gd name="connsiteY2738" fmla="*/ 1349826 h 6857999"/>
              <a:gd name="connsiteX2739" fmla="*/ 4139384 w 6063277"/>
              <a:gd name="connsiteY2739" fmla="*/ 1350144 h 6857999"/>
              <a:gd name="connsiteX2740" fmla="*/ 4138439 w 6063277"/>
              <a:gd name="connsiteY2740" fmla="*/ 1350251 h 6857999"/>
              <a:gd name="connsiteX2741" fmla="*/ 4136793 w 6063277"/>
              <a:gd name="connsiteY2741" fmla="*/ 1351410 h 6857999"/>
              <a:gd name="connsiteX2742" fmla="*/ 4135392 w 6063277"/>
              <a:gd name="connsiteY2742" fmla="*/ 1353516 h 6857999"/>
              <a:gd name="connsiteX2743" fmla="*/ 4135587 w 6063277"/>
              <a:gd name="connsiteY2743" fmla="*/ 1356747 h 6857999"/>
              <a:gd name="connsiteX2744" fmla="*/ 4136430 w 6063277"/>
              <a:gd name="connsiteY2744" fmla="*/ 1361205 h 6857999"/>
              <a:gd name="connsiteX2745" fmla="*/ 4133242 w 6063277"/>
              <a:gd name="connsiteY2745" fmla="*/ 1358959 h 6857999"/>
              <a:gd name="connsiteX2746" fmla="*/ 4130603 w 6063277"/>
              <a:gd name="connsiteY2746" fmla="*/ 1356328 h 6857999"/>
              <a:gd name="connsiteX2747" fmla="*/ 4125927 w 6063277"/>
              <a:gd name="connsiteY2747" fmla="*/ 1348398 h 6857999"/>
              <a:gd name="connsiteX2748" fmla="*/ 4121553 w 6063277"/>
              <a:gd name="connsiteY2748" fmla="*/ 1339132 h 6857999"/>
              <a:gd name="connsiteX2749" fmla="*/ 4118177 w 6063277"/>
              <a:gd name="connsiteY2749" fmla="*/ 1327480 h 6857999"/>
              <a:gd name="connsiteX2750" fmla="*/ 4111384 w 6063277"/>
              <a:gd name="connsiteY2750" fmla="*/ 1300278 h 6857999"/>
              <a:gd name="connsiteX2751" fmla="*/ 4103543 w 6063277"/>
              <a:gd name="connsiteY2751" fmla="*/ 1271567 h 6857999"/>
              <a:gd name="connsiteX2752" fmla="*/ 4099026 w 6063277"/>
              <a:gd name="connsiteY2752" fmla="*/ 1256790 h 6857999"/>
              <a:gd name="connsiteX2753" fmla="*/ 4094604 w 6063277"/>
              <a:gd name="connsiteY2753" fmla="*/ 1243627 h 6857999"/>
              <a:gd name="connsiteX2754" fmla="*/ 4087987 w 6063277"/>
              <a:gd name="connsiteY2754" fmla="*/ 1232012 h 6857999"/>
              <a:gd name="connsiteX2755" fmla="*/ 4081471 w 6063277"/>
              <a:gd name="connsiteY2755" fmla="*/ 1222013 h 6857999"/>
              <a:gd name="connsiteX2756" fmla="*/ 4076991 w 6063277"/>
              <a:gd name="connsiteY2756" fmla="*/ 1217310 h 6857999"/>
              <a:gd name="connsiteX2757" fmla="*/ 4073007 w 6063277"/>
              <a:gd name="connsiteY2757" fmla="*/ 1214504 h 6857999"/>
              <a:gd name="connsiteX2758" fmla="*/ 4068226 w 6063277"/>
              <a:gd name="connsiteY2758" fmla="*/ 1211137 h 6857999"/>
              <a:gd name="connsiteX2759" fmla="*/ 4063294 w 6063277"/>
              <a:gd name="connsiteY2759" fmla="*/ 1208437 h 6857999"/>
              <a:gd name="connsiteX2760" fmla="*/ 4057512 w 6063277"/>
              <a:gd name="connsiteY2760" fmla="*/ 1207458 h 6857999"/>
              <a:gd name="connsiteX2761" fmla="*/ 4052129 w 6063277"/>
              <a:gd name="connsiteY2761" fmla="*/ 1206760 h 6857999"/>
              <a:gd name="connsiteX2762" fmla="*/ 4046048 w 6063277"/>
              <a:gd name="connsiteY2762" fmla="*/ 1207114 h 6857999"/>
              <a:gd name="connsiteX2763" fmla="*/ 4039268 w 6063277"/>
              <a:gd name="connsiteY2763" fmla="*/ 1208522 h 6857999"/>
              <a:gd name="connsiteX2764" fmla="*/ 4035343 w 6063277"/>
              <a:gd name="connsiteY2764" fmla="*/ 1197256 h 6857999"/>
              <a:gd name="connsiteX2765" fmla="*/ 4034351 w 6063277"/>
              <a:gd name="connsiteY2765" fmla="*/ 1193465 h 6857999"/>
              <a:gd name="connsiteX2766" fmla="*/ 4034953 w 6063277"/>
              <a:gd name="connsiteY2766" fmla="*/ 1190797 h 6857999"/>
              <a:gd name="connsiteX2767" fmla="*/ 4035802 w 6063277"/>
              <a:gd name="connsiteY2767" fmla="*/ 1189077 h 6857999"/>
              <a:gd name="connsiteX2768" fmla="*/ 4038244 w 6063277"/>
              <a:gd name="connsiteY2768" fmla="*/ 1188479 h 6857999"/>
              <a:gd name="connsiteX2769" fmla="*/ 4040140 w 6063277"/>
              <a:gd name="connsiteY2769" fmla="*/ 1188265 h 6857999"/>
              <a:gd name="connsiteX2770" fmla="*/ 4043379 w 6063277"/>
              <a:gd name="connsiteY2770" fmla="*/ 1188228 h 6857999"/>
              <a:gd name="connsiteX2771" fmla="*/ 4050107 w 6063277"/>
              <a:gd name="connsiteY2771" fmla="*/ 1189102 h 6857999"/>
              <a:gd name="connsiteX2772" fmla="*/ 4053747 w 6063277"/>
              <a:gd name="connsiteY2772" fmla="*/ 1189346 h 6857999"/>
              <a:gd name="connsiteX2773" fmla="*/ 4057934 w 6063277"/>
              <a:gd name="connsiteY2773" fmla="*/ 1189203 h 6857999"/>
              <a:gd name="connsiteX2774" fmla="*/ 4062273 w 6063277"/>
              <a:gd name="connsiteY2774" fmla="*/ 1188393 h 6857999"/>
              <a:gd name="connsiteX2775" fmla="*/ 4066211 w 6063277"/>
              <a:gd name="connsiteY2775" fmla="*/ 1187303 h 6857999"/>
              <a:gd name="connsiteX2776" fmla="*/ 4070601 w 6063277"/>
              <a:gd name="connsiteY2776" fmla="*/ 1184211 h 6857999"/>
              <a:gd name="connsiteX2777" fmla="*/ 4075692 w 6063277"/>
              <a:gd name="connsiteY2777" fmla="*/ 1180064 h 6857999"/>
              <a:gd name="connsiteX2778" fmla="*/ 4072309 w 6063277"/>
              <a:gd name="connsiteY2778" fmla="*/ 1174590 h 6857999"/>
              <a:gd name="connsiteX2779" fmla="*/ 4068625 w 6063277"/>
              <a:gd name="connsiteY2779" fmla="*/ 1170450 h 6857999"/>
              <a:gd name="connsiteX2780" fmla="*/ 4065738 w 6063277"/>
              <a:gd name="connsiteY2780" fmla="*/ 1166871 h 6857999"/>
              <a:gd name="connsiteX2781" fmla="*/ 4061055 w 6063277"/>
              <a:gd name="connsiteY2781" fmla="*/ 1165119 h 6857999"/>
              <a:gd name="connsiteX2782" fmla="*/ 4056522 w 6063277"/>
              <a:gd name="connsiteY2782" fmla="*/ 1162699 h 6857999"/>
              <a:gd name="connsiteX2783" fmla="*/ 4051139 w 6063277"/>
              <a:gd name="connsiteY2783" fmla="*/ 1162002 h 6857999"/>
              <a:gd name="connsiteX2784" fmla="*/ 4046552 w 6063277"/>
              <a:gd name="connsiteY2784" fmla="*/ 1161862 h 6857999"/>
              <a:gd name="connsiteX2785" fmla="*/ 4041019 w 6063277"/>
              <a:gd name="connsiteY2785" fmla="*/ 1161831 h 6857999"/>
              <a:gd name="connsiteX2786" fmla="*/ 4029256 w 6063277"/>
              <a:gd name="connsiteY2786" fmla="*/ 1162822 h 6857999"/>
              <a:gd name="connsiteX2787" fmla="*/ 4018037 w 6063277"/>
              <a:gd name="connsiteY2787" fmla="*/ 1163425 h 6857999"/>
              <a:gd name="connsiteX2788" fmla="*/ 4013054 w 6063277"/>
              <a:gd name="connsiteY2788" fmla="*/ 1163007 h 6857999"/>
              <a:gd name="connsiteX2789" fmla="*/ 4007671 w 6063277"/>
              <a:gd name="connsiteY2789" fmla="*/ 1162308 h 6857999"/>
              <a:gd name="connsiteX2790" fmla="*/ 4002988 w 6063277"/>
              <a:gd name="connsiteY2790" fmla="*/ 1160555 h 6857999"/>
              <a:gd name="connsiteX2791" fmla="*/ 3998305 w 6063277"/>
              <a:gd name="connsiteY2791" fmla="*/ 1158804 h 6857999"/>
              <a:gd name="connsiteX2792" fmla="*/ 4003086 w 6063277"/>
              <a:gd name="connsiteY2792" fmla="*/ 1162170 h 6857999"/>
              <a:gd name="connsiteX2793" fmla="*/ 4006369 w 6063277"/>
              <a:gd name="connsiteY2793" fmla="*/ 1166031 h 6857999"/>
              <a:gd name="connsiteX2794" fmla="*/ 4012641 w 6063277"/>
              <a:gd name="connsiteY2794" fmla="*/ 1175083 h 6857999"/>
              <a:gd name="connsiteX2795" fmla="*/ 4017812 w 6063277"/>
              <a:gd name="connsiteY2795" fmla="*/ 1184910 h 6857999"/>
              <a:gd name="connsiteX2796" fmla="*/ 4021489 w 6063277"/>
              <a:gd name="connsiteY2796" fmla="*/ 1195229 h 6857999"/>
              <a:gd name="connsiteX2797" fmla="*/ 4024615 w 6063277"/>
              <a:gd name="connsiteY2797" fmla="*/ 1205934 h 6857999"/>
              <a:gd name="connsiteX2798" fmla="*/ 4026645 w 6063277"/>
              <a:gd name="connsiteY2798" fmla="*/ 1217412 h 6857999"/>
              <a:gd name="connsiteX2799" fmla="*/ 4029509 w 6063277"/>
              <a:gd name="connsiteY2799" fmla="*/ 1239526 h 6857999"/>
              <a:gd name="connsiteX2800" fmla="*/ 4033470 w 6063277"/>
              <a:gd name="connsiteY2800" fmla="*/ 1260867 h 6857999"/>
              <a:gd name="connsiteX2801" fmla="*/ 4035401 w 6063277"/>
              <a:gd name="connsiteY2801" fmla="*/ 1270730 h 6857999"/>
              <a:gd name="connsiteX2802" fmla="*/ 4038033 w 6063277"/>
              <a:gd name="connsiteY2802" fmla="*/ 1279541 h 6857999"/>
              <a:gd name="connsiteX2803" fmla="*/ 4042858 w 6063277"/>
              <a:gd name="connsiteY2803" fmla="*/ 1286804 h 6857999"/>
              <a:gd name="connsiteX2804" fmla="*/ 4048383 w 6063277"/>
              <a:gd name="connsiteY2804" fmla="*/ 1293014 h 6857999"/>
              <a:gd name="connsiteX2805" fmla="*/ 4051571 w 6063277"/>
              <a:gd name="connsiteY2805" fmla="*/ 1295260 h 6857999"/>
              <a:gd name="connsiteX2806" fmla="*/ 4055554 w 6063277"/>
              <a:gd name="connsiteY2806" fmla="*/ 1298065 h 6857999"/>
              <a:gd name="connsiteX2807" fmla="*/ 4059291 w 6063277"/>
              <a:gd name="connsiteY2807" fmla="*/ 1299923 h 6857999"/>
              <a:gd name="connsiteX2808" fmla="*/ 4064126 w 6063277"/>
              <a:gd name="connsiteY2808" fmla="*/ 1301008 h 6857999"/>
              <a:gd name="connsiteX2809" fmla="*/ 4064343 w 6063277"/>
              <a:gd name="connsiteY2809" fmla="*/ 1326670 h 6857999"/>
              <a:gd name="connsiteX2810" fmla="*/ 4065508 w 6063277"/>
              <a:gd name="connsiteY2810" fmla="*/ 1352226 h 6857999"/>
              <a:gd name="connsiteX2811" fmla="*/ 4067716 w 6063277"/>
              <a:gd name="connsiteY2811" fmla="*/ 1379292 h 6857999"/>
              <a:gd name="connsiteX2812" fmla="*/ 4070079 w 6063277"/>
              <a:gd name="connsiteY2812" fmla="*/ 1405688 h 6857999"/>
              <a:gd name="connsiteX2813" fmla="*/ 4073533 w 6063277"/>
              <a:gd name="connsiteY2813" fmla="*/ 1431313 h 6857999"/>
              <a:gd name="connsiteX2814" fmla="*/ 4078337 w 6063277"/>
              <a:gd name="connsiteY2814" fmla="*/ 1457113 h 6857999"/>
              <a:gd name="connsiteX2815" fmla="*/ 4083291 w 6063277"/>
              <a:gd name="connsiteY2815" fmla="*/ 1482245 h 6857999"/>
              <a:gd name="connsiteX2816" fmla="*/ 4089739 w 6063277"/>
              <a:gd name="connsiteY2816" fmla="*/ 1506884 h 6857999"/>
              <a:gd name="connsiteX2817" fmla="*/ 4096489 w 6063277"/>
              <a:gd name="connsiteY2817" fmla="*/ 1530190 h 6857999"/>
              <a:gd name="connsiteX2818" fmla="*/ 4103789 w 6063277"/>
              <a:gd name="connsiteY2818" fmla="*/ 1553109 h 6857999"/>
              <a:gd name="connsiteX2819" fmla="*/ 4113435 w 6063277"/>
              <a:gd name="connsiteY2819" fmla="*/ 1573815 h 6857999"/>
              <a:gd name="connsiteX2820" fmla="*/ 4123229 w 6063277"/>
              <a:gd name="connsiteY2820" fmla="*/ 1593854 h 6857999"/>
              <a:gd name="connsiteX2821" fmla="*/ 4133325 w 6063277"/>
              <a:gd name="connsiteY2821" fmla="*/ 1612559 h 6857999"/>
              <a:gd name="connsiteX2822" fmla="*/ 4145367 w 6063277"/>
              <a:gd name="connsiteY2822" fmla="*/ 1628771 h 6857999"/>
              <a:gd name="connsiteX2823" fmla="*/ 4151541 w 6063277"/>
              <a:gd name="connsiteY2823" fmla="*/ 1636207 h 6857999"/>
              <a:gd name="connsiteX2824" fmla="*/ 4157863 w 6063277"/>
              <a:gd name="connsiteY2824" fmla="*/ 1642981 h 6857999"/>
              <a:gd name="connsiteX2825" fmla="*/ 4165282 w 6063277"/>
              <a:gd name="connsiteY2825" fmla="*/ 1648978 h 6857999"/>
              <a:gd name="connsiteX2826" fmla="*/ 4172155 w 6063277"/>
              <a:gd name="connsiteY2826" fmla="*/ 1655364 h 6857999"/>
              <a:gd name="connsiteX2827" fmla="*/ 4166071 w 6063277"/>
              <a:gd name="connsiteY2827" fmla="*/ 1655719 h 6857999"/>
              <a:gd name="connsiteX2828" fmla="*/ 4160786 w 6063277"/>
              <a:gd name="connsiteY2828" fmla="*/ 1656634 h 6857999"/>
              <a:gd name="connsiteX2829" fmla="*/ 4156844 w 6063277"/>
              <a:gd name="connsiteY2829" fmla="*/ 1657725 h 6857999"/>
              <a:gd name="connsiteX2830" fmla="*/ 4154102 w 6063277"/>
              <a:gd name="connsiteY2830" fmla="*/ 1659657 h 6857999"/>
              <a:gd name="connsiteX2831" fmla="*/ 4151358 w 6063277"/>
              <a:gd name="connsiteY2831" fmla="*/ 1661589 h 6857999"/>
              <a:gd name="connsiteX2832" fmla="*/ 4149563 w 6063277"/>
              <a:gd name="connsiteY2832" fmla="*/ 1663416 h 6857999"/>
              <a:gd name="connsiteX2833" fmla="*/ 4146314 w 6063277"/>
              <a:gd name="connsiteY2833" fmla="*/ 1669632 h 6857999"/>
              <a:gd name="connsiteX2834" fmla="*/ 4141713 w 6063277"/>
              <a:gd name="connsiteY2834" fmla="*/ 1681851 h 6857999"/>
              <a:gd name="connsiteX2835" fmla="*/ 4139562 w 6063277"/>
              <a:gd name="connsiteY2835" fmla="*/ 1687294 h 6857999"/>
              <a:gd name="connsiteX2836" fmla="*/ 4137617 w 6063277"/>
              <a:gd name="connsiteY2836" fmla="*/ 1689787 h 6857999"/>
              <a:gd name="connsiteX2837" fmla="*/ 4134322 w 6063277"/>
              <a:gd name="connsiteY2837" fmla="*/ 1692106 h 6857999"/>
              <a:gd name="connsiteX2838" fmla="*/ 4139147 w 6063277"/>
              <a:gd name="connsiteY2838" fmla="*/ 1699371 h 6857999"/>
              <a:gd name="connsiteX2839" fmla="*/ 4141931 w 6063277"/>
              <a:gd name="connsiteY2839" fmla="*/ 1707513 h 6857999"/>
              <a:gd name="connsiteX2840" fmla="*/ 4147890 w 6063277"/>
              <a:gd name="connsiteY2840" fmla="*/ 1724079 h 6857999"/>
              <a:gd name="connsiteX2841" fmla="*/ 4153552 w 6063277"/>
              <a:gd name="connsiteY2841" fmla="*/ 1741979 h 6857999"/>
              <a:gd name="connsiteX2842" fmla="*/ 4156769 w 6063277"/>
              <a:gd name="connsiteY2842" fmla="*/ 1760477 h 6857999"/>
              <a:gd name="connsiteX2843" fmla="*/ 4162502 w 6063277"/>
              <a:gd name="connsiteY2843" fmla="*/ 1798529 h 6857999"/>
              <a:gd name="connsiteX2844" fmla="*/ 4167838 w 6063277"/>
              <a:gd name="connsiteY2844" fmla="*/ 1836298 h 6857999"/>
              <a:gd name="connsiteX2845" fmla="*/ 4171206 w 6063277"/>
              <a:gd name="connsiteY2845" fmla="*/ 1854130 h 6857999"/>
              <a:gd name="connsiteX2846" fmla="*/ 4175423 w 6063277"/>
              <a:gd name="connsiteY2846" fmla="*/ 1870239 h 6857999"/>
              <a:gd name="connsiteX2847" fmla="*/ 4182235 w 6063277"/>
              <a:gd name="connsiteY2847" fmla="*/ 1885086 h 6857999"/>
              <a:gd name="connsiteX2848" fmla="*/ 4185468 w 6063277"/>
              <a:gd name="connsiteY2848" fmla="*/ 1891226 h 6857999"/>
              <a:gd name="connsiteX2849" fmla="*/ 4188550 w 6063277"/>
              <a:gd name="connsiteY2849" fmla="*/ 1898035 h 6857999"/>
              <a:gd name="connsiteX2850" fmla="*/ 4193826 w 6063277"/>
              <a:gd name="connsiteY2850" fmla="*/ 1903298 h 6857999"/>
              <a:gd name="connsiteX2851" fmla="*/ 4198555 w 6063277"/>
              <a:gd name="connsiteY2851" fmla="*/ 1908947 h 6857999"/>
              <a:gd name="connsiteX2852" fmla="*/ 4203982 w 6063277"/>
              <a:gd name="connsiteY2852" fmla="*/ 1913543 h 6857999"/>
              <a:gd name="connsiteX2853" fmla="*/ 4210109 w 6063277"/>
              <a:gd name="connsiteY2853" fmla="*/ 1917084 h 6857999"/>
              <a:gd name="connsiteX2854" fmla="*/ 4216935 w 6063277"/>
              <a:gd name="connsiteY2854" fmla="*/ 1919572 h 6857999"/>
              <a:gd name="connsiteX2855" fmla="*/ 4224010 w 6063277"/>
              <a:gd name="connsiteY2855" fmla="*/ 1923008 h 6857999"/>
              <a:gd name="connsiteX2856" fmla="*/ 4232084 w 6063277"/>
              <a:gd name="connsiteY2856" fmla="*/ 1924056 h 6857999"/>
              <a:gd name="connsiteX2857" fmla="*/ 4241655 w 6063277"/>
              <a:gd name="connsiteY2857" fmla="*/ 1924612 h 6857999"/>
              <a:gd name="connsiteX2858" fmla="*/ 4241547 w 6063277"/>
              <a:gd name="connsiteY2858" fmla="*/ 1929175 h 6857999"/>
              <a:gd name="connsiteX2859" fmla="*/ 4241347 w 6063277"/>
              <a:gd name="connsiteY2859" fmla="*/ 1932125 h 6857999"/>
              <a:gd name="connsiteX2860" fmla="*/ 4239798 w 6063277"/>
              <a:gd name="connsiteY2860" fmla="*/ 1934899 h 6857999"/>
              <a:gd name="connsiteX2861" fmla="*/ 4237449 w 6063277"/>
              <a:gd name="connsiteY2861" fmla="*/ 1937112 h 6857999"/>
              <a:gd name="connsiteX2862" fmla="*/ 4234707 w 6063277"/>
              <a:gd name="connsiteY2862" fmla="*/ 1939044 h 6857999"/>
              <a:gd name="connsiteX2863" fmla="*/ 4231015 w 6063277"/>
              <a:gd name="connsiteY2863" fmla="*/ 1941084 h 6857999"/>
              <a:gd name="connsiteX2864" fmla="*/ 4224083 w 6063277"/>
              <a:gd name="connsiteY2864" fmla="*/ 1943159 h 6857999"/>
              <a:gd name="connsiteX2865" fmla="*/ 4206183 w 6063277"/>
              <a:gd name="connsiteY2865" fmla="*/ 1946786 h 6857999"/>
              <a:gd name="connsiteX2866" fmla="*/ 4197755 w 6063277"/>
              <a:gd name="connsiteY2866" fmla="*/ 1949353 h 6857999"/>
              <a:gd name="connsiteX2867" fmla="*/ 4195162 w 6063277"/>
              <a:gd name="connsiteY2867" fmla="*/ 1950618 h 6857999"/>
              <a:gd name="connsiteX2868" fmla="*/ 4192020 w 6063277"/>
              <a:gd name="connsiteY2868" fmla="*/ 1952271 h 6857999"/>
              <a:gd name="connsiteX2869" fmla="*/ 4185901 w 6063277"/>
              <a:gd name="connsiteY2869" fmla="*/ 1942552 h 6857999"/>
              <a:gd name="connsiteX2870" fmla="*/ 4179533 w 6063277"/>
              <a:gd name="connsiteY2870" fmla="*/ 1931883 h 6857999"/>
              <a:gd name="connsiteX2871" fmla="*/ 4174513 w 6063277"/>
              <a:gd name="connsiteY2871" fmla="*/ 1921389 h 6857999"/>
              <a:gd name="connsiteX2872" fmla="*/ 4169888 w 6063277"/>
              <a:gd name="connsiteY2872" fmla="*/ 1911177 h 6857999"/>
              <a:gd name="connsiteX2873" fmla="*/ 4162539 w 6063277"/>
              <a:gd name="connsiteY2873" fmla="*/ 1890538 h 6857999"/>
              <a:gd name="connsiteX2874" fmla="*/ 4156133 w 6063277"/>
              <a:gd name="connsiteY2874" fmla="*/ 1869795 h 6857999"/>
              <a:gd name="connsiteX2875" fmla="*/ 4152021 w 6063277"/>
              <a:gd name="connsiteY2875" fmla="*/ 1849121 h 6857999"/>
              <a:gd name="connsiteX2876" fmla="*/ 4148309 w 6063277"/>
              <a:gd name="connsiteY2876" fmla="*/ 1828729 h 6857999"/>
              <a:gd name="connsiteX2877" fmla="*/ 4142229 w 6063277"/>
              <a:gd name="connsiteY2877" fmla="*/ 1788115 h 6857999"/>
              <a:gd name="connsiteX2878" fmla="*/ 4139559 w 6063277"/>
              <a:gd name="connsiteY2878" fmla="*/ 1769230 h 6857999"/>
              <a:gd name="connsiteX2879" fmla="*/ 4137040 w 6063277"/>
              <a:gd name="connsiteY2879" fmla="*/ 1749678 h 6857999"/>
              <a:gd name="connsiteX2880" fmla="*/ 4132728 w 6063277"/>
              <a:gd name="connsiteY2880" fmla="*/ 1731951 h 6857999"/>
              <a:gd name="connsiteX2881" fmla="*/ 4127465 w 6063277"/>
              <a:gd name="connsiteY2881" fmla="*/ 1714332 h 6857999"/>
              <a:gd name="connsiteX2882" fmla="*/ 4119609 w 6063277"/>
              <a:gd name="connsiteY2882" fmla="*/ 1697978 h 6857999"/>
              <a:gd name="connsiteX2883" fmla="*/ 4115484 w 6063277"/>
              <a:gd name="connsiteY2883" fmla="*/ 1689660 h 6857999"/>
              <a:gd name="connsiteX2884" fmla="*/ 4110657 w 6063277"/>
              <a:gd name="connsiteY2884" fmla="*/ 1682398 h 6857999"/>
              <a:gd name="connsiteX2885" fmla="*/ 4105432 w 6063277"/>
              <a:gd name="connsiteY2885" fmla="*/ 1674853 h 6857999"/>
              <a:gd name="connsiteX2886" fmla="*/ 4099110 w 6063277"/>
              <a:gd name="connsiteY2886" fmla="*/ 1668082 h 6857999"/>
              <a:gd name="connsiteX2887" fmla="*/ 4092787 w 6063277"/>
              <a:gd name="connsiteY2887" fmla="*/ 1661311 h 6857999"/>
              <a:gd name="connsiteX2888" fmla="*/ 4084968 w 6063277"/>
              <a:gd name="connsiteY2888" fmla="*/ 1655031 h 6857999"/>
              <a:gd name="connsiteX2889" fmla="*/ 4083323 w 6063277"/>
              <a:gd name="connsiteY2889" fmla="*/ 1656190 h 6857999"/>
              <a:gd name="connsiteX2890" fmla="*/ 4081127 w 6063277"/>
              <a:gd name="connsiteY2890" fmla="*/ 1657737 h 6857999"/>
              <a:gd name="connsiteX2891" fmla="*/ 4078330 w 6063277"/>
              <a:gd name="connsiteY2891" fmla="*/ 1661951 h 6857999"/>
              <a:gd name="connsiteX2892" fmla="*/ 4075932 w 6063277"/>
              <a:gd name="connsiteY2892" fmla="*/ 1666445 h 6857999"/>
              <a:gd name="connsiteX2893" fmla="*/ 4075280 w 6063277"/>
              <a:gd name="connsiteY2893" fmla="*/ 1671397 h 6857999"/>
              <a:gd name="connsiteX2894" fmla="*/ 4073369 w 6063277"/>
              <a:gd name="connsiteY2894" fmla="*/ 1683964 h 6857999"/>
              <a:gd name="connsiteX2895" fmla="*/ 4072957 w 6063277"/>
              <a:gd name="connsiteY2895" fmla="*/ 1696041 h 6857999"/>
              <a:gd name="connsiteX2896" fmla="*/ 4072044 w 6063277"/>
              <a:gd name="connsiteY2896" fmla="*/ 1706222 h 6857999"/>
              <a:gd name="connsiteX2897" fmla="*/ 4070595 w 6063277"/>
              <a:gd name="connsiteY2897" fmla="*/ 1710611 h 6857999"/>
              <a:gd name="connsiteX2898" fmla="*/ 4068646 w 6063277"/>
              <a:gd name="connsiteY2898" fmla="*/ 1713105 h 6857999"/>
              <a:gd name="connsiteX2899" fmla="*/ 4067797 w 6063277"/>
              <a:gd name="connsiteY2899" fmla="*/ 1714826 h 6857999"/>
              <a:gd name="connsiteX2900" fmla="*/ 4066699 w 6063277"/>
              <a:gd name="connsiteY2900" fmla="*/ 1715599 h 6857999"/>
              <a:gd name="connsiteX2901" fmla="*/ 4064803 w 6063277"/>
              <a:gd name="connsiteY2901" fmla="*/ 1715811 h 6857999"/>
              <a:gd name="connsiteX2902" fmla="*/ 4062911 w 6063277"/>
              <a:gd name="connsiteY2902" fmla="*/ 1716023 h 6857999"/>
              <a:gd name="connsiteX2903" fmla="*/ 4058077 w 6063277"/>
              <a:gd name="connsiteY2903" fmla="*/ 1714937 h 6857999"/>
              <a:gd name="connsiteX2904" fmla="*/ 4052746 w 6063277"/>
              <a:gd name="connsiteY2904" fmla="*/ 1711956 h 6857999"/>
              <a:gd name="connsiteX2905" fmla="*/ 4060542 w 6063277"/>
              <a:gd name="connsiteY2905" fmla="*/ 1736771 h 6857999"/>
              <a:gd name="connsiteX2906" fmla="*/ 4067885 w 6063277"/>
              <a:gd name="connsiteY2906" fmla="*/ 1763586 h 6857999"/>
              <a:gd name="connsiteX2907" fmla="*/ 4073431 w 6063277"/>
              <a:gd name="connsiteY2907" fmla="*/ 1792231 h 6857999"/>
              <a:gd name="connsiteX2908" fmla="*/ 4079227 w 6063277"/>
              <a:gd name="connsiteY2908" fmla="*/ 1821819 h 6857999"/>
              <a:gd name="connsiteX2909" fmla="*/ 4082976 w 6063277"/>
              <a:gd name="connsiteY2909" fmla="*/ 1852289 h 6857999"/>
              <a:gd name="connsiteX2910" fmla="*/ 4088072 w 6063277"/>
              <a:gd name="connsiteY2910" fmla="*/ 1882933 h 6857999"/>
              <a:gd name="connsiteX2911" fmla="*/ 4095273 w 6063277"/>
              <a:gd name="connsiteY2911" fmla="*/ 1945205 h 6857999"/>
              <a:gd name="connsiteX2912" fmla="*/ 4102623 w 6063277"/>
              <a:gd name="connsiteY2912" fmla="*/ 2006809 h 6857999"/>
              <a:gd name="connsiteX2913" fmla="*/ 4106674 w 6063277"/>
              <a:gd name="connsiteY2913" fmla="*/ 2035944 h 6857999"/>
              <a:gd name="connsiteX2914" fmla="*/ 4110329 w 6063277"/>
              <a:gd name="connsiteY2914" fmla="*/ 2064798 h 6857999"/>
              <a:gd name="connsiteX2915" fmla="*/ 4115928 w 6063277"/>
              <a:gd name="connsiteY2915" fmla="*/ 2091159 h 6857999"/>
              <a:gd name="connsiteX2916" fmla="*/ 4121829 w 6063277"/>
              <a:gd name="connsiteY2916" fmla="*/ 2116186 h 6857999"/>
              <a:gd name="connsiteX2917" fmla="*/ 4127782 w 6063277"/>
              <a:gd name="connsiteY2917" fmla="*/ 2138930 h 6857999"/>
              <a:gd name="connsiteX2918" fmla="*/ 4135285 w 6063277"/>
              <a:gd name="connsiteY2918" fmla="*/ 2158900 h 6857999"/>
              <a:gd name="connsiteX2919" fmla="*/ 4128698 w 6063277"/>
              <a:gd name="connsiteY2919" fmla="*/ 2163539 h 6857999"/>
              <a:gd name="connsiteX2920" fmla="*/ 4124610 w 6063277"/>
              <a:gd name="connsiteY2920" fmla="*/ 2165297 h 6857999"/>
              <a:gd name="connsiteX2921" fmla="*/ 4122165 w 6063277"/>
              <a:gd name="connsiteY2921" fmla="*/ 2165896 h 6857999"/>
              <a:gd name="connsiteX2922" fmla="*/ 4120820 w 6063277"/>
              <a:gd name="connsiteY2922" fmla="*/ 2165720 h 6857999"/>
              <a:gd name="connsiteX2923" fmla="*/ 4117730 w 6063277"/>
              <a:gd name="connsiteY2923" fmla="*/ 2165090 h 6857999"/>
              <a:gd name="connsiteX2924" fmla="*/ 4115641 w 6063277"/>
              <a:gd name="connsiteY2924" fmla="*/ 2162072 h 6857999"/>
              <a:gd name="connsiteX2925" fmla="*/ 4114647 w 6063277"/>
              <a:gd name="connsiteY2925" fmla="*/ 2158281 h 6857999"/>
              <a:gd name="connsiteX2926" fmla="*/ 4112965 w 6063277"/>
              <a:gd name="connsiteY2926" fmla="*/ 2149366 h 6857999"/>
              <a:gd name="connsiteX2927" fmla="*/ 4111980 w 6063277"/>
              <a:gd name="connsiteY2927" fmla="*/ 2139397 h 6857999"/>
              <a:gd name="connsiteX2928" fmla="*/ 4112086 w 6063277"/>
              <a:gd name="connsiteY2928" fmla="*/ 2134832 h 6857999"/>
              <a:gd name="connsiteX2929" fmla="*/ 4110846 w 6063277"/>
              <a:gd name="connsiteY2929" fmla="*/ 2130093 h 6857999"/>
              <a:gd name="connsiteX2930" fmla="*/ 4108754 w 6063277"/>
              <a:gd name="connsiteY2930" fmla="*/ 2127076 h 6857999"/>
              <a:gd name="connsiteX2931" fmla="*/ 4106764 w 6063277"/>
              <a:gd name="connsiteY2931" fmla="*/ 2125673 h 6857999"/>
              <a:gd name="connsiteX2932" fmla="*/ 4105416 w 6063277"/>
              <a:gd name="connsiteY2932" fmla="*/ 2125499 h 6857999"/>
              <a:gd name="connsiteX2933" fmla="*/ 4103675 w 6063277"/>
              <a:gd name="connsiteY2933" fmla="*/ 2125042 h 6857999"/>
              <a:gd name="connsiteX2934" fmla="*/ 4100832 w 6063277"/>
              <a:gd name="connsiteY2934" fmla="*/ 2125360 h 6857999"/>
              <a:gd name="connsiteX2935" fmla="*/ 4099336 w 6063277"/>
              <a:gd name="connsiteY2935" fmla="*/ 2125853 h 6857999"/>
              <a:gd name="connsiteX2936" fmla="*/ 4104401 w 6063277"/>
              <a:gd name="connsiteY2936" fmla="*/ 2140244 h 6857999"/>
              <a:gd name="connsiteX2937" fmla="*/ 4108273 w 6063277"/>
              <a:gd name="connsiteY2937" fmla="*/ 2153792 h 6857999"/>
              <a:gd name="connsiteX2938" fmla="*/ 4111445 w 6063277"/>
              <a:gd name="connsiteY2938" fmla="*/ 2168395 h 6857999"/>
              <a:gd name="connsiteX2939" fmla="*/ 4113821 w 6063277"/>
              <a:gd name="connsiteY2939" fmla="*/ 2182435 h 6857999"/>
              <a:gd name="connsiteX2940" fmla="*/ 4116195 w 6063277"/>
              <a:gd name="connsiteY2940" fmla="*/ 2196476 h 6857999"/>
              <a:gd name="connsiteX2941" fmla="*/ 4118022 w 6063277"/>
              <a:gd name="connsiteY2941" fmla="*/ 2210902 h 6857999"/>
              <a:gd name="connsiteX2942" fmla="*/ 4118585 w 6063277"/>
              <a:gd name="connsiteY2942" fmla="*/ 2239127 h 6857999"/>
              <a:gd name="connsiteX2943" fmla="*/ 4120096 w 6063277"/>
              <a:gd name="connsiteY2943" fmla="*/ 2267245 h 6857999"/>
              <a:gd name="connsiteX2944" fmla="*/ 4118765 w 6063277"/>
              <a:gd name="connsiteY2944" fmla="*/ 2295681 h 6857999"/>
              <a:gd name="connsiteX2945" fmla="*/ 4116801 w 6063277"/>
              <a:gd name="connsiteY2945" fmla="*/ 2351501 h 6857999"/>
              <a:gd name="connsiteX2946" fmla="*/ 4117666 w 6063277"/>
              <a:gd name="connsiteY2946" fmla="*/ 2378390 h 6857999"/>
              <a:gd name="connsiteX2947" fmla="*/ 4118680 w 6063277"/>
              <a:gd name="connsiteY2947" fmla="*/ 2404614 h 6857999"/>
              <a:gd name="connsiteX2948" fmla="*/ 4121341 w 6063277"/>
              <a:gd name="connsiteY2948" fmla="*/ 2429678 h 6857999"/>
              <a:gd name="connsiteX2949" fmla="*/ 4124699 w 6063277"/>
              <a:gd name="connsiteY2949" fmla="*/ 2453687 h 6857999"/>
              <a:gd name="connsiteX2950" fmla="*/ 4127278 w 6063277"/>
              <a:gd name="connsiteY2950" fmla="*/ 2464779 h 6857999"/>
              <a:gd name="connsiteX2951" fmla="*/ 4130254 w 6063277"/>
              <a:gd name="connsiteY2951" fmla="*/ 2476152 h 6857999"/>
              <a:gd name="connsiteX2952" fmla="*/ 4134480 w 6063277"/>
              <a:gd name="connsiteY2952" fmla="*/ 2486084 h 6857999"/>
              <a:gd name="connsiteX2953" fmla="*/ 4138554 w 6063277"/>
              <a:gd name="connsiteY2953" fmla="*/ 2496684 h 6857999"/>
              <a:gd name="connsiteX2954" fmla="*/ 4144276 w 6063277"/>
              <a:gd name="connsiteY2954" fmla="*/ 2506123 h 6857999"/>
              <a:gd name="connsiteX2955" fmla="*/ 4149747 w 6063277"/>
              <a:gd name="connsiteY2955" fmla="*/ 2514616 h 6857999"/>
              <a:gd name="connsiteX2956" fmla="*/ 4156566 w 6063277"/>
              <a:gd name="connsiteY2956" fmla="*/ 2523283 h 6857999"/>
              <a:gd name="connsiteX2957" fmla="*/ 4164482 w 6063277"/>
              <a:gd name="connsiteY2957" fmla="*/ 2531177 h 6857999"/>
              <a:gd name="connsiteX2958" fmla="*/ 4158895 w 6063277"/>
              <a:gd name="connsiteY2958" fmla="*/ 2533427 h 6857999"/>
              <a:gd name="connsiteX2959" fmla="*/ 4154009 w 6063277"/>
              <a:gd name="connsiteY2959" fmla="*/ 2534624 h 6857999"/>
              <a:gd name="connsiteX2960" fmla="*/ 4150770 w 6063277"/>
              <a:gd name="connsiteY2960" fmla="*/ 2534660 h 6857999"/>
              <a:gd name="connsiteX2961" fmla="*/ 4148228 w 6063277"/>
              <a:gd name="connsiteY2961" fmla="*/ 2533643 h 6857999"/>
              <a:gd name="connsiteX2962" fmla="*/ 4146236 w 6063277"/>
              <a:gd name="connsiteY2962" fmla="*/ 2532241 h 6857999"/>
              <a:gd name="connsiteX2963" fmla="*/ 4143997 w 6063277"/>
              <a:gd name="connsiteY2963" fmla="*/ 2529889 h 6857999"/>
              <a:gd name="connsiteX2964" fmla="*/ 4141560 w 6063277"/>
              <a:gd name="connsiteY2964" fmla="*/ 2524311 h 6857999"/>
              <a:gd name="connsiteX2965" fmla="*/ 4139673 w 6063277"/>
              <a:gd name="connsiteY2965" fmla="*/ 2518344 h 6857999"/>
              <a:gd name="connsiteX2966" fmla="*/ 4137982 w 6063277"/>
              <a:gd name="connsiteY2966" fmla="*/ 2515606 h 6857999"/>
              <a:gd name="connsiteX2967" fmla="*/ 4136688 w 6063277"/>
              <a:gd name="connsiteY2967" fmla="*/ 2513149 h 6857999"/>
              <a:gd name="connsiteX2968" fmla="*/ 4134297 w 6063277"/>
              <a:gd name="connsiteY2968" fmla="*/ 2511466 h 6857999"/>
              <a:gd name="connsiteX2969" fmla="*/ 4131208 w 6063277"/>
              <a:gd name="connsiteY2969" fmla="*/ 2510836 h 6857999"/>
              <a:gd name="connsiteX2970" fmla="*/ 4127019 w 6063277"/>
              <a:gd name="connsiteY2970" fmla="*/ 2510979 h 6857999"/>
              <a:gd name="connsiteX2971" fmla="*/ 4123080 w 6063277"/>
              <a:gd name="connsiteY2971" fmla="*/ 2512071 h 6857999"/>
              <a:gd name="connsiteX2972" fmla="*/ 4126314 w 6063277"/>
              <a:gd name="connsiteY2972" fmla="*/ 2518211 h 6857999"/>
              <a:gd name="connsiteX2973" fmla="*/ 4127653 w 6063277"/>
              <a:gd name="connsiteY2973" fmla="*/ 2524564 h 6857999"/>
              <a:gd name="connsiteX2974" fmla="*/ 4128042 w 6063277"/>
              <a:gd name="connsiteY2974" fmla="*/ 2531024 h 6857999"/>
              <a:gd name="connsiteX2975" fmla="*/ 4128833 w 6063277"/>
              <a:gd name="connsiteY2975" fmla="*/ 2537762 h 6857999"/>
              <a:gd name="connsiteX2976" fmla="*/ 4128824 w 6063277"/>
              <a:gd name="connsiteY2976" fmla="*/ 2543941 h 6857999"/>
              <a:gd name="connsiteX2977" fmla="*/ 4127870 w 6063277"/>
              <a:gd name="connsiteY2977" fmla="*/ 2550226 h 6857999"/>
              <a:gd name="connsiteX2978" fmla="*/ 4124860 w 6063277"/>
              <a:gd name="connsiteY2978" fmla="*/ 2563569 h 6857999"/>
              <a:gd name="connsiteX2979" fmla="*/ 4120108 w 6063277"/>
              <a:gd name="connsiteY2979" fmla="*/ 2576455 h 6857999"/>
              <a:gd name="connsiteX2980" fmla="*/ 4115356 w 6063277"/>
              <a:gd name="connsiteY2980" fmla="*/ 2589343 h 6857999"/>
              <a:gd name="connsiteX2981" fmla="*/ 4103960 w 6063277"/>
              <a:gd name="connsiteY2981" fmla="*/ 2615327 h 6857999"/>
              <a:gd name="connsiteX2982" fmla="*/ 4098810 w 6063277"/>
              <a:gd name="connsiteY2982" fmla="*/ 2627933 h 6857999"/>
              <a:gd name="connsiteX2983" fmla="*/ 4094609 w 6063277"/>
              <a:gd name="connsiteY2983" fmla="*/ 2640432 h 6857999"/>
              <a:gd name="connsiteX2984" fmla="*/ 4092301 w 6063277"/>
              <a:gd name="connsiteY2984" fmla="*/ 2652720 h 6857999"/>
              <a:gd name="connsiteX2985" fmla="*/ 4090948 w 6063277"/>
              <a:gd name="connsiteY2985" fmla="*/ 2658723 h 6857999"/>
              <a:gd name="connsiteX2986" fmla="*/ 4090939 w 6063277"/>
              <a:gd name="connsiteY2986" fmla="*/ 2664903 h 6857999"/>
              <a:gd name="connsiteX2987" fmla="*/ 4091480 w 6063277"/>
              <a:gd name="connsiteY2987" fmla="*/ 2670695 h 6857999"/>
              <a:gd name="connsiteX2988" fmla="*/ 4092420 w 6063277"/>
              <a:gd name="connsiteY2988" fmla="*/ 2676767 h 6857999"/>
              <a:gd name="connsiteX2989" fmla="*/ 4093910 w 6063277"/>
              <a:gd name="connsiteY2989" fmla="*/ 2682452 h 6857999"/>
              <a:gd name="connsiteX2990" fmla="*/ 4095797 w 6063277"/>
              <a:gd name="connsiteY2990" fmla="*/ 2688420 h 6857999"/>
              <a:gd name="connsiteX2991" fmla="*/ 4100127 w 6063277"/>
              <a:gd name="connsiteY2991" fmla="*/ 2693788 h 6857999"/>
              <a:gd name="connsiteX2992" fmla="*/ 4104855 w 6063277"/>
              <a:gd name="connsiteY2992" fmla="*/ 2699437 h 6857999"/>
              <a:gd name="connsiteX2993" fmla="*/ 4109585 w 6063277"/>
              <a:gd name="connsiteY2993" fmla="*/ 2705086 h 6857999"/>
              <a:gd name="connsiteX2994" fmla="*/ 4115809 w 6063277"/>
              <a:gd name="connsiteY2994" fmla="*/ 2710243 h 6857999"/>
              <a:gd name="connsiteX2995" fmla="*/ 4111765 w 6063277"/>
              <a:gd name="connsiteY2995" fmla="*/ 2715896 h 6857999"/>
              <a:gd name="connsiteX2996" fmla="*/ 4107471 w 6063277"/>
              <a:gd name="connsiteY2996" fmla="*/ 2720604 h 6857999"/>
              <a:gd name="connsiteX2997" fmla="*/ 4102630 w 6063277"/>
              <a:gd name="connsiteY2997" fmla="*/ 2725697 h 6857999"/>
              <a:gd name="connsiteX2998" fmla="*/ 4096443 w 6063277"/>
              <a:gd name="connsiteY2998" fmla="*/ 2730616 h 6857999"/>
              <a:gd name="connsiteX2999" fmla="*/ 4086113 w 6063277"/>
              <a:gd name="connsiteY2999" fmla="*/ 2739573 h 6857999"/>
              <a:gd name="connsiteX3000" fmla="*/ 4074987 w 6063277"/>
              <a:gd name="connsiteY3000" fmla="*/ 2747970 h 6857999"/>
              <a:gd name="connsiteX3001" fmla="*/ 4077813 w 6063277"/>
              <a:gd name="connsiteY3001" fmla="*/ 2760011 h 6857999"/>
              <a:gd name="connsiteX3002" fmla="*/ 4081286 w 6063277"/>
              <a:gd name="connsiteY3002" fmla="*/ 2773277 h 6857999"/>
              <a:gd name="connsiteX3003" fmla="*/ 4090526 w 6063277"/>
              <a:gd name="connsiteY3003" fmla="*/ 2799880 h 6857999"/>
              <a:gd name="connsiteX3004" fmla="*/ 4094548 w 6063277"/>
              <a:gd name="connsiteY3004" fmla="*/ 2812763 h 6857999"/>
              <a:gd name="connsiteX3005" fmla="*/ 4095486 w 6063277"/>
              <a:gd name="connsiteY3005" fmla="*/ 2818835 h 6857999"/>
              <a:gd name="connsiteX3006" fmla="*/ 4095878 w 6063277"/>
              <a:gd name="connsiteY3006" fmla="*/ 2825294 h 6857999"/>
              <a:gd name="connsiteX3007" fmla="*/ 4095472 w 6063277"/>
              <a:gd name="connsiteY3007" fmla="*/ 2831193 h 6857999"/>
              <a:gd name="connsiteX3008" fmla="*/ 4095465 w 6063277"/>
              <a:gd name="connsiteY3008" fmla="*/ 2837371 h 6857999"/>
              <a:gd name="connsiteX3009" fmla="*/ 4093713 w 6063277"/>
              <a:gd name="connsiteY3009" fmla="*/ 2843093 h 6857999"/>
              <a:gd name="connsiteX3010" fmla="*/ 4090765 w 6063277"/>
              <a:gd name="connsiteY3010" fmla="*/ 2847975 h 6857999"/>
              <a:gd name="connsiteX3011" fmla="*/ 4086579 w 6063277"/>
              <a:gd name="connsiteY3011" fmla="*/ 2848118 h 6857999"/>
              <a:gd name="connsiteX3012" fmla="*/ 4084586 w 6063277"/>
              <a:gd name="connsiteY3012" fmla="*/ 2846715 h 6857999"/>
              <a:gd name="connsiteX3013" fmla="*/ 4082346 w 6063277"/>
              <a:gd name="connsiteY3013" fmla="*/ 2844364 h 6857999"/>
              <a:gd name="connsiteX3014" fmla="*/ 4081752 w 6063277"/>
              <a:gd name="connsiteY3014" fmla="*/ 2840854 h 6857999"/>
              <a:gd name="connsiteX3015" fmla="*/ 4081512 w 6063277"/>
              <a:gd name="connsiteY3015" fmla="*/ 2833728 h 6857999"/>
              <a:gd name="connsiteX3016" fmla="*/ 4081820 w 6063277"/>
              <a:gd name="connsiteY3016" fmla="*/ 2826215 h 6857999"/>
              <a:gd name="connsiteX3017" fmla="*/ 4078429 w 6063277"/>
              <a:gd name="connsiteY3017" fmla="*/ 2826919 h 6857999"/>
              <a:gd name="connsiteX3018" fmla="*/ 4075935 w 6063277"/>
              <a:gd name="connsiteY3018" fmla="*/ 2829799 h 6857999"/>
              <a:gd name="connsiteX3019" fmla="*/ 4074137 w 6063277"/>
              <a:gd name="connsiteY3019" fmla="*/ 2831626 h 6857999"/>
              <a:gd name="connsiteX3020" fmla="*/ 4073685 w 6063277"/>
              <a:gd name="connsiteY3020" fmla="*/ 2833628 h 6857999"/>
              <a:gd name="connsiteX3021" fmla="*/ 4072481 w 6063277"/>
              <a:gd name="connsiteY3021" fmla="*/ 2838965 h 6857999"/>
              <a:gd name="connsiteX3022" fmla="*/ 4070879 w 6063277"/>
              <a:gd name="connsiteY3022" fmla="*/ 2844022 h 6857999"/>
              <a:gd name="connsiteX3023" fmla="*/ 4060514 w 6063277"/>
              <a:gd name="connsiteY3023" fmla="*/ 2842904 h 6857999"/>
              <a:gd name="connsiteX3024" fmla="*/ 4049446 w 6063277"/>
              <a:gd name="connsiteY3024" fmla="*/ 2842841 h 6857999"/>
              <a:gd name="connsiteX3025" fmla="*/ 4045658 w 6063277"/>
              <a:gd name="connsiteY3025" fmla="*/ 2843264 h 6857999"/>
              <a:gd name="connsiteX3026" fmla="*/ 4041318 w 6063277"/>
              <a:gd name="connsiteY3026" fmla="*/ 2844075 h 6857999"/>
              <a:gd name="connsiteX3027" fmla="*/ 4038726 w 6063277"/>
              <a:gd name="connsiteY3027" fmla="*/ 2845340 h 6857999"/>
              <a:gd name="connsiteX3028" fmla="*/ 4034787 w 6063277"/>
              <a:gd name="connsiteY3028" fmla="*/ 2846430 h 6857999"/>
              <a:gd name="connsiteX3029" fmla="*/ 4032043 w 6063277"/>
              <a:gd name="connsiteY3029" fmla="*/ 2848362 h 6857999"/>
              <a:gd name="connsiteX3030" fmla="*/ 4028749 w 6063277"/>
              <a:gd name="connsiteY3030" fmla="*/ 2850682 h 6857999"/>
              <a:gd name="connsiteX3031" fmla="*/ 4023360 w 6063277"/>
              <a:gd name="connsiteY3031" fmla="*/ 2856161 h 6857999"/>
              <a:gd name="connsiteX3032" fmla="*/ 4020111 w 6063277"/>
              <a:gd name="connsiteY3032" fmla="*/ 2862377 h 6857999"/>
              <a:gd name="connsiteX3033" fmla="*/ 4017111 w 6063277"/>
              <a:gd name="connsiteY3033" fmla="*/ 2869542 h 6857999"/>
              <a:gd name="connsiteX3034" fmla="*/ 4014210 w 6063277"/>
              <a:gd name="connsiteY3034" fmla="*/ 2878319 h 6857999"/>
              <a:gd name="connsiteX3035" fmla="*/ 4012651 w 6063277"/>
              <a:gd name="connsiteY3035" fmla="*/ 2887273 h 6857999"/>
              <a:gd name="connsiteX3036" fmla="*/ 4011346 w 6063277"/>
              <a:gd name="connsiteY3036" fmla="*/ 2897173 h 6857999"/>
              <a:gd name="connsiteX3037" fmla="*/ 4011231 w 6063277"/>
              <a:gd name="connsiteY3037" fmla="*/ 2907915 h 6857999"/>
              <a:gd name="connsiteX3038" fmla="*/ 4012449 w 6063277"/>
              <a:gd name="connsiteY3038" fmla="*/ 2931189 h 6857999"/>
              <a:gd name="connsiteX3039" fmla="*/ 4015667 w 6063277"/>
              <a:gd name="connsiteY3039" fmla="*/ 2955860 h 6857999"/>
              <a:gd name="connsiteX3040" fmla="*/ 4021019 w 6063277"/>
              <a:gd name="connsiteY3040" fmla="*/ 2981273 h 6857999"/>
              <a:gd name="connsiteX3041" fmla="*/ 4027319 w 6063277"/>
              <a:gd name="connsiteY3041" fmla="*/ 3006580 h 6857999"/>
              <a:gd name="connsiteX3042" fmla="*/ 4039671 w 6063277"/>
              <a:gd name="connsiteY3042" fmla="*/ 3056245 h 6857999"/>
              <a:gd name="connsiteX3043" fmla="*/ 4050984 w 6063277"/>
              <a:gd name="connsiteY3043" fmla="*/ 3098224 h 6857999"/>
              <a:gd name="connsiteX3044" fmla="*/ 4055200 w 6063277"/>
              <a:gd name="connsiteY3044" fmla="*/ 3114337 h 6857999"/>
              <a:gd name="connsiteX3045" fmla="*/ 4056531 w 6063277"/>
              <a:gd name="connsiteY3045" fmla="*/ 3126868 h 6857999"/>
              <a:gd name="connsiteX3046" fmla="*/ 4054831 w 6063277"/>
              <a:gd name="connsiteY3046" fmla="*/ 3130310 h 6857999"/>
              <a:gd name="connsiteX3047" fmla="*/ 4053036 w 6063277"/>
              <a:gd name="connsiteY3047" fmla="*/ 3132136 h 6857999"/>
              <a:gd name="connsiteX3048" fmla="*/ 4050991 w 6063277"/>
              <a:gd name="connsiteY3048" fmla="*/ 3133015 h 6857999"/>
              <a:gd name="connsiteX3049" fmla="*/ 4048847 w 6063277"/>
              <a:gd name="connsiteY3049" fmla="*/ 3132279 h 6857999"/>
              <a:gd name="connsiteX3050" fmla="*/ 4043615 w 6063277"/>
              <a:gd name="connsiteY3050" fmla="*/ 3130914 h 6857999"/>
              <a:gd name="connsiteX3051" fmla="*/ 4040127 w 6063277"/>
              <a:gd name="connsiteY3051" fmla="*/ 3130002 h 6857999"/>
              <a:gd name="connsiteX3052" fmla="*/ 4036337 w 6063277"/>
              <a:gd name="connsiteY3052" fmla="*/ 3130426 h 6857999"/>
              <a:gd name="connsiteX3053" fmla="*/ 4034486 w 6063277"/>
              <a:gd name="connsiteY3053" fmla="*/ 3175504 h 6857999"/>
              <a:gd name="connsiteX3054" fmla="*/ 4033335 w 6063277"/>
              <a:gd name="connsiteY3054" fmla="*/ 3219526 h 6857999"/>
              <a:gd name="connsiteX3055" fmla="*/ 4029189 w 6063277"/>
              <a:gd name="connsiteY3055" fmla="*/ 3305504 h 6857999"/>
              <a:gd name="connsiteX3056" fmla="*/ 4025741 w 6063277"/>
              <a:gd name="connsiteY3056" fmla="*/ 3349459 h 6857999"/>
              <a:gd name="connsiteX3057" fmla="*/ 4021202 w 6063277"/>
              <a:gd name="connsiteY3057" fmla="*/ 3394185 h 6857999"/>
              <a:gd name="connsiteX3058" fmla="*/ 4017831 w 6063277"/>
              <a:gd name="connsiteY3058" fmla="*/ 3417324 h 6857999"/>
              <a:gd name="connsiteX3059" fmla="*/ 4013517 w 6063277"/>
              <a:gd name="connsiteY3059" fmla="*/ 3440564 h 6857999"/>
              <a:gd name="connsiteX3060" fmla="*/ 4009051 w 6063277"/>
              <a:gd name="connsiteY3060" fmla="*/ 3464474 h 6857999"/>
              <a:gd name="connsiteX3061" fmla="*/ 4003090 w 6063277"/>
              <a:gd name="connsiteY3061" fmla="*/ 3488875 h 6857999"/>
              <a:gd name="connsiteX3062" fmla="*/ 4004382 w 6063277"/>
              <a:gd name="connsiteY3062" fmla="*/ 3491332 h 6857999"/>
              <a:gd name="connsiteX3063" fmla="*/ 4005578 w 6063277"/>
              <a:gd name="connsiteY3063" fmla="*/ 3492173 h 6857999"/>
              <a:gd name="connsiteX3064" fmla="*/ 4007323 w 6063277"/>
              <a:gd name="connsiteY3064" fmla="*/ 3492629 h 6857999"/>
              <a:gd name="connsiteX3065" fmla="*/ 4009765 w 6063277"/>
              <a:gd name="connsiteY3065" fmla="*/ 3492030 h 6857999"/>
              <a:gd name="connsiteX3066" fmla="*/ 4013855 w 6063277"/>
              <a:gd name="connsiteY3066" fmla="*/ 3490273 h 6857999"/>
              <a:gd name="connsiteX3067" fmla="*/ 4016899 w 6063277"/>
              <a:gd name="connsiteY3067" fmla="*/ 3487006 h 6857999"/>
              <a:gd name="connsiteX3068" fmla="*/ 4019796 w 6063277"/>
              <a:gd name="connsiteY3068" fmla="*/ 3484407 h 6857999"/>
              <a:gd name="connsiteX3069" fmla="*/ 4022441 w 6063277"/>
              <a:gd name="connsiteY3069" fmla="*/ 3480858 h 6857999"/>
              <a:gd name="connsiteX3070" fmla="*/ 4024688 w 6063277"/>
              <a:gd name="connsiteY3070" fmla="*/ 3477033 h 6857999"/>
              <a:gd name="connsiteX3071" fmla="*/ 4022387 w 6063277"/>
              <a:gd name="connsiteY3071" fmla="*/ 3483141 h 6857999"/>
              <a:gd name="connsiteX3072" fmla="*/ 4018443 w 6063277"/>
              <a:gd name="connsiteY3072" fmla="*/ 3490409 h 6857999"/>
              <a:gd name="connsiteX3073" fmla="*/ 4007749 w 6063277"/>
              <a:gd name="connsiteY3073" fmla="*/ 3509164 h 6857999"/>
              <a:gd name="connsiteX3074" fmla="*/ 3995208 w 6063277"/>
              <a:gd name="connsiteY3074" fmla="*/ 3532026 h 6857999"/>
              <a:gd name="connsiteX3075" fmla="*/ 3989261 w 6063277"/>
              <a:gd name="connsiteY3075" fmla="*/ 3544071 h 6857999"/>
              <a:gd name="connsiteX3076" fmla="*/ 3982216 w 6063277"/>
              <a:gd name="connsiteY3076" fmla="*/ 3556888 h 6857999"/>
              <a:gd name="connsiteX3077" fmla="*/ 3977066 w 6063277"/>
              <a:gd name="connsiteY3077" fmla="*/ 3569494 h 6857999"/>
              <a:gd name="connsiteX3078" fmla="*/ 3973962 w 6063277"/>
              <a:gd name="connsiteY3078" fmla="*/ 3581221 h 6857999"/>
              <a:gd name="connsiteX3079" fmla="*/ 3971655 w 6063277"/>
              <a:gd name="connsiteY3079" fmla="*/ 3593508 h 6857999"/>
              <a:gd name="connsiteX3080" fmla="*/ 3970851 w 6063277"/>
              <a:gd name="connsiteY3080" fmla="*/ 3599126 h 6857999"/>
              <a:gd name="connsiteX3081" fmla="*/ 3970046 w 6063277"/>
              <a:gd name="connsiteY3081" fmla="*/ 3604743 h 6857999"/>
              <a:gd name="connsiteX3082" fmla="*/ 3971683 w 6063277"/>
              <a:gd name="connsiteY3082" fmla="*/ 3609763 h 6857999"/>
              <a:gd name="connsiteX3083" fmla="*/ 3972926 w 6063277"/>
              <a:gd name="connsiteY3083" fmla="*/ 3614500 h 6857999"/>
              <a:gd name="connsiteX3084" fmla="*/ 3975111 w 6063277"/>
              <a:gd name="connsiteY3084" fmla="*/ 3619134 h 6857999"/>
              <a:gd name="connsiteX3085" fmla="*/ 3977697 w 6063277"/>
              <a:gd name="connsiteY3085" fmla="*/ 3624047 h 6857999"/>
              <a:gd name="connsiteX3086" fmla="*/ 3981931 w 6063277"/>
              <a:gd name="connsiteY3086" fmla="*/ 3627800 h 6857999"/>
              <a:gd name="connsiteX3087" fmla="*/ 3985613 w 6063277"/>
              <a:gd name="connsiteY3087" fmla="*/ 3631941 h 6857999"/>
              <a:gd name="connsiteX3088" fmla="*/ 3990395 w 6063277"/>
              <a:gd name="connsiteY3088" fmla="*/ 3635308 h 6857999"/>
              <a:gd name="connsiteX3089" fmla="*/ 3996423 w 6063277"/>
              <a:gd name="connsiteY3089" fmla="*/ 3637236 h 6857999"/>
              <a:gd name="connsiteX3090" fmla="*/ 3992388 w 6063277"/>
              <a:gd name="connsiteY3090" fmla="*/ 3636711 h 6857999"/>
              <a:gd name="connsiteX3091" fmla="*/ 3988501 w 6063277"/>
              <a:gd name="connsiteY3091" fmla="*/ 3635519 h 6857999"/>
              <a:gd name="connsiteX3092" fmla="*/ 3982924 w 6063277"/>
              <a:gd name="connsiteY3092" fmla="*/ 3631591 h 6857999"/>
              <a:gd name="connsiteX3093" fmla="*/ 3980135 w 6063277"/>
              <a:gd name="connsiteY3093" fmla="*/ 3629626 h 6857999"/>
              <a:gd name="connsiteX3094" fmla="*/ 3975849 w 6063277"/>
              <a:gd name="connsiteY3094" fmla="*/ 3628156 h 6857999"/>
              <a:gd name="connsiteX3095" fmla="*/ 3972911 w 6063277"/>
              <a:gd name="connsiteY3095" fmla="*/ 3626857 h 6857999"/>
              <a:gd name="connsiteX3096" fmla="*/ 3967926 w 6063277"/>
              <a:gd name="connsiteY3096" fmla="*/ 3626440 h 6857999"/>
              <a:gd name="connsiteX3097" fmla="*/ 3968768 w 6063277"/>
              <a:gd name="connsiteY3097" fmla="*/ 3630897 h 6857999"/>
              <a:gd name="connsiteX3098" fmla="*/ 3970158 w 6063277"/>
              <a:gd name="connsiteY3098" fmla="*/ 3634969 h 6857999"/>
              <a:gd name="connsiteX3099" fmla="*/ 3973046 w 6063277"/>
              <a:gd name="connsiteY3099" fmla="*/ 3638547 h 6857999"/>
              <a:gd name="connsiteX3100" fmla="*/ 3976082 w 6063277"/>
              <a:gd name="connsiteY3100" fmla="*/ 3641459 h 6857999"/>
              <a:gd name="connsiteX3101" fmla="*/ 3983009 w 6063277"/>
              <a:gd name="connsiteY3101" fmla="*/ 3645562 h 6857999"/>
              <a:gd name="connsiteX3102" fmla="*/ 3990877 w 6063277"/>
              <a:gd name="connsiteY3102" fmla="*/ 3649560 h 6857999"/>
              <a:gd name="connsiteX3103" fmla="*/ 3998749 w 6063277"/>
              <a:gd name="connsiteY3103" fmla="*/ 3653557 h 6857999"/>
              <a:gd name="connsiteX3104" fmla="*/ 4003432 w 6063277"/>
              <a:gd name="connsiteY3104" fmla="*/ 3655309 h 6857999"/>
              <a:gd name="connsiteX3105" fmla="*/ 4005522 w 6063277"/>
              <a:gd name="connsiteY3105" fmla="*/ 3658327 h 6857999"/>
              <a:gd name="connsiteX3106" fmla="*/ 4008959 w 6063277"/>
              <a:gd name="connsiteY3106" fmla="*/ 3661519 h 6857999"/>
              <a:gd name="connsiteX3107" fmla="*/ 4010898 w 6063277"/>
              <a:gd name="connsiteY3107" fmla="*/ 3665203 h 6857999"/>
              <a:gd name="connsiteX3108" fmla="*/ 4012289 w 6063277"/>
              <a:gd name="connsiteY3108" fmla="*/ 3669275 h 6857999"/>
              <a:gd name="connsiteX3109" fmla="*/ 4012581 w 6063277"/>
              <a:gd name="connsiteY3109" fmla="*/ 3674120 h 6857999"/>
              <a:gd name="connsiteX3110" fmla="*/ 4005250 w 6063277"/>
              <a:gd name="connsiteY3110" fmla="*/ 3675916 h 6857999"/>
              <a:gd name="connsiteX3111" fmla="*/ 3998620 w 6063277"/>
              <a:gd name="connsiteY3111" fmla="*/ 3676658 h 6857999"/>
              <a:gd name="connsiteX3112" fmla="*/ 3994036 w 6063277"/>
              <a:gd name="connsiteY3112" fmla="*/ 3676518 h 6857999"/>
              <a:gd name="connsiteX3113" fmla="*/ 3989599 w 6063277"/>
              <a:gd name="connsiteY3113" fmla="*/ 3675714 h 6857999"/>
              <a:gd name="connsiteX3114" fmla="*/ 3981674 w 6063277"/>
              <a:gd name="connsiteY3114" fmla="*/ 3674000 h 6857999"/>
              <a:gd name="connsiteX3115" fmla="*/ 3977241 w 6063277"/>
              <a:gd name="connsiteY3115" fmla="*/ 3673193 h 6857999"/>
              <a:gd name="connsiteX3116" fmla="*/ 3972656 w 6063277"/>
              <a:gd name="connsiteY3116" fmla="*/ 3673055 h 6857999"/>
              <a:gd name="connsiteX3117" fmla="*/ 3964962 w 6063277"/>
              <a:gd name="connsiteY3117" fmla="*/ 3684645 h 6857999"/>
              <a:gd name="connsiteX3118" fmla="*/ 3960112 w 6063277"/>
              <a:gd name="connsiteY3118" fmla="*/ 3695919 h 6857999"/>
              <a:gd name="connsiteX3119" fmla="*/ 3957459 w 6063277"/>
              <a:gd name="connsiteY3119" fmla="*/ 3705644 h 6857999"/>
              <a:gd name="connsiteX3120" fmla="*/ 3955751 w 6063277"/>
              <a:gd name="connsiteY3120" fmla="*/ 3715264 h 6857999"/>
              <a:gd name="connsiteX3121" fmla="*/ 3954744 w 6063277"/>
              <a:gd name="connsiteY3121" fmla="*/ 3723829 h 6857999"/>
              <a:gd name="connsiteX3122" fmla="*/ 3956184 w 6063277"/>
              <a:gd name="connsiteY3122" fmla="*/ 3731795 h 6857999"/>
              <a:gd name="connsiteX3123" fmla="*/ 3957765 w 6063277"/>
              <a:gd name="connsiteY3123" fmla="*/ 3739100 h 6857999"/>
              <a:gd name="connsiteX3124" fmla="*/ 3958954 w 6063277"/>
              <a:gd name="connsiteY3124" fmla="*/ 3746119 h 6857999"/>
              <a:gd name="connsiteX3125" fmla="*/ 3962577 w 6063277"/>
              <a:gd name="connsiteY3125" fmla="*/ 3758721 h 6857999"/>
              <a:gd name="connsiteX3126" fmla="*/ 3964065 w 6063277"/>
              <a:gd name="connsiteY3126" fmla="*/ 3764407 h 6857999"/>
              <a:gd name="connsiteX3127" fmla="*/ 3964207 w 6063277"/>
              <a:gd name="connsiteY3127" fmla="*/ 3769918 h 6857999"/>
              <a:gd name="connsiteX3128" fmla="*/ 3963006 w 6063277"/>
              <a:gd name="connsiteY3128" fmla="*/ 3775255 h 6857999"/>
              <a:gd name="connsiteX3129" fmla="*/ 3960854 w 6063277"/>
              <a:gd name="connsiteY3129" fmla="*/ 3780697 h 6857999"/>
              <a:gd name="connsiteX3130" fmla="*/ 3956413 w 6063277"/>
              <a:gd name="connsiteY3130" fmla="*/ 3786070 h 6857999"/>
              <a:gd name="connsiteX3131" fmla="*/ 3950073 w 6063277"/>
              <a:gd name="connsiteY3131" fmla="*/ 3791657 h 6857999"/>
              <a:gd name="connsiteX3132" fmla="*/ 3951613 w 6063277"/>
              <a:gd name="connsiteY3132" fmla="*/ 3795063 h 6857999"/>
              <a:gd name="connsiteX3133" fmla="*/ 3955047 w 6063277"/>
              <a:gd name="connsiteY3133" fmla="*/ 3798256 h 6857999"/>
              <a:gd name="connsiteX3134" fmla="*/ 3961275 w 6063277"/>
              <a:gd name="connsiteY3134" fmla="*/ 3803411 h 6857999"/>
              <a:gd name="connsiteX3135" fmla="*/ 3963763 w 6063277"/>
              <a:gd name="connsiteY3135" fmla="*/ 3806710 h 6857999"/>
              <a:gd name="connsiteX3136" fmla="*/ 3966800 w 6063277"/>
              <a:gd name="connsiteY3136" fmla="*/ 3809620 h 6857999"/>
              <a:gd name="connsiteX3137" fmla="*/ 3967794 w 6063277"/>
              <a:gd name="connsiteY3137" fmla="*/ 3813411 h 6857999"/>
              <a:gd name="connsiteX3138" fmla="*/ 3966989 w 6063277"/>
              <a:gd name="connsiteY3138" fmla="*/ 3819029 h 6857999"/>
              <a:gd name="connsiteX3139" fmla="*/ 3974016 w 6063277"/>
              <a:gd name="connsiteY3139" fmla="*/ 3818569 h 6857999"/>
              <a:gd name="connsiteX3140" fmla="*/ 3979551 w 6063277"/>
              <a:gd name="connsiteY3140" fmla="*/ 3818600 h 6857999"/>
              <a:gd name="connsiteX3141" fmla="*/ 3983337 w 6063277"/>
              <a:gd name="connsiteY3141" fmla="*/ 3818178 h 6857999"/>
              <a:gd name="connsiteX3142" fmla="*/ 3987280 w 6063277"/>
              <a:gd name="connsiteY3142" fmla="*/ 3817084 h 6857999"/>
              <a:gd name="connsiteX3143" fmla="*/ 3989872 w 6063277"/>
              <a:gd name="connsiteY3143" fmla="*/ 3815821 h 6857999"/>
              <a:gd name="connsiteX3144" fmla="*/ 3993166 w 6063277"/>
              <a:gd name="connsiteY3144" fmla="*/ 3813501 h 6857999"/>
              <a:gd name="connsiteX3145" fmla="*/ 3995814 w 6063277"/>
              <a:gd name="connsiteY3145" fmla="*/ 3809953 h 6857999"/>
              <a:gd name="connsiteX3146" fmla="*/ 3999405 w 6063277"/>
              <a:gd name="connsiteY3146" fmla="*/ 3806300 h 6857999"/>
              <a:gd name="connsiteX3147" fmla="*/ 4000804 w 6063277"/>
              <a:gd name="connsiteY3147" fmla="*/ 3804193 h 6857999"/>
              <a:gd name="connsiteX3148" fmla="*/ 4004098 w 6063277"/>
              <a:gd name="connsiteY3148" fmla="*/ 3801873 h 6857999"/>
              <a:gd name="connsiteX3149" fmla="*/ 4007087 w 6063277"/>
              <a:gd name="connsiteY3149" fmla="*/ 3800891 h 6857999"/>
              <a:gd name="connsiteX3150" fmla="*/ 4010631 w 6063277"/>
              <a:gd name="connsiteY3150" fmla="*/ 3799517 h 6857999"/>
              <a:gd name="connsiteX3151" fmla="*/ 4014420 w 6063277"/>
              <a:gd name="connsiteY3151" fmla="*/ 3799094 h 6857999"/>
              <a:gd name="connsiteX3152" fmla="*/ 4019553 w 6063277"/>
              <a:gd name="connsiteY3152" fmla="*/ 3798846 h 6857999"/>
              <a:gd name="connsiteX3153" fmla="*/ 4016659 w 6063277"/>
              <a:gd name="connsiteY3153" fmla="*/ 3801446 h 6857999"/>
              <a:gd name="connsiteX3154" fmla="*/ 4014012 w 6063277"/>
              <a:gd name="connsiteY3154" fmla="*/ 3804993 h 6857999"/>
              <a:gd name="connsiteX3155" fmla="*/ 4010818 w 6063277"/>
              <a:gd name="connsiteY3155" fmla="*/ 3808927 h 6857999"/>
              <a:gd name="connsiteX3156" fmla="*/ 4008570 w 6063277"/>
              <a:gd name="connsiteY3156" fmla="*/ 3812754 h 6857999"/>
              <a:gd name="connsiteX3157" fmla="*/ 4007667 w 6063277"/>
              <a:gd name="connsiteY3157" fmla="*/ 3816758 h 6857999"/>
              <a:gd name="connsiteX3158" fmla="*/ 4006218 w 6063277"/>
              <a:gd name="connsiteY3158" fmla="*/ 3821145 h 6857999"/>
              <a:gd name="connsiteX3159" fmla="*/ 4006109 w 6063277"/>
              <a:gd name="connsiteY3159" fmla="*/ 3825712 h 6857999"/>
              <a:gd name="connsiteX3160" fmla="*/ 4006803 w 6063277"/>
              <a:gd name="connsiteY3160" fmla="*/ 3830834 h 6857999"/>
              <a:gd name="connsiteX3161" fmla="*/ 4003463 w 6063277"/>
              <a:gd name="connsiteY3161" fmla="*/ 3829258 h 6857999"/>
              <a:gd name="connsiteX3162" fmla="*/ 3998477 w 6063277"/>
              <a:gd name="connsiteY3162" fmla="*/ 3828841 h 6857999"/>
              <a:gd name="connsiteX3163" fmla="*/ 3989309 w 6063277"/>
              <a:gd name="connsiteY3163" fmla="*/ 3828563 h 6857999"/>
              <a:gd name="connsiteX3164" fmla="*/ 3984723 w 6063277"/>
              <a:gd name="connsiteY3164" fmla="*/ 3828425 h 6857999"/>
              <a:gd name="connsiteX3165" fmla="*/ 3982181 w 6063277"/>
              <a:gd name="connsiteY3165" fmla="*/ 3827410 h 6857999"/>
              <a:gd name="connsiteX3166" fmla="*/ 3978295 w 6063277"/>
              <a:gd name="connsiteY3166" fmla="*/ 3826220 h 6857999"/>
              <a:gd name="connsiteX3167" fmla="*/ 3977153 w 6063277"/>
              <a:gd name="connsiteY3167" fmla="*/ 3823094 h 6857999"/>
              <a:gd name="connsiteX3168" fmla="*/ 3973611 w 6063277"/>
              <a:gd name="connsiteY3168" fmla="*/ 3824465 h 6857999"/>
              <a:gd name="connsiteX3169" fmla="*/ 3971964 w 6063277"/>
              <a:gd name="connsiteY3169" fmla="*/ 3825626 h 6857999"/>
              <a:gd name="connsiteX3170" fmla="*/ 3970319 w 6063277"/>
              <a:gd name="connsiteY3170" fmla="*/ 3826785 h 6857999"/>
              <a:gd name="connsiteX3171" fmla="*/ 3969618 w 6063277"/>
              <a:gd name="connsiteY3171" fmla="*/ 3827839 h 6857999"/>
              <a:gd name="connsiteX3172" fmla="*/ 3969965 w 6063277"/>
              <a:gd name="connsiteY3172" fmla="*/ 3830402 h 6857999"/>
              <a:gd name="connsiteX3173" fmla="*/ 3971658 w 6063277"/>
              <a:gd name="connsiteY3173" fmla="*/ 3833138 h 6857999"/>
              <a:gd name="connsiteX3174" fmla="*/ 3971452 w 6063277"/>
              <a:gd name="connsiteY3174" fmla="*/ 3836088 h 6857999"/>
              <a:gd name="connsiteX3175" fmla="*/ 3971551 w 6063277"/>
              <a:gd name="connsiteY3175" fmla="*/ 3837702 h 6857999"/>
              <a:gd name="connsiteX3176" fmla="*/ 3969755 w 6063277"/>
              <a:gd name="connsiteY3176" fmla="*/ 3839528 h 6857999"/>
              <a:gd name="connsiteX3177" fmla="*/ 3968654 w 6063277"/>
              <a:gd name="connsiteY3177" fmla="*/ 3840302 h 6857999"/>
              <a:gd name="connsiteX3178" fmla="*/ 3964965 w 6063277"/>
              <a:gd name="connsiteY3178" fmla="*/ 3842340 h 6857999"/>
              <a:gd name="connsiteX3179" fmla="*/ 3960475 w 6063277"/>
              <a:gd name="connsiteY3179" fmla="*/ 3843818 h 6857999"/>
              <a:gd name="connsiteX3180" fmla="*/ 3954642 w 6063277"/>
              <a:gd name="connsiteY3180" fmla="*/ 3845121 h 6857999"/>
              <a:gd name="connsiteX3181" fmla="*/ 3959423 w 6063277"/>
              <a:gd name="connsiteY3181" fmla="*/ 3848488 h 6857999"/>
              <a:gd name="connsiteX3182" fmla="*/ 3963408 w 6063277"/>
              <a:gd name="connsiteY3182" fmla="*/ 3851294 h 6857999"/>
              <a:gd name="connsiteX3183" fmla="*/ 3970375 w 6063277"/>
              <a:gd name="connsiteY3183" fmla="*/ 3859294 h 6857999"/>
              <a:gd name="connsiteX3184" fmla="*/ 3975158 w 6063277"/>
              <a:gd name="connsiteY3184" fmla="*/ 3862661 h 6857999"/>
              <a:gd name="connsiteX3185" fmla="*/ 3979141 w 6063277"/>
              <a:gd name="connsiteY3185" fmla="*/ 3865467 h 6857999"/>
              <a:gd name="connsiteX3186" fmla="*/ 3985572 w 6063277"/>
              <a:gd name="connsiteY3186" fmla="*/ 3867673 h 6857999"/>
              <a:gd name="connsiteX3187" fmla="*/ 3992696 w 6063277"/>
              <a:gd name="connsiteY3187" fmla="*/ 3868829 h 6857999"/>
              <a:gd name="connsiteX3188" fmla="*/ 3991448 w 6063277"/>
              <a:gd name="connsiteY3188" fmla="*/ 3870269 h 6857999"/>
              <a:gd name="connsiteX3189" fmla="*/ 3989651 w 6063277"/>
              <a:gd name="connsiteY3189" fmla="*/ 3872095 h 6857999"/>
              <a:gd name="connsiteX3190" fmla="*/ 3985962 w 6063277"/>
              <a:gd name="connsiteY3190" fmla="*/ 3874133 h 6857999"/>
              <a:gd name="connsiteX3191" fmla="*/ 3980924 w 6063277"/>
              <a:gd name="connsiteY3191" fmla="*/ 3875998 h 6857999"/>
              <a:gd name="connsiteX3192" fmla="*/ 3976437 w 6063277"/>
              <a:gd name="connsiteY3192" fmla="*/ 3877474 h 6857999"/>
              <a:gd name="connsiteX3193" fmla="*/ 3963420 w 6063277"/>
              <a:gd name="connsiteY3193" fmla="*/ 3879906 h 6857999"/>
              <a:gd name="connsiteX3194" fmla="*/ 3951507 w 6063277"/>
              <a:gd name="connsiteY3194" fmla="*/ 3881562 h 6857999"/>
              <a:gd name="connsiteX3195" fmla="*/ 3946304 w 6063277"/>
              <a:gd name="connsiteY3195" fmla="*/ 3896450 h 6857999"/>
              <a:gd name="connsiteX3196" fmla="*/ 3942348 w 6063277"/>
              <a:gd name="connsiteY3196" fmla="*/ 3909897 h 6857999"/>
              <a:gd name="connsiteX3197" fmla="*/ 3938792 w 6063277"/>
              <a:gd name="connsiteY3197" fmla="*/ 3923627 h 6857999"/>
              <a:gd name="connsiteX3198" fmla="*/ 3936732 w 6063277"/>
              <a:gd name="connsiteY3198" fmla="*/ 3936862 h 6857999"/>
              <a:gd name="connsiteX3199" fmla="*/ 3936167 w 6063277"/>
              <a:gd name="connsiteY3199" fmla="*/ 3949605 h 6857999"/>
              <a:gd name="connsiteX3200" fmla="*/ 3936154 w 6063277"/>
              <a:gd name="connsiteY3200" fmla="*/ 3961962 h 6857999"/>
              <a:gd name="connsiteX3201" fmla="*/ 3936537 w 6063277"/>
              <a:gd name="connsiteY3201" fmla="*/ 3974600 h 6857999"/>
              <a:gd name="connsiteX3202" fmla="*/ 3937618 w 6063277"/>
              <a:gd name="connsiteY3202" fmla="*/ 3986185 h 6857999"/>
              <a:gd name="connsiteX3203" fmla="*/ 3941925 w 6063277"/>
              <a:gd name="connsiteY3203" fmla="*/ 4010089 h 6857999"/>
              <a:gd name="connsiteX3204" fmla="*/ 3947579 w 6063277"/>
              <a:gd name="connsiteY3204" fmla="*/ 4034167 h 6857999"/>
              <a:gd name="connsiteX3205" fmla="*/ 3959927 w 6063277"/>
              <a:gd name="connsiteY3205" fmla="*/ 4083836 h 6857999"/>
              <a:gd name="connsiteX3206" fmla="*/ 3947907 w 6063277"/>
              <a:gd name="connsiteY3206" fmla="*/ 4090055 h 6857999"/>
              <a:gd name="connsiteX3207" fmla="*/ 3938578 w 6063277"/>
              <a:gd name="connsiteY3207" fmla="*/ 4096625 h 6857999"/>
              <a:gd name="connsiteX3208" fmla="*/ 3930045 w 6063277"/>
              <a:gd name="connsiteY3208" fmla="*/ 4103757 h 6857999"/>
              <a:gd name="connsiteX3209" fmla="*/ 3921760 w 6063277"/>
              <a:gd name="connsiteY3209" fmla="*/ 4111836 h 6857999"/>
              <a:gd name="connsiteX3210" fmla="*/ 3915368 w 6063277"/>
              <a:gd name="connsiteY3210" fmla="*/ 4119704 h 6857999"/>
              <a:gd name="connsiteX3211" fmla="*/ 3909477 w 6063277"/>
              <a:gd name="connsiteY3211" fmla="*/ 4129467 h 6857999"/>
              <a:gd name="connsiteX3212" fmla="*/ 3904831 w 6063277"/>
              <a:gd name="connsiteY3212" fmla="*/ 4137788 h 6857999"/>
              <a:gd name="connsiteX3213" fmla="*/ 3900831 w 6063277"/>
              <a:gd name="connsiteY3213" fmla="*/ 4147340 h 6857999"/>
              <a:gd name="connsiteX3214" fmla="*/ 3897776 w 6063277"/>
              <a:gd name="connsiteY3214" fmla="*/ 4156787 h 6857999"/>
              <a:gd name="connsiteX3215" fmla="*/ 3896222 w 6063277"/>
              <a:gd name="connsiteY3215" fmla="*/ 4165738 h 6857999"/>
              <a:gd name="connsiteX3216" fmla="*/ 3895461 w 6063277"/>
              <a:gd name="connsiteY3216" fmla="*/ 4175253 h 6857999"/>
              <a:gd name="connsiteX3217" fmla="*/ 3894150 w 6063277"/>
              <a:gd name="connsiteY3217" fmla="*/ 4185156 h 6857999"/>
              <a:gd name="connsiteX3218" fmla="*/ 3895039 w 6063277"/>
              <a:gd name="connsiteY3218" fmla="*/ 4193509 h 6857999"/>
              <a:gd name="connsiteX3219" fmla="*/ 3895779 w 6063277"/>
              <a:gd name="connsiteY3219" fmla="*/ 4202528 h 6857999"/>
              <a:gd name="connsiteX3220" fmla="*/ 3898163 w 6063277"/>
              <a:gd name="connsiteY3220" fmla="*/ 4210389 h 6857999"/>
              <a:gd name="connsiteX3221" fmla="*/ 3900942 w 6063277"/>
              <a:gd name="connsiteY3221" fmla="*/ 4218535 h 6857999"/>
              <a:gd name="connsiteX3222" fmla="*/ 3893815 w 6063277"/>
              <a:gd name="connsiteY3222" fmla="*/ 4217381 h 6857999"/>
              <a:gd name="connsiteX3223" fmla="*/ 3888281 w 6063277"/>
              <a:gd name="connsiteY3223" fmla="*/ 4217349 h 6857999"/>
              <a:gd name="connsiteX3224" fmla="*/ 3884344 w 6063277"/>
              <a:gd name="connsiteY3224" fmla="*/ 4218438 h 6857999"/>
              <a:gd name="connsiteX3225" fmla="*/ 3880501 w 6063277"/>
              <a:gd name="connsiteY3225" fmla="*/ 4221143 h 6857999"/>
              <a:gd name="connsiteX3226" fmla="*/ 3876510 w 6063277"/>
              <a:gd name="connsiteY3226" fmla="*/ 4224516 h 6857999"/>
              <a:gd name="connsiteX3227" fmla="*/ 3874262 w 6063277"/>
              <a:gd name="connsiteY3227" fmla="*/ 4228344 h 6857999"/>
              <a:gd name="connsiteX3228" fmla="*/ 3872413 w 6063277"/>
              <a:gd name="connsiteY3228" fmla="*/ 4232453 h 6857999"/>
              <a:gd name="connsiteX3229" fmla="*/ 3869712 w 6063277"/>
              <a:gd name="connsiteY3229" fmla="*/ 4238282 h 6857999"/>
              <a:gd name="connsiteX3230" fmla="*/ 3866513 w 6063277"/>
              <a:gd name="connsiteY3230" fmla="*/ 4248392 h 6857999"/>
              <a:gd name="connsiteX3231" fmla="*/ 3861811 w 6063277"/>
              <a:gd name="connsiteY3231" fmla="*/ 4258999 h 6857999"/>
              <a:gd name="connsiteX3232" fmla="*/ 3859812 w 6063277"/>
              <a:gd name="connsiteY3232" fmla="*/ 4263774 h 6857999"/>
              <a:gd name="connsiteX3233" fmla="*/ 3856465 w 6063277"/>
              <a:gd name="connsiteY3233" fmla="*/ 4268376 h 6857999"/>
              <a:gd name="connsiteX3234" fmla="*/ 3852474 w 6063277"/>
              <a:gd name="connsiteY3234" fmla="*/ 4271748 h 6857999"/>
              <a:gd name="connsiteX3235" fmla="*/ 3846984 w 6063277"/>
              <a:gd name="connsiteY3235" fmla="*/ 4275614 h 6857999"/>
              <a:gd name="connsiteX3236" fmla="*/ 3848180 w 6063277"/>
              <a:gd name="connsiteY3236" fmla="*/ 4276455 h 6857999"/>
              <a:gd name="connsiteX3237" fmla="*/ 3849226 w 6063277"/>
              <a:gd name="connsiteY3237" fmla="*/ 4277963 h 6857999"/>
              <a:gd name="connsiteX3238" fmla="*/ 3852961 w 6063277"/>
              <a:gd name="connsiteY3238" fmla="*/ 4279822 h 6857999"/>
              <a:gd name="connsiteX3239" fmla="*/ 3855352 w 6063277"/>
              <a:gd name="connsiteY3239" fmla="*/ 4281506 h 6857999"/>
              <a:gd name="connsiteX3240" fmla="*/ 3856397 w 6063277"/>
              <a:gd name="connsiteY3240" fmla="*/ 4283013 h 6857999"/>
              <a:gd name="connsiteX3241" fmla="*/ 3856894 w 6063277"/>
              <a:gd name="connsiteY3241" fmla="*/ 4284910 h 6857999"/>
              <a:gd name="connsiteX3242" fmla="*/ 3863372 w 6063277"/>
              <a:gd name="connsiteY3242" fmla="*/ 4284836 h 6857999"/>
              <a:gd name="connsiteX3243" fmla="*/ 3868907 w 6063277"/>
              <a:gd name="connsiteY3243" fmla="*/ 4284868 h 6857999"/>
              <a:gd name="connsiteX3244" fmla="*/ 3873793 w 6063277"/>
              <a:gd name="connsiteY3244" fmla="*/ 4283670 h 6857999"/>
              <a:gd name="connsiteX3245" fmla="*/ 3876936 w 6063277"/>
              <a:gd name="connsiteY3245" fmla="*/ 4282019 h 6857999"/>
              <a:gd name="connsiteX3246" fmla="*/ 3879531 w 6063277"/>
              <a:gd name="connsiteY3246" fmla="*/ 4280753 h 6857999"/>
              <a:gd name="connsiteX3247" fmla="*/ 3881727 w 6063277"/>
              <a:gd name="connsiteY3247" fmla="*/ 4279206 h 6857999"/>
              <a:gd name="connsiteX3248" fmla="*/ 3885866 w 6063277"/>
              <a:gd name="connsiteY3248" fmla="*/ 4275168 h 6857999"/>
              <a:gd name="connsiteX3249" fmla="*/ 3889065 w 6063277"/>
              <a:gd name="connsiteY3249" fmla="*/ 4271233 h 6857999"/>
              <a:gd name="connsiteX3250" fmla="*/ 3890861 w 6063277"/>
              <a:gd name="connsiteY3250" fmla="*/ 4269406 h 6857999"/>
              <a:gd name="connsiteX3251" fmla="*/ 3893055 w 6063277"/>
              <a:gd name="connsiteY3251" fmla="*/ 4267861 h 6857999"/>
              <a:gd name="connsiteX3252" fmla="*/ 3895797 w 6063277"/>
              <a:gd name="connsiteY3252" fmla="*/ 4265930 h 6857999"/>
              <a:gd name="connsiteX3253" fmla="*/ 3898793 w 6063277"/>
              <a:gd name="connsiteY3253" fmla="*/ 4264943 h 6857999"/>
              <a:gd name="connsiteX3254" fmla="*/ 3903678 w 6063277"/>
              <a:gd name="connsiteY3254" fmla="*/ 4263748 h 6857999"/>
              <a:gd name="connsiteX3255" fmla="*/ 3908815 w 6063277"/>
              <a:gd name="connsiteY3255" fmla="*/ 4263497 h 6857999"/>
              <a:gd name="connsiteX3256" fmla="*/ 3903618 w 6063277"/>
              <a:gd name="connsiteY3256" fmla="*/ 4272208 h 6857999"/>
              <a:gd name="connsiteX3257" fmla="*/ 3895732 w 6063277"/>
              <a:gd name="connsiteY3257" fmla="*/ 4280568 h 6857999"/>
              <a:gd name="connsiteX3258" fmla="*/ 3887446 w 6063277"/>
              <a:gd name="connsiteY3258" fmla="*/ 4288647 h 6857999"/>
              <a:gd name="connsiteX3259" fmla="*/ 3878763 w 6063277"/>
              <a:gd name="connsiteY3259" fmla="*/ 4296446 h 6857999"/>
              <a:gd name="connsiteX3260" fmla="*/ 3868734 w 6063277"/>
              <a:gd name="connsiteY3260" fmla="*/ 4304070 h 6857999"/>
              <a:gd name="connsiteX3261" fmla="*/ 3858457 w 6063277"/>
              <a:gd name="connsiteY3261" fmla="*/ 4310746 h 6857999"/>
              <a:gd name="connsiteX3262" fmla="*/ 3846685 w 6063277"/>
              <a:gd name="connsiteY3262" fmla="*/ 4317915 h 6857999"/>
              <a:gd name="connsiteX3263" fmla="*/ 3834663 w 6063277"/>
              <a:gd name="connsiteY3263" fmla="*/ 4324135 h 6857999"/>
              <a:gd name="connsiteX3264" fmla="*/ 3840699 w 6063277"/>
              <a:gd name="connsiteY3264" fmla="*/ 4319884 h 6857999"/>
              <a:gd name="connsiteX3265" fmla="*/ 3845090 w 6063277"/>
              <a:gd name="connsiteY3265" fmla="*/ 4316792 h 6857999"/>
              <a:gd name="connsiteX3266" fmla="*/ 3848136 w 6063277"/>
              <a:gd name="connsiteY3266" fmla="*/ 4313526 h 6857999"/>
              <a:gd name="connsiteX3267" fmla="*/ 3849932 w 6063277"/>
              <a:gd name="connsiteY3267" fmla="*/ 4311699 h 6857999"/>
              <a:gd name="connsiteX3268" fmla="*/ 3849834 w 6063277"/>
              <a:gd name="connsiteY3268" fmla="*/ 4310085 h 6857999"/>
              <a:gd name="connsiteX3269" fmla="*/ 3848789 w 6063277"/>
              <a:gd name="connsiteY3269" fmla="*/ 4308575 h 6857999"/>
              <a:gd name="connsiteX3270" fmla="*/ 3846699 w 6063277"/>
              <a:gd name="connsiteY3270" fmla="*/ 4305559 h 6857999"/>
              <a:gd name="connsiteX3271" fmla="*/ 3841219 w 6063277"/>
              <a:gd name="connsiteY3271" fmla="*/ 4303245 h 6857999"/>
              <a:gd name="connsiteX3272" fmla="*/ 3840323 w 6063277"/>
              <a:gd name="connsiteY3272" fmla="*/ 4301069 h 6857999"/>
              <a:gd name="connsiteX3273" fmla="*/ 3838085 w 6063277"/>
              <a:gd name="connsiteY3273" fmla="*/ 4298718 h 6857999"/>
              <a:gd name="connsiteX3274" fmla="*/ 3836242 w 6063277"/>
              <a:gd name="connsiteY3274" fmla="*/ 4296648 h 6857999"/>
              <a:gd name="connsiteX3275" fmla="*/ 3835249 w 6063277"/>
              <a:gd name="connsiteY3275" fmla="*/ 4292857 h 6857999"/>
              <a:gd name="connsiteX3276" fmla="*/ 3835356 w 6063277"/>
              <a:gd name="connsiteY3276" fmla="*/ 4288292 h 6857999"/>
              <a:gd name="connsiteX3277" fmla="*/ 3836557 w 6063277"/>
              <a:gd name="connsiteY3277" fmla="*/ 4282957 h 6857999"/>
              <a:gd name="connsiteX3278" fmla="*/ 3831468 w 6063277"/>
              <a:gd name="connsiteY3278" fmla="*/ 4287102 h 6857999"/>
              <a:gd name="connsiteX3279" fmla="*/ 3828273 w 6063277"/>
              <a:gd name="connsiteY3279" fmla="*/ 4291036 h 6857999"/>
              <a:gd name="connsiteX3280" fmla="*/ 3826025 w 6063277"/>
              <a:gd name="connsiteY3280" fmla="*/ 4294862 h 6857999"/>
              <a:gd name="connsiteX3281" fmla="*/ 3824176 w 6063277"/>
              <a:gd name="connsiteY3281" fmla="*/ 4298972 h 6857999"/>
              <a:gd name="connsiteX3282" fmla="*/ 3824220 w 6063277"/>
              <a:gd name="connsiteY3282" fmla="*/ 4302868 h 6857999"/>
              <a:gd name="connsiteX3283" fmla="*/ 3823567 w 6063277"/>
              <a:gd name="connsiteY3283" fmla="*/ 4307819 h 6857999"/>
              <a:gd name="connsiteX3284" fmla="*/ 3825402 w 6063277"/>
              <a:gd name="connsiteY3284" fmla="*/ 4316066 h 6857999"/>
              <a:gd name="connsiteX3285" fmla="*/ 3827485 w 6063277"/>
              <a:gd name="connsiteY3285" fmla="*/ 4325263 h 6857999"/>
              <a:gd name="connsiteX3286" fmla="*/ 3830815 w 6063277"/>
              <a:gd name="connsiteY3286" fmla="*/ 4333019 h 6857999"/>
              <a:gd name="connsiteX3287" fmla="*/ 3833196 w 6063277"/>
              <a:gd name="connsiteY3287" fmla="*/ 4340882 h 6857999"/>
              <a:gd name="connsiteX3288" fmla="*/ 3833986 w 6063277"/>
              <a:gd name="connsiteY3288" fmla="*/ 4347621 h 6857999"/>
              <a:gd name="connsiteX3289" fmla="*/ 3842663 w 6063277"/>
              <a:gd name="connsiteY3289" fmla="*/ 4346000 h 6857999"/>
              <a:gd name="connsiteX3290" fmla="*/ 3846051 w 6063277"/>
              <a:gd name="connsiteY3290" fmla="*/ 4345297 h 6857999"/>
              <a:gd name="connsiteX3291" fmla="*/ 3849743 w 6063277"/>
              <a:gd name="connsiteY3291" fmla="*/ 4343258 h 6857999"/>
              <a:gd name="connsiteX3292" fmla="*/ 3851390 w 6063277"/>
              <a:gd name="connsiteY3292" fmla="*/ 4342099 h 6857999"/>
              <a:gd name="connsiteX3293" fmla="*/ 3854683 w 6063277"/>
              <a:gd name="connsiteY3293" fmla="*/ 4339780 h 6857999"/>
              <a:gd name="connsiteX3294" fmla="*/ 3858276 w 6063277"/>
              <a:gd name="connsiteY3294" fmla="*/ 4336128 h 6857999"/>
              <a:gd name="connsiteX3295" fmla="*/ 3861073 w 6063277"/>
              <a:gd name="connsiteY3295" fmla="*/ 4331913 h 6857999"/>
              <a:gd name="connsiteX3296" fmla="*/ 3861975 w 6063277"/>
              <a:gd name="connsiteY3296" fmla="*/ 4327910 h 6857999"/>
              <a:gd name="connsiteX3297" fmla="*/ 3862825 w 6063277"/>
              <a:gd name="connsiteY3297" fmla="*/ 4326190 h 6857999"/>
              <a:gd name="connsiteX3298" fmla="*/ 3862171 w 6063277"/>
              <a:gd name="connsiteY3298" fmla="*/ 4331140 h 6857999"/>
              <a:gd name="connsiteX3299" fmla="*/ 3860765 w 6063277"/>
              <a:gd name="connsiteY3299" fmla="*/ 4339426 h 6857999"/>
              <a:gd name="connsiteX3300" fmla="*/ 3862050 w 6063277"/>
              <a:gd name="connsiteY3300" fmla="*/ 4348061 h 6857999"/>
              <a:gd name="connsiteX3301" fmla="*/ 3862675 w 6063277"/>
              <a:gd name="connsiteY3301" fmla="*/ 4367825 h 6857999"/>
              <a:gd name="connsiteX3302" fmla="*/ 3862997 w 6063277"/>
              <a:gd name="connsiteY3302" fmla="*/ 4388922 h 6857999"/>
              <a:gd name="connsiteX3303" fmla="*/ 3862885 w 6063277"/>
              <a:gd name="connsiteY3303" fmla="*/ 4399664 h 6857999"/>
              <a:gd name="connsiteX3304" fmla="*/ 3861427 w 6063277"/>
              <a:gd name="connsiteY3304" fmla="*/ 4410232 h 6857999"/>
              <a:gd name="connsiteX3305" fmla="*/ 3860117 w 6063277"/>
              <a:gd name="connsiteY3305" fmla="*/ 4420133 h 6857999"/>
              <a:gd name="connsiteX3306" fmla="*/ 3856515 w 6063277"/>
              <a:gd name="connsiteY3306" fmla="*/ 4429965 h 6857999"/>
              <a:gd name="connsiteX3307" fmla="*/ 3852117 w 6063277"/>
              <a:gd name="connsiteY3307" fmla="*/ 4439235 h 6857999"/>
              <a:gd name="connsiteX3308" fmla="*/ 3849319 w 6063277"/>
              <a:gd name="connsiteY3308" fmla="*/ 4443450 h 6857999"/>
              <a:gd name="connsiteX3309" fmla="*/ 3845726 w 6063277"/>
              <a:gd name="connsiteY3309" fmla="*/ 4447103 h 6857999"/>
              <a:gd name="connsiteX3310" fmla="*/ 3842531 w 6063277"/>
              <a:gd name="connsiteY3310" fmla="*/ 4451037 h 6857999"/>
              <a:gd name="connsiteX3311" fmla="*/ 3838139 w 6063277"/>
              <a:gd name="connsiteY3311" fmla="*/ 4454129 h 6857999"/>
              <a:gd name="connsiteX3312" fmla="*/ 3833203 w 6063277"/>
              <a:gd name="connsiteY3312" fmla="*/ 4457605 h 6857999"/>
              <a:gd name="connsiteX3313" fmla="*/ 3828418 w 6063277"/>
              <a:gd name="connsiteY3313" fmla="*/ 4460416 h 6857999"/>
              <a:gd name="connsiteX3314" fmla="*/ 3832401 w 6063277"/>
              <a:gd name="connsiteY3314" fmla="*/ 4463222 h 6857999"/>
              <a:gd name="connsiteX3315" fmla="*/ 3836535 w 6063277"/>
              <a:gd name="connsiteY3315" fmla="*/ 4465361 h 6857999"/>
              <a:gd name="connsiteX3316" fmla="*/ 3840570 w 6063277"/>
              <a:gd name="connsiteY3316" fmla="*/ 4465887 h 6857999"/>
              <a:gd name="connsiteX3317" fmla="*/ 3844759 w 6063277"/>
              <a:gd name="connsiteY3317" fmla="*/ 4465742 h 6857999"/>
              <a:gd name="connsiteX3318" fmla="*/ 3848548 w 6063277"/>
              <a:gd name="connsiteY3318" fmla="*/ 4465320 h 6857999"/>
              <a:gd name="connsiteX3319" fmla="*/ 3851937 w 6063277"/>
              <a:gd name="connsiteY3319" fmla="*/ 4464616 h 6857999"/>
              <a:gd name="connsiteX3320" fmla="*/ 3858220 w 6063277"/>
              <a:gd name="connsiteY3320" fmla="*/ 4461314 h 6857999"/>
              <a:gd name="connsiteX3321" fmla="*/ 3866398 w 6063277"/>
              <a:gd name="connsiteY3321" fmla="*/ 4457799 h 6857999"/>
              <a:gd name="connsiteX3322" fmla="*/ 3871437 w 6063277"/>
              <a:gd name="connsiteY3322" fmla="*/ 4455934 h 6857999"/>
              <a:gd name="connsiteX3323" fmla="*/ 3875774 w 6063277"/>
              <a:gd name="connsiteY3323" fmla="*/ 4455125 h 6857999"/>
              <a:gd name="connsiteX3324" fmla="*/ 3880511 w 6063277"/>
              <a:gd name="connsiteY3324" fmla="*/ 4454594 h 6857999"/>
              <a:gd name="connsiteX3325" fmla="*/ 3886995 w 6063277"/>
              <a:gd name="connsiteY3325" fmla="*/ 4454520 h 6857999"/>
              <a:gd name="connsiteX3326" fmla="*/ 3892774 w 6063277"/>
              <a:gd name="connsiteY3326" fmla="*/ 4455499 h 6857999"/>
              <a:gd name="connsiteX3327" fmla="*/ 3899749 w 6063277"/>
              <a:gd name="connsiteY3327" fmla="*/ 4457322 h 6857999"/>
              <a:gd name="connsiteX3328" fmla="*/ 3895482 w 6063277"/>
              <a:gd name="connsiteY3328" fmla="*/ 4443491 h 6857999"/>
              <a:gd name="connsiteX3329" fmla="*/ 3892462 w 6063277"/>
              <a:gd name="connsiteY3329" fmla="*/ 4428221 h 6857999"/>
              <a:gd name="connsiteX3330" fmla="*/ 3891972 w 6063277"/>
              <a:gd name="connsiteY3330" fmla="*/ 4420148 h 6857999"/>
              <a:gd name="connsiteX3331" fmla="*/ 3891083 w 6063277"/>
              <a:gd name="connsiteY3331" fmla="*/ 4411794 h 6857999"/>
              <a:gd name="connsiteX3332" fmla="*/ 3891145 w 6063277"/>
              <a:gd name="connsiteY3332" fmla="*/ 4403333 h 6857999"/>
              <a:gd name="connsiteX3333" fmla="*/ 3893099 w 6063277"/>
              <a:gd name="connsiteY3333" fmla="*/ 4394661 h 6857999"/>
              <a:gd name="connsiteX3334" fmla="*/ 3894503 w 6063277"/>
              <a:gd name="connsiteY3334" fmla="*/ 4386376 h 6857999"/>
              <a:gd name="connsiteX3335" fmla="*/ 3897955 w 6063277"/>
              <a:gd name="connsiteY3335" fmla="*/ 4377211 h 6857999"/>
              <a:gd name="connsiteX3336" fmla="*/ 3901255 w 6063277"/>
              <a:gd name="connsiteY3336" fmla="*/ 4368713 h 6857999"/>
              <a:gd name="connsiteX3337" fmla="*/ 3907398 w 6063277"/>
              <a:gd name="connsiteY3337" fmla="*/ 4359898 h 6857999"/>
              <a:gd name="connsiteX3338" fmla="*/ 3914336 w 6063277"/>
              <a:gd name="connsiteY3338" fmla="*/ 4351645 h 6857999"/>
              <a:gd name="connsiteX3339" fmla="*/ 3923719 w 6063277"/>
              <a:gd name="connsiteY3339" fmla="*/ 4342792 h 6857999"/>
              <a:gd name="connsiteX3340" fmla="*/ 3934449 w 6063277"/>
              <a:gd name="connsiteY3340" fmla="*/ 4334115 h 6857999"/>
              <a:gd name="connsiteX3341" fmla="*/ 3946523 w 6063277"/>
              <a:gd name="connsiteY3341" fmla="*/ 4325612 h 6857999"/>
              <a:gd name="connsiteX3342" fmla="*/ 3945317 w 6063277"/>
              <a:gd name="connsiteY3342" fmla="*/ 4330949 h 6857999"/>
              <a:gd name="connsiteX3343" fmla="*/ 3944266 w 6063277"/>
              <a:gd name="connsiteY3343" fmla="*/ 4335618 h 6857999"/>
              <a:gd name="connsiteX3344" fmla="*/ 3943913 w 6063277"/>
              <a:gd name="connsiteY3344" fmla="*/ 4339234 h 6857999"/>
              <a:gd name="connsiteX3345" fmla="*/ 3944506 w 6063277"/>
              <a:gd name="connsiteY3345" fmla="*/ 4342745 h 6857999"/>
              <a:gd name="connsiteX3346" fmla="*/ 3945497 w 6063277"/>
              <a:gd name="connsiteY3346" fmla="*/ 4346535 h 6857999"/>
              <a:gd name="connsiteX3347" fmla="*/ 3947740 w 6063277"/>
              <a:gd name="connsiteY3347" fmla="*/ 4348885 h 6857999"/>
              <a:gd name="connsiteX3348" fmla="*/ 3949032 w 6063277"/>
              <a:gd name="connsiteY3348" fmla="*/ 4351343 h 6857999"/>
              <a:gd name="connsiteX3349" fmla="*/ 3951821 w 6063277"/>
              <a:gd name="connsiteY3349" fmla="*/ 4353307 h 6857999"/>
              <a:gd name="connsiteX3350" fmla="*/ 3954212 w 6063277"/>
              <a:gd name="connsiteY3350" fmla="*/ 4354991 h 6857999"/>
              <a:gd name="connsiteX3351" fmla="*/ 3958100 w 6063277"/>
              <a:gd name="connsiteY3351" fmla="*/ 4356181 h 6857999"/>
              <a:gd name="connsiteX3352" fmla="*/ 3966022 w 6063277"/>
              <a:gd name="connsiteY3352" fmla="*/ 4357897 h 6857999"/>
              <a:gd name="connsiteX3353" fmla="*/ 3975991 w 6063277"/>
              <a:gd name="connsiteY3353" fmla="*/ 4358734 h 6857999"/>
              <a:gd name="connsiteX3354" fmla="*/ 3986110 w 6063277"/>
              <a:gd name="connsiteY3354" fmla="*/ 4358903 h 6857999"/>
              <a:gd name="connsiteX3355" fmla="*/ 3985749 w 6063277"/>
              <a:gd name="connsiteY3355" fmla="*/ 4368697 h 6857999"/>
              <a:gd name="connsiteX3356" fmla="*/ 3985785 w 6063277"/>
              <a:gd name="connsiteY3356" fmla="*/ 4378773 h 6857999"/>
              <a:gd name="connsiteX3357" fmla="*/ 3985125 w 6063277"/>
              <a:gd name="connsiteY3357" fmla="*/ 4389900 h 6857999"/>
              <a:gd name="connsiteX3358" fmla="*/ 3984365 w 6063277"/>
              <a:gd name="connsiteY3358" fmla="*/ 4399415 h 6857999"/>
              <a:gd name="connsiteX3359" fmla="*/ 3981710 w 6063277"/>
              <a:gd name="connsiteY3359" fmla="*/ 4409142 h 6857999"/>
              <a:gd name="connsiteX3360" fmla="*/ 3979710 w 6063277"/>
              <a:gd name="connsiteY3360" fmla="*/ 4413917 h 6857999"/>
              <a:gd name="connsiteX3361" fmla="*/ 3978410 w 6063277"/>
              <a:gd name="connsiteY3361" fmla="*/ 4417639 h 6857999"/>
              <a:gd name="connsiteX3362" fmla="*/ 3974516 w 6063277"/>
              <a:gd name="connsiteY3362" fmla="*/ 4422625 h 6857999"/>
              <a:gd name="connsiteX3363" fmla="*/ 3971322 w 6063277"/>
              <a:gd name="connsiteY3363" fmla="*/ 4426559 h 6857999"/>
              <a:gd name="connsiteX3364" fmla="*/ 3967480 w 6063277"/>
              <a:gd name="connsiteY3364" fmla="*/ 4429264 h 6857999"/>
              <a:gd name="connsiteX3365" fmla="*/ 3961990 w 6063277"/>
              <a:gd name="connsiteY3365" fmla="*/ 4433130 h 6857999"/>
              <a:gd name="connsiteX3366" fmla="*/ 3974185 w 6063277"/>
              <a:gd name="connsiteY3366" fmla="*/ 4448673 h 6857999"/>
              <a:gd name="connsiteX3367" fmla="*/ 3978418 w 6063277"/>
              <a:gd name="connsiteY3367" fmla="*/ 4452427 h 6857999"/>
              <a:gd name="connsiteX3368" fmla="*/ 3981702 w 6063277"/>
              <a:gd name="connsiteY3368" fmla="*/ 4456287 h 6857999"/>
              <a:gd name="connsiteX3369" fmla="*/ 3985687 w 6063277"/>
              <a:gd name="connsiteY3369" fmla="*/ 4459094 h 6857999"/>
              <a:gd name="connsiteX3370" fmla="*/ 3991168 w 6063277"/>
              <a:gd name="connsiteY3370" fmla="*/ 4461407 h 6857999"/>
              <a:gd name="connsiteX3371" fmla="*/ 3987513 w 6063277"/>
              <a:gd name="connsiteY3371" fmla="*/ 4473521 h 6857999"/>
              <a:gd name="connsiteX3372" fmla="*/ 3985507 w 6063277"/>
              <a:gd name="connsiteY3372" fmla="*/ 4484475 h 6857999"/>
              <a:gd name="connsiteX3373" fmla="*/ 3985792 w 6063277"/>
              <a:gd name="connsiteY3373" fmla="*/ 4495497 h 6857999"/>
              <a:gd name="connsiteX3374" fmla="*/ 3985529 w 6063277"/>
              <a:gd name="connsiteY3374" fmla="*/ 4506906 h 6857999"/>
              <a:gd name="connsiteX3375" fmla="*/ 3988145 w 6063277"/>
              <a:gd name="connsiteY3375" fmla="*/ 4528073 h 6857999"/>
              <a:gd name="connsiteX3376" fmla="*/ 3991307 w 6063277"/>
              <a:gd name="connsiteY3376" fmla="*/ 4548855 h 6857999"/>
              <a:gd name="connsiteX3377" fmla="*/ 3991344 w 6063277"/>
              <a:gd name="connsiteY3377" fmla="*/ 4558930 h 6857999"/>
              <a:gd name="connsiteX3378" fmla="*/ 3991784 w 6063277"/>
              <a:gd name="connsiteY3378" fmla="*/ 4569283 h 6857999"/>
              <a:gd name="connsiteX3379" fmla="*/ 3989925 w 6063277"/>
              <a:gd name="connsiteY3379" fmla="*/ 4579571 h 6857999"/>
              <a:gd name="connsiteX3380" fmla="*/ 3986722 w 6063277"/>
              <a:gd name="connsiteY3380" fmla="*/ 4589684 h 6857999"/>
              <a:gd name="connsiteX3381" fmla="*/ 3982174 w 6063277"/>
              <a:gd name="connsiteY3381" fmla="*/ 4599622 h 6857999"/>
              <a:gd name="connsiteX3382" fmla="*/ 3979074 w 6063277"/>
              <a:gd name="connsiteY3382" fmla="*/ 4605172 h 6857999"/>
              <a:gd name="connsiteX3383" fmla="*/ 3975580 w 6063277"/>
              <a:gd name="connsiteY3383" fmla="*/ 4610439 h 6857999"/>
              <a:gd name="connsiteX3384" fmla="*/ 3971287 w 6063277"/>
              <a:gd name="connsiteY3384" fmla="*/ 4615146 h 6857999"/>
              <a:gd name="connsiteX3385" fmla="*/ 3966294 w 6063277"/>
              <a:gd name="connsiteY3385" fmla="*/ 4620907 h 6857999"/>
              <a:gd name="connsiteX3386" fmla="*/ 3960108 w 6063277"/>
              <a:gd name="connsiteY3386" fmla="*/ 4625824 h 6857999"/>
              <a:gd name="connsiteX3387" fmla="*/ 3953919 w 6063277"/>
              <a:gd name="connsiteY3387" fmla="*/ 4630743 h 6857999"/>
              <a:gd name="connsiteX3388" fmla="*/ 3953573 w 6063277"/>
              <a:gd name="connsiteY3388" fmla="*/ 4628181 h 6857999"/>
              <a:gd name="connsiteX3389" fmla="*/ 3954175 w 6063277"/>
              <a:gd name="connsiteY3389" fmla="*/ 4625513 h 6857999"/>
              <a:gd name="connsiteX3390" fmla="*/ 3954777 w 6063277"/>
              <a:gd name="connsiteY3390" fmla="*/ 4622845 h 6857999"/>
              <a:gd name="connsiteX3391" fmla="*/ 3957123 w 6063277"/>
              <a:gd name="connsiteY3391" fmla="*/ 4620631 h 6857999"/>
              <a:gd name="connsiteX3392" fmla="*/ 3961265 w 6063277"/>
              <a:gd name="connsiteY3392" fmla="*/ 4616591 h 6857999"/>
              <a:gd name="connsiteX3393" fmla="*/ 3965806 w 6063277"/>
              <a:gd name="connsiteY3393" fmla="*/ 4612832 h 6857999"/>
              <a:gd name="connsiteX3394" fmla="*/ 3970196 w 6063277"/>
              <a:gd name="connsiteY3394" fmla="*/ 4609740 h 6857999"/>
              <a:gd name="connsiteX3395" fmla="*/ 3971443 w 6063277"/>
              <a:gd name="connsiteY3395" fmla="*/ 4608300 h 6857999"/>
              <a:gd name="connsiteX3396" fmla="*/ 3972295 w 6063277"/>
              <a:gd name="connsiteY3396" fmla="*/ 4606579 h 6857999"/>
              <a:gd name="connsiteX3397" fmla="*/ 3971250 w 6063277"/>
              <a:gd name="connsiteY3397" fmla="*/ 4605071 h 6857999"/>
              <a:gd name="connsiteX3398" fmla="*/ 3970205 w 6063277"/>
              <a:gd name="connsiteY3398" fmla="*/ 4603561 h 6857999"/>
              <a:gd name="connsiteX3399" fmla="*/ 3967663 w 6063277"/>
              <a:gd name="connsiteY3399" fmla="*/ 4602545 h 6857999"/>
              <a:gd name="connsiteX3400" fmla="*/ 3963927 w 6063277"/>
              <a:gd name="connsiteY3400" fmla="*/ 4600686 h 6857999"/>
              <a:gd name="connsiteX3401" fmla="*/ 3958439 w 6063277"/>
              <a:gd name="connsiteY3401" fmla="*/ 4604551 h 6857999"/>
              <a:gd name="connsiteX3402" fmla="*/ 3955544 w 6063277"/>
              <a:gd name="connsiteY3402" fmla="*/ 4607151 h 6857999"/>
              <a:gd name="connsiteX3403" fmla="*/ 3952897 w 6063277"/>
              <a:gd name="connsiteY3403" fmla="*/ 4610700 h 6857999"/>
              <a:gd name="connsiteX3404" fmla="*/ 3950003 w 6063277"/>
              <a:gd name="connsiteY3404" fmla="*/ 4613299 h 6857999"/>
              <a:gd name="connsiteX3405" fmla="*/ 3949401 w 6063277"/>
              <a:gd name="connsiteY3405" fmla="*/ 4615967 h 6857999"/>
              <a:gd name="connsiteX3406" fmla="*/ 3947305 w 6063277"/>
              <a:gd name="connsiteY3406" fmla="*/ 4619127 h 6857999"/>
              <a:gd name="connsiteX3407" fmla="*/ 3947596 w 6063277"/>
              <a:gd name="connsiteY3407" fmla="*/ 4623973 h 6857999"/>
              <a:gd name="connsiteX3408" fmla="*/ 3948137 w 6063277"/>
              <a:gd name="connsiteY3408" fmla="*/ 4629765 h 6857999"/>
              <a:gd name="connsiteX3409" fmla="*/ 3950176 w 6063277"/>
              <a:gd name="connsiteY3409" fmla="*/ 4635064 h 6857999"/>
              <a:gd name="connsiteX3410" fmla="*/ 3954196 w 6063277"/>
              <a:gd name="connsiteY3410" fmla="*/ 4647946 h 6857999"/>
              <a:gd name="connsiteX3411" fmla="*/ 3962076 w 6063277"/>
              <a:gd name="connsiteY3411" fmla="*/ 4645764 h 6857999"/>
              <a:gd name="connsiteX3412" fmla="*/ 3968059 w 6063277"/>
              <a:gd name="connsiteY3412" fmla="*/ 4643794 h 6857999"/>
              <a:gd name="connsiteX3413" fmla="*/ 3970256 w 6063277"/>
              <a:gd name="connsiteY3413" fmla="*/ 4642248 h 6857999"/>
              <a:gd name="connsiteX3414" fmla="*/ 3972450 w 6063277"/>
              <a:gd name="connsiteY3414" fmla="*/ 4640703 h 6857999"/>
              <a:gd name="connsiteX3415" fmla="*/ 3975496 w 6063277"/>
              <a:gd name="connsiteY3415" fmla="*/ 4637436 h 6857999"/>
              <a:gd name="connsiteX3416" fmla="*/ 3974638 w 6063277"/>
              <a:gd name="connsiteY3416" fmla="*/ 4645334 h 6857999"/>
              <a:gd name="connsiteX3417" fmla="*/ 3974729 w 6063277"/>
              <a:gd name="connsiteY3417" fmla="*/ 4653128 h 6857999"/>
              <a:gd name="connsiteX3418" fmla="*/ 3977910 w 6063277"/>
              <a:gd name="connsiteY3418" fmla="*/ 4661551 h 6857999"/>
              <a:gd name="connsiteX3419" fmla="*/ 3980389 w 6063277"/>
              <a:gd name="connsiteY3419" fmla="*/ 4671028 h 6857999"/>
              <a:gd name="connsiteX3420" fmla="*/ 3988193 w 6063277"/>
              <a:gd name="connsiteY3420" fmla="*/ 4689664 h 6857999"/>
              <a:gd name="connsiteX3421" fmla="*/ 3996243 w 6063277"/>
              <a:gd name="connsiteY3421" fmla="*/ 4709249 h 6857999"/>
              <a:gd name="connsiteX3422" fmla="*/ 3999123 w 6063277"/>
              <a:gd name="connsiteY3422" fmla="*/ 4719006 h 6857999"/>
              <a:gd name="connsiteX3423" fmla="*/ 4000506 w 6063277"/>
              <a:gd name="connsiteY3423" fmla="*/ 4729256 h 6857999"/>
              <a:gd name="connsiteX3424" fmla="*/ 4002438 w 6063277"/>
              <a:gd name="connsiteY3424" fmla="*/ 4739119 h 6857999"/>
              <a:gd name="connsiteX3425" fmla="*/ 4001129 w 6063277"/>
              <a:gd name="connsiteY3425" fmla="*/ 4749019 h 6857999"/>
              <a:gd name="connsiteX3426" fmla="*/ 4001024 w 6063277"/>
              <a:gd name="connsiteY3426" fmla="*/ 4753583 h 6857999"/>
              <a:gd name="connsiteX3427" fmla="*/ 3999422 w 6063277"/>
              <a:gd name="connsiteY3427" fmla="*/ 4758640 h 6857999"/>
              <a:gd name="connsiteX3428" fmla="*/ 3997024 w 6063277"/>
              <a:gd name="connsiteY3428" fmla="*/ 4763135 h 6857999"/>
              <a:gd name="connsiteX3429" fmla="*/ 3994626 w 6063277"/>
              <a:gd name="connsiteY3429" fmla="*/ 4767630 h 6857999"/>
              <a:gd name="connsiteX3430" fmla="*/ 3991679 w 6063277"/>
              <a:gd name="connsiteY3430" fmla="*/ 4772510 h 6857999"/>
              <a:gd name="connsiteX3431" fmla="*/ 3987387 w 6063277"/>
              <a:gd name="connsiteY3431" fmla="*/ 4777218 h 6857999"/>
              <a:gd name="connsiteX3432" fmla="*/ 3983642 w 6063277"/>
              <a:gd name="connsiteY3432" fmla="*/ 4781538 h 6857999"/>
              <a:gd name="connsiteX3433" fmla="*/ 3978154 w 6063277"/>
              <a:gd name="connsiteY3433" fmla="*/ 4785403 h 6857999"/>
              <a:gd name="connsiteX3434" fmla="*/ 3982837 w 6063277"/>
              <a:gd name="connsiteY3434" fmla="*/ 4787155 h 6857999"/>
              <a:gd name="connsiteX3435" fmla="*/ 3986025 w 6063277"/>
              <a:gd name="connsiteY3435" fmla="*/ 4789400 h 6857999"/>
              <a:gd name="connsiteX3436" fmla="*/ 3989213 w 6063277"/>
              <a:gd name="connsiteY3436" fmla="*/ 4791645 h 6857999"/>
              <a:gd name="connsiteX3437" fmla="*/ 3992399 w 6063277"/>
              <a:gd name="connsiteY3437" fmla="*/ 4793890 h 6857999"/>
              <a:gd name="connsiteX3438" fmla="*/ 3996033 w 6063277"/>
              <a:gd name="connsiteY3438" fmla="*/ 4800312 h 6857999"/>
              <a:gd name="connsiteX3439" fmla="*/ 3997768 w 6063277"/>
              <a:gd name="connsiteY3439" fmla="*/ 4806945 h 6857999"/>
              <a:gd name="connsiteX3440" fmla="*/ 3998556 w 6063277"/>
              <a:gd name="connsiteY3440" fmla="*/ 4813686 h 6857999"/>
              <a:gd name="connsiteX3441" fmla="*/ 3999045 w 6063277"/>
              <a:gd name="connsiteY3441" fmla="*/ 4821759 h 6857999"/>
              <a:gd name="connsiteX3442" fmla="*/ 3996783 w 6063277"/>
              <a:gd name="connsiteY3442" fmla="*/ 4837944 h 6857999"/>
              <a:gd name="connsiteX3443" fmla="*/ 3996872 w 6063277"/>
              <a:gd name="connsiteY3443" fmla="*/ 4845737 h 6857999"/>
              <a:gd name="connsiteX3444" fmla="*/ 3996014 w 6063277"/>
              <a:gd name="connsiteY3444" fmla="*/ 4853637 h 6857999"/>
              <a:gd name="connsiteX3445" fmla="*/ 3997204 w 6063277"/>
              <a:gd name="connsiteY3445" fmla="*/ 4860657 h 6857999"/>
              <a:gd name="connsiteX3446" fmla="*/ 4000436 w 6063277"/>
              <a:gd name="connsiteY3446" fmla="*/ 4866798 h 6857999"/>
              <a:gd name="connsiteX3447" fmla="*/ 4001578 w 6063277"/>
              <a:gd name="connsiteY3447" fmla="*/ 4869922 h 6857999"/>
              <a:gd name="connsiteX3448" fmla="*/ 4004216 w 6063277"/>
              <a:gd name="connsiteY3448" fmla="*/ 4872553 h 6857999"/>
              <a:gd name="connsiteX3449" fmla="*/ 4007005 w 6063277"/>
              <a:gd name="connsiteY3449" fmla="*/ 4874518 h 6857999"/>
              <a:gd name="connsiteX3450" fmla="*/ 4009795 w 6063277"/>
              <a:gd name="connsiteY3450" fmla="*/ 4876483 h 6857999"/>
              <a:gd name="connsiteX3451" fmla="*/ 4014629 w 6063277"/>
              <a:gd name="connsiteY3451" fmla="*/ 4877567 h 6857999"/>
              <a:gd name="connsiteX3452" fmla="*/ 4019313 w 6063277"/>
              <a:gd name="connsiteY3452" fmla="*/ 4879319 h 6857999"/>
              <a:gd name="connsiteX3453" fmla="*/ 4024696 w 6063277"/>
              <a:gd name="connsiteY3453" fmla="*/ 4880018 h 6857999"/>
              <a:gd name="connsiteX3454" fmla="*/ 4031176 w 6063277"/>
              <a:gd name="connsiteY3454" fmla="*/ 4879944 h 6857999"/>
              <a:gd name="connsiteX3455" fmla="*/ 4013517 w 6063277"/>
              <a:gd name="connsiteY3455" fmla="*/ 4890697 h 6857999"/>
              <a:gd name="connsiteX3456" fmla="*/ 4005434 w 6063277"/>
              <a:gd name="connsiteY3456" fmla="*/ 4895828 h 6857999"/>
              <a:gd name="connsiteX3457" fmla="*/ 3998300 w 6063277"/>
              <a:gd name="connsiteY3457" fmla="*/ 4900852 h 6857999"/>
              <a:gd name="connsiteX3458" fmla="*/ 3990466 w 6063277"/>
              <a:gd name="connsiteY3458" fmla="*/ 4906930 h 6857999"/>
              <a:gd name="connsiteX3459" fmla="*/ 3984378 w 6063277"/>
              <a:gd name="connsiteY3459" fmla="*/ 4913462 h 6857999"/>
              <a:gd name="connsiteX3460" fmla="*/ 3977986 w 6063277"/>
              <a:gd name="connsiteY3460" fmla="*/ 4921330 h 6857999"/>
              <a:gd name="connsiteX3461" fmla="*/ 3972792 w 6063277"/>
              <a:gd name="connsiteY3461" fmla="*/ 4930039 h 6857999"/>
              <a:gd name="connsiteX3462" fmla="*/ 3977129 w 6063277"/>
              <a:gd name="connsiteY3462" fmla="*/ 4929230 h 6857999"/>
              <a:gd name="connsiteX3463" fmla="*/ 3982566 w 6063277"/>
              <a:gd name="connsiteY3463" fmla="*/ 4927646 h 6857999"/>
              <a:gd name="connsiteX3464" fmla="*/ 3990540 w 6063277"/>
              <a:gd name="connsiteY3464" fmla="*/ 4927080 h 6857999"/>
              <a:gd name="connsiteX3465" fmla="*/ 3994729 w 6063277"/>
              <a:gd name="connsiteY3465" fmla="*/ 4926937 h 6857999"/>
              <a:gd name="connsiteX3466" fmla="*/ 3998215 w 6063277"/>
              <a:gd name="connsiteY3466" fmla="*/ 4927848 h 6857999"/>
              <a:gd name="connsiteX3467" fmla="*/ 4001308 w 6063277"/>
              <a:gd name="connsiteY3467" fmla="*/ 4928478 h 6857999"/>
              <a:gd name="connsiteX3468" fmla="*/ 4002901 w 6063277"/>
              <a:gd name="connsiteY3468" fmla="*/ 4929600 h 6857999"/>
              <a:gd name="connsiteX3469" fmla="*/ 4003395 w 6063277"/>
              <a:gd name="connsiteY3469" fmla="*/ 4931495 h 6857999"/>
              <a:gd name="connsiteX3470" fmla="*/ 4003495 w 6063277"/>
              <a:gd name="connsiteY3470" fmla="*/ 4933110 h 6857999"/>
              <a:gd name="connsiteX3471" fmla="*/ 4002095 w 6063277"/>
              <a:gd name="connsiteY3471" fmla="*/ 4935218 h 6857999"/>
              <a:gd name="connsiteX3472" fmla="*/ 3999600 w 6063277"/>
              <a:gd name="connsiteY3472" fmla="*/ 4938097 h 6857999"/>
              <a:gd name="connsiteX3473" fmla="*/ 3996305 w 6063277"/>
              <a:gd name="connsiteY3473" fmla="*/ 4940417 h 6857999"/>
              <a:gd name="connsiteX3474" fmla="*/ 3990722 w 6063277"/>
              <a:gd name="connsiteY3474" fmla="*/ 4942668 h 6857999"/>
              <a:gd name="connsiteX3475" fmla="*/ 3983489 w 6063277"/>
              <a:gd name="connsiteY3475" fmla="*/ 4946077 h 6857999"/>
              <a:gd name="connsiteX3476" fmla="*/ 3974363 w 6063277"/>
              <a:gd name="connsiteY3476" fmla="*/ 4949697 h 6857999"/>
              <a:gd name="connsiteX3477" fmla="*/ 3979490 w 6063277"/>
              <a:gd name="connsiteY3477" fmla="*/ 4955627 h 6857999"/>
              <a:gd name="connsiteX3478" fmla="*/ 3983519 w 6063277"/>
              <a:gd name="connsiteY3478" fmla="*/ 4962330 h 6857999"/>
              <a:gd name="connsiteX3479" fmla="*/ 3987947 w 6063277"/>
              <a:gd name="connsiteY3479" fmla="*/ 4969313 h 6857999"/>
              <a:gd name="connsiteX3480" fmla="*/ 3990880 w 6063277"/>
              <a:gd name="connsiteY3480" fmla="*/ 4976788 h 6857999"/>
              <a:gd name="connsiteX3481" fmla="*/ 3993961 w 6063277"/>
              <a:gd name="connsiteY3481" fmla="*/ 4983597 h 6857999"/>
              <a:gd name="connsiteX3482" fmla="*/ 3995248 w 6063277"/>
              <a:gd name="connsiteY3482" fmla="*/ 4992231 h 6857999"/>
              <a:gd name="connsiteX3483" fmla="*/ 3997322 w 6063277"/>
              <a:gd name="connsiteY3483" fmla="*/ 5007608 h 6857999"/>
              <a:gd name="connsiteX3484" fmla="*/ 3999530 w 6063277"/>
              <a:gd name="connsiteY3484" fmla="*/ 5034672 h 6857999"/>
              <a:gd name="connsiteX3485" fmla="*/ 3999507 w 6063277"/>
              <a:gd name="connsiteY3485" fmla="*/ 5053208 h 6857999"/>
              <a:gd name="connsiteX3486" fmla="*/ 3999696 w 6063277"/>
              <a:gd name="connsiteY3486" fmla="*/ 5062615 h 6857999"/>
              <a:gd name="connsiteX3487" fmla="*/ 4001531 w 6063277"/>
              <a:gd name="connsiteY3487" fmla="*/ 5070863 h 6857999"/>
              <a:gd name="connsiteX3488" fmla="*/ 4005260 w 6063277"/>
              <a:gd name="connsiteY3488" fmla="*/ 5078900 h 6857999"/>
              <a:gd name="connsiteX3489" fmla="*/ 4007199 w 6063277"/>
              <a:gd name="connsiteY3489" fmla="*/ 5082586 h 6857999"/>
              <a:gd name="connsiteX3490" fmla="*/ 4010235 w 6063277"/>
              <a:gd name="connsiteY3490" fmla="*/ 5085498 h 6857999"/>
              <a:gd name="connsiteX3491" fmla="*/ 4014069 w 6063277"/>
              <a:gd name="connsiteY3491" fmla="*/ 5088971 h 6857999"/>
              <a:gd name="connsiteX3492" fmla="*/ 4018054 w 6063277"/>
              <a:gd name="connsiteY3492" fmla="*/ 5091777 h 6857999"/>
              <a:gd name="connsiteX3493" fmla="*/ 4022985 w 6063277"/>
              <a:gd name="connsiteY3493" fmla="*/ 5094477 h 6857999"/>
              <a:gd name="connsiteX3494" fmla="*/ 4029166 w 6063277"/>
              <a:gd name="connsiteY3494" fmla="*/ 5095737 h 6857999"/>
              <a:gd name="connsiteX3495" fmla="*/ 4036143 w 6063277"/>
              <a:gd name="connsiteY3495" fmla="*/ 5097558 h 6857999"/>
              <a:gd name="connsiteX3496" fmla="*/ 4043270 w 6063277"/>
              <a:gd name="connsiteY3496" fmla="*/ 5098712 h 6857999"/>
              <a:gd name="connsiteX3497" fmla="*/ 4052291 w 6063277"/>
              <a:gd name="connsiteY3497" fmla="*/ 5099654 h 6857999"/>
              <a:gd name="connsiteX3498" fmla="*/ 4062012 w 6063277"/>
              <a:gd name="connsiteY3498" fmla="*/ 5099542 h 6857999"/>
              <a:gd name="connsiteX3499" fmla="*/ 4061011 w 6063277"/>
              <a:gd name="connsiteY3499" fmla="*/ 5101932 h 6857999"/>
              <a:gd name="connsiteX3500" fmla="*/ 4057718 w 6063277"/>
              <a:gd name="connsiteY3500" fmla="*/ 5104251 h 6857999"/>
              <a:gd name="connsiteX3501" fmla="*/ 4047742 w 6063277"/>
              <a:gd name="connsiteY3501" fmla="*/ 5109591 h 6857999"/>
              <a:gd name="connsiteX3502" fmla="*/ 4039110 w 6063277"/>
              <a:gd name="connsiteY3502" fmla="*/ 5115108 h 6857999"/>
              <a:gd name="connsiteX3503" fmla="*/ 4035819 w 6063277"/>
              <a:gd name="connsiteY3503" fmla="*/ 5117427 h 6857999"/>
              <a:gd name="connsiteX3504" fmla="*/ 4034420 w 6063277"/>
              <a:gd name="connsiteY3504" fmla="*/ 5119534 h 6857999"/>
              <a:gd name="connsiteX3505" fmla="*/ 4045990 w 6063277"/>
              <a:gd name="connsiteY3505" fmla="*/ 5115316 h 6857999"/>
              <a:gd name="connsiteX3506" fmla="*/ 4053222 w 6063277"/>
              <a:gd name="connsiteY3506" fmla="*/ 5111905 h 6857999"/>
              <a:gd name="connsiteX3507" fmla="*/ 4062499 w 6063277"/>
              <a:gd name="connsiteY3507" fmla="*/ 5107617 h 6857999"/>
              <a:gd name="connsiteX3508" fmla="*/ 4073671 w 6063277"/>
              <a:gd name="connsiteY3508" fmla="*/ 5103117 h 6857999"/>
              <a:gd name="connsiteX3509" fmla="*/ 4062297 w 6063277"/>
              <a:gd name="connsiteY3509" fmla="*/ 5110566 h 6857999"/>
              <a:gd name="connsiteX3510" fmla="*/ 4058455 w 6063277"/>
              <a:gd name="connsiteY3510" fmla="*/ 5113271 h 6857999"/>
              <a:gd name="connsiteX3511" fmla="*/ 4056109 w 6063277"/>
              <a:gd name="connsiteY3511" fmla="*/ 5115485 h 6857999"/>
              <a:gd name="connsiteX3512" fmla="*/ 4053762 w 6063277"/>
              <a:gd name="connsiteY3512" fmla="*/ 5117698 h 6857999"/>
              <a:gd name="connsiteX3513" fmla="*/ 4052914 w 6063277"/>
              <a:gd name="connsiteY3513" fmla="*/ 5119418 h 6857999"/>
              <a:gd name="connsiteX3514" fmla="*/ 4052711 w 6063277"/>
              <a:gd name="connsiteY3514" fmla="*/ 5122367 h 6857999"/>
              <a:gd name="connsiteX3515" fmla="*/ 4053056 w 6063277"/>
              <a:gd name="connsiteY3515" fmla="*/ 5124929 h 6857999"/>
              <a:gd name="connsiteX3516" fmla="*/ 4053554 w 6063277"/>
              <a:gd name="connsiteY3516" fmla="*/ 5126825 h 6857999"/>
              <a:gd name="connsiteX3517" fmla="*/ 4053103 w 6063277"/>
              <a:gd name="connsiteY3517" fmla="*/ 5128826 h 6857999"/>
              <a:gd name="connsiteX3518" fmla="*/ 4051853 w 6063277"/>
              <a:gd name="connsiteY3518" fmla="*/ 5130267 h 6857999"/>
              <a:gd name="connsiteX3519" fmla="*/ 4049658 w 6063277"/>
              <a:gd name="connsiteY3519" fmla="*/ 5131812 h 6857999"/>
              <a:gd name="connsiteX3520" fmla="*/ 4048259 w 6063277"/>
              <a:gd name="connsiteY3520" fmla="*/ 5133920 h 6857999"/>
              <a:gd name="connsiteX3521" fmla="*/ 4045967 w 6063277"/>
              <a:gd name="connsiteY3521" fmla="*/ 5133850 h 6857999"/>
              <a:gd name="connsiteX3522" fmla="*/ 4040682 w 6063277"/>
              <a:gd name="connsiteY3522" fmla="*/ 5134766 h 6857999"/>
              <a:gd name="connsiteX3523" fmla="*/ 4034751 w 6063277"/>
              <a:gd name="connsiteY3523" fmla="*/ 5134455 h 6857999"/>
              <a:gd name="connsiteX3524" fmla="*/ 4027572 w 6063277"/>
              <a:gd name="connsiteY3524" fmla="*/ 5135582 h 6857999"/>
              <a:gd name="connsiteX3525" fmla="*/ 4020790 w 6063277"/>
              <a:gd name="connsiteY3525" fmla="*/ 5136991 h 6857999"/>
              <a:gd name="connsiteX3526" fmla="*/ 4016851 w 6063277"/>
              <a:gd name="connsiteY3526" fmla="*/ 5138081 h 6857999"/>
              <a:gd name="connsiteX3527" fmla="*/ 4014255 w 6063277"/>
              <a:gd name="connsiteY3527" fmla="*/ 5139347 h 6857999"/>
              <a:gd name="connsiteX3528" fmla="*/ 4012061 w 6063277"/>
              <a:gd name="connsiteY3528" fmla="*/ 5140892 h 6857999"/>
              <a:gd name="connsiteX3529" fmla="*/ 4009716 w 6063277"/>
              <a:gd name="connsiteY3529" fmla="*/ 5143106 h 6857999"/>
              <a:gd name="connsiteX3530" fmla="*/ 4008716 w 6063277"/>
              <a:gd name="connsiteY3530" fmla="*/ 5145494 h 6857999"/>
              <a:gd name="connsiteX3531" fmla="*/ 4007715 w 6063277"/>
              <a:gd name="connsiteY3531" fmla="*/ 5147881 h 6857999"/>
              <a:gd name="connsiteX3532" fmla="*/ 4004876 w 6063277"/>
              <a:gd name="connsiteY3532" fmla="*/ 5148200 h 6857999"/>
              <a:gd name="connsiteX3533" fmla="*/ 4003679 w 6063277"/>
              <a:gd name="connsiteY3533" fmla="*/ 5147356 h 6857999"/>
              <a:gd name="connsiteX3534" fmla="*/ 4004378 w 6063277"/>
              <a:gd name="connsiteY3534" fmla="*/ 5146303 h 6857999"/>
              <a:gd name="connsiteX3535" fmla="*/ 4004829 w 6063277"/>
              <a:gd name="connsiteY3535" fmla="*/ 5144302 h 6857999"/>
              <a:gd name="connsiteX3536" fmla="*/ 4009670 w 6063277"/>
              <a:gd name="connsiteY3536" fmla="*/ 5139209 h 6857999"/>
              <a:gd name="connsiteX3537" fmla="*/ 4015462 w 6063277"/>
              <a:gd name="connsiteY3537" fmla="*/ 5134010 h 6857999"/>
              <a:gd name="connsiteX3538" fmla="*/ 4021399 w 6063277"/>
              <a:gd name="connsiteY3538" fmla="*/ 5128143 h 6857999"/>
              <a:gd name="connsiteX3539" fmla="*/ 4024046 w 6063277"/>
              <a:gd name="connsiteY3539" fmla="*/ 5124596 h 6857999"/>
              <a:gd name="connsiteX3540" fmla="*/ 4025993 w 6063277"/>
              <a:gd name="connsiteY3540" fmla="*/ 5122102 h 6857999"/>
              <a:gd name="connsiteX3541" fmla="*/ 4026593 w 6063277"/>
              <a:gd name="connsiteY3541" fmla="*/ 5119436 h 6857999"/>
              <a:gd name="connsiteX3542" fmla="*/ 4026649 w 6063277"/>
              <a:gd name="connsiteY3542" fmla="*/ 5117152 h 6857999"/>
              <a:gd name="connsiteX3543" fmla="*/ 4024407 w 6063277"/>
              <a:gd name="connsiteY3543" fmla="*/ 5114802 h 6857999"/>
              <a:gd name="connsiteX3544" fmla="*/ 4021469 w 6063277"/>
              <a:gd name="connsiteY3544" fmla="*/ 5113504 h 6857999"/>
              <a:gd name="connsiteX3545" fmla="*/ 4017078 w 6063277"/>
              <a:gd name="connsiteY3545" fmla="*/ 5116596 h 6857999"/>
              <a:gd name="connsiteX3546" fmla="*/ 4013234 w 6063277"/>
              <a:gd name="connsiteY3546" fmla="*/ 5119302 h 6857999"/>
              <a:gd name="connsiteX3547" fmla="*/ 4011288 w 6063277"/>
              <a:gd name="connsiteY3547" fmla="*/ 5121795 h 6857999"/>
              <a:gd name="connsiteX3548" fmla="*/ 4010137 w 6063277"/>
              <a:gd name="connsiteY3548" fmla="*/ 5124851 h 6857999"/>
              <a:gd name="connsiteX3549" fmla="*/ 4008536 w 6063277"/>
              <a:gd name="connsiteY3549" fmla="*/ 5129908 h 6857999"/>
              <a:gd name="connsiteX3550" fmla="*/ 4006837 w 6063277"/>
              <a:gd name="connsiteY3550" fmla="*/ 5133348 h 6857999"/>
              <a:gd name="connsiteX3551" fmla="*/ 4004492 w 6063277"/>
              <a:gd name="connsiteY3551" fmla="*/ 5135562 h 6857999"/>
              <a:gd name="connsiteX3552" fmla="*/ 3996761 w 6063277"/>
              <a:gd name="connsiteY3552" fmla="*/ 5137076 h 6857999"/>
              <a:gd name="connsiteX3553" fmla="*/ 3993522 w 6063277"/>
              <a:gd name="connsiteY3553" fmla="*/ 5137113 h 6857999"/>
              <a:gd name="connsiteX3554" fmla="*/ 3992178 w 6063277"/>
              <a:gd name="connsiteY3554" fmla="*/ 5136938 h 6857999"/>
              <a:gd name="connsiteX3555" fmla="*/ 3991928 w 6063277"/>
              <a:gd name="connsiteY3555" fmla="*/ 5135990 h 6857999"/>
              <a:gd name="connsiteX3556" fmla="*/ 3991682 w 6063277"/>
              <a:gd name="connsiteY3556" fmla="*/ 5135043 h 6857999"/>
              <a:gd name="connsiteX3557" fmla="*/ 3993779 w 6063277"/>
              <a:gd name="connsiteY3557" fmla="*/ 5131881 h 6857999"/>
              <a:gd name="connsiteX3558" fmla="*/ 3998921 w 6063277"/>
              <a:gd name="connsiteY3558" fmla="*/ 5125454 h 6857999"/>
              <a:gd name="connsiteX3559" fmla="*/ 4001568 w 6063277"/>
              <a:gd name="connsiteY3559" fmla="*/ 5121907 h 6857999"/>
              <a:gd name="connsiteX3560" fmla="*/ 4001718 w 6063277"/>
              <a:gd name="connsiteY3560" fmla="*/ 5121240 h 6857999"/>
              <a:gd name="connsiteX3561" fmla="*/ 4001867 w 6063277"/>
              <a:gd name="connsiteY3561" fmla="*/ 5120573 h 6857999"/>
              <a:gd name="connsiteX3562" fmla="*/ 3995583 w 6063277"/>
              <a:gd name="connsiteY3562" fmla="*/ 5123877 h 6857999"/>
              <a:gd name="connsiteX3563" fmla="*/ 3991192 w 6063277"/>
              <a:gd name="connsiteY3563" fmla="*/ 5126968 h 6857999"/>
              <a:gd name="connsiteX3564" fmla="*/ 3986800 w 6063277"/>
              <a:gd name="connsiteY3564" fmla="*/ 5130061 h 6857999"/>
              <a:gd name="connsiteX3565" fmla="*/ 3983208 w 6063277"/>
              <a:gd name="connsiteY3565" fmla="*/ 5133715 h 6857999"/>
              <a:gd name="connsiteX3566" fmla="*/ 3980163 w 6063277"/>
              <a:gd name="connsiteY3566" fmla="*/ 5136981 h 6857999"/>
              <a:gd name="connsiteX3567" fmla="*/ 3978064 w 6063277"/>
              <a:gd name="connsiteY3567" fmla="*/ 5140141 h 6857999"/>
              <a:gd name="connsiteX3568" fmla="*/ 3975217 w 6063277"/>
              <a:gd name="connsiteY3568" fmla="*/ 5146637 h 6857999"/>
              <a:gd name="connsiteX3569" fmla="*/ 3973464 w 6063277"/>
              <a:gd name="connsiteY3569" fmla="*/ 5152360 h 6857999"/>
              <a:gd name="connsiteX3570" fmla="*/ 3972111 w 6063277"/>
              <a:gd name="connsiteY3570" fmla="*/ 5158365 h 6857999"/>
              <a:gd name="connsiteX3571" fmla="*/ 3970209 w 6063277"/>
              <a:gd name="connsiteY3571" fmla="*/ 5164754 h 6857999"/>
              <a:gd name="connsiteX3572" fmla="*/ 3969254 w 6063277"/>
              <a:gd name="connsiteY3572" fmla="*/ 5171039 h 6857999"/>
              <a:gd name="connsiteX3573" fmla="*/ 3965871 w 6063277"/>
              <a:gd name="connsiteY3573" fmla="*/ 5165565 h 6857999"/>
              <a:gd name="connsiteX3574" fmla="*/ 3963285 w 6063277"/>
              <a:gd name="connsiteY3574" fmla="*/ 5160652 h 6857999"/>
              <a:gd name="connsiteX3575" fmla="*/ 3961647 w 6063277"/>
              <a:gd name="connsiteY3575" fmla="*/ 5155633 h 6857999"/>
              <a:gd name="connsiteX3576" fmla="*/ 3960157 w 6063277"/>
              <a:gd name="connsiteY3576" fmla="*/ 5149947 h 6857999"/>
              <a:gd name="connsiteX3577" fmla="*/ 3958128 w 6063277"/>
              <a:gd name="connsiteY3577" fmla="*/ 5138468 h 6857999"/>
              <a:gd name="connsiteX3578" fmla="*/ 3958144 w 6063277"/>
              <a:gd name="connsiteY3578" fmla="*/ 5126112 h 6857999"/>
              <a:gd name="connsiteX3579" fmla="*/ 3958858 w 6063277"/>
              <a:gd name="connsiteY3579" fmla="*/ 5112701 h 6857999"/>
              <a:gd name="connsiteX3580" fmla="*/ 3959821 w 6063277"/>
              <a:gd name="connsiteY3580" fmla="*/ 5100237 h 6857999"/>
              <a:gd name="connsiteX3581" fmla="*/ 3963392 w 6063277"/>
              <a:gd name="connsiteY3581" fmla="*/ 5074153 h 6857999"/>
              <a:gd name="connsiteX3582" fmla="*/ 3964903 w 6063277"/>
              <a:gd name="connsiteY3582" fmla="*/ 5061303 h 6857999"/>
              <a:gd name="connsiteX3583" fmla="*/ 3963971 w 6063277"/>
              <a:gd name="connsiteY3583" fmla="*/ 5049051 h 6857999"/>
              <a:gd name="connsiteX3584" fmla="*/ 3959477 w 6063277"/>
              <a:gd name="connsiteY3584" fmla="*/ 5015739 h 6857999"/>
              <a:gd name="connsiteX3585" fmla="*/ 3957695 w 6063277"/>
              <a:gd name="connsiteY3585" fmla="*/ 5005209 h 6857999"/>
              <a:gd name="connsiteX3586" fmla="*/ 3954418 w 6063277"/>
              <a:gd name="connsiteY3586" fmla="*/ 4995170 h 6857999"/>
              <a:gd name="connsiteX3587" fmla="*/ 3950740 w 6063277"/>
              <a:gd name="connsiteY3587" fmla="*/ 4984852 h 6857999"/>
              <a:gd name="connsiteX3588" fmla="*/ 3946915 w 6063277"/>
              <a:gd name="connsiteY3588" fmla="*/ 4975200 h 6857999"/>
              <a:gd name="connsiteX3589" fmla="*/ 3941742 w 6063277"/>
              <a:gd name="connsiteY3589" fmla="*/ 4965374 h 6857999"/>
              <a:gd name="connsiteX3590" fmla="*/ 3935474 w 6063277"/>
              <a:gd name="connsiteY3590" fmla="*/ 4956320 h 6857999"/>
              <a:gd name="connsiteX3591" fmla="*/ 3929205 w 6063277"/>
              <a:gd name="connsiteY3591" fmla="*/ 4947267 h 6857999"/>
              <a:gd name="connsiteX3592" fmla="*/ 3921437 w 6063277"/>
              <a:gd name="connsiteY3592" fmla="*/ 4938707 h 6857999"/>
              <a:gd name="connsiteX3593" fmla="*/ 3923188 w 6063277"/>
              <a:gd name="connsiteY3593" fmla="*/ 4932983 h 6857999"/>
              <a:gd name="connsiteX3594" fmla="*/ 3927782 w 6063277"/>
              <a:gd name="connsiteY3594" fmla="*/ 4926942 h 6857999"/>
              <a:gd name="connsiteX3595" fmla="*/ 3931677 w 6063277"/>
              <a:gd name="connsiteY3595" fmla="*/ 4921955 h 6857999"/>
              <a:gd name="connsiteX3596" fmla="*/ 3938165 w 6063277"/>
              <a:gd name="connsiteY3596" fmla="*/ 4915702 h 6857999"/>
              <a:gd name="connsiteX3597" fmla="*/ 3949194 w 6063277"/>
              <a:gd name="connsiteY3597" fmla="*/ 4905691 h 6857999"/>
              <a:gd name="connsiteX3598" fmla="*/ 3954185 w 6063277"/>
              <a:gd name="connsiteY3598" fmla="*/ 4899931 h 6857999"/>
              <a:gd name="connsiteX3599" fmla="*/ 3958230 w 6063277"/>
              <a:gd name="connsiteY3599" fmla="*/ 4894276 h 6857999"/>
              <a:gd name="connsiteX3600" fmla="*/ 3957185 w 6063277"/>
              <a:gd name="connsiteY3600" fmla="*/ 4892767 h 6857999"/>
              <a:gd name="connsiteX3601" fmla="*/ 3955042 w 6063277"/>
              <a:gd name="connsiteY3601" fmla="*/ 4892031 h 6857999"/>
              <a:gd name="connsiteX3602" fmla="*/ 3950057 w 6063277"/>
              <a:gd name="connsiteY3602" fmla="*/ 4891613 h 6857999"/>
              <a:gd name="connsiteX3603" fmla="*/ 3944525 w 6063277"/>
              <a:gd name="connsiteY3603" fmla="*/ 4891581 h 6857999"/>
              <a:gd name="connsiteX3604" fmla="*/ 3937496 w 6063277"/>
              <a:gd name="connsiteY3604" fmla="*/ 4892042 h 6857999"/>
              <a:gd name="connsiteX3605" fmla="*/ 3931962 w 6063277"/>
              <a:gd name="connsiteY3605" fmla="*/ 4892011 h 6857999"/>
              <a:gd name="connsiteX3606" fmla="*/ 3928722 w 6063277"/>
              <a:gd name="connsiteY3606" fmla="*/ 4892048 h 6857999"/>
              <a:gd name="connsiteX3607" fmla="*/ 3927127 w 6063277"/>
              <a:gd name="connsiteY3607" fmla="*/ 4890925 h 6857999"/>
              <a:gd name="connsiteX3608" fmla="*/ 3925534 w 6063277"/>
              <a:gd name="connsiteY3608" fmla="*/ 4889803 h 6857999"/>
              <a:gd name="connsiteX3609" fmla="*/ 3924490 w 6063277"/>
              <a:gd name="connsiteY3609" fmla="*/ 4888294 h 6857999"/>
              <a:gd name="connsiteX3610" fmla="*/ 3924544 w 6063277"/>
              <a:gd name="connsiteY3610" fmla="*/ 4886012 h 6857999"/>
              <a:gd name="connsiteX3611" fmla="*/ 3925693 w 6063277"/>
              <a:gd name="connsiteY3611" fmla="*/ 4882957 h 6857999"/>
              <a:gd name="connsiteX3612" fmla="*/ 3935917 w 6063277"/>
              <a:gd name="connsiteY3612" fmla="*/ 4878562 h 6857999"/>
              <a:gd name="connsiteX3613" fmla="*/ 3942601 w 6063277"/>
              <a:gd name="connsiteY3613" fmla="*/ 4875540 h 6857999"/>
              <a:gd name="connsiteX3614" fmla="*/ 3944795 w 6063277"/>
              <a:gd name="connsiteY3614" fmla="*/ 4873994 h 6857999"/>
              <a:gd name="connsiteX3615" fmla="*/ 3946044 w 6063277"/>
              <a:gd name="connsiteY3615" fmla="*/ 4872553 h 6857999"/>
              <a:gd name="connsiteX3616" fmla="*/ 3946893 w 6063277"/>
              <a:gd name="connsiteY3616" fmla="*/ 4870833 h 6857999"/>
              <a:gd name="connsiteX3617" fmla="*/ 3946645 w 6063277"/>
              <a:gd name="connsiteY3617" fmla="*/ 4869886 h 6857999"/>
              <a:gd name="connsiteX3618" fmla="*/ 3945503 w 6063277"/>
              <a:gd name="connsiteY3618" fmla="*/ 4866761 h 6857999"/>
              <a:gd name="connsiteX3619" fmla="*/ 3943660 w 6063277"/>
              <a:gd name="connsiteY3619" fmla="*/ 4864692 h 6857999"/>
              <a:gd name="connsiteX3620" fmla="*/ 3935940 w 6063277"/>
              <a:gd name="connsiteY3620" fmla="*/ 4860027 h 6857999"/>
              <a:gd name="connsiteX3621" fmla="*/ 3929166 w 6063277"/>
              <a:gd name="connsiteY3621" fmla="*/ 4855257 h 6857999"/>
              <a:gd name="connsiteX3622" fmla="*/ 3926777 w 6063277"/>
              <a:gd name="connsiteY3622" fmla="*/ 4853573 h 6857999"/>
              <a:gd name="connsiteX3623" fmla="*/ 3926280 w 6063277"/>
              <a:gd name="connsiteY3623" fmla="*/ 4851678 h 6857999"/>
              <a:gd name="connsiteX3624" fmla="*/ 3927130 w 6063277"/>
              <a:gd name="connsiteY3624" fmla="*/ 4849957 h 6857999"/>
              <a:gd name="connsiteX3625" fmla="*/ 3928776 w 6063277"/>
              <a:gd name="connsiteY3625" fmla="*/ 4848798 h 6857999"/>
              <a:gd name="connsiteX3626" fmla="*/ 3932865 w 6063277"/>
              <a:gd name="connsiteY3626" fmla="*/ 4847041 h 6857999"/>
              <a:gd name="connsiteX3627" fmla="*/ 3940894 w 6063277"/>
              <a:gd name="connsiteY3627" fmla="*/ 4844192 h 6857999"/>
              <a:gd name="connsiteX3628" fmla="*/ 3952163 w 6063277"/>
              <a:gd name="connsiteY3628" fmla="*/ 4841306 h 6857999"/>
              <a:gd name="connsiteX3629" fmla="*/ 3941000 w 6063277"/>
              <a:gd name="connsiteY3629" fmla="*/ 4839627 h 6857999"/>
              <a:gd name="connsiteX3630" fmla="*/ 3931482 w 6063277"/>
              <a:gd name="connsiteY3630" fmla="*/ 4836790 h 6857999"/>
              <a:gd name="connsiteX3631" fmla="*/ 3922362 w 6063277"/>
              <a:gd name="connsiteY3631" fmla="*/ 4834234 h 6857999"/>
              <a:gd name="connsiteX3632" fmla="*/ 3914191 w 6063277"/>
              <a:gd name="connsiteY3632" fmla="*/ 4831571 h 6857999"/>
              <a:gd name="connsiteX3633" fmla="*/ 3900689 w 6063277"/>
              <a:gd name="connsiteY3633" fmla="*/ 4825926 h 6857999"/>
              <a:gd name="connsiteX3634" fmla="*/ 3893713 w 6063277"/>
              <a:gd name="connsiteY3634" fmla="*/ 4824105 h 6857999"/>
              <a:gd name="connsiteX3635" fmla="*/ 3887683 w 6063277"/>
              <a:gd name="connsiteY3635" fmla="*/ 4822177 h 6857999"/>
              <a:gd name="connsiteX3636" fmla="*/ 3886692 w 6063277"/>
              <a:gd name="connsiteY3636" fmla="*/ 4818387 h 6857999"/>
              <a:gd name="connsiteX3637" fmla="*/ 3888541 w 6063277"/>
              <a:gd name="connsiteY3637" fmla="*/ 4814279 h 6857999"/>
              <a:gd name="connsiteX3638" fmla="*/ 3891186 w 6063277"/>
              <a:gd name="connsiteY3638" fmla="*/ 4810732 h 6857999"/>
              <a:gd name="connsiteX3639" fmla="*/ 3894630 w 6063277"/>
              <a:gd name="connsiteY3639" fmla="*/ 4807745 h 6857999"/>
              <a:gd name="connsiteX3640" fmla="*/ 3899568 w 6063277"/>
              <a:gd name="connsiteY3640" fmla="*/ 4804268 h 6857999"/>
              <a:gd name="connsiteX3641" fmla="*/ 3904357 w 6063277"/>
              <a:gd name="connsiteY3641" fmla="*/ 4801456 h 6857999"/>
              <a:gd name="connsiteX3642" fmla="*/ 3915282 w 6063277"/>
              <a:gd name="connsiteY3642" fmla="*/ 4796007 h 6857999"/>
              <a:gd name="connsiteX3643" fmla="*/ 3910396 w 6063277"/>
              <a:gd name="connsiteY3643" fmla="*/ 4797204 h 6857999"/>
              <a:gd name="connsiteX3644" fmla="*/ 3904960 w 6063277"/>
              <a:gd name="connsiteY3644" fmla="*/ 4798787 h 6857999"/>
              <a:gd name="connsiteX3645" fmla="*/ 3901172 w 6063277"/>
              <a:gd name="connsiteY3645" fmla="*/ 4799211 h 6857999"/>
              <a:gd name="connsiteX3646" fmla="*/ 3898080 w 6063277"/>
              <a:gd name="connsiteY3646" fmla="*/ 4798581 h 6857999"/>
              <a:gd name="connsiteX3647" fmla="*/ 3894195 w 6063277"/>
              <a:gd name="connsiteY3647" fmla="*/ 4797390 h 6857999"/>
              <a:gd name="connsiteX3648" fmla="*/ 3892203 w 6063277"/>
              <a:gd name="connsiteY3648" fmla="*/ 4795987 h 6857999"/>
              <a:gd name="connsiteX3649" fmla="*/ 3889414 w 6063277"/>
              <a:gd name="connsiteY3649" fmla="*/ 4794023 h 6857999"/>
              <a:gd name="connsiteX3650" fmla="*/ 3888270 w 6063277"/>
              <a:gd name="connsiteY3650" fmla="*/ 4790899 h 6857999"/>
              <a:gd name="connsiteX3651" fmla="*/ 3886136 w 6063277"/>
              <a:gd name="connsiteY3651" fmla="*/ 4783985 h 6857999"/>
              <a:gd name="connsiteX3652" fmla="*/ 3884302 w 6063277"/>
              <a:gd name="connsiteY3652" fmla="*/ 4775736 h 6857999"/>
              <a:gd name="connsiteX3653" fmla="*/ 3884114 w 6063277"/>
              <a:gd name="connsiteY3653" fmla="*/ 4766328 h 6857999"/>
              <a:gd name="connsiteX3654" fmla="*/ 3884077 w 6063277"/>
              <a:gd name="connsiteY3654" fmla="*/ 4756252 h 6857999"/>
              <a:gd name="connsiteX3655" fmla="*/ 3885498 w 6063277"/>
              <a:gd name="connsiteY3655" fmla="*/ 4735610 h 6857999"/>
              <a:gd name="connsiteX3656" fmla="*/ 3886256 w 6063277"/>
              <a:gd name="connsiteY3656" fmla="*/ 4726097 h 6857999"/>
              <a:gd name="connsiteX3657" fmla="*/ 3885918 w 6063277"/>
              <a:gd name="connsiteY3657" fmla="*/ 4717355 h 6857999"/>
              <a:gd name="connsiteX3658" fmla="*/ 3883783 w 6063277"/>
              <a:gd name="connsiteY3658" fmla="*/ 4710441 h 6857999"/>
              <a:gd name="connsiteX3659" fmla="*/ 3881896 w 6063277"/>
              <a:gd name="connsiteY3659" fmla="*/ 4704474 h 6857999"/>
              <a:gd name="connsiteX3660" fmla="*/ 3880054 w 6063277"/>
              <a:gd name="connsiteY3660" fmla="*/ 4702404 h 6857999"/>
              <a:gd name="connsiteX3661" fmla="*/ 3877663 w 6063277"/>
              <a:gd name="connsiteY3661" fmla="*/ 4700721 h 6857999"/>
              <a:gd name="connsiteX3662" fmla="*/ 3875521 w 6063277"/>
              <a:gd name="connsiteY3662" fmla="*/ 4699984 h 6857999"/>
              <a:gd name="connsiteX3663" fmla="*/ 3872284 w 6063277"/>
              <a:gd name="connsiteY3663" fmla="*/ 4700021 h 6857999"/>
              <a:gd name="connsiteX3664" fmla="*/ 3876325 w 6063277"/>
              <a:gd name="connsiteY3664" fmla="*/ 4694368 h 6857999"/>
              <a:gd name="connsiteX3665" fmla="*/ 3878723 w 6063277"/>
              <a:gd name="connsiteY3665" fmla="*/ 4689872 h 6857999"/>
              <a:gd name="connsiteX3666" fmla="*/ 3880875 w 6063277"/>
              <a:gd name="connsiteY3666" fmla="*/ 4684430 h 6857999"/>
              <a:gd name="connsiteX3667" fmla="*/ 3882077 w 6063277"/>
              <a:gd name="connsiteY3667" fmla="*/ 4679092 h 6857999"/>
              <a:gd name="connsiteX3668" fmla="*/ 3882881 w 6063277"/>
              <a:gd name="connsiteY3668" fmla="*/ 4673476 h 6857999"/>
              <a:gd name="connsiteX3669" fmla="*/ 3883686 w 6063277"/>
              <a:gd name="connsiteY3669" fmla="*/ 4667858 h 6857999"/>
              <a:gd name="connsiteX3670" fmla="*/ 3883003 w 6063277"/>
              <a:gd name="connsiteY3670" fmla="*/ 4656555 h 6857999"/>
              <a:gd name="connsiteX3671" fmla="*/ 3881673 w 6063277"/>
              <a:gd name="connsiteY3671" fmla="*/ 4644023 h 6857999"/>
              <a:gd name="connsiteX3672" fmla="*/ 3878049 w 6063277"/>
              <a:gd name="connsiteY3672" fmla="*/ 4631423 h 6857999"/>
              <a:gd name="connsiteX3673" fmla="*/ 3870705 w 6063277"/>
              <a:gd name="connsiteY3673" fmla="*/ 4604606 h 6857999"/>
              <a:gd name="connsiteX3674" fmla="*/ 3864720 w 6063277"/>
              <a:gd name="connsiteY3674" fmla="*/ 4606576 h 6857999"/>
              <a:gd name="connsiteX3675" fmla="*/ 3859534 w 6063277"/>
              <a:gd name="connsiteY3675" fmla="*/ 4609106 h 6857999"/>
              <a:gd name="connsiteX3676" fmla="*/ 3854345 w 6063277"/>
              <a:gd name="connsiteY3676" fmla="*/ 4611637 h 6857999"/>
              <a:gd name="connsiteX3677" fmla="*/ 3849955 w 6063277"/>
              <a:gd name="connsiteY3677" fmla="*/ 4614729 h 6857999"/>
              <a:gd name="connsiteX3678" fmla="*/ 3845566 w 6063277"/>
              <a:gd name="connsiteY3678" fmla="*/ 4617821 h 6857999"/>
              <a:gd name="connsiteX3679" fmla="*/ 3842520 w 6063277"/>
              <a:gd name="connsiteY3679" fmla="*/ 4621088 h 6857999"/>
              <a:gd name="connsiteX3680" fmla="*/ 3837377 w 6063277"/>
              <a:gd name="connsiteY3680" fmla="*/ 4627516 h 6857999"/>
              <a:gd name="connsiteX3681" fmla="*/ 3833033 w 6063277"/>
              <a:gd name="connsiteY3681" fmla="*/ 4634504 h 6857999"/>
              <a:gd name="connsiteX3682" fmla="*/ 3830430 w 6063277"/>
              <a:gd name="connsiteY3682" fmla="*/ 4641949 h 6857999"/>
              <a:gd name="connsiteX3683" fmla="*/ 3829325 w 6063277"/>
              <a:gd name="connsiteY3683" fmla="*/ 4648900 h 6857999"/>
              <a:gd name="connsiteX3684" fmla="*/ 3828469 w 6063277"/>
              <a:gd name="connsiteY3684" fmla="*/ 4656799 h 6857999"/>
              <a:gd name="connsiteX3685" fmla="*/ 3830054 w 6063277"/>
              <a:gd name="connsiteY3685" fmla="*/ 4664100 h 6857999"/>
              <a:gd name="connsiteX3686" fmla="*/ 3831242 w 6063277"/>
              <a:gd name="connsiteY3686" fmla="*/ 4671120 h 6857999"/>
              <a:gd name="connsiteX3687" fmla="*/ 3833378 w 6063277"/>
              <a:gd name="connsiteY3687" fmla="*/ 4678034 h 6857999"/>
              <a:gd name="connsiteX3688" fmla="*/ 3836211 w 6063277"/>
              <a:gd name="connsiteY3688" fmla="*/ 4683896 h 6857999"/>
              <a:gd name="connsiteX3689" fmla="*/ 3840293 w 6063277"/>
              <a:gd name="connsiteY3689" fmla="*/ 4688316 h 6857999"/>
              <a:gd name="connsiteX3690" fmla="*/ 3844225 w 6063277"/>
              <a:gd name="connsiteY3690" fmla="*/ 4693403 h 6857999"/>
              <a:gd name="connsiteX3691" fmla="*/ 3847660 w 6063277"/>
              <a:gd name="connsiteY3691" fmla="*/ 4696596 h 6857999"/>
              <a:gd name="connsiteX3692" fmla="*/ 3852194 w 6063277"/>
              <a:gd name="connsiteY3692" fmla="*/ 4699015 h 6857999"/>
              <a:gd name="connsiteX3693" fmla="*/ 3844856 w 6063277"/>
              <a:gd name="connsiteY3693" fmla="*/ 4706988 h 6857999"/>
              <a:gd name="connsiteX3694" fmla="*/ 3837916 w 6063277"/>
              <a:gd name="connsiteY3694" fmla="*/ 4715243 h 6857999"/>
              <a:gd name="connsiteX3695" fmla="*/ 3832872 w 6063277"/>
              <a:gd name="connsiteY3695" fmla="*/ 4723285 h 6857999"/>
              <a:gd name="connsiteX3696" fmla="*/ 3828624 w 6063277"/>
              <a:gd name="connsiteY3696" fmla="*/ 4731888 h 6857999"/>
              <a:gd name="connsiteX3697" fmla="*/ 3826271 w 6063277"/>
              <a:gd name="connsiteY3697" fmla="*/ 4740280 h 6857999"/>
              <a:gd name="connsiteX3698" fmla="*/ 3823670 w 6063277"/>
              <a:gd name="connsiteY3698" fmla="*/ 4747723 h 6857999"/>
              <a:gd name="connsiteX3699" fmla="*/ 3822264 w 6063277"/>
              <a:gd name="connsiteY3699" fmla="*/ 4756009 h 6857999"/>
              <a:gd name="connsiteX3700" fmla="*/ 3821557 w 6063277"/>
              <a:gd name="connsiteY3700" fmla="*/ 4763242 h 6857999"/>
              <a:gd name="connsiteX3701" fmla="*/ 3821338 w 6063277"/>
              <a:gd name="connsiteY3701" fmla="*/ 4778548 h 6857999"/>
              <a:gd name="connsiteX3702" fmla="*/ 3822120 w 6063277"/>
              <a:gd name="connsiteY3702" fmla="*/ 4791466 h 6857999"/>
              <a:gd name="connsiteX3703" fmla="*/ 3823204 w 6063277"/>
              <a:gd name="connsiteY3703" fmla="*/ 4803049 h 6857999"/>
              <a:gd name="connsiteX3704" fmla="*/ 3822294 w 6063277"/>
              <a:gd name="connsiteY3704" fmla="*/ 4813230 h 6857999"/>
              <a:gd name="connsiteX3705" fmla="*/ 3817406 w 6063277"/>
              <a:gd name="connsiteY3705" fmla="*/ 4814428 h 6857999"/>
              <a:gd name="connsiteX3706" fmla="*/ 3811973 w 6063277"/>
              <a:gd name="connsiteY3706" fmla="*/ 4816010 h 6857999"/>
              <a:gd name="connsiteX3707" fmla="*/ 3808182 w 6063277"/>
              <a:gd name="connsiteY3707" fmla="*/ 4816435 h 6857999"/>
              <a:gd name="connsiteX3708" fmla="*/ 3806039 w 6063277"/>
              <a:gd name="connsiteY3708" fmla="*/ 4815698 h 6857999"/>
              <a:gd name="connsiteX3709" fmla="*/ 3803896 w 6063277"/>
              <a:gd name="connsiteY3709" fmla="*/ 4814964 h 6857999"/>
              <a:gd name="connsiteX3710" fmla="*/ 3802303 w 6063277"/>
              <a:gd name="connsiteY3710" fmla="*/ 4813841 h 6857999"/>
              <a:gd name="connsiteX3711" fmla="*/ 3799665 w 6063277"/>
              <a:gd name="connsiteY3711" fmla="*/ 4811209 h 6857999"/>
              <a:gd name="connsiteX3712" fmla="*/ 3797177 w 6063277"/>
              <a:gd name="connsiteY3712" fmla="*/ 4807911 h 6857999"/>
              <a:gd name="connsiteX3713" fmla="*/ 3793989 w 6063277"/>
              <a:gd name="connsiteY3713" fmla="*/ 4805666 h 6857999"/>
              <a:gd name="connsiteX3714" fmla="*/ 3791847 w 6063277"/>
              <a:gd name="connsiteY3714" fmla="*/ 4804930 h 6857999"/>
              <a:gd name="connsiteX3715" fmla="*/ 3789704 w 6063277"/>
              <a:gd name="connsiteY3715" fmla="*/ 4804194 h 6857999"/>
              <a:gd name="connsiteX3716" fmla="*/ 3785915 w 6063277"/>
              <a:gd name="connsiteY3716" fmla="*/ 4804617 h 6857999"/>
              <a:gd name="connsiteX3717" fmla="*/ 3781577 w 6063277"/>
              <a:gd name="connsiteY3717" fmla="*/ 4805428 h 6857999"/>
              <a:gd name="connsiteX3718" fmla="*/ 3775142 w 6063277"/>
              <a:gd name="connsiteY3718" fmla="*/ 4809398 h 6857999"/>
              <a:gd name="connsiteX3719" fmla="*/ 3767909 w 6063277"/>
              <a:gd name="connsiteY3719" fmla="*/ 4812808 h 6857999"/>
              <a:gd name="connsiteX3720" fmla="*/ 3760279 w 6063277"/>
              <a:gd name="connsiteY3720" fmla="*/ 4815937 h 6857999"/>
              <a:gd name="connsiteX3721" fmla="*/ 3750905 w 6063277"/>
              <a:gd name="connsiteY3721" fmla="*/ 4818610 h 6857999"/>
              <a:gd name="connsiteX3722" fmla="*/ 3752039 w 6063277"/>
              <a:gd name="connsiteY3722" fmla="*/ 4827912 h 6857999"/>
              <a:gd name="connsiteX3723" fmla="*/ 3753023 w 6063277"/>
              <a:gd name="connsiteY3723" fmla="*/ 4837883 h 6857999"/>
              <a:gd name="connsiteX3724" fmla="*/ 3754707 w 6063277"/>
              <a:gd name="connsiteY3724" fmla="*/ 4846798 h 6857999"/>
              <a:gd name="connsiteX3725" fmla="*/ 3755994 w 6063277"/>
              <a:gd name="connsiteY3725" fmla="*/ 4855433 h 6857999"/>
              <a:gd name="connsiteX3726" fmla="*/ 3758881 w 6063277"/>
              <a:gd name="connsiteY3726" fmla="*/ 4859011 h 6857999"/>
              <a:gd name="connsiteX3727" fmla="*/ 3760822 w 6063277"/>
              <a:gd name="connsiteY3727" fmla="*/ 4862696 h 6857999"/>
              <a:gd name="connsiteX3728" fmla="*/ 3763458 w 6063277"/>
              <a:gd name="connsiteY3728" fmla="*/ 4865327 h 6857999"/>
              <a:gd name="connsiteX3729" fmla="*/ 3767045 w 6063277"/>
              <a:gd name="connsiteY3729" fmla="*/ 4867853 h 6857999"/>
              <a:gd name="connsiteX3730" fmla="*/ 3770232 w 6063277"/>
              <a:gd name="connsiteY3730" fmla="*/ 4870097 h 6857999"/>
              <a:gd name="connsiteX3731" fmla="*/ 3774517 w 6063277"/>
              <a:gd name="connsiteY3731" fmla="*/ 4871570 h 6857999"/>
              <a:gd name="connsiteX3732" fmla="*/ 3780298 w 6063277"/>
              <a:gd name="connsiteY3732" fmla="*/ 4872549 h 6857999"/>
              <a:gd name="connsiteX3733" fmla="*/ 3787327 w 6063277"/>
              <a:gd name="connsiteY3733" fmla="*/ 4872089 h 6857999"/>
              <a:gd name="connsiteX3734" fmla="*/ 3784921 w 6063277"/>
              <a:gd name="connsiteY3734" fmla="*/ 4882762 h 6857999"/>
              <a:gd name="connsiteX3735" fmla="*/ 3782514 w 6063277"/>
              <a:gd name="connsiteY3735" fmla="*/ 4893435 h 6857999"/>
              <a:gd name="connsiteX3736" fmla="*/ 3780749 w 6063277"/>
              <a:gd name="connsiteY3736" fmla="*/ 4911515 h 6857999"/>
              <a:gd name="connsiteX3737" fmla="*/ 3779929 w 6063277"/>
              <a:gd name="connsiteY3737" fmla="*/ 4929491 h 6857999"/>
              <a:gd name="connsiteX3738" fmla="*/ 3777763 w 6063277"/>
              <a:gd name="connsiteY3738" fmla="*/ 4947290 h 6857999"/>
              <a:gd name="connsiteX3739" fmla="*/ 3776358 w 6063277"/>
              <a:gd name="connsiteY3739" fmla="*/ 4955575 h 6857999"/>
              <a:gd name="connsiteX3740" fmla="*/ 3773853 w 6063277"/>
              <a:gd name="connsiteY3740" fmla="*/ 4964635 h 6857999"/>
              <a:gd name="connsiteX3741" fmla="*/ 3770253 w 6063277"/>
              <a:gd name="connsiteY3741" fmla="*/ 4974466 h 6857999"/>
              <a:gd name="connsiteX3742" fmla="*/ 3765703 w 6063277"/>
              <a:gd name="connsiteY3742" fmla="*/ 4984405 h 6857999"/>
              <a:gd name="connsiteX3743" fmla="*/ 3759660 w 6063277"/>
              <a:gd name="connsiteY3743" fmla="*/ 4994833 h 6857999"/>
              <a:gd name="connsiteX3744" fmla="*/ 3751171 w 6063277"/>
              <a:gd name="connsiteY3744" fmla="*/ 5005862 h 6857999"/>
              <a:gd name="connsiteX3745" fmla="*/ 3741585 w 6063277"/>
              <a:gd name="connsiteY3745" fmla="*/ 5017664 h 6857999"/>
              <a:gd name="connsiteX3746" fmla="*/ 3729406 w 6063277"/>
              <a:gd name="connsiteY3746" fmla="*/ 5030729 h 6857999"/>
              <a:gd name="connsiteX3747" fmla="*/ 3733639 w 6063277"/>
              <a:gd name="connsiteY3747" fmla="*/ 5034483 h 6857999"/>
              <a:gd name="connsiteX3748" fmla="*/ 3737720 w 6063277"/>
              <a:gd name="connsiteY3748" fmla="*/ 5038906 h 6857999"/>
              <a:gd name="connsiteX3749" fmla="*/ 3747282 w 6063277"/>
              <a:gd name="connsiteY3749" fmla="*/ 5045640 h 6857999"/>
              <a:gd name="connsiteX3750" fmla="*/ 3752312 w 6063277"/>
              <a:gd name="connsiteY3750" fmla="*/ 5049954 h 6857999"/>
              <a:gd name="connsiteX3751" fmla="*/ 3754500 w 6063277"/>
              <a:gd name="connsiteY3751" fmla="*/ 5054586 h 6857999"/>
              <a:gd name="connsiteX3752" fmla="*/ 3755093 w 6063277"/>
              <a:gd name="connsiteY3752" fmla="*/ 5058097 h 6857999"/>
              <a:gd name="connsiteX3753" fmla="*/ 3755688 w 6063277"/>
              <a:gd name="connsiteY3753" fmla="*/ 5061607 h 6857999"/>
              <a:gd name="connsiteX3754" fmla="*/ 3755335 w 6063277"/>
              <a:gd name="connsiteY3754" fmla="*/ 5065223 h 6857999"/>
              <a:gd name="connsiteX3755" fmla="*/ 3753733 w 6063277"/>
              <a:gd name="connsiteY3755" fmla="*/ 5070279 h 6857999"/>
              <a:gd name="connsiteX3756" fmla="*/ 3752584 w 6063277"/>
              <a:gd name="connsiteY3756" fmla="*/ 5073333 h 6857999"/>
              <a:gd name="connsiteX3757" fmla="*/ 3750788 w 6063277"/>
              <a:gd name="connsiteY3757" fmla="*/ 5075160 h 6857999"/>
              <a:gd name="connsiteX3758" fmla="*/ 3749140 w 6063277"/>
              <a:gd name="connsiteY3758" fmla="*/ 5076321 h 6857999"/>
              <a:gd name="connsiteX3759" fmla="*/ 3747095 w 6063277"/>
              <a:gd name="connsiteY3759" fmla="*/ 5077199 h 6857999"/>
              <a:gd name="connsiteX3760" fmla="*/ 3745899 w 6063277"/>
              <a:gd name="connsiteY3760" fmla="*/ 5076358 h 6857999"/>
              <a:gd name="connsiteX3761" fmla="*/ 3746202 w 6063277"/>
              <a:gd name="connsiteY3761" fmla="*/ 5075023 h 6857999"/>
              <a:gd name="connsiteX3762" fmla="*/ 3743313 w 6063277"/>
              <a:gd name="connsiteY3762" fmla="*/ 5071445 h 6857999"/>
              <a:gd name="connsiteX3763" fmla="*/ 3743021 w 6063277"/>
              <a:gd name="connsiteY3763" fmla="*/ 5066599 h 6857999"/>
              <a:gd name="connsiteX3764" fmla="*/ 3741930 w 6063277"/>
              <a:gd name="connsiteY3764" fmla="*/ 5061194 h 6857999"/>
              <a:gd name="connsiteX3765" fmla="*/ 3742389 w 6063277"/>
              <a:gd name="connsiteY3765" fmla="*/ 5053015 h 6857999"/>
              <a:gd name="connsiteX3766" fmla="*/ 3733352 w 6063277"/>
              <a:gd name="connsiteY3766" fmla="*/ 5064429 h 6857999"/>
              <a:gd name="connsiteX3767" fmla="*/ 3727157 w 6063277"/>
              <a:gd name="connsiteY3767" fmla="*/ 5075527 h 6857999"/>
              <a:gd name="connsiteX3768" fmla="*/ 3721909 w 6063277"/>
              <a:gd name="connsiteY3768" fmla="*/ 5086518 h 6857999"/>
              <a:gd name="connsiteX3769" fmla="*/ 3718406 w 6063277"/>
              <a:gd name="connsiteY3769" fmla="*/ 5097965 h 6857999"/>
              <a:gd name="connsiteX3770" fmla="*/ 3718299 w 6063277"/>
              <a:gd name="connsiteY3770" fmla="*/ 5102528 h 6857999"/>
              <a:gd name="connsiteX3771" fmla="*/ 3717646 w 6063277"/>
              <a:gd name="connsiteY3771" fmla="*/ 5107478 h 6857999"/>
              <a:gd name="connsiteX3772" fmla="*/ 3718240 w 6063277"/>
              <a:gd name="connsiteY3772" fmla="*/ 5110990 h 6857999"/>
              <a:gd name="connsiteX3773" fmla="*/ 3720328 w 6063277"/>
              <a:gd name="connsiteY3773" fmla="*/ 5114007 h 6857999"/>
              <a:gd name="connsiteX3774" fmla="*/ 3721870 w 6063277"/>
              <a:gd name="connsiteY3774" fmla="*/ 5117411 h 6857999"/>
              <a:gd name="connsiteX3775" fmla="*/ 3723013 w 6063277"/>
              <a:gd name="connsiteY3775" fmla="*/ 5120534 h 6857999"/>
              <a:gd name="connsiteX3776" fmla="*/ 3730433 w 6063277"/>
              <a:gd name="connsiteY3776" fmla="*/ 5126532 h 6857999"/>
              <a:gd name="connsiteX3777" fmla="*/ 3734373 w 6063277"/>
              <a:gd name="connsiteY3777" fmla="*/ 5125442 h 6857999"/>
              <a:gd name="connsiteX3778" fmla="*/ 3736966 w 6063277"/>
              <a:gd name="connsiteY3778" fmla="*/ 5124177 h 6857999"/>
              <a:gd name="connsiteX3779" fmla="*/ 3738764 w 6063277"/>
              <a:gd name="connsiteY3779" fmla="*/ 5122350 h 6857999"/>
              <a:gd name="connsiteX3780" fmla="*/ 3740410 w 6063277"/>
              <a:gd name="connsiteY3780" fmla="*/ 5121191 h 6857999"/>
              <a:gd name="connsiteX3781" fmla="*/ 3740861 w 6063277"/>
              <a:gd name="connsiteY3781" fmla="*/ 5119188 h 6857999"/>
              <a:gd name="connsiteX3782" fmla="*/ 3741162 w 6063277"/>
              <a:gd name="connsiteY3782" fmla="*/ 5117855 h 6857999"/>
              <a:gd name="connsiteX3783" fmla="*/ 3740019 w 6063277"/>
              <a:gd name="connsiteY3783" fmla="*/ 5114732 h 6857999"/>
              <a:gd name="connsiteX3784" fmla="*/ 3736239 w 6063277"/>
              <a:gd name="connsiteY3784" fmla="*/ 5108976 h 6857999"/>
              <a:gd name="connsiteX3785" fmla="*/ 3736043 w 6063277"/>
              <a:gd name="connsiteY3785" fmla="*/ 5105747 h 6857999"/>
              <a:gd name="connsiteX3786" fmla="*/ 3735396 w 6063277"/>
              <a:gd name="connsiteY3786" fmla="*/ 5104518 h 6857999"/>
              <a:gd name="connsiteX3787" fmla="*/ 3736644 w 6063277"/>
              <a:gd name="connsiteY3787" fmla="*/ 5103078 h 6857999"/>
              <a:gd name="connsiteX3788" fmla="*/ 3746816 w 6063277"/>
              <a:gd name="connsiteY3788" fmla="*/ 5100966 h 6857999"/>
              <a:gd name="connsiteX3789" fmla="*/ 3754393 w 6063277"/>
              <a:gd name="connsiteY3789" fmla="*/ 5100119 h 6857999"/>
              <a:gd name="connsiteX3790" fmla="*/ 3759926 w 6063277"/>
              <a:gd name="connsiteY3790" fmla="*/ 5100151 h 6857999"/>
              <a:gd name="connsiteX3791" fmla="*/ 3763414 w 6063277"/>
              <a:gd name="connsiteY3791" fmla="*/ 5101061 h 6857999"/>
              <a:gd name="connsiteX3792" fmla="*/ 3766903 w 6063277"/>
              <a:gd name="connsiteY3792" fmla="*/ 5101971 h 6857999"/>
              <a:gd name="connsiteX3793" fmla="*/ 3767248 w 6063277"/>
              <a:gd name="connsiteY3793" fmla="*/ 5104534 h 6857999"/>
              <a:gd name="connsiteX3794" fmla="*/ 3767745 w 6063277"/>
              <a:gd name="connsiteY3794" fmla="*/ 5106429 h 6857999"/>
              <a:gd name="connsiteX3795" fmla="*/ 3766046 w 6063277"/>
              <a:gd name="connsiteY3795" fmla="*/ 5109872 h 6857999"/>
              <a:gd name="connsiteX3796" fmla="*/ 3764144 w 6063277"/>
              <a:gd name="connsiteY3796" fmla="*/ 5116261 h 6857999"/>
              <a:gd name="connsiteX3797" fmla="*/ 3761144 w 6063277"/>
              <a:gd name="connsiteY3797" fmla="*/ 5123425 h 6857999"/>
              <a:gd name="connsiteX3798" fmla="*/ 3760242 w 6063277"/>
              <a:gd name="connsiteY3798" fmla="*/ 5127427 h 6857999"/>
              <a:gd name="connsiteX3799" fmla="*/ 3760986 w 6063277"/>
              <a:gd name="connsiteY3799" fmla="*/ 5130271 h 6857999"/>
              <a:gd name="connsiteX3800" fmla="*/ 3762128 w 6063277"/>
              <a:gd name="connsiteY3800" fmla="*/ 5133394 h 6857999"/>
              <a:gd name="connsiteX3801" fmla="*/ 3765316 w 6063277"/>
              <a:gd name="connsiteY3801" fmla="*/ 5135639 h 6857999"/>
              <a:gd name="connsiteX3802" fmla="*/ 3760579 w 6063277"/>
              <a:gd name="connsiteY3802" fmla="*/ 5136169 h 6857999"/>
              <a:gd name="connsiteX3803" fmla="*/ 3755994 w 6063277"/>
              <a:gd name="connsiteY3803" fmla="*/ 5136031 h 6857999"/>
              <a:gd name="connsiteX3804" fmla="*/ 3752356 w 6063277"/>
              <a:gd name="connsiteY3804" fmla="*/ 5135787 h 6857999"/>
              <a:gd name="connsiteX3805" fmla="*/ 3749115 w 6063277"/>
              <a:gd name="connsiteY3805" fmla="*/ 5135824 h 6857999"/>
              <a:gd name="connsiteX3806" fmla="*/ 3746574 w 6063277"/>
              <a:gd name="connsiteY3806" fmla="*/ 5134808 h 6857999"/>
              <a:gd name="connsiteX3807" fmla="*/ 3744182 w 6063277"/>
              <a:gd name="connsiteY3807" fmla="*/ 5133124 h 6857999"/>
              <a:gd name="connsiteX3808" fmla="*/ 3742243 w 6063277"/>
              <a:gd name="connsiteY3808" fmla="*/ 5129440 h 6857999"/>
              <a:gd name="connsiteX3809" fmla="*/ 3732260 w 6063277"/>
              <a:gd name="connsiteY3809" fmla="*/ 5140959 h 6857999"/>
              <a:gd name="connsiteX3810" fmla="*/ 3724320 w 6063277"/>
              <a:gd name="connsiteY3810" fmla="*/ 5151602 h 6857999"/>
              <a:gd name="connsiteX3811" fmla="*/ 3718274 w 6063277"/>
              <a:gd name="connsiteY3811" fmla="*/ 5162033 h 6857999"/>
              <a:gd name="connsiteX3812" fmla="*/ 3714675 w 6063277"/>
              <a:gd name="connsiteY3812" fmla="*/ 5171864 h 6857999"/>
              <a:gd name="connsiteX3813" fmla="*/ 3714567 w 6063277"/>
              <a:gd name="connsiteY3813" fmla="*/ 5176428 h 6857999"/>
              <a:gd name="connsiteX3814" fmla="*/ 3713515 w 6063277"/>
              <a:gd name="connsiteY3814" fmla="*/ 5181098 h 6857999"/>
              <a:gd name="connsiteX3815" fmla="*/ 3713960 w 6063277"/>
              <a:gd name="connsiteY3815" fmla="*/ 5185275 h 6857999"/>
              <a:gd name="connsiteX3816" fmla="*/ 3714252 w 6063277"/>
              <a:gd name="connsiteY3816" fmla="*/ 5190119 h 6857999"/>
              <a:gd name="connsiteX3817" fmla="*/ 3716342 w 6063277"/>
              <a:gd name="connsiteY3817" fmla="*/ 5193137 h 6857999"/>
              <a:gd name="connsiteX3818" fmla="*/ 3718281 w 6063277"/>
              <a:gd name="connsiteY3818" fmla="*/ 5196822 h 6857999"/>
              <a:gd name="connsiteX3819" fmla="*/ 3721319 w 6063277"/>
              <a:gd name="connsiteY3819" fmla="*/ 5199734 h 6857999"/>
              <a:gd name="connsiteX3820" fmla="*/ 3724754 w 6063277"/>
              <a:gd name="connsiteY3820" fmla="*/ 5202926 h 6857999"/>
              <a:gd name="connsiteX3821" fmla="*/ 3735078 w 6063277"/>
              <a:gd name="connsiteY3821" fmla="*/ 5200147 h 6857999"/>
              <a:gd name="connsiteX3822" fmla="*/ 3737669 w 6063277"/>
              <a:gd name="connsiteY3822" fmla="*/ 5198882 h 6857999"/>
              <a:gd name="connsiteX3823" fmla="*/ 3740265 w 6063277"/>
              <a:gd name="connsiteY3823" fmla="*/ 5197615 h 6857999"/>
              <a:gd name="connsiteX3824" fmla="*/ 3742609 w 6063277"/>
              <a:gd name="connsiteY3824" fmla="*/ 5195403 h 6857999"/>
              <a:gd name="connsiteX3825" fmla="*/ 3744160 w 6063277"/>
              <a:gd name="connsiteY3825" fmla="*/ 5192628 h 6857999"/>
              <a:gd name="connsiteX3826" fmla="*/ 3745956 w 6063277"/>
              <a:gd name="connsiteY3826" fmla="*/ 5190801 h 6857999"/>
              <a:gd name="connsiteX3827" fmla="*/ 3748850 w 6063277"/>
              <a:gd name="connsiteY3827" fmla="*/ 5188202 h 6857999"/>
              <a:gd name="connsiteX3828" fmla="*/ 3751443 w 6063277"/>
              <a:gd name="connsiteY3828" fmla="*/ 5186937 h 6857999"/>
              <a:gd name="connsiteX3829" fmla="*/ 3753489 w 6063277"/>
              <a:gd name="connsiteY3829" fmla="*/ 5186057 h 6857999"/>
              <a:gd name="connsiteX3830" fmla="*/ 3764360 w 6063277"/>
              <a:gd name="connsiteY3830" fmla="*/ 5182891 h 6857999"/>
              <a:gd name="connsiteX3831" fmla="*/ 3755977 w 6063277"/>
              <a:gd name="connsiteY3831" fmla="*/ 5189356 h 6857999"/>
              <a:gd name="connsiteX3832" fmla="*/ 3750737 w 6063277"/>
              <a:gd name="connsiteY3832" fmla="*/ 5194169 h 6857999"/>
              <a:gd name="connsiteX3833" fmla="*/ 3746595 w 6063277"/>
              <a:gd name="connsiteY3833" fmla="*/ 5198209 h 6857999"/>
              <a:gd name="connsiteX3834" fmla="*/ 3745196 w 6063277"/>
              <a:gd name="connsiteY3834" fmla="*/ 5200316 h 6857999"/>
              <a:gd name="connsiteX3835" fmla="*/ 3745046 w 6063277"/>
              <a:gd name="connsiteY3835" fmla="*/ 5200982 h 6857999"/>
              <a:gd name="connsiteX3836" fmla="*/ 3745144 w 6063277"/>
              <a:gd name="connsiteY3836" fmla="*/ 5202598 h 6857999"/>
              <a:gd name="connsiteX3837" fmla="*/ 3747038 w 6063277"/>
              <a:gd name="connsiteY3837" fmla="*/ 5202386 h 6857999"/>
              <a:gd name="connsiteX3838" fmla="*/ 3749729 w 6063277"/>
              <a:gd name="connsiteY3838" fmla="*/ 5202735 h 6857999"/>
              <a:gd name="connsiteX3839" fmla="*/ 3753519 w 6063277"/>
              <a:gd name="connsiteY3839" fmla="*/ 5202312 h 6857999"/>
              <a:gd name="connsiteX3840" fmla="*/ 3767930 w 6063277"/>
              <a:gd name="connsiteY3840" fmla="*/ 5197774 h 6857999"/>
              <a:gd name="connsiteX3841" fmla="*/ 3758300 w 6063277"/>
              <a:gd name="connsiteY3841" fmla="*/ 5205679 h 6857999"/>
              <a:gd name="connsiteX3842" fmla="*/ 3752610 w 6063277"/>
              <a:gd name="connsiteY3842" fmla="*/ 5212493 h 6857999"/>
              <a:gd name="connsiteX3843" fmla="*/ 3750359 w 6063277"/>
              <a:gd name="connsiteY3843" fmla="*/ 5216321 h 6857999"/>
              <a:gd name="connsiteX3844" fmla="*/ 3748813 w 6063277"/>
              <a:gd name="connsiteY3844" fmla="*/ 5219095 h 6857999"/>
              <a:gd name="connsiteX3845" fmla="*/ 3748209 w 6063277"/>
              <a:gd name="connsiteY3845" fmla="*/ 5221764 h 6857999"/>
              <a:gd name="connsiteX3846" fmla="*/ 3748006 w 6063277"/>
              <a:gd name="connsiteY3846" fmla="*/ 5224713 h 6857999"/>
              <a:gd name="connsiteX3847" fmla="*/ 3748750 w 6063277"/>
              <a:gd name="connsiteY3847" fmla="*/ 5227556 h 6857999"/>
              <a:gd name="connsiteX3848" fmla="*/ 3750195 w 6063277"/>
              <a:gd name="connsiteY3848" fmla="*/ 5229344 h 6857999"/>
              <a:gd name="connsiteX3849" fmla="*/ 3752985 w 6063277"/>
              <a:gd name="connsiteY3849" fmla="*/ 5231309 h 6857999"/>
              <a:gd name="connsiteX3850" fmla="*/ 3755375 w 6063277"/>
              <a:gd name="connsiteY3850" fmla="*/ 5232992 h 6857999"/>
              <a:gd name="connsiteX3851" fmla="*/ 3758712 w 6063277"/>
              <a:gd name="connsiteY3851" fmla="*/ 5234571 h 6857999"/>
              <a:gd name="connsiteX3852" fmla="*/ 3764095 w 6063277"/>
              <a:gd name="connsiteY3852" fmla="*/ 5235269 h 6857999"/>
              <a:gd name="connsiteX3853" fmla="*/ 3769478 w 6063277"/>
              <a:gd name="connsiteY3853" fmla="*/ 5235969 h 6857999"/>
              <a:gd name="connsiteX3854" fmla="*/ 3775958 w 6063277"/>
              <a:gd name="connsiteY3854" fmla="*/ 5235893 h 6857999"/>
              <a:gd name="connsiteX3855" fmla="*/ 3768576 w 6063277"/>
              <a:gd name="connsiteY3855" fmla="*/ 5239971 h 6857999"/>
              <a:gd name="connsiteX3856" fmla="*/ 3763086 w 6063277"/>
              <a:gd name="connsiteY3856" fmla="*/ 5243837 h 6857999"/>
              <a:gd name="connsiteX3857" fmla="*/ 3759892 w 6063277"/>
              <a:gd name="connsiteY3857" fmla="*/ 5247769 h 6857999"/>
              <a:gd name="connsiteX3858" fmla="*/ 3757794 w 6063277"/>
              <a:gd name="connsiteY3858" fmla="*/ 5250930 h 6857999"/>
              <a:gd name="connsiteX3859" fmla="*/ 3757591 w 6063277"/>
              <a:gd name="connsiteY3859" fmla="*/ 5253880 h 6857999"/>
              <a:gd name="connsiteX3860" fmla="*/ 3757787 w 6063277"/>
              <a:gd name="connsiteY3860" fmla="*/ 5257109 h 6857999"/>
              <a:gd name="connsiteX3861" fmla="*/ 3759328 w 6063277"/>
              <a:gd name="connsiteY3861" fmla="*/ 5260513 h 6857999"/>
              <a:gd name="connsiteX3862" fmla="*/ 3761418 w 6063277"/>
              <a:gd name="connsiteY3862" fmla="*/ 5263531 h 6857999"/>
              <a:gd name="connsiteX3863" fmla="*/ 3756185 w 6063277"/>
              <a:gd name="connsiteY3863" fmla="*/ 5262165 h 6857999"/>
              <a:gd name="connsiteX3864" fmla="*/ 3752448 w 6063277"/>
              <a:gd name="connsiteY3864" fmla="*/ 5260307 h 6857999"/>
              <a:gd name="connsiteX3865" fmla="*/ 3749260 w 6063277"/>
              <a:gd name="connsiteY3865" fmla="*/ 5258062 h 6857999"/>
              <a:gd name="connsiteX3866" fmla="*/ 3746074 w 6063277"/>
              <a:gd name="connsiteY3866" fmla="*/ 5255818 h 6857999"/>
              <a:gd name="connsiteX3867" fmla="*/ 3742691 w 6063277"/>
              <a:gd name="connsiteY3867" fmla="*/ 5250342 h 6857999"/>
              <a:gd name="connsiteX3868" fmla="*/ 3739609 w 6063277"/>
              <a:gd name="connsiteY3868" fmla="*/ 5243534 h 6857999"/>
              <a:gd name="connsiteX3869" fmla="*/ 3737075 w 6063277"/>
              <a:gd name="connsiteY3869" fmla="*/ 5236339 h 6857999"/>
              <a:gd name="connsiteX3870" fmla="*/ 3732249 w 6063277"/>
              <a:gd name="connsiteY3870" fmla="*/ 5229075 h 6857999"/>
              <a:gd name="connsiteX3871" fmla="*/ 3730311 w 6063277"/>
              <a:gd name="connsiteY3871" fmla="*/ 5225390 h 6857999"/>
              <a:gd name="connsiteX3872" fmla="*/ 3726078 w 6063277"/>
              <a:gd name="connsiteY3872" fmla="*/ 5221637 h 6857999"/>
              <a:gd name="connsiteX3873" fmla="*/ 3722093 w 6063277"/>
              <a:gd name="connsiteY3873" fmla="*/ 5218831 h 6857999"/>
              <a:gd name="connsiteX3874" fmla="*/ 3716514 w 6063277"/>
              <a:gd name="connsiteY3874" fmla="*/ 5214902 h 6857999"/>
              <a:gd name="connsiteX3875" fmla="*/ 3709380 w 6063277"/>
              <a:gd name="connsiteY3875" fmla="*/ 5219927 h 6857999"/>
              <a:gd name="connsiteX3876" fmla="*/ 3703343 w 6063277"/>
              <a:gd name="connsiteY3876" fmla="*/ 5224179 h 6857999"/>
              <a:gd name="connsiteX3877" fmla="*/ 3698652 w 6063277"/>
              <a:gd name="connsiteY3877" fmla="*/ 5228604 h 6857999"/>
              <a:gd name="connsiteX3878" fmla="*/ 3693959 w 6063277"/>
              <a:gd name="connsiteY3878" fmla="*/ 5233031 h 6857999"/>
              <a:gd name="connsiteX3879" fmla="*/ 3690765 w 6063277"/>
              <a:gd name="connsiteY3879" fmla="*/ 5236965 h 6857999"/>
              <a:gd name="connsiteX3880" fmla="*/ 3689065 w 6063277"/>
              <a:gd name="connsiteY3880" fmla="*/ 5240406 h 6857999"/>
              <a:gd name="connsiteX3881" fmla="*/ 3686817 w 6063277"/>
              <a:gd name="connsiteY3881" fmla="*/ 5244234 h 6857999"/>
              <a:gd name="connsiteX3882" fmla="*/ 3685668 w 6063277"/>
              <a:gd name="connsiteY3882" fmla="*/ 5247289 h 6857999"/>
              <a:gd name="connsiteX3883" fmla="*/ 3685465 w 6063277"/>
              <a:gd name="connsiteY3883" fmla="*/ 5250237 h 6857999"/>
              <a:gd name="connsiteX3884" fmla="*/ 3686209 w 6063277"/>
              <a:gd name="connsiteY3884" fmla="*/ 5253081 h 6857999"/>
              <a:gd name="connsiteX3885" fmla="*/ 3687501 w 6063277"/>
              <a:gd name="connsiteY3885" fmla="*/ 5255538 h 6857999"/>
              <a:gd name="connsiteX3886" fmla="*/ 3689494 w 6063277"/>
              <a:gd name="connsiteY3886" fmla="*/ 5256941 h 6857999"/>
              <a:gd name="connsiteX3887" fmla="*/ 3692284 w 6063277"/>
              <a:gd name="connsiteY3887" fmla="*/ 5258905 h 6857999"/>
              <a:gd name="connsiteX3888" fmla="*/ 3695621 w 6063277"/>
              <a:gd name="connsiteY3888" fmla="*/ 5260482 h 6857999"/>
              <a:gd name="connsiteX3889" fmla="*/ 3700456 w 6063277"/>
              <a:gd name="connsiteY3889" fmla="*/ 5261567 h 6857999"/>
              <a:gd name="connsiteX3890" fmla="*/ 3703943 w 6063277"/>
              <a:gd name="connsiteY3890" fmla="*/ 5262479 h 6857999"/>
              <a:gd name="connsiteX3891" fmla="*/ 3695365 w 6063277"/>
              <a:gd name="connsiteY3891" fmla="*/ 5265713 h 6857999"/>
              <a:gd name="connsiteX3892" fmla="*/ 3693169 w 6063277"/>
              <a:gd name="connsiteY3892" fmla="*/ 5267260 h 6857999"/>
              <a:gd name="connsiteX3893" fmla="*/ 3690427 w 6063277"/>
              <a:gd name="connsiteY3893" fmla="*/ 5269191 h 6857999"/>
              <a:gd name="connsiteX3894" fmla="*/ 3688231 w 6063277"/>
              <a:gd name="connsiteY3894" fmla="*/ 5270738 h 6857999"/>
              <a:gd name="connsiteX3895" fmla="*/ 3688328 w 6063277"/>
              <a:gd name="connsiteY3895" fmla="*/ 5272353 h 6857999"/>
              <a:gd name="connsiteX3896" fmla="*/ 3686478 w 6063277"/>
              <a:gd name="connsiteY3896" fmla="*/ 5276461 h 6857999"/>
              <a:gd name="connsiteX3897" fmla="*/ 3687869 w 6063277"/>
              <a:gd name="connsiteY3897" fmla="*/ 5280533 h 6857999"/>
              <a:gd name="connsiteX3898" fmla="*/ 3688710 w 6063277"/>
              <a:gd name="connsiteY3898" fmla="*/ 5284991 h 6857999"/>
              <a:gd name="connsiteX3899" fmla="*/ 3693884 w 6063277"/>
              <a:gd name="connsiteY3899" fmla="*/ 5294816 h 6857999"/>
              <a:gd name="connsiteX3900" fmla="*/ 3695372 w 6063277"/>
              <a:gd name="connsiteY3900" fmla="*/ 5300503 h 6857999"/>
              <a:gd name="connsiteX3901" fmla="*/ 3696859 w 6063277"/>
              <a:gd name="connsiteY3901" fmla="*/ 5306190 h 6857999"/>
              <a:gd name="connsiteX3902" fmla="*/ 3696305 w 6063277"/>
              <a:gd name="connsiteY3902" fmla="*/ 5312753 h 6857999"/>
              <a:gd name="connsiteX3903" fmla="*/ 3694604 w 6063277"/>
              <a:gd name="connsiteY3903" fmla="*/ 5316195 h 6857999"/>
              <a:gd name="connsiteX3904" fmla="*/ 3693455 w 6063277"/>
              <a:gd name="connsiteY3904" fmla="*/ 5319250 h 6857999"/>
              <a:gd name="connsiteX3905" fmla="*/ 3691209 w 6063277"/>
              <a:gd name="connsiteY3905" fmla="*/ 5323076 h 6857999"/>
              <a:gd name="connsiteX3906" fmla="*/ 3688714 w 6063277"/>
              <a:gd name="connsiteY3906" fmla="*/ 5325956 h 6857999"/>
              <a:gd name="connsiteX3907" fmla="*/ 3684721 w 6063277"/>
              <a:gd name="connsiteY3907" fmla="*/ 5329329 h 6857999"/>
              <a:gd name="connsiteX3908" fmla="*/ 3680580 w 6063277"/>
              <a:gd name="connsiteY3908" fmla="*/ 5333368 h 6857999"/>
              <a:gd name="connsiteX3909" fmla="*/ 3674942 w 6063277"/>
              <a:gd name="connsiteY3909" fmla="*/ 5337899 h 6857999"/>
              <a:gd name="connsiteX3910" fmla="*/ 3668505 w 6063277"/>
              <a:gd name="connsiteY3910" fmla="*/ 5341871 h 6857999"/>
              <a:gd name="connsiteX3911" fmla="*/ 3661671 w 6063277"/>
              <a:gd name="connsiteY3911" fmla="*/ 5345561 h 6857999"/>
              <a:gd name="connsiteX3912" fmla="*/ 3653191 w 6063277"/>
              <a:gd name="connsiteY3912" fmla="*/ 5350412 h 6857999"/>
              <a:gd name="connsiteX3913" fmla="*/ 3659815 w 6063277"/>
              <a:gd name="connsiteY3913" fmla="*/ 5355849 h 6857999"/>
              <a:gd name="connsiteX3914" fmla="*/ 3663995 w 6063277"/>
              <a:gd name="connsiteY3914" fmla="*/ 5361884 h 6857999"/>
              <a:gd name="connsiteX3915" fmla="*/ 3666129 w 6063277"/>
              <a:gd name="connsiteY3915" fmla="*/ 5368798 h 6857999"/>
              <a:gd name="connsiteX3916" fmla="*/ 3666919 w 6063277"/>
              <a:gd name="connsiteY3916" fmla="*/ 5375538 h 6857999"/>
              <a:gd name="connsiteX3917" fmla="*/ 3666758 w 6063277"/>
              <a:gd name="connsiteY3917" fmla="*/ 5382385 h 6857999"/>
              <a:gd name="connsiteX3918" fmla="*/ 3664159 w 6063277"/>
              <a:gd name="connsiteY3918" fmla="*/ 5389828 h 6857999"/>
              <a:gd name="connsiteX3919" fmla="*/ 3660851 w 6063277"/>
              <a:gd name="connsiteY3919" fmla="*/ 5404503 h 6857999"/>
              <a:gd name="connsiteX3920" fmla="*/ 3658798 w 6063277"/>
              <a:gd name="connsiteY3920" fmla="*/ 5411562 h 6857999"/>
              <a:gd name="connsiteX3921" fmla="*/ 3656596 w 6063277"/>
              <a:gd name="connsiteY3921" fmla="*/ 5419286 h 6857999"/>
              <a:gd name="connsiteX3922" fmla="*/ 3656438 w 6063277"/>
              <a:gd name="connsiteY3922" fmla="*/ 5426132 h 6857999"/>
              <a:gd name="connsiteX3923" fmla="*/ 3657226 w 6063277"/>
              <a:gd name="connsiteY3923" fmla="*/ 5432871 h 6857999"/>
              <a:gd name="connsiteX3924" fmla="*/ 3659211 w 6063277"/>
              <a:gd name="connsiteY3924" fmla="*/ 5440453 h 6857999"/>
              <a:gd name="connsiteX3925" fmla="*/ 3663392 w 6063277"/>
              <a:gd name="connsiteY3925" fmla="*/ 5446488 h 6857999"/>
              <a:gd name="connsiteX3926" fmla="*/ 3670811 w 6063277"/>
              <a:gd name="connsiteY3926" fmla="*/ 5452486 h 6857999"/>
              <a:gd name="connsiteX3927" fmla="*/ 3679179 w 6063277"/>
              <a:gd name="connsiteY3927" fmla="*/ 5458379 h 6857999"/>
              <a:gd name="connsiteX3928" fmla="*/ 3670954 w 6063277"/>
              <a:gd name="connsiteY3928" fmla="*/ 5457999 h 6857999"/>
              <a:gd name="connsiteX3929" fmla="*/ 3664474 w 6063277"/>
              <a:gd name="connsiteY3929" fmla="*/ 5458072 h 6857999"/>
              <a:gd name="connsiteX3930" fmla="*/ 3659038 w 6063277"/>
              <a:gd name="connsiteY3930" fmla="*/ 5459656 h 6857999"/>
              <a:gd name="connsiteX3931" fmla="*/ 3655197 w 6063277"/>
              <a:gd name="connsiteY3931" fmla="*/ 5462361 h 6857999"/>
              <a:gd name="connsiteX3932" fmla="*/ 3653646 w 6063277"/>
              <a:gd name="connsiteY3932" fmla="*/ 5465136 h 6857999"/>
              <a:gd name="connsiteX3933" fmla="*/ 3651948 w 6063277"/>
              <a:gd name="connsiteY3933" fmla="*/ 5468576 h 6857999"/>
              <a:gd name="connsiteX3934" fmla="*/ 3651047 w 6063277"/>
              <a:gd name="connsiteY3934" fmla="*/ 5472579 h 6857999"/>
              <a:gd name="connsiteX3935" fmla="*/ 3652286 w 6063277"/>
              <a:gd name="connsiteY3935" fmla="*/ 5477318 h 6857999"/>
              <a:gd name="connsiteX3936" fmla="*/ 3655315 w 6063277"/>
              <a:gd name="connsiteY3936" fmla="*/ 5486408 h 6857999"/>
              <a:gd name="connsiteX3937" fmla="*/ 3659691 w 6063277"/>
              <a:gd name="connsiteY3937" fmla="*/ 5495673 h 6857999"/>
              <a:gd name="connsiteX3938" fmla="*/ 3667697 w 6063277"/>
              <a:gd name="connsiteY3938" fmla="*/ 5511361 h 6857999"/>
              <a:gd name="connsiteX3939" fmla="*/ 3679967 w 6063277"/>
              <a:gd name="connsiteY3939" fmla="*/ 5506088 h 6857999"/>
              <a:gd name="connsiteX3940" fmla="*/ 3684206 w 6063277"/>
              <a:gd name="connsiteY3940" fmla="*/ 5503662 h 6857999"/>
              <a:gd name="connsiteX3941" fmla="*/ 3687896 w 6063277"/>
              <a:gd name="connsiteY3941" fmla="*/ 5501624 h 6857999"/>
              <a:gd name="connsiteX3942" fmla="*/ 3691190 w 6063277"/>
              <a:gd name="connsiteY3942" fmla="*/ 5499305 h 6857999"/>
              <a:gd name="connsiteX3943" fmla="*/ 3692987 w 6063277"/>
              <a:gd name="connsiteY3943" fmla="*/ 5497478 h 6857999"/>
              <a:gd name="connsiteX3944" fmla="*/ 3694686 w 6063277"/>
              <a:gd name="connsiteY3944" fmla="*/ 5494036 h 6857999"/>
              <a:gd name="connsiteX3945" fmla="*/ 3695439 w 6063277"/>
              <a:gd name="connsiteY3945" fmla="*/ 5490701 h 6857999"/>
              <a:gd name="connsiteX3946" fmla="*/ 3697137 w 6063277"/>
              <a:gd name="connsiteY3946" fmla="*/ 5487261 h 6857999"/>
              <a:gd name="connsiteX3947" fmla="*/ 3697491 w 6063277"/>
              <a:gd name="connsiteY3947" fmla="*/ 5483644 h 6857999"/>
              <a:gd name="connsiteX3948" fmla="*/ 3701484 w 6063277"/>
              <a:gd name="connsiteY3948" fmla="*/ 5480271 h 6857999"/>
              <a:gd name="connsiteX3949" fmla="*/ 3695101 w 6063277"/>
              <a:gd name="connsiteY3949" fmla="*/ 5481960 h 6857999"/>
              <a:gd name="connsiteX3950" fmla="*/ 3689266 w 6063277"/>
              <a:gd name="connsiteY3950" fmla="*/ 5483264 h 6857999"/>
              <a:gd name="connsiteX3951" fmla="*/ 3684132 w 6063277"/>
              <a:gd name="connsiteY3951" fmla="*/ 5483513 h 6857999"/>
              <a:gd name="connsiteX3952" fmla="*/ 3680096 w 6063277"/>
              <a:gd name="connsiteY3952" fmla="*/ 5482987 h 6857999"/>
              <a:gd name="connsiteX3953" fmla="*/ 3676758 w 6063277"/>
              <a:gd name="connsiteY3953" fmla="*/ 5481410 h 6857999"/>
              <a:gd name="connsiteX3954" fmla="*/ 3674516 w 6063277"/>
              <a:gd name="connsiteY3954" fmla="*/ 5479059 h 6857999"/>
              <a:gd name="connsiteX3955" fmla="*/ 3673772 w 6063277"/>
              <a:gd name="connsiteY3955" fmla="*/ 5476216 h 6857999"/>
              <a:gd name="connsiteX3956" fmla="*/ 3673329 w 6063277"/>
              <a:gd name="connsiteY3956" fmla="*/ 5472040 h 6857999"/>
              <a:gd name="connsiteX3957" fmla="*/ 3681907 w 6063277"/>
              <a:gd name="connsiteY3957" fmla="*/ 5468805 h 6857999"/>
              <a:gd name="connsiteX3958" fmla="*/ 3689937 w 6063277"/>
              <a:gd name="connsiteY3958" fmla="*/ 5465955 h 6857999"/>
              <a:gd name="connsiteX3959" fmla="*/ 3696718 w 6063277"/>
              <a:gd name="connsiteY3959" fmla="*/ 5464546 h 6857999"/>
              <a:gd name="connsiteX3960" fmla="*/ 3703198 w 6063277"/>
              <a:gd name="connsiteY3960" fmla="*/ 5464472 h 6857999"/>
              <a:gd name="connsiteX3961" fmla="*/ 3707233 w 6063277"/>
              <a:gd name="connsiteY3961" fmla="*/ 5464997 h 6857999"/>
              <a:gd name="connsiteX3962" fmla="*/ 3712070 w 6063277"/>
              <a:gd name="connsiteY3962" fmla="*/ 5466082 h 6857999"/>
              <a:gd name="connsiteX3963" fmla="*/ 3714859 w 6063277"/>
              <a:gd name="connsiteY3963" fmla="*/ 5468046 h 6857999"/>
              <a:gd name="connsiteX3964" fmla="*/ 3716398 w 6063277"/>
              <a:gd name="connsiteY3964" fmla="*/ 5471451 h 6857999"/>
              <a:gd name="connsiteX3965" fmla="*/ 3716594 w 6063277"/>
              <a:gd name="connsiteY3965" fmla="*/ 5474680 h 6857999"/>
              <a:gd name="connsiteX3966" fmla="*/ 3716639 w 6063277"/>
              <a:gd name="connsiteY3966" fmla="*/ 5478577 h 6857999"/>
              <a:gd name="connsiteX3967" fmla="*/ 3715587 w 6063277"/>
              <a:gd name="connsiteY3967" fmla="*/ 5483247 h 6857999"/>
              <a:gd name="connsiteX3968" fmla="*/ 3713189 w 6063277"/>
              <a:gd name="connsiteY3968" fmla="*/ 5487742 h 6857999"/>
              <a:gd name="connsiteX3969" fmla="*/ 3708896 w 6063277"/>
              <a:gd name="connsiteY3969" fmla="*/ 5492449 h 6857999"/>
              <a:gd name="connsiteX3970" fmla="*/ 3703655 w 6063277"/>
              <a:gd name="connsiteY3970" fmla="*/ 5497261 h 6857999"/>
              <a:gd name="connsiteX3971" fmla="*/ 3697318 w 6063277"/>
              <a:gd name="connsiteY3971" fmla="*/ 5502847 h 6857999"/>
              <a:gd name="connsiteX3972" fmla="*/ 3690182 w 6063277"/>
              <a:gd name="connsiteY3972" fmla="*/ 5507872 h 6857999"/>
              <a:gd name="connsiteX3973" fmla="*/ 3697241 w 6063277"/>
              <a:gd name="connsiteY3973" fmla="*/ 5523664 h 6857999"/>
              <a:gd name="connsiteX3974" fmla="*/ 3704751 w 6063277"/>
              <a:gd name="connsiteY3974" fmla="*/ 5537456 h 6857999"/>
              <a:gd name="connsiteX3975" fmla="*/ 3709270 w 6063277"/>
              <a:gd name="connsiteY3975" fmla="*/ 5552233 h 6857999"/>
              <a:gd name="connsiteX3976" fmla="*/ 3710457 w 6063277"/>
              <a:gd name="connsiteY3976" fmla="*/ 5559254 h 6857999"/>
              <a:gd name="connsiteX3977" fmla="*/ 3712044 w 6063277"/>
              <a:gd name="connsiteY3977" fmla="*/ 5566554 h 6857999"/>
              <a:gd name="connsiteX3978" fmla="*/ 3712284 w 6063277"/>
              <a:gd name="connsiteY3978" fmla="*/ 5573681 h 6857999"/>
              <a:gd name="connsiteX3979" fmla="*/ 3710878 w 6063277"/>
              <a:gd name="connsiteY3979" fmla="*/ 5581966 h 6857999"/>
              <a:gd name="connsiteX3980" fmla="*/ 3709474 w 6063277"/>
              <a:gd name="connsiteY3980" fmla="*/ 5590251 h 6857999"/>
              <a:gd name="connsiteX3981" fmla="*/ 3707118 w 6063277"/>
              <a:gd name="connsiteY3981" fmla="*/ 5598644 h 6857999"/>
              <a:gd name="connsiteX3982" fmla="*/ 3703916 w 6063277"/>
              <a:gd name="connsiteY3982" fmla="*/ 5608756 h 6857999"/>
              <a:gd name="connsiteX3983" fmla="*/ 3698969 w 6063277"/>
              <a:gd name="connsiteY3983" fmla="*/ 5618412 h 6857999"/>
              <a:gd name="connsiteX3984" fmla="*/ 3692774 w 6063277"/>
              <a:gd name="connsiteY3984" fmla="*/ 5629509 h 6857999"/>
              <a:gd name="connsiteX3985" fmla="*/ 3686030 w 6063277"/>
              <a:gd name="connsiteY3985" fmla="*/ 5640993 h 6857999"/>
              <a:gd name="connsiteX3986" fmla="*/ 3688173 w 6063277"/>
              <a:gd name="connsiteY3986" fmla="*/ 5641729 h 6857999"/>
              <a:gd name="connsiteX3987" fmla="*/ 3691014 w 6063277"/>
              <a:gd name="connsiteY3987" fmla="*/ 5641412 h 6857999"/>
              <a:gd name="connsiteX3988" fmla="*/ 3692510 w 6063277"/>
              <a:gd name="connsiteY3988" fmla="*/ 5640919 h 6857999"/>
              <a:gd name="connsiteX3989" fmla="*/ 3694158 w 6063277"/>
              <a:gd name="connsiteY3989" fmla="*/ 5639759 h 6857999"/>
              <a:gd name="connsiteX3990" fmla="*/ 3698148 w 6063277"/>
              <a:gd name="connsiteY3990" fmla="*/ 5636388 h 6857999"/>
              <a:gd name="connsiteX3991" fmla="*/ 3700944 w 6063277"/>
              <a:gd name="connsiteY3991" fmla="*/ 5632173 h 6857999"/>
              <a:gd name="connsiteX3992" fmla="*/ 3706141 w 6063277"/>
              <a:gd name="connsiteY3992" fmla="*/ 5623464 h 6857999"/>
              <a:gd name="connsiteX3993" fmla="*/ 3709538 w 6063277"/>
              <a:gd name="connsiteY3993" fmla="*/ 5616580 h 6857999"/>
              <a:gd name="connsiteX3994" fmla="*/ 3712869 w 6063277"/>
              <a:gd name="connsiteY3994" fmla="*/ 5624337 h 6857999"/>
              <a:gd name="connsiteX3995" fmla="*/ 3718438 w 6063277"/>
              <a:gd name="connsiteY3995" fmla="*/ 5634444 h 6857999"/>
              <a:gd name="connsiteX3996" fmla="*/ 3735256 w 6063277"/>
              <a:gd name="connsiteY3996" fmla="*/ 5660202 h 6857999"/>
              <a:gd name="connsiteX3997" fmla="*/ 3743962 w 6063277"/>
              <a:gd name="connsiteY3997" fmla="*/ 5674834 h 6857999"/>
              <a:gd name="connsiteX3998" fmla="*/ 3751321 w 6063277"/>
              <a:gd name="connsiteY3998" fmla="*/ 5689294 h 6857999"/>
              <a:gd name="connsiteX3999" fmla="*/ 3758680 w 6063277"/>
              <a:gd name="connsiteY3999" fmla="*/ 5703753 h 6857999"/>
              <a:gd name="connsiteX4000" fmla="*/ 3763101 w 6063277"/>
              <a:gd name="connsiteY4000" fmla="*/ 5716915 h 6857999"/>
              <a:gd name="connsiteX4001" fmla="*/ 3771123 w 6063277"/>
              <a:gd name="connsiteY4001" fmla="*/ 5720244 h 6857999"/>
              <a:gd name="connsiteX4002" fmla="*/ 3777249 w 6063277"/>
              <a:gd name="connsiteY4002" fmla="*/ 5723785 h 6857999"/>
              <a:gd name="connsiteX4003" fmla="*/ 3782431 w 6063277"/>
              <a:gd name="connsiteY4003" fmla="*/ 5727434 h 6857999"/>
              <a:gd name="connsiteX4004" fmla="*/ 3787459 w 6063277"/>
              <a:gd name="connsiteY4004" fmla="*/ 5731749 h 6857999"/>
              <a:gd name="connsiteX4005" fmla="*/ 3790045 w 6063277"/>
              <a:gd name="connsiteY4005" fmla="*/ 5736662 h 6857999"/>
              <a:gd name="connsiteX4006" fmla="*/ 3793029 w 6063277"/>
              <a:gd name="connsiteY4006" fmla="*/ 5741856 h 6857999"/>
              <a:gd name="connsiteX4007" fmla="*/ 3796557 w 6063277"/>
              <a:gd name="connsiteY4007" fmla="*/ 5752842 h 6857999"/>
              <a:gd name="connsiteX4008" fmla="*/ 3799381 w 6063277"/>
              <a:gd name="connsiteY4008" fmla="*/ 5764881 h 6857999"/>
              <a:gd name="connsiteX4009" fmla="*/ 3801907 w 6063277"/>
              <a:gd name="connsiteY4009" fmla="*/ 5778254 h 6857999"/>
              <a:gd name="connsiteX4010" fmla="*/ 3806576 w 6063277"/>
              <a:gd name="connsiteY4010" fmla="*/ 5792364 h 6857999"/>
              <a:gd name="connsiteX4011" fmla="*/ 3808957 w 6063277"/>
              <a:gd name="connsiteY4011" fmla="*/ 5800227 h 6857999"/>
              <a:gd name="connsiteX4012" fmla="*/ 3811889 w 6063277"/>
              <a:gd name="connsiteY4012" fmla="*/ 5807703 h 6857999"/>
              <a:gd name="connsiteX4013" fmla="*/ 3815182 w 6063277"/>
              <a:gd name="connsiteY4013" fmla="*/ 5805383 h 6857999"/>
              <a:gd name="connsiteX4014" fmla="*/ 3816980 w 6063277"/>
              <a:gd name="connsiteY4014" fmla="*/ 5803556 h 6857999"/>
              <a:gd name="connsiteX4015" fmla="*/ 3817679 w 6063277"/>
              <a:gd name="connsiteY4015" fmla="*/ 5802503 h 6857999"/>
              <a:gd name="connsiteX4016" fmla="*/ 3817581 w 6063277"/>
              <a:gd name="connsiteY4016" fmla="*/ 5800888 h 6857999"/>
              <a:gd name="connsiteX4017" fmla="*/ 3816686 w 6063277"/>
              <a:gd name="connsiteY4017" fmla="*/ 5798712 h 6857999"/>
              <a:gd name="connsiteX4018" fmla="*/ 3815642 w 6063277"/>
              <a:gd name="connsiteY4018" fmla="*/ 5797202 h 6857999"/>
              <a:gd name="connsiteX4019" fmla="*/ 3843977 w 6063277"/>
              <a:gd name="connsiteY4019" fmla="*/ 5821022 h 6857999"/>
              <a:gd name="connsiteX4020" fmla="*/ 3871063 w 6063277"/>
              <a:gd name="connsiteY4020" fmla="*/ 5846281 h 6857999"/>
              <a:gd name="connsiteX4021" fmla="*/ 3897353 w 6063277"/>
              <a:gd name="connsiteY4021" fmla="*/ 5870979 h 6857999"/>
              <a:gd name="connsiteX4022" fmla="*/ 3924740 w 6063277"/>
              <a:gd name="connsiteY4022" fmla="*/ 5894905 h 6857999"/>
              <a:gd name="connsiteX4023" fmla="*/ 3937835 w 6063277"/>
              <a:gd name="connsiteY4023" fmla="*/ 5906447 h 6857999"/>
              <a:gd name="connsiteX4024" fmla="*/ 3952577 w 6063277"/>
              <a:gd name="connsiteY4024" fmla="*/ 5916828 h 6857999"/>
              <a:gd name="connsiteX4025" fmla="*/ 3967320 w 6063277"/>
              <a:gd name="connsiteY4025" fmla="*/ 5927211 h 6857999"/>
              <a:gd name="connsiteX4026" fmla="*/ 3982912 w 6063277"/>
              <a:gd name="connsiteY4026" fmla="*/ 5935872 h 6857999"/>
              <a:gd name="connsiteX4027" fmla="*/ 3998354 w 6063277"/>
              <a:gd name="connsiteY4027" fmla="*/ 5945200 h 6857999"/>
              <a:gd name="connsiteX4028" fmla="*/ 4015743 w 6063277"/>
              <a:gd name="connsiteY4028" fmla="*/ 5952035 h 6857999"/>
              <a:gd name="connsiteX4029" fmla="*/ 4033529 w 6063277"/>
              <a:gd name="connsiteY4029" fmla="*/ 5959151 h 6857999"/>
              <a:gd name="connsiteX4030" fmla="*/ 4052166 w 6063277"/>
              <a:gd name="connsiteY4030" fmla="*/ 5964546 h 6857999"/>
              <a:gd name="connsiteX4031" fmla="*/ 4047075 w 6063277"/>
              <a:gd name="connsiteY4031" fmla="*/ 5968691 h 6857999"/>
              <a:gd name="connsiteX4032" fmla="*/ 4042684 w 6063277"/>
              <a:gd name="connsiteY4032" fmla="*/ 5971782 h 6857999"/>
              <a:gd name="connsiteX4033" fmla="*/ 4038596 w 6063277"/>
              <a:gd name="connsiteY4033" fmla="*/ 5973540 h 6857999"/>
              <a:gd name="connsiteX4034" fmla="*/ 4034656 w 6063277"/>
              <a:gd name="connsiteY4034" fmla="*/ 5974631 h 6857999"/>
              <a:gd name="connsiteX4035" fmla="*/ 4030416 w 6063277"/>
              <a:gd name="connsiteY4035" fmla="*/ 5977057 h 6857999"/>
              <a:gd name="connsiteX4036" fmla="*/ 4025778 w 6063277"/>
              <a:gd name="connsiteY4036" fmla="*/ 5979200 h 6857999"/>
              <a:gd name="connsiteX4037" fmla="*/ 4020537 w 6063277"/>
              <a:gd name="connsiteY4037" fmla="*/ 5984014 h 6857999"/>
              <a:gd name="connsiteX4038" fmla="*/ 4014996 w 6063277"/>
              <a:gd name="connsiteY4038" fmla="*/ 5990161 h 6857999"/>
              <a:gd name="connsiteX4039" fmla="*/ 4012299 w 6063277"/>
              <a:gd name="connsiteY4039" fmla="*/ 5995990 h 6857999"/>
              <a:gd name="connsiteX4040" fmla="*/ 4012341 w 6063277"/>
              <a:gd name="connsiteY4040" fmla="*/ 5999886 h 6857999"/>
              <a:gd name="connsiteX4041" fmla="*/ 4014034 w 6063277"/>
              <a:gd name="connsiteY4041" fmla="*/ 6002623 h 6857999"/>
              <a:gd name="connsiteX4042" fmla="*/ 4015329 w 6063277"/>
              <a:gd name="connsiteY4042" fmla="*/ 6005080 h 6857999"/>
              <a:gd name="connsiteX4043" fmla="*/ 4018815 w 6063277"/>
              <a:gd name="connsiteY4043" fmla="*/ 6005990 h 6857999"/>
              <a:gd name="connsiteX4044" fmla="*/ 4021903 w 6063277"/>
              <a:gd name="connsiteY4044" fmla="*/ 6006621 h 6857999"/>
              <a:gd name="connsiteX4045" fmla="*/ 4026094 w 6063277"/>
              <a:gd name="connsiteY4045" fmla="*/ 6006477 h 6857999"/>
              <a:gd name="connsiteX4046" fmla="*/ 4030430 w 6063277"/>
              <a:gd name="connsiteY4046" fmla="*/ 6005668 h 6857999"/>
              <a:gd name="connsiteX4047" fmla="*/ 4035866 w 6063277"/>
              <a:gd name="connsiteY4047" fmla="*/ 6004085 h 6857999"/>
              <a:gd name="connsiteX4048" fmla="*/ 4041452 w 6063277"/>
              <a:gd name="connsiteY4048" fmla="*/ 6001835 h 6857999"/>
              <a:gd name="connsiteX4049" fmla="*/ 4046240 w 6063277"/>
              <a:gd name="connsiteY4049" fmla="*/ 5999022 h 6857999"/>
              <a:gd name="connsiteX4050" fmla="*/ 4051028 w 6063277"/>
              <a:gd name="connsiteY4050" fmla="*/ 5996212 h 6857999"/>
              <a:gd name="connsiteX4051" fmla="*/ 4055968 w 6063277"/>
              <a:gd name="connsiteY4051" fmla="*/ 5992733 h 6857999"/>
              <a:gd name="connsiteX4052" fmla="*/ 4059961 w 6063277"/>
              <a:gd name="connsiteY4052" fmla="*/ 5989360 h 6857999"/>
              <a:gd name="connsiteX4053" fmla="*/ 4063954 w 6063277"/>
              <a:gd name="connsiteY4053" fmla="*/ 5985988 h 6857999"/>
              <a:gd name="connsiteX4054" fmla="*/ 4066201 w 6063277"/>
              <a:gd name="connsiteY4054" fmla="*/ 5982160 h 6857999"/>
              <a:gd name="connsiteX4055" fmla="*/ 4064751 w 6063277"/>
              <a:gd name="connsiteY4055" fmla="*/ 5986548 h 6857999"/>
              <a:gd name="connsiteX4056" fmla="*/ 4064894 w 6063277"/>
              <a:gd name="connsiteY4056" fmla="*/ 5992060 h 6857999"/>
              <a:gd name="connsiteX4057" fmla="*/ 4065884 w 6063277"/>
              <a:gd name="connsiteY4057" fmla="*/ 5995852 h 6857999"/>
              <a:gd name="connsiteX4058" fmla="*/ 4067277 w 6063277"/>
              <a:gd name="connsiteY4058" fmla="*/ 5999922 h 6857999"/>
              <a:gd name="connsiteX4059" fmla="*/ 4070712 w 6063277"/>
              <a:gd name="connsiteY4059" fmla="*/ 6003115 h 6857999"/>
              <a:gd name="connsiteX4060" fmla="*/ 4074546 w 6063277"/>
              <a:gd name="connsiteY4060" fmla="*/ 6006588 h 6857999"/>
              <a:gd name="connsiteX4061" fmla="*/ 4078928 w 6063277"/>
              <a:gd name="connsiteY4061" fmla="*/ 6009675 h 6857999"/>
              <a:gd name="connsiteX4062" fmla="*/ 4084258 w 6063277"/>
              <a:gd name="connsiteY4062" fmla="*/ 6012655 h 6857999"/>
              <a:gd name="connsiteX4063" fmla="*/ 4090438 w 6063277"/>
              <a:gd name="connsiteY4063" fmla="*/ 6013915 h 6857999"/>
              <a:gd name="connsiteX4064" fmla="*/ 4097813 w 6063277"/>
              <a:gd name="connsiteY4064" fmla="*/ 6016017 h 6857999"/>
              <a:gd name="connsiteX4065" fmla="*/ 4113413 w 6063277"/>
              <a:gd name="connsiteY4065" fmla="*/ 6018500 h 6857999"/>
              <a:gd name="connsiteX4066" fmla="*/ 4130757 w 6063277"/>
              <a:gd name="connsiteY4066" fmla="*/ 6021438 h 6857999"/>
              <a:gd name="connsiteX4067" fmla="*/ 4148799 w 6063277"/>
              <a:gd name="connsiteY4067" fmla="*/ 6023323 h 6857999"/>
              <a:gd name="connsiteX4068" fmla="*/ 4186479 w 6063277"/>
              <a:gd name="connsiteY4068" fmla="*/ 6028215 h 6857999"/>
              <a:gd name="connsiteX4069" fmla="*/ 4204372 w 6063277"/>
              <a:gd name="connsiteY4069" fmla="*/ 6030766 h 6857999"/>
              <a:gd name="connsiteX4070" fmla="*/ 4221564 w 6063277"/>
              <a:gd name="connsiteY4070" fmla="*/ 6034371 h 6857999"/>
              <a:gd name="connsiteX4071" fmla="*/ 4229487 w 6063277"/>
              <a:gd name="connsiteY4071" fmla="*/ 6036087 h 6857999"/>
              <a:gd name="connsiteX4072" fmla="*/ 4238909 w 6063277"/>
              <a:gd name="connsiteY4072" fmla="*/ 6037310 h 6857999"/>
              <a:gd name="connsiteX4073" fmla="*/ 4245885 w 6063277"/>
              <a:gd name="connsiteY4073" fmla="*/ 6039130 h 6857999"/>
              <a:gd name="connsiteX4074" fmla="*/ 4252161 w 6063277"/>
              <a:gd name="connsiteY4074" fmla="*/ 6042006 h 6857999"/>
              <a:gd name="connsiteX4075" fmla="*/ 4258989 w 6063277"/>
              <a:gd name="connsiteY4075" fmla="*/ 6044494 h 6857999"/>
              <a:gd name="connsiteX4076" fmla="*/ 4264717 w 6063277"/>
              <a:gd name="connsiteY4076" fmla="*/ 6047755 h 6857999"/>
              <a:gd name="connsiteX4077" fmla="*/ 4268950 w 6063277"/>
              <a:gd name="connsiteY4077" fmla="*/ 6051509 h 6857999"/>
              <a:gd name="connsiteX4078" fmla="*/ 4272481 w 6063277"/>
              <a:gd name="connsiteY4078" fmla="*/ 6056316 h 6857999"/>
              <a:gd name="connsiteX4079" fmla="*/ 4271484 w 6063277"/>
              <a:gd name="connsiteY4079" fmla="*/ 6058704 h 6857999"/>
              <a:gd name="connsiteX4080" fmla="*/ 4266093 w 6063277"/>
              <a:gd name="connsiteY4080" fmla="*/ 6064183 h 6857999"/>
              <a:gd name="connsiteX4081" fmla="*/ 4262198 w 6063277"/>
              <a:gd name="connsiteY4081" fmla="*/ 6069172 h 6857999"/>
              <a:gd name="connsiteX4082" fmla="*/ 4259701 w 6063277"/>
              <a:gd name="connsiteY4082" fmla="*/ 6072051 h 6857999"/>
              <a:gd name="connsiteX4083" fmla="*/ 4262145 w 6063277"/>
              <a:gd name="connsiteY4083" fmla="*/ 6071453 h 6857999"/>
              <a:gd name="connsiteX4084" fmla="*/ 4267581 w 6063277"/>
              <a:gd name="connsiteY4084" fmla="*/ 6069870 h 6857999"/>
              <a:gd name="connsiteX4085" fmla="*/ 4272069 w 6063277"/>
              <a:gd name="connsiteY4085" fmla="*/ 6068393 h 6857999"/>
              <a:gd name="connsiteX4086" fmla="*/ 4278303 w 6063277"/>
              <a:gd name="connsiteY4086" fmla="*/ 6067371 h 6857999"/>
              <a:gd name="connsiteX4087" fmla="*/ 4279648 w 6063277"/>
              <a:gd name="connsiteY4087" fmla="*/ 6067545 h 6857999"/>
              <a:gd name="connsiteX4088" fmla="*/ 4281542 w 6063277"/>
              <a:gd name="connsiteY4088" fmla="*/ 6067334 h 6857999"/>
              <a:gd name="connsiteX4089" fmla="*/ 4282339 w 6063277"/>
              <a:gd name="connsiteY4089" fmla="*/ 6067895 h 6857999"/>
              <a:gd name="connsiteX4090" fmla="*/ 4281489 w 6063277"/>
              <a:gd name="connsiteY4090" fmla="*/ 6069615 h 6857999"/>
              <a:gd name="connsiteX4091" fmla="*/ 4280091 w 6063277"/>
              <a:gd name="connsiteY4091" fmla="*/ 6071723 h 6857999"/>
              <a:gd name="connsiteX4092" fmla="*/ 4277346 w 6063277"/>
              <a:gd name="connsiteY4092" fmla="*/ 6073655 h 6857999"/>
              <a:gd name="connsiteX4093" fmla="*/ 4267166 w 6063277"/>
              <a:gd name="connsiteY4093" fmla="*/ 6081946 h 6857999"/>
              <a:gd name="connsiteX4094" fmla="*/ 4278038 w 6063277"/>
              <a:gd name="connsiteY4094" fmla="*/ 6078780 h 6857999"/>
              <a:gd name="connsiteX4095" fmla="*/ 4288909 w 6063277"/>
              <a:gd name="connsiteY4095" fmla="*/ 6075614 h 6857999"/>
              <a:gd name="connsiteX4096" fmla="*/ 4297982 w 6063277"/>
              <a:gd name="connsiteY4096" fmla="*/ 6074275 h 6857999"/>
              <a:gd name="connsiteX4097" fmla="*/ 4306509 w 6063277"/>
              <a:gd name="connsiteY4097" fmla="*/ 6073322 h 6857999"/>
              <a:gd name="connsiteX4098" fmla="*/ 4315282 w 6063277"/>
              <a:gd name="connsiteY4098" fmla="*/ 6073316 h 6857999"/>
              <a:gd name="connsiteX4099" fmla="*/ 4323907 w 6063277"/>
              <a:gd name="connsiteY4099" fmla="*/ 6073977 h 6857999"/>
              <a:gd name="connsiteX4100" fmla="*/ 4339656 w 6063277"/>
              <a:gd name="connsiteY4100" fmla="*/ 6075794 h 6857999"/>
              <a:gd name="connsiteX4101" fmla="*/ 4356352 w 6063277"/>
              <a:gd name="connsiteY4101" fmla="*/ 6077503 h 6857999"/>
              <a:gd name="connsiteX4102" fmla="*/ 4373049 w 6063277"/>
              <a:gd name="connsiteY4102" fmla="*/ 6079213 h 6857999"/>
              <a:gd name="connsiteX4103" fmla="*/ 4381822 w 6063277"/>
              <a:gd name="connsiteY4103" fmla="*/ 6079208 h 6857999"/>
              <a:gd name="connsiteX4104" fmla="*/ 4390197 w 6063277"/>
              <a:gd name="connsiteY4104" fmla="*/ 6078923 h 6857999"/>
              <a:gd name="connsiteX4105" fmla="*/ 4398722 w 6063277"/>
              <a:gd name="connsiteY4105" fmla="*/ 6077969 h 6857999"/>
              <a:gd name="connsiteX4106" fmla="*/ 4408195 w 6063277"/>
              <a:gd name="connsiteY4106" fmla="*/ 6076909 h 6857999"/>
              <a:gd name="connsiteX4107" fmla="*/ 4409791 w 6063277"/>
              <a:gd name="connsiteY4107" fmla="*/ 6078032 h 6857999"/>
              <a:gd name="connsiteX4108" fmla="*/ 4410586 w 6063277"/>
              <a:gd name="connsiteY4108" fmla="*/ 6078592 h 6857999"/>
              <a:gd name="connsiteX4109" fmla="*/ 4411728 w 6063277"/>
              <a:gd name="connsiteY4109" fmla="*/ 6081717 h 6857999"/>
              <a:gd name="connsiteX4110" fmla="*/ 4409879 w 6063277"/>
              <a:gd name="connsiteY4110" fmla="*/ 6085825 h 6857999"/>
              <a:gd name="connsiteX4111" fmla="*/ 4408029 w 6063277"/>
              <a:gd name="connsiteY4111" fmla="*/ 6089934 h 6857999"/>
              <a:gd name="connsiteX4112" fmla="*/ 4404135 w 6063277"/>
              <a:gd name="connsiteY4112" fmla="*/ 6094922 h 6857999"/>
              <a:gd name="connsiteX4113" fmla="*/ 4400240 w 6063277"/>
              <a:gd name="connsiteY4113" fmla="*/ 6099909 h 6857999"/>
              <a:gd name="connsiteX4114" fmla="*/ 4395400 w 6063277"/>
              <a:gd name="connsiteY4114" fmla="*/ 6105001 h 6857999"/>
              <a:gd name="connsiteX4115" fmla="*/ 4390459 w 6063277"/>
              <a:gd name="connsiteY4115" fmla="*/ 6108480 h 6857999"/>
              <a:gd name="connsiteX4116" fmla="*/ 4418869 w 6063277"/>
              <a:gd name="connsiteY4116" fmla="*/ 6111482 h 6857999"/>
              <a:gd name="connsiteX4117" fmla="*/ 4421712 w 6063277"/>
              <a:gd name="connsiteY4117" fmla="*/ 6111165 h 6857999"/>
              <a:gd name="connsiteX4118" fmla="*/ 4422657 w 6063277"/>
              <a:gd name="connsiteY4118" fmla="*/ 6111058 h 6857999"/>
              <a:gd name="connsiteX4119" fmla="*/ 4424306 w 6063277"/>
              <a:gd name="connsiteY4119" fmla="*/ 6109898 h 6857999"/>
              <a:gd name="connsiteX4120" fmla="*/ 4425950 w 6063277"/>
              <a:gd name="connsiteY4120" fmla="*/ 6108740 h 6857999"/>
              <a:gd name="connsiteX4121" fmla="*/ 4427102 w 6063277"/>
              <a:gd name="connsiteY4121" fmla="*/ 6105684 h 6857999"/>
              <a:gd name="connsiteX4122" fmla="*/ 4427854 w 6063277"/>
              <a:gd name="connsiteY4122" fmla="*/ 6102349 h 6857999"/>
              <a:gd name="connsiteX4123" fmla="*/ 4429455 w 6063277"/>
              <a:gd name="connsiteY4123" fmla="*/ 6097293 h 6857999"/>
              <a:gd name="connsiteX4124" fmla="*/ 4431454 w 6063277"/>
              <a:gd name="connsiteY4124" fmla="*/ 6092517 h 6857999"/>
              <a:gd name="connsiteX4125" fmla="*/ 4435252 w 6063277"/>
              <a:gd name="connsiteY4125" fmla="*/ 6085915 h 6857999"/>
              <a:gd name="connsiteX4126" fmla="*/ 4437598 w 6063277"/>
              <a:gd name="connsiteY4126" fmla="*/ 6083702 h 6857999"/>
              <a:gd name="connsiteX4127" fmla="*/ 4440793 w 6063277"/>
              <a:gd name="connsiteY4127" fmla="*/ 6079768 h 6857999"/>
              <a:gd name="connsiteX4128" fmla="*/ 4449506 w 6063277"/>
              <a:gd name="connsiteY4128" fmla="*/ 6088224 h 6857999"/>
              <a:gd name="connsiteX4129" fmla="*/ 4459166 w 6063277"/>
              <a:gd name="connsiteY4129" fmla="*/ 6096573 h 6857999"/>
              <a:gd name="connsiteX4130" fmla="*/ 4467482 w 6063277"/>
              <a:gd name="connsiteY4130" fmla="*/ 6104747 h 6857999"/>
              <a:gd name="connsiteX4131" fmla="*/ 4476494 w 6063277"/>
              <a:gd name="connsiteY4131" fmla="*/ 6111867 h 6857999"/>
              <a:gd name="connsiteX4132" fmla="*/ 4480479 w 6063277"/>
              <a:gd name="connsiteY4132" fmla="*/ 6114674 h 6857999"/>
              <a:gd name="connsiteX4133" fmla="*/ 4485411 w 6063277"/>
              <a:gd name="connsiteY4133" fmla="*/ 6117374 h 6857999"/>
              <a:gd name="connsiteX4134" fmla="*/ 4491439 w 6063277"/>
              <a:gd name="connsiteY4134" fmla="*/ 6119301 h 6857999"/>
              <a:gd name="connsiteX4135" fmla="*/ 4497221 w 6063277"/>
              <a:gd name="connsiteY4135" fmla="*/ 6120280 h 6857999"/>
              <a:gd name="connsiteX4136" fmla="*/ 4503702 w 6063277"/>
              <a:gd name="connsiteY4136" fmla="*/ 6120206 h 6857999"/>
              <a:gd name="connsiteX4137" fmla="*/ 4510731 w 6063277"/>
              <a:gd name="connsiteY4137" fmla="*/ 6119746 h 6857999"/>
              <a:gd name="connsiteX4138" fmla="*/ 4518856 w 6063277"/>
              <a:gd name="connsiteY4138" fmla="*/ 6118512 h 6857999"/>
              <a:gd name="connsiteX4139" fmla="*/ 4527436 w 6063277"/>
              <a:gd name="connsiteY4139" fmla="*/ 6115276 h 6857999"/>
              <a:gd name="connsiteX4140" fmla="*/ 4523938 w 6063277"/>
              <a:gd name="connsiteY4140" fmla="*/ 6120545 h 6857999"/>
              <a:gd name="connsiteX4141" fmla="*/ 4520444 w 6063277"/>
              <a:gd name="connsiteY4141" fmla="*/ 6125813 h 6857999"/>
              <a:gd name="connsiteX4142" fmla="*/ 4517842 w 6063277"/>
              <a:gd name="connsiteY4142" fmla="*/ 6133257 h 6857999"/>
              <a:gd name="connsiteX4143" fmla="*/ 4515939 w 6063277"/>
              <a:gd name="connsiteY4143" fmla="*/ 6139647 h 6857999"/>
              <a:gd name="connsiteX4144" fmla="*/ 4512940 w 6063277"/>
              <a:gd name="connsiteY4144" fmla="*/ 6146810 h 6857999"/>
              <a:gd name="connsiteX4145" fmla="*/ 4518527 w 6063277"/>
              <a:gd name="connsiteY4145" fmla="*/ 6144560 h 6857999"/>
              <a:gd name="connsiteX4146" fmla="*/ 4523961 w 6063277"/>
              <a:gd name="connsiteY4146" fmla="*/ 6142977 h 6857999"/>
              <a:gd name="connsiteX4147" fmla="*/ 4529247 w 6063277"/>
              <a:gd name="connsiteY4147" fmla="*/ 6142061 h 6857999"/>
              <a:gd name="connsiteX4148" fmla="*/ 4533983 w 6063277"/>
              <a:gd name="connsiteY4148" fmla="*/ 6141532 h 6857999"/>
              <a:gd name="connsiteX4149" fmla="*/ 4543953 w 6063277"/>
              <a:gd name="connsiteY4149" fmla="*/ 6142367 h 6857999"/>
              <a:gd name="connsiteX4150" fmla="*/ 4553522 w 6063277"/>
              <a:gd name="connsiteY4150" fmla="*/ 6142924 h 6857999"/>
              <a:gd name="connsiteX4151" fmla="*/ 4569918 w 6063277"/>
              <a:gd name="connsiteY4151" fmla="*/ 6145967 h 6857999"/>
              <a:gd name="connsiteX4152" fmla="*/ 4577992 w 6063277"/>
              <a:gd name="connsiteY4152" fmla="*/ 6147016 h 6857999"/>
              <a:gd name="connsiteX4153" fmla="*/ 4584473 w 6063277"/>
              <a:gd name="connsiteY4153" fmla="*/ 6146942 h 6857999"/>
              <a:gd name="connsiteX4154" fmla="*/ 4582623 w 6063277"/>
              <a:gd name="connsiteY4154" fmla="*/ 6151050 h 6857999"/>
              <a:gd name="connsiteX4155" fmla="*/ 4580527 w 6063277"/>
              <a:gd name="connsiteY4155" fmla="*/ 6154211 h 6857999"/>
              <a:gd name="connsiteX4156" fmla="*/ 4577879 w 6063277"/>
              <a:gd name="connsiteY4156" fmla="*/ 6157759 h 6857999"/>
              <a:gd name="connsiteX4157" fmla="*/ 4575685 w 6063277"/>
              <a:gd name="connsiteY4157" fmla="*/ 6159304 h 6857999"/>
              <a:gd name="connsiteX4158" fmla="*/ 4570745 w 6063277"/>
              <a:gd name="connsiteY4158" fmla="*/ 6162783 h 6857999"/>
              <a:gd name="connsiteX4159" fmla="*/ 4565160 w 6063277"/>
              <a:gd name="connsiteY4159" fmla="*/ 6165033 h 6857999"/>
              <a:gd name="connsiteX4160" fmla="*/ 4560122 w 6063277"/>
              <a:gd name="connsiteY4160" fmla="*/ 6166897 h 6857999"/>
              <a:gd name="connsiteX4161" fmla="*/ 4555332 w 6063277"/>
              <a:gd name="connsiteY4161" fmla="*/ 6169708 h 6857999"/>
              <a:gd name="connsiteX4162" fmla="*/ 4550394 w 6063277"/>
              <a:gd name="connsiteY4162" fmla="*/ 6173186 h 6857999"/>
              <a:gd name="connsiteX4163" fmla="*/ 4548049 w 6063277"/>
              <a:gd name="connsiteY4163" fmla="*/ 6175399 h 6857999"/>
              <a:gd name="connsiteX4164" fmla="*/ 4545404 w 6063277"/>
              <a:gd name="connsiteY4164" fmla="*/ 6178946 h 6857999"/>
              <a:gd name="connsiteX4165" fmla="*/ 4556619 w 6063277"/>
              <a:gd name="connsiteY4165" fmla="*/ 6178343 h 6857999"/>
              <a:gd name="connsiteX4166" fmla="*/ 4566287 w 6063277"/>
              <a:gd name="connsiteY4166" fmla="*/ 6180514 h 6857999"/>
              <a:gd name="connsiteX4167" fmla="*/ 4576504 w 6063277"/>
              <a:gd name="connsiteY4167" fmla="*/ 6182298 h 6857999"/>
              <a:gd name="connsiteX4168" fmla="*/ 4586021 w 6063277"/>
              <a:gd name="connsiteY4168" fmla="*/ 6185136 h 6857999"/>
              <a:gd name="connsiteX4169" fmla="*/ 4605152 w 6063277"/>
              <a:gd name="connsiteY4169" fmla="*/ 6192426 h 6857999"/>
              <a:gd name="connsiteX4170" fmla="*/ 4625084 w 6063277"/>
              <a:gd name="connsiteY4170" fmla="*/ 6200277 h 6857999"/>
              <a:gd name="connsiteX4171" fmla="*/ 4635000 w 6063277"/>
              <a:gd name="connsiteY4171" fmla="*/ 6203395 h 6857999"/>
              <a:gd name="connsiteX4172" fmla="*/ 4645862 w 6063277"/>
              <a:gd name="connsiteY4172" fmla="*/ 6206408 h 6857999"/>
              <a:gd name="connsiteX4173" fmla="*/ 4657576 w 6063277"/>
              <a:gd name="connsiteY4173" fmla="*/ 6207699 h 6857999"/>
              <a:gd name="connsiteX4174" fmla="*/ 4669837 w 6063277"/>
              <a:gd name="connsiteY4174" fmla="*/ 6208605 h 6857999"/>
              <a:gd name="connsiteX4175" fmla="*/ 4683895 w 6063277"/>
              <a:gd name="connsiteY4175" fmla="*/ 6207683 h 6857999"/>
              <a:gd name="connsiteX4176" fmla="*/ 4689977 w 6063277"/>
              <a:gd name="connsiteY4176" fmla="*/ 6207329 h 6857999"/>
              <a:gd name="connsiteX4177" fmla="*/ 4697858 w 6063277"/>
              <a:gd name="connsiteY4177" fmla="*/ 6205146 h 6857999"/>
              <a:gd name="connsiteX4178" fmla="*/ 4705584 w 6063277"/>
              <a:gd name="connsiteY4178" fmla="*/ 6203634 h 6857999"/>
              <a:gd name="connsiteX4179" fmla="*/ 4712516 w 6063277"/>
              <a:gd name="connsiteY4179" fmla="*/ 6201558 h 6857999"/>
              <a:gd name="connsiteX4180" fmla="*/ 4721891 w 6063277"/>
              <a:gd name="connsiteY4180" fmla="*/ 6198884 h 6857999"/>
              <a:gd name="connsiteX4181" fmla="*/ 4730070 w 6063277"/>
              <a:gd name="connsiteY4181" fmla="*/ 6195368 h 6857999"/>
              <a:gd name="connsiteX4182" fmla="*/ 4729663 w 6063277"/>
              <a:gd name="connsiteY4182" fmla="*/ 6201266 h 6857999"/>
              <a:gd name="connsiteX4183" fmla="*/ 4728063 w 6063277"/>
              <a:gd name="connsiteY4183" fmla="*/ 6206322 h 6857999"/>
              <a:gd name="connsiteX4184" fmla="*/ 4725817 w 6063277"/>
              <a:gd name="connsiteY4184" fmla="*/ 6210150 h 6857999"/>
              <a:gd name="connsiteX4185" fmla="*/ 4723468 w 6063277"/>
              <a:gd name="connsiteY4185" fmla="*/ 6212364 h 6857999"/>
              <a:gd name="connsiteX4186" fmla="*/ 4720877 w 6063277"/>
              <a:gd name="connsiteY4186" fmla="*/ 6213629 h 6857999"/>
              <a:gd name="connsiteX4187" fmla="*/ 4716936 w 6063277"/>
              <a:gd name="connsiteY4187" fmla="*/ 6214719 h 6857999"/>
              <a:gd name="connsiteX4188" fmla="*/ 4709358 w 6063277"/>
              <a:gd name="connsiteY4188" fmla="*/ 6215566 h 6857999"/>
              <a:gd name="connsiteX4189" fmla="*/ 4701382 w 6063277"/>
              <a:gd name="connsiteY4189" fmla="*/ 6216133 h 6857999"/>
              <a:gd name="connsiteX4190" fmla="*/ 4696645 w 6063277"/>
              <a:gd name="connsiteY4190" fmla="*/ 6216663 h 6857999"/>
              <a:gd name="connsiteX4191" fmla="*/ 4691760 w 6063277"/>
              <a:gd name="connsiteY4191" fmla="*/ 6217859 h 6857999"/>
              <a:gd name="connsiteX4192" fmla="*/ 4687671 w 6063277"/>
              <a:gd name="connsiteY4192" fmla="*/ 6219616 h 6857999"/>
              <a:gd name="connsiteX4193" fmla="*/ 4683828 w 6063277"/>
              <a:gd name="connsiteY4193" fmla="*/ 6222322 h 6857999"/>
              <a:gd name="connsiteX4194" fmla="*/ 4680234 w 6063277"/>
              <a:gd name="connsiteY4194" fmla="*/ 6225976 h 6857999"/>
              <a:gd name="connsiteX4195" fmla="*/ 4676341 w 6063277"/>
              <a:gd name="connsiteY4195" fmla="*/ 6230963 h 6857999"/>
              <a:gd name="connsiteX4196" fmla="*/ 4680623 w 6063277"/>
              <a:gd name="connsiteY4196" fmla="*/ 6232435 h 6857999"/>
              <a:gd name="connsiteX4197" fmla="*/ 4686008 w 6063277"/>
              <a:gd name="connsiteY4197" fmla="*/ 6233133 h 6857999"/>
              <a:gd name="connsiteX4198" fmla="*/ 4690593 w 6063277"/>
              <a:gd name="connsiteY4198" fmla="*/ 6233271 h 6857999"/>
              <a:gd name="connsiteX4199" fmla="*/ 4695878 w 6063277"/>
              <a:gd name="connsiteY4199" fmla="*/ 6232356 h 6857999"/>
              <a:gd name="connsiteX4200" fmla="*/ 4706697 w 6063277"/>
              <a:gd name="connsiteY4200" fmla="*/ 6231470 h 6857999"/>
              <a:gd name="connsiteX4201" fmla="*/ 4718913 w 6063277"/>
              <a:gd name="connsiteY4201" fmla="*/ 6228479 h 6857999"/>
              <a:gd name="connsiteX4202" fmla="*/ 4730882 w 6063277"/>
              <a:gd name="connsiteY4202" fmla="*/ 6224540 h 6857999"/>
              <a:gd name="connsiteX4203" fmla="*/ 4743001 w 6063277"/>
              <a:gd name="connsiteY4203" fmla="*/ 6219934 h 6857999"/>
              <a:gd name="connsiteX4204" fmla="*/ 4769284 w 6063277"/>
              <a:gd name="connsiteY4204" fmla="*/ 6209842 h 6857999"/>
              <a:gd name="connsiteX4205" fmla="*/ 4781403 w 6063277"/>
              <a:gd name="connsiteY4205" fmla="*/ 6205236 h 6857999"/>
              <a:gd name="connsiteX4206" fmla="*/ 4793373 w 6063277"/>
              <a:gd name="connsiteY4206" fmla="*/ 6201297 h 6857999"/>
              <a:gd name="connsiteX4207" fmla="*/ 4805189 w 6063277"/>
              <a:gd name="connsiteY4207" fmla="*/ 6198026 h 6857999"/>
              <a:gd name="connsiteX4208" fmla="*/ 4815360 w 6063277"/>
              <a:gd name="connsiteY4208" fmla="*/ 6195912 h 6857999"/>
              <a:gd name="connsiteX4209" fmla="*/ 4820097 w 6063277"/>
              <a:gd name="connsiteY4209" fmla="*/ 6195383 h 6857999"/>
              <a:gd name="connsiteX4210" fmla="*/ 4825081 w 6063277"/>
              <a:gd name="connsiteY4210" fmla="*/ 6195801 h 6857999"/>
              <a:gd name="connsiteX4211" fmla="*/ 4828968 w 6063277"/>
              <a:gd name="connsiteY4211" fmla="*/ 6196992 h 6857999"/>
              <a:gd name="connsiteX4212" fmla="*/ 4833005 w 6063277"/>
              <a:gd name="connsiteY4212" fmla="*/ 6197516 h 6857999"/>
              <a:gd name="connsiteX4213" fmla="*/ 4836741 w 6063277"/>
              <a:gd name="connsiteY4213" fmla="*/ 6199375 h 6857999"/>
              <a:gd name="connsiteX4214" fmla="*/ 4839928 w 6063277"/>
              <a:gd name="connsiteY4214" fmla="*/ 6201619 h 6857999"/>
              <a:gd name="connsiteX4215" fmla="*/ 4843515 w 6063277"/>
              <a:gd name="connsiteY4215" fmla="*/ 6204146 h 6857999"/>
              <a:gd name="connsiteX4216" fmla="*/ 4846401 w 6063277"/>
              <a:gd name="connsiteY4216" fmla="*/ 6207724 h 6857999"/>
              <a:gd name="connsiteX4217" fmla="*/ 4848296 w 6063277"/>
              <a:gd name="connsiteY4217" fmla="*/ 6207512 h 6857999"/>
              <a:gd name="connsiteX4218" fmla="*/ 4850740 w 6063277"/>
              <a:gd name="connsiteY4218" fmla="*/ 6206913 h 6857999"/>
              <a:gd name="connsiteX4219" fmla="*/ 4852386 w 6063277"/>
              <a:gd name="connsiteY4219" fmla="*/ 6205754 h 6857999"/>
              <a:gd name="connsiteX4220" fmla="*/ 4854581 w 6063277"/>
              <a:gd name="connsiteY4220" fmla="*/ 6204208 h 6857999"/>
              <a:gd name="connsiteX4221" fmla="*/ 4856281 w 6063277"/>
              <a:gd name="connsiteY4221" fmla="*/ 6200767 h 6857999"/>
              <a:gd name="connsiteX4222" fmla="*/ 4860176 w 6063277"/>
              <a:gd name="connsiteY4222" fmla="*/ 6195780 h 6857999"/>
              <a:gd name="connsiteX4223" fmla="*/ 4862175 w 6063277"/>
              <a:gd name="connsiteY4223" fmla="*/ 6191004 h 6857999"/>
              <a:gd name="connsiteX4224" fmla="*/ 4864423 w 6063277"/>
              <a:gd name="connsiteY4224" fmla="*/ 6187176 h 6857999"/>
              <a:gd name="connsiteX4225" fmla="*/ 4867868 w 6063277"/>
              <a:gd name="connsiteY4225" fmla="*/ 6184190 h 6857999"/>
              <a:gd name="connsiteX4226" fmla="*/ 4870062 w 6063277"/>
              <a:gd name="connsiteY4226" fmla="*/ 6182645 h 6857999"/>
              <a:gd name="connsiteX4227" fmla="*/ 4872105 w 6063277"/>
              <a:gd name="connsiteY4227" fmla="*/ 6181765 h 6857999"/>
              <a:gd name="connsiteX4228" fmla="*/ 4877384 w 6063277"/>
              <a:gd name="connsiteY4228" fmla="*/ 6187028 h 6857999"/>
              <a:gd name="connsiteX4229" fmla="*/ 4884459 w 6063277"/>
              <a:gd name="connsiteY4229" fmla="*/ 6190463 h 6857999"/>
              <a:gd name="connsiteX4230" fmla="*/ 4890187 w 6063277"/>
              <a:gd name="connsiteY4230" fmla="*/ 6193725 h 6857999"/>
              <a:gd name="connsiteX4231" fmla="*/ 4897561 w 6063277"/>
              <a:gd name="connsiteY4231" fmla="*/ 6195826 h 6857999"/>
              <a:gd name="connsiteX4232" fmla="*/ 4905087 w 6063277"/>
              <a:gd name="connsiteY4232" fmla="*/ 6197261 h 6857999"/>
              <a:gd name="connsiteX4233" fmla="*/ 4913311 w 6063277"/>
              <a:gd name="connsiteY4233" fmla="*/ 6197642 h 6857999"/>
              <a:gd name="connsiteX4234" fmla="*/ 4920189 w 6063277"/>
              <a:gd name="connsiteY4234" fmla="*/ 6197849 h 6857999"/>
              <a:gd name="connsiteX4235" fmla="*/ 4929265 w 6063277"/>
              <a:gd name="connsiteY4235" fmla="*/ 6196509 h 6857999"/>
              <a:gd name="connsiteX4236" fmla="*/ 4937388 w 6063277"/>
              <a:gd name="connsiteY4236" fmla="*/ 6195278 h 6857999"/>
              <a:gd name="connsiteX4237" fmla="*/ 4946761 w 6063277"/>
              <a:gd name="connsiteY4237" fmla="*/ 6192606 h 6857999"/>
              <a:gd name="connsiteX4238" fmla="*/ 4954641 w 6063277"/>
              <a:gd name="connsiteY4238" fmla="*/ 6190423 h 6857999"/>
              <a:gd name="connsiteX4239" fmla="*/ 4965113 w 6063277"/>
              <a:gd name="connsiteY4239" fmla="*/ 6186976 h 6857999"/>
              <a:gd name="connsiteX4240" fmla="*/ 4973842 w 6063277"/>
              <a:gd name="connsiteY4240" fmla="*/ 6183074 h 6857999"/>
              <a:gd name="connsiteX4241" fmla="*/ 4982971 w 6063277"/>
              <a:gd name="connsiteY4241" fmla="*/ 6179452 h 6857999"/>
              <a:gd name="connsiteX4242" fmla="*/ 5001674 w 6063277"/>
              <a:gd name="connsiteY4242" fmla="*/ 6170208 h 6857999"/>
              <a:gd name="connsiteX4243" fmla="*/ 5000666 w 6063277"/>
              <a:gd name="connsiteY4243" fmla="*/ 6178775 h 6857999"/>
              <a:gd name="connsiteX4244" fmla="*/ 4999959 w 6063277"/>
              <a:gd name="connsiteY4244" fmla="*/ 6186007 h 6857999"/>
              <a:gd name="connsiteX4245" fmla="*/ 5000598 w 6063277"/>
              <a:gd name="connsiteY4245" fmla="*/ 6193414 h 6857999"/>
              <a:gd name="connsiteX4246" fmla="*/ 5001290 w 6063277"/>
              <a:gd name="connsiteY4246" fmla="*/ 6198538 h 6857999"/>
              <a:gd name="connsiteX4247" fmla="*/ 5002928 w 6063277"/>
              <a:gd name="connsiteY4247" fmla="*/ 6203558 h 6857999"/>
              <a:gd name="connsiteX4248" fmla="*/ 5005267 w 6063277"/>
              <a:gd name="connsiteY4248" fmla="*/ 6207523 h 6857999"/>
              <a:gd name="connsiteX4249" fmla="*/ 5008702 w 6063277"/>
              <a:gd name="connsiteY4249" fmla="*/ 6210716 h 6857999"/>
              <a:gd name="connsiteX4250" fmla="*/ 5012438 w 6063277"/>
              <a:gd name="connsiteY4250" fmla="*/ 6212574 h 6857999"/>
              <a:gd name="connsiteX4251" fmla="*/ 5016324 w 6063277"/>
              <a:gd name="connsiteY4251" fmla="*/ 6213766 h 6857999"/>
              <a:gd name="connsiteX4252" fmla="*/ 5021707 w 6063277"/>
              <a:gd name="connsiteY4252" fmla="*/ 6214464 h 6857999"/>
              <a:gd name="connsiteX4253" fmla="*/ 5027091 w 6063277"/>
              <a:gd name="connsiteY4253" fmla="*/ 6215163 h 6857999"/>
              <a:gd name="connsiteX4254" fmla="*/ 5032623 w 6063277"/>
              <a:gd name="connsiteY4254" fmla="*/ 6215195 h 6857999"/>
              <a:gd name="connsiteX4255" fmla="*/ 5043991 w 6063277"/>
              <a:gd name="connsiteY4255" fmla="*/ 6213923 h 6857999"/>
              <a:gd name="connsiteX4256" fmla="*/ 5057555 w 6063277"/>
              <a:gd name="connsiteY4256" fmla="*/ 6211106 h 6857999"/>
              <a:gd name="connsiteX4257" fmla="*/ 5085528 w 6063277"/>
              <a:gd name="connsiteY4257" fmla="*/ 6203752 h 6857999"/>
              <a:gd name="connsiteX4258" fmla="*/ 5098693 w 6063277"/>
              <a:gd name="connsiteY4258" fmla="*/ 6200655 h 6857999"/>
              <a:gd name="connsiteX4259" fmla="*/ 5112652 w 6063277"/>
              <a:gd name="connsiteY4259" fmla="*/ 6198119 h 6857999"/>
              <a:gd name="connsiteX4260" fmla="*/ 5119683 w 6063277"/>
              <a:gd name="connsiteY4260" fmla="*/ 6197657 h 6857999"/>
              <a:gd name="connsiteX4261" fmla="*/ 5125614 w 6063277"/>
              <a:gd name="connsiteY4261" fmla="*/ 6197970 h 6857999"/>
              <a:gd name="connsiteX4262" fmla="*/ 5131545 w 6063277"/>
              <a:gd name="connsiteY4262" fmla="*/ 6198283 h 6857999"/>
              <a:gd name="connsiteX4263" fmla="*/ 5137326 w 6063277"/>
              <a:gd name="connsiteY4263" fmla="*/ 6199262 h 6857999"/>
              <a:gd name="connsiteX4264" fmla="*/ 5142560 w 6063277"/>
              <a:gd name="connsiteY4264" fmla="*/ 6200627 h 6857999"/>
              <a:gd name="connsiteX4265" fmla="*/ 5147490 w 6063277"/>
              <a:gd name="connsiteY4265" fmla="*/ 6203329 h 6857999"/>
              <a:gd name="connsiteX4266" fmla="*/ 5152271 w 6063277"/>
              <a:gd name="connsiteY4266" fmla="*/ 6206695 h 6857999"/>
              <a:gd name="connsiteX4267" fmla="*/ 5156903 w 6063277"/>
              <a:gd name="connsiteY4267" fmla="*/ 6210729 h 6857999"/>
              <a:gd name="connsiteX4268" fmla="*/ 5164586 w 6063277"/>
              <a:gd name="connsiteY4268" fmla="*/ 6205318 h 6857999"/>
              <a:gd name="connsiteX4269" fmla="*/ 5173467 w 6063277"/>
              <a:gd name="connsiteY4269" fmla="*/ 6200749 h 6857999"/>
              <a:gd name="connsiteX4270" fmla="*/ 5182193 w 6063277"/>
              <a:gd name="connsiteY4270" fmla="*/ 6196847 h 6857999"/>
              <a:gd name="connsiteX4271" fmla="*/ 5190373 w 6063277"/>
              <a:gd name="connsiteY4271" fmla="*/ 6193331 h 6857999"/>
              <a:gd name="connsiteX4272" fmla="*/ 5199350 w 6063277"/>
              <a:gd name="connsiteY4272" fmla="*/ 6190377 h 6857999"/>
              <a:gd name="connsiteX4273" fmla="*/ 5208725 w 6063277"/>
              <a:gd name="connsiteY4273" fmla="*/ 6187703 h 6857999"/>
              <a:gd name="connsiteX4274" fmla="*/ 5217401 w 6063277"/>
              <a:gd name="connsiteY4274" fmla="*/ 6186083 h 6857999"/>
              <a:gd name="connsiteX4275" fmla="*/ 5225527 w 6063277"/>
              <a:gd name="connsiteY4275" fmla="*/ 6184849 h 6857999"/>
              <a:gd name="connsiteX4276" fmla="*/ 5234604 w 6063277"/>
              <a:gd name="connsiteY4276" fmla="*/ 6183509 h 6857999"/>
              <a:gd name="connsiteX4277" fmla="*/ 5243924 w 6063277"/>
              <a:gd name="connsiteY4277" fmla="*/ 6183118 h 6857999"/>
              <a:gd name="connsiteX4278" fmla="*/ 5252299 w 6063277"/>
              <a:gd name="connsiteY4278" fmla="*/ 6182831 h 6857999"/>
              <a:gd name="connsiteX4279" fmla="*/ 5261072 w 6063277"/>
              <a:gd name="connsiteY4279" fmla="*/ 6182826 h 6857999"/>
              <a:gd name="connsiteX4280" fmla="*/ 5276973 w 6063277"/>
              <a:gd name="connsiteY4280" fmla="*/ 6183974 h 6857999"/>
              <a:gd name="connsiteX4281" fmla="*/ 5291077 w 6063277"/>
              <a:gd name="connsiteY4281" fmla="*/ 6186949 h 6857999"/>
              <a:gd name="connsiteX4282" fmla="*/ 5295864 w 6063277"/>
              <a:gd name="connsiteY4282" fmla="*/ 6184139 h 6857999"/>
              <a:gd name="connsiteX4283" fmla="*/ 5299307 w 6063277"/>
              <a:gd name="connsiteY4283" fmla="*/ 6181153 h 6857999"/>
              <a:gd name="connsiteX4284" fmla="*/ 5302903 w 6063277"/>
              <a:gd name="connsiteY4284" fmla="*/ 6177500 h 6857999"/>
              <a:gd name="connsiteX4285" fmla="*/ 5305699 w 6063277"/>
              <a:gd name="connsiteY4285" fmla="*/ 6173285 h 6857999"/>
              <a:gd name="connsiteX4286" fmla="*/ 5311295 w 6063277"/>
              <a:gd name="connsiteY4286" fmla="*/ 6164855 h 6857999"/>
              <a:gd name="connsiteX4287" fmla="*/ 5316586 w 6063277"/>
              <a:gd name="connsiteY4287" fmla="*/ 6157761 h 6857999"/>
              <a:gd name="connsiteX4288" fmla="*/ 5323515 w 6063277"/>
              <a:gd name="connsiteY4288" fmla="*/ 6155687 h 6857999"/>
              <a:gd name="connsiteX4289" fmla="*/ 5326359 w 6063277"/>
              <a:gd name="connsiteY4289" fmla="*/ 6155367 h 6857999"/>
              <a:gd name="connsiteX4290" fmla="*/ 5327156 w 6063277"/>
              <a:gd name="connsiteY4290" fmla="*/ 6155929 h 6857999"/>
              <a:gd name="connsiteX4291" fmla="*/ 5327954 w 6063277"/>
              <a:gd name="connsiteY4291" fmla="*/ 6156490 h 6857999"/>
              <a:gd name="connsiteX4292" fmla="*/ 5326004 w 6063277"/>
              <a:gd name="connsiteY4292" fmla="*/ 6158984 h 6857999"/>
              <a:gd name="connsiteX4293" fmla="*/ 5322308 w 6063277"/>
              <a:gd name="connsiteY4293" fmla="*/ 6167201 h 6857999"/>
              <a:gd name="connsiteX4294" fmla="*/ 5321654 w 6063277"/>
              <a:gd name="connsiteY4294" fmla="*/ 6172150 h 6857999"/>
              <a:gd name="connsiteX4295" fmla="*/ 5321397 w 6063277"/>
              <a:gd name="connsiteY4295" fmla="*/ 6177383 h 6857999"/>
              <a:gd name="connsiteX4296" fmla="*/ 5324787 w 6063277"/>
              <a:gd name="connsiteY4296" fmla="*/ 6176678 h 6857999"/>
              <a:gd name="connsiteX4297" fmla="*/ 5327380 w 6063277"/>
              <a:gd name="connsiteY4297" fmla="*/ 6175413 h 6857999"/>
              <a:gd name="connsiteX4298" fmla="*/ 5331771 w 6063277"/>
              <a:gd name="connsiteY4298" fmla="*/ 6172321 h 6857999"/>
              <a:gd name="connsiteX4299" fmla="*/ 5335764 w 6063277"/>
              <a:gd name="connsiteY4299" fmla="*/ 6168948 h 6857999"/>
              <a:gd name="connsiteX4300" fmla="*/ 5339508 w 6063277"/>
              <a:gd name="connsiteY4300" fmla="*/ 6164627 h 6857999"/>
              <a:gd name="connsiteX4301" fmla="*/ 5342702 w 6063277"/>
              <a:gd name="connsiteY4301" fmla="*/ 6160695 h 6857999"/>
              <a:gd name="connsiteX4302" fmla="*/ 5347243 w 6063277"/>
              <a:gd name="connsiteY4302" fmla="*/ 6156935 h 6857999"/>
              <a:gd name="connsiteX4303" fmla="*/ 5352031 w 6063277"/>
              <a:gd name="connsiteY4303" fmla="*/ 6154124 h 6857999"/>
              <a:gd name="connsiteX4304" fmla="*/ 5355024 w 6063277"/>
              <a:gd name="connsiteY4304" fmla="*/ 6153139 h 6857999"/>
              <a:gd name="connsiteX4305" fmla="*/ 5357619 w 6063277"/>
              <a:gd name="connsiteY4305" fmla="*/ 6151874 h 6857999"/>
              <a:gd name="connsiteX4306" fmla="*/ 5357671 w 6063277"/>
              <a:gd name="connsiteY4306" fmla="*/ 6149591 h 6857999"/>
              <a:gd name="connsiteX4307" fmla="*/ 5355679 w 6063277"/>
              <a:gd name="connsiteY4307" fmla="*/ 6148188 h 6857999"/>
              <a:gd name="connsiteX4308" fmla="*/ 5353386 w 6063277"/>
              <a:gd name="connsiteY4308" fmla="*/ 6148120 h 6857999"/>
              <a:gd name="connsiteX4309" fmla="*/ 5351640 w 6063277"/>
              <a:gd name="connsiteY4309" fmla="*/ 6147665 h 6857999"/>
              <a:gd name="connsiteX4310" fmla="*/ 5345809 w 6063277"/>
              <a:gd name="connsiteY4310" fmla="*/ 6148966 h 6857999"/>
              <a:gd name="connsiteX4311" fmla="*/ 5340923 w 6063277"/>
              <a:gd name="connsiteY4311" fmla="*/ 6150163 h 6857999"/>
              <a:gd name="connsiteX4312" fmla="*/ 5348055 w 6063277"/>
              <a:gd name="connsiteY4312" fmla="*/ 6145140 h 6857999"/>
              <a:gd name="connsiteX4313" fmla="*/ 5355589 w 6063277"/>
              <a:gd name="connsiteY4313" fmla="*/ 6140395 h 6857999"/>
              <a:gd name="connsiteX4314" fmla="*/ 5363371 w 6063277"/>
              <a:gd name="connsiteY4314" fmla="*/ 6136598 h 6857999"/>
              <a:gd name="connsiteX4315" fmla="*/ 5371550 w 6063277"/>
              <a:gd name="connsiteY4315" fmla="*/ 6133083 h 6857999"/>
              <a:gd name="connsiteX4316" fmla="*/ 5380129 w 6063277"/>
              <a:gd name="connsiteY4316" fmla="*/ 6129848 h 6857999"/>
              <a:gd name="connsiteX4317" fmla="*/ 5388953 w 6063277"/>
              <a:gd name="connsiteY4317" fmla="*/ 6127561 h 6857999"/>
              <a:gd name="connsiteX4318" fmla="*/ 5406606 w 6063277"/>
              <a:gd name="connsiteY4318" fmla="*/ 6122987 h 6857999"/>
              <a:gd name="connsiteX4319" fmla="*/ 5441456 w 6063277"/>
              <a:gd name="connsiteY4319" fmla="*/ 6115839 h 6857999"/>
              <a:gd name="connsiteX4320" fmla="*/ 5458013 w 6063277"/>
              <a:gd name="connsiteY4320" fmla="*/ 6112037 h 6857999"/>
              <a:gd name="connsiteX4321" fmla="*/ 5466290 w 6063277"/>
              <a:gd name="connsiteY4321" fmla="*/ 6110136 h 6857999"/>
              <a:gd name="connsiteX4322" fmla="*/ 5474319 w 6063277"/>
              <a:gd name="connsiteY4322" fmla="*/ 6107288 h 6857999"/>
              <a:gd name="connsiteX4323" fmla="*/ 5469478 w 6063277"/>
              <a:gd name="connsiteY4323" fmla="*/ 6112381 h 6857999"/>
              <a:gd name="connsiteX4324" fmla="*/ 5464388 w 6063277"/>
              <a:gd name="connsiteY4324" fmla="*/ 6116527 h 6857999"/>
              <a:gd name="connsiteX4325" fmla="*/ 5457802 w 6063277"/>
              <a:gd name="connsiteY4325" fmla="*/ 6121165 h 6857999"/>
              <a:gd name="connsiteX4326" fmla="*/ 5451216 w 6063277"/>
              <a:gd name="connsiteY4326" fmla="*/ 6125802 h 6857999"/>
              <a:gd name="connsiteX4327" fmla="*/ 5444233 w 6063277"/>
              <a:gd name="connsiteY4327" fmla="*/ 6130160 h 6857999"/>
              <a:gd name="connsiteX4328" fmla="*/ 5437550 w 6063277"/>
              <a:gd name="connsiteY4328" fmla="*/ 6133182 h 6857999"/>
              <a:gd name="connsiteX4329" fmla="*/ 5429368 w 6063277"/>
              <a:gd name="connsiteY4329" fmla="*/ 6136700 h 6857999"/>
              <a:gd name="connsiteX4330" fmla="*/ 5421740 w 6063277"/>
              <a:gd name="connsiteY4330" fmla="*/ 6139826 h 6857999"/>
              <a:gd name="connsiteX4331" fmla="*/ 5414258 w 6063277"/>
              <a:gd name="connsiteY4331" fmla="*/ 6142290 h 6857999"/>
              <a:gd name="connsiteX4332" fmla="*/ 5405983 w 6063277"/>
              <a:gd name="connsiteY4332" fmla="*/ 6144189 h 6857999"/>
              <a:gd name="connsiteX4333" fmla="*/ 5398651 w 6063277"/>
              <a:gd name="connsiteY4333" fmla="*/ 6145985 h 6857999"/>
              <a:gd name="connsiteX4334" fmla="*/ 5391623 w 6063277"/>
              <a:gd name="connsiteY4334" fmla="*/ 6146446 h 6857999"/>
              <a:gd name="connsiteX4335" fmla="*/ 5385142 w 6063277"/>
              <a:gd name="connsiteY4335" fmla="*/ 6146520 h 6857999"/>
              <a:gd name="connsiteX4336" fmla="*/ 5379360 w 6063277"/>
              <a:gd name="connsiteY4336" fmla="*/ 6145541 h 6857999"/>
              <a:gd name="connsiteX4337" fmla="*/ 5373731 w 6063277"/>
              <a:gd name="connsiteY4337" fmla="*/ 6143894 h 6857999"/>
              <a:gd name="connsiteX4338" fmla="*/ 5369745 w 6063277"/>
              <a:gd name="connsiteY4338" fmla="*/ 6141088 h 6857999"/>
              <a:gd name="connsiteX4339" fmla="*/ 5367399 w 6063277"/>
              <a:gd name="connsiteY4339" fmla="*/ 6143302 h 6857999"/>
              <a:gd name="connsiteX4340" fmla="*/ 5366001 w 6063277"/>
              <a:gd name="connsiteY4340" fmla="*/ 6145409 h 6857999"/>
              <a:gd name="connsiteX4341" fmla="*/ 5363852 w 6063277"/>
              <a:gd name="connsiteY4341" fmla="*/ 6150851 h 6857999"/>
              <a:gd name="connsiteX4342" fmla="*/ 5361851 w 6063277"/>
              <a:gd name="connsiteY4342" fmla="*/ 6155626 h 6857999"/>
              <a:gd name="connsiteX4343" fmla="*/ 5358956 w 6063277"/>
              <a:gd name="connsiteY4343" fmla="*/ 6158226 h 6857999"/>
              <a:gd name="connsiteX4344" fmla="*/ 5356761 w 6063277"/>
              <a:gd name="connsiteY4344" fmla="*/ 6159772 h 6857999"/>
              <a:gd name="connsiteX4345" fmla="*/ 5358702 w 6063277"/>
              <a:gd name="connsiteY4345" fmla="*/ 6163457 h 6857999"/>
              <a:gd name="connsiteX4346" fmla="*/ 5361039 w 6063277"/>
              <a:gd name="connsiteY4346" fmla="*/ 6167423 h 6857999"/>
              <a:gd name="connsiteX4347" fmla="*/ 5363678 w 6063277"/>
              <a:gd name="connsiteY4347" fmla="*/ 6170055 h 6857999"/>
              <a:gd name="connsiteX4348" fmla="*/ 5366165 w 6063277"/>
              <a:gd name="connsiteY4348" fmla="*/ 6173352 h 6857999"/>
              <a:gd name="connsiteX4349" fmla="*/ 5370451 w 6063277"/>
              <a:gd name="connsiteY4349" fmla="*/ 6174825 h 6857999"/>
              <a:gd name="connsiteX4350" fmla="*/ 5373392 w 6063277"/>
              <a:gd name="connsiteY4350" fmla="*/ 6176121 h 6857999"/>
              <a:gd name="connsiteX4351" fmla="*/ 5377826 w 6063277"/>
              <a:gd name="connsiteY4351" fmla="*/ 6176925 h 6857999"/>
              <a:gd name="connsiteX4352" fmla="*/ 5381464 w 6063277"/>
              <a:gd name="connsiteY4352" fmla="*/ 6177170 h 6857999"/>
              <a:gd name="connsiteX4353" fmla="*/ 5387147 w 6063277"/>
              <a:gd name="connsiteY4353" fmla="*/ 6176534 h 6857999"/>
              <a:gd name="connsiteX4354" fmla="*/ 5391485 w 6063277"/>
              <a:gd name="connsiteY4354" fmla="*/ 6175725 h 6857999"/>
              <a:gd name="connsiteX4355" fmla="*/ 5396125 w 6063277"/>
              <a:gd name="connsiteY4355" fmla="*/ 6173579 h 6857999"/>
              <a:gd name="connsiteX4356" fmla="*/ 5399816 w 6063277"/>
              <a:gd name="connsiteY4356" fmla="*/ 6171541 h 6857999"/>
              <a:gd name="connsiteX4357" fmla="*/ 5404206 w 6063277"/>
              <a:gd name="connsiteY4357" fmla="*/ 6168449 h 6857999"/>
              <a:gd name="connsiteX4358" fmla="*/ 5408746 w 6063277"/>
              <a:gd name="connsiteY4358" fmla="*/ 6164690 h 6857999"/>
              <a:gd name="connsiteX4359" fmla="*/ 5412641 w 6063277"/>
              <a:gd name="connsiteY4359" fmla="*/ 6159703 h 6857999"/>
              <a:gd name="connsiteX4360" fmla="*/ 5415989 w 6063277"/>
              <a:gd name="connsiteY4360" fmla="*/ 6155101 h 6857999"/>
              <a:gd name="connsiteX4361" fmla="*/ 5423514 w 6063277"/>
              <a:gd name="connsiteY4361" fmla="*/ 6156536 h 6857999"/>
              <a:gd name="connsiteX4362" fmla="*/ 5430490 w 6063277"/>
              <a:gd name="connsiteY4362" fmla="*/ 6158358 h 6857999"/>
              <a:gd name="connsiteX4363" fmla="*/ 5443741 w 6063277"/>
              <a:gd name="connsiteY4363" fmla="*/ 6163055 h 6857999"/>
              <a:gd name="connsiteX4364" fmla="*/ 5455899 w 6063277"/>
              <a:gd name="connsiteY4364" fmla="*/ 6168523 h 6857999"/>
              <a:gd name="connsiteX4365" fmla="*/ 5463125 w 6063277"/>
              <a:gd name="connsiteY4365" fmla="*/ 6171292 h 6857999"/>
              <a:gd name="connsiteX4366" fmla="*/ 5469703 w 6063277"/>
              <a:gd name="connsiteY4366" fmla="*/ 6172833 h 6857999"/>
              <a:gd name="connsiteX4367" fmla="*/ 5474190 w 6063277"/>
              <a:gd name="connsiteY4367" fmla="*/ 6171356 h 6857999"/>
              <a:gd name="connsiteX4368" fmla="*/ 5477882 w 6063277"/>
              <a:gd name="connsiteY4368" fmla="*/ 6169317 h 6857999"/>
              <a:gd name="connsiteX4369" fmla="*/ 5481174 w 6063277"/>
              <a:gd name="connsiteY4369" fmla="*/ 6166998 h 6857999"/>
              <a:gd name="connsiteX4370" fmla="*/ 5483121 w 6063277"/>
              <a:gd name="connsiteY4370" fmla="*/ 6164504 h 6857999"/>
              <a:gd name="connsiteX4371" fmla="*/ 5485369 w 6063277"/>
              <a:gd name="connsiteY4371" fmla="*/ 6160677 h 6857999"/>
              <a:gd name="connsiteX4372" fmla="*/ 5486521 w 6063277"/>
              <a:gd name="connsiteY4372" fmla="*/ 6157621 h 6857999"/>
              <a:gd name="connsiteX4373" fmla="*/ 5488325 w 6063277"/>
              <a:gd name="connsiteY4373" fmla="*/ 6149616 h 6857999"/>
              <a:gd name="connsiteX4374" fmla="*/ 5490129 w 6063277"/>
              <a:gd name="connsiteY4374" fmla="*/ 6141611 h 6857999"/>
              <a:gd name="connsiteX4375" fmla="*/ 5493128 w 6063277"/>
              <a:gd name="connsiteY4375" fmla="*/ 6134447 h 6857999"/>
              <a:gd name="connsiteX4376" fmla="*/ 5494827 w 6063277"/>
              <a:gd name="connsiteY4376" fmla="*/ 6131007 h 6857999"/>
              <a:gd name="connsiteX4377" fmla="*/ 5496774 w 6063277"/>
              <a:gd name="connsiteY4377" fmla="*/ 6128513 h 6857999"/>
              <a:gd name="connsiteX4378" fmla="*/ 5500067 w 6063277"/>
              <a:gd name="connsiteY4378" fmla="*/ 6126193 h 6857999"/>
              <a:gd name="connsiteX4379" fmla="*/ 5504554 w 6063277"/>
              <a:gd name="connsiteY4379" fmla="*/ 6124718 h 6857999"/>
              <a:gd name="connsiteX4380" fmla="*/ 5505347 w 6063277"/>
              <a:gd name="connsiteY4380" fmla="*/ 6131456 h 6857999"/>
              <a:gd name="connsiteX4381" fmla="*/ 5507931 w 6063277"/>
              <a:gd name="connsiteY4381" fmla="*/ 6136370 h 6857999"/>
              <a:gd name="connsiteX4382" fmla="*/ 5510517 w 6063277"/>
              <a:gd name="connsiteY4382" fmla="*/ 6141282 h 6857999"/>
              <a:gd name="connsiteX4383" fmla="*/ 5513005 w 6063277"/>
              <a:gd name="connsiteY4383" fmla="*/ 6144582 h 6857999"/>
              <a:gd name="connsiteX4384" fmla="*/ 5516989 w 6063277"/>
              <a:gd name="connsiteY4384" fmla="*/ 6147387 h 6857999"/>
              <a:gd name="connsiteX4385" fmla="*/ 5520177 w 6063277"/>
              <a:gd name="connsiteY4385" fmla="*/ 6149633 h 6857999"/>
              <a:gd name="connsiteX4386" fmla="*/ 5523913 w 6063277"/>
              <a:gd name="connsiteY4386" fmla="*/ 6151490 h 6857999"/>
              <a:gd name="connsiteX4387" fmla="*/ 5527951 w 6063277"/>
              <a:gd name="connsiteY4387" fmla="*/ 6152013 h 6857999"/>
              <a:gd name="connsiteX4388" fmla="*/ 5532137 w 6063277"/>
              <a:gd name="connsiteY4388" fmla="*/ 6151871 h 6857999"/>
              <a:gd name="connsiteX4389" fmla="*/ 5537671 w 6063277"/>
              <a:gd name="connsiteY4389" fmla="*/ 6151903 h 6857999"/>
              <a:gd name="connsiteX4390" fmla="*/ 5542009 w 6063277"/>
              <a:gd name="connsiteY4390" fmla="*/ 6151094 h 6857999"/>
              <a:gd name="connsiteX4391" fmla="*/ 5547295 w 6063277"/>
              <a:gd name="connsiteY4391" fmla="*/ 6150177 h 6857999"/>
              <a:gd name="connsiteX4392" fmla="*/ 5557616 w 6063277"/>
              <a:gd name="connsiteY4392" fmla="*/ 6147397 h 6857999"/>
              <a:gd name="connsiteX4393" fmla="*/ 5568088 w 6063277"/>
              <a:gd name="connsiteY4393" fmla="*/ 6143951 h 6857999"/>
              <a:gd name="connsiteX4394" fmla="*/ 5590830 w 6063277"/>
              <a:gd name="connsiteY4394" fmla="*/ 6135231 h 6857999"/>
              <a:gd name="connsiteX4395" fmla="*/ 5600754 w 6063277"/>
              <a:gd name="connsiteY4395" fmla="*/ 6132171 h 6857999"/>
              <a:gd name="connsiteX4396" fmla="*/ 5611626 w 6063277"/>
              <a:gd name="connsiteY4396" fmla="*/ 6129004 h 6857999"/>
              <a:gd name="connsiteX4397" fmla="*/ 5616361 w 6063277"/>
              <a:gd name="connsiteY4397" fmla="*/ 6128475 h 6857999"/>
              <a:gd name="connsiteX4398" fmla="*/ 5620549 w 6063277"/>
              <a:gd name="connsiteY4398" fmla="*/ 6128331 h 6857999"/>
              <a:gd name="connsiteX4399" fmla="*/ 5625533 w 6063277"/>
              <a:gd name="connsiteY4399" fmla="*/ 6128750 h 6857999"/>
              <a:gd name="connsiteX4400" fmla="*/ 5629022 w 6063277"/>
              <a:gd name="connsiteY4400" fmla="*/ 6129660 h 6857999"/>
              <a:gd name="connsiteX4401" fmla="*/ 5632907 w 6063277"/>
              <a:gd name="connsiteY4401" fmla="*/ 6130853 h 6857999"/>
              <a:gd name="connsiteX4402" fmla="*/ 5636095 w 6063277"/>
              <a:gd name="connsiteY4402" fmla="*/ 6133098 h 6857999"/>
              <a:gd name="connsiteX4403" fmla="*/ 5639680 w 6063277"/>
              <a:gd name="connsiteY4403" fmla="*/ 6135623 h 6857999"/>
              <a:gd name="connsiteX4404" fmla="*/ 5642418 w 6063277"/>
              <a:gd name="connsiteY4404" fmla="*/ 6139868 h 6857999"/>
              <a:gd name="connsiteX4405" fmla="*/ 5649401 w 6063277"/>
              <a:gd name="connsiteY4405" fmla="*/ 6135512 h 6857999"/>
              <a:gd name="connsiteX4406" fmla="*/ 5657732 w 6063277"/>
              <a:gd name="connsiteY4406" fmla="*/ 6131328 h 6857999"/>
              <a:gd name="connsiteX4407" fmla="*/ 5667009 w 6063277"/>
              <a:gd name="connsiteY4407" fmla="*/ 6127040 h 6857999"/>
              <a:gd name="connsiteX4408" fmla="*/ 5675736 w 6063277"/>
              <a:gd name="connsiteY4408" fmla="*/ 6123139 h 6857999"/>
              <a:gd name="connsiteX4409" fmla="*/ 5696833 w 6063277"/>
              <a:gd name="connsiteY4409" fmla="*/ 6115578 h 6857999"/>
              <a:gd name="connsiteX4410" fmla="*/ 5717777 w 6063277"/>
              <a:gd name="connsiteY4410" fmla="*/ 6108684 h 6857999"/>
              <a:gd name="connsiteX4411" fmla="*/ 5740864 w 6063277"/>
              <a:gd name="connsiteY4411" fmla="*/ 6102526 h 6857999"/>
              <a:gd name="connsiteX4412" fmla="*/ 5763652 w 6063277"/>
              <a:gd name="connsiteY4412" fmla="*/ 6097703 h 6857999"/>
              <a:gd name="connsiteX4413" fmla="*/ 5786038 w 6063277"/>
              <a:gd name="connsiteY4413" fmla="*/ 6092599 h 6857999"/>
              <a:gd name="connsiteX4414" fmla="*/ 5808526 w 6063277"/>
              <a:gd name="connsiteY4414" fmla="*/ 6089111 h 6857999"/>
              <a:gd name="connsiteX4415" fmla="*/ 5804429 w 6063277"/>
              <a:gd name="connsiteY4415" fmla="*/ 6097046 h 6857999"/>
              <a:gd name="connsiteX4416" fmla="*/ 5802376 w 6063277"/>
              <a:gd name="connsiteY4416" fmla="*/ 6104103 h 6857999"/>
              <a:gd name="connsiteX4417" fmla="*/ 5802520 w 6063277"/>
              <a:gd name="connsiteY4417" fmla="*/ 6109615 h 6857999"/>
              <a:gd name="connsiteX4418" fmla="*/ 5803414 w 6063277"/>
              <a:gd name="connsiteY4418" fmla="*/ 6111791 h 6857999"/>
              <a:gd name="connsiteX4419" fmla="*/ 5805007 w 6063277"/>
              <a:gd name="connsiteY4419" fmla="*/ 6112913 h 6857999"/>
              <a:gd name="connsiteX4420" fmla="*/ 5805900 w 6063277"/>
              <a:gd name="connsiteY4420" fmla="*/ 6115090 h 6857999"/>
              <a:gd name="connsiteX4421" fmla="*/ 5808992 w 6063277"/>
              <a:gd name="connsiteY4421" fmla="*/ 6115719 h 6857999"/>
              <a:gd name="connsiteX4422" fmla="*/ 5814072 w 6063277"/>
              <a:gd name="connsiteY4422" fmla="*/ 6117752 h 6857999"/>
              <a:gd name="connsiteX4423" fmla="*/ 5821101 w 6063277"/>
              <a:gd name="connsiteY4423" fmla="*/ 6117292 h 6857999"/>
              <a:gd name="connsiteX4424" fmla="*/ 5829077 w 6063277"/>
              <a:gd name="connsiteY4424" fmla="*/ 6116725 h 6857999"/>
              <a:gd name="connsiteX4425" fmla="*/ 5821847 w 6063277"/>
              <a:gd name="connsiteY4425" fmla="*/ 6120135 h 6857999"/>
              <a:gd name="connsiteX4426" fmla="*/ 5816658 w 6063277"/>
              <a:gd name="connsiteY4426" fmla="*/ 6122666 h 6857999"/>
              <a:gd name="connsiteX4427" fmla="*/ 5811772 w 6063277"/>
              <a:gd name="connsiteY4427" fmla="*/ 6123862 h 6857999"/>
              <a:gd name="connsiteX4428" fmla="*/ 5806088 w 6063277"/>
              <a:gd name="connsiteY4428" fmla="*/ 6124498 h 6857999"/>
              <a:gd name="connsiteX4429" fmla="*/ 5802999 w 6063277"/>
              <a:gd name="connsiteY4429" fmla="*/ 6123868 h 6857999"/>
              <a:gd name="connsiteX4430" fmla="*/ 5798563 w 6063277"/>
              <a:gd name="connsiteY4430" fmla="*/ 6123062 h 6857999"/>
              <a:gd name="connsiteX4431" fmla="*/ 5791836 w 6063277"/>
              <a:gd name="connsiteY4431" fmla="*/ 6122189 h 6857999"/>
              <a:gd name="connsiteX4432" fmla="*/ 5789294 w 6063277"/>
              <a:gd name="connsiteY4432" fmla="*/ 6121173 h 6857999"/>
              <a:gd name="connsiteX4433" fmla="*/ 5784707 w 6063277"/>
              <a:gd name="connsiteY4433" fmla="*/ 6121036 h 6857999"/>
              <a:gd name="connsiteX4434" fmla="*/ 5781716 w 6063277"/>
              <a:gd name="connsiteY4434" fmla="*/ 6122020 h 6857999"/>
              <a:gd name="connsiteX4435" fmla="*/ 5776679 w 6063277"/>
              <a:gd name="connsiteY4435" fmla="*/ 6123885 h 6857999"/>
              <a:gd name="connsiteX4436" fmla="*/ 5772288 w 6063277"/>
              <a:gd name="connsiteY4436" fmla="*/ 6126976 h 6857999"/>
              <a:gd name="connsiteX4437" fmla="*/ 5766651 w 6063277"/>
              <a:gd name="connsiteY4437" fmla="*/ 6131508 h 6857999"/>
              <a:gd name="connsiteX4438" fmla="*/ 5761109 w 6063277"/>
              <a:gd name="connsiteY4438" fmla="*/ 6137655 h 6857999"/>
              <a:gd name="connsiteX4439" fmla="*/ 5754570 w 6063277"/>
              <a:gd name="connsiteY4439" fmla="*/ 6146189 h 6857999"/>
              <a:gd name="connsiteX4440" fmla="*/ 5763582 w 6063277"/>
              <a:gd name="connsiteY4440" fmla="*/ 6153310 h 6857999"/>
              <a:gd name="connsiteX4441" fmla="*/ 5766469 w 6063277"/>
              <a:gd name="connsiteY4441" fmla="*/ 6156889 h 6857999"/>
              <a:gd name="connsiteX4442" fmla="*/ 5772349 w 6063277"/>
              <a:gd name="connsiteY4442" fmla="*/ 6159483 h 6857999"/>
              <a:gd name="connsiteX4443" fmla="*/ 5776483 w 6063277"/>
              <a:gd name="connsiteY4443" fmla="*/ 6161622 h 6857999"/>
              <a:gd name="connsiteX4444" fmla="*/ 5780520 w 6063277"/>
              <a:gd name="connsiteY4444" fmla="*/ 6162146 h 6857999"/>
              <a:gd name="connsiteX4445" fmla="*/ 5783211 w 6063277"/>
              <a:gd name="connsiteY4445" fmla="*/ 6162496 h 6857999"/>
              <a:gd name="connsiteX4446" fmla="*/ 5786204 w 6063277"/>
              <a:gd name="connsiteY4446" fmla="*/ 6161511 h 6857999"/>
              <a:gd name="connsiteX4447" fmla="*/ 5789594 w 6063277"/>
              <a:gd name="connsiteY4447" fmla="*/ 6160806 h 6857999"/>
              <a:gd name="connsiteX4448" fmla="*/ 5794083 w 6063277"/>
              <a:gd name="connsiteY4448" fmla="*/ 6159329 h 6857999"/>
              <a:gd name="connsiteX4449" fmla="*/ 5797774 w 6063277"/>
              <a:gd name="connsiteY4449" fmla="*/ 6157291 h 6857999"/>
              <a:gd name="connsiteX4450" fmla="*/ 5786859 w 6063277"/>
              <a:gd name="connsiteY4450" fmla="*/ 6156559 h 6857999"/>
              <a:gd name="connsiteX4451" fmla="*/ 5784317 w 6063277"/>
              <a:gd name="connsiteY4451" fmla="*/ 6155544 h 6857999"/>
              <a:gd name="connsiteX4452" fmla="*/ 5781625 w 6063277"/>
              <a:gd name="connsiteY4452" fmla="*/ 6155195 h 6857999"/>
              <a:gd name="connsiteX4453" fmla="*/ 5781926 w 6063277"/>
              <a:gd name="connsiteY4453" fmla="*/ 6153860 h 6857999"/>
              <a:gd name="connsiteX4454" fmla="*/ 5781281 w 6063277"/>
              <a:gd name="connsiteY4454" fmla="*/ 6152631 h 6857999"/>
              <a:gd name="connsiteX4455" fmla="*/ 5782528 w 6063277"/>
              <a:gd name="connsiteY4455" fmla="*/ 6151192 h 6857999"/>
              <a:gd name="connsiteX4456" fmla="*/ 5784723 w 6063277"/>
              <a:gd name="connsiteY4456" fmla="*/ 6149646 h 6857999"/>
              <a:gd name="connsiteX4457" fmla="*/ 5790610 w 6063277"/>
              <a:gd name="connsiteY4457" fmla="*/ 6146062 h 6857999"/>
              <a:gd name="connsiteX4458" fmla="*/ 5798789 w 6063277"/>
              <a:gd name="connsiteY4458" fmla="*/ 6142546 h 6857999"/>
              <a:gd name="connsiteX4459" fmla="*/ 5819485 w 6063277"/>
              <a:gd name="connsiteY4459" fmla="*/ 6134706 h 6857999"/>
              <a:gd name="connsiteX4460" fmla="*/ 5816688 w 6063277"/>
              <a:gd name="connsiteY4460" fmla="*/ 6138920 h 6857999"/>
              <a:gd name="connsiteX4461" fmla="*/ 5814291 w 6063277"/>
              <a:gd name="connsiteY4461" fmla="*/ 6143414 h 6857999"/>
              <a:gd name="connsiteX4462" fmla="*/ 5812689 w 6063277"/>
              <a:gd name="connsiteY4462" fmla="*/ 6148470 h 6857999"/>
              <a:gd name="connsiteX4463" fmla="*/ 5812584 w 6063277"/>
              <a:gd name="connsiteY4463" fmla="*/ 6153034 h 6857999"/>
              <a:gd name="connsiteX4464" fmla="*/ 5810575 w 6063277"/>
              <a:gd name="connsiteY4464" fmla="*/ 6163989 h 6857999"/>
              <a:gd name="connsiteX4465" fmla="*/ 5809118 w 6063277"/>
              <a:gd name="connsiteY4465" fmla="*/ 6174556 h 6857999"/>
              <a:gd name="connsiteX4466" fmla="*/ 5786279 w 6063277"/>
              <a:gd name="connsiteY4466" fmla="*/ 6181661 h 6857999"/>
              <a:gd name="connsiteX4467" fmla="*/ 5760146 w 6063277"/>
              <a:gd name="connsiteY4467" fmla="*/ 6191085 h 6857999"/>
              <a:gd name="connsiteX4468" fmla="*/ 5732617 w 6063277"/>
              <a:gd name="connsiteY4468" fmla="*/ 6202616 h 6857999"/>
              <a:gd name="connsiteX4469" fmla="*/ 5717753 w 6063277"/>
              <a:gd name="connsiteY4469" fmla="*/ 6209155 h 6857999"/>
              <a:gd name="connsiteX4470" fmla="*/ 5703440 w 6063277"/>
              <a:gd name="connsiteY4470" fmla="*/ 6215307 h 6857999"/>
              <a:gd name="connsiteX4471" fmla="*/ 5688824 w 6063277"/>
              <a:gd name="connsiteY4471" fmla="*/ 6222793 h 6857999"/>
              <a:gd name="connsiteX4472" fmla="*/ 5675008 w 6063277"/>
              <a:gd name="connsiteY4472" fmla="*/ 6230841 h 6857999"/>
              <a:gd name="connsiteX4473" fmla="*/ 5661586 w 6063277"/>
              <a:gd name="connsiteY4473" fmla="*/ 6239169 h 6857999"/>
              <a:gd name="connsiteX4474" fmla="*/ 5648017 w 6063277"/>
              <a:gd name="connsiteY4474" fmla="*/ 6248164 h 6857999"/>
              <a:gd name="connsiteX4475" fmla="*/ 5636342 w 6063277"/>
              <a:gd name="connsiteY4475" fmla="*/ 6256947 h 6857999"/>
              <a:gd name="connsiteX4476" fmla="*/ 5624516 w 6063277"/>
              <a:gd name="connsiteY4476" fmla="*/ 6266399 h 6857999"/>
              <a:gd name="connsiteX4477" fmla="*/ 5614832 w 6063277"/>
              <a:gd name="connsiteY4477" fmla="*/ 6276586 h 6857999"/>
              <a:gd name="connsiteX4478" fmla="*/ 5606494 w 6063277"/>
              <a:gd name="connsiteY4478" fmla="*/ 6286946 h 6857999"/>
              <a:gd name="connsiteX4479" fmla="*/ 5650874 w 6063277"/>
              <a:gd name="connsiteY4479" fmla="*/ 6276457 h 6857999"/>
              <a:gd name="connsiteX4480" fmla="*/ 5670968 w 6063277"/>
              <a:gd name="connsiteY4480" fmla="*/ 6271285 h 6857999"/>
              <a:gd name="connsiteX4481" fmla="*/ 5679546 w 6063277"/>
              <a:gd name="connsiteY4481" fmla="*/ 6268050 h 6857999"/>
              <a:gd name="connsiteX4482" fmla="*/ 5687026 w 6063277"/>
              <a:gd name="connsiteY4482" fmla="*/ 6265587 h 6857999"/>
              <a:gd name="connsiteX4483" fmla="*/ 5686335 w 6063277"/>
              <a:gd name="connsiteY4483" fmla="*/ 6260463 h 6857999"/>
              <a:gd name="connsiteX4484" fmla="*/ 5684548 w 6063277"/>
              <a:gd name="connsiteY4484" fmla="*/ 6256110 h 6857999"/>
              <a:gd name="connsiteX4485" fmla="*/ 5682455 w 6063277"/>
              <a:gd name="connsiteY4485" fmla="*/ 6253094 h 6857999"/>
              <a:gd name="connsiteX4486" fmla="*/ 5680065 w 6063277"/>
              <a:gd name="connsiteY4486" fmla="*/ 6251409 h 6857999"/>
              <a:gd name="connsiteX4487" fmla="*/ 5676727 w 6063277"/>
              <a:gd name="connsiteY4487" fmla="*/ 6249832 h 6857999"/>
              <a:gd name="connsiteX4488" fmla="*/ 5673488 w 6063277"/>
              <a:gd name="connsiteY4488" fmla="*/ 6249868 h 6857999"/>
              <a:gd name="connsiteX4489" fmla="*/ 5669150 w 6063277"/>
              <a:gd name="connsiteY4489" fmla="*/ 6250679 h 6857999"/>
              <a:gd name="connsiteX4490" fmla="*/ 5664264 w 6063277"/>
              <a:gd name="connsiteY4490" fmla="*/ 6251876 h 6857999"/>
              <a:gd name="connsiteX4491" fmla="*/ 5663767 w 6063277"/>
              <a:gd name="connsiteY4491" fmla="*/ 6249980 h 6857999"/>
              <a:gd name="connsiteX4492" fmla="*/ 5663820 w 6063277"/>
              <a:gd name="connsiteY4492" fmla="*/ 6247698 h 6857999"/>
              <a:gd name="connsiteX4493" fmla="*/ 5665616 w 6063277"/>
              <a:gd name="connsiteY4493" fmla="*/ 6245872 h 6857999"/>
              <a:gd name="connsiteX4494" fmla="*/ 5666316 w 6063277"/>
              <a:gd name="connsiteY4494" fmla="*/ 6244818 h 6857999"/>
              <a:gd name="connsiteX4495" fmla="*/ 5668510 w 6063277"/>
              <a:gd name="connsiteY4495" fmla="*/ 6243273 h 6857999"/>
              <a:gd name="connsiteX4496" fmla="*/ 5670556 w 6063277"/>
              <a:gd name="connsiteY4496" fmla="*/ 6242393 h 6857999"/>
              <a:gd name="connsiteX4497" fmla="*/ 5675594 w 6063277"/>
              <a:gd name="connsiteY4497" fmla="*/ 6240530 h 6857999"/>
              <a:gd name="connsiteX4498" fmla="*/ 5686861 w 6063277"/>
              <a:gd name="connsiteY4498" fmla="*/ 6237644 h 6857999"/>
              <a:gd name="connsiteX4499" fmla="*/ 5691900 w 6063277"/>
              <a:gd name="connsiteY4499" fmla="*/ 6235781 h 6857999"/>
              <a:gd name="connsiteX4500" fmla="*/ 5693395 w 6063277"/>
              <a:gd name="connsiteY4500" fmla="*/ 6235288 h 6857999"/>
              <a:gd name="connsiteX4501" fmla="*/ 5695590 w 6063277"/>
              <a:gd name="connsiteY4501" fmla="*/ 6233742 h 6857999"/>
              <a:gd name="connsiteX4502" fmla="*/ 5692642 w 6063277"/>
              <a:gd name="connsiteY4502" fmla="*/ 6238623 h 6857999"/>
              <a:gd name="connsiteX4503" fmla="*/ 5691343 w 6063277"/>
              <a:gd name="connsiteY4503" fmla="*/ 6242346 h 6857999"/>
              <a:gd name="connsiteX4504" fmla="*/ 5690441 w 6063277"/>
              <a:gd name="connsiteY4504" fmla="*/ 6246348 h 6857999"/>
              <a:gd name="connsiteX4505" fmla="*/ 5691336 w 6063277"/>
              <a:gd name="connsiteY4505" fmla="*/ 6248524 h 6857999"/>
              <a:gd name="connsiteX4506" fmla="*/ 5692230 w 6063277"/>
              <a:gd name="connsiteY4506" fmla="*/ 6250700 h 6857999"/>
              <a:gd name="connsiteX4507" fmla="*/ 5693274 w 6063277"/>
              <a:gd name="connsiteY4507" fmla="*/ 6252209 h 6857999"/>
              <a:gd name="connsiteX4508" fmla="*/ 5697808 w 6063277"/>
              <a:gd name="connsiteY4508" fmla="*/ 6254628 h 6857999"/>
              <a:gd name="connsiteX4509" fmla="*/ 5703440 w 6063277"/>
              <a:gd name="connsiteY4509" fmla="*/ 6256275 h 6857999"/>
              <a:gd name="connsiteX4510" fmla="*/ 5708371 w 6063277"/>
              <a:gd name="connsiteY4510" fmla="*/ 6258975 h 6857999"/>
              <a:gd name="connsiteX4511" fmla="*/ 5710762 w 6063277"/>
              <a:gd name="connsiteY4511" fmla="*/ 6260658 h 6857999"/>
              <a:gd name="connsiteX4512" fmla="*/ 5713152 w 6063277"/>
              <a:gd name="connsiteY4512" fmla="*/ 6262342 h 6857999"/>
              <a:gd name="connsiteX4513" fmla="*/ 5714444 w 6063277"/>
              <a:gd name="connsiteY4513" fmla="*/ 6264799 h 6857999"/>
              <a:gd name="connsiteX4514" fmla="*/ 5715437 w 6063277"/>
              <a:gd name="connsiteY4514" fmla="*/ 6268589 h 6857999"/>
              <a:gd name="connsiteX4515" fmla="*/ 5696086 w 6063277"/>
              <a:gd name="connsiteY4515" fmla="*/ 6276606 h 6857999"/>
              <a:gd name="connsiteX4516" fmla="*/ 5675141 w 6063277"/>
              <a:gd name="connsiteY4516" fmla="*/ 6283498 h 6857999"/>
              <a:gd name="connsiteX4517" fmla="*/ 5677975 w 6063277"/>
              <a:gd name="connsiteY4517" fmla="*/ 6289360 h 6857999"/>
              <a:gd name="connsiteX4518" fmla="*/ 5680314 w 6063277"/>
              <a:gd name="connsiteY4518" fmla="*/ 6293324 h 6857999"/>
              <a:gd name="connsiteX4519" fmla="*/ 5684448 w 6063277"/>
              <a:gd name="connsiteY4519" fmla="*/ 6295465 h 6857999"/>
              <a:gd name="connsiteX4520" fmla="*/ 5689831 w 6063277"/>
              <a:gd name="connsiteY4520" fmla="*/ 6296162 h 6857999"/>
              <a:gd name="connsiteX4521" fmla="*/ 5695912 w 6063277"/>
              <a:gd name="connsiteY4521" fmla="*/ 6295808 h 6857999"/>
              <a:gd name="connsiteX4522" fmla="*/ 5702295 w 6063277"/>
              <a:gd name="connsiteY4522" fmla="*/ 6294119 h 6857999"/>
              <a:gd name="connsiteX4523" fmla="*/ 5708280 w 6063277"/>
              <a:gd name="connsiteY4523" fmla="*/ 6292149 h 6857999"/>
              <a:gd name="connsiteX4524" fmla="*/ 5715362 w 6063277"/>
              <a:gd name="connsiteY4524" fmla="*/ 6289407 h 6857999"/>
              <a:gd name="connsiteX4525" fmla="*/ 5730073 w 6063277"/>
              <a:gd name="connsiteY4525" fmla="*/ 6283536 h 6857999"/>
              <a:gd name="connsiteX4526" fmla="*/ 5744237 w 6063277"/>
              <a:gd name="connsiteY4526" fmla="*/ 6278051 h 6857999"/>
              <a:gd name="connsiteX4527" fmla="*/ 5750620 w 6063277"/>
              <a:gd name="connsiteY4527" fmla="*/ 6276362 h 6857999"/>
              <a:gd name="connsiteX4528" fmla="*/ 5756853 w 6063277"/>
              <a:gd name="connsiteY4528" fmla="*/ 6275339 h 6857999"/>
              <a:gd name="connsiteX4529" fmla="*/ 5762784 w 6063277"/>
              <a:gd name="connsiteY4529" fmla="*/ 6275652 h 6857999"/>
              <a:gd name="connsiteX4530" fmla="*/ 5767618 w 6063277"/>
              <a:gd name="connsiteY4530" fmla="*/ 6276736 h 6857999"/>
              <a:gd name="connsiteX4531" fmla="*/ 5767513 w 6063277"/>
              <a:gd name="connsiteY4531" fmla="*/ 6281301 h 6857999"/>
              <a:gd name="connsiteX4532" fmla="*/ 5766512 w 6063277"/>
              <a:gd name="connsiteY4532" fmla="*/ 6283689 h 6857999"/>
              <a:gd name="connsiteX4533" fmla="*/ 5765514 w 6063277"/>
              <a:gd name="connsiteY4533" fmla="*/ 6286077 h 6857999"/>
              <a:gd name="connsiteX4534" fmla="*/ 5763318 w 6063277"/>
              <a:gd name="connsiteY4534" fmla="*/ 6287622 h 6857999"/>
              <a:gd name="connsiteX4535" fmla="*/ 5761822 w 6063277"/>
              <a:gd name="connsiteY4535" fmla="*/ 6288114 h 6857999"/>
              <a:gd name="connsiteX4536" fmla="*/ 5758979 w 6063277"/>
              <a:gd name="connsiteY4536" fmla="*/ 6288433 h 6857999"/>
              <a:gd name="connsiteX4537" fmla="*/ 5753049 w 6063277"/>
              <a:gd name="connsiteY4537" fmla="*/ 6288120 h 6857999"/>
              <a:gd name="connsiteX4538" fmla="*/ 5746019 w 6063277"/>
              <a:gd name="connsiteY4538" fmla="*/ 6288580 h 6857999"/>
              <a:gd name="connsiteX4539" fmla="*/ 5741831 w 6063277"/>
              <a:gd name="connsiteY4539" fmla="*/ 6288723 h 6857999"/>
              <a:gd name="connsiteX4540" fmla="*/ 5737892 w 6063277"/>
              <a:gd name="connsiteY4540" fmla="*/ 6289814 h 6857999"/>
              <a:gd name="connsiteX4541" fmla="*/ 5734351 w 6063277"/>
              <a:gd name="connsiteY4541" fmla="*/ 6291185 h 6857999"/>
              <a:gd name="connsiteX4542" fmla="*/ 5729165 w 6063277"/>
              <a:gd name="connsiteY4542" fmla="*/ 6293715 h 6857999"/>
              <a:gd name="connsiteX4543" fmla="*/ 5725570 w 6063277"/>
              <a:gd name="connsiteY4543" fmla="*/ 6297370 h 6857999"/>
              <a:gd name="connsiteX4544" fmla="*/ 5721429 w 6063277"/>
              <a:gd name="connsiteY4544" fmla="*/ 6301409 h 6857999"/>
              <a:gd name="connsiteX4545" fmla="*/ 5723713 w 6063277"/>
              <a:gd name="connsiteY4545" fmla="*/ 6307657 h 6857999"/>
              <a:gd name="connsiteX4546" fmla="*/ 5727546 w 6063277"/>
              <a:gd name="connsiteY4546" fmla="*/ 6311130 h 6857999"/>
              <a:gd name="connsiteX4547" fmla="*/ 5731531 w 6063277"/>
              <a:gd name="connsiteY4547" fmla="*/ 6313937 h 6857999"/>
              <a:gd name="connsiteX4548" fmla="*/ 5735268 w 6063277"/>
              <a:gd name="connsiteY4548" fmla="*/ 6315793 h 6857999"/>
              <a:gd name="connsiteX4549" fmla="*/ 5739456 w 6063277"/>
              <a:gd name="connsiteY4549" fmla="*/ 6315651 h 6857999"/>
              <a:gd name="connsiteX4550" fmla="*/ 5743643 w 6063277"/>
              <a:gd name="connsiteY4550" fmla="*/ 6315508 h 6857999"/>
              <a:gd name="connsiteX4551" fmla="*/ 5748130 w 6063277"/>
              <a:gd name="connsiteY4551" fmla="*/ 6314031 h 6857999"/>
              <a:gd name="connsiteX4552" fmla="*/ 5753018 w 6063277"/>
              <a:gd name="connsiteY4552" fmla="*/ 6312834 h 6857999"/>
              <a:gd name="connsiteX4553" fmla="*/ 5762844 w 6063277"/>
              <a:gd name="connsiteY4553" fmla="*/ 6308160 h 6857999"/>
              <a:gd name="connsiteX4554" fmla="*/ 5772919 w 6063277"/>
              <a:gd name="connsiteY4554" fmla="*/ 6304432 h 6857999"/>
              <a:gd name="connsiteX4555" fmla="*/ 5778352 w 6063277"/>
              <a:gd name="connsiteY4555" fmla="*/ 6302850 h 6857999"/>
              <a:gd name="connsiteX4556" fmla="*/ 5783239 w 6063277"/>
              <a:gd name="connsiteY4556" fmla="*/ 6301652 h 6857999"/>
              <a:gd name="connsiteX4557" fmla="*/ 5789322 w 6063277"/>
              <a:gd name="connsiteY4557" fmla="*/ 6301297 h 6857999"/>
              <a:gd name="connsiteX4558" fmla="*/ 5794306 w 6063277"/>
              <a:gd name="connsiteY4558" fmla="*/ 6301716 h 6857999"/>
              <a:gd name="connsiteX4559" fmla="*/ 5791704 w 6063277"/>
              <a:gd name="connsiteY4559" fmla="*/ 6309160 h 6857999"/>
              <a:gd name="connsiteX4560" fmla="*/ 5788307 w 6063277"/>
              <a:gd name="connsiteY4560" fmla="*/ 6316042 h 6857999"/>
              <a:gd name="connsiteX4561" fmla="*/ 5783713 w 6063277"/>
              <a:gd name="connsiteY4561" fmla="*/ 6322083 h 6857999"/>
              <a:gd name="connsiteX4562" fmla="*/ 5778871 w 6063277"/>
              <a:gd name="connsiteY4562" fmla="*/ 6327176 h 6857999"/>
              <a:gd name="connsiteX4563" fmla="*/ 5772835 w 6063277"/>
              <a:gd name="connsiteY4563" fmla="*/ 6331428 h 6857999"/>
              <a:gd name="connsiteX4564" fmla="*/ 5766400 w 6063277"/>
              <a:gd name="connsiteY4564" fmla="*/ 6335398 h 6857999"/>
              <a:gd name="connsiteX4565" fmla="*/ 5758617 w 6063277"/>
              <a:gd name="connsiteY4565" fmla="*/ 6339196 h 6857999"/>
              <a:gd name="connsiteX4566" fmla="*/ 5750588 w 6063277"/>
              <a:gd name="connsiteY4566" fmla="*/ 6342044 h 6857999"/>
              <a:gd name="connsiteX4567" fmla="*/ 5734132 w 6063277"/>
              <a:gd name="connsiteY4567" fmla="*/ 6347460 h 6857999"/>
              <a:gd name="connsiteX4568" fmla="*/ 5717827 w 6063277"/>
              <a:gd name="connsiteY4568" fmla="*/ 6352209 h 6857999"/>
              <a:gd name="connsiteX4569" fmla="*/ 5702316 w 6063277"/>
              <a:gd name="connsiteY4569" fmla="*/ 6357519 h 6857999"/>
              <a:gd name="connsiteX4570" fmla="*/ 5694136 w 6063277"/>
              <a:gd name="connsiteY4570" fmla="*/ 6361035 h 6857999"/>
              <a:gd name="connsiteX4571" fmla="*/ 5686905 w 6063277"/>
              <a:gd name="connsiteY4571" fmla="*/ 6364445 h 6857999"/>
              <a:gd name="connsiteX4572" fmla="*/ 5683613 w 6063277"/>
              <a:gd name="connsiteY4572" fmla="*/ 6366763 h 6857999"/>
              <a:gd name="connsiteX4573" fmla="*/ 5679770 w 6063277"/>
              <a:gd name="connsiteY4573" fmla="*/ 6369469 h 6857999"/>
              <a:gd name="connsiteX4574" fmla="*/ 5674928 w 6063277"/>
              <a:gd name="connsiteY4574" fmla="*/ 6374563 h 6857999"/>
              <a:gd name="connsiteX4575" fmla="*/ 5667441 w 6063277"/>
              <a:gd name="connsiteY4575" fmla="*/ 6383203 h 6857999"/>
              <a:gd name="connsiteX4576" fmla="*/ 5666042 w 6063277"/>
              <a:gd name="connsiteY4576" fmla="*/ 6385311 h 6857999"/>
              <a:gd name="connsiteX4577" fmla="*/ 5663297 w 6063277"/>
              <a:gd name="connsiteY4577" fmla="*/ 6387243 h 6857999"/>
              <a:gd name="connsiteX4578" fmla="*/ 5660305 w 6063277"/>
              <a:gd name="connsiteY4578" fmla="*/ 6388227 h 6857999"/>
              <a:gd name="connsiteX4579" fmla="*/ 5657712 w 6063277"/>
              <a:gd name="connsiteY4579" fmla="*/ 6389492 h 6857999"/>
              <a:gd name="connsiteX4580" fmla="*/ 5653922 w 6063277"/>
              <a:gd name="connsiteY4580" fmla="*/ 6389917 h 6857999"/>
              <a:gd name="connsiteX4581" fmla="*/ 5649735 w 6063277"/>
              <a:gd name="connsiteY4581" fmla="*/ 6390059 h 6857999"/>
              <a:gd name="connsiteX4582" fmla="*/ 5644751 w 6063277"/>
              <a:gd name="connsiteY4582" fmla="*/ 6389642 h 6857999"/>
              <a:gd name="connsiteX4583" fmla="*/ 5638970 w 6063277"/>
              <a:gd name="connsiteY4583" fmla="*/ 6388662 h 6857999"/>
              <a:gd name="connsiteX4584" fmla="*/ 5637820 w 6063277"/>
              <a:gd name="connsiteY4584" fmla="*/ 6391717 h 6857999"/>
              <a:gd name="connsiteX4585" fmla="*/ 5635173 w 6063277"/>
              <a:gd name="connsiteY4585" fmla="*/ 6395264 h 6857999"/>
              <a:gd name="connsiteX4586" fmla="*/ 5629331 w 6063277"/>
              <a:gd name="connsiteY4586" fmla="*/ 6402745 h 6857999"/>
              <a:gd name="connsiteX4587" fmla="*/ 5620498 w 6063277"/>
              <a:gd name="connsiteY4587" fmla="*/ 6411211 h 6857999"/>
              <a:gd name="connsiteX4588" fmla="*/ 5609619 w 6063277"/>
              <a:gd name="connsiteY4588" fmla="*/ 6420556 h 6857999"/>
              <a:gd name="connsiteX4589" fmla="*/ 5597544 w 6063277"/>
              <a:gd name="connsiteY4589" fmla="*/ 6429059 h 6857999"/>
              <a:gd name="connsiteX4590" fmla="*/ 5584372 w 6063277"/>
              <a:gd name="connsiteY4590" fmla="*/ 6438335 h 6857999"/>
              <a:gd name="connsiteX4591" fmla="*/ 5570005 w 6063277"/>
              <a:gd name="connsiteY4591" fmla="*/ 6446770 h 6857999"/>
              <a:gd name="connsiteX4592" fmla="*/ 5556487 w 6063277"/>
              <a:gd name="connsiteY4592" fmla="*/ 6453484 h 6857999"/>
              <a:gd name="connsiteX4593" fmla="*/ 5557241 w 6063277"/>
              <a:gd name="connsiteY4593" fmla="*/ 6450147 h 6857999"/>
              <a:gd name="connsiteX4594" fmla="*/ 5558939 w 6063277"/>
              <a:gd name="connsiteY4594" fmla="*/ 6446706 h 6857999"/>
              <a:gd name="connsiteX4595" fmla="*/ 5563134 w 6063277"/>
              <a:gd name="connsiteY4595" fmla="*/ 6440384 h 6857999"/>
              <a:gd name="connsiteX4596" fmla="*/ 5566631 w 6063277"/>
              <a:gd name="connsiteY4596" fmla="*/ 6435116 h 6857999"/>
              <a:gd name="connsiteX4597" fmla="*/ 5567382 w 6063277"/>
              <a:gd name="connsiteY4597" fmla="*/ 6431781 h 6857999"/>
              <a:gd name="connsiteX4598" fmla="*/ 5568834 w 6063277"/>
              <a:gd name="connsiteY4598" fmla="*/ 6427392 h 6857999"/>
              <a:gd name="connsiteX4599" fmla="*/ 5559707 w 6063277"/>
              <a:gd name="connsiteY4599" fmla="*/ 6431013 h 6857999"/>
              <a:gd name="connsiteX4600" fmla="*/ 5551129 w 6063277"/>
              <a:gd name="connsiteY4600" fmla="*/ 6434248 h 6857999"/>
              <a:gd name="connsiteX4601" fmla="*/ 5544146 w 6063277"/>
              <a:gd name="connsiteY4601" fmla="*/ 6438605 h 6857999"/>
              <a:gd name="connsiteX4602" fmla="*/ 5536761 w 6063277"/>
              <a:gd name="connsiteY4602" fmla="*/ 6442683 h 6857999"/>
              <a:gd name="connsiteX4603" fmla="*/ 5530973 w 6063277"/>
              <a:gd name="connsiteY4603" fmla="*/ 6447882 h 6857999"/>
              <a:gd name="connsiteX4604" fmla="*/ 5525185 w 6063277"/>
              <a:gd name="connsiteY4604" fmla="*/ 6453081 h 6857999"/>
              <a:gd name="connsiteX4605" fmla="*/ 5521289 w 6063277"/>
              <a:gd name="connsiteY4605" fmla="*/ 6458069 h 6857999"/>
              <a:gd name="connsiteX4606" fmla="*/ 5516696 w 6063277"/>
              <a:gd name="connsiteY4606" fmla="*/ 6464109 h 6857999"/>
              <a:gd name="connsiteX4607" fmla="*/ 5512502 w 6063277"/>
              <a:gd name="connsiteY4607" fmla="*/ 6470431 h 6857999"/>
              <a:gd name="connsiteX4608" fmla="*/ 5509101 w 6063277"/>
              <a:gd name="connsiteY4608" fmla="*/ 6477315 h 6857999"/>
              <a:gd name="connsiteX4609" fmla="*/ 5503404 w 6063277"/>
              <a:gd name="connsiteY4609" fmla="*/ 6490306 h 6857999"/>
              <a:gd name="connsiteX4610" fmla="*/ 5497554 w 6063277"/>
              <a:gd name="connsiteY4610" fmla="*/ 6503967 h 6857999"/>
              <a:gd name="connsiteX4611" fmla="*/ 5492350 w 6063277"/>
              <a:gd name="connsiteY4611" fmla="*/ 6518854 h 6857999"/>
              <a:gd name="connsiteX4612" fmla="*/ 5494342 w 6063277"/>
              <a:gd name="connsiteY4612" fmla="*/ 6520257 h 6857999"/>
              <a:gd name="connsiteX4613" fmla="*/ 5497036 w 6063277"/>
              <a:gd name="connsiteY4613" fmla="*/ 6520606 h 6857999"/>
              <a:gd name="connsiteX4614" fmla="*/ 5498380 w 6063277"/>
              <a:gd name="connsiteY4614" fmla="*/ 6520780 h 6857999"/>
              <a:gd name="connsiteX4615" fmla="*/ 5501222 w 6063277"/>
              <a:gd name="connsiteY4615" fmla="*/ 6520463 h 6857999"/>
              <a:gd name="connsiteX4616" fmla="*/ 5506808 w 6063277"/>
              <a:gd name="connsiteY4616" fmla="*/ 6518213 h 6857999"/>
              <a:gd name="connsiteX4617" fmla="*/ 5511048 w 6063277"/>
              <a:gd name="connsiteY4617" fmla="*/ 6515788 h 6857999"/>
              <a:gd name="connsiteX4618" fmla="*/ 5516934 w 6063277"/>
              <a:gd name="connsiteY4618" fmla="*/ 6512204 h 6857999"/>
              <a:gd name="connsiteX4619" fmla="*/ 5523069 w 6063277"/>
              <a:gd name="connsiteY4619" fmla="*/ 6509567 h 6857999"/>
              <a:gd name="connsiteX4620" fmla="*/ 5526460 w 6063277"/>
              <a:gd name="connsiteY4620" fmla="*/ 6508863 h 6857999"/>
              <a:gd name="connsiteX4621" fmla="*/ 5530249 w 6063277"/>
              <a:gd name="connsiteY4621" fmla="*/ 6508439 h 6857999"/>
              <a:gd name="connsiteX4622" fmla="*/ 5533887 w 6063277"/>
              <a:gd name="connsiteY4622" fmla="*/ 6508683 h 6857999"/>
              <a:gd name="connsiteX4623" fmla="*/ 5537225 w 6063277"/>
              <a:gd name="connsiteY4623" fmla="*/ 6510261 h 6857999"/>
              <a:gd name="connsiteX4624" fmla="*/ 5527399 w 6063277"/>
              <a:gd name="connsiteY4624" fmla="*/ 6514936 h 6857999"/>
              <a:gd name="connsiteX4625" fmla="*/ 5519467 w 6063277"/>
              <a:gd name="connsiteY4625" fmla="*/ 6519399 h 6857999"/>
              <a:gd name="connsiteX4626" fmla="*/ 5513980 w 6063277"/>
              <a:gd name="connsiteY4626" fmla="*/ 6523264 h 6857999"/>
              <a:gd name="connsiteX4627" fmla="*/ 5509288 w 6063277"/>
              <a:gd name="connsiteY4627" fmla="*/ 6527691 h 6857999"/>
              <a:gd name="connsiteX4628" fmla="*/ 5505695 w 6063277"/>
              <a:gd name="connsiteY4628" fmla="*/ 6531344 h 6857999"/>
              <a:gd name="connsiteX4629" fmla="*/ 5502498 w 6063277"/>
              <a:gd name="connsiteY4629" fmla="*/ 6535278 h 6857999"/>
              <a:gd name="connsiteX4630" fmla="*/ 5501349 w 6063277"/>
              <a:gd name="connsiteY4630" fmla="*/ 6538332 h 6857999"/>
              <a:gd name="connsiteX4631" fmla="*/ 5499498 w 6063277"/>
              <a:gd name="connsiteY4631" fmla="*/ 6542441 h 6857999"/>
              <a:gd name="connsiteX4632" fmla="*/ 5498243 w 6063277"/>
              <a:gd name="connsiteY4632" fmla="*/ 6550059 h 6857999"/>
              <a:gd name="connsiteX4633" fmla="*/ 5495988 w 6063277"/>
              <a:gd name="connsiteY4633" fmla="*/ 6560066 h 6857999"/>
              <a:gd name="connsiteX4634" fmla="*/ 5493439 w 6063277"/>
              <a:gd name="connsiteY4634" fmla="*/ 6565229 h 6857999"/>
              <a:gd name="connsiteX4635" fmla="*/ 5489642 w 6063277"/>
              <a:gd name="connsiteY4635" fmla="*/ 6571830 h 6857999"/>
              <a:gd name="connsiteX4636" fmla="*/ 5484899 w 6063277"/>
              <a:gd name="connsiteY4636" fmla="*/ 6578537 h 6857999"/>
              <a:gd name="connsiteX4637" fmla="*/ 5478910 w 6063277"/>
              <a:gd name="connsiteY4637" fmla="*/ 6586684 h 6857999"/>
              <a:gd name="connsiteX4638" fmla="*/ 5469783 w 6063277"/>
              <a:gd name="connsiteY4638" fmla="*/ 6590306 h 6857999"/>
              <a:gd name="connsiteX4639" fmla="*/ 5459310 w 6063277"/>
              <a:gd name="connsiteY4639" fmla="*/ 6593752 h 6857999"/>
              <a:gd name="connsiteX4640" fmla="*/ 5439862 w 6063277"/>
              <a:gd name="connsiteY4640" fmla="*/ 6600154 h 6857999"/>
              <a:gd name="connsiteX4641" fmla="*/ 5420164 w 6063277"/>
              <a:gd name="connsiteY4641" fmla="*/ 6605607 h 6857999"/>
              <a:gd name="connsiteX4642" fmla="*/ 5402461 w 6063277"/>
              <a:gd name="connsiteY4642" fmla="*/ 6612463 h 6857999"/>
              <a:gd name="connsiteX4643" fmla="*/ 5394281 w 6063277"/>
              <a:gd name="connsiteY4643" fmla="*/ 6615979 h 6857999"/>
              <a:gd name="connsiteX4644" fmla="*/ 5386501 w 6063277"/>
              <a:gd name="connsiteY4644" fmla="*/ 6619774 h 6857999"/>
              <a:gd name="connsiteX4645" fmla="*/ 5380064 w 6063277"/>
              <a:gd name="connsiteY4645" fmla="*/ 6623746 h 6857999"/>
              <a:gd name="connsiteX4646" fmla="*/ 5374975 w 6063277"/>
              <a:gd name="connsiteY4646" fmla="*/ 6627891 h 6857999"/>
              <a:gd name="connsiteX4647" fmla="*/ 5371080 w 6063277"/>
              <a:gd name="connsiteY4647" fmla="*/ 6632879 h 6857999"/>
              <a:gd name="connsiteX4648" fmla="*/ 5369480 w 6063277"/>
              <a:gd name="connsiteY4648" fmla="*/ 6637934 h 6857999"/>
              <a:gd name="connsiteX4649" fmla="*/ 5369622 w 6063277"/>
              <a:gd name="connsiteY4649" fmla="*/ 6643446 h 6857999"/>
              <a:gd name="connsiteX4650" fmla="*/ 5370810 w 6063277"/>
              <a:gd name="connsiteY4650" fmla="*/ 6650466 h 6857999"/>
              <a:gd name="connsiteX4651" fmla="*/ 5357592 w 6063277"/>
              <a:gd name="connsiteY4651" fmla="*/ 6655846 h 6857999"/>
              <a:gd name="connsiteX4652" fmla="*/ 5346270 w 6063277"/>
              <a:gd name="connsiteY4652" fmla="*/ 6661014 h 6857999"/>
              <a:gd name="connsiteX4653" fmla="*/ 5322182 w 6063277"/>
              <a:gd name="connsiteY4653" fmla="*/ 6669560 h 6857999"/>
              <a:gd name="connsiteX4654" fmla="*/ 5299989 w 6063277"/>
              <a:gd name="connsiteY4654" fmla="*/ 6677893 h 6857999"/>
              <a:gd name="connsiteX4655" fmla="*/ 5279992 w 6063277"/>
              <a:gd name="connsiteY4655" fmla="*/ 6684680 h 6857999"/>
              <a:gd name="connsiteX4656" fmla="*/ 5269370 w 6063277"/>
              <a:gd name="connsiteY4656" fmla="*/ 6688793 h 6857999"/>
              <a:gd name="connsiteX4657" fmla="*/ 5259693 w 6063277"/>
              <a:gd name="connsiteY4657" fmla="*/ 6692802 h 6857999"/>
              <a:gd name="connsiteX4658" fmla="*/ 5250416 w 6063277"/>
              <a:gd name="connsiteY4658" fmla="*/ 6697091 h 6857999"/>
              <a:gd name="connsiteX4659" fmla="*/ 5241537 w 6063277"/>
              <a:gd name="connsiteY4659" fmla="*/ 6701660 h 6857999"/>
              <a:gd name="connsiteX4660" fmla="*/ 5232907 w 6063277"/>
              <a:gd name="connsiteY4660" fmla="*/ 6707177 h 6857999"/>
              <a:gd name="connsiteX4661" fmla="*/ 5224525 w 6063277"/>
              <a:gd name="connsiteY4661" fmla="*/ 6713641 h 6857999"/>
              <a:gd name="connsiteX4662" fmla="*/ 5218035 w 6063277"/>
              <a:gd name="connsiteY4662" fmla="*/ 6719894 h 6857999"/>
              <a:gd name="connsiteX4663" fmla="*/ 5210301 w 6063277"/>
              <a:gd name="connsiteY4663" fmla="*/ 6727586 h 6857999"/>
              <a:gd name="connsiteX4664" fmla="*/ 5205618 w 6063277"/>
              <a:gd name="connsiteY4664" fmla="*/ 6725834 h 6857999"/>
              <a:gd name="connsiteX4665" fmla="*/ 5201481 w 6063277"/>
              <a:gd name="connsiteY4665" fmla="*/ 6723695 h 6857999"/>
              <a:gd name="connsiteX4666" fmla="*/ 5196648 w 6063277"/>
              <a:gd name="connsiteY4666" fmla="*/ 6722610 h 6857999"/>
              <a:gd name="connsiteX4667" fmla="*/ 5192362 w 6063277"/>
              <a:gd name="connsiteY4667" fmla="*/ 6721138 h 6857999"/>
              <a:gd name="connsiteX4668" fmla="*/ 5187378 w 6063277"/>
              <a:gd name="connsiteY4668" fmla="*/ 6720720 h 6857999"/>
              <a:gd name="connsiteX4669" fmla="*/ 5182394 w 6063277"/>
              <a:gd name="connsiteY4669" fmla="*/ 6720302 h 6857999"/>
              <a:gd name="connsiteX4670" fmla="*/ 5172373 w 6063277"/>
              <a:gd name="connsiteY4670" fmla="*/ 6721747 h 6857999"/>
              <a:gd name="connsiteX4671" fmla="*/ 5161654 w 6063277"/>
              <a:gd name="connsiteY4671" fmla="*/ 6724246 h 6857999"/>
              <a:gd name="connsiteX4672" fmla="*/ 5151728 w 6063277"/>
              <a:gd name="connsiteY4672" fmla="*/ 6727307 h 6857999"/>
              <a:gd name="connsiteX4673" fmla="*/ 5140955 w 6063277"/>
              <a:gd name="connsiteY4673" fmla="*/ 6732088 h 6857999"/>
              <a:gd name="connsiteX4674" fmla="*/ 5130033 w 6063277"/>
              <a:gd name="connsiteY4674" fmla="*/ 6737536 h 6857999"/>
              <a:gd name="connsiteX4675" fmla="*/ 5118957 w 6063277"/>
              <a:gd name="connsiteY4675" fmla="*/ 6743651 h 6857999"/>
              <a:gd name="connsiteX4676" fmla="*/ 5108679 w 6063277"/>
              <a:gd name="connsiteY4676" fmla="*/ 6750328 h 6857999"/>
              <a:gd name="connsiteX4677" fmla="*/ 5087029 w 6063277"/>
              <a:gd name="connsiteY4677" fmla="*/ 6764453 h 6857999"/>
              <a:gd name="connsiteX4678" fmla="*/ 5065626 w 6063277"/>
              <a:gd name="connsiteY4678" fmla="*/ 6779527 h 6857999"/>
              <a:gd name="connsiteX4679" fmla="*/ 5045320 w 6063277"/>
              <a:gd name="connsiteY4679" fmla="*/ 6793827 h 6857999"/>
              <a:gd name="connsiteX4680" fmla="*/ 5070640 w 6063277"/>
              <a:gd name="connsiteY4680" fmla="*/ 6796198 h 6857999"/>
              <a:gd name="connsiteX4681" fmla="*/ 5081954 w 6063277"/>
              <a:gd name="connsiteY4681" fmla="*/ 6797210 h 6857999"/>
              <a:gd name="connsiteX4682" fmla="*/ 5093170 w 6063277"/>
              <a:gd name="connsiteY4682" fmla="*/ 6796605 h 6857999"/>
              <a:gd name="connsiteX4683" fmla="*/ 5105486 w 6063277"/>
              <a:gd name="connsiteY4683" fmla="*/ 6795228 h 6857999"/>
              <a:gd name="connsiteX4684" fmla="*/ 5112114 w 6063277"/>
              <a:gd name="connsiteY4684" fmla="*/ 6794488 h 6857999"/>
              <a:gd name="connsiteX4685" fmla="*/ 5119046 w 6063277"/>
              <a:gd name="connsiteY4685" fmla="*/ 6792412 h 6857999"/>
              <a:gd name="connsiteX4686" fmla="*/ 5125828 w 6063277"/>
              <a:gd name="connsiteY4686" fmla="*/ 6791004 h 6857999"/>
              <a:gd name="connsiteX4687" fmla="*/ 5132910 w 6063277"/>
              <a:gd name="connsiteY4687" fmla="*/ 6788262 h 6857999"/>
              <a:gd name="connsiteX4688" fmla="*/ 5149668 w 6063277"/>
              <a:gd name="connsiteY4688" fmla="*/ 6781511 h 6857999"/>
              <a:gd name="connsiteX4689" fmla="*/ 5149712 w 6063277"/>
              <a:gd name="connsiteY4689" fmla="*/ 6785407 h 6857999"/>
              <a:gd name="connsiteX4690" fmla="*/ 5148262 w 6063277"/>
              <a:gd name="connsiteY4690" fmla="*/ 6789795 h 6857999"/>
              <a:gd name="connsiteX4691" fmla="*/ 5146561 w 6063277"/>
              <a:gd name="connsiteY4691" fmla="*/ 6793239 h 6857999"/>
              <a:gd name="connsiteX4692" fmla="*/ 5143368 w 6063277"/>
              <a:gd name="connsiteY4692" fmla="*/ 6797171 h 6857999"/>
              <a:gd name="connsiteX4693" fmla="*/ 5139774 w 6063277"/>
              <a:gd name="connsiteY4693" fmla="*/ 6800825 h 6857999"/>
              <a:gd name="connsiteX4694" fmla="*/ 5135632 w 6063277"/>
              <a:gd name="connsiteY4694" fmla="*/ 6804865 h 6857999"/>
              <a:gd name="connsiteX4695" fmla="*/ 5131240 w 6063277"/>
              <a:gd name="connsiteY4695" fmla="*/ 6807957 h 6857999"/>
              <a:gd name="connsiteX4696" fmla="*/ 5126053 w 6063277"/>
              <a:gd name="connsiteY4696" fmla="*/ 6810487 h 6857999"/>
              <a:gd name="connsiteX4697" fmla="*/ 5121264 w 6063277"/>
              <a:gd name="connsiteY4697" fmla="*/ 6813299 h 6857999"/>
              <a:gd name="connsiteX4698" fmla="*/ 5117023 w 6063277"/>
              <a:gd name="connsiteY4698" fmla="*/ 6815724 h 6857999"/>
              <a:gd name="connsiteX4699" fmla="*/ 5112138 w 6063277"/>
              <a:gd name="connsiteY4699" fmla="*/ 6816920 h 6857999"/>
              <a:gd name="connsiteX4700" fmla="*/ 5107650 w 6063277"/>
              <a:gd name="connsiteY4700" fmla="*/ 6818396 h 6857999"/>
              <a:gd name="connsiteX4701" fmla="*/ 5103860 w 6063277"/>
              <a:gd name="connsiteY4701" fmla="*/ 6818821 h 6857999"/>
              <a:gd name="connsiteX4702" fmla="*/ 5101169 w 6063277"/>
              <a:gd name="connsiteY4702" fmla="*/ 6818471 h 6857999"/>
              <a:gd name="connsiteX4703" fmla="*/ 5098478 w 6063277"/>
              <a:gd name="connsiteY4703" fmla="*/ 6818122 h 6857999"/>
              <a:gd name="connsiteX4704" fmla="*/ 5097582 w 6063277"/>
              <a:gd name="connsiteY4704" fmla="*/ 6815946 h 6857999"/>
              <a:gd name="connsiteX4705" fmla="*/ 5091147 w 6063277"/>
              <a:gd name="connsiteY4705" fmla="*/ 6819918 h 6857999"/>
              <a:gd name="connsiteX4706" fmla="*/ 5086058 w 6063277"/>
              <a:gd name="connsiteY4706" fmla="*/ 6824063 h 6857999"/>
              <a:gd name="connsiteX4707" fmla="*/ 5081615 w 6063277"/>
              <a:gd name="connsiteY4707" fmla="*/ 6829437 h 6857999"/>
              <a:gd name="connsiteX4708" fmla="*/ 5077171 w 6063277"/>
              <a:gd name="connsiteY4708" fmla="*/ 6834811 h 6857999"/>
              <a:gd name="connsiteX4709" fmla="*/ 5074075 w 6063277"/>
              <a:gd name="connsiteY4709" fmla="*/ 6840359 h 6857999"/>
              <a:gd name="connsiteX4710" fmla="*/ 5070827 w 6063277"/>
              <a:gd name="connsiteY4710" fmla="*/ 6846574 h 6857999"/>
              <a:gd name="connsiteX4711" fmla="*/ 5066614 w 6063277"/>
              <a:gd name="connsiteY4711" fmla="*/ 6857999 h 6857999"/>
              <a:gd name="connsiteX4712" fmla="*/ 2609954 w 6063277"/>
              <a:gd name="connsiteY4712" fmla="*/ 6857999 h 6857999"/>
              <a:gd name="connsiteX4713" fmla="*/ 2575971 w 6063277"/>
              <a:gd name="connsiteY4713" fmla="*/ 6829609 h 6857999"/>
              <a:gd name="connsiteX4714" fmla="*/ 2559739 w 6063277"/>
              <a:gd name="connsiteY4714" fmla="*/ 6813540 h 6857999"/>
              <a:gd name="connsiteX4715" fmla="*/ 2542961 w 6063277"/>
              <a:gd name="connsiteY4715" fmla="*/ 6797858 h 6857999"/>
              <a:gd name="connsiteX4716" fmla="*/ 2526880 w 6063277"/>
              <a:gd name="connsiteY4716" fmla="*/ 6781123 h 6857999"/>
              <a:gd name="connsiteX4717" fmla="*/ 2512295 w 6063277"/>
              <a:gd name="connsiteY4717" fmla="*/ 6763896 h 6857999"/>
              <a:gd name="connsiteX4718" fmla="*/ 2498659 w 6063277"/>
              <a:gd name="connsiteY4718" fmla="*/ 6746561 h 6857999"/>
              <a:gd name="connsiteX4719" fmla="*/ 2492788 w 6063277"/>
              <a:gd name="connsiteY4719" fmla="*/ 6737789 h 6857999"/>
              <a:gd name="connsiteX4720" fmla="*/ 2487616 w 6063277"/>
              <a:gd name="connsiteY4720" fmla="*/ 6727962 h 6857999"/>
              <a:gd name="connsiteX4721" fmla="*/ 2479316 w 6063277"/>
              <a:gd name="connsiteY4721" fmla="*/ 6707431 h 6857999"/>
              <a:gd name="connsiteX4722" fmla="*/ 2474406 w 6063277"/>
              <a:gd name="connsiteY4722" fmla="*/ 6686195 h 6857999"/>
              <a:gd name="connsiteX4723" fmla="*/ 2468476 w 6063277"/>
              <a:gd name="connsiteY4723" fmla="*/ 6685883 h 6857999"/>
              <a:gd name="connsiteX4724" fmla="*/ 2462243 w 6063277"/>
              <a:gd name="connsiteY4724" fmla="*/ 6686905 h 6857999"/>
              <a:gd name="connsiteX4725" fmla="*/ 2457605 w 6063277"/>
              <a:gd name="connsiteY4725" fmla="*/ 6689050 h 6857999"/>
              <a:gd name="connsiteX4726" fmla="*/ 2453516 w 6063277"/>
              <a:gd name="connsiteY4726" fmla="*/ 6690807 h 6857999"/>
              <a:gd name="connsiteX4727" fmla="*/ 2449675 w 6063277"/>
              <a:gd name="connsiteY4727" fmla="*/ 6693512 h 6857999"/>
              <a:gd name="connsiteX4728" fmla="*/ 2447576 w 6063277"/>
              <a:gd name="connsiteY4728" fmla="*/ 6696673 h 6857999"/>
              <a:gd name="connsiteX4729" fmla="*/ 2444381 w 6063277"/>
              <a:gd name="connsiteY4729" fmla="*/ 6700607 h 6857999"/>
              <a:gd name="connsiteX4730" fmla="*/ 2442133 w 6063277"/>
              <a:gd name="connsiteY4730" fmla="*/ 6704435 h 6857999"/>
              <a:gd name="connsiteX4731" fmla="*/ 2438982 w 6063277"/>
              <a:gd name="connsiteY4731" fmla="*/ 6712265 h 6857999"/>
              <a:gd name="connsiteX4732" fmla="*/ 2438125 w 6063277"/>
              <a:gd name="connsiteY4732" fmla="*/ 6720164 h 6857999"/>
              <a:gd name="connsiteX4733" fmla="*/ 2438762 w 6063277"/>
              <a:gd name="connsiteY4733" fmla="*/ 6727571 h 6857999"/>
              <a:gd name="connsiteX4734" fmla="*/ 2440554 w 6063277"/>
              <a:gd name="connsiteY4734" fmla="*/ 6731923 h 6857999"/>
              <a:gd name="connsiteX4735" fmla="*/ 2433630 w 6063277"/>
              <a:gd name="connsiteY4735" fmla="*/ 6727820 h 6857999"/>
              <a:gd name="connsiteX4736" fmla="*/ 2424217 w 6063277"/>
              <a:gd name="connsiteY4736" fmla="*/ 6720418 h 6857999"/>
              <a:gd name="connsiteX4737" fmla="*/ 2413211 w 6063277"/>
              <a:gd name="connsiteY4737" fmla="*/ 6711895 h 6857999"/>
              <a:gd name="connsiteX4738" fmla="*/ 2402655 w 6063277"/>
              <a:gd name="connsiteY4738" fmla="*/ 6701370 h 6857999"/>
              <a:gd name="connsiteX4739" fmla="*/ 2392402 w 6063277"/>
              <a:gd name="connsiteY4739" fmla="*/ 6689510 h 6857999"/>
              <a:gd name="connsiteX4740" fmla="*/ 2382148 w 6063277"/>
              <a:gd name="connsiteY4740" fmla="*/ 6677651 h 6857999"/>
              <a:gd name="connsiteX4741" fmla="*/ 2373239 w 6063277"/>
              <a:gd name="connsiteY4741" fmla="*/ 6665967 h 6857999"/>
              <a:gd name="connsiteX4742" fmla="*/ 2366474 w 6063277"/>
              <a:gd name="connsiteY4742" fmla="*/ 6655018 h 6857999"/>
              <a:gd name="connsiteX4743" fmla="*/ 2373060 w 6063277"/>
              <a:gd name="connsiteY4743" fmla="*/ 6650380 h 6857999"/>
              <a:gd name="connsiteX4744" fmla="*/ 2377850 w 6063277"/>
              <a:gd name="connsiteY4744" fmla="*/ 6647569 h 6857999"/>
              <a:gd name="connsiteX4745" fmla="*/ 2381789 w 6063277"/>
              <a:gd name="connsiteY4745" fmla="*/ 6646478 h 6857999"/>
              <a:gd name="connsiteX4746" fmla="*/ 2384080 w 6063277"/>
              <a:gd name="connsiteY4746" fmla="*/ 6646546 h 6857999"/>
              <a:gd name="connsiteX4747" fmla="*/ 2385976 w 6063277"/>
              <a:gd name="connsiteY4747" fmla="*/ 6646334 h 6857999"/>
              <a:gd name="connsiteX4748" fmla="*/ 2386472 w 6063277"/>
              <a:gd name="connsiteY4748" fmla="*/ 6648231 h 6857999"/>
              <a:gd name="connsiteX4749" fmla="*/ 2388012 w 6063277"/>
              <a:gd name="connsiteY4749" fmla="*/ 6651635 h 6857999"/>
              <a:gd name="connsiteX4750" fmla="*/ 2387757 w 6063277"/>
              <a:gd name="connsiteY4750" fmla="*/ 6656866 h 6857999"/>
              <a:gd name="connsiteX4751" fmla="*/ 2387704 w 6063277"/>
              <a:gd name="connsiteY4751" fmla="*/ 6659147 h 6857999"/>
              <a:gd name="connsiteX4752" fmla="*/ 2388998 w 6063277"/>
              <a:gd name="connsiteY4752" fmla="*/ 6661604 h 6857999"/>
              <a:gd name="connsiteX4753" fmla="*/ 2390592 w 6063277"/>
              <a:gd name="connsiteY4753" fmla="*/ 6662727 h 6857999"/>
              <a:gd name="connsiteX4754" fmla="*/ 2392184 w 6063277"/>
              <a:gd name="connsiteY4754" fmla="*/ 6663848 h 6857999"/>
              <a:gd name="connsiteX4755" fmla="*/ 2395974 w 6063277"/>
              <a:gd name="connsiteY4755" fmla="*/ 6663425 h 6857999"/>
              <a:gd name="connsiteX4756" fmla="*/ 2399516 w 6063277"/>
              <a:gd name="connsiteY4756" fmla="*/ 6662054 h 6857999"/>
              <a:gd name="connsiteX4757" fmla="*/ 2402260 w 6063277"/>
              <a:gd name="connsiteY4757" fmla="*/ 6660121 h 6857999"/>
              <a:gd name="connsiteX4758" fmla="*/ 2404206 w 6063277"/>
              <a:gd name="connsiteY4758" fmla="*/ 6657628 h 6857999"/>
              <a:gd name="connsiteX4759" fmla="*/ 2405207 w 6063277"/>
              <a:gd name="connsiteY4759" fmla="*/ 6655240 h 6857999"/>
              <a:gd name="connsiteX4760" fmla="*/ 2405807 w 6063277"/>
              <a:gd name="connsiteY4760" fmla="*/ 6652571 h 6857999"/>
              <a:gd name="connsiteX4761" fmla="*/ 2405312 w 6063277"/>
              <a:gd name="connsiteY4761" fmla="*/ 6650676 h 6857999"/>
              <a:gd name="connsiteX4762" fmla="*/ 2404417 w 6063277"/>
              <a:gd name="connsiteY4762" fmla="*/ 6648499 h 6857999"/>
              <a:gd name="connsiteX4763" fmla="*/ 2400335 w 6063277"/>
              <a:gd name="connsiteY4763" fmla="*/ 6644079 h 6857999"/>
              <a:gd name="connsiteX4764" fmla="*/ 2390675 w 6063277"/>
              <a:gd name="connsiteY4764" fmla="*/ 6635730 h 6857999"/>
              <a:gd name="connsiteX4765" fmla="*/ 2387540 w 6063277"/>
              <a:gd name="connsiteY4765" fmla="*/ 6631204 h 6857999"/>
              <a:gd name="connsiteX4766" fmla="*/ 2386097 w 6063277"/>
              <a:gd name="connsiteY4766" fmla="*/ 6629414 h 6857999"/>
              <a:gd name="connsiteX4767" fmla="*/ 2386148 w 6063277"/>
              <a:gd name="connsiteY4767" fmla="*/ 6627132 h 6857999"/>
              <a:gd name="connsiteX4768" fmla="*/ 2381713 w 6063277"/>
              <a:gd name="connsiteY4768" fmla="*/ 6626327 h 6857999"/>
              <a:gd name="connsiteX4769" fmla="*/ 2380766 w 6063277"/>
              <a:gd name="connsiteY4769" fmla="*/ 6626434 h 6857999"/>
              <a:gd name="connsiteX4770" fmla="*/ 2380218 w 6063277"/>
              <a:gd name="connsiteY4770" fmla="*/ 6626819 h 6857999"/>
              <a:gd name="connsiteX4771" fmla="*/ 2376925 w 6063277"/>
              <a:gd name="connsiteY4771" fmla="*/ 6629139 h 6857999"/>
              <a:gd name="connsiteX4772" fmla="*/ 2374578 w 6063277"/>
              <a:gd name="connsiteY4772" fmla="*/ 6631352 h 6857999"/>
              <a:gd name="connsiteX4773" fmla="*/ 2371931 w 6063277"/>
              <a:gd name="connsiteY4773" fmla="*/ 6634899 h 6857999"/>
              <a:gd name="connsiteX4774" fmla="*/ 2368489 w 6063277"/>
              <a:gd name="connsiteY4774" fmla="*/ 6637886 h 6857999"/>
              <a:gd name="connsiteX4775" fmla="*/ 2363799 w 6063277"/>
              <a:gd name="connsiteY4775" fmla="*/ 6642311 h 6857999"/>
              <a:gd name="connsiteX4776" fmla="*/ 2358062 w 6063277"/>
              <a:gd name="connsiteY4776" fmla="*/ 6645229 h 6857999"/>
              <a:gd name="connsiteX4777" fmla="*/ 2342086 w 6063277"/>
              <a:gd name="connsiteY4777" fmla="*/ 6623929 h 6857999"/>
              <a:gd name="connsiteX4778" fmla="*/ 2328405 w 6063277"/>
              <a:gd name="connsiteY4778" fmla="*/ 6602699 h 6857999"/>
              <a:gd name="connsiteX4779" fmla="*/ 2316068 w 6063277"/>
              <a:gd name="connsiteY4779" fmla="*/ 6581642 h 6857999"/>
              <a:gd name="connsiteX4780" fmla="*/ 2303182 w 6063277"/>
              <a:gd name="connsiteY4780" fmla="*/ 6560975 h 6857999"/>
              <a:gd name="connsiteX4781" fmla="*/ 2282149 w 6063277"/>
              <a:gd name="connsiteY4781" fmla="*/ 6519106 h 6857999"/>
              <a:gd name="connsiteX4782" fmla="*/ 2262859 w 6063277"/>
              <a:gd name="connsiteY4782" fmla="*/ 6477695 h 6857999"/>
              <a:gd name="connsiteX4783" fmla="*/ 2252665 w 6063277"/>
              <a:gd name="connsiteY4783" fmla="*/ 6457374 h 6857999"/>
              <a:gd name="connsiteX4784" fmla="*/ 2241923 w 6063277"/>
              <a:gd name="connsiteY4784" fmla="*/ 6437441 h 6857999"/>
              <a:gd name="connsiteX4785" fmla="*/ 2219490 w 6063277"/>
              <a:gd name="connsiteY4785" fmla="*/ 6397680 h 6857999"/>
              <a:gd name="connsiteX4786" fmla="*/ 2196413 w 6063277"/>
              <a:gd name="connsiteY4786" fmla="*/ 6356691 h 6857999"/>
              <a:gd name="connsiteX4787" fmla="*/ 2185022 w 6063277"/>
              <a:gd name="connsiteY4787" fmla="*/ 6335530 h 6857999"/>
              <a:gd name="connsiteX4788" fmla="*/ 2174332 w 6063277"/>
              <a:gd name="connsiteY4788" fmla="*/ 6313315 h 6857999"/>
              <a:gd name="connsiteX4789" fmla="*/ 2168545 w 6063277"/>
              <a:gd name="connsiteY4789" fmla="*/ 6318514 h 6857999"/>
              <a:gd name="connsiteX4790" fmla="*/ 2164101 w 6063277"/>
              <a:gd name="connsiteY4790" fmla="*/ 6323887 h 6857999"/>
              <a:gd name="connsiteX4791" fmla="*/ 2161003 w 6063277"/>
              <a:gd name="connsiteY4791" fmla="*/ 6329436 h 6857999"/>
              <a:gd name="connsiteX4792" fmla="*/ 2158454 w 6063277"/>
              <a:gd name="connsiteY4792" fmla="*/ 6334598 h 6857999"/>
              <a:gd name="connsiteX4793" fmla="*/ 2156853 w 6063277"/>
              <a:gd name="connsiteY4793" fmla="*/ 6339655 h 6857999"/>
              <a:gd name="connsiteX4794" fmla="*/ 2156047 w 6063277"/>
              <a:gd name="connsiteY4794" fmla="*/ 6345272 h 6857999"/>
              <a:gd name="connsiteX4795" fmla="*/ 2155793 w 6063277"/>
              <a:gd name="connsiteY4795" fmla="*/ 6350503 h 6857999"/>
              <a:gd name="connsiteX4796" fmla="*/ 2156334 w 6063277"/>
              <a:gd name="connsiteY4796" fmla="*/ 6356295 h 6857999"/>
              <a:gd name="connsiteX4797" fmla="*/ 2159613 w 6063277"/>
              <a:gd name="connsiteY4797" fmla="*/ 6366333 h 6857999"/>
              <a:gd name="connsiteX4798" fmla="*/ 2164634 w 6063277"/>
              <a:gd name="connsiteY4798" fmla="*/ 6376827 h 6857999"/>
              <a:gd name="connsiteX4799" fmla="*/ 2171000 w 6063277"/>
              <a:gd name="connsiteY4799" fmla="*/ 6387495 h 6857999"/>
              <a:gd name="connsiteX4800" fmla="*/ 2178315 w 6063277"/>
              <a:gd name="connsiteY4800" fmla="*/ 6398056 h 6857999"/>
              <a:gd name="connsiteX4801" fmla="*/ 2185929 w 6063277"/>
              <a:gd name="connsiteY4801" fmla="*/ 6407285 h 6857999"/>
              <a:gd name="connsiteX4802" fmla="*/ 2192599 w 6063277"/>
              <a:gd name="connsiteY4802" fmla="*/ 6416618 h 6857999"/>
              <a:gd name="connsiteX4803" fmla="*/ 2198318 w 6063277"/>
              <a:gd name="connsiteY4803" fmla="*/ 6426059 h 6857999"/>
              <a:gd name="connsiteX4804" fmla="*/ 2200508 w 6063277"/>
              <a:gd name="connsiteY4804" fmla="*/ 6430691 h 6857999"/>
              <a:gd name="connsiteX4805" fmla="*/ 2200801 w 6063277"/>
              <a:gd name="connsiteY4805" fmla="*/ 6435535 h 6857999"/>
              <a:gd name="connsiteX4806" fmla="*/ 2201643 w 6063277"/>
              <a:gd name="connsiteY4806" fmla="*/ 6439993 h 6857999"/>
              <a:gd name="connsiteX4807" fmla="*/ 2202084 w 6063277"/>
              <a:gd name="connsiteY4807" fmla="*/ 6444171 h 6857999"/>
              <a:gd name="connsiteX4808" fmla="*/ 2201032 w 6063277"/>
              <a:gd name="connsiteY4808" fmla="*/ 6448841 h 6857999"/>
              <a:gd name="connsiteX4809" fmla="*/ 2198635 w 6063277"/>
              <a:gd name="connsiteY4809" fmla="*/ 6453334 h 6857999"/>
              <a:gd name="connsiteX4810" fmla="*/ 2195839 w 6063277"/>
              <a:gd name="connsiteY4810" fmla="*/ 6457549 h 6857999"/>
              <a:gd name="connsiteX4811" fmla="*/ 2192093 w 6063277"/>
              <a:gd name="connsiteY4811" fmla="*/ 6461870 h 6857999"/>
              <a:gd name="connsiteX4812" fmla="*/ 2186456 w 6063277"/>
              <a:gd name="connsiteY4812" fmla="*/ 6466402 h 6857999"/>
              <a:gd name="connsiteX4813" fmla="*/ 2179870 w 6063277"/>
              <a:gd name="connsiteY4813" fmla="*/ 6471039 h 6857999"/>
              <a:gd name="connsiteX4814" fmla="*/ 2183321 w 6063277"/>
              <a:gd name="connsiteY4814" fmla="*/ 6461875 h 6857999"/>
              <a:gd name="connsiteX4815" fmla="*/ 2185126 w 6063277"/>
              <a:gd name="connsiteY4815" fmla="*/ 6453869 h 6857999"/>
              <a:gd name="connsiteX4816" fmla="*/ 2184734 w 6063277"/>
              <a:gd name="connsiteY4816" fmla="*/ 6447411 h 6857999"/>
              <a:gd name="connsiteX4817" fmla="*/ 2183246 w 6063277"/>
              <a:gd name="connsiteY4817" fmla="*/ 6441725 h 6857999"/>
              <a:gd name="connsiteX4818" fmla="*/ 2180262 w 6063277"/>
              <a:gd name="connsiteY4818" fmla="*/ 6436531 h 6857999"/>
              <a:gd name="connsiteX4819" fmla="*/ 2176579 w 6063277"/>
              <a:gd name="connsiteY4819" fmla="*/ 6432390 h 6857999"/>
              <a:gd name="connsiteX4820" fmla="*/ 2172344 w 6063277"/>
              <a:gd name="connsiteY4820" fmla="*/ 6428638 h 6857999"/>
              <a:gd name="connsiteX4821" fmla="*/ 2167563 w 6063277"/>
              <a:gd name="connsiteY4821" fmla="*/ 6425271 h 6857999"/>
              <a:gd name="connsiteX4822" fmla="*/ 2157054 w 6063277"/>
              <a:gd name="connsiteY4822" fmla="*/ 6418641 h 6857999"/>
              <a:gd name="connsiteX4823" fmla="*/ 2146393 w 6063277"/>
              <a:gd name="connsiteY4823" fmla="*/ 6412680 h 6857999"/>
              <a:gd name="connsiteX4824" fmla="*/ 2143508 w 6063277"/>
              <a:gd name="connsiteY4824" fmla="*/ 6409100 h 6857999"/>
              <a:gd name="connsiteX4825" fmla="*/ 2139823 w 6063277"/>
              <a:gd name="connsiteY4825" fmla="*/ 6404961 h 6857999"/>
              <a:gd name="connsiteX4826" fmla="*/ 2137636 w 6063277"/>
              <a:gd name="connsiteY4826" fmla="*/ 6400328 h 6857999"/>
              <a:gd name="connsiteX4827" fmla="*/ 2137494 w 6063277"/>
              <a:gd name="connsiteY4827" fmla="*/ 6394817 h 6857999"/>
              <a:gd name="connsiteX4828" fmla="*/ 2129660 w 6063277"/>
              <a:gd name="connsiteY4828" fmla="*/ 6400895 h 6857999"/>
              <a:gd name="connsiteX4829" fmla="*/ 2125765 w 6063277"/>
              <a:gd name="connsiteY4829" fmla="*/ 6405882 h 6857999"/>
              <a:gd name="connsiteX4830" fmla="*/ 2123615 w 6063277"/>
              <a:gd name="connsiteY4830" fmla="*/ 6411325 h 6857999"/>
              <a:gd name="connsiteX4831" fmla="*/ 2122411 w 6063277"/>
              <a:gd name="connsiteY4831" fmla="*/ 6416662 h 6857999"/>
              <a:gd name="connsiteX4832" fmla="*/ 2122705 w 6063277"/>
              <a:gd name="connsiteY4832" fmla="*/ 6421506 h 6857999"/>
              <a:gd name="connsiteX4833" fmla="*/ 2125292 w 6063277"/>
              <a:gd name="connsiteY4833" fmla="*/ 6426419 h 6857999"/>
              <a:gd name="connsiteX4834" fmla="*/ 2128178 w 6063277"/>
              <a:gd name="connsiteY4834" fmla="*/ 6429998 h 6857999"/>
              <a:gd name="connsiteX4835" fmla="*/ 2132659 w 6063277"/>
              <a:gd name="connsiteY4835" fmla="*/ 6434700 h 6857999"/>
              <a:gd name="connsiteX4836" fmla="*/ 2137440 w 6063277"/>
              <a:gd name="connsiteY4836" fmla="*/ 6438067 h 6857999"/>
              <a:gd name="connsiteX4837" fmla="*/ 2142619 w 6063277"/>
              <a:gd name="connsiteY4837" fmla="*/ 6441714 h 6857999"/>
              <a:gd name="connsiteX4838" fmla="*/ 2153829 w 6063277"/>
              <a:gd name="connsiteY4838" fmla="*/ 6447289 h 6857999"/>
              <a:gd name="connsiteX4839" fmla="*/ 2163842 w 6063277"/>
              <a:gd name="connsiteY4839" fmla="*/ 6452023 h 6857999"/>
              <a:gd name="connsiteX4840" fmla="*/ 2171217 w 6063277"/>
              <a:gd name="connsiteY4840" fmla="*/ 6454124 h 6857999"/>
              <a:gd name="connsiteX4841" fmla="*/ 2142085 w 6063277"/>
              <a:gd name="connsiteY4841" fmla="*/ 6470711 h 6857999"/>
              <a:gd name="connsiteX4842" fmla="*/ 2148317 w 6063277"/>
              <a:gd name="connsiteY4842" fmla="*/ 6469690 h 6857999"/>
              <a:gd name="connsiteX4843" fmla="*/ 2152107 w 6063277"/>
              <a:gd name="connsiteY4843" fmla="*/ 6469267 h 6857999"/>
              <a:gd name="connsiteX4844" fmla="*/ 2155895 w 6063277"/>
              <a:gd name="connsiteY4844" fmla="*/ 6468842 h 6857999"/>
              <a:gd name="connsiteX4845" fmla="*/ 2158984 w 6063277"/>
              <a:gd name="connsiteY4845" fmla="*/ 6469473 h 6857999"/>
              <a:gd name="connsiteX4846" fmla="*/ 2161676 w 6063277"/>
              <a:gd name="connsiteY4846" fmla="*/ 6469822 h 6857999"/>
              <a:gd name="connsiteX4847" fmla="*/ 2164216 w 6063277"/>
              <a:gd name="connsiteY4847" fmla="*/ 6470839 h 6857999"/>
              <a:gd name="connsiteX4848" fmla="*/ 2168052 w 6063277"/>
              <a:gd name="connsiteY4848" fmla="*/ 6474312 h 6857999"/>
              <a:gd name="connsiteX4849" fmla="*/ 2169841 w 6063277"/>
              <a:gd name="connsiteY4849" fmla="*/ 6478663 h 6857999"/>
              <a:gd name="connsiteX4850" fmla="*/ 2170383 w 6063277"/>
              <a:gd name="connsiteY4850" fmla="*/ 6484455 h 6857999"/>
              <a:gd name="connsiteX4851" fmla="*/ 2171014 w 6063277"/>
              <a:gd name="connsiteY4851" fmla="*/ 6498042 h 6857999"/>
              <a:gd name="connsiteX4852" fmla="*/ 2177600 w 6063277"/>
              <a:gd name="connsiteY4852" fmla="*/ 6493404 h 6857999"/>
              <a:gd name="connsiteX4853" fmla="*/ 2183088 w 6063277"/>
              <a:gd name="connsiteY4853" fmla="*/ 6489539 h 6857999"/>
              <a:gd name="connsiteX4854" fmla="*/ 2188673 w 6063277"/>
              <a:gd name="connsiteY4854" fmla="*/ 6487288 h 6857999"/>
              <a:gd name="connsiteX4855" fmla="*/ 2194658 w 6063277"/>
              <a:gd name="connsiteY4855" fmla="*/ 6485318 h 6857999"/>
              <a:gd name="connsiteX4856" fmla="*/ 2200642 w 6063277"/>
              <a:gd name="connsiteY4856" fmla="*/ 6483349 h 6857999"/>
              <a:gd name="connsiteX4857" fmla="*/ 2209866 w 6063277"/>
              <a:gd name="connsiteY4857" fmla="*/ 6481342 h 6857999"/>
              <a:gd name="connsiteX4858" fmla="*/ 2233352 w 6063277"/>
              <a:gd name="connsiteY4858" fmla="*/ 6475465 h 6857999"/>
              <a:gd name="connsiteX4859" fmla="*/ 2231601 w 6063277"/>
              <a:gd name="connsiteY4859" fmla="*/ 6481189 h 6857999"/>
              <a:gd name="connsiteX4860" fmla="*/ 2229998 w 6063277"/>
              <a:gd name="connsiteY4860" fmla="*/ 6486244 h 6857999"/>
              <a:gd name="connsiteX4861" fmla="*/ 2229744 w 6063277"/>
              <a:gd name="connsiteY4861" fmla="*/ 6491476 h 6857999"/>
              <a:gd name="connsiteX4862" fmla="*/ 2230584 w 6063277"/>
              <a:gd name="connsiteY4862" fmla="*/ 6495933 h 6857999"/>
              <a:gd name="connsiteX4863" fmla="*/ 2232374 w 6063277"/>
              <a:gd name="connsiteY4863" fmla="*/ 6500285 h 6857999"/>
              <a:gd name="connsiteX4864" fmla="*/ 2234313 w 6063277"/>
              <a:gd name="connsiteY4864" fmla="*/ 6503970 h 6857999"/>
              <a:gd name="connsiteX4865" fmla="*/ 2237246 w 6063277"/>
              <a:gd name="connsiteY4865" fmla="*/ 6511446 h 6857999"/>
              <a:gd name="connsiteX4866" fmla="*/ 2239733 w 6063277"/>
              <a:gd name="connsiteY4866" fmla="*/ 6514744 h 6857999"/>
              <a:gd name="connsiteX4867" fmla="*/ 2240327 w 6063277"/>
              <a:gd name="connsiteY4867" fmla="*/ 6518254 h 6857999"/>
              <a:gd name="connsiteX4868" fmla="*/ 2240920 w 6063277"/>
              <a:gd name="connsiteY4868" fmla="*/ 6521765 h 6857999"/>
              <a:gd name="connsiteX4869" fmla="*/ 2240169 w 6063277"/>
              <a:gd name="connsiteY4869" fmla="*/ 6525100 h 6857999"/>
              <a:gd name="connsiteX4870" fmla="*/ 2237921 w 6063277"/>
              <a:gd name="connsiteY4870" fmla="*/ 6528928 h 6857999"/>
              <a:gd name="connsiteX4871" fmla="*/ 2233929 w 6063277"/>
              <a:gd name="connsiteY4871" fmla="*/ 6532301 h 6857999"/>
              <a:gd name="connsiteX4872" fmla="*/ 2227892 w 6063277"/>
              <a:gd name="connsiteY4872" fmla="*/ 6536552 h 6857999"/>
              <a:gd name="connsiteX4873" fmla="*/ 2221457 w 6063277"/>
              <a:gd name="connsiteY4873" fmla="*/ 6540523 h 6857999"/>
              <a:gd name="connsiteX4874" fmla="*/ 2221600 w 6063277"/>
              <a:gd name="connsiteY4874" fmla="*/ 6546034 h 6857999"/>
              <a:gd name="connsiteX4875" fmla="*/ 2223388 w 6063277"/>
              <a:gd name="connsiteY4875" fmla="*/ 6550387 h 6857999"/>
              <a:gd name="connsiteX4876" fmla="*/ 2226028 w 6063277"/>
              <a:gd name="connsiteY4876" fmla="*/ 6553019 h 6857999"/>
              <a:gd name="connsiteX4877" fmla="*/ 2228418 w 6063277"/>
              <a:gd name="connsiteY4877" fmla="*/ 6554702 h 6857999"/>
              <a:gd name="connsiteX4878" fmla="*/ 2231756 w 6063277"/>
              <a:gd name="connsiteY4878" fmla="*/ 6556279 h 6857999"/>
              <a:gd name="connsiteX4879" fmla="*/ 2235394 w 6063277"/>
              <a:gd name="connsiteY4879" fmla="*/ 6556522 h 6857999"/>
              <a:gd name="connsiteX4880" fmla="*/ 2242274 w 6063277"/>
              <a:gd name="connsiteY4880" fmla="*/ 6556729 h 6857999"/>
              <a:gd name="connsiteX4881" fmla="*/ 2250101 w 6063277"/>
              <a:gd name="connsiteY4881" fmla="*/ 6556829 h 6857999"/>
              <a:gd name="connsiteX4882" fmla="*/ 2253737 w 6063277"/>
              <a:gd name="connsiteY4882" fmla="*/ 6557074 h 6857999"/>
              <a:gd name="connsiteX4883" fmla="*/ 2257625 w 6063277"/>
              <a:gd name="connsiteY4883" fmla="*/ 6558264 h 6857999"/>
              <a:gd name="connsiteX4884" fmla="*/ 2260016 w 6063277"/>
              <a:gd name="connsiteY4884" fmla="*/ 6559948 h 6857999"/>
              <a:gd name="connsiteX4885" fmla="*/ 2262105 w 6063277"/>
              <a:gd name="connsiteY4885" fmla="*/ 6562967 h 6857999"/>
              <a:gd name="connsiteX4886" fmla="*/ 2264046 w 6063277"/>
              <a:gd name="connsiteY4886" fmla="*/ 6566650 h 6857999"/>
              <a:gd name="connsiteX4887" fmla="*/ 2264587 w 6063277"/>
              <a:gd name="connsiteY4887" fmla="*/ 6572442 h 6857999"/>
              <a:gd name="connsiteX4888" fmla="*/ 2260197 w 6063277"/>
              <a:gd name="connsiteY4888" fmla="*/ 6575534 h 6857999"/>
              <a:gd name="connsiteX4889" fmla="*/ 2256902 w 6063277"/>
              <a:gd name="connsiteY4889" fmla="*/ 6577854 h 6857999"/>
              <a:gd name="connsiteX4890" fmla="*/ 2253212 w 6063277"/>
              <a:gd name="connsiteY4890" fmla="*/ 6579891 h 6857999"/>
              <a:gd name="connsiteX4891" fmla="*/ 2250220 w 6063277"/>
              <a:gd name="connsiteY4891" fmla="*/ 6580876 h 6857999"/>
              <a:gd name="connsiteX4892" fmla="*/ 2247626 w 6063277"/>
              <a:gd name="connsiteY4892" fmla="*/ 6582143 h 6857999"/>
              <a:gd name="connsiteX4893" fmla="*/ 2245880 w 6063277"/>
              <a:gd name="connsiteY4893" fmla="*/ 6581687 h 6857999"/>
              <a:gd name="connsiteX4894" fmla="*/ 2241295 w 6063277"/>
              <a:gd name="connsiteY4894" fmla="*/ 6581549 h 6857999"/>
              <a:gd name="connsiteX4895" fmla="*/ 2236311 w 6063277"/>
              <a:gd name="connsiteY4895" fmla="*/ 6581131 h 6857999"/>
              <a:gd name="connsiteX4896" fmla="*/ 2233221 w 6063277"/>
              <a:gd name="connsiteY4896" fmla="*/ 6580500 h 6857999"/>
              <a:gd name="connsiteX4897" fmla="*/ 2230379 w 6063277"/>
              <a:gd name="connsiteY4897" fmla="*/ 6580819 h 6857999"/>
              <a:gd name="connsiteX4898" fmla="*/ 2227388 w 6063277"/>
              <a:gd name="connsiteY4898" fmla="*/ 6581803 h 6857999"/>
              <a:gd name="connsiteX4899" fmla="*/ 2224396 w 6063277"/>
              <a:gd name="connsiteY4899" fmla="*/ 6582788 h 6857999"/>
              <a:gd name="connsiteX4900" fmla="*/ 2221252 w 6063277"/>
              <a:gd name="connsiteY4900" fmla="*/ 6584440 h 6857999"/>
              <a:gd name="connsiteX4901" fmla="*/ 2222192 w 6063277"/>
              <a:gd name="connsiteY4901" fmla="*/ 6590514 h 6857999"/>
              <a:gd name="connsiteX4902" fmla="*/ 2223637 w 6063277"/>
              <a:gd name="connsiteY4902" fmla="*/ 6592302 h 6857999"/>
              <a:gd name="connsiteX4903" fmla="*/ 2224530 w 6063277"/>
              <a:gd name="connsiteY4903" fmla="*/ 6594478 h 6857999"/>
              <a:gd name="connsiteX4904" fmla="*/ 2228817 w 6063277"/>
              <a:gd name="connsiteY4904" fmla="*/ 6595950 h 6857999"/>
              <a:gd name="connsiteX4905" fmla="*/ 2232702 w 6063277"/>
              <a:gd name="connsiteY4905" fmla="*/ 6597141 h 6857999"/>
              <a:gd name="connsiteX4906" fmla="*/ 2237139 w 6063277"/>
              <a:gd name="connsiteY4906" fmla="*/ 6597945 h 6857999"/>
              <a:gd name="connsiteX4907" fmla="*/ 2241175 w 6063277"/>
              <a:gd name="connsiteY4907" fmla="*/ 6598470 h 6857999"/>
              <a:gd name="connsiteX4908" fmla="*/ 2243265 w 6063277"/>
              <a:gd name="connsiteY4908" fmla="*/ 6601488 h 6857999"/>
              <a:gd name="connsiteX4909" fmla="*/ 2244709 w 6063277"/>
              <a:gd name="connsiteY4909" fmla="*/ 6603277 h 6857999"/>
              <a:gd name="connsiteX4910" fmla="*/ 2245452 w 6063277"/>
              <a:gd name="connsiteY4910" fmla="*/ 6606121 h 6857999"/>
              <a:gd name="connsiteX4911" fmla="*/ 2247948 w 6063277"/>
              <a:gd name="connsiteY4911" fmla="*/ 6603240 h 6857999"/>
              <a:gd name="connsiteX4912" fmla="*/ 2249746 w 6063277"/>
              <a:gd name="connsiteY4912" fmla="*/ 6601413 h 6857999"/>
              <a:gd name="connsiteX4913" fmla="*/ 2252144 w 6063277"/>
              <a:gd name="connsiteY4913" fmla="*/ 6596919 h 6857999"/>
              <a:gd name="connsiteX4914" fmla="*/ 2253949 w 6063277"/>
              <a:gd name="connsiteY4914" fmla="*/ 6588913 h 6857999"/>
              <a:gd name="connsiteX4915" fmla="*/ 2256197 w 6063277"/>
              <a:gd name="connsiteY4915" fmla="*/ 6585085 h 6857999"/>
              <a:gd name="connsiteX4916" fmla="*/ 2257993 w 6063277"/>
              <a:gd name="connsiteY4916" fmla="*/ 6583259 h 6857999"/>
              <a:gd name="connsiteX4917" fmla="*/ 2260488 w 6063277"/>
              <a:gd name="connsiteY4917" fmla="*/ 6580379 h 6857999"/>
              <a:gd name="connsiteX4918" fmla="*/ 2263232 w 6063277"/>
              <a:gd name="connsiteY4918" fmla="*/ 6578446 h 6857999"/>
              <a:gd name="connsiteX4919" fmla="*/ 2267073 w 6063277"/>
              <a:gd name="connsiteY4919" fmla="*/ 6575741 h 6857999"/>
              <a:gd name="connsiteX4920" fmla="*/ 2271563 w 6063277"/>
              <a:gd name="connsiteY4920" fmla="*/ 6574264 h 6857999"/>
              <a:gd name="connsiteX4921" fmla="*/ 2277148 w 6063277"/>
              <a:gd name="connsiteY4921" fmla="*/ 6572013 h 6857999"/>
              <a:gd name="connsiteX4922" fmla="*/ 2282102 w 6063277"/>
              <a:gd name="connsiteY4922" fmla="*/ 6597146 h 6857999"/>
              <a:gd name="connsiteX4923" fmla="*/ 2286124 w 6063277"/>
              <a:gd name="connsiteY4923" fmla="*/ 6610028 h 6857999"/>
              <a:gd name="connsiteX4924" fmla="*/ 2291094 w 6063277"/>
              <a:gd name="connsiteY4924" fmla="*/ 6622803 h 6857999"/>
              <a:gd name="connsiteX4925" fmla="*/ 2297310 w 6063277"/>
              <a:gd name="connsiteY4925" fmla="*/ 6634136 h 6857999"/>
              <a:gd name="connsiteX4926" fmla="*/ 2300693 w 6063277"/>
              <a:gd name="connsiteY4926" fmla="*/ 6639612 h 6857999"/>
              <a:gd name="connsiteX4927" fmla="*/ 2304625 w 6063277"/>
              <a:gd name="connsiteY4927" fmla="*/ 6644700 h 6857999"/>
              <a:gd name="connsiteX4928" fmla="*/ 2309654 w 6063277"/>
              <a:gd name="connsiteY4928" fmla="*/ 6649014 h 6857999"/>
              <a:gd name="connsiteX4929" fmla="*/ 2314834 w 6063277"/>
              <a:gd name="connsiteY4929" fmla="*/ 6652662 h 6857999"/>
              <a:gd name="connsiteX4930" fmla="*/ 2320961 w 6063277"/>
              <a:gd name="connsiteY4930" fmla="*/ 6656205 h 6857999"/>
              <a:gd name="connsiteX4931" fmla="*/ 2326991 w 6063277"/>
              <a:gd name="connsiteY4931" fmla="*/ 6658131 h 6857999"/>
              <a:gd name="connsiteX4932" fmla="*/ 2319661 w 6063277"/>
              <a:gd name="connsiteY4932" fmla="*/ 6659926 h 6857999"/>
              <a:gd name="connsiteX4933" fmla="*/ 2314225 w 6063277"/>
              <a:gd name="connsiteY4933" fmla="*/ 6661509 h 6857999"/>
              <a:gd name="connsiteX4934" fmla="*/ 2311480 w 6063277"/>
              <a:gd name="connsiteY4934" fmla="*/ 6663442 h 6857999"/>
              <a:gd name="connsiteX4935" fmla="*/ 2309134 w 6063277"/>
              <a:gd name="connsiteY4935" fmla="*/ 6665655 h 6857999"/>
              <a:gd name="connsiteX4936" fmla="*/ 2306489 w 6063277"/>
              <a:gd name="connsiteY4936" fmla="*/ 6669203 h 6857999"/>
              <a:gd name="connsiteX4937" fmla="*/ 2303445 w 6063277"/>
              <a:gd name="connsiteY4937" fmla="*/ 6672469 h 6857999"/>
              <a:gd name="connsiteX4938" fmla="*/ 2298753 w 6063277"/>
              <a:gd name="connsiteY4938" fmla="*/ 6676895 h 6857999"/>
              <a:gd name="connsiteX4939" fmla="*/ 2290520 w 6063277"/>
              <a:gd name="connsiteY4939" fmla="*/ 6682693 h 6857999"/>
              <a:gd name="connsiteX4940" fmla="*/ 2292609 w 6063277"/>
              <a:gd name="connsiteY4940" fmla="*/ 6685711 h 6857999"/>
              <a:gd name="connsiteX4941" fmla="*/ 2293505 w 6063277"/>
              <a:gd name="connsiteY4941" fmla="*/ 6687886 h 6857999"/>
              <a:gd name="connsiteX4942" fmla="*/ 2295497 w 6063277"/>
              <a:gd name="connsiteY4942" fmla="*/ 6689289 h 6857999"/>
              <a:gd name="connsiteX4943" fmla="*/ 2298986 w 6063277"/>
              <a:gd name="connsiteY4943" fmla="*/ 6690200 h 6857999"/>
              <a:gd name="connsiteX4944" fmla="*/ 2300329 w 6063277"/>
              <a:gd name="connsiteY4944" fmla="*/ 6690375 h 6857999"/>
              <a:gd name="connsiteX4945" fmla="*/ 2303571 w 6063277"/>
              <a:gd name="connsiteY4945" fmla="*/ 6690337 h 6857999"/>
              <a:gd name="connsiteX4946" fmla="*/ 2309406 w 6063277"/>
              <a:gd name="connsiteY4946" fmla="*/ 6689035 h 6857999"/>
              <a:gd name="connsiteX4947" fmla="*/ 2315638 w 6063277"/>
              <a:gd name="connsiteY4947" fmla="*/ 6688013 h 6857999"/>
              <a:gd name="connsiteX4948" fmla="*/ 2318080 w 6063277"/>
              <a:gd name="connsiteY4948" fmla="*/ 6687415 h 6857999"/>
              <a:gd name="connsiteX4949" fmla="*/ 2320773 w 6063277"/>
              <a:gd name="connsiteY4949" fmla="*/ 6687764 h 6857999"/>
              <a:gd name="connsiteX4950" fmla="*/ 2323465 w 6063277"/>
              <a:gd name="connsiteY4950" fmla="*/ 6688113 h 6857999"/>
              <a:gd name="connsiteX4951" fmla="*/ 2325855 w 6063277"/>
              <a:gd name="connsiteY4951" fmla="*/ 6689796 h 6857999"/>
              <a:gd name="connsiteX4952" fmla="*/ 2327147 w 6063277"/>
              <a:gd name="connsiteY4952" fmla="*/ 6692254 h 6857999"/>
              <a:gd name="connsiteX4953" fmla="*/ 2327740 w 6063277"/>
              <a:gd name="connsiteY4953" fmla="*/ 6695764 h 6857999"/>
              <a:gd name="connsiteX4954" fmla="*/ 2325545 w 6063277"/>
              <a:gd name="connsiteY4954" fmla="*/ 6697310 h 6857999"/>
              <a:gd name="connsiteX4955" fmla="*/ 2322156 w 6063277"/>
              <a:gd name="connsiteY4955" fmla="*/ 6698014 h 6857999"/>
              <a:gd name="connsiteX4956" fmla="*/ 2320808 w 6063277"/>
              <a:gd name="connsiteY4956" fmla="*/ 6697839 h 6857999"/>
              <a:gd name="connsiteX4957" fmla="*/ 2318667 w 6063277"/>
              <a:gd name="connsiteY4957" fmla="*/ 6697104 h 6857999"/>
              <a:gd name="connsiteX4958" fmla="*/ 2315230 w 6063277"/>
              <a:gd name="connsiteY4958" fmla="*/ 6693911 h 6857999"/>
              <a:gd name="connsiteX4959" fmla="*/ 2311645 w 6063277"/>
              <a:gd name="connsiteY4959" fmla="*/ 6691386 h 6857999"/>
              <a:gd name="connsiteX4960" fmla="*/ 2326063 w 6063277"/>
              <a:gd name="connsiteY4960" fmla="*/ 6721637 h 6857999"/>
              <a:gd name="connsiteX4961" fmla="*/ 2341731 w 6063277"/>
              <a:gd name="connsiteY4961" fmla="*/ 6750450 h 6857999"/>
              <a:gd name="connsiteX4962" fmla="*/ 2357548 w 6063277"/>
              <a:gd name="connsiteY4962" fmla="*/ 6778594 h 6857999"/>
              <a:gd name="connsiteX4963" fmla="*/ 2374614 w 6063277"/>
              <a:gd name="connsiteY4963" fmla="*/ 6805298 h 6857999"/>
              <a:gd name="connsiteX4964" fmla="*/ 2395916 w 6063277"/>
              <a:gd name="connsiteY4964" fmla="*/ 6829579 h 6857999"/>
              <a:gd name="connsiteX4965" fmla="*/ 2418320 w 6063277"/>
              <a:gd name="connsiteY4965" fmla="*/ 6853086 h 6857999"/>
              <a:gd name="connsiteX4966" fmla="*/ 2423273 w 6063277"/>
              <a:gd name="connsiteY4966" fmla="*/ 6857999 h 6857999"/>
              <a:gd name="connsiteX4967" fmla="*/ 2345258 w 6063277"/>
              <a:gd name="connsiteY4967" fmla="*/ 6857999 h 6857999"/>
              <a:gd name="connsiteX4968" fmla="*/ 2334579 w 6063277"/>
              <a:gd name="connsiteY4968" fmla="*/ 6849767 h 6857999"/>
              <a:gd name="connsiteX4969" fmla="*/ 2313965 w 6063277"/>
              <a:gd name="connsiteY4969" fmla="*/ 6830612 h 6857999"/>
              <a:gd name="connsiteX4970" fmla="*/ 2294451 w 6063277"/>
              <a:gd name="connsiteY4970" fmla="*/ 6810685 h 6857999"/>
              <a:gd name="connsiteX4971" fmla="*/ 2273986 w 6063277"/>
              <a:gd name="connsiteY4971" fmla="*/ 6790862 h 6857999"/>
              <a:gd name="connsiteX4972" fmla="*/ 2253125 w 6063277"/>
              <a:gd name="connsiteY4972" fmla="*/ 6770759 h 6857999"/>
              <a:gd name="connsiteX4973" fmla="*/ 2172120 w 6063277"/>
              <a:gd name="connsiteY4973" fmla="*/ 6689751 h 6857999"/>
              <a:gd name="connsiteX4974" fmla="*/ 2162115 w 6063277"/>
              <a:gd name="connsiteY4974" fmla="*/ 6678840 h 6857999"/>
              <a:gd name="connsiteX4975" fmla="*/ 2152507 w 6063277"/>
              <a:gd name="connsiteY4975" fmla="*/ 6668209 h 6857999"/>
              <a:gd name="connsiteX4976" fmla="*/ 2135735 w 6063277"/>
              <a:gd name="connsiteY4976" fmla="*/ 6646349 h 6857999"/>
              <a:gd name="connsiteX4977" fmla="*/ 2119663 w 6063277"/>
              <a:gd name="connsiteY4977" fmla="*/ 6623434 h 6857999"/>
              <a:gd name="connsiteX4978" fmla="*/ 2103439 w 6063277"/>
              <a:gd name="connsiteY4978" fmla="*/ 6601187 h 6857999"/>
              <a:gd name="connsiteX4979" fmla="*/ 2073189 w 6063277"/>
              <a:gd name="connsiteY4979" fmla="*/ 6555148 h 6857999"/>
              <a:gd name="connsiteX4980" fmla="*/ 2058613 w 6063277"/>
              <a:gd name="connsiteY4980" fmla="*/ 6531741 h 6857999"/>
              <a:gd name="connsiteX4981" fmla="*/ 2044983 w 6063277"/>
              <a:gd name="connsiteY4981" fmla="*/ 6508229 h 6857999"/>
              <a:gd name="connsiteX4982" fmla="*/ 2031752 w 6063277"/>
              <a:gd name="connsiteY4982" fmla="*/ 6484998 h 6857999"/>
              <a:gd name="connsiteX4983" fmla="*/ 2019220 w 6063277"/>
              <a:gd name="connsiteY4983" fmla="*/ 6460712 h 6857999"/>
              <a:gd name="connsiteX4984" fmla="*/ 2015049 w 6063277"/>
              <a:gd name="connsiteY4984" fmla="*/ 6448498 h 6857999"/>
              <a:gd name="connsiteX4985" fmla="*/ 2010079 w 6063277"/>
              <a:gd name="connsiteY4985" fmla="*/ 6435723 h 6857999"/>
              <a:gd name="connsiteX4986" fmla="*/ 2005907 w 6063277"/>
              <a:gd name="connsiteY4986" fmla="*/ 6423509 h 6857999"/>
              <a:gd name="connsiteX4987" fmla="*/ 2002434 w 6063277"/>
              <a:gd name="connsiteY4987" fmla="*/ 6410242 h 6857999"/>
              <a:gd name="connsiteX4988" fmla="*/ 2000644 w 6063277"/>
              <a:gd name="connsiteY4988" fmla="*/ 6405889 h 6857999"/>
              <a:gd name="connsiteX4989" fmla="*/ 1997209 w 6063277"/>
              <a:gd name="connsiteY4989" fmla="*/ 6402696 h 6857999"/>
              <a:gd name="connsiteX4990" fmla="*/ 1994421 w 6063277"/>
              <a:gd name="connsiteY4990" fmla="*/ 6400732 h 6857999"/>
              <a:gd name="connsiteX4991" fmla="*/ 1990534 w 6063277"/>
              <a:gd name="connsiteY4991" fmla="*/ 6399542 h 6857999"/>
              <a:gd name="connsiteX4992" fmla="*/ 1985797 w 6063277"/>
              <a:gd name="connsiteY4992" fmla="*/ 6400070 h 6857999"/>
              <a:gd name="connsiteX4993" fmla="*/ 1979563 w 6063277"/>
              <a:gd name="connsiteY4993" fmla="*/ 6401092 h 6857999"/>
              <a:gd name="connsiteX4994" fmla="*/ 1973828 w 6063277"/>
              <a:gd name="connsiteY4994" fmla="*/ 6404010 h 6857999"/>
              <a:gd name="connsiteX4995" fmla="*/ 1966047 w 6063277"/>
              <a:gd name="connsiteY4995" fmla="*/ 6407806 h 6857999"/>
              <a:gd name="connsiteX4996" fmla="*/ 1966461 w 6063277"/>
              <a:gd name="connsiteY4996" fmla="*/ 6395730 h 6857999"/>
              <a:gd name="connsiteX4997" fmla="*/ 1965530 w 6063277"/>
              <a:gd name="connsiteY4997" fmla="*/ 6383478 h 6857999"/>
              <a:gd name="connsiteX4998" fmla="*/ 1964996 w 6063277"/>
              <a:gd name="connsiteY4998" fmla="*/ 6371508 h 6857999"/>
              <a:gd name="connsiteX4999" fmla="*/ 1962967 w 6063277"/>
              <a:gd name="connsiteY4999" fmla="*/ 6360029 h 6857999"/>
              <a:gd name="connsiteX5000" fmla="*/ 1959058 w 6063277"/>
              <a:gd name="connsiteY5000" fmla="*/ 6336406 h 6857999"/>
              <a:gd name="connsiteX5001" fmla="*/ 1952157 w 6063277"/>
              <a:gd name="connsiteY5001" fmla="*/ 6313768 h 6857999"/>
              <a:gd name="connsiteX5002" fmla="*/ 1944707 w 6063277"/>
              <a:gd name="connsiteY5002" fmla="*/ 6291515 h 6857999"/>
              <a:gd name="connsiteX5003" fmla="*/ 1934416 w 6063277"/>
              <a:gd name="connsiteY5003" fmla="*/ 6269580 h 6857999"/>
              <a:gd name="connsiteX5004" fmla="*/ 1924920 w 6063277"/>
              <a:gd name="connsiteY5004" fmla="*/ 6248207 h 6857999"/>
              <a:gd name="connsiteX5005" fmla="*/ 1912037 w 6063277"/>
              <a:gd name="connsiteY5005" fmla="*/ 6227537 h 6857999"/>
              <a:gd name="connsiteX5006" fmla="*/ 1901993 w 6063277"/>
              <a:gd name="connsiteY5006" fmla="*/ 6206551 h 6857999"/>
              <a:gd name="connsiteX5007" fmla="*/ 1890851 w 6063277"/>
              <a:gd name="connsiteY5007" fmla="*/ 6186336 h 6857999"/>
              <a:gd name="connsiteX5008" fmla="*/ 1878214 w 6063277"/>
              <a:gd name="connsiteY5008" fmla="*/ 6166615 h 6857999"/>
              <a:gd name="connsiteX5009" fmla="*/ 1865974 w 6063277"/>
              <a:gd name="connsiteY5009" fmla="*/ 6147175 h 6857999"/>
              <a:gd name="connsiteX5010" fmla="*/ 1853040 w 6063277"/>
              <a:gd name="connsiteY5010" fmla="*/ 6128787 h 6857999"/>
              <a:gd name="connsiteX5011" fmla="*/ 1840198 w 6063277"/>
              <a:gd name="connsiteY5011" fmla="*/ 6112016 h 6857999"/>
              <a:gd name="connsiteX5012" fmla="*/ 1814765 w 6063277"/>
              <a:gd name="connsiteY5012" fmla="*/ 6079418 h 6857999"/>
              <a:gd name="connsiteX5013" fmla="*/ 1854964 w 6063277"/>
              <a:gd name="connsiteY5013" fmla="*/ 6062894 h 6857999"/>
              <a:gd name="connsiteX5014" fmla="*/ 1840824 w 6063277"/>
              <a:gd name="connsiteY5014" fmla="*/ 6049843 h 6857999"/>
              <a:gd name="connsiteX5015" fmla="*/ 1827381 w 6063277"/>
              <a:gd name="connsiteY5015" fmla="*/ 6035739 h 6857999"/>
              <a:gd name="connsiteX5016" fmla="*/ 1814242 w 6063277"/>
              <a:gd name="connsiteY5016" fmla="*/ 6020300 h 6857999"/>
              <a:gd name="connsiteX5017" fmla="*/ 1802348 w 6063277"/>
              <a:gd name="connsiteY5017" fmla="*/ 6003422 h 6857999"/>
              <a:gd name="connsiteX5018" fmla="*/ 1792650 w 6063277"/>
              <a:gd name="connsiteY5018" fmla="*/ 5984997 h 6857999"/>
              <a:gd name="connsiteX5019" fmla="*/ 1783750 w 6063277"/>
              <a:gd name="connsiteY5019" fmla="*/ 5967135 h 6857999"/>
              <a:gd name="connsiteX5020" fmla="*/ 1776645 w 6063277"/>
              <a:gd name="connsiteY5020" fmla="*/ 5947445 h 6857999"/>
              <a:gd name="connsiteX5021" fmla="*/ 1770638 w 6063277"/>
              <a:gd name="connsiteY5021" fmla="*/ 5926982 h 6857999"/>
              <a:gd name="connsiteX5022" fmla="*/ 1766527 w 6063277"/>
              <a:gd name="connsiteY5022" fmla="*/ 5906307 h 6857999"/>
              <a:gd name="connsiteX5023" fmla="*/ 1762416 w 6063277"/>
              <a:gd name="connsiteY5023" fmla="*/ 5885633 h 6857999"/>
              <a:gd name="connsiteX5024" fmla="*/ 1758453 w 6063277"/>
              <a:gd name="connsiteY5024" fmla="*/ 5864292 h 6857999"/>
              <a:gd name="connsiteX5025" fmla="*/ 1756635 w 6063277"/>
              <a:gd name="connsiteY5025" fmla="*/ 5843685 h 6857999"/>
              <a:gd name="connsiteX5026" fmla="*/ 1755515 w 6063277"/>
              <a:gd name="connsiteY5026" fmla="*/ 5822026 h 6857999"/>
              <a:gd name="connsiteX5027" fmla="*/ 1755041 w 6063277"/>
              <a:gd name="connsiteY5027" fmla="*/ 5801595 h 6857999"/>
              <a:gd name="connsiteX5028" fmla="*/ 1755117 w 6063277"/>
              <a:gd name="connsiteY5028" fmla="*/ 5780778 h 6857999"/>
              <a:gd name="connsiteX5029" fmla="*/ 1756239 w 6063277"/>
              <a:gd name="connsiteY5029" fmla="*/ 5761469 h 6857999"/>
              <a:gd name="connsiteX5030" fmla="*/ 1753097 w 6063277"/>
              <a:gd name="connsiteY5030" fmla="*/ 5763121 h 6857999"/>
              <a:gd name="connsiteX5031" fmla="*/ 1750901 w 6063277"/>
              <a:gd name="connsiteY5031" fmla="*/ 5764667 h 6857999"/>
              <a:gd name="connsiteX5032" fmla="*/ 1749104 w 6063277"/>
              <a:gd name="connsiteY5032" fmla="*/ 5766494 h 6857999"/>
              <a:gd name="connsiteX5033" fmla="*/ 1749051 w 6063277"/>
              <a:gd name="connsiteY5033" fmla="*/ 5768775 h 6857999"/>
              <a:gd name="connsiteX5034" fmla="*/ 1748149 w 6063277"/>
              <a:gd name="connsiteY5034" fmla="*/ 5772777 h 6857999"/>
              <a:gd name="connsiteX5035" fmla="*/ 1747495 w 6063277"/>
              <a:gd name="connsiteY5035" fmla="*/ 5777728 h 6857999"/>
              <a:gd name="connsiteX5036" fmla="*/ 1742668 w 6063277"/>
              <a:gd name="connsiteY5036" fmla="*/ 5770464 h 6857999"/>
              <a:gd name="connsiteX5037" fmla="*/ 1739489 w 6063277"/>
              <a:gd name="connsiteY5037" fmla="*/ 5762040 h 6857999"/>
              <a:gd name="connsiteX5038" fmla="*/ 1737008 w 6063277"/>
              <a:gd name="connsiteY5038" fmla="*/ 5752565 h 6857999"/>
              <a:gd name="connsiteX5039" fmla="*/ 1735077 w 6063277"/>
              <a:gd name="connsiteY5039" fmla="*/ 5742700 h 6857999"/>
              <a:gd name="connsiteX5040" fmla="*/ 1733010 w 6063277"/>
              <a:gd name="connsiteY5040" fmla="*/ 5721146 h 6857999"/>
              <a:gd name="connsiteX5041" fmla="*/ 1731490 w 6063277"/>
              <a:gd name="connsiteY5041" fmla="*/ 5699207 h 6857999"/>
              <a:gd name="connsiteX5042" fmla="*/ 1730806 w 6063277"/>
              <a:gd name="connsiteY5042" fmla="*/ 5687904 h 6857999"/>
              <a:gd name="connsiteX5043" fmla="*/ 1727530 w 6063277"/>
              <a:gd name="connsiteY5043" fmla="*/ 5677865 h 6857999"/>
              <a:gd name="connsiteX5044" fmla="*/ 1724403 w 6063277"/>
              <a:gd name="connsiteY5044" fmla="*/ 5667160 h 6857999"/>
              <a:gd name="connsiteX5045" fmla="*/ 1718929 w 6063277"/>
              <a:gd name="connsiteY5045" fmla="*/ 5658669 h 6857999"/>
              <a:gd name="connsiteX5046" fmla="*/ 1713059 w 6063277"/>
              <a:gd name="connsiteY5046" fmla="*/ 5649895 h 6857999"/>
              <a:gd name="connsiteX5047" fmla="*/ 1708825 w 6063277"/>
              <a:gd name="connsiteY5047" fmla="*/ 5646142 h 6857999"/>
              <a:gd name="connsiteX5048" fmla="*/ 1704593 w 6063277"/>
              <a:gd name="connsiteY5048" fmla="*/ 5642388 h 6857999"/>
              <a:gd name="connsiteX5049" fmla="*/ 1699662 w 6063277"/>
              <a:gd name="connsiteY5049" fmla="*/ 5639688 h 6857999"/>
              <a:gd name="connsiteX5050" fmla="*/ 1694331 w 6063277"/>
              <a:gd name="connsiteY5050" fmla="*/ 5636707 h 6857999"/>
              <a:gd name="connsiteX5051" fmla="*/ 1687904 w 6063277"/>
              <a:gd name="connsiteY5051" fmla="*/ 5634499 h 6857999"/>
              <a:gd name="connsiteX5052" fmla="*/ 1681475 w 6063277"/>
              <a:gd name="connsiteY5052" fmla="*/ 5632292 h 6857999"/>
              <a:gd name="connsiteX5053" fmla="*/ 1685468 w 6063277"/>
              <a:gd name="connsiteY5053" fmla="*/ 5628919 h 6857999"/>
              <a:gd name="connsiteX5054" fmla="*/ 1689309 w 6063277"/>
              <a:gd name="connsiteY5054" fmla="*/ 5626214 h 6857999"/>
              <a:gd name="connsiteX5055" fmla="*/ 1692453 w 6063277"/>
              <a:gd name="connsiteY5055" fmla="*/ 5624562 h 6857999"/>
              <a:gd name="connsiteX5056" fmla="*/ 1695446 w 6063277"/>
              <a:gd name="connsiteY5056" fmla="*/ 5623577 h 6857999"/>
              <a:gd name="connsiteX5057" fmla="*/ 1703271 w 6063277"/>
              <a:gd name="connsiteY5057" fmla="*/ 5623677 h 6857999"/>
              <a:gd name="connsiteX5058" fmla="*/ 1711646 w 6063277"/>
              <a:gd name="connsiteY5058" fmla="*/ 5623391 h 6857999"/>
              <a:gd name="connsiteX5059" fmla="*/ 1699369 w 6063277"/>
              <a:gd name="connsiteY5059" fmla="*/ 5593876 h 6857999"/>
              <a:gd name="connsiteX5060" fmla="*/ 1687148 w 6063277"/>
              <a:gd name="connsiteY5060" fmla="*/ 5562077 h 6857999"/>
              <a:gd name="connsiteX5061" fmla="*/ 1675872 w 6063277"/>
              <a:gd name="connsiteY5061" fmla="*/ 5530173 h 6857999"/>
              <a:gd name="connsiteX5062" fmla="*/ 1670308 w 6063277"/>
              <a:gd name="connsiteY5062" fmla="*/ 5513887 h 6857999"/>
              <a:gd name="connsiteX5063" fmla="*/ 1666091 w 6063277"/>
              <a:gd name="connsiteY5063" fmla="*/ 5497777 h 6857999"/>
              <a:gd name="connsiteX5064" fmla="*/ 1662819 w 6063277"/>
              <a:gd name="connsiteY5064" fmla="*/ 5481561 h 6857999"/>
              <a:gd name="connsiteX5065" fmla="*/ 1659949 w 6063277"/>
              <a:gd name="connsiteY5065" fmla="*/ 5465623 h 6857999"/>
              <a:gd name="connsiteX5066" fmla="*/ 1658025 w 6063277"/>
              <a:gd name="connsiteY5066" fmla="*/ 5449582 h 6857999"/>
              <a:gd name="connsiteX5067" fmla="*/ 1657146 w 6063277"/>
              <a:gd name="connsiteY5067" fmla="*/ 5435050 h 6857999"/>
              <a:gd name="connsiteX5068" fmla="*/ 1657763 w 6063277"/>
              <a:gd name="connsiteY5068" fmla="*/ 5420024 h 6857999"/>
              <a:gd name="connsiteX5069" fmla="*/ 1659974 w 6063277"/>
              <a:gd name="connsiteY5069" fmla="*/ 5406120 h 6857999"/>
              <a:gd name="connsiteX5070" fmla="*/ 1663379 w 6063277"/>
              <a:gd name="connsiteY5070" fmla="*/ 5393059 h 6857999"/>
              <a:gd name="connsiteX5071" fmla="*/ 1666077 w 6063277"/>
              <a:gd name="connsiteY5071" fmla="*/ 5387230 h 6857999"/>
              <a:gd name="connsiteX5072" fmla="*/ 1668926 w 6063277"/>
              <a:gd name="connsiteY5072" fmla="*/ 5380735 h 6857999"/>
              <a:gd name="connsiteX5073" fmla="*/ 1667935 w 6063277"/>
              <a:gd name="connsiteY5073" fmla="*/ 5376943 h 6857999"/>
              <a:gd name="connsiteX5074" fmla="*/ 1666094 w 6063277"/>
              <a:gd name="connsiteY5074" fmla="*/ 5374873 h 6857999"/>
              <a:gd name="connsiteX5075" fmla="*/ 1664499 w 6063277"/>
              <a:gd name="connsiteY5075" fmla="*/ 5373750 h 6857999"/>
              <a:gd name="connsiteX5076" fmla="*/ 1662055 w 6063277"/>
              <a:gd name="connsiteY5076" fmla="*/ 5374349 h 6857999"/>
              <a:gd name="connsiteX5077" fmla="*/ 1659065 w 6063277"/>
              <a:gd name="connsiteY5077" fmla="*/ 5375334 h 6857999"/>
              <a:gd name="connsiteX5078" fmla="*/ 1656471 w 6063277"/>
              <a:gd name="connsiteY5078" fmla="*/ 5376599 h 6857999"/>
              <a:gd name="connsiteX5079" fmla="*/ 1650982 w 6063277"/>
              <a:gd name="connsiteY5079" fmla="*/ 5380464 h 6857999"/>
              <a:gd name="connsiteX5080" fmla="*/ 1645345 w 6063277"/>
              <a:gd name="connsiteY5080" fmla="*/ 5384996 h 6857999"/>
              <a:gd name="connsiteX5081" fmla="*/ 1643148 w 6063277"/>
              <a:gd name="connsiteY5081" fmla="*/ 5386543 h 6857999"/>
              <a:gd name="connsiteX5082" fmla="*/ 1640555 w 6063277"/>
              <a:gd name="connsiteY5082" fmla="*/ 5387807 h 6857999"/>
              <a:gd name="connsiteX5083" fmla="*/ 1639608 w 6063277"/>
              <a:gd name="connsiteY5083" fmla="*/ 5387913 h 6857999"/>
              <a:gd name="connsiteX5084" fmla="*/ 1638014 w 6063277"/>
              <a:gd name="connsiteY5084" fmla="*/ 5386791 h 6857999"/>
              <a:gd name="connsiteX5085" fmla="*/ 1636969 w 6063277"/>
              <a:gd name="connsiteY5085" fmla="*/ 5385282 h 6857999"/>
              <a:gd name="connsiteX5086" fmla="*/ 1637172 w 6063277"/>
              <a:gd name="connsiteY5086" fmla="*/ 5382333 h 6857999"/>
              <a:gd name="connsiteX5087" fmla="*/ 1639383 w 6063277"/>
              <a:gd name="connsiteY5087" fmla="*/ 5368430 h 6857999"/>
              <a:gd name="connsiteX5088" fmla="*/ 1640345 w 6063277"/>
              <a:gd name="connsiteY5088" fmla="*/ 5355967 h 6857999"/>
              <a:gd name="connsiteX5089" fmla="*/ 1642008 w 6063277"/>
              <a:gd name="connsiteY5089" fmla="*/ 5342450 h 6857999"/>
              <a:gd name="connsiteX5090" fmla="*/ 1642173 w 6063277"/>
              <a:gd name="connsiteY5090" fmla="*/ 5329427 h 6857999"/>
              <a:gd name="connsiteX5091" fmla="*/ 1641392 w 6063277"/>
              <a:gd name="connsiteY5091" fmla="*/ 5316507 h 6857999"/>
              <a:gd name="connsiteX5092" fmla="*/ 1640210 w 6063277"/>
              <a:gd name="connsiteY5092" fmla="*/ 5303309 h 6857999"/>
              <a:gd name="connsiteX5093" fmla="*/ 1639030 w 6063277"/>
              <a:gd name="connsiteY5093" fmla="*/ 5290110 h 6857999"/>
              <a:gd name="connsiteX5094" fmla="*/ 1636754 w 6063277"/>
              <a:gd name="connsiteY5094" fmla="*/ 5277684 h 6857999"/>
              <a:gd name="connsiteX5095" fmla="*/ 1633829 w 6063277"/>
              <a:gd name="connsiteY5095" fmla="*/ 5264030 h 6857999"/>
              <a:gd name="connsiteX5096" fmla="*/ 1630755 w 6063277"/>
              <a:gd name="connsiteY5096" fmla="*/ 5251043 h 6857999"/>
              <a:gd name="connsiteX5097" fmla="*/ 1622861 w 6063277"/>
              <a:gd name="connsiteY5097" fmla="*/ 5224613 h 6857999"/>
              <a:gd name="connsiteX5098" fmla="*/ 1611878 w 6063277"/>
              <a:gd name="connsiteY5098" fmla="*/ 5197554 h 6857999"/>
              <a:gd name="connsiteX5099" fmla="*/ 1598053 w 6063277"/>
              <a:gd name="connsiteY5099" fmla="*/ 5170812 h 6857999"/>
              <a:gd name="connsiteX5100" fmla="*/ 1598144 w 6063277"/>
              <a:gd name="connsiteY5100" fmla="*/ 5178605 h 6857999"/>
              <a:gd name="connsiteX5101" fmla="*/ 1598084 w 6063277"/>
              <a:gd name="connsiteY5101" fmla="*/ 5187065 h 6857999"/>
              <a:gd name="connsiteX5102" fmla="*/ 1596316 w 6063277"/>
              <a:gd name="connsiteY5102" fmla="*/ 5205146 h 6857999"/>
              <a:gd name="connsiteX5103" fmla="*/ 1591954 w 6063277"/>
              <a:gd name="connsiteY5103" fmla="*/ 5224492 h 6857999"/>
              <a:gd name="connsiteX5104" fmla="*/ 1587843 w 6063277"/>
              <a:gd name="connsiteY5104" fmla="*/ 5244785 h 6857999"/>
              <a:gd name="connsiteX5105" fmla="*/ 1576475 w 6063277"/>
              <a:gd name="connsiteY5105" fmla="*/ 5287024 h 6857999"/>
              <a:gd name="connsiteX5106" fmla="*/ 1564256 w 6063277"/>
              <a:gd name="connsiteY5106" fmla="*/ 5330984 h 6857999"/>
              <a:gd name="connsiteX5107" fmla="*/ 1560391 w 6063277"/>
              <a:gd name="connsiteY5107" fmla="*/ 5352225 h 6857999"/>
              <a:gd name="connsiteX5108" fmla="*/ 1557724 w 6063277"/>
              <a:gd name="connsiteY5108" fmla="*/ 5374307 h 6857999"/>
              <a:gd name="connsiteX5109" fmla="*/ 1556701 w 6063277"/>
              <a:gd name="connsiteY5109" fmla="*/ 5395231 h 6857999"/>
              <a:gd name="connsiteX5110" fmla="*/ 1556377 w 6063277"/>
              <a:gd name="connsiteY5110" fmla="*/ 5415101 h 6857999"/>
              <a:gd name="connsiteX5111" fmla="*/ 1557758 w 6063277"/>
              <a:gd name="connsiteY5111" fmla="*/ 5425351 h 6857999"/>
              <a:gd name="connsiteX5112" fmla="*/ 1559292 w 6063277"/>
              <a:gd name="connsiteY5112" fmla="*/ 5434934 h 6857999"/>
              <a:gd name="connsiteX5113" fmla="*/ 1561925 w 6063277"/>
              <a:gd name="connsiteY5113" fmla="*/ 5443743 h 6857999"/>
              <a:gd name="connsiteX5114" fmla="*/ 1564953 w 6063277"/>
              <a:gd name="connsiteY5114" fmla="*/ 5452834 h 6857999"/>
              <a:gd name="connsiteX5115" fmla="*/ 1568532 w 6063277"/>
              <a:gd name="connsiteY5115" fmla="*/ 5461538 h 6857999"/>
              <a:gd name="connsiteX5116" fmla="*/ 1572110 w 6063277"/>
              <a:gd name="connsiteY5116" fmla="*/ 5470242 h 6857999"/>
              <a:gd name="connsiteX5117" fmla="*/ 1577733 w 6063277"/>
              <a:gd name="connsiteY5117" fmla="*/ 5478068 h 6857999"/>
              <a:gd name="connsiteX5118" fmla="*/ 1583507 w 6063277"/>
              <a:gd name="connsiteY5118" fmla="*/ 5485225 h 6857999"/>
              <a:gd name="connsiteX5119" fmla="*/ 1577966 w 6063277"/>
              <a:gd name="connsiteY5119" fmla="*/ 5491371 h 6857999"/>
              <a:gd name="connsiteX5120" fmla="*/ 1572478 w 6063277"/>
              <a:gd name="connsiteY5120" fmla="*/ 5495236 h 6857999"/>
              <a:gd name="connsiteX5121" fmla="*/ 1567690 w 6063277"/>
              <a:gd name="connsiteY5121" fmla="*/ 5498049 h 6857999"/>
              <a:gd name="connsiteX5122" fmla="*/ 1563352 w 6063277"/>
              <a:gd name="connsiteY5122" fmla="*/ 5498857 h 6857999"/>
              <a:gd name="connsiteX5123" fmla="*/ 1558914 w 6063277"/>
              <a:gd name="connsiteY5123" fmla="*/ 5498053 h 6857999"/>
              <a:gd name="connsiteX5124" fmla="*/ 1555029 w 6063277"/>
              <a:gd name="connsiteY5124" fmla="*/ 5496863 h 6857999"/>
              <a:gd name="connsiteX5125" fmla="*/ 1551841 w 6063277"/>
              <a:gd name="connsiteY5125" fmla="*/ 5494618 h 6857999"/>
              <a:gd name="connsiteX5126" fmla="*/ 1548256 w 6063277"/>
              <a:gd name="connsiteY5126" fmla="*/ 5492093 h 6857999"/>
              <a:gd name="connsiteX5127" fmla="*/ 1541084 w 6063277"/>
              <a:gd name="connsiteY5127" fmla="*/ 5487042 h 6857999"/>
              <a:gd name="connsiteX5128" fmla="*/ 1536003 w 6063277"/>
              <a:gd name="connsiteY5128" fmla="*/ 5485008 h 6857999"/>
              <a:gd name="connsiteX5129" fmla="*/ 1531867 w 6063277"/>
              <a:gd name="connsiteY5129" fmla="*/ 5482869 h 6857999"/>
              <a:gd name="connsiteX5130" fmla="*/ 1527184 w 6063277"/>
              <a:gd name="connsiteY5130" fmla="*/ 5481118 h 6857999"/>
              <a:gd name="connsiteX5131" fmla="*/ 1522198 w 6063277"/>
              <a:gd name="connsiteY5131" fmla="*/ 5480699 h 6857999"/>
              <a:gd name="connsiteX5132" fmla="*/ 1515966 w 6063277"/>
              <a:gd name="connsiteY5132" fmla="*/ 5481721 h 6857999"/>
              <a:gd name="connsiteX5133" fmla="*/ 1509982 w 6063277"/>
              <a:gd name="connsiteY5133" fmla="*/ 5483691 h 6857999"/>
              <a:gd name="connsiteX5134" fmla="*/ 1511966 w 6063277"/>
              <a:gd name="connsiteY5134" fmla="*/ 5491272 h 6857999"/>
              <a:gd name="connsiteX5135" fmla="*/ 1514898 w 6063277"/>
              <a:gd name="connsiteY5135" fmla="*/ 5498748 h 6857999"/>
              <a:gd name="connsiteX5136" fmla="*/ 1522408 w 6063277"/>
              <a:gd name="connsiteY5136" fmla="*/ 5512539 h 6857999"/>
              <a:gd name="connsiteX5137" fmla="*/ 1530316 w 6063277"/>
              <a:gd name="connsiteY5137" fmla="*/ 5526613 h 6857999"/>
              <a:gd name="connsiteX5138" fmla="*/ 1540419 w 6063277"/>
              <a:gd name="connsiteY5138" fmla="*/ 5539139 h 6857999"/>
              <a:gd name="connsiteX5139" fmla="*/ 1561971 w 6063277"/>
              <a:gd name="connsiteY5139" fmla="*/ 5564367 h 6857999"/>
              <a:gd name="connsiteX5140" fmla="*/ 1572626 w 6063277"/>
              <a:gd name="connsiteY5140" fmla="*/ 5576506 h 6857999"/>
              <a:gd name="connsiteX5141" fmla="*/ 1583527 w 6063277"/>
              <a:gd name="connsiteY5141" fmla="*/ 5589594 h 6857999"/>
              <a:gd name="connsiteX5142" fmla="*/ 1593083 w 6063277"/>
              <a:gd name="connsiteY5142" fmla="*/ 5602507 h 6857999"/>
              <a:gd name="connsiteX5143" fmla="*/ 1600590 w 6063277"/>
              <a:gd name="connsiteY5143" fmla="*/ 5616299 h 6857999"/>
              <a:gd name="connsiteX5144" fmla="*/ 1607402 w 6063277"/>
              <a:gd name="connsiteY5144" fmla="*/ 5631144 h 6857999"/>
              <a:gd name="connsiteX5145" fmla="*/ 1610086 w 6063277"/>
              <a:gd name="connsiteY5145" fmla="*/ 5637672 h 6857999"/>
              <a:gd name="connsiteX5146" fmla="*/ 1610973 w 6063277"/>
              <a:gd name="connsiteY5146" fmla="*/ 5646026 h 6857999"/>
              <a:gd name="connsiteX5147" fmla="*/ 1612409 w 6063277"/>
              <a:gd name="connsiteY5147" fmla="*/ 5653994 h 6857999"/>
              <a:gd name="connsiteX5148" fmla="*/ 1612349 w 6063277"/>
              <a:gd name="connsiteY5148" fmla="*/ 5662454 h 6857999"/>
              <a:gd name="connsiteX5149" fmla="*/ 1613235 w 6063277"/>
              <a:gd name="connsiteY5149" fmla="*/ 5670810 h 6857999"/>
              <a:gd name="connsiteX5150" fmla="*/ 1611280 w 6063277"/>
              <a:gd name="connsiteY5150" fmla="*/ 5679482 h 6857999"/>
              <a:gd name="connsiteX5151" fmla="*/ 1609176 w 6063277"/>
              <a:gd name="connsiteY5151" fmla="*/ 5688820 h 6857999"/>
              <a:gd name="connsiteX5152" fmla="*/ 1606522 w 6063277"/>
              <a:gd name="connsiteY5152" fmla="*/ 5698547 h 6857999"/>
              <a:gd name="connsiteX5153" fmla="*/ 1602921 w 6063277"/>
              <a:gd name="connsiteY5153" fmla="*/ 5708379 h 6857999"/>
              <a:gd name="connsiteX5154" fmla="*/ 1597275 w 6063277"/>
              <a:gd name="connsiteY5154" fmla="*/ 5719089 h 6857999"/>
              <a:gd name="connsiteX5155" fmla="*/ 1597643 w 6063277"/>
              <a:gd name="connsiteY5155" fmla="*/ 5703115 h 6857999"/>
              <a:gd name="connsiteX5156" fmla="*/ 1597515 w 6063277"/>
              <a:gd name="connsiteY5156" fmla="*/ 5685248 h 6857999"/>
              <a:gd name="connsiteX5157" fmla="*/ 1595680 w 6063277"/>
              <a:gd name="connsiteY5157" fmla="*/ 5676999 h 6857999"/>
              <a:gd name="connsiteX5158" fmla="*/ 1594943 w 6063277"/>
              <a:gd name="connsiteY5158" fmla="*/ 5667978 h 6857999"/>
              <a:gd name="connsiteX5159" fmla="*/ 1591764 w 6063277"/>
              <a:gd name="connsiteY5159" fmla="*/ 5659554 h 6857999"/>
              <a:gd name="connsiteX5160" fmla="*/ 1589381 w 6063277"/>
              <a:gd name="connsiteY5160" fmla="*/ 5651691 h 6857999"/>
              <a:gd name="connsiteX5161" fmla="*/ 1584954 w 6063277"/>
              <a:gd name="connsiteY5161" fmla="*/ 5644708 h 6857999"/>
              <a:gd name="connsiteX5162" fmla="*/ 1580127 w 6063277"/>
              <a:gd name="connsiteY5162" fmla="*/ 5637445 h 6857999"/>
              <a:gd name="connsiteX5163" fmla="*/ 1575001 w 6063277"/>
              <a:gd name="connsiteY5163" fmla="*/ 5631515 h 6857999"/>
              <a:gd name="connsiteX5164" fmla="*/ 1568228 w 6063277"/>
              <a:gd name="connsiteY5164" fmla="*/ 5626745 h 6857999"/>
              <a:gd name="connsiteX5165" fmla="*/ 1560354 w 6063277"/>
              <a:gd name="connsiteY5165" fmla="*/ 5622747 h 6857999"/>
              <a:gd name="connsiteX5166" fmla="*/ 1551786 w 6063277"/>
              <a:gd name="connsiteY5166" fmla="*/ 5619803 h 6857999"/>
              <a:gd name="connsiteX5167" fmla="*/ 1542516 w 6063277"/>
              <a:gd name="connsiteY5167" fmla="*/ 5617914 h 6857999"/>
              <a:gd name="connsiteX5168" fmla="*/ 1537930 w 6063277"/>
              <a:gd name="connsiteY5168" fmla="*/ 5617777 h 6857999"/>
              <a:gd name="connsiteX5169" fmla="*/ 1532396 w 6063277"/>
              <a:gd name="connsiteY5169" fmla="*/ 5617745 h 6857999"/>
              <a:gd name="connsiteX5170" fmla="*/ 1537389 w 6063277"/>
              <a:gd name="connsiteY5170" fmla="*/ 5611985 h 6857999"/>
              <a:gd name="connsiteX5171" fmla="*/ 1539539 w 6063277"/>
              <a:gd name="connsiteY5171" fmla="*/ 5606541 h 6857999"/>
              <a:gd name="connsiteX5172" fmla="*/ 1540741 w 6063277"/>
              <a:gd name="connsiteY5172" fmla="*/ 5601204 h 6857999"/>
              <a:gd name="connsiteX5173" fmla="*/ 1541946 w 6063277"/>
              <a:gd name="connsiteY5173" fmla="*/ 5595868 h 6857999"/>
              <a:gd name="connsiteX5174" fmla="*/ 1541104 w 6063277"/>
              <a:gd name="connsiteY5174" fmla="*/ 5591409 h 6857999"/>
              <a:gd name="connsiteX5175" fmla="*/ 1540262 w 6063277"/>
              <a:gd name="connsiteY5175" fmla="*/ 5586952 h 6857999"/>
              <a:gd name="connsiteX5176" fmla="*/ 1536834 w 6063277"/>
              <a:gd name="connsiteY5176" fmla="*/ 5577581 h 6857999"/>
              <a:gd name="connsiteX5177" fmla="*/ 1532060 w 6063277"/>
              <a:gd name="connsiteY5177" fmla="*/ 5568036 h 6857999"/>
              <a:gd name="connsiteX5178" fmla="*/ 1528781 w 6063277"/>
              <a:gd name="connsiteY5178" fmla="*/ 5557997 h 6857999"/>
              <a:gd name="connsiteX5179" fmla="*/ 1526745 w 6063277"/>
              <a:gd name="connsiteY5179" fmla="*/ 5552698 h 6857999"/>
              <a:gd name="connsiteX5180" fmla="*/ 1525106 w 6063277"/>
              <a:gd name="connsiteY5180" fmla="*/ 5547678 h 6857999"/>
              <a:gd name="connsiteX5181" fmla="*/ 1524716 w 6063277"/>
              <a:gd name="connsiteY5181" fmla="*/ 5541220 h 6857999"/>
              <a:gd name="connsiteX5182" fmla="*/ 1525521 w 6063277"/>
              <a:gd name="connsiteY5182" fmla="*/ 5535602 h 6857999"/>
              <a:gd name="connsiteX5183" fmla="*/ 1513792 w 6063277"/>
              <a:gd name="connsiteY5183" fmla="*/ 5546667 h 6857999"/>
              <a:gd name="connsiteX5184" fmla="*/ 1510047 w 6063277"/>
              <a:gd name="connsiteY5184" fmla="*/ 5550988 h 6857999"/>
              <a:gd name="connsiteX5185" fmla="*/ 1506154 w 6063277"/>
              <a:gd name="connsiteY5185" fmla="*/ 5555975 h 6857999"/>
              <a:gd name="connsiteX5186" fmla="*/ 1503206 w 6063277"/>
              <a:gd name="connsiteY5186" fmla="*/ 5560857 h 6857999"/>
              <a:gd name="connsiteX5187" fmla="*/ 1501506 w 6063277"/>
              <a:gd name="connsiteY5187" fmla="*/ 5564297 h 6857999"/>
              <a:gd name="connsiteX5188" fmla="*/ 1498604 w 6063277"/>
              <a:gd name="connsiteY5188" fmla="*/ 5573076 h 6857999"/>
              <a:gd name="connsiteX5189" fmla="*/ 1498446 w 6063277"/>
              <a:gd name="connsiteY5189" fmla="*/ 5579922 h 6857999"/>
              <a:gd name="connsiteX5190" fmla="*/ 1499237 w 6063277"/>
              <a:gd name="connsiteY5190" fmla="*/ 5586661 h 6857999"/>
              <a:gd name="connsiteX5191" fmla="*/ 1501921 w 6063277"/>
              <a:gd name="connsiteY5191" fmla="*/ 5593188 h 6857999"/>
              <a:gd name="connsiteX5192" fmla="*/ 1504454 w 6063277"/>
              <a:gd name="connsiteY5192" fmla="*/ 5600385 h 6857999"/>
              <a:gd name="connsiteX5193" fmla="*/ 1511016 w 6063277"/>
              <a:gd name="connsiteY5193" fmla="*/ 5614283 h 6857999"/>
              <a:gd name="connsiteX5194" fmla="*/ 1513948 w 6063277"/>
              <a:gd name="connsiteY5194" fmla="*/ 5621758 h 6857999"/>
              <a:gd name="connsiteX5195" fmla="*/ 1515781 w 6063277"/>
              <a:gd name="connsiteY5195" fmla="*/ 5630007 h 6857999"/>
              <a:gd name="connsiteX5196" fmla="*/ 1515970 w 6063277"/>
              <a:gd name="connsiteY5196" fmla="*/ 5639414 h 6857999"/>
              <a:gd name="connsiteX5197" fmla="*/ 1515459 w 6063277"/>
              <a:gd name="connsiteY5197" fmla="*/ 5649876 h 6857999"/>
              <a:gd name="connsiteX5198" fmla="*/ 1512902 w 6063277"/>
              <a:gd name="connsiteY5198" fmla="*/ 5661218 h 6857999"/>
              <a:gd name="connsiteX5199" fmla="*/ 1510053 w 6063277"/>
              <a:gd name="connsiteY5199" fmla="*/ 5667714 h 6857999"/>
              <a:gd name="connsiteX5200" fmla="*/ 1505857 w 6063277"/>
              <a:gd name="connsiteY5200" fmla="*/ 5674035 h 6857999"/>
              <a:gd name="connsiteX5201" fmla="*/ 1486010 w 6063277"/>
              <a:gd name="connsiteY5201" fmla="*/ 5680155 h 6857999"/>
              <a:gd name="connsiteX5202" fmla="*/ 1480627 w 6063277"/>
              <a:gd name="connsiteY5202" fmla="*/ 5679456 h 6857999"/>
              <a:gd name="connsiteX5203" fmla="*/ 1479433 w 6063277"/>
              <a:gd name="connsiteY5203" fmla="*/ 5678615 h 6857999"/>
              <a:gd name="connsiteX5204" fmla="*/ 1479034 w 6063277"/>
              <a:gd name="connsiteY5204" fmla="*/ 5678334 h 6857999"/>
              <a:gd name="connsiteX5205" fmla="*/ 1479183 w 6063277"/>
              <a:gd name="connsiteY5205" fmla="*/ 5677667 h 6857999"/>
              <a:gd name="connsiteX5206" fmla="*/ 1479731 w 6063277"/>
              <a:gd name="connsiteY5206" fmla="*/ 5677281 h 6857999"/>
              <a:gd name="connsiteX5207" fmla="*/ 1483423 w 6063277"/>
              <a:gd name="connsiteY5207" fmla="*/ 5675242 h 6857999"/>
              <a:gd name="connsiteX5208" fmla="*/ 1488214 w 6063277"/>
              <a:gd name="connsiteY5208" fmla="*/ 5672431 h 6857999"/>
              <a:gd name="connsiteX5209" fmla="*/ 1493648 w 6063277"/>
              <a:gd name="connsiteY5209" fmla="*/ 5670848 h 6857999"/>
              <a:gd name="connsiteX5210" fmla="*/ 1505467 w 6063277"/>
              <a:gd name="connsiteY5210" fmla="*/ 5667576 h 6857999"/>
              <a:gd name="connsiteX5211" fmla="*/ 1498107 w 6063277"/>
              <a:gd name="connsiteY5211" fmla="*/ 5653117 h 6857999"/>
              <a:gd name="connsiteX5212" fmla="*/ 1491048 w 6063277"/>
              <a:gd name="connsiteY5212" fmla="*/ 5637323 h 6857999"/>
              <a:gd name="connsiteX5213" fmla="*/ 1485086 w 6063277"/>
              <a:gd name="connsiteY5213" fmla="*/ 5620758 h 6857999"/>
              <a:gd name="connsiteX5214" fmla="*/ 1479030 w 6063277"/>
              <a:gd name="connsiteY5214" fmla="*/ 5602577 h 6857999"/>
              <a:gd name="connsiteX5215" fmla="*/ 1465963 w 6063277"/>
              <a:gd name="connsiteY5215" fmla="*/ 5566321 h 6857999"/>
              <a:gd name="connsiteX5216" fmla="*/ 1459256 w 6063277"/>
              <a:gd name="connsiteY5216" fmla="*/ 5546912 h 6857999"/>
              <a:gd name="connsiteX5217" fmla="*/ 1451207 w 6063277"/>
              <a:gd name="connsiteY5217" fmla="*/ 5527328 h 6857999"/>
              <a:gd name="connsiteX5218" fmla="*/ 1447116 w 6063277"/>
              <a:gd name="connsiteY5218" fmla="*/ 5529086 h 6857999"/>
              <a:gd name="connsiteX5219" fmla="*/ 1443275 w 6063277"/>
              <a:gd name="connsiteY5219" fmla="*/ 5531790 h 6857999"/>
              <a:gd name="connsiteX5220" fmla="*/ 1436937 w 6063277"/>
              <a:gd name="connsiteY5220" fmla="*/ 5537376 h 6857999"/>
              <a:gd name="connsiteX5221" fmla="*/ 1432342 w 6063277"/>
              <a:gd name="connsiteY5221" fmla="*/ 5543418 h 6857999"/>
              <a:gd name="connsiteX5222" fmla="*/ 1428547 w 6063277"/>
              <a:gd name="connsiteY5222" fmla="*/ 5550020 h 6857999"/>
              <a:gd name="connsiteX5223" fmla="*/ 1425546 w 6063277"/>
              <a:gd name="connsiteY5223" fmla="*/ 5557183 h 6857999"/>
              <a:gd name="connsiteX5224" fmla="*/ 1424841 w 6063277"/>
              <a:gd name="connsiteY5224" fmla="*/ 5564415 h 6857999"/>
              <a:gd name="connsiteX5225" fmla="*/ 1424132 w 6063277"/>
              <a:gd name="connsiteY5225" fmla="*/ 5571648 h 6857999"/>
              <a:gd name="connsiteX5226" fmla="*/ 1424771 w 6063277"/>
              <a:gd name="connsiteY5226" fmla="*/ 5579055 h 6857999"/>
              <a:gd name="connsiteX5227" fmla="*/ 1426208 w 6063277"/>
              <a:gd name="connsiteY5227" fmla="*/ 5587022 h 6857999"/>
              <a:gd name="connsiteX5228" fmla="*/ 1428741 w 6063277"/>
              <a:gd name="connsiteY5228" fmla="*/ 5594217 h 6857999"/>
              <a:gd name="connsiteX5229" fmla="*/ 1430725 w 6063277"/>
              <a:gd name="connsiteY5229" fmla="*/ 5601799 h 6857999"/>
              <a:gd name="connsiteX5230" fmla="*/ 1434205 w 6063277"/>
              <a:gd name="connsiteY5230" fmla="*/ 5608888 h 6857999"/>
              <a:gd name="connsiteX5231" fmla="*/ 1441868 w 6063277"/>
              <a:gd name="connsiteY5231" fmla="*/ 5622013 h 6857999"/>
              <a:gd name="connsiteX5232" fmla="*/ 1449828 w 6063277"/>
              <a:gd name="connsiteY5232" fmla="*/ 5633803 h 6857999"/>
              <a:gd name="connsiteX5233" fmla="*/ 1445241 w 6063277"/>
              <a:gd name="connsiteY5233" fmla="*/ 5633666 h 6857999"/>
              <a:gd name="connsiteX5234" fmla="*/ 1441754 w 6063277"/>
              <a:gd name="connsiteY5234" fmla="*/ 5632754 h 6857999"/>
              <a:gd name="connsiteX5235" fmla="*/ 1433980 w 6063277"/>
              <a:gd name="connsiteY5235" fmla="*/ 5630373 h 6857999"/>
              <a:gd name="connsiteX5236" fmla="*/ 1430492 w 6063277"/>
              <a:gd name="connsiteY5236" fmla="*/ 5629462 h 6857999"/>
              <a:gd name="connsiteX5237" fmla="*/ 1427155 w 6063277"/>
              <a:gd name="connsiteY5237" fmla="*/ 5627884 h 6857999"/>
              <a:gd name="connsiteX5238" fmla="*/ 1422966 w 6063277"/>
              <a:gd name="connsiteY5238" fmla="*/ 5628028 h 6857999"/>
              <a:gd name="connsiteX5239" fmla="*/ 1417433 w 6063277"/>
              <a:gd name="connsiteY5239" fmla="*/ 5627996 h 6857999"/>
              <a:gd name="connsiteX5240" fmla="*/ 1417426 w 6063277"/>
              <a:gd name="connsiteY5240" fmla="*/ 5634174 h 6857999"/>
              <a:gd name="connsiteX5241" fmla="*/ 1417169 w 6063277"/>
              <a:gd name="connsiteY5241" fmla="*/ 5639406 h 6857999"/>
              <a:gd name="connsiteX5242" fmla="*/ 1418163 w 6063277"/>
              <a:gd name="connsiteY5242" fmla="*/ 5643196 h 6857999"/>
              <a:gd name="connsiteX5243" fmla="*/ 1420801 w 6063277"/>
              <a:gd name="connsiteY5243" fmla="*/ 5645827 h 6857999"/>
              <a:gd name="connsiteX5244" fmla="*/ 1423439 w 6063277"/>
              <a:gd name="connsiteY5244" fmla="*/ 5648459 h 6857999"/>
              <a:gd name="connsiteX5245" fmla="*/ 1427175 w 6063277"/>
              <a:gd name="connsiteY5245" fmla="*/ 5650317 h 6857999"/>
              <a:gd name="connsiteX5246" fmla="*/ 1434401 w 6063277"/>
              <a:gd name="connsiteY5246" fmla="*/ 5653086 h 6857999"/>
              <a:gd name="connsiteX5247" fmla="*/ 1442173 w 6063277"/>
              <a:gd name="connsiteY5247" fmla="*/ 5655468 h 6857999"/>
              <a:gd name="connsiteX5248" fmla="*/ 1445910 w 6063277"/>
              <a:gd name="connsiteY5248" fmla="*/ 5657326 h 6857999"/>
              <a:gd name="connsiteX5249" fmla="*/ 1448700 w 6063277"/>
              <a:gd name="connsiteY5249" fmla="*/ 5659291 h 6857999"/>
              <a:gd name="connsiteX5250" fmla="*/ 1451337 w 6063277"/>
              <a:gd name="connsiteY5250" fmla="*/ 5661922 h 6857999"/>
              <a:gd name="connsiteX5251" fmla="*/ 1452879 w 6063277"/>
              <a:gd name="connsiteY5251" fmla="*/ 5665326 h 6857999"/>
              <a:gd name="connsiteX5252" fmla="*/ 1453871 w 6063277"/>
              <a:gd name="connsiteY5252" fmla="*/ 5669117 h 6857999"/>
              <a:gd name="connsiteX5253" fmla="*/ 1453863 w 6063277"/>
              <a:gd name="connsiteY5253" fmla="*/ 5675295 h 6857999"/>
              <a:gd name="connsiteX5254" fmla="*/ 1448083 w 6063277"/>
              <a:gd name="connsiteY5254" fmla="*/ 5674316 h 6857999"/>
              <a:gd name="connsiteX5255" fmla="*/ 1442150 w 6063277"/>
              <a:gd name="connsiteY5255" fmla="*/ 5674004 h 6857999"/>
              <a:gd name="connsiteX5256" fmla="*/ 1436520 w 6063277"/>
              <a:gd name="connsiteY5256" fmla="*/ 5672357 h 6857999"/>
              <a:gd name="connsiteX5257" fmla="*/ 1431837 w 6063277"/>
              <a:gd name="connsiteY5257" fmla="*/ 5670604 h 6857999"/>
              <a:gd name="connsiteX5258" fmla="*/ 1423017 w 6063277"/>
              <a:gd name="connsiteY5258" fmla="*/ 5666714 h 6857999"/>
              <a:gd name="connsiteX5259" fmla="*/ 1415049 w 6063277"/>
              <a:gd name="connsiteY5259" fmla="*/ 5661102 h 6857999"/>
              <a:gd name="connsiteX5260" fmla="*/ 1408727 w 6063277"/>
              <a:gd name="connsiteY5260" fmla="*/ 5654330 h 6857999"/>
              <a:gd name="connsiteX5261" fmla="*/ 1403652 w 6063277"/>
              <a:gd name="connsiteY5261" fmla="*/ 5646118 h 6857999"/>
              <a:gd name="connsiteX5262" fmla="*/ 1399674 w 6063277"/>
              <a:gd name="connsiteY5262" fmla="*/ 5637134 h 6857999"/>
              <a:gd name="connsiteX5263" fmla="*/ 1396549 w 6063277"/>
              <a:gd name="connsiteY5263" fmla="*/ 5626429 h 6857999"/>
              <a:gd name="connsiteX5264" fmla="*/ 1394149 w 6063277"/>
              <a:gd name="connsiteY5264" fmla="*/ 5630924 h 6857999"/>
              <a:gd name="connsiteX5265" fmla="*/ 1391353 w 6063277"/>
              <a:gd name="connsiteY5265" fmla="*/ 5635139 h 6857999"/>
              <a:gd name="connsiteX5266" fmla="*/ 1388602 w 6063277"/>
              <a:gd name="connsiteY5266" fmla="*/ 5643249 h 6857999"/>
              <a:gd name="connsiteX5267" fmla="*/ 1387745 w 6063277"/>
              <a:gd name="connsiteY5267" fmla="*/ 5651148 h 6857999"/>
              <a:gd name="connsiteX5268" fmla="*/ 1388533 w 6063277"/>
              <a:gd name="connsiteY5268" fmla="*/ 5657889 h 6857999"/>
              <a:gd name="connsiteX5269" fmla="*/ 1390669 w 6063277"/>
              <a:gd name="connsiteY5269" fmla="*/ 5664803 h 6857999"/>
              <a:gd name="connsiteX5270" fmla="*/ 1395398 w 6063277"/>
              <a:gd name="connsiteY5270" fmla="*/ 5670452 h 6857999"/>
              <a:gd name="connsiteX5271" fmla="*/ 1405350 w 6063277"/>
              <a:gd name="connsiteY5271" fmla="*/ 5683645 h 6857999"/>
              <a:gd name="connsiteX5272" fmla="*/ 1415702 w 6063277"/>
              <a:gd name="connsiteY5272" fmla="*/ 5697120 h 6857999"/>
              <a:gd name="connsiteX5273" fmla="*/ 1419980 w 6063277"/>
              <a:gd name="connsiteY5273" fmla="*/ 5704770 h 6857999"/>
              <a:gd name="connsiteX5274" fmla="*/ 1425204 w 6063277"/>
              <a:gd name="connsiteY5274" fmla="*/ 5712314 h 6857999"/>
              <a:gd name="connsiteX5275" fmla="*/ 1428782 w 6063277"/>
              <a:gd name="connsiteY5275" fmla="*/ 5721018 h 6857999"/>
              <a:gd name="connsiteX5276" fmla="*/ 1431664 w 6063277"/>
              <a:gd name="connsiteY5276" fmla="*/ 5730775 h 6857999"/>
              <a:gd name="connsiteX5277" fmla="*/ 1431948 w 6063277"/>
              <a:gd name="connsiteY5277" fmla="*/ 5741799 h 6857999"/>
              <a:gd name="connsiteX5278" fmla="*/ 1431134 w 6063277"/>
              <a:gd name="connsiteY5278" fmla="*/ 5753595 h 6857999"/>
              <a:gd name="connsiteX5279" fmla="*/ 1423903 w 6063277"/>
              <a:gd name="connsiteY5279" fmla="*/ 5757004 h 6857999"/>
              <a:gd name="connsiteX5280" fmla="*/ 1418662 w 6063277"/>
              <a:gd name="connsiteY5280" fmla="*/ 5761817 h 6857999"/>
              <a:gd name="connsiteX5281" fmla="*/ 1413024 w 6063277"/>
              <a:gd name="connsiteY5281" fmla="*/ 5766349 h 6857999"/>
              <a:gd name="connsiteX5282" fmla="*/ 1409130 w 6063277"/>
              <a:gd name="connsiteY5282" fmla="*/ 5771335 h 6857999"/>
              <a:gd name="connsiteX5283" fmla="*/ 1405785 w 6063277"/>
              <a:gd name="connsiteY5283" fmla="*/ 5775937 h 6857999"/>
              <a:gd name="connsiteX5284" fmla="*/ 1404183 w 6063277"/>
              <a:gd name="connsiteY5284" fmla="*/ 5780994 h 6857999"/>
              <a:gd name="connsiteX5285" fmla="*/ 1402583 w 6063277"/>
              <a:gd name="connsiteY5285" fmla="*/ 5786049 h 6857999"/>
              <a:gd name="connsiteX5286" fmla="*/ 1401380 w 6063277"/>
              <a:gd name="connsiteY5286" fmla="*/ 5791386 h 6857999"/>
              <a:gd name="connsiteX5287" fmla="*/ 1401522 w 6063277"/>
              <a:gd name="connsiteY5287" fmla="*/ 5796897 h 6857999"/>
              <a:gd name="connsiteX5288" fmla="*/ 1402212 w 6063277"/>
              <a:gd name="connsiteY5288" fmla="*/ 5802022 h 6857999"/>
              <a:gd name="connsiteX5289" fmla="*/ 1404792 w 6063277"/>
              <a:gd name="connsiteY5289" fmla="*/ 5813113 h 6857999"/>
              <a:gd name="connsiteX5290" fmla="*/ 1408069 w 6063277"/>
              <a:gd name="connsiteY5290" fmla="*/ 5823153 h 6857999"/>
              <a:gd name="connsiteX5291" fmla="*/ 1413239 w 6063277"/>
              <a:gd name="connsiteY5291" fmla="*/ 5832979 h 6857999"/>
              <a:gd name="connsiteX5292" fmla="*/ 1399527 w 6063277"/>
              <a:gd name="connsiteY5292" fmla="*/ 5836463 h 6857999"/>
              <a:gd name="connsiteX5293" fmla="*/ 1394243 w 6063277"/>
              <a:gd name="connsiteY5293" fmla="*/ 5837378 h 6857999"/>
              <a:gd name="connsiteX5294" fmla="*/ 1388958 w 6063277"/>
              <a:gd name="connsiteY5294" fmla="*/ 5838294 h 6857999"/>
              <a:gd name="connsiteX5295" fmla="*/ 1385168 w 6063277"/>
              <a:gd name="connsiteY5295" fmla="*/ 5838719 h 6857999"/>
              <a:gd name="connsiteX5296" fmla="*/ 1382080 w 6063277"/>
              <a:gd name="connsiteY5296" fmla="*/ 5838088 h 6857999"/>
              <a:gd name="connsiteX5297" fmla="*/ 1378043 w 6063277"/>
              <a:gd name="connsiteY5297" fmla="*/ 5837564 h 6857999"/>
              <a:gd name="connsiteX5298" fmla="*/ 1376050 w 6063277"/>
              <a:gd name="connsiteY5298" fmla="*/ 5836162 h 6857999"/>
              <a:gd name="connsiteX5299" fmla="*/ 1374456 w 6063277"/>
              <a:gd name="connsiteY5299" fmla="*/ 5835039 h 6857999"/>
              <a:gd name="connsiteX5300" fmla="*/ 1372464 w 6063277"/>
              <a:gd name="connsiteY5300" fmla="*/ 5833636 h 6857999"/>
              <a:gd name="connsiteX5301" fmla="*/ 1370676 w 6063277"/>
              <a:gd name="connsiteY5301" fmla="*/ 5829283 h 6857999"/>
              <a:gd name="connsiteX5302" fmla="*/ 1371478 w 6063277"/>
              <a:gd name="connsiteY5302" fmla="*/ 5823666 h 6857999"/>
              <a:gd name="connsiteX5303" fmla="*/ 1372682 w 6063277"/>
              <a:gd name="connsiteY5303" fmla="*/ 5818330 h 6857999"/>
              <a:gd name="connsiteX5304" fmla="*/ 1376080 w 6063277"/>
              <a:gd name="connsiteY5304" fmla="*/ 5811447 h 6857999"/>
              <a:gd name="connsiteX5305" fmla="*/ 1379478 w 6063277"/>
              <a:gd name="connsiteY5305" fmla="*/ 5804565 h 6857999"/>
              <a:gd name="connsiteX5306" fmla="*/ 1387622 w 6063277"/>
              <a:gd name="connsiteY5306" fmla="*/ 5790973 h 6857999"/>
              <a:gd name="connsiteX5307" fmla="*/ 1401755 w 6063277"/>
              <a:gd name="connsiteY5307" fmla="*/ 5769235 h 6857999"/>
              <a:gd name="connsiteX5308" fmla="*/ 1397726 w 6063277"/>
              <a:gd name="connsiteY5308" fmla="*/ 5762532 h 6857999"/>
              <a:gd name="connsiteX5309" fmla="*/ 1393546 w 6063277"/>
              <a:gd name="connsiteY5309" fmla="*/ 5756496 h 6857999"/>
              <a:gd name="connsiteX5310" fmla="*/ 1390313 w 6063277"/>
              <a:gd name="connsiteY5310" fmla="*/ 5750355 h 6857999"/>
              <a:gd name="connsiteX5311" fmla="*/ 1388975 w 6063277"/>
              <a:gd name="connsiteY5311" fmla="*/ 5744001 h 6857999"/>
              <a:gd name="connsiteX5312" fmla="*/ 1386547 w 6063277"/>
              <a:gd name="connsiteY5312" fmla="*/ 5732242 h 6857999"/>
              <a:gd name="connsiteX5313" fmla="*/ 1386412 w 6063277"/>
              <a:gd name="connsiteY5313" fmla="*/ 5720552 h 6857999"/>
              <a:gd name="connsiteX5314" fmla="*/ 1384931 w 6063277"/>
              <a:gd name="connsiteY5314" fmla="*/ 5708688 h 6857999"/>
              <a:gd name="connsiteX5315" fmla="*/ 1384548 w 6063277"/>
              <a:gd name="connsiteY5315" fmla="*/ 5696050 h 6857999"/>
              <a:gd name="connsiteX5316" fmla="*/ 1383120 w 6063277"/>
              <a:gd name="connsiteY5316" fmla="*/ 5681903 h 6857999"/>
              <a:gd name="connsiteX5317" fmla="*/ 1379150 w 6063277"/>
              <a:gd name="connsiteY5317" fmla="*/ 5666740 h 6857999"/>
              <a:gd name="connsiteX5318" fmla="*/ 1378256 w 6063277"/>
              <a:gd name="connsiteY5318" fmla="*/ 5664564 h 6857999"/>
              <a:gd name="connsiteX5319" fmla="*/ 1376662 w 6063277"/>
              <a:gd name="connsiteY5319" fmla="*/ 5663442 h 6857999"/>
              <a:gd name="connsiteX5320" fmla="*/ 1375167 w 6063277"/>
              <a:gd name="connsiteY5320" fmla="*/ 5663934 h 6857999"/>
              <a:gd name="connsiteX5321" fmla="*/ 1373669 w 6063277"/>
              <a:gd name="connsiteY5321" fmla="*/ 5664427 h 6857999"/>
              <a:gd name="connsiteX5322" fmla="*/ 1372023 w 6063277"/>
              <a:gd name="connsiteY5322" fmla="*/ 5665587 h 6857999"/>
              <a:gd name="connsiteX5323" fmla="*/ 1370378 w 6063277"/>
              <a:gd name="connsiteY5323" fmla="*/ 5666746 h 6857999"/>
              <a:gd name="connsiteX5324" fmla="*/ 1368979 w 6063277"/>
              <a:gd name="connsiteY5324" fmla="*/ 5668853 h 6857999"/>
              <a:gd name="connsiteX5325" fmla="*/ 1368828 w 6063277"/>
              <a:gd name="connsiteY5325" fmla="*/ 5669520 h 6857999"/>
              <a:gd name="connsiteX5326" fmla="*/ 1368393 w 6063277"/>
              <a:gd name="connsiteY5326" fmla="*/ 5659165 h 6857999"/>
              <a:gd name="connsiteX5327" fmla="*/ 1368356 w 6063277"/>
              <a:gd name="connsiteY5327" fmla="*/ 5649089 h 6857999"/>
              <a:gd name="connsiteX5328" fmla="*/ 1370860 w 6063277"/>
              <a:gd name="connsiteY5328" fmla="*/ 5640031 h 6857999"/>
              <a:gd name="connsiteX5329" fmla="*/ 1374408 w 6063277"/>
              <a:gd name="connsiteY5329" fmla="*/ 5632481 h 6857999"/>
              <a:gd name="connsiteX5330" fmla="*/ 1378355 w 6063277"/>
              <a:gd name="connsiteY5330" fmla="*/ 5625211 h 6857999"/>
              <a:gd name="connsiteX5331" fmla="*/ 1381753 w 6063277"/>
              <a:gd name="connsiteY5331" fmla="*/ 5618329 h 6857999"/>
              <a:gd name="connsiteX5332" fmla="*/ 1390692 w 6063277"/>
              <a:gd name="connsiteY5332" fmla="*/ 5605300 h 6857999"/>
              <a:gd name="connsiteX5333" fmla="*/ 1394638 w 6063277"/>
              <a:gd name="connsiteY5333" fmla="*/ 5598030 h 6857999"/>
              <a:gd name="connsiteX5334" fmla="*/ 1397640 w 6063277"/>
              <a:gd name="connsiteY5334" fmla="*/ 5590866 h 6857999"/>
              <a:gd name="connsiteX5335" fmla="*/ 1400541 w 6063277"/>
              <a:gd name="connsiteY5335" fmla="*/ 5582089 h 6857999"/>
              <a:gd name="connsiteX5336" fmla="*/ 1401300 w 6063277"/>
              <a:gd name="connsiteY5336" fmla="*/ 5572575 h 6857999"/>
              <a:gd name="connsiteX5337" fmla="*/ 1400715 w 6063277"/>
              <a:gd name="connsiteY5337" fmla="*/ 5562885 h 6857999"/>
              <a:gd name="connsiteX5338" fmla="*/ 1398287 w 6063277"/>
              <a:gd name="connsiteY5338" fmla="*/ 5551126 h 6857999"/>
              <a:gd name="connsiteX5339" fmla="*/ 1393867 w 6063277"/>
              <a:gd name="connsiteY5339" fmla="*/ 5537965 h 6857999"/>
              <a:gd name="connsiteX5340" fmla="*/ 1387754 w 6063277"/>
              <a:gd name="connsiteY5340" fmla="*/ 5522066 h 6857999"/>
              <a:gd name="connsiteX5341" fmla="*/ 1378974 w 6063277"/>
              <a:gd name="connsiteY5341" fmla="*/ 5528249 h 6857999"/>
              <a:gd name="connsiteX5342" fmla="*/ 1373034 w 6063277"/>
              <a:gd name="connsiteY5342" fmla="*/ 5534116 h 6857999"/>
              <a:gd name="connsiteX5343" fmla="*/ 1368441 w 6063277"/>
              <a:gd name="connsiteY5343" fmla="*/ 5540157 h 6857999"/>
              <a:gd name="connsiteX5344" fmla="*/ 1364395 w 6063277"/>
              <a:gd name="connsiteY5344" fmla="*/ 5545811 h 6857999"/>
              <a:gd name="connsiteX5345" fmla="*/ 1362644 w 6063277"/>
              <a:gd name="connsiteY5345" fmla="*/ 5551535 h 6857999"/>
              <a:gd name="connsiteX5346" fmla="*/ 1362238 w 6063277"/>
              <a:gd name="connsiteY5346" fmla="*/ 5557433 h 6857999"/>
              <a:gd name="connsiteX5347" fmla="*/ 1360884 w 6063277"/>
              <a:gd name="connsiteY5347" fmla="*/ 5563437 h 6857999"/>
              <a:gd name="connsiteX5348" fmla="*/ 1361027 w 6063277"/>
              <a:gd name="connsiteY5348" fmla="*/ 5568949 h 6857999"/>
              <a:gd name="connsiteX5349" fmla="*/ 1361412 w 6063277"/>
              <a:gd name="connsiteY5349" fmla="*/ 5581585 h 6857999"/>
              <a:gd name="connsiteX5350" fmla="*/ 1362192 w 6063277"/>
              <a:gd name="connsiteY5350" fmla="*/ 5594505 h 6857999"/>
              <a:gd name="connsiteX5351" fmla="*/ 1362034 w 6063277"/>
              <a:gd name="connsiteY5351" fmla="*/ 5601349 h 6857999"/>
              <a:gd name="connsiteX5352" fmla="*/ 1359982 w 6063277"/>
              <a:gd name="connsiteY5352" fmla="*/ 5608407 h 6857999"/>
              <a:gd name="connsiteX5353" fmla="*/ 1358328 w 6063277"/>
              <a:gd name="connsiteY5353" fmla="*/ 5615745 h 6857999"/>
              <a:gd name="connsiteX5354" fmla="*/ 1354230 w 6063277"/>
              <a:gd name="connsiteY5354" fmla="*/ 5623682 h 6857999"/>
              <a:gd name="connsiteX5355" fmla="*/ 1349141 w 6063277"/>
              <a:gd name="connsiteY5355" fmla="*/ 5627827 h 6857999"/>
              <a:gd name="connsiteX5356" fmla="*/ 1343253 w 6063277"/>
              <a:gd name="connsiteY5356" fmla="*/ 5631412 h 6857999"/>
              <a:gd name="connsiteX5357" fmla="*/ 1329737 w 6063277"/>
              <a:gd name="connsiteY5357" fmla="*/ 5638125 h 6857999"/>
              <a:gd name="connsiteX5358" fmla="*/ 1315423 w 6063277"/>
              <a:gd name="connsiteY5358" fmla="*/ 5644277 h 6857999"/>
              <a:gd name="connsiteX5359" fmla="*/ 1309536 w 6063277"/>
              <a:gd name="connsiteY5359" fmla="*/ 5647861 h 6857999"/>
              <a:gd name="connsiteX5360" fmla="*/ 1304446 w 6063277"/>
              <a:gd name="connsiteY5360" fmla="*/ 5652007 h 6857999"/>
              <a:gd name="connsiteX5361" fmla="*/ 1303889 w 6063277"/>
              <a:gd name="connsiteY5361" fmla="*/ 5658572 h 6857999"/>
              <a:gd name="connsiteX5362" fmla="*/ 1303731 w 6063277"/>
              <a:gd name="connsiteY5362" fmla="*/ 5665418 h 6857999"/>
              <a:gd name="connsiteX5363" fmla="*/ 1305070 w 6063277"/>
              <a:gd name="connsiteY5363" fmla="*/ 5671771 h 6857999"/>
              <a:gd name="connsiteX5364" fmla="*/ 1307355 w 6063277"/>
              <a:gd name="connsiteY5364" fmla="*/ 5678019 h 6857999"/>
              <a:gd name="connsiteX5365" fmla="*/ 1313120 w 6063277"/>
              <a:gd name="connsiteY5365" fmla="*/ 5691355 h 6857999"/>
              <a:gd name="connsiteX5366" fmla="*/ 1318887 w 6063277"/>
              <a:gd name="connsiteY5366" fmla="*/ 5704692 h 6857999"/>
              <a:gd name="connsiteX5367" fmla="*/ 1323706 w 6063277"/>
              <a:gd name="connsiteY5367" fmla="*/ 5718134 h 6857999"/>
              <a:gd name="connsiteX5368" fmla="*/ 1325443 w 6063277"/>
              <a:gd name="connsiteY5368" fmla="*/ 5724767 h 6857999"/>
              <a:gd name="connsiteX5369" fmla="*/ 1325833 w 6063277"/>
              <a:gd name="connsiteY5369" fmla="*/ 5731227 h 6857999"/>
              <a:gd name="connsiteX5370" fmla="*/ 1325277 w 6063277"/>
              <a:gd name="connsiteY5370" fmla="*/ 5737792 h 6857999"/>
              <a:gd name="connsiteX5371" fmla="*/ 1322826 w 6063277"/>
              <a:gd name="connsiteY5371" fmla="*/ 5744569 h 6857999"/>
              <a:gd name="connsiteX5372" fmla="*/ 1319727 w 6063277"/>
              <a:gd name="connsiteY5372" fmla="*/ 5750118 h 6857999"/>
              <a:gd name="connsiteX5373" fmla="*/ 1314435 w 6063277"/>
              <a:gd name="connsiteY5373" fmla="*/ 5757212 h 6857999"/>
              <a:gd name="connsiteX5374" fmla="*/ 1308917 w 6063277"/>
              <a:gd name="connsiteY5374" fmla="*/ 5744824 h 6857999"/>
              <a:gd name="connsiteX5375" fmla="*/ 1302902 w 6063277"/>
              <a:gd name="connsiteY5375" fmla="*/ 5730539 h 6857999"/>
              <a:gd name="connsiteX5376" fmla="*/ 1297341 w 6063277"/>
              <a:gd name="connsiteY5376" fmla="*/ 5714253 h 6857999"/>
              <a:gd name="connsiteX5377" fmla="*/ 1292380 w 6063277"/>
              <a:gd name="connsiteY5377" fmla="*/ 5695299 h 6857999"/>
              <a:gd name="connsiteX5378" fmla="*/ 1287569 w 6063277"/>
              <a:gd name="connsiteY5378" fmla="*/ 5675679 h 6857999"/>
              <a:gd name="connsiteX5379" fmla="*/ 1283606 w 6063277"/>
              <a:gd name="connsiteY5379" fmla="*/ 5654337 h 6857999"/>
              <a:gd name="connsiteX5380" fmla="*/ 1280344 w 6063277"/>
              <a:gd name="connsiteY5380" fmla="*/ 5631942 h 6857999"/>
              <a:gd name="connsiteX5381" fmla="*/ 1279825 w 6063277"/>
              <a:gd name="connsiteY5381" fmla="*/ 5607614 h 6857999"/>
              <a:gd name="connsiteX5382" fmla="*/ 1289547 w 6063277"/>
              <a:gd name="connsiteY5382" fmla="*/ 5607502 h 6857999"/>
              <a:gd name="connsiteX5383" fmla="*/ 1293185 w 6063277"/>
              <a:gd name="connsiteY5383" fmla="*/ 5607747 h 6857999"/>
              <a:gd name="connsiteX5384" fmla="*/ 1294778 w 6063277"/>
              <a:gd name="connsiteY5384" fmla="*/ 5608869 h 6857999"/>
              <a:gd name="connsiteX5385" fmla="*/ 1296372 w 6063277"/>
              <a:gd name="connsiteY5385" fmla="*/ 5609991 h 6857999"/>
              <a:gd name="connsiteX5386" fmla="*/ 1296869 w 6063277"/>
              <a:gd name="connsiteY5386" fmla="*/ 5611886 h 6857999"/>
              <a:gd name="connsiteX5387" fmla="*/ 1296516 w 6063277"/>
              <a:gd name="connsiteY5387" fmla="*/ 5615502 h 6857999"/>
              <a:gd name="connsiteX5388" fmla="*/ 1294516 w 6063277"/>
              <a:gd name="connsiteY5388" fmla="*/ 5620278 h 6857999"/>
              <a:gd name="connsiteX5389" fmla="*/ 1292763 w 6063277"/>
              <a:gd name="connsiteY5389" fmla="*/ 5626002 h 6857999"/>
              <a:gd name="connsiteX5390" fmla="*/ 1291109 w 6063277"/>
              <a:gd name="connsiteY5390" fmla="*/ 5633339 h 6857999"/>
              <a:gd name="connsiteX5391" fmla="*/ 1291305 w 6063277"/>
              <a:gd name="connsiteY5391" fmla="*/ 5636569 h 6857999"/>
              <a:gd name="connsiteX5392" fmla="*/ 1292298 w 6063277"/>
              <a:gd name="connsiteY5392" fmla="*/ 5640360 h 6857999"/>
              <a:gd name="connsiteX5393" fmla="*/ 1304913 w 6063277"/>
              <a:gd name="connsiteY5393" fmla="*/ 5637649 h 6857999"/>
              <a:gd name="connsiteX5394" fmla="*/ 1314287 w 6063277"/>
              <a:gd name="connsiteY5394" fmla="*/ 5634975 h 6857999"/>
              <a:gd name="connsiteX5395" fmla="*/ 1320024 w 6063277"/>
              <a:gd name="connsiteY5395" fmla="*/ 5632057 h 6857999"/>
              <a:gd name="connsiteX5396" fmla="*/ 1324413 w 6063277"/>
              <a:gd name="connsiteY5396" fmla="*/ 5628966 h 6857999"/>
              <a:gd name="connsiteX5397" fmla="*/ 1328007 w 6063277"/>
              <a:gd name="connsiteY5397" fmla="*/ 5625312 h 6857999"/>
              <a:gd name="connsiteX5398" fmla="*/ 1328359 w 6063277"/>
              <a:gd name="connsiteY5398" fmla="*/ 5621697 h 6857999"/>
              <a:gd name="connsiteX5399" fmla="*/ 1328716 w 6063277"/>
              <a:gd name="connsiteY5399" fmla="*/ 5618081 h 6857999"/>
              <a:gd name="connsiteX5400" fmla="*/ 1329220 w 6063277"/>
              <a:gd name="connsiteY5400" fmla="*/ 5613797 h 6857999"/>
              <a:gd name="connsiteX5401" fmla="*/ 1327783 w 6063277"/>
              <a:gd name="connsiteY5401" fmla="*/ 5605830 h 6857999"/>
              <a:gd name="connsiteX5402" fmla="*/ 1327340 w 6063277"/>
              <a:gd name="connsiteY5402" fmla="*/ 5601652 h 6857999"/>
              <a:gd name="connsiteX5403" fmla="*/ 1329189 w 6063277"/>
              <a:gd name="connsiteY5403" fmla="*/ 5597544 h 6857999"/>
              <a:gd name="connsiteX5404" fmla="*/ 1331984 w 6063277"/>
              <a:gd name="connsiteY5404" fmla="*/ 5593329 h 6857999"/>
              <a:gd name="connsiteX5405" fmla="*/ 1335181 w 6063277"/>
              <a:gd name="connsiteY5405" fmla="*/ 5589395 h 6857999"/>
              <a:gd name="connsiteX5406" fmla="*/ 1341464 w 6063277"/>
              <a:gd name="connsiteY5406" fmla="*/ 5586092 h 6857999"/>
              <a:gd name="connsiteX5407" fmla="*/ 1350742 w 6063277"/>
              <a:gd name="connsiteY5407" fmla="*/ 5581803 h 6857999"/>
              <a:gd name="connsiteX5408" fmla="*/ 1350149 w 6063277"/>
              <a:gd name="connsiteY5408" fmla="*/ 5578292 h 6857999"/>
              <a:gd name="connsiteX5409" fmla="*/ 1348706 w 6063277"/>
              <a:gd name="connsiteY5409" fmla="*/ 5576503 h 6857999"/>
              <a:gd name="connsiteX5410" fmla="*/ 1346464 w 6063277"/>
              <a:gd name="connsiteY5410" fmla="*/ 5574153 h 6857999"/>
              <a:gd name="connsiteX5411" fmla="*/ 1344871 w 6063277"/>
              <a:gd name="connsiteY5411" fmla="*/ 5573031 h 6857999"/>
              <a:gd name="connsiteX5412" fmla="*/ 1342332 w 6063277"/>
              <a:gd name="connsiteY5412" fmla="*/ 5572013 h 6857999"/>
              <a:gd name="connsiteX5413" fmla="*/ 1339091 w 6063277"/>
              <a:gd name="connsiteY5413" fmla="*/ 5572051 h 6857999"/>
              <a:gd name="connsiteX5414" fmla="*/ 1333558 w 6063277"/>
              <a:gd name="connsiteY5414" fmla="*/ 5572019 h 6857999"/>
              <a:gd name="connsiteX5415" fmla="*/ 1327175 w 6063277"/>
              <a:gd name="connsiteY5415" fmla="*/ 5573708 h 6857999"/>
              <a:gd name="connsiteX5416" fmla="*/ 1320640 w 6063277"/>
              <a:gd name="connsiteY5416" fmla="*/ 5576064 h 6857999"/>
              <a:gd name="connsiteX5417" fmla="*/ 1306328 w 6063277"/>
              <a:gd name="connsiteY5417" fmla="*/ 5582216 h 6857999"/>
              <a:gd name="connsiteX5418" fmla="*/ 1299493 w 6063277"/>
              <a:gd name="connsiteY5418" fmla="*/ 5585907 h 6857999"/>
              <a:gd name="connsiteX5419" fmla="*/ 1292962 w 6063277"/>
              <a:gd name="connsiteY5419" fmla="*/ 5588263 h 6857999"/>
              <a:gd name="connsiteX5420" fmla="*/ 1287525 w 6063277"/>
              <a:gd name="connsiteY5420" fmla="*/ 5589845 h 6857999"/>
              <a:gd name="connsiteX5421" fmla="*/ 1282790 w 6063277"/>
              <a:gd name="connsiteY5421" fmla="*/ 5590375 h 6857999"/>
              <a:gd name="connsiteX5422" fmla="*/ 1280647 w 6063277"/>
              <a:gd name="connsiteY5422" fmla="*/ 5589639 h 6857999"/>
              <a:gd name="connsiteX5423" fmla="*/ 1278354 w 6063277"/>
              <a:gd name="connsiteY5423" fmla="*/ 5589570 h 6857999"/>
              <a:gd name="connsiteX5424" fmla="*/ 1277857 w 6063277"/>
              <a:gd name="connsiteY5424" fmla="*/ 5587675 h 6857999"/>
              <a:gd name="connsiteX5425" fmla="*/ 1276414 w 6063277"/>
              <a:gd name="connsiteY5425" fmla="*/ 5585885 h 6857999"/>
              <a:gd name="connsiteX5426" fmla="*/ 1274775 w 6063277"/>
              <a:gd name="connsiteY5426" fmla="*/ 5580866 h 6857999"/>
              <a:gd name="connsiteX5427" fmla="*/ 1276181 w 6063277"/>
              <a:gd name="connsiteY5427" fmla="*/ 5572580 h 6857999"/>
              <a:gd name="connsiteX5428" fmla="*/ 1279420 w 6063277"/>
              <a:gd name="connsiteY5428" fmla="*/ 5572544 h 6857999"/>
              <a:gd name="connsiteX5429" fmla="*/ 1282112 w 6063277"/>
              <a:gd name="connsiteY5429" fmla="*/ 5572894 h 6857999"/>
              <a:gd name="connsiteX5430" fmla="*/ 1283705 w 6063277"/>
              <a:gd name="connsiteY5430" fmla="*/ 5574016 h 6857999"/>
              <a:gd name="connsiteX5431" fmla="*/ 1284751 w 6063277"/>
              <a:gd name="connsiteY5431" fmla="*/ 5575525 h 6857999"/>
              <a:gd name="connsiteX5432" fmla="*/ 1286541 w 6063277"/>
              <a:gd name="connsiteY5432" fmla="*/ 5579876 h 6857999"/>
              <a:gd name="connsiteX5433" fmla="*/ 1288330 w 6063277"/>
              <a:gd name="connsiteY5433" fmla="*/ 5584228 h 6857999"/>
              <a:gd name="connsiteX5434" fmla="*/ 1293871 w 6063277"/>
              <a:gd name="connsiteY5434" fmla="*/ 5578082 h 6857999"/>
              <a:gd name="connsiteX5435" fmla="*/ 1298066 w 6063277"/>
              <a:gd name="connsiteY5435" fmla="*/ 5571760 h 6857999"/>
              <a:gd name="connsiteX5436" fmla="*/ 1302811 w 6063277"/>
              <a:gd name="connsiteY5436" fmla="*/ 5565052 h 6857999"/>
              <a:gd name="connsiteX5437" fmla="*/ 1306208 w 6063277"/>
              <a:gd name="connsiteY5437" fmla="*/ 5558169 h 6857999"/>
              <a:gd name="connsiteX5438" fmla="*/ 1296637 w 6063277"/>
              <a:gd name="connsiteY5438" fmla="*/ 5557613 h 6857999"/>
              <a:gd name="connsiteX5439" fmla="*/ 1288563 w 6063277"/>
              <a:gd name="connsiteY5439" fmla="*/ 5556565 h 6857999"/>
              <a:gd name="connsiteX5440" fmla="*/ 1281338 w 6063277"/>
              <a:gd name="connsiteY5440" fmla="*/ 5553797 h 6857999"/>
              <a:gd name="connsiteX5441" fmla="*/ 1276009 w 6063277"/>
              <a:gd name="connsiteY5441" fmla="*/ 5550816 h 6857999"/>
              <a:gd name="connsiteX5442" fmla="*/ 1271377 w 6063277"/>
              <a:gd name="connsiteY5442" fmla="*/ 5546782 h 6857999"/>
              <a:gd name="connsiteX5443" fmla="*/ 1267843 w 6063277"/>
              <a:gd name="connsiteY5443" fmla="*/ 5541974 h 6857999"/>
              <a:gd name="connsiteX5444" fmla="*/ 1264611 w 6063277"/>
              <a:gd name="connsiteY5444" fmla="*/ 5535833 h 6857999"/>
              <a:gd name="connsiteX5445" fmla="*/ 1262875 w 6063277"/>
              <a:gd name="connsiteY5445" fmla="*/ 5529199 h 6857999"/>
              <a:gd name="connsiteX5446" fmla="*/ 1261288 w 6063277"/>
              <a:gd name="connsiteY5446" fmla="*/ 5521898 h 6857999"/>
              <a:gd name="connsiteX5447" fmla="*/ 1260252 w 6063277"/>
              <a:gd name="connsiteY5447" fmla="*/ 5514211 h 6857999"/>
              <a:gd name="connsiteX5448" fmla="*/ 1258230 w 6063277"/>
              <a:gd name="connsiteY5448" fmla="*/ 5496554 h 6857999"/>
              <a:gd name="connsiteX5449" fmla="*/ 1257209 w 6063277"/>
              <a:gd name="connsiteY5449" fmla="*/ 5476509 h 6857999"/>
              <a:gd name="connsiteX5450" fmla="*/ 1254593 w 6063277"/>
              <a:gd name="connsiteY5450" fmla="*/ 5455341 h 6857999"/>
              <a:gd name="connsiteX5451" fmla="*/ 1252395 w 6063277"/>
              <a:gd name="connsiteY5451" fmla="*/ 5456889 h 6857999"/>
              <a:gd name="connsiteX5452" fmla="*/ 1250450 w 6063277"/>
              <a:gd name="connsiteY5452" fmla="*/ 5459382 h 6857999"/>
              <a:gd name="connsiteX5453" fmla="*/ 1246007 w 6063277"/>
              <a:gd name="connsiteY5453" fmla="*/ 5464755 h 6857999"/>
              <a:gd name="connsiteX5454" fmla="*/ 1242359 w 6063277"/>
              <a:gd name="connsiteY5454" fmla="*/ 5470691 h 6857999"/>
              <a:gd name="connsiteX5455" fmla="*/ 1238563 w 6063277"/>
              <a:gd name="connsiteY5455" fmla="*/ 5477294 h 6857999"/>
              <a:gd name="connsiteX5456" fmla="*/ 1235067 w 6063277"/>
              <a:gd name="connsiteY5456" fmla="*/ 5482561 h 6857999"/>
              <a:gd name="connsiteX5457" fmla="*/ 1231872 w 6063277"/>
              <a:gd name="connsiteY5457" fmla="*/ 5486495 h 6857999"/>
              <a:gd name="connsiteX5458" fmla="*/ 1230776 w 6063277"/>
              <a:gd name="connsiteY5458" fmla="*/ 5487268 h 6857999"/>
              <a:gd name="connsiteX5459" fmla="*/ 1229279 w 6063277"/>
              <a:gd name="connsiteY5459" fmla="*/ 5487760 h 6857999"/>
              <a:gd name="connsiteX5460" fmla="*/ 1228084 w 6063277"/>
              <a:gd name="connsiteY5460" fmla="*/ 5486918 h 6857999"/>
              <a:gd name="connsiteX5461" fmla="*/ 1227588 w 6063277"/>
              <a:gd name="connsiteY5461" fmla="*/ 5485023 h 6857999"/>
              <a:gd name="connsiteX5462" fmla="*/ 1225362 w 6063277"/>
              <a:gd name="connsiteY5462" fmla="*/ 5470315 h 6857999"/>
              <a:gd name="connsiteX5463" fmla="*/ 1225552 w 6063277"/>
              <a:gd name="connsiteY5463" fmla="*/ 5479722 h 6857999"/>
              <a:gd name="connsiteX5464" fmla="*/ 1227588 w 6063277"/>
              <a:gd name="connsiteY5464" fmla="*/ 5485023 h 6857999"/>
              <a:gd name="connsiteX5465" fmla="*/ 1233322 w 6063277"/>
              <a:gd name="connsiteY5465" fmla="*/ 5523074 h 6857999"/>
              <a:gd name="connsiteX5466" fmla="*/ 1237284 w 6063277"/>
              <a:gd name="connsiteY5466" fmla="*/ 5544415 h 6857999"/>
              <a:gd name="connsiteX5467" fmla="*/ 1242592 w 6063277"/>
              <a:gd name="connsiteY5467" fmla="*/ 5565932 h 6857999"/>
              <a:gd name="connsiteX5468" fmla="*/ 1247252 w 6063277"/>
              <a:gd name="connsiteY5468" fmla="*/ 5586219 h 6857999"/>
              <a:gd name="connsiteX5469" fmla="*/ 1250830 w 6063277"/>
              <a:gd name="connsiteY5469" fmla="*/ 5594924 h 6857999"/>
              <a:gd name="connsiteX5470" fmla="*/ 1254162 w 6063277"/>
              <a:gd name="connsiteY5470" fmla="*/ 5602680 h 6857999"/>
              <a:gd name="connsiteX5471" fmla="*/ 1257889 w 6063277"/>
              <a:gd name="connsiteY5471" fmla="*/ 5610717 h 6857999"/>
              <a:gd name="connsiteX5472" fmla="*/ 1262071 w 6063277"/>
              <a:gd name="connsiteY5472" fmla="*/ 5616752 h 6857999"/>
              <a:gd name="connsiteX5473" fmla="*/ 1265601 w 6063277"/>
              <a:gd name="connsiteY5473" fmla="*/ 5621560 h 6857999"/>
              <a:gd name="connsiteX5474" fmla="*/ 1270383 w 6063277"/>
              <a:gd name="connsiteY5474" fmla="*/ 5624927 h 6857999"/>
              <a:gd name="connsiteX5475" fmla="*/ 1265587 w 6063277"/>
              <a:gd name="connsiteY5475" fmla="*/ 5633916 h 6857999"/>
              <a:gd name="connsiteX5476" fmla="*/ 1263482 w 6063277"/>
              <a:gd name="connsiteY5476" fmla="*/ 5643256 h 6857999"/>
              <a:gd name="connsiteX5477" fmla="*/ 1261226 w 6063277"/>
              <a:gd name="connsiteY5477" fmla="*/ 5653262 h 6857999"/>
              <a:gd name="connsiteX5478" fmla="*/ 1261662 w 6063277"/>
              <a:gd name="connsiteY5478" fmla="*/ 5663618 h 6857999"/>
              <a:gd name="connsiteX5479" fmla="*/ 1261947 w 6063277"/>
              <a:gd name="connsiteY5479" fmla="*/ 5674641 h 6857999"/>
              <a:gd name="connsiteX5480" fmla="*/ 1263729 w 6063277"/>
              <a:gd name="connsiteY5480" fmla="*/ 5685172 h 6857999"/>
              <a:gd name="connsiteX5481" fmla="*/ 1265909 w 6063277"/>
              <a:gd name="connsiteY5481" fmla="*/ 5695983 h 6857999"/>
              <a:gd name="connsiteX5482" fmla="*/ 1269435 w 6063277"/>
              <a:gd name="connsiteY5482" fmla="*/ 5706969 h 6857999"/>
              <a:gd name="connsiteX5483" fmla="*/ 1274058 w 6063277"/>
              <a:gd name="connsiteY5483" fmla="*/ 5717182 h 6857999"/>
              <a:gd name="connsiteX5484" fmla="*/ 1279627 w 6063277"/>
              <a:gd name="connsiteY5484" fmla="*/ 5727288 h 6857999"/>
              <a:gd name="connsiteX5485" fmla="*/ 1285198 w 6063277"/>
              <a:gd name="connsiteY5485" fmla="*/ 5737396 h 6857999"/>
              <a:gd name="connsiteX5486" fmla="*/ 1293212 w 6063277"/>
              <a:gd name="connsiteY5486" fmla="*/ 5746903 h 6857999"/>
              <a:gd name="connsiteX5487" fmla="*/ 1300579 w 6063277"/>
              <a:gd name="connsiteY5487" fmla="*/ 5755184 h 6857999"/>
              <a:gd name="connsiteX5488" fmla="*/ 1308894 w 6063277"/>
              <a:gd name="connsiteY5488" fmla="*/ 5763359 h 6857999"/>
              <a:gd name="connsiteX5489" fmla="*/ 1318456 w 6063277"/>
              <a:gd name="connsiteY5489" fmla="*/ 5770094 h 6857999"/>
              <a:gd name="connsiteX5490" fmla="*/ 1327771 w 6063277"/>
              <a:gd name="connsiteY5490" fmla="*/ 5775880 h 6857999"/>
              <a:gd name="connsiteX5491" fmla="*/ 1336612 w 6063277"/>
              <a:gd name="connsiteY5491" fmla="*/ 5802203 h 6857999"/>
              <a:gd name="connsiteX5492" fmla="*/ 1346045 w 6063277"/>
              <a:gd name="connsiteY5492" fmla="*/ 5832038 h 6857999"/>
              <a:gd name="connsiteX5493" fmla="*/ 1365553 w 6063277"/>
              <a:gd name="connsiteY5493" fmla="*/ 5899112 h 6857999"/>
              <a:gd name="connsiteX5494" fmla="*/ 1376875 w 6063277"/>
              <a:gd name="connsiteY5494" fmla="*/ 5934912 h 6857999"/>
              <a:gd name="connsiteX5495" fmla="*/ 1390091 w 6063277"/>
              <a:gd name="connsiteY5495" fmla="*/ 5970501 h 6857999"/>
              <a:gd name="connsiteX5496" fmla="*/ 1403554 w 6063277"/>
              <a:gd name="connsiteY5496" fmla="*/ 6007038 h 6857999"/>
              <a:gd name="connsiteX5497" fmla="*/ 1411108 w 6063277"/>
              <a:gd name="connsiteY5497" fmla="*/ 6024726 h 6857999"/>
              <a:gd name="connsiteX5498" fmla="*/ 1419761 w 6063277"/>
              <a:gd name="connsiteY5498" fmla="*/ 6041641 h 6857999"/>
              <a:gd name="connsiteX5499" fmla="*/ 1419091 w 6063277"/>
              <a:gd name="connsiteY5499" fmla="*/ 6058949 h 6857999"/>
              <a:gd name="connsiteX5500" fmla="*/ 1420317 w 6063277"/>
              <a:gd name="connsiteY5500" fmla="*/ 6076045 h 6857999"/>
              <a:gd name="connsiteX5501" fmla="*/ 1421691 w 6063277"/>
              <a:gd name="connsiteY5501" fmla="*/ 6092474 h 6857999"/>
              <a:gd name="connsiteX5502" fmla="*/ 1424014 w 6063277"/>
              <a:gd name="connsiteY5502" fmla="*/ 6108796 h 6857999"/>
              <a:gd name="connsiteX5503" fmla="*/ 1429705 w 6063277"/>
              <a:gd name="connsiteY5503" fmla="*/ 6142950 h 6857999"/>
              <a:gd name="connsiteX5504" fmla="*/ 1436094 w 6063277"/>
              <a:gd name="connsiteY5504" fmla="*/ 6176050 h 6857999"/>
              <a:gd name="connsiteX5505" fmla="*/ 1444776 w 6063277"/>
              <a:gd name="connsiteY5505" fmla="*/ 6209220 h 6857999"/>
              <a:gd name="connsiteX5506" fmla="*/ 1453460 w 6063277"/>
              <a:gd name="connsiteY5506" fmla="*/ 6242389 h 6857999"/>
              <a:gd name="connsiteX5507" fmla="*/ 1472569 w 6063277"/>
              <a:gd name="connsiteY5507" fmla="*/ 6309183 h 6857999"/>
              <a:gd name="connsiteX5508" fmla="*/ 1477583 w 6063277"/>
              <a:gd name="connsiteY5508" fmla="*/ 6325854 h 6857999"/>
              <a:gd name="connsiteX5509" fmla="*/ 1482595 w 6063277"/>
              <a:gd name="connsiteY5509" fmla="*/ 6342527 h 6857999"/>
              <a:gd name="connsiteX5510" fmla="*/ 1494519 w 6063277"/>
              <a:gd name="connsiteY5510" fmla="*/ 6375659 h 6857999"/>
              <a:gd name="connsiteX5511" fmla="*/ 1507540 w 6063277"/>
              <a:gd name="connsiteY5511" fmla="*/ 6408017 h 6857999"/>
              <a:gd name="connsiteX5512" fmla="*/ 1521904 w 6063277"/>
              <a:gd name="connsiteY5512" fmla="*/ 6440552 h 6857999"/>
              <a:gd name="connsiteX5513" fmla="*/ 1536820 w 6063277"/>
              <a:gd name="connsiteY5513" fmla="*/ 6472699 h 6857999"/>
              <a:gd name="connsiteX5514" fmla="*/ 1552682 w 6063277"/>
              <a:gd name="connsiteY5514" fmla="*/ 6504741 h 6857999"/>
              <a:gd name="connsiteX5515" fmla="*/ 1584406 w 6063277"/>
              <a:gd name="connsiteY5515" fmla="*/ 6568824 h 6857999"/>
              <a:gd name="connsiteX5516" fmla="*/ 1600268 w 6063277"/>
              <a:gd name="connsiteY5516" fmla="*/ 6600865 h 6857999"/>
              <a:gd name="connsiteX5517" fmla="*/ 1615580 w 6063277"/>
              <a:gd name="connsiteY5517" fmla="*/ 6633294 h 6857999"/>
              <a:gd name="connsiteX5518" fmla="*/ 1630496 w 6063277"/>
              <a:gd name="connsiteY5518" fmla="*/ 6665440 h 6857999"/>
              <a:gd name="connsiteX5519" fmla="*/ 1638901 w 6063277"/>
              <a:gd name="connsiteY5519" fmla="*/ 6681408 h 6857999"/>
              <a:gd name="connsiteX5520" fmla="*/ 1647853 w 6063277"/>
              <a:gd name="connsiteY5520" fmla="*/ 6696990 h 6857999"/>
              <a:gd name="connsiteX5521" fmla="*/ 1666309 w 6063277"/>
              <a:gd name="connsiteY5521" fmla="*/ 6727766 h 6857999"/>
              <a:gd name="connsiteX5522" fmla="*/ 1684066 w 6063277"/>
              <a:gd name="connsiteY5522" fmla="*/ 6759596 h 6857999"/>
              <a:gd name="connsiteX5523" fmla="*/ 1700629 w 6063277"/>
              <a:gd name="connsiteY5523" fmla="*/ 6790583 h 6857999"/>
              <a:gd name="connsiteX5524" fmla="*/ 1717985 w 6063277"/>
              <a:gd name="connsiteY5524" fmla="*/ 6822133 h 6857999"/>
              <a:gd name="connsiteX5525" fmla="*/ 1732900 w 6063277"/>
              <a:gd name="connsiteY5525" fmla="*/ 6854280 h 6857999"/>
              <a:gd name="connsiteX5526" fmla="*/ 1734626 w 6063277"/>
              <a:gd name="connsiteY5526" fmla="*/ 6857999 h 6857999"/>
              <a:gd name="connsiteX5527" fmla="*/ 209506 w 6063277"/>
              <a:gd name="connsiteY5527" fmla="*/ 6857999 h 6857999"/>
              <a:gd name="connsiteX5528" fmla="*/ 193553 w 6063277"/>
              <a:gd name="connsiteY5528" fmla="*/ 6829987 h 6857999"/>
              <a:gd name="connsiteX5529" fmla="*/ 183156 w 6063277"/>
              <a:gd name="connsiteY5529" fmla="*/ 6812615 h 6857999"/>
              <a:gd name="connsiteX5530" fmla="*/ 171813 w 6063277"/>
              <a:gd name="connsiteY5530" fmla="*/ 6795350 h 6857999"/>
              <a:gd name="connsiteX5531" fmla="*/ 159370 w 6063277"/>
              <a:gd name="connsiteY5531" fmla="*/ 6778859 h 6857999"/>
              <a:gd name="connsiteX5532" fmla="*/ 146929 w 6063277"/>
              <a:gd name="connsiteY5532" fmla="*/ 6762367 h 6857999"/>
              <a:gd name="connsiteX5533" fmla="*/ 131895 w 6063277"/>
              <a:gd name="connsiteY5533" fmla="*/ 6747139 h 6857999"/>
              <a:gd name="connsiteX5534" fmla="*/ 116859 w 6063277"/>
              <a:gd name="connsiteY5534" fmla="*/ 6731913 h 6857999"/>
              <a:gd name="connsiteX5535" fmla="*/ 114264 w 6063277"/>
              <a:gd name="connsiteY5535" fmla="*/ 6733179 h 6857999"/>
              <a:gd name="connsiteX5536" fmla="*/ 113018 w 6063277"/>
              <a:gd name="connsiteY5536" fmla="*/ 6734618 h 6857999"/>
              <a:gd name="connsiteX5537" fmla="*/ 110821 w 6063277"/>
              <a:gd name="connsiteY5537" fmla="*/ 6736165 h 6857999"/>
              <a:gd name="connsiteX5538" fmla="*/ 109821 w 6063277"/>
              <a:gd name="connsiteY5538" fmla="*/ 6738552 h 6857999"/>
              <a:gd name="connsiteX5539" fmla="*/ 109069 w 6063277"/>
              <a:gd name="connsiteY5539" fmla="*/ 6741888 h 6857999"/>
              <a:gd name="connsiteX5540" fmla="*/ 108815 w 6063277"/>
              <a:gd name="connsiteY5540" fmla="*/ 6747119 h 6857999"/>
              <a:gd name="connsiteX5541" fmla="*/ 111000 w 6063277"/>
              <a:gd name="connsiteY5541" fmla="*/ 6751752 h 6857999"/>
              <a:gd name="connsiteX5542" fmla="*/ 113039 w 6063277"/>
              <a:gd name="connsiteY5542" fmla="*/ 6757051 h 6857999"/>
              <a:gd name="connsiteX5543" fmla="*/ 118459 w 6063277"/>
              <a:gd name="connsiteY5543" fmla="*/ 6767824 h 6857999"/>
              <a:gd name="connsiteX5544" fmla="*/ 121983 w 6063277"/>
              <a:gd name="connsiteY5544" fmla="*/ 6778811 h 6857999"/>
              <a:gd name="connsiteX5545" fmla="*/ 122827 w 6063277"/>
              <a:gd name="connsiteY5545" fmla="*/ 6783269 h 6857999"/>
              <a:gd name="connsiteX5546" fmla="*/ 122720 w 6063277"/>
              <a:gd name="connsiteY5546" fmla="*/ 6787832 h 6857999"/>
              <a:gd name="connsiteX5547" fmla="*/ 121421 w 6063277"/>
              <a:gd name="connsiteY5547" fmla="*/ 6791554 h 6857999"/>
              <a:gd name="connsiteX5548" fmla="*/ 120021 w 6063277"/>
              <a:gd name="connsiteY5548" fmla="*/ 6793663 h 6857999"/>
              <a:gd name="connsiteX5549" fmla="*/ 117827 w 6063277"/>
              <a:gd name="connsiteY5549" fmla="*/ 6795208 h 6857999"/>
              <a:gd name="connsiteX5550" fmla="*/ 115632 w 6063277"/>
              <a:gd name="connsiteY5550" fmla="*/ 6796753 h 6857999"/>
              <a:gd name="connsiteX5551" fmla="*/ 112239 w 6063277"/>
              <a:gd name="connsiteY5551" fmla="*/ 6797458 h 6857999"/>
              <a:gd name="connsiteX5552" fmla="*/ 108850 w 6063277"/>
              <a:gd name="connsiteY5552" fmla="*/ 6798162 h 6857999"/>
              <a:gd name="connsiteX5553" fmla="*/ 105060 w 6063277"/>
              <a:gd name="connsiteY5553" fmla="*/ 6798587 h 6857999"/>
              <a:gd name="connsiteX5554" fmla="*/ 98754 w 6063277"/>
              <a:gd name="connsiteY5554" fmla="*/ 6779457 h 6857999"/>
              <a:gd name="connsiteX5555" fmla="*/ 92695 w 6063277"/>
              <a:gd name="connsiteY5555" fmla="*/ 6761276 h 6857999"/>
              <a:gd name="connsiteX5556" fmla="*/ 82667 w 6063277"/>
              <a:gd name="connsiteY5556" fmla="*/ 6727931 h 6857999"/>
              <a:gd name="connsiteX5557" fmla="*/ 74630 w 6063277"/>
              <a:gd name="connsiteY5557" fmla="*/ 6695991 h 6857999"/>
              <a:gd name="connsiteX5558" fmla="*/ 66640 w 6063277"/>
              <a:gd name="connsiteY5558" fmla="*/ 6667947 h 6857999"/>
              <a:gd name="connsiteX5559" fmla="*/ 60873 w 6063277"/>
              <a:gd name="connsiteY5559" fmla="*/ 6654611 h 6857999"/>
              <a:gd name="connsiteX5560" fmla="*/ 55355 w 6063277"/>
              <a:gd name="connsiteY5560" fmla="*/ 6642222 h 6857999"/>
              <a:gd name="connsiteX5561" fmla="*/ 49440 w 6063277"/>
              <a:gd name="connsiteY5561" fmla="*/ 6629552 h 6857999"/>
              <a:gd name="connsiteX5562" fmla="*/ 42028 w 6063277"/>
              <a:gd name="connsiteY5562" fmla="*/ 6617376 h 6857999"/>
              <a:gd name="connsiteX5563" fmla="*/ 34066 w 6063277"/>
              <a:gd name="connsiteY5563" fmla="*/ 6605585 h 6857999"/>
              <a:gd name="connsiteX5564" fmla="*/ 25158 w 6063277"/>
              <a:gd name="connsiteY5564" fmla="*/ 6593901 h 6857999"/>
              <a:gd name="connsiteX5565" fmla="*/ 13408 w 6063277"/>
              <a:gd name="connsiteY5565" fmla="*/ 6582533 h 6857999"/>
              <a:gd name="connsiteX5566" fmla="*/ 1658 w 6063277"/>
              <a:gd name="connsiteY5566" fmla="*/ 6571166 h 6857999"/>
              <a:gd name="connsiteX5567" fmla="*/ 5350 w 6063277"/>
              <a:gd name="connsiteY5567" fmla="*/ 6569128 h 6857999"/>
              <a:gd name="connsiteX5568" fmla="*/ 9343 w 6063277"/>
              <a:gd name="connsiteY5568" fmla="*/ 6565755 h 6857999"/>
              <a:gd name="connsiteX5569" fmla="*/ 12386 w 6063277"/>
              <a:gd name="connsiteY5569" fmla="*/ 6562489 h 6857999"/>
              <a:gd name="connsiteX5570" fmla="*/ 15430 w 6063277"/>
              <a:gd name="connsiteY5570" fmla="*/ 6559221 h 6857999"/>
              <a:gd name="connsiteX5571" fmla="*/ 19129 w 6063277"/>
              <a:gd name="connsiteY5571" fmla="*/ 6551005 h 6857999"/>
              <a:gd name="connsiteX5572" fmla="*/ 22279 w 6063277"/>
              <a:gd name="connsiteY5572" fmla="*/ 6543175 h 6857999"/>
              <a:gd name="connsiteX5573" fmla="*/ 25181 w 6063277"/>
              <a:gd name="connsiteY5573" fmla="*/ 6534397 h 6857999"/>
              <a:gd name="connsiteX5574" fmla="*/ 26040 w 6063277"/>
              <a:gd name="connsiteY5574" fmla="*/ 6526496 h 6857999"/>
              <a:gd name="connsiteX5575" fmla="*/ 28941 w 6063277"/>
              <a:gd name="connsiteY5575" fmla="*/ 6517718 h 6857999"/>
              <a:gd name="connsiteX5576" fmla="*/ 31296 w 6063277"/>
              <a:gd name="connsiteY5576" fmla="*/ 6509326 h 6857999"/>
              <a:gd name="connsiteX5577" fmla="*/ 28656 w 6063277"/>
              <a:gd name="connsiteY5577" fmla="*/ 6506697 h 6857999"/>
              <a:gd name="connsiteX5578" fmla="*/ 25866 w 6063277"/>
              <a:gd name="connsiteY5578" fmla="*/ 6504732 h 6857999"/>
              <a:gd name="connsiteX5579" fmla="*/ 22777 w 6063277"/>
              <a:gd name="connsiteY5579" fmla="*/ 6504102 h 6857999"/>
              <a:gd name="connsiteX5580" fmla="*/ 19139 w 6063277"/>
              <a:gd name="connsiteY5580" fmla="*/ 6503858 h 6857999"/>
              <a:gd name="connsiteX5581" fmla="*/ 10614 w 6063277"/>
              <a:gd name="connsiteY5581" fmla="*/ 6504811 h 6857999"/>
              <a:gd name="connsiteX5582" fmla="*/ 1141 w 6063277"/>
              <a:gd name="connsiteY5582" fmla="*/ 6505870 h 6857999"/>
              <a:gd name="connsiteX5583" fmla="*/ 0 w 6063277"/>
              <a:gd name="connsiteY5583" fmla="*/ 6505998 h 6857999"/>
              <a:gd name="connsiteX5584" fmla="*/ 0 w 6063277"/>
              <a:gd name="connsiteY5584" fmla="*/ 6480547 h 6857999"/>
              <a:gd name="connsiteX5585" fmla="*/ 374 w 6063277"/>
              <a:gd name="connsiteY5585" fmla="*/ 6480595 h 6857999"/>
              <a:gd name="connsiteX5586" fmla="*/ 2915 w 6063277"/>
              <a:gd name="connsiteY5586" fmla="*/ 6481611 h 6857999"/>
              <a:gd name="connsiteX5587" fmla="*/ 7298 w 6063277"/>
              <a:gd name="connsiteY5587" fmla="*/ 6484698 h 6857999"/>
              <a:gd name="connsiteX5588" fmla="*/ 11282 w 6063277"/>
              <a:gd name="connsiteY5588" fmla="*/ 6487504 h 6857999"/>
              <a:gd name="connsiteX5589" fmla="*/ 15267 w 6063277"/>
              <a:gd name="connsiteY5589" fmla="*/ 6490310 h 6857999"/>
              <a:gd name="connsiteX5590" fmla="*/ 18358 w 6063277"/>
              <a:gd name="connsiteY5590" fmla="*/ 6490940 h 6857999"/>
              <a:gd name="connsiteX5591" fmla="*/ 20501 w 6063277"/>
              <a:gd name="connsiteY5591" fmla="*/ 6491675 h 6857999"/>
              <a:gd name="connsiteX5592" fmla="*/ 23341 w 6063277"/>
              <a:gd name="connsiteY5592" fmla="*/ 6491359 h 6857999"/>
              <a:gd name="connsiteX5593" fmla="*/ 27679 w 6063277"/>
              <a:gd name="connsiteY5593" fmla="*/ 6490549 h 6857999"/>
              <a:gd name="connsiteX5594" fmla="*/ 19470 w 6063277"/>
              <a:gd name="connsiteY5594" fmla="*/ 6477810 h 6857999"/>
              <a:gd name="connsiteX5595" fmla="*/ 13553 w 6063277"/>
              <a:gd name="connsiteY5595" fmla="*/ 6465141 h 6857999"/>
              <a:gd name="connsiteX5596" fmla="*/ 7487 w 6063277"/>
              <a:gd name="connsiteY5596" fmla="*/ 6453138 h 6857999"/>
              <a:gd name="connsiteX5597" fmla="*/ 3616 w 6063277"/>
              <a:gd name="connsiteY5597" fmla="*/ 6439589 h 6857999"/>
              <a:gd name="connsiteX5598" fmla="*/ 442 w 6063277"/>
              <a:gd name="connsiteY5598" fmla="*/ 6424988 h 6857999"/>
              <a:gd name="connsiteX5599" fmla="*/ 0 w 6063277"/>
              <a:gd name="connsiteY5599" fmla="*/ 64229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</a:cxnLst>
            <a:rect l="l" t="t" r="r" b="b"/>
            <a:pathLst>
              <a:path w="6063277" h="6857999">
                <a:moveTo>
                  <a:pt x="5178626" y="6825094"/>
                </a:moveTo>
                <a:lnTo>
                  <a:pt x="5185504" y="6825301"/>
                </a:lnTo>
                <a:lnTo>
                  <a:pt x="5189142" y="6825544"/>
                </a:lnTo>
                <a:lnTo>
                  <a:pt x="5193578" y="6826349"/>
                </a:lnTo>
                <a:lnTo>
                  <a:pt x="5199706" y="6829890"/>
                </a:lnTo>
                <a:lnTo>
                  <a:pt x="5181647" y="6840362"/>
                </a:lnTo>
                <a:lnTo>
                  <a:pt x="5160446" y="6852488"/>
                </a:lnTo>
                <a:lnTo>
                  <a:pt x="5149370" y="6857999"/>
                </a:lnTo>
                <a:lnTo>
                  <a:pt x="5093662" y="6857999"/>
                </a:lnTo>
                <a:lnTo>
                  <a:pt x="5102468" y="6855718"/>
                </a:lnTo>
                <a:lnTo>
                  <a:pt x="5112144" y="6851710"/>
                </a:lnTo>
                <a:lnTo>
                  <a:pt x="5120873" y="6847807"/>
                </a:lnTo>
                <a:lnTo>
                  <a:pt x="5137931" y="6839722"/>
                </a:lnTo>
                <a:lnTo>
                  <a:pt x="5155538" y="6831252"/>
                </a:lnTo>
                <a:lnTo>
                  <a:pt x="5162618" y="6828510"/>
                </a:lnTo>
                <a:lnTo>
                  <a:pt x="5171445" y="6826222"/>
                </a:lnTo>
                <a:close/>
                <a:moveTo>
                  <a:pt x="0" y="6745447"/>
                </a:moveTo>
                <a:lnTo>
                  <a:pt x="8416" y="6757112"/>
                </a:lnTo>
                <a:lnTo>
                  <a:pt x="11992" y="6762001"/>
                </a:lnTo>
                <a:lnTo>
                  <a:pt x="15635" y="6764566"/>
                </a:lnTo>
                <a:lnTo>
                  <a:pt x="12829" y="6766542"/>
                </a:lnTo>
                <a:lnTo>
                  <a:pt x="10179" y="6767838"/>
                </a:lnTo>
                <a:lnTo>
                  <a:pt x="6723" y="6768562"/>
                </a:lnTo>
                <a:lnTo>
                  <a:pt x="3826" y="6768893"/>
                </a:lnTo>
                <a:lnTo>
                  <a:pt x="837" y="6767578"/>
                </a:lnTo>
                <a:lnTo>
                  <a:pt x="0" y="6767210"/>
                </a:lnTo>
                <a:close/>
                <a:moveTo>
                  <a:pt x="5585645" y="6720248"/>
                </a:moveTo>
                <a:lnTo>
                  <a:pt x="5584848" y="6726048"/>
                </a:lnTo>
                <a:lnTo>
                  <a:pt x="5583073" y="6731954"/>
                </a:lnTo>
                <a:lnTo>
                  <a:pt x="5580473" y="6737278"/>
                </a:lnTo>
                <a:lnTo>
                  <a:pt x="5576067" y="6742127"/>
                </a:lnTo>
                <a:lnTo>
                  <a:pt x="5571661" y="6746976"/>
                </a:lnTo>
                <a:lnTo>
                  <a:pt x="5566579" y="6750555"/>
                </a:lnTo>
                <a:lnTo>
                  <a:pt x="5560370" y="6754927"/>
                </a:lnTo>
                <a:lnTo>
                  <a:pt x="5552921" y="6758426"/>
                </a:lnTo>
                <a:lnTo>
                  <a:pt x="5547014" y="6761423"/>
                </a:lnTo>
                <a:lnTo>
                  <a:pt x="5540279" y="6763838"/>
                </a:lnTo>
                <a:lnTo>
                  <a:pt x="5533546" y="6766252"/>
                </a:lnTo>
                <a:lnTo>
                  <a:pt x="5525835" y="6768772"/>
                </a:lnTo>
                <a:lnTo>
                  <a:pt x="5518838" y="6770206"/>
                </a:lnTo>
                <a:lnTo>
                  <a:pt x="5512973" y="6770845"/>
                </a:lnTo>
                <a:lnTo>
                  <a:pt x="5506128" y="6771592"/>
                </a:lnTo>
                <a:lnTo>
                  <a:pt x="5500412" y="6771542"/>
                </a:lnTo>
                <a:lnTo>
                  <a:pt x="5503992" y="6766111"/>
                </a:lnTo>
                <a:lnTo>
                  <a:pt x="5507984" y="6760972"/>
                </a:lnTo>
                <a:lnTo>
                  <a:pt x="5512086" y="6757500"/>
                </a:lnTo>
                <a:lnTo>
                  <a:pt x="5517168" y="6753921"/>
                </a:lnTo>
                <a:lnTo>
                  <a:pt x="5522923" y="6751614"/>
                </a:lnTo>
                <a:lnTo>
                  <a:pt x="5527136" y="6749811"/>
                </a:lnTo>
                <a:lnTo>
                  <a:pt x="5539887" y="6746069"/>
                </a:lnTo>
                <a:lnTo>
                  <a:pt x="5551663" y="6742433"/>
                </a:lnTo>
                <a:lnTo>
                  <a:pt x="5557832" y="6740417"/>
                </a:lnTo>
                <a:lnTo>
                  <a:pt x="5564152" y="6737713"/>
                </a:lnTo>
                <a:lnTo>
                  <a:pt x="5569082" y="6734822"/>
                </a:lnTo>
                <a:lnTo>
                  <a:pt x="5575290" y="6730450"/>
                </a:lnTo>
                <a:lnTo>
                  <a:pt x="5580526" y="6726182"/>
                </a:lnTo>
                <a:close/>
                <a:moveTo>
                  <a:pt x="5539670" y="6545635"/>
                </a:moveTo>
                <a:lnTo>
                  <a:pt x="5540336" y="6551433"/>
                </a:lnTo>
                <a:lnTo>
                  <a:pt x="5541410" y="6555234"/>
                </a:lnTo>
                <a:lnTo>
                  <a:pt x="5543028" y="6556373"/>
                </a:lnTo>
                <a:lnTo>
                  <a:pt x="5543836" y="6556942"/>
                </a:lnTo>
                <a:lnTo>
                  <a:pt x="5545589" y="6557418"/>
                </a:lnTo>
                <a:lnTo>
                  <a:pt x="5548020" y="6556844"/>
                </a:lnTo>
                <a:lnTo>
                  <a:pt x="5545452" y="6560363"/>
                </a:lnTo>
                <a:lnTo>
                  <a:pt x="5543961" y="6563120"/>
                </a:lnTo>
                <a:lnTo>
                  <a:pt x="5538554" y="6569206"/>
                </a:lnTo>
                <a:lnTo>
                  <a:pt x="5536798" y="6571014"/>
                </a:lnTo>
                <a:lnTo>
                  <a:pt x="5536389" y="6573011"/>
                </a:lnTo>
                <a:lnTo>
                  <a:pt x="5537197" y="6573581"/>
                </a:lnTo>
                <a:lnTo>
                  <a:pt x="5541786" y="6573767"/>
                </a:lnTo>
                <a:lnTo>
                  <a:pt x="5540702" y="6576808"/>
                </a:lnTo>
                <a:lnTo>
                  <a:pt x="5538808" y="6579283"/>
                </a:lnTo>
                <a:lnTo>
                  <a:pt x="5535566" y="6581565"/>
                </a:lnTo>
                <a:lnTo>
                  <a:pt x="5533405" y="6583088"/>
                </a:lnTo>
                <a:lnTo>
                  <a:pt x="5531514" y="6583279"/>
                </a:lnTo>
                <a:lnTo>
                  <a:pt x="5528681" y="6583566"/>
                </a:lnTo>
                <a:lnTo>
                  <a:pt x="5525037" y="6583284"/>
                </a:lnTo>
                <a:lnTo>
                  <a:pt x="5522070" y="6581956"/>
                </a:lnTo>
                <a:lnTo>
                  <a:pt x="5516675" y="6578919"/>
                </a:lnTo>
                <a:lnTo>
                  <a:pt x="5512499" y="6574455"/>
                </a:lnTo>
                <a:lnTo>
                  <a:pt x="5509807" y="6569514"/>
                </a:lnTo>
                <a:lnTo>
                  <a:pt x="5509543" y="6566283"/>
                </a:lnTo>
                <a:lnTo>
                  <a:pt x="5509279" y="6563052"/>
                </a:lnTo>
                <a:lnTo>
                  <a:pt x="5514953" y="6557915"/>
                </a:lnTo>
                <a:lnTo>
                  <a:pt x="5522383" y="6553253"/>
                </a:lnTo>
                <a:lnTo>
                  <a:pt x="5530081" y="6549540"/>
                </a:lnTo>
                <a:close/>
                <a:moveTo>
                  <a:pt x="5743567" y="6383033"/>
                </a:moveTo>
                <a:lnTo>
                  <a:pt x="5752210" y="6383746"/>
                </a:lnTo>
                <a:lnTo>
                  <a:pt x="5755858" y="6384011"/>
                </a:lnTo>
                <a:lnTo>
                  <a:pt x="5759219" y="6385610"/>
                </a:lnTo>
                <a:lnTo>
                  <a:pt x="5762985" y="6387493"/>
                </a:lnTo>
                <a:lnTo>
                  <a:pt x="5765800" y="6389476"/>
                </a:lnTo>
                <a:lnTo>
                  <a:pt x="5772095" y="6394678"/>
                </a:lnTo>
                <a:lnTo>
                  <a:pt x="5777417" y="6402264"/>
                </a:lnTo>
                <a:lnTo>
                  <a:pt x="5770148" y="6399450"/>
                </a:lnTo>
                <a:lnTo>
                  <a:pt x="5764490" y="6397768"/>
                </a:lnTo>
                <a:lnTo>
                  <a:pt x="5758141" y="6397138"/>
                </a:lnTo>
                <a:lnTo>
                  <a:pt x="5751105" y="6397559"/>
                </a:lnTo>
                <a:lnTo>
                  <a:pt x="5745016" y="6397879"/>
                </a:lnTo>
                <a:lnTo>
                  <a:pt x="5738098" y="6399918"/>
                </a:lnTo>
                <a:lnTo>
                  <a:pt x="5730232" y="6402058"/>
                </a:lnTo>
                <a:lnTo>
                  <a:pt x="5724116" y="6404665"/>
                </a:lnTo>
                <a:lnTo>
                  <a:pt x="5708901" y="6410846"/>
                </a:lnTo>
                <a:lnTo>
                  <a:pt x="5692999" y="6418079"/>
                </a:lnTo>
                <a:lnTo>
                  <a:pt x="5676146" y="6425412"/>
                </a:lnTo>
                <a:lnTo>
                  <a:pt x="5667994" y="6428886"/>
                </a:lnTo>
                <a:lnTo>
                  <a:pt x="5658635" y="6431510"/>
                </a:lnTo>
                <a:lnTo>
                  <a:pt x="5664373" y="6426336"/>
                </a:lnTo>
                <a:lnTo>
                  <a:pt x="5670255" y="6420493"/>
                </a:lnTo>
                <a:lnTo>
                  <a:pt x="5676538" y="6414935"/>
                </a:lnTo>
                <a:lnTo>
                  <a:pt x="5684717" y="6409175"/>
                </a:lnTo>
                <a:lnTo>
                  <a:pt x="5692351" y="6403799"/>
                </a:lnTo>
                <a:lnTo>
                  <a:pt x="5700933" y="6398323"/>
                </a:lnTo>
                <a:lnTo>
                  <a:pt x="5708969" y="6393229"/>
                </a:lnTo>
                <a:lnTo>
                  <a:pt x="5718212" y="6388987"/>
                </a:lnTo>
                <a:lnTo>
                  <a:pt x="5726223" y="6386179"/>
                </a:lnTo>
                <a:lnTo>
                  <a:pt x="5735439" y="6384224"/>
                </a:lnTo>
                <a:close/>
                <a:moveTo>
                  <a:pt x="5850550" y="6344027"/>
                </a:moveTo>
                <a:lnTo>
                  <a:pt x="5845645" y="6349165"/>
                </a:lnTo>
                <a:lnTo>
                  <a:pt x="5837567" y="6355976"/>
                </a:lnTo>
                <a:lnTo>
                  <a:pt x="5828779" y="6363848"/>
                </a:lnTo>
                <a:lnTo>
                  <a:pt x="5817845" y="6370987"/>
                </a:lnTo>
                <a:lnTo>
                  <a:pt x="5812055" y="6373942"/>
                </a:lnTo>
                <a:lnTo>
                  <a:pt x="5807773" y="6376396"/>
                </a:lnTo>
                <a:lnTo>
                  <a:pt x="5802852" y="6377617"/>
                </a:lnTo>
                <a:lnTo>
                  <a:pt x="5798484" y="6378447"/>
                </a:lnTo>
                <a:lnTo>
                  <a:pt x="5794275" y="6378606"/>
                </a:lnTo>
                <a:lnTo>
                  <a:pt x="5791087" y="6376361"/>
                </a:lnTo>
                <a:lnTo>
                  <a:pt x="5788455" y="6373725"/>
                </a:lnTo>
                <a:lnTo>
                  <a:pt x="5786288" y="6369076"/>
                </a:lnTo>
                <a:lnTo>
                  <a:pt x="5797328" y="6367476"/>
                </a:lnTo>
                <a:lnTo>
                  <a:pt x="5805108" y="6365925"/>
                </a:lnTo>
                <a:lnTo>
                  <a:pt x="5811694" y="6363533"/>
                </a:lnTo>
                <a:lnTo>
                  <a:pt x="5818037" y="6360188"/>
                </a:lnTo>
                <a:lnTo>
                  <a:pt x="5831278" y="6353108"/>
                </a:lnTo>
                <a:lnTo>
                  <a:pt x="5840082" y="6349153"/>
                </a:lnTo>
                <a:close/>
                <a:moveTo>
                  <a:pt x="1646322" y="6342468"/>
                </a:moveTo>
                <a:lnTo>
                  <a:pt x="1654370" y="6360231"/>
                </a:lnTo>
                <a:lnTo>
                  <a:pt x="1657785" y="6368684"/>
                </a:lnTo>
                <a:lnTo>
                  <a:pt x="1660260" y="6377228"/>
                </a:lnTo>
                <a:lnTo>
                  <a:pt x="1660286" y="6381781"/>
                </a:lnTo>
                <a:lnTo>
                  <a:pt x="1660036" y="6385386"/>
                </a:lnTo>
                <a:lnTo>
                  <a:pt x="1660194" y="6389275"/>
                </a:lnTo>
                <a:lnTo>
                  <a:pt x="1658061" y="6393064"/>
                </a:lnTo>
                <a:lnTo>
                  <a:pt x="1655388" y="6397231"/>
                </a:lnTo>
                <a:lnTo>
                  <a:pt x="1651502" y="6400540"/>
                </a:lnTo>
                <a:lnTo>
                  <a:pt x="1646671" y="6403941"/>
                </a:lnTo>
                <a:lnTo>
                  <a:pt x="1640626" y="6406485"/>
                </a:lnTo>
                <a:lnTo>
                  <a:pt x="1633795" y="6389581"/>
                </a:lnTo>
                <a:lnTo>
                  <a:pt x="1630509" y="6380465"/>
                </a:lnTo>
                <a:lnTo>
                  <a:pt x="1628442" y="6372205"/>
                </a:lnTo>
                <a:lnTo>
                  <a:pt x="1627878" y="6368030"/>
                </a:lnTo>
                <a:lnTo>
                  <a:pt x="1628259" y="6363763"/>
                </a:lnTo>
                <a:lnTo>
                  <a:pt x="1629450" y="6360065"/>
                </a:lnTo>
                <a:lnTo>
                  <a:pt x="1631178" y="6355992"/>
                </a:lnTo>
                <a:lnTo>
                  <a:pt x="1633717" y="6352489"/>
                </a:lnTo>
                <a:lnTo>
                  <a:pt x="1637199" y="6348893"/>
                </a:lnTo>
                <a:lnTo>
                  <a:pt x="1640144" y="6345677"/>
                </a:lnTo>
                <a:close/>
                <a:moveTo>
                  <a:pt x="5990941" y="6282105"/>
                </a:moveTo>
                <a:lnTo>
                  <a:pt x="5974425" y="6298303"/>
                </a:lnTo>
                <a:lnTo>
                  <a:pt x="5961514" y="6308537"/>
                </a:lnTo>
                <a:lnTo>
                  <a:pt x="5954928" y="6313175"/>
                </a:lnTo>
                <a:lnTo>
                  <a:pt x="5949582" y="6316369"/>
                </a:lnTo>
                <a:lnTo>
                  <a:pt x="5943689" y="6319948"/>
                </a:lnTo>
                <a:lnTo>
                  <a:pt x="5937941" y="6322856"/>
                </a:lnTo>
                <a:lnTo>
                  <a:pt x="5924529" y="6328875"/>
                </a:lnTo>
                <a:lnTo>
                  <a:pt x="5908404" y="6334524"/>
                </a:lnTo>
                <a:lnTo>
                  <a:pt x="5888435" y="6342879"/>
                </a:lnTo>
                <a:lnTo>
                  <a:pt x="5861213" y="6354629"/>
                </a:lnTo>
                <a:lnTo>
                  <a:pt x="5864415" y="6348378"/>
                </a:lnTo>
                <a:lnTo>
                  <a:pt x="5869377" y="6342600"/>
                </a:lnTo>
                <a:lnTo>
                  <a:pt x="5874894" y="6336433"/>
                </a:lnTo>
                <a:lnTo>
                  <a:pt x="5881071" y="6331511"/>
                </a:lnTo>
                <a:lnTo>
                  <a:pt x="5888209" y="6326485"/>
                </a:lnTo>
                <a:lnTo>
                  <a:pt x="5895749" y="6321746"/>
                </a:lnTo>
                <a:lnTo>
                  <a:pt x="5904099" y="6317577"/>
                </a:lnTo>
                <a:lnTo>
                  <a:pt x="5913405" y="6313307"/>
                </a:lnTo>
                <a:lnTo>
                  <a:pt x="5931464" y="6305155"/>
                </a:lnTo>
                <a:lnTo>
                  <a:pt x="5951290" y="6297472"/>
                </a:lnTo>
                <a:lnTo>
                  <a:pt x="5971115" y="6289788"/>
                </a:lnTo>
                <a:close/>
                <a:moveTo>
                  <a:pt x="6062819" y="6243052"/>
                </a:moveTo>
                <a:lnTo>
                  <a:pt x="6063277" y="6244919"/>
                </a:lnTo>
                <a:lnTo>
                  <a:pt x="6062248" y="6247288"/>
                </a:lnTo>
                <a:lnTo>
                  <a:pt x="6059962" y="6251088"/>
                </a:lnTo>
                <a:lnTo>
                  <a:pt x="6057835" y="6254229"/>
                </a:lnTo>
                <a:lnTo>
                  <a:pt x="6050380" y="6260574"/>
                </a:lnTo>
                <a:lnTo>
                  <a:pt x="6046764" y="6264215"/>
                </a:lnTo>
                <a:lnTo>
                  <a:pt x="6042375" y="6267306"/>
                </a:lnTo>
                <a:lnTo>
                  <a:pt x="6037208" y="6269851"/>
                </a:lnTo>
                <a:lnTo>
                  <a:pt x="6033684" y="6271236"/>
                </a:lnTo>
                <a:lnTo>
                  <a:pt x="6029774" y="6272347"/>
                </a:lnTo>
                <a:lnTo>
                  <a:pt x="6024538" y="6273297"/>
                </a:lnTo>
                <a:lnTo>
                  <a:pt x="6021655" y="6272041"/>
                </a:lnTo>
                <a:lnTo>
                  <a:pt x="6018774" y="6270785"/>
                </a:lnTo>
                <a:lnTo>
                  <a:pt x="6016212" y="6268209"/>
                </a:lnTo>
                <a:lnTo>
                  <a:pt x="6014910" y="6264197"/>
                </a:lnTo>
                <a:lnTo>
                  <a:pt x="6023348" y="6263183"/>
                </a:lnTo>
                <a:lnTo>
                  <a:pt x="6029134" y="6261847"/>
                </a:lnTo>
                <a:lnTo>
                  <a:pt x="6035079" y="6259850"/>
                </a:lnTo>
                <a:lnTo>
                  <a:pt x="6038763" y="6257804"/>
                </a:lnTo>
                <a:lnTo>
                  <a:pt x="6048642" y="6250846"/>
                </a:lnTo>
                <a:lnTo>
                  <a:pt x="6054908" y="6247529"/>
                </a:lnTo>
                <a:close/>
                <a:moveTo>
                  <a:pt x="5749870" y="6220555"/>
                </a:moveTo>
                <a:lnTo>
                  <a:pt x="5749315" y="6223308"/>
                </a:lnTo>
                <a:lnTo>
                  <a:pt x="5748901" y="6225371"/>
                </a:lnTo>
                <a:lnTo>
                  <a:pt x="5746118" y="6229695"/>
                </a:lnTo>
                <a:lnTo>
                  <a:pt x="5742077" y="6233132"/>
                </a:lnTo>
                <a:lnTo>
                  <a:pt x="5738174" y="6235880"/>
                </a:lnTo>
                <a:lnTo>
                  <a:pt x="5734693" y="6238923"/>
                </a:lnTo>
                <a:lnTo>
                  <a:pt x="5731071" y="6242655"/>
                </a:lnTo>
                <a:lnTo>
                  <a:pt x="5727450" y="6246387"/>
                </a:lnTo>
                <a:lnTo>
                  <a:pt x="5727454" y="6248748"/>
                </a:lnTo>
                <a:lnTo>
                  <a:pt x="5726902" y="6251499"/>
                </a:lnTo>
                <a:lnTo>
                  <a:pt x="5725923" y="6251597"/>
                </a:lnTo>
                <a:lnTo>
                  <a:pt x="5723549" y="6251497"/>
                </a:lnTo>
                <a:lnTo>
                  <a:pt x="5721452" y="6250020"/>
                </a:lnTo>
                <a:lnTo>
                  <a:pt x="5720610" y="6247068"/>
                </a:lnTo>
                <a:lnTo>
                  <a:pt x="5718926" y="6243527"/>
                </a:lnTo>
                <a:lnTo>
                  <a:pt x="5716393" y="6234676"/>
                </a:lnTo>
                <a:lnTo>
                  <a:pt x="5714700" y="6226416"/>
                </a:lnTo>
                <a:lnTo>
                  <a:pt x="5721544" y="6228095"/>
                </a:lnTo>
                <a:lnTo>
                  <a:pt x="5725872" y="6228000"/>
                </a:lnTo>
                <a:lnTo>
                  <a:pt x="5729780" y="6227612"/>
                </a:lnTo>
                <a:lnTo>
                  <a:pt x="5734246" y="6226832"/>
                </a:lnTo>
                <a:lnTo>
                  <a:pt x="5738849" y="6225361"/>
                </a:lnTo>
                <a:lnTo>
                  <a:pt x="5744568" y="6223106"/>
                </a:lnTo>
                <a:close/>
                <a:moveTo>
                  <a:pt x="5795851" y="6204808"/>
                </a:moveTo>
                <a:lnTo>
                  <a:pt x="5804759" y="6204986"/>
                </a:lnTo>
                <a:lnTo>
                  <a:pt x="5812965" y="6206195"/>
                </a:lnTo>
                <a:lnTo>
                  <a:pt x="5820471" y="6208434"/>
                </a:lnTo>
                <a:lnTo>
                  <a:pt x="5825052" y="6211660"/>
                </a:lnTo>
                <a:lnTo>
                  <a:pt x="5823873" y="6214639"/>
                </a:lnTo>
                <a:lnTo>
                  <a:pt x="5821169" y="6216543"/>
                </a:lnTo>
                <a:lnTo>
                  <a:pt x="5818241" y="6217530"/>
                </a:lnTo>
                <a:lnTo>
                  <a:pt x="5815857" y="6218135"/>
                </a:lnTo>
                <a:lnTo>
                  <a:pt x="5812706" y="6218203"/>
                </a:lnTo>
                <a:lnTo>
                  <a:pt x="5809334" y="6217351"/>
                </a:lnTo>
                <a:lnTo>
                  <a:pt x="5802209" y="6215382"/>
                </a:lnTo>
                <a:lnTo>
                  <a:pt x="5793621" y="6213904"/>
                </a:lnTo>
                <a:lnTo>
                  <a:pt x="5789328" y="6213165"/>
                </a:lnTo>
                <a:lnTo>
                  <a:pt x="5785256" y="6213345"/>
                </a:lnTo>
                <a:lnTo>
                  <a:pt x="5779719" y="6214018"/>
                </a:lnTo>
                <a:lnTo>
                  <a:pt x="5775710" y="6215766"/>
                </a:lnTo>
                <a:lnTo>
                  <a:pt x="5770238" y="6218008"/>
                </a:lnTo>
                <a:lnTo>
                  <a:pt x="5764829" y="6221817"/>
                </a:lnTo>
                <a:lnTo>
                  <a:pt x="5767087" y="6218076"/>
                </a:lnTo>
                <a:lnTo>
                  <a:pt x="5770272" y="6214221"/>
                </a:lnTo>
                <a:lnTo>
                  <a:pt x="5774058" y="6211555"/>
                </a:lnTo>
                <a:lnTo>
                  <a:pt x="5777304" y="6209269"/>
                </a:lnTo>
                <a:lnTo>
                  <a:pt x="5782235" y="6207408"/>
                </a:lnTo>
                <a:lnTo>
                  <a:pt x="5786465" y="6206579"/>
                </a:lnTo>
                <a:lnTo>
                  <a:pt x="5790695" y="6205750"/>
                </a:lnTo>
                <a:close/>
                <a:moveTo>
                  <a:pt x="5037143" y="6173182"/>
                </a:moveTo>
                <a:lnTo>
                  <a:pt x="5040782" y="6173425"/>
                </a:lnTo>
                <a:lnTo>
                  <a:pt x="5043322" y="6174443"/>
                </a:lnTo>
                <a:lnTo>
                  <a:pt x="5045713" y="6176126"/>
                </a:lnTo>
                <a:lnTo>
                  <a:pt x="5048105" y="6177810"/>
                </a:lnTo>
                <a:lnTo>
                  <a:pt x="5049249" y="6180934"/>
                </a:lnTo>
                <a:lnTo>
                  <a:pt x="5050939" y="6183672"/>
                </a:lnTo>
                <a:lnTo>
                  <a:pt x="5051534" y="6187182"/>
                </a:lnTo>
                <a:lnTo>
                  <a:pt x="5050482" y="6191852"/>
                </a:lnTo>
                <a:lnTo>
                  <a:pt x="5049976" y="6196136"/>
                </a:lnTo>
                <a:lnTo>
                  <a:pt x="5046585" y="6196840"/>
                </a:lnTo>
                <a:lnTo>
                  <a:pt x="5043744" y="6197158"/>
                </a:lnTo>
                <a:lnTo>
                  <a:pt x="5042398" y="6196983"/>
                </a:lnTo>
                <a:lnTo>
                  <a:pt x="5039707" y="6196634"/>
                </a:lnTo>
                <a:lnTo>
                  <a:pt x="5036917" y="6194669"/>
                </a:lnTo>
                <a:lnTo>
                  <a:pt x="5033729" y="6192424"/>
                </a:lnTo>
                <a:lnTo>
                  <a:pt x="5031639" y="6189406"/>
                </a:lnTo>
                <a:lnTo>
                  <a:pt x="5029247" y="6187722"/>
                </a:lnTo>
                <a:lnTo>
                  <a:pt x="5026557" y="6187373"/>
                </a:lnTo>
                <a:lnTo>
                  <a:pt x="5024811" y="6186918"/>
                </a:lnTo>
                <a:lnTo>
                  <a:pt x="5021970" y="6187234"/>
                </a:lnTo>
                <a:lnTo>
                  <a:pt x="5018978" y="6188220"/>
                </a:lnTo>
                <a:lnTo>
                  <a:pt x="5020827" y="6184111"/>
                </a:lnTo>
                <a:lnTo>
                  <a:pt x="5023472" y="6180564"/>
                </a:lnTo>
                <a:lnTo>
                  <a:pt x="5025023" y="6177789"/>
                </a:lnTo>
                <a:lnTo>
                  <a:pt x="5027768" y="6175856"/>
                </a:lnTo>
                <a:lnTo>
                  <a:pt x="5031309" y="6174485"/>
                </a:lnTo>
                <a:lnTo>
                  <a:pt x="5034300" y="6173501"/>
                </a:lnTo>
                <a:close/>
                <a:moveTo>
                  <a:pt x="4670897" y="6163367"/>
                </a:moveTo>
                <a:lnTo>
                  <a:pt x="4672991" y="6164102"/>
                </a:lnTo>
                <a:lnTo>
                  <a:pt x="4674562" y="6165207"/>
                </a:lnTo>
                <a:lnTo>
                  <a:pt x="4675081" y="6167051"/>
                </a:lnTo>
                <a:lnTo>
                  <a:pt x="4675328" y="6172403"/>
                </a:lnTo>
                <a:lnTo>
                  <a:pt x="4674659" y="6177848"/>
                </a:lnTo>
                <a:lnTo>
                  <a:pt x="4674126" y="6182646"/>
                </a:lnTo>
                <a:lnTo>
                  <a:pt x="4675036" y="6184767"/>
                </a:lnTo>
                <a:lnTo>
                  <a:pt x="4676079" y="6186242"/>
                </a:lnTo>
                <a:lnTo>
                  <a:pt x="4678175" y="6186978"/>
                </a:lnTo>
                <a:lnTo>
                  <a:pt x="4679876" y="6187437"/>
                </a:lnTo>
                <a:lnTo>
                  <a:pt x="4684071" y="6186693"/>
                </a:lnTo>
                <a:lnTo>
                  <a:pt x="4688531" y="6184658"/>
                </a:lnTo>
                <a:lnTo>
                  <a:pt x="4685116" y="6188168"/>
                </a:lnTo>
                <a:lnTo>
                  <a:pt x="4682491" y="6190017"/>
                </a:lnTo>
                <a:lnTo>
                  <a:pt x="4679865" y="6191867"/>
                </a:lnTo>
                <a:lnTo>
                  <a:pt x="4675538" y="6193255"/>
                </a:lnTo>
                <a:lnTo>
                  <a:pt x="4672261" y="6193905"/>
                </a:lnTo>
                <a:lnTo>
                  <a:pt x="4669643" y="6193539"/>
                </a:lnTo>
                <a:lnTo>
                  <a:pt x="4667023" y="6193173"/>
                </a:lnTo>
                <a:lnTo>
                  <a:pt x="4664535" y="6192161"/>
                </a:lnTo>
                <a:lnTo>
                  <a:pt x="4662574" y="6190781"/>
                </a:lnTo>
                <a:lnTo>
                  <a:pt x="4661403" y="6187736"/>
                </a:lnTo>
                <a:lnTo>
                  <a:pt x="4660490" y="6185616"/>
                </a:lnTo>
                <a:lnTo>
                  <a:pt x="4659845" y="6182203"/>
                </a:lnTo>
                <a:lnTo>
                  <a:pt x="4660639" y="6178327"/>
                </a:lnTo>
                <a:lnTo>
                  <a:pt x="4661962" y="6174080"/>
                </a:lnTo>
                <a:lnTo>
                  <a:pt x="4665249" y="6169002"/>
                </a:lnTo>
                <a:lnTo>
                  <a:pt x="4668013" y="6164292"/>
                </a:lnTo>
                <a:close/>
                <a:moveTo>
                  <a:pt x="1434302" y="5783476"/>
                </a:moveTo>
                <a:lnTo>
                  <a:pt x="1436871" y="5784495"/>
                </a:lnTo>
                <a:lnTo>
                  <a:pt x="1441848" y="5787209"/>
                </a:lnTo>
                <a:lnTo>
                  <a:pt x="1446103" y="5790998"/>
                </a:lnTo>
                <a:lnTo>
                  <a:pt x="1450038" y="5796142"/>
                </a:lnTo>
                <a:lnTo>
                  <a:pt x="1453814" y="5801964"/>
                </a:lnTo>
                <a:lnTo>
                  <a:pt x="1457188" y="5807505"/>
                </a:lnTo>
                <a:lnTo>
                  <a:pt x="1459840" y="5814118"/>
                </a:lnTo>
                <a:lnTo>
                  <a:pt x="1463295" y="5825254"/>
                </a:lnTo>
                <a:lnTo>
                  <a:pt x="1464101" y="5829776"/>
                </a:lnTo>
                <a:lnTo>
                  <a:pt x="1463702" y="5833450"/>
                </a:lnTo>
                <a:lnTo>
                  <a:pt x="1462819" y="5835202"/>
                </a:lnTo>
                <a:lnTo>
                  <a:pt x="1462258" y="5835597"/>
                </a:lnTo>
                <a:lnTo>
                  <a:pt x="1461054" y="5834749"/>
                </a:lnTo>
                <a:lnTo>
                  <a:pt x="1458646" y="5833053"/>
                </a:lnTo>
                <a:lnTo>
                  <a:pt x="1454147" y="5828305"/>
                </a:lnTo>
                <a:lnTo>
                  <a:pt x="1453182" y="5824461"/>
                </a:lnTo>
                <a:lnTo>
                  <a:pt x="1452459" y="5821577"/>
                </a:lnTo>
                <a:lnTo>
                  <a:pt x="1450210" y="5819203"/>
                </a:lnTo>
                <a:lnTo>
                  <a:pt x="1448926" y="5816716"/>
                </a:lnTo>
                <a:lnTo>
                  <a:pt x="1442181" y="5813549"/>
                </a:lnTo>
                <a:lnTo>
                  <a:pt x="1436802" y="5810552"/>
                </a:lnTo>
                <a:lnTo>
                  <a:pt x="1431023" y="5807272"/>
                </a:lnTo>
                <a:lnTo>
                  <a:pt x="1429176" y="5805180"/>
                </a:lnTo>
                <a:lnTo>
                  <a:pt x="1426927" y="5802806"/>
                </a:lnTo>
                <a:lnTo>
                  <a:pt x="1425400" y="5799358"/>
                </a:lnTo>
                <a:lnTo>
                  <a:pt x="1424436" y="5795513"/>
                </a:lnTo>
                <a:lnTo>
                  <a:pt x="1425156" y="5790483"/>
                </a:lnTo>
                <a:lnTo>
                  <a:pt x="1425473" y="5785171"/>
                </a:lnTo>
                <a:lnTo>
                  <a:pt x="1428121" y="5783871"/>
                </a:lnTo>
                <a:lnTo>
                  <a:pt x="1431012" y="5783533"/>
                </a:lnTo>
                <a:close/>
                <a:moveTo>
                  <a:pt x="1456685" y="5702573"/>
                </a:moveTo>
                <a:lnTo>
                  <a:pt x="1460377" y="5704399"/>
                </a:lnTo>
                <a:lnTo>
                  <a:pt x="1463126" y="5706335"/>
                </a:lnTo>
                <a:lnTo>
                  <a:pt x="1465719" y="5708934"/>
                </a:lnTo>
                <a:lnTo>
                  <a:pt x="1466273" y="5712416"/>
                </a:lnTo>
                <a:lnTo>
                  <a:pt x="1466277" y="5716285"/>
                </a:lnTo>
                <a:lnTo>
                  <a:pt x="1466282" y="5720154"/>
                </a:lnTo>
                <a:lnTo>
                  <a:pt x="1463940" y="5730100"/>
                </a:lnTo>
                <a:lnTo>
                  <a:pt x="1461834" y="5740986"/>
                </a:lnTo>
                <a:lnTo>
                  <a:pt x="1460826" y="5751099"/>
                </a:lnTo>
                <a:lnTo>
                  <a:pt x="1461304" y="5756847"/>
                </a:lnTo>
                <a:lnTo>
                  <a:pt x="1461389" y="5762318"/>
                </a:lnTo>
                <a:lnTo>
                  <a:pt x="1463907" y="5767183"/>
                </a:lnTo>
                <a:lnTo>
                  <a:pt x="1466423" y="5772047"/>
                </a:lnTo>
                <a:lnTo>
                  <a:pt x="1461791" y="5770332"/>
                </a:lnTo>
                <a:lnTo>
                  <a:pt x="1457863" y="5767567"/>
                </a:lnTo>
                <a:lnTo>
                  <a:pt x="1454487" y="5764414"/>
                </a:lnTo>
                <a:lnTo>
                  <a:pt x="1452598" y="5760766"/>
                </a:lnTo>
                <a:lnTo>
                  <a:pt x="1450866" y="5756454"/>
                </a:lnTo>
                <a:lnTo>
                  <a:pt x="1450075" y="5752032"/>
                </a:lnTo>
                <a:lnTo>
                  <a:pt x="1451631" y="5741533"/>
                </a:lnTo>
                <a:lnTo>
                  <a:pt x="1452641" y="5731419"/>
                </a:lnTo>
                <a:lnTo>
                  <a:pt x="1455139" y="5720810"/>
                </a:lnTo>
                <a:lnTo>
                  <a:pt x="1456540" y="5710973"/>
                </a:lnTo>
                <a:close/>
                <a:moveTo>
                  <a:pt x="3803416" y="5552531"/>
                </a:moveTo>
                <a:lnTo>
                  <a:pt x="3806415" y="5553825"/>
                </a:lnTo>
                <a:lnTo>
                  <a:pt x="3808029" y="5554961"/>
                </a:lnTo>
                <a:lnTo>
                  <a:pt x="3811657" y="5557515"/>
                </a:lnTo>
                <a:lnTo>
                  <a:pt x="3813944" y="5561581"/>
                </a:lnTo>
                <a:lnTo>
                  <a:pt x="3817619" y="5565806"/>
                </a:lnTo>
                <a:lnTo>
                  <a:pt x="3821517" y="5571008"/>
                </a:lnTo>
                <a:lnTo>
                  <a:pt x="3825821" y="5576494"/>
                </a:lnTo>
                <a:lnTo>
                  <a:pt x="3819963" y="5578916"/>
                </a:lnTo>
                <a:lnTo>
                  <a:pt x="3815444" y="5579828"/>
                </a:lnTo>
                <a:lnTo>
                  <a:pt x="3810924" y="5580739"/>
                </a:lnTo>
                <a:lnTo>
                  <a:pt x="3806765" y="5580263"/>
                </a:lnTo>
                <a:lnTo>
                  <a:pt x="3804166" y="5579253"/>
                </a:lnTo>
                <a:lnTo>
                  <a:pt x="3801571" y="5578243"/>
                </a:lnTo>
                <a:lnTo>
                  <a:pt x="3797717" y="5574712"/>
                </a:lnTo>
                <a:lnTo>
                  <a:pt x="3794802" y="5569385"/>
                </a:lnTo>
                <a:lnTo>
                  <a:pt x="3792290" y="5564340"/>
                </a:lnTo>
                <a:lnTo>
                  <a:pt x="3789778" y="5559297"/>
                </a:lnTo>
                <a:lnTo>
                  <a:pt x="3786104" y="5555072"/>
                </a:lnTo>
                <a:lnTo>
                  <a:pt x="3796125" y="5553125"/>
                </a:lnTo>
                <a:lnTo>
                  <a:pt x="3800061" y="5552624"/>
                </a:lnTo>
                <a:close/>
                <a:moveTo>
                  <a:pt x="4008817" y="5539460"/>
                </a:moveTo>
                <a:lnTo>
                  <a:pt x="4011829" y="5540785"/>
                </a:lnTo>
                <a:lnTo>
                  <a:pt x="4013866" y="5542221"/>
                </a:lnTo>
                <a:lnTo>
                  <a:pt x="4015342" y="5544054"/>
                </a:lnTo>
                <a:lnTo>
                  <a:pt x="3997989" y="5551679"/>
                </a:lnTo>
                <a:lnTo>
                  <a:pt x="3989186" y="5555007"/>
                </a:lnTo>
                <a:lnTo>
                  <a:pt x="3981511" y="5557541"/>
                </a:lnTo>
                <a:lnTo>
                  <a:pt x="3974962" y="5559280"/>
                </a:lnTo>
                <a:lnTo>
                  <a:pt x="3967599" y="5560447"/>
                </a:lnTo>
                <a:lnTo>
                  <a:pt x="3961361" y="5560819"/>
                </a:lnTo>
                <a:lnTo>
                  <a:pt x="3956661" y="5560683"/>
                </a:lnTo>
                <a:lnTo>
                  <a:pt x="3961171" y="5557507"/>
                </a:lnTo>
                <a:lnTo>
                  <a:pt x="3966496" y="5554905"/>
                </a:lnTo>
                <a:lnTo>
                  <a:pt x="3970946" y="5554069"/>
                </a:lnTo>
                <a:lnTo>
                  <a:pt x="3976522" y="5552439"/>
                </a:lnTo>
                <a:lnTo>
                  <a:pt x="3980409" y="5552000"/>
                </a:lnTo>
                <a:lnTo>
                  <a:pt x="3984041" y="5550590"/>
                </a:lnTo>
                <a:lnTo>
                  <a:pt x="3986045" y="5548031"/>
                </a:lnTo>
                <a:lnTo>
                  <a:pt x="3986262" y="5545006"/>
                </a:lnTo>
                <a:lnTo>
                  <a:pt x="3992402" y="5542979"/>
                </a:lnTo>
                <a:lnTo>
                  <a:pt x="3997571" y="5541063"/>
                </a:lnTo>
                <a:lnTo>
                  <a:pt x="4002021" y="5540225"/>
                </a:lnTo>
                <a:lnTo>
                  <a:pt x="4005907" y="5539786"/>
                </a:lnTo>
                <a:close/>
                <a:moveTo>
                  <a:pt x="3944052" y="5434304"/>
                </a:moveTo>
                <a:lnTo>
                  <a:pt x="3942601" y="5440401"/>
                </a:lnTo>
                <a:lnTo>
                  <a:pt x="3942672" y="5445989"/>
                </a:lnTo>
                <a:lnTo>
                  <a:pt x="3944991" y="5449994"/>
                </a:lnTo>
                <a:lnTo>
                  <a:pt x="3946510" y="5453436"/>
                </a:lnTo>
                <a:lnTo>
                  <a:pt x="3950112" y="5455974"/>
                </a:lnTo>
                <a:lnTo>
                  <a:pt x="3953314" y="5458228"/>
                </a:lnTo>
                <a:lnTo>
                  <a:pt x="3961404" y="5461553"/>
                </a:lnTo>
                <a:lnTo>
                  <a:pt x="3968933" y="5465272"/>
                </a:lnTo>
                <a:lnTo>
                  <a:pt x="3971172" y="5467642"/>
                </a:lnTo>
                <a:lnTo>
                  <a:pt x="3973012" y="5469728"/>
                </a:lnTo>
                <a:lnTo>
                  <a:pt x="3973968" y="5473567"/>
                </a:lnTo>
                <a:lnTo>
                  <a:pt x="3972840" y="5478308"/>
                </a:lnTo>
                <a:lnTo>
                  <a:pt x="3970186" y="5483559"/>
                </a:lnTo>
                <a:lnTo>
                  <a:pt x="3965127" y="5491070"/>
                </a:lnTo>
                <a:lnTo>
                  <a:pt x="3972744" y="5488524"/>
                </a:lnTo>
                <a:lnTo>
                  <a:pt x="3977954" y="5488238"/>
                </a:lnTo>
                <a:lnTo>
                  <a:pt x="3982763" y="5487671"/>
                </a:lnTo>
                <a:lnTo>
                  <a:pt x="3986851" y="5488175"/>
                </a:lnTo>
                <a:lnTo>
                  <a:pt x="3989252" y="5489867"/>
                </a:lnTo>
                <a:lnTo>
                  <a:pt x="3991654" y="5491558"/>
                </a:lnTo>
                <a:lnTo>
                  <a:pt x="3993495" y="5493645"/>
                </a:lnTo>
                <a:lnTo>
                  <a:pt x="3994212" y="5496522"/>
                </a:lnTo>
                <a:lnTo>
                  <a:pt x="3995086" y="5502674"/>
                </a:lnTo>
                <a:lnTo>
                  <a:pt x="3994995" y="5508939"/>
                </a:lnTo>
                <a:lnTo>
                  <a:pt x="3994505" y="5514923"/>
                </a:lnTo>
                <a:lnTo>
                  <a:pt x="3996824" y="5518929"/>
                </a:lnTo>
                <a:lnTo>
                  <a:pt x="3991052" y="5519610"/>
                </a:lnTo>
                <a:lnTo>
                  <a:pt x="3987926" y="5518992"/>
                </a:lnTo>
                <a:lnTo>
                  <a:pt x="3983440" y="5518205"/>
                </a:lnTo>
                <a:lnTo>
                  <a:pt x="3979753" y="5517982"/>
                </a:lnTo>
                <a:lnTo>
                  <a:pt x="3974387" y="5514995"/>
                </a:lnTo>
                <a:lnTo>
                  <a:pt x="3969745" y="5510934"/>
                </a:lnTo>
                <a:lnTo>
                  <a:pt x="3966628" y="5506364"/>
                </a:lnTo>
                <a:lnTo>
                  <a:pt x="3964231" y="5500722"/>
                </a:lnTo>
                <a:lnTo>
                  <a:pt x="3959277" y="5490114"/>
                </a:lnTo>
                <a:lnTo>
                  <a:pt x="3956718" y="5485150"/>
                </a:lnTo>
                <a:lnTo>
                  <a:pt x="3953763" y="5479902"/>
                </a:lnTo>
                <a:lnTo>
                  <a:pt x="3949282" y="5475165"/>
                </a:lnTo>
                <a:lnTo>
                  <a:pt x="3944077" y="5471500"/>
                </a:lnTo>
                <a:lnTo>
                  <a:pt x="3940391" y="5471276"/>
                </a:lnTo>
                <a:lnTo>
                  <a:pt x="3937027" y="5469698"/>
                </a:lnTo>
                <a:lnTo>
                  <a:pt x="3932378" y="5469589"/>
                </a:lnTo>
                <a:lnTo>
                  <a:pt x="3927330" y="5469197"/>
                </a:lnTo>
                <a:lnTo>
                  <a:pt x="3922519" y="5469766"/>
                </a:lnTo>
                <a:lnTo>
                  <a:pt x="3916348" y="5470165"/>
                </a:lnTo>
                <a:lnTo>
                  <a:pt x="3909054" y="5471356"/>
                </a:lnTo>
                <a:lnTo>
                  <a:pt x="3902562" y="5473109"/>
                </a:lnTo>
                <a:lnTo>
                  <a:pt x="3910021" y="5467291"/>
                </a:lnTo>
                <a:lnTo>
                  <a:pt x="3913873" y="5462887"/>
                </a:lnTo>
                <a:lnTo>
                  <a:pt x="3917328" y="5458199"/>
                </a:lnTo>
                <a:lnTo>
                  <a:pt x="3919658" y="5454303"/>
                </a:lnTo>
                <a:lnTo>
                  <a:pt x="3923112" y="5449616"/>
                </a:lnTo>
                <a:lnTo>
                  <a:pt x="3927364" y="5445492"/>
                </a:lnTo>
                <a:lnTo>
                  <a:pt x="3933865" y="5439787"/>
                </a:lnTo>
                <a:close/>
                <a:moveTo>
                  <a:pt x="3916726" y="5414813"/>
                </a:moveTo>
                <a:lnTo>
                  <a:pt x="3922549" y="5415202"/>
                </a:lnTo>
                <a:lnTo>
                  <a:pt x="3926791" y="5416705"/>
                </a:lnTo>
                <a:lnTo>
                  <a:pt x="3930507" y="5418578"/>
                </a:lnTo>
                <a:lnTo>
                  <a:pt x="3933565" y="5421476"/>
                </a:lnTo>
                <a:lnTo>
                  <a:pt x="3938758" y="5427360"/>
                </a:lnTo>
                <a:lnTo>
                  <a:pt x="3933080" y="5428554"/>
                </a:lnTo>
                <a:lnTo>
                  <a:pt x="3927925" y="5429376"/>
                </a:lnTo>
                <a:lnTo>
                  <a:pt x="3922244" y="5430572"/>
                </a:lnTo>
                <a:lnTo>
                  <a:pt x="3916692" y="5431114"/>
                </a:lnTo>
                <a:lnTo>
                  <a:pt x="3911408" y="5432590"/>
                </a:lnTo>
                <a:lnTo>
                  <a:pt x="3907194" y="5435558"/>
                </a:lnTo>
                <a:lnTo>
                  <a:pt x="3905086" y="5437042"/>
                </a:lnTo>
                <a:lnTo>
                  <a:pt x="3903777" y="5439087"/>
                </a:lnTo>
                <a:lnTo>
                  <a:pt x="3901025" y="5443830"/>
                </a:lnTo>
                <a:lnTo>
                  <a:pt x="3895230" y="5447912"/>
                </a:lnTo>
                <a:lnTo>
                  <a:pt x="3893778" y="5448374"/>
                </a:lnTo>
                <a:lnTo>
                  <a:pt x="3893508" y="5447442"/>
                </a:lnTo>
                <a:lnTo>
                  <a:pt x="3894150" y="5444183"/>
                </a:lnTo>
                <a:lnTo>
                  <a:pt x="3896900" y="5439440"/>
                </a:lnTo>
                <a:lnTo>
                  <a:pt x="3900034" y="5432742"/>
                </a:lnTo>
                <a:lnTo>
                  <a:pt x="3902643" y="5426416"/>
                </a:lnTo>
                <a:lnTo>
                  <a:pt x="3903157" y="5423809"/>
                </a:lnTo>
                <a:lnTo>
                  <a:pt x="3903143" y="5421573"/>
                </a:lnTo>
                <a:lnTo>
                  <a:pt x="3902076" y="5420080"/>
                </a:lnTo>
                <a:lnTo>
                  <a:pt x="3900083" y="5418676"/>
                </a:lnTo>
                <a:lnTo>
                  <a:pt x="3908798" y="5415906"/>
                </a:lnTo>
                <a:close/>
                <a:moveTo>
                  <a:pt x="4177001" y="5357242"/>
                </a:moveTo>
                <a:lnTo>
                  <a:pt x="4180683" y="5357455"/>
                </a:lnTo>
                <a:lnTo>
                  <a:pt x="4183636" y="5358742"/>
                </a:lnTo>
                <a:lnTo>
                  <a:pt x="4185630" y="5360146"/>
                </a:lnTo>
                <a:lnTo>
                  <a:pt x="4187059" y="5361945"/>
                </a:lnTo>
                <a:lnTo>
                  <a:pt x="4188886" y="5364026"/>
                </a:lnTo>
                <a:lnTo>
                  <a:pt x="4188628" y="5367015"/>
                </a:lnTo>
                <a:lnTo>
                  <a:pt x="4188368" y="5370003"/>
                </a:lnTo>
                <a:lnTo>
                  <a:pt x="4185762" y="5376890"/>
                </a:lnTo>
                <a:lnTo>
                  <a:pt x="4182194" y="5383893"/>
                </a:lnTo>
                <a:lnTo>
                  <a:pt x="4169671" y="5389345"/>
                </a:lnTo>
                <a:lnTo>
                  <a:pt x="4161719" y="5393260"/>
                </a:lnTo>
                <a:lnTo>
                  <a:pt x="4152877" y="5398926"/>
                </a:lnTo>
                <a:lnTo>
                  <a:pt x="4160386" y="5389148"/>
                </a:lnTo>
                <a:lnTo>
                  <a:pt x="4163224" y="5383220"/>
                </a:lnTo>
                <a:lnTo>
                  <a:pt x="4164681" y="5381072"/>
                </a:lnTo>
                <a:lnTo>
                  <a:pt x="4164775" y="5378761"/>
                </a:lnTo>
                <a:lnTo>
                  <a:pt x="4165268" y="5376730"/>
                </a:lnTo>
                <a:lnTo>
                  <a:pt x="4163673" y="5375608"/>
                </a:lnTo>
                <a:lnTo>
                  <a:pt x="4160485" y="5373363"/>
                </a:lnTo>
                <a:lnTo>
                  <a:pt x="4156173" y="5371910"/>
                </a:lnTo>
                <a:lnTo>
                  <a:pt x="4150828" y="5368939"/>
                </a:lnTo>
                <a:lnTo>
                  <a:pt x="4144685" y="5365407"/>
                </a:lnTo>
                <a:lnTo>
                  <a:pt x="4153434" y="5362052"/>
                </a:lnTo>
                <a:lnTo>
                  <a:pt x="4161056" y="5359491"/>
                </a:lnTo>
                <a:lnTo>
                  <a:pt x="4166989" y="5358119"/>
                </a:lnTo>
                <a:lnTo>
                  <a:pt x="4172758" y="5357423"/>
                </a:lnTo>
                <a:close/>
                <a:moveTo>
                  <a:pt x="4130564" y="5325437"/>
                </a:moveTo>
                <a:lnTo>
                  <a:pt x="4132752" y="5326195"/>
                </a:lnTo>
                <a:lnTo>
                  <a:pt x="4135900" y="5326848"/>
                </a:lnTo>
                <a:lnTo>
                  <a:pt x="4138905" y="5328179"/>
                </a:lnTo>
                <a:lnTo>
                  <a:pt x="4140386" y="5330007"/>
                </a:lnTo>
                <a:lnTo>
                  <a:pt x="4141722" y="5332512"/>
                </a:lnTo>
                <a:lnTo>
                  <a:pt x="4143612" y="5334627"/>
                </a:lnTo>
                <a:lnTo>
                  <a:pt x="4143427" y="5337629"/>
                </a:lnTo>
                <a:lnTo>
                  <a:pt x="4142687" y="5341021"/>
                </a:lnTo>
                <a:lnTo>
                  <a:pt x="4144467" y="5341491"/>
                </a:lnTo>
                <a:lnTo>
                  <a:pt x="4145985" y="5340996"/>
                </a:lnTo>
                <a:lnTo>
                  <a:pt x="4151099" y="5339116"/>
                </a:lnTo>
                <a:lnTo>
                  <a:pt x="4163848" y="5332437"/>
                </a:lnTo>
                <a:lnTo>
                  <a:pt x="4165478" y="5333585"/>
                </a:lnTo>
                <a:lnTo>
                  <a:pt x="4166702" y="5334447"/>
                </a:lnTo>
                <a:lnTo>
                  <a:pt x="4167109" y="5334734"/>
                </a:lnTo>
                <a:lnTo>
                  <a:pt x="4166813" y="5336092"/>
                </a:lnTo>
                <a:lnTo>
                  <a:pt x="4165813" y="5338518"/>
                </a:lnTo>
                <a:lnTo>
                  <a:pt x="4163701" y="5341729"/>
                </a:lnTo>
                <a:lnTo>
                  <a:pt x="4160774" y="5344365"/>
                </a:lnTo>
                <a:lnTo>
                  <a:pt x="4159774" y="5346792"/>
                </a:lnTo>
                <a:lnTo>
                  <a:pt x="4159477" y="5348149"/>
                </a:lnTo>
                <a:lnTo>
                  <a:pt x="4159737" y="5349115"/>
                </a:lnTo>
                <a:lnTo>
                  <a:pt x="4160553" y="5349689"/>
                </a:lnTo>
                <a:lnTo>
                  <a:pt x="4162184" y="5350838"/>
                </a:lnTo>
                <a:lnTo>
                  <a:pt x="4153588" y="5355743"/>
                </a:lnTo>
                <a:lnTo>
                  <a:pt x="4146250" y="5359187"/>
                </a:lnTo>
                <a:lnTo>
                  <a:pt x="4141135" y="5361066"/>
                </a:lnTo>
                <a:lnTo>
                  <a:pt x="4138098" y="5362057"/>
                </a:lnTo>
                <a:lnTo>
                  <a:pt x="4136875" y="5361196"/>
                </a:lnTo>
                <a:lnTo>
                  <a:pt x="4136763" y="5359551"/>
                </a:lnTo>
                <a:lnTo>
                  <a:pt x="4138058" y="5355767"/>
                </a:lnTo>
                <a:lnTo>
                  <a:pt x="4140465" y="5351200"/>
                </a:lnTo>
                <a:lnTo>
                  <a:pt x="4141726" y="5349739"/>
                </a:lnTo>
                <a:lnTo>
                  <a:pt x="4141059" y="5348486"/>
                </a:lnTo>
                <a:lnTo>
                  <a:pt x="4140096" y="5348589"/>
                </a:lnTo>
                <a:lnTo>
                  <a:pt x="4137057" y="5349581"/>
                </a:lnTo>
                <a:lnTo>
                  <a:pt x="4132757" y="5352034"/>
                </a:lnTo>
                <a:lnTo>
                  <a:pt x="4127200" y="5355948"/>
                </a:lnTo>
                <a:lnTo>
                  <a:pt x="4118899" y="5359497"/>
                </a:lnTo>
                <a:lnTo>
                  <a:pt x="4116824" y="5360383"/>
                </a:lnTo>
                <a:lnTo>
                  <a:pt x="4115454" y="5360201"/>
                </a:lnTo>
                <a:lnTo>
                  <a:pt x="4115046" y="5359913"/>
                </a:lnTo>
                <a:lnTo>
                  <a:pt x="4114637" y="5359626"/>
                </a:lnTo>
                <a:lnTo>
                  <a:pt x="4115637" y="5357199"/>
                </a:lnTo>
                <a:lnTo>
                  <a:pt x="4118305" y="5353597"/>
                </a:lnTo>
                <a:lnTo>
                  <a:pt x="4122899" y="5349788"/>
                </a:lnTo>
                <a:lnTo>
                  <a:pt x="4127346" y="5346656"/>
                </a:lnTo>
                <a:lnTo>
                  <a:pt x="4132199" y="5343812"/>
                </a:lnTo>
                <a:lnTo>
                  <a:pt x="4128011" y="5339297"/>
                </a:lnTo>
                <a:lnTo>
                  <a:pt x="4126008" y="5335538"/>
                </a:lnTo>
                <a:lnTo>
                  <a:pt x="4124821" y="5332354"/>
                </a:lnTo>
                <a:lnTo>
                  <a:pt x="4125006" y="5329351"/>
                </a:lnTo>
                <a:lnTo>
                  <a:pt x="4124895" y="5327707"/>
                </a:lnTo>
                <a:lnTo>
                  <a:pt x="4126561" y="5326533"/>
                </a:lnTo>
                <a:lnTo>
                  <a:pt x="4127673" y="5325751"/>
                </a:lnTo>
                <a:close/>
                <a:moveTo>
                  <a:pt x="4127799" y="5296277"/>
                </a:moveTo>
                <a:lnTo>
                  <a:pt x="4130312" y="5297251"/>
                </a:lnTo>
                <a:lnTo>
                  <a:pt x="4133218" y="5298498"/>
                </a:lnTo>
                <a:lnTo>
                  <a:pt x="4134988" y="5300544"/>
                </a:lnTo>
                <a:lnTo>
                  <a:pt x="4136831" y="5305831"/>
                </a:lnTo>
                <a:lnTo>
                  <a:pt x="4127519" y="5309646"/>
                </a:lnTo>
                <a:lnTo>
                  <a:pt x="4121428" y="5311740"/>
                </a:lnTo>
                <a:lnTo>
                  <a:pt x="4118559" y="5312113"/>
                </a:lnTo>
                <a:lnTo>
                  <a:pt x="4117213" y="5311964"/>
                </a:lnTo>
                <a:lnTo>
                  <a:pt x="4114876" y="5310318"/>
                </a:lnTo>
                <a:lnTo>
                  <a:pt x="4113104" y="5308272"/>
                </a:lnTo>
                <a:lnTo>
                  <a:pt x="4112466" y="5305429"/>
                </a:lnTo>
                <a:lnTo>
                  <a:pt x="4111261" y="5302985"/>
                </a:lnTo>
                <a:lnTo>
                  <a:pt x="4109667" y="5300265"/>
                </a:lnTo>
                <a:lnTo>
                  <a:pt x="4117670" y="5297923"/>
                </a:lnTo>
                <a:lnTo>
                  <a:pt x="4123584" y="5296502"/>
                </a:lnTo>
                <a:close/>
                <a:moveTo>
                  <a:pt x="4128665" y="5275965"/>
                </a:moveTo>
                <a:lnTo>
                  <a:pt x="4133188" y="5276057"/>
                </a:lnTo>
                <a:lnTo>
                  <a:pt x="4136384" y="5275990"/>
                </a:lnTo>
                <a:lnTo>
                  <a:pt x="4136060" y="5277310"/>
                </a:lnTo>
                <a:lnTo>
                  <a:pt x="4137223" y="5278128"/>
                </a:lnTo>
                <a:lnTo>
                  <a:pt x="4136420" y="5281426"/>
                </a:lnTo>
                <a:lnTo>
                  <a:pt x="4126862" y="5287064"/>
                </a:lnTo>
                <a:lnTo>
                  <a:pt x="4118725" y="5290610"/>
                </a:lnTo>
                <a:lnTo>
                  <a:pt x="4112783" y="5292611"/>
                </a:lnTo>
                <a:lnTo>
                  <a:pt x="4108262" y="5292518"/>
                </a:lnTo>
                <a:lnTo>
                  <a:pt x="4105774" y="5291539"/>
                </a:lnTo>
                <a:lnTo>
                  <a:pt x="4103836" y="5290174"/>
                </a:lnTo>
                <a:lnTo>
                  <a:pt x="4103543" y="5287649"/>
                </a:lnTo>
                <a:lnTo>
                  <a:pt x="4102313" y="5285238"/>
                </a:lnTo>
                <a:lnTo>
                  <a:pt x="4117331" y="5279578"/>
                </a:lnTo>
                <a:lnTo>
                  <a:pt x="4123272" y="5277578"/>
                </a:lnTo>
                <a:close/>
                <a:moveTo>
                  <a:pt x="3994070" y="5272397"/>
                </a:moveTo>
                <a:lnTo>
                  <a:pt x="4006489" y="5273413"/>
                </a:lnTo>
                <a:lnTo>
                  <a:pt x="4019725" y="5275004"/>
                </a:lnTo>
                <a:lnTo>
                  <a:pt x="4025591" y="5276042"/>
                </a:lnTo>
                <a:lnTo>
                  <a:pt x="4029402" y="5277953"/>
                </a:lnTo>
                <a:lnTo>
                  <a:pt x="4032665" y="5280250"/>
                </a:lnTo>
                <a:lnTo>
                  <a:pt x="4033056" y="5282847"/>
                </a:lnTo>
                <a:lnTo>
                  <a:pt x="4033182" y="5284481"/>
                </a:lnTo>
                <a:lnTo>
                  <a:pt x="4031944" y="5285927"/>
                </a:lnTo>
                <a:lnTo>
                  <a:pt x="4028773" y="5289882"/>
                </a:lnTo>
                <a:lnTo>
                  <a:pt x="4022190" y="5294519"/>
                </a:lnTo>
                <a:lnTo>
                  <a:pt x="4013283" y="5299069"/>
                </a:lnTo>
                <a:lnTo>
                  <a:pt x="4011790" y="5297248"/>
                </a:lnTo>
                <a:lnTo>
                  <a:pt x="4013579" y="5295414"/>
                </a:lnTo>
                <a:lnTo>
                  <a:pt x="4015509" y="5292906"/>
                </a:lnTo>
                <a:lnTo>
                  <a:pt x="4020996" y="5289042"/>
                </a:lnTo>
                <a:lnTo>
                  <a:pt x="4019491" y="5289528"/>
                </a:lnTo>
                <a:lnTo>
                  <a:pt x="4017720" y="5289052"/>
                </a:lnTo>
                <a:lnTo>
                  <a:pt x="4014568" y="5290699"/>
                </a:lnTo>
                <a:lnTo>
                  <a:pt x="4011273" y="5293018"/>
                </a:lnTo>
                <a:lnTo>
                  <a:pt x="4011133" y="5293691"/>
                </a:lnTo>
                <a:lnTo>
                  <a:pt x="4010585" y="5294078"/>
                </a:lnTo>
                <a:lnTo>
                  <a:pt x="4005660" y="5295247"/>
                </a:lnTo>
                <a:lnTo>
                  <a:pt x="4002523" y="5294586"/>
                </a:lnTo>
                <a:lnTo>
                  <a:pt x="3999793" y="5294210"/>
                </a:lnTo>
                <a:lnTo>
                  <a:pt x="3997755" y="5292775"/>
                </a:lnTo>
                <a:lnTo>
                  <a:pt x="3996124" y="5291626"/>
                </a:lnTo>
                <a:lnTo>
                  <a:pt x="3995184" y="5289417"/>
                </a:lnTo>
                <a:lnTo>
                  <a:pt x="3993302" y="5284999"/>
                </a:lnTo>
                <a:lnTo>
                  <a:pt x="3991969" y="5280195"/>
                </a:lnTo>
                <a:lnTo>
                  <a:pt x="3989536" y="5276164"/>
                </a:lnTo>
                <a:lnTo>
                  <a:pt x="3988047" y="5274341"/>
                </a:lnTo>
                <a:lnTo>
                  <a:pt x="3985867" y="5273580"/>
                </a:lnTo>
                <a:lnTo>
                  <a:pt x="3982730" y="5272916"/>
                </a:lnTo>
                <a:lnTo>
                  <a:pt x="3984236" y="5272431"/>
                </a:lnTo>
                <a:close/>
                <a:moveTo>
                  <a:pt x="4126554" y="5235053"/>
                </a:moveTo>
                <a:lnTo>
                  <a:pt x="4124749" y="5240814"/>
                </a:lnTo>
                <a:lnTo>
                  <a:pt x="4122541" y="5246298"/>
                </a:lnTo>
                <a:lnTo>
                  <a:pt x="4117250" y="5255075"/>
                </a:lnTo>
                <a:lnTo>
                  <a:pt x="4113310" y="5264024"/>
                </a:lnTo>
                <a:lnTo>
                  <a:pt x="4110708" y="5269223"/>
                </a:lnTo>
                <a:lnTo>
                  <a:pt x="4109697" y="5275547"/>
                </a:lnTo>
                <a:lnTo>
                  <a:pt x="4102000" y="5278724"/>
                </a:lnTo>
                <a:lnTo>
                  <a:pt x="4097076" y="5279946"/>
                </a:lnTo>
                <a:lnTo>
                  <a:pt x="4095171" y="5280165"/>
                </a:lnTo>
                <a:lnTo>
                  <a:pt x="4094376" y="5279604"/>
                </a:lnTo>
                <a:lnTo>
                  <a:pt x="4093889" y="5277701"/>
                </a:lnTo>
                <a:lnTo>
                  <a:pt x="4094272" y="5274063"/>
                </a:lnTo>
                <a:lnTo>
                  <a:pt x="4095452" y="5270987"/>
                </a:lnTo>
                <a:lnTo>
                  <a:pt x="4100190" y="5262600"/>
                </a:lnTo>
                <a:lnTo>
                  <a:pt x="4101525" y="5258852"/>
                </a:lnTo>
                <a:lnTo>
                  <a:pt x="4102864" y="5255104"/>
                </a:lnTo>
                <a:lnTo>
                  <a:pt x="4102379" y="5253199"/>
                </a:lnTo>
                <a:lnTo>
                  <a:pt x="4102293" y="5251577"/>
                </a:lnTo>
                <a:lnTo>
                  <a:pt x="4099989" y="5251516"/>
                </a:lnTo>
                <a:lnTo>
                  <a:pt x="4099035" y="5251626"/>
                </a:lnTo>
                <a:lnTo>
                  <a:pt x="4096175" y="5251957"/>
                </a:lnTo>
                <a:lnTo>
                  <a:pt x="4090143" y="5253959"/>
                </a:lnTo>
                <a:lnTo>
                  <a:pt x="4080936" y="5257637"/>
                </a:lnTo>
                <a:lnTo>
                  <a:pt x="4067689" y="5264721"/>
                </a:lnTo>
                <a:lnTo>
                  <a:pt x="4073792" y="5260423"/>
                </a:lnTo>
                <a:lnTo>
                  <a:pt x="4079341" y="5256514"/>
                </a:lnTo>
                <a:lnTo>
                  <a:pt x="4095918" y="5247086"/>
                </a:lnTo>
                <a:lnTo>
                  <a:pt x="4104327" y="5242847"/>
                </a:lnTo>
                <a:lnTo>
                  <a:pt x="4112578" y="5239282"/>
                </a:lnTo>
                <a:lnTo>
                  <a:pt x="4120123" y="5236775"/>
                </a:lnTo>
                <a:close/>
                <a:moveTo>
                  <a:pt x="3809312" y="5209484"/>
                </a:moveTo>
                <a:lnTo>
                  <a:pt x="3814198" y="5209890"/>
                </a:lnTo>
                <a:lnTo>
                  <a:pt x="3815370" y="5210715"/>
                </a:lnTo>
                <a:lnTo>
                  <a:pt x="3815611" y="5211645"/>
                </a:lnTo>
                <a:lnTo>
                  <a:pt x="3815167" y="5213607"/>
                </a:lnTo>
                <a:lnTo>
                  <a:pt x="3815652" y="5215464"/>
                </a:lnTo>
                <a:lnTo>
                  <a:pt x="3808611" y="5216575"/>
                </a:lnTo>
                <a:lnTo>
                  <a:pt x="3801960" y="5217959"/>
                </a:lnTo>
                <a:lnTo>
                  <a:pt x="3787044" y="5221866"/>
                </a:lnTo>
                <a:lnTo>
                  <a:pt x="3781080" y="5222217"/>
                </a:lnTo>
                <a:lnTo>
                  <a:pt x="3775897" y="5223119"/>
                </a:lnTo>
                <a:lnTo>
                  <a:pt x="3774726" y="5222294"/>
                </a:lnTo>
                <a:lnTo>
                  <a:pt x="3773164" y="5221194"/>
                </a:lnTo>
                <a:lnTo>
                  <a:pt x="3773461" y="5219886"/>
                </a:lnTo>
                <a:lnTo>
                  <a:pt x="3772829" y="5218681"/>
                </a:lnTo>
                <a:lnTo>
                  <a:pt x="3790438" y="5212879"/>
                </a:lnTo>
                <a:lnTo>
                  <a:pt x="3797626" y="5211114"/>
                </a:lnTo>
                <a:lnTo>
                  <a:pt x="3804277" y="5209730"/>
                </a:lnTo>
                <a:close/>
                <a:moveTo>
                  <a:pt x="4036505" y="5171637"/>
                </a:moveTo>
                <a:lnTo>
                  <a:pt x="4033600" y="5174230"/>
                </a:lnTo>
                <a:lnTo>
                  <a:pt x="4027722" y="5177822"/>
                </a:lnTo>
                <a:lnTo>
                  <a:pt x="4015579" y="5184730"/>
                </a:lnTo>
                <a:lnTo>
                  <a:pt x="4010251" y="5187936"/>
                </a:lnTo>
                <a:lnTo>
                  <a:pt x="4004922" y="5191141"/>
                </a:lnTo>
                <a:lnTo>
                  <a:pt x="4001468" y="5194120"/>
                </a:lnTo>
                <a:lnTo>
                  <a:pt x="4000760" y="5195166"/>
                </a:lnTo>
                <a:lnTo>
                  <a:pt x="3999891" y="5196875"/>
                </a:lnTo>
                <a:lnTo>
                  <a:pt x="3992298" y="5200031"/>
                </a:lnTo>
                <a:lnTo>
                  <a:pt x="3986674" y="5200707"/>
                </a:lnTo>
                <a:lnTo>
                  <a:pt x="3982535" y="5200884"/>
                </a:lnTo>
                <a:lnTo>
                  <a:pt x="3980427" y="5200177"/>
                </a:lnTo>
                <a:lnTo>
                  <a:pt x="3978483" y="5198808"/>
                </a:lnTo>
                <a:lnTo>
                  <a:pt x="3976701" y="5196778"/>
                </a:lnTo>
                <a:lnTo>
                  <a:pt x="3975947" y="5192380"/>
                </a:lnTo>
                <a:lnTo>
                  <a:pt x="3986126" y="5187951"/>
                </a:lnTo>
                <a:lnTo>
                  <a:pt x="3995044" y="5184955"/>
                </a:lnTo>
                <a:lnTo>
                  <a:pt x="4008421" y="5180464"/>
                </a:lnTo>
                <a:lnTo>
                  <a:pt x="4022028" y="5176903"/>
                </a:lnTo>
                <a:lnTo>
                  <a:pt x="4029073" y="5174133"/>
                </a:lnTo>
                <a:close/>
                <a:moveTo>
                  <a:pt x="3796690" y="5167412"/>
                </a:moveTo>
                <a:lnTo>
                  <a:pt x="3799590" y="5168680"/>
                </a:lnTo>
                <a:lnTo>
                  <a:pt x="3801781" y="5170997"/>
                </a:lnTo>
                <a:lnTo>
                  <a:pt x="3803424" y="5173699"/>
                </a:lnTo>
                <a:lnTo>
                  <a:pt x="3805616" y="5176016"/>
                </a:lnTo>
                <a:lnTo>
                  <a:pt x="3807807" y="5178332"/>
                </a:lnTo>
                <a:lnTo>
                  <a:pt x="3796993" y="5181538"/>
                </a:lnTo>
                <a:lnTo>
                  <a:pt x="3790797" y="5182590"/>
                </a:lnTo>
                <a:lnTo>
                  <a:pt x="3785472" y="5181930"/>
                </a:lnTo>
                <a:lnTo>
                  <a:pt x="3781634" y="5180773"/>
                </a:lnTo>
                <a:lnTo>
                  <a:pt x="3778894" y="5178843"/>
                </a:lnTo>
                <a:lnTo>
                  <a:pt x="3777643" y="5176416"/>
                </a:lnTo>
                <a:lnTo>
                  <a:pt x="3776001" y="5173713"/>
                </a:lnTo>
                <a:lnTo>
                  <a:pt x="3773963" y="5170735"/>
                </a:lnTo>
                <a:lnTo>
                  <a:pt x="3783135" y="5168688"/>
                </a:lnTo>
                <a:lnTo>
                  <a:pt x="3790658" y="5167801"/>
                </a:lnTo>
                <a:close/>
                <a:moveTo>
                  <a:pt x="4053836" y="5166690"/>
                </a:moveTo>
                <a:lnTo>
                  <a:pt x="4060651" y="5166913"/>
                </a:lnTo>
                <a:lnTo>
                  <a:pt x="4066093" y="5169220"/>
                </a:lnTo>
                <a:lnTo>
                  <a:pt x="4072078" y="5171146"/>
                </a:lnTo>
                <a:lnTo>
                  <a:pt x="4078063" y="5173071"/>
                </a:lnTo>
                <a:lnTo>
                  <a:pt x="4082817" y="5176421"/>
                </a:lnTo>
                <a:lnTo>
                  <a:pt x="4085948" y="5180914"/>
                </a:lnTo>
                <a:lnTo>
                  <a:pt x="4088682" y="5185128"/>
                </a:lnTo>
                <a:lnTo>
                  <a:pt x="4090479" y="5189444"/>
                </a:lnTo>
                <a:lnTo>
                  <a:pt x="4091590" y="5194802"/>
                </a:lnTo>
                <a:lnTo>
                  <a:pt x="4090428" y="5200085"/>
                </a:lnTo>
                <a:lnTo>
                  <a:pt x="4088328" y="5205471"/>
                </a:lnTo>
                <a:lnTo>
                  <a:pt x="4083811" y="5211444"/>
                </a:lnTo>
                <a:lnTo>
                  <a:pt x="4076480" y="5217723"/>
                </a:lnTo>
                <a:lnTo>
                  <a:pt x="4068607" y="5224383"/>
                </a:lnTo>
                <a:lnTo>
                  <a:pt x="4057671" y="5230410"/>
                </a:lnTo>
                <a:lnTo>
                  <a:pt x="4057512" y="5239452"/>
                </a:lnTo>
                <a:lnTo>
                  <a:pt x="4057936" y="5245852"/>
                </a:lnTo>
                <a:lnTo>
                  <a:pt x="4058360" y="5252253"/>
                </a:lnTo>
                <a:lnTo>
                  <a:pt x="4058029" y="5255834"/>
                </a:lnTo>
                <a:lnTo>
                  <a:pt x="4057408" y="5260736"/>
                </a:lnTo>
                <a:lnTo>
                  <a:pt x="4049655" y="5260614"/>
                </a:lnTo>
                <a:lnTo>
                  <a:pt x="4042589" y="5259452"/>
                </a:lnTo>
                <a:lnTo>
                  <a:pt x="4036208" y="5257248"/>
                </a:lnTo>
                <a:lnTo>
                  <a:pt x="4030910" y="5254279"/>
                </a:lnTo>
                <a:lnTo>
                  <a:pt x="4026155" y="5250931"/>
                </a:lnTo>
                <a:lnTo>
                  <a:pt x="4021795" y="5247861"/>
                </a:lnTo>
                <a:lnTo>
                  <a:pt x="4018664" y="5243367"/>
                </a:lnTo>
                <a:lnTo>
                  <a:pt x="4014994" y="5239254"/>
                </a:lnTo>
                <a:lnTo>
                  <a:pt x="4009815" y="5229506"/>
                </a:lnTo>
                <a:lnTo>
                  <a:pt x="4006907" y="5219832"/>
                </a:lnTo>
                <a:lnTo>
                  <a:pt x="4004794" y="5210715"/>
                </a:lnTo>
                <a:lnTo>
                  <a:pt x="4003578" y="5203757"/>
                </a:lnTo>
                <a:lnTo>
                  <a:pt x="4009349" y="5202483"/>
                </a:lnTo>
                <a:lnTo>
                  <a:pt x="4013498" y="5202353"/>
                </a:lnTo>
                <a:lnTo>
                  <a:pt x="4017355" y="5203543"/>
                </a:lnTo>
                <a:lnTo>
                  <a:pt x="4020128" y="5205498"/>
                </a:lnTo>
                <a:lnTo>
                  <a:pt x="4021966" y="5207553"/>
                </a:lnTo>
                <a:lnTo>
                  <a:pt x="4023114" y="5210651"/>
                </a:lnTo>
                <a:lnTo>
                  <a:pt x="4024331" y="5217609"/>
                </a:lnTo>
                <a:lnTo>
                  <a:pt x="4025798" y="5225507"/>
                </a:lnTo>
                <a:lnTo>
                  <a:pt x="4026326" y="5233507"/>
                </a:lnTo>
                <a:lnTo>
                  <a:pt x="4027146" y="5240186"/>
                </a:lnTo>
                <a:lnTo>
                  <a:pt x="4027754" y="5243665"/>
                </a:lnTo>
                <a:lnTo>
                  <a:pt x="4028652" y="5245823"/>
                </a:lnTo>
                <a:lnTo>
                  <a:pt x="4034028" y="5244270"/>
                </a:lnTo>
                <a:lnTo>
                  <a:pt x="4038214" y="5241880"/>
                </a:lnTo>
                <a:lnTo>
                  <a:pt x="4041861" y="5239870"/>
                </a:lnTo>
                <a:lnTo>
                  <a:pt x="4045651" y="5237200"/>
                </a:lnTo>
                <a:lnTo>
                  <a:pt x="4052837" y="5231582"/>
                </a:lnTo>
                <a:lnTo>
                  <a:pt x="4059625" y="5225685"/>
                </a:lnTo>
                <a:lnTo>
                  <a:pt x="4070284" y="5212597"/>
                </a:lnTo>
                <a:lnTo>
                  <a:pt x="4075198" y="5206904"/>
                </a:lnTo>
                <a:lnTo>
                  <a:pt x="4081988" y="5201006"/>
                </a:lnTo>
                <a:lnTo>
                  <a:pt x="4077007" y="5202839"/>
                </a:lnTo>
                <a:lnTo>
                  <a:pt x="4071631" y="5204392"/>
                </a:lnTo>
                <a:lnTo>
                  <a:pt x="4068962" y="5204039"/>
                </a:lnTo>
                <a:lnTo>
                  <a:pt x="4065356" y="5203787"/>
                </a:lnTo>
                <a:lnTo>
                  <a:pt x="4062979" y="5202113"/>
                </a:lnTo>
                <a:lnTo>
                  <a:pt x="4060600" y="5200439"/>
                </a:lnTo>
                <a:lnTo>
                  <a:pt x="4057615" y="5195284"/>
                </a:lnTo>
                <a:lnTo>
                  <a:pt x="4055461" y="5188429"/>
                </a:lnTo>
                <a:lnTo>
                  <a:pt x="4053455" y="5180912"/>
                </a:lnTo>
                <a:lnTo>
                  <a:pt x="4050507" y="5173498"/>
                </a:lnTo>
                <a:lnTo>
                  <a:pt x="4047416" y="5166745"/>
                </a:lnTo>
                <a:close/>
                <a:moveTo>
                  <a:pt x="3899833" y="5154595"/>
                </a:moveTo>
                <a:lnTo>
                  <a:pt x="3903891" y="5154600"/>
                </a:lnTo>
                <a:lnTo>
                  <a:pt x="3907036" y="5154673"/>
                </a:lnTo>
                <a:lnTo>
                  <a:pt x="3908663" y="5155817"/>
                </a:lnTo>
                <a:lnTo>
                  <a:pt x="3909882" y="5156676"/>
                </a:lnTo>
                <a:lnTo>
                  <a:pt x="3910494" y="5158534"/>
                </a:lnTo>
                <a:lnTo>
                  <a:pt x="3910291" y="5159821"/>
                </a:lnTo>
                <a:lnTo>
                  <a:pt x="3909185" y="5164035"/>
                </a:lnTo>
                <a:lnTo>
                  <a:pt x="3907161" y="5168320"/>
                </a:lnTo>
                <a:lnTo>
                  <a:pt x="3905748" y="5171605"/>
                </a:lnTo>
                <a:lnTo>
                  <a:pt x="3905752" y="5174463"/>
                </a:lnTo>
                <a:lnTo>
                  <a:pt x="3900682" y="5175173"/>
                </a:lnTo>
                <a:lnTo>
                  <a:pt x="3897636" y="5174457"/>
                </a:lnTo>
                <a:lnTo>
                  <a:pt x="3894999" y="5174025"/>
                </a:lnTo>
                <a:lnTo>
                  <a:pt x="3893779" y="5173166"/>
                </a:lnTo>
                <a:lnTo>
                  <a:pt x="3893166" y="5171309"/>
                </a:lnTo>
                <a:lnTo>
                  <a:pt x="3892453" y="5170094"/>
                </a:lnTo>
                <a:lnTo>
                  <a:pt x="3894374" y="5166452"/>
                </a:lnTo>
                <a:lnTo>
                  <a:pt x="3895790" y="5163166"/>
                </a:lnTo>
                <a:lnTo>
                  <a:pt x="3896293" y="5159951"/>
                </a:lnTo>
                <a:lnTo>
                  <a:pt x="3896087" y="5158379"/>
                </a:lnTo>
                <a:lnTo>
                  <a:pt x="3894868" y="5157521"/>
                </a:lnTo>
                <a:lnTo>
                  <a:pt x="3892229" y="5157090"/>
                </a:lnTo>
                <a:lnTo>
                  <a:pt x="3889589" y="5156659"/>
                </a:lnTo>
                <a:lnTo>
                  <a:pt x="3895676" y="5155235"/>
                </a:lnTo>
                <a:close/>
                <a:moveTo>
                  <a:pt x="4027718" y="5153840"/>
                </a:moveTo>
                <a:lnTo>
                  <a:pt x="4029435" y="5154289"/>
                </a:lnTo>
                <a:lnTo>
                  <a:pt x="4030074" y="5155498"/>
                </a:lnTo>
                <a:lnTo>
                  <a:pt x="4031207" y="5158573"/>
                </a:lnTo>
                <a:lnTo>
                  <a:pt x="4033418" y="5160888"/>
                </a:lnTo>
                <a:lnTo>
                  <a:pt x="4026750" y="5162265"/>
                </a:lnTo>
                <a:lnTo>
                  <a:pt x="4021016" y="5163538"/>
                </a:lnTo>
                <a:lnTo>
                  <a:pt x="4015525" y="5165744"/>
                </a:lnTo>
                <a:lnTo>
                  <a:pt x="4011508" y="5167468"/>
                </a:lnTo>
                <a:lnTo>
                  <a:pt x="4007735" y="5170125"/>
                </a:lnTo>
                <a:lnTo>
                  <a:pt x="4005433" y="5172299"/>
                </a:lnTo>
                <a:lnTo>
                  <a:pt x="4004456" y="5174647"/>
                </a:lnTo>
                <a:lnTo>
                  <a:pt x="4004801" y="5177169"/>
                </a:lnTo>
                <a:lnTo>
                  <a:pt x="3998425" y="5177233"/>
                </a:lnTo>
                <a:lnTo>
                  <a:pt x="3989896" y="5178815"/>
                </a:lnTo>
                <a:lnTo>
                  <a:pt x="3973621" y="5182533"/>
                </a:lnTo>
                <a:lnTo>
                  <a:pt x="3965090" y="5184116"/>
                </a:lnTo>
                <a:lnTo>
                  <a:pt x="3958175" y="5184560"/>
                </a:lnTo>
                <a:lnTo>
                  <a:pt x="3955528" y="5184213"/>
                </a:lnTo>
                <a:lnTo>
                  <a:pt x="3952878" y="5183865"/>
                </a:lnTo>
                <a:lnTo>
                  <a:pt x="3951308" y="5182759"/>
                </a:lnTo>
                <a:lnTo>
                  <a:pt x="3950815" y="5180893"/>
                </a:lnTo>
                <a:lnTo>
                  <a:pt x="3962477" y="5175446"/>
                </a:lnTo>
                <a:lnTo>
                  <a:pt x="3971153" y="5173208"/>
                </a:lnTo>
                <a:lnTo>
                  <a:pt x="3976351" y="5172313"/>
                </a:lnTo>
                <a:lnTo>
                  <a:pt x="3980718" y="5173110"/>
                </a:lnTo>
                <a:lnTo>
                  <a:pt x="3983220" y="5174114"/>
                </a:lnTo>
                <a:lnTo>
                  <a:pt x="3985184" y="5175497"/>
                </a:lnTo>
                <a:lnTo>
                  <a:pt x="3989156" y="5176017"/>
                </a:lnTo>
                <a:lnTo>
                  <a:pt x="3993275" y="5175882"/>
                </a:lnTo>
                <a:lnTo>
                  <a:pt x="4001213" y="5170845"/>
                </a:lnTo>
                <a:lnTo>
                  <a:pt x="4008365" y="5165256"/>
                </a:lnTo>
                <a:lnTo>
                  <a:pt x="4014440" y="5160425"/>
                </a:lnTo>
                <a:lnTo>
                  <a:pt x="4019188" y="5155421"/>
                </a:lnTo>
                <a:lnTo>
                  <a:pt x="4023992" y="5154250"/>
                </a:lnTo>
                <a:close/>
                <a:moveTo>
                  <a:pt x="3865678" y="5009609"/>
                </a:moveTo>
                <a:lnTo>
                  <a:pt x="3869942" y="5011048"/>
                </a:lnTo>
                <a:lnTo>
                  <a:pt x="3873096" y="5013269"/>
                </a:lnTo>
                <a:lnTo>
                  <a:pt x="3875696" y="5015880"/>
                </a:lnTo>
                <a:lnTo>
                  <a:pt x="3877183" y="5019275"/>
                </a:lnTo>
                <a:lnTo>
                  <a:pt x="3877721" y="5022783"/>
                </a:lnTo>
                <a:lnTo>
                  <a:pt x="3877309" y="5026405"/>
                </a:lnTo>
                <a:lnTo>
                  <a:pt x="3874817" y="5034822"/>
                </a:lnTo>
                <a:lnTo>
                  <a:pt x="3871216" y="5044022"/>
                </a:lnTo>
                <a:lnTo>
                  <a:pt x="3866987" y="5051996"/>
                </a:lnTo>
                <a:lnTo>
                  <a:pt x="3859013" y="5065941"/>
                </a:lnTo>
                <a:lnTo>
                  <a:pt x="3854588" y="5065170"/>
                </a:lnTo>
                <a:lnTo>
                  <a:pt x="3851434" y="5062949"/>
                </a:lnTo>
                <a:lnTo>
                  <a:pt x="3850019" y="5061170"/>
                </a:lnTo>
                <a:lnTo>
                  <a:pt x="3849713" y="5058609"/>
                </a:lnTo>
                <a:lnTo>
                  <a:pt x="3850127" y="5054986"/>
                </a:lnTo>
                <a:lnTo>
                  <a:pt x="3851488" y="5051251"/>
                </a:lnTo>
                <a:lnTo>
                  <a:pt x="3855717" y="5043276"/>
                </a:lnTo>
                <a:lnTo>
                  <a:pt x="3861056" y="5034519"/>
                </a:lnTo>
                <a:lnTo>
                  <a:pt x="3865050" y="5025597"/>
                </a:lnTo>
                <a:lnTo>
                  <a:pt x="3866414" y="5021862"/>
                </a:lnTo>
                <a:lnTo>
                  <a:pt x="3867542" y="5017180"/>
                </a:lnTo>
                <a:lnTo>
                  <a:pt x="3866610" y="5013395"/>
                </a:lnTo>
                <a:close/>
                <a:moveTo>
                  <a:pt x="5503674" y="4924718"/>
                </a:moveTo>
                <a:lnTo>
                  <a:pt x="5504402" y="4925231"/>
                </a:lnTo>
                <a:lnTo>
                  <a:pt x="5505131" y="4925744"/>
                </a:lnTo>
                <a:lnTo>
                  <a:pt x="5505178" y="4927250"/>
                </a:lnTo>
                <a:lnTo>
                  <a:pt x="5506463" y="4934043"/>
                </a:lnTo>
                <a:lnTo>
                  <a:pt x="5507126" y="4938195"/>
                </a:lnTo>
                <a:lnTo>
                  <a:pt x="5506129" y="4940435"/>
                </a:lnTo>
                <a:lnTo>
                  <a:pt x="5505969" y="4941062"/>
                </a:lnTo>
                <a:lnTo>
                  <a:pt x="5505604" y="4940805"/>
                </a:lnTo>
                <a:lnTo>
                  <a:pt x="5504512" y="4940037"/>
                </a:lnTo>
                <a:lnTo>
                  <a:pt x="5503053" y="4939009"/>
                </a:lnTo>
                <a:lnTo>
                  <a:pt x="5502230" y="4935484"/>
                </a:lnTo>
                <a:lnTo>
                  <a:pt x="5500300" y="4936330"/>
                </a:lnTo>
                <a:lnTo>
                  <a:pt x="5498524" y="4936556"/>
                </a:lnTo>
                <a:lnTo>
                  <a:pt x="5498159" y="4936299"/>
                </a:lnTo>
                <a:lnTo>
                  <a:pt x="5497588" y="4935160"/>
                </a:lnTo>
                <a:lnTo>
                  <a:pt x="5497179" y="4933397"/>
                </a:lnTo>
                <a:lnTo>
                  <a:pt x="5498857" y="4930162"/>
                </a:lnTo>
                <a:lnTo>
                  <a:pt x="5501266" y="4927440"/>
                </a:lnTo>
                <a:lnTo>
                  <a:pt x="5502627" y="4925455"/>
                </a:lnTo>
                <a:close/>
                <a:moveTo>
                  <a:pt x="3865424" y="4318309"/>
                </a:moveTo>
                <a:lnTo>
                  <a:pt x="3863621" y="4326315"/>
                </a:lnTo>
                <a:lnTo>
                  <a:pt x="3863835" y="4324326"/>
                </a:lnTo>
                <a:close/>
                <a:moveTo>
                  <a:pt x="3989350" y="4282671"/>
                </a:moveTo>
                <a:lnTo>
                  <a:pt x="3992041" y="4283787"/>
                </a:lnTo>
                <a:lnTo>
                  <a:pt x="3994181" y="4285293"/>
                </a:lnTo>
                <a:lnTo>
                  <a:pt x="3995337" y="4286887"/>
                </a:lnTo>
                <a:lnTo>
                  <a:pt x="3996260" y="4289853"/>
                </a:lnTo>
                <a:lnTo>
                  <a:pt x="3995772" y="4292604"/>
                </a:lnTo>
                <a:lnTo>
                  <a:pt x="3995168" y="4296042"/>
                </a:lnTo>
                <a:lnTo>
                  <a:pt x="3992606" y="4299652"/>
                </a:lnTo>
                <a:lnTo>
                  <a:pt x="3991026" y="4303175"/>
                </a:lnTo>
                <a:lnTo>
                  <a:pt x="3984501" y="4310179"/>
                </a:lnTo>
                <a:lnTo>
                  <a:pt x="3980539" y="4313572"/>
                </a:lnTo>
                <a:lnTo>
                  <a:pt x="3976146" y="4316665"/>
                </a:lnTo>
                <a:lnTo>
                  <a:pt x="3971756" y="4319758"/>
                </a:lnTo>
                <a:lnTo>
                  <a:pt x="3967180" y="4321173"/>
                </a:lnTo>
                <a:lnTo>
                  <a:pt x="3962485" y="4323275"/>
                </a:lnTo>
                <a:lnTo>
                  <a:pt x="3957479" y="4324391"/>
                </a:lnTo>
                <a:lnTo>
                  <a:pt x="3958514" y="4321252"/>
                </a:lnTo>
                <a:lnTo>
                  <a:pt x="3958997" y="4318502"/>
                </a:lnTo>
                <a:lnTo>
                  <a:pt x="3961492" y="4312530"/>
                </a:lnTo>
                <a:lnTo>
                  <a:pt x="3966246" y="4307374"/>
                </a:lnTo>
                <a:lnTo>
                  <a:pt x="3971856" y="4302821"/>
                </a:lnTo>
                <a:lnTo>
                  <a:pt x="3977467" y="4298267"/>
                </a:lnTo>
                <a:lnTo>
                  <a:pt x="3982654" y="4293411"/>
                </a:lnTo>
                <a:lnTo>
                  <a:pt x="3986975" y="4287958"/>
                </a:lnTo>
                <a:lnTo>
                  <a:pt x="3988318" y="4285807"/>
                </a:lnTo>
                <a:close/>
                <a:moveTo>
                  <a:pt x="4344235" y="4136019"/>
                </a:moveTo>
                <a:lnTo>
                  <a:pt x="4347762" y="4138502"/>
                </a:lnTo>
                <a:lnTo>
                  <a:pt x="4349221" y="4141888"/>
                </a:lnTo>
                <a:lnTo>
                  <a:pt x="4351071" y="4145551"/>
                </a:lnTo>
                <a:lnTo>
                  <a:pt x="4351407" y="4149727"/>
                </a:lnTo>
                <a:lnTo>
                  <a:pt x="4351415" y="4155241"/>
                </a:lnTo>
                <a:lnTo>
                  <a:pt x="4351194" y="4159809"/>
                </a:lnTo>
                <a:lnTo>
                  <a:pt x="4347179" y="4170362"/>
                </a:lnTo>
                <a:lnTo>
                  <a:pt x="4342439" y="4181978"/>
                </a:lnTo>
                <a:lnTo>
                  <a:pt x="4337472" y="4192648"/>
                </a:lnTo>
                <a:lnTo>
                  <a:pt x="4332506" y="4203318"/>
                </a:lnTo>
                <a:lnTo>
                  <a:pt x="4328992" y="4211862"/>
                </a:lnTo>
                <a:lnTo>
                  <a:pt x="4326640" y="4210207"/>
                </a:lnTo>
                <a:lnTo>
                  <a:pt x="4325966" y="4207371"/>
                </a:lnTo>
                <a:lnTo>
                  <a:pt x="4324899" y="4204260"/>
                </a:lnTo>
                <a:lnTo>
                  <a:pt x="4325903" y="4200242"/>
                </a:lnTo>
                <a:lnTo>
                  <a:pt x="4327850" y="4190595"/>
                </a:lnTo>
                <a:lnTo>
                  <a:pt x="4331643" y="4179097"/>
                </a:lnTo>
                <a:lnTo>
                  <a:pt x="4338666" y="4156494"/>
                </a:lnTo>
                <a:lnTo>
                  <a:pt x="4342291" y="4145666"/>
                </a:lnTo>
                <a:close/>
                <a:moveTo>
                  <a:pt x="3957938" y="4104352"/>
                </a:moveTo>
                <a:lnTo>
                  <a:pt x="3956474" y="4119256"/>
                </a:lnTo>
                <a:lnTo>
                  <a:pt x="3955710" y="4124788"/>
                </a:lnTo>
                <a:lnTo>
                  <a:pt x="3956746" y="4126279"/>
                </a:lnTo>
                <a:lnTo>
                  <a:pt x="3957787" y="4127765"/>
                </a:lnTo>
                <a:lnTo>
                  <a:pt x="3958281" y="4129637"/>
                </a:lnTo>
                <a:lnTo>
                  <a:pt x="3960940" y="4129986"/>
                </a:lnTo>
                <a:lnTo>
                  <a:pt x="3963592" y="4130337"/>
                </a:lnTo>
                <a:lnTo>
                  <a:pt x="3966389" y="4130033"/>
                </a:lnTo>
                <a:lnTo>
                  <a:pt x="3975220" y="4127143"/>
                </a:lnTo>
                <a:lnTo>
                  <a:pt x="3986740" y="4122360"/>
                </a:lnTo>
                <a:lnTo>
                  <a:pt x="3982246" y="4128300"/>
                </a:lnTo>
                <a:lnTo>
                  <a:pt x="3979222" y="4133759"/>
                </a:lnTo>
                <a:lnTo>
                  <a:pt x="3976988" y="4139771"/>
                </a:lnTo>
                <a:lnTo>
                  <a:pt x="3975829" y="4145027"/>
                </a:lnTo>
                <a:lnTo>
                  <a:pt x="3976395" y="4150733"/>
                </a:lnTo>
                <a:lnTo>
                  <a:pt x="3975628" y="4156269"/>
                </a:lnTo>
                <a:lnTo>
                  <a:pt x="3977540" y="4168240"/>
                </a:lnTo>
                <a:lnTo>
                  <a:pt x="3980534" y="4179451"/>
                </a:lnTo>
                <a:lnTo>
                  <a:pt x="3984997" y="4190182"/>
                </a:lnTo>
                <a:lnTo>
                  <a:pt x="3993383" y="4212024"/>
                </a:lnTo>
                <a:lnTo>
                  <a:pt x="3985923" y="4212839"/>
                </a:lnTo>
                <a:lnTo>
                  <a:pt x="3980180" y="4214108"/>
                </a:lnTo>
                <a:lnTo>
                  <a:pt x="3976840" y="4214795"/>
                </a:lnTo>
                <a:lnTo>
                  <a:pt x="3974688" y="4216311"/>
                </a:lnTo>
                <a:lnTo>
                  <a:pt x="3974936" y="4217245"/>
                </a:lnTo>
                <a:lnTo>
                  <a:pt x="3975185" y="4218180"/>
                </a:lnTo>
                <a:lnTo>
                  <a:pt x="3978049" y="4221713"/>
                </a:lnTo>
                <a:lnTo>
                  <a:pt x="3981596" y="4224210"/>
                </a:lnTo>
                <a:lnTo>
                  <a:pt x="3982633" y="4225700"/>
                </a:lnTo>
                <a:lnTo>
                  <a:pt x="3983668" y="4227190"/>
                </a:lnTo>
                <a:lnTo>
                  <a:pt x="3982840" y="4228883"/>
                </a:lnTo>
                <a:lnTo>
                  <a:pt x="3980687" y="4230400"/>
                </a:lnTo>
                <a:lnTo>
                  <a:pt x="3977599" y="4232020"/>
                </a:lnTo>
                <a:lnTo>
                  <a:pt x="3972251" y="4233566"/>
                </a:lnTo>
                <a:lnTo>
                  <a:pt x="3969745" y="4232556"/>
                </a:lnTo>
                <a:lnTo>
                  <a:pt x="3965907" y="4231374"/>
                </a:lnTo>
                <a:lnTo>
                  <a:pt x="3963937" y="4229987"/>
                </a:lnTo>
                <a:lnTo>
                  <a:pt x="3961178" y="4228044"/>
                </a:lnTo>
                <a:lnTo>
                  <a:pt x="3958604" y="4223198"/>
                </a:lnTo>
                <a:lnTo>
                  <a:pt x="3957794" y="4216555"/>
                </a:lnTo>
                <a:lnTo>
                  <a:pt x="3956981" y="4209912"/>
                </a:lnTo>
                <a:lnTo>
                  <a:pt x="3956996" y="4201577"/>
                </a:lnTo>
                <a:lnTo>
                  <a:pt x="3958502" y="4184423"/>
                </a:lnTo>
                <a:lnTo>
                  <a:pt x="3959074" y="4167372"/>
                </a:lnTo>
                <a:lnTo>
                  <a:pt x="3959088" y="4159036"/>
                </a:lnTo>
                <a:lnTo>
                  <a:pt x="3957634" y="4151183"/>
                </a:lnTo>
                <a:lnTo>
                  <a:pt x="3954953" y="4144746"/>
                </a:lnTo>
                <a:lnTo>
                  <a:pt x="3950805" y="4138788"/>
                </a:lnTo>
                <a:lnTo>
                  <a:pt x="3948191" y="4136189"/>
                </a:lnTo>
                <a:lnTo>
                  <a:pt x="3944501" y="4134348"/>
                </a:lnTo>
                <a:lnTo>
                  <a:pt x="3940273" y="4132885"/>
                </a:lnTo>
                <a:lnTo>
                  <a:pt x="3936581" y="4131046"/>
                </a:lnTo>
                <a:lnTo>
                  <a:pt x="3931627" y="4132868"/>
                </a:lnTo>
                <a:lnTo>
                  <a:pt x="3929182" y="4135701"/>
                </a:lnTo>
                <a:lnTo>
                  <a:pt x="3926740" y="4138532"/>
                </a:lnTo>
                <a:lnTo>
                  <a:pt x="3926410" y="4142093"/>
                </a:lnTo>
                <a:lnTo>
                  <a:pt x="3925357" y="4148940"/>
                </a:lnTo>
                <a:lnTo>
                  <a:pt x="3924695" y="4156065"/>
                </a:lnTo>
                <a:lnTo>
                  <a:pt x="3921216" y="4157405"/>
                </a:lnTo>
                <a:lnTo>
                  <a:pt x="3918024" y="4157434"/>
                </a:lnTo>
                <a:lnTo>
                  <a:pt x="3915660" y="4155769"/>
                </a:lnTo>
                <a:lnTo>
                  <a:pt x="3915306" y="4153243"/>
                </a:lnTo>
                <a:lnTo>
                  <a:pt x="3915094" y="4150061"/>
                </a:lnTo>
                <a:lnTo>
                  <a:pt x="3916107" y="4145465"/>
                </a:lnTo>
                <a:lnTo>
                  <a:pt x="3916583" y="4141245"/>
                </a:lnTo>
                <a:lnTo>
                  <a:pt x="3919068" y="4136164"/>
                </a:lnTo>
                <a:lnTo>
                  <a:pt x="3922235" y="4130048"/>
                </a:lnTo>
                <a:lnTo>
                  <a:pt x="3926585" y="4124767"/>
                </a:lnTo>
                <a:lnTo>
                  <a:pt x="3930397" y="4119861"/>
                </a:lnTo>
                <a:lnTo>
                  <a:pt x="3935535" y="4115133"/>
                </a:lnTo>
                <a:lnTo>
                  <a:pt x="3939595" y="4111164"/>
                </a:lnTo>
                <a:lnTo>
                  <a:pt x="3946310" y="4107546"/>
                </a:lnTo>
                <a:lnTo>
                  <a:pt x="3951407" y="4105065"/>
                </a:lnTo>
                <a:close/>
                <a:moveTo>
                  <a:pt x="3981051" y="4010128"/>
                </a:moveTo>
                <a:lnTo>
                  <a:pt x="3982236" y="4017149"/>
                </a:lnTo>
                <a:lnTo>
                  <a:pt x="3983908" y="4038423"/>
                </a:lnTo>
                <a:lnTo>
                  <a:pt x="3987042" y="4042952"/>
                </a:lnTo>
                <a:lnTo>
                  <a:pt x="3990478" y="4046145"/>
                </a:lnTo>
                <a:lnTo>
                  <a:pt x="3994712" y="4049898"/>
                </a:lnTo>
                <a:lnTo>
                  <a:pt x="3997997" y="4053759"/>
                </a:lnTo>
                <a:lnTo>
                  <a:pt x="4000582" y="4058673"/>
                </a:lnTo>
                <a:lnTo>
                  <a:pt x="4001825" y="4063410"/>
                </a:lnTo>
                <a:lnTo>
                  <a:pt x="4002217" y="4069870"/>
                </a:lnTo>
                <a:lnTo>
                  <a:pt x="4000014" y="4077595"/>
                </a:lnTo>
                <a:lnTo>
                  <a:pt x="3969796" y="4082600"/>
                </a:lnTo>
                <a:lnTo>
                  <a:pt x="3971493" y="4079158"/>
                </a:lnTo>
                <a:lnTo>
                  <a:pt x="3973797" y="4073046"/>
                </a:lnTo>
                <a:lnTo>
                  <a:pt x="3975998" y="4065323"/>
                </a:lnTo>
                <a:lnTo>
                  <a:pt x="3976307" y="4057808"/>
                </a:lnTo>
                <a:lnTo>
                  <a:pt x="3978321" y="4040674"/>
                </a:lnTo>
                <a:lnTo>
                  <a:pt x="3978689" y="4024699"/>
                </a:lnTo>
                <a:lnTo>
                  <a:pt x="3980297" y="4013465"/>
                </a:lnTo>
                <a:lnTo>
                  <a:pt x="3980500" y="4010515"/>
                </a:lnTo>
                <a:close/>
                <a:moveTo>
                  <a:pt x="4367564" y="3942231"/>
                </a:moveTo>
                <a:lnTo>
                  <a:pt x="4371598" y="3942720"/>
                </a:lnTo>
                <a:lnTo>
                  <a:pt x="4374522" y="3943991"/>
                </a:lnTo>
                <a:lnTo>
                  <a:pt x="4376491" y="3945378"/>
                </a:lnTo>
                <a:lnTo>
                  <a:pt x="4378297" y="3947437"/>
                </a:lnTo>
                <a:lnTo>
                  <a:pt x="4378042" y="3950392"/>
                </a:lnTo>
                <a:lnTo>
                  <a:pt x="4377781" y="3953351"/>
                </a:lnTo>
                <a:lnTo>
                  <a:pt x="4377484" y="3960218"/>
                </a:lnTo>
                <a:lnTo>
                  <a:pt x="4372937" y="3975075"/>
                </a:lnTo>
                <a:lnTo>
                  <a:pt x="4372092" y="3982329"/>
                </a:lnTo>
                <a:lnTo>
                  <a:pt x="4372226" y="3985565"/>
                </a:lnTo>
                <a:lnTo>
                  <a:pt x="4372521" y="3988131"/>
                </a:lnTo>
                <a:lnTo>
                  <a:pt x="4368254" y="3986697"/>
                </a:lnTo>
                <a:lnTo>
                  <a:pt x="4363825" y="3985932"/>
                </a:lnTo>
                <a:lnTo>
                  <a:pt x="4361461" y="3984267"/>
                </a:lnTo>
                <a:lnTo>
                  <a:pt x="4358702" y="3982325"/>
                </a:lnTo>
                <a:lnTo>
                  <a:pt x="4356505" y="3979987"/>
                </a:lnTo>
                <a:lnTo>
                  <a:pt x="4355805" y="3977150"/>
                </a:lnTo>
                <a:lnTo>
                  <a:pt x="4355283" y="3973633"/>
                </a:lnTo>
                <a:lnTo>
                  <a:pt x="4355544" y="3970675"/>
                </a:lnTo>
                <a:lnTo>
                  <a:pt x="4356782" y="3963698"/>
                </a:lnTo>
                <a:lnTo>
                  <a:pt x="4359929" y="3956488"/>
                </a:lnTo>
                <a:lnTo>
                  <a:pt x="4363632" y="3948884"/>
                </a:lnTo>
                <a:close/>
                <a:moveTo>
                  <a:pt x="4347821" y="3839390"/>
                </a:moveTo>
                <a:lnTo>
                  <a:pt x="4351199" y="3840979"/>
                </a:lnTo>
                <a:lnTo>
                  <a:pt x="4353212" y="3842397"/>
                </a:lnTo>
                <a:lnTo>
                  <a:pt x="4354101" y="3844604"/>
                </a:lnTo>
                <a:lnTo>
                  <a:pt x="4353465" y="3847321"/>
                </a:lnTo>
                <a:lnTo>
                  <a:pt x="4351717" y="3854789"/>
                </a:lnTo>
                <a:lnTo>
                  <a:pt x="4348440" y="3862767"/>
                </a:lnTo>
                <a:lnTo>
                  <a:pt x="4344283" y="3872496"/>
                </a:lnTo>
                <a:lnTo>
                  <a:pt x="4341654" y="3881718"/>
                </a:lnTo>
                <a:lnTo>
                  <a:pt x="4340542" y="3886470"/>
                </a:lnTo>
                <a:lnTo>
                  <a:pt x="4339830" y="3891507"/>
                </a:lnTo>
                <a:lnTo>
                  <a:pt x="4340242" y="3895752"/>
                </a:lnTo>
                <a:lnTo>
                  <a:pt x="4341618" y="3899885"/>
                </a:lnTo>
                <a:lnTo>
                  <a:pt x="4335907" y="3898238"/>
                </a:lnTo>
                <a:lnTo>
                  <a:pt x="4331881" y="3895403"/>
                </a:lnTo>
                <a:lnTo>
                  <a:pt x="4329384" y="3892060"/>
                </a:lnTo>
                <a:lnTo>
                  <a:pt x="4327286" y="3889001"/>
                </a:lnTo>
                <a:lnTo>
                  <a:pt x="4326153" y="3885831"/>
                </a:lnTo>
                <a:lnTo>
                  <a:pt x="4326547" y="3882153"/>
                </a:lnTo>
                <a:lnTo>
                  <a:pt x="4327904" y="3878361"/>
                </a:lnTo>
                <a:lnTo>
                  <a:pt x="4328858" y="3874288"/>
                </a:lnTo>
                <a:lnTo>
                  <a:pt x="4333098" y="3866200"/>
                </a:lnTo>
                <a:lnTo>
                  <a:pt x="4337901" y="3857716"/>
                </a:lnTo>
                <a:lnTo>
                  <a:pt x="4343262" y="3848837"/>
                </a:lnTo>
                <a:close/>
                <a:moveTo>
                  <a:pt x="4391564" y="3809222"/>
                </a:moveTo>
                <a:lnTo>
                  <a:pt x="4399388" y="3812358"/>
                </a:lnTo>
                <a:lnTo>
                  <a:pt x="4405680" y="3815999"/>
                </a:lnTo>
                <a:lnTo>
                  <a:pt x="4411715" y="3818665"/>
                </a:lnTo>
                <a:lnTo>
                  <a:pt x="4414532" y="3823023"/>
                </a:lnTo>
                <a:lnTo>
                  <a:pt x="4415606" y="3824572"/>
                </a:lnTo>
                <a:lnTo>
                  <a:pt x="4415560" y="3826911"/>
                </a:lnTo>
                <a:lnTo>
                  <a:pt x="4414129" y="3829071"/>
                </a:lnTo>
                <a:lnTo>
                  <a:pt x="4413112" y="3831517"/>
                </a:lnTo>
                <a:lnTo>
                  <a:pt x="4411533" y="3834358"/>
                </a:lnTo>
                <a:lnTo>
                  <a:pt x="4408010" y="3837415"/>
                </a:lnTo>
                <a:lnTo>
                  <a:pt x="4403516" y="3840580"/>
                </a:lnTo>
                <a:lnTo>
                  <a:pt x="4399022" y="3843745"/>
                </a:lnTo>
                <a:lnTo>
                  <a:pt x="4397281" y="3840936"/>
                </a:lnTo>
                <a:lnTo>
                  <a:pt x="4395133" y="3837838"/>
                </a:lnTo>
                <a:lnTo>
                  <a:pt x="4390526" y="3833012"/>
                </a:lnTo>
                <a:lnTo>
                  <a:pt x="4380035" y="3824835"/>
                </a:lnTo>
                <a:lnTo>
                  <a:pt x="4376914" y="3821845"/>
                </a:lnTo>
                <a:lnTo>
                  <a:pt x="4376963" y="3819505"/>
                </a:lnTo>
                <a:lnTo>
                  <a:pt x="4377830" y="3817742"/>
                </a:lnTo>
                <a:lnTo>
                  <a:pt x="4379256" y="3815585"/>
                </a:lnTo>
                <a:lnTo>
                  <a:pt x="4381656" y="3813318"/>
                </a:lnTo>
                <a:lnTo>
                  <a:pt x="4385995" y="3810839"/>
                </a:lnTo>
                <a:close/>
                <a:moveTo>
                  <a:pt x="4457654" y="3764434"/>
                </a:moveTo>
                <a:lnTo>
                  <a:pt x="4456649" y="3768363"/>
                </a:lnTo>
                <a:lnTo>
                  <a:pt x="4455425" y="3771372"/>
                </a:lnTo>
                <a:lnTo>
                  <a:pt x="4452347" y="3774614"/>
                </a:lnTo>
                <a:lnTo>
                  <a:pt x="4449982" y="3776816"/>
                </a:lnTo>
                <a:lnTo>
                  <a:pt x="4447284" y="3780326"/>
                </a:lnTo>
                <a:lnTo>
                  <a:pt x="4445686" y="3783062"/>
                </a:lnTo>
                <a:lnTo>
                  <a:pt x="4444464" y="3786071"/>
                </a:lnTo>
                <a:lnTo>
                  <a:pt x="4444007" y="3789614"/>
                </a:lnTo>
                <a:lnTo>
                  <a:pt x="4413743" y="3795358"/>
                </a:lnTo>
                <a:lnTo>
                  <a:pt x="4417920" y="3791342"/>
                </a:lnTo>
                <a:lnTo>
                  <a:pt x="4421885" y="3786402"/>
                </a:lnTo>
                <a:lnTo>
                  <a:pt x="4425300" y="3781850"/>
                </a:lnTo>
                <a:lnTo>
                  <a:pt x="4428715" y="3777298"/>
                </a:lnTo>
                <a:lnTo>
                  <a:pt x="4432513" y="3773012"/>
                </a:lnTo>
                <a:lnTo>
                  <a:pt x="4435805" y="3770693"/>
                </a:lnTo>
                <a:lnTo>
                  <a:pt x="4438927" y="3769032"/>
                </a:lnTo>
                <a:lnTo>
                  <a:pt x="4442818" y="3767903"/>
                </a:lnTo>
                <a:lnTo>
                  <a:pt x="4447254" y="3766389"/>
                </a:lnTo>
                <a:lnTo>
                  <a:pt x="4451524" y="3765530"/>
                </a:lnTo>
                <a:close/>
                <a:moveTo>
                  <a:pt x="4017420" y="3720336"/>
                </a:moveTo>
                <a:lnTo>
                  <a:pt x="4019004" y="3723768"/>
                </a:lnTo>
                <a:lnTo>
                  <a:pt x="4019374" y="3726349"/>
                </a:lnTo>
                <a:lnTo>
                  <a:pt x="4018795" y="3729031"/>
                </a:lnTo>
                <a:lnTo>
                  <a:pt x="4017663" y="3732102"/>
                </a:lnTo>
                <a:lnTo>
                  <a:pt x="4013785" y="3737104"/>
                </a:lnTo>
                <a:lnTo>
                  <a:pt x="4009106" y="3741537"/>
                </a:lnTo>
                <a:lnTo>
                  <a:pt x="4005380" y="3745867"/>
                </a:lnTo>
                <a:lnTo>
                  <a:pt x="4004138" y="3747310"/>
                </a:lnTo>
                <a:lnTo>
                  <a:pt x="4004247" y="3748937"/>
                </a:lnTo>
                <a:lnTo>
                  <a:pt x="4004362" y="3750562"/>
                </a:lnTo>
                <a:lnTo>
                  <a:pt x="4005977" y="3751698"/>
                </a:lnTo>
                <a:lnTo>
                  <a:pt x="4009643" y="3751958"/>
                </a:lnTo>
                <a:lnTo>
                  <a:pt x="4014660" y="3752403"/>
                </a:lnTo>
                <a:lnTo>
                  <a:pt x="4010125" y="3756166"/>
                </a:lnTo>
                <a:lnTo>
                  <a:pt x="4006282" y="3758871"/>
                </a:lnTo>
                <a:lnTo>
                  <a:pt x="4003137" y="3760518"/>
                </a:lnTo>
                <a:lnTo>
                  <a:pt x="4000278" y="3760827"/>
                </a:lnTo>
                <a:lnTo>
                  <a:pt x="3998664" y="3759690"/>
                </a:lnTo>
                <a:lnTo>
                  <a:pt x="3998147" y="3757780"/>
                </a:lnTo>
                <a:lnTo>
                  <a:pt x="3994951" y="3753211"/>
                </a:lnTo>
                <a:lnTo>
                  <a:pt x="3991497" y="3747685"/>
                </a:lnTo>
                <a:lnTo>
                  <a:pt x="3990319" y="3744538"/>
                </a:lnTo>
                <a:lnTo>
                  <a:pt x="3988043" y="3742162"/>
                </a:lnTo>
                <a:lnTo>
                  <a:pt x="3985622" y="3740457"/>
                </a:lnTo>
                <a:lnTo>
                  <a:pt x="3982652" y="3739138"/>
                </a:lnTo>
                <a:lnTo>
                  <a:pt x="3978987" y="3738876"/>
                </a:lnTo>
                <a:lnTo>
                  <a:pt x="3975439" y="3740238"/>
                </a:lnTo>
                <a:lnTo>
                  <a:pt x="3976859" y="3735829"/>
                </a:lnTo>
                <a:lnTo>
                  <a:pt x="3979344" y="3732942"/>
                </a:lnTo>
                <a:lnTo>
                  <a:pt x="3983733" y="3729850"/>
                </a:lnTo>
                <a:lnTo>
                  <a:pt x="3988525" y="3727044"/>
                </a:lnTo>
                <a:lnTo>
                  <a:pt x="3994127" y="3724804"/>
                </a:lnTo>
                <a:lnTo>
                  <a:pt x="4001081" y="3722748"/>
                </a:lnTo>
                <a:lnTo>
                  <a:pt x="4008706" y="3721926"/>
                </a:lnTo>
                <a:close/>
                <a:moveTo>
                  <a:pt x="4410620" y="3626184"/>
                </a:moveTo>
                <a:lnTo>
                  <a:pt x="4410615" y="3630817"/>
                </a:lnTo>
                <a:lnTo>
                  <a:pt x="4410744" y="3634776"/>
                </a:lnTo>
                <a:lnTo>
                  <a:pt x="4410607" y="3637766"/>
                </a:lnTo>
                <a:lnTo>
                  <a:pt x="4409503" y="3640859"/>
                </a:lnTo>
                <a:lnTo>
                  <a:pt x="4406342" y="3647134"/>
                </a:lnTo>
                <a:lnTo>
                  <a:pt x="4402497" y="3652156"/>
                </a:lnTo>
                <a:lnTo>
                  <a:pt x="4398653" y="3657179"/>
                </a:lnTo>
                <a:lnTo>
                  <a:pt x="4396176" y="3662394"/>
                </a:lnTo>
                <a:lnTo>
                  <a:pt x="4395076" y="3665483"/>
                </a:lnTo>
                <a:lnTo>
                  <a:pt x="4394521" y="3668189"/>
                </a:lnTo>
                <a:lnTo>
                  <a:pt x="4395208" y="3671756"/>
                </a:lnTo>
                <a:lnTo>
                  <a:pt x="4395885" y="3675329"/>
                </a:lnTo>
                <a:lnTo>
                  <a:pt x="4388621" y="3676394"/>
                </a:lnTo>
                <a:lnTo>
                  <a:pt x="4383003" y="3676300"/>
                </a:lnTo>
                <a:lnTo>
                  <a:pt x="4379849" y="3675628"/>
                </a:lnTo>
                <a:lnTo>
                  <a:pt x="4377796" y="3674182"/>
                </a:lnTo>
                <a:lnTo>
                  <a:pt x="4376975" y="3671288"/>
                </a:lnTo>
                <a:lnTo>
                  <a:pt x="4377529" y="3668582"/>
                </a:lnTo>
                <a:lnTo>
                  <a:pt x="4379864" y="3661731"/>
                </a:lnTo>
                <a:lnTo>
                  <a:pt x="4383306" y="3654099"/>
                </a:lnTo>
                <a:lnTo>
                  <a:pt x="4385095" y="3649946"/>
                </a:lnTo>
                <a:lnTo>
                  <a:pt x="4385507" y="3645605"/>
                </a:lnTo>
                <a:lnTo>
                  <a:pt x="4385376" y="3641646"/>
                </a:lnTo>
                <a:lnTo>
                  <a:pt x="4384285" y="3637786"/>
                </a:lnTo>
                <a:lnTo>
                  <a:pt x="4383059" y="3634600"/>
                </a:lnTo>
                <a:lnTo>
                  <a:pt x="4379090" y="3631029"/>
                </a:lnTo>
                <a:close/>
                <a:moveTo>
                  <a:pt x="4273736" y="3600858"/>
                </a:moveTo>
                <a:lnTo>
                  <a:pt x="4277627" y="3602079"/>
                </a:lnTo>
                <a:lnTo>
                  <a:pt x="4281933" y="3603575"/>
                </a:lnTo>
                <a:lnTo>
                  <a:pt x="4285549" y="3606121"/>
                </a:lnTo>
                <a:lnTo>
                  <a:pt x="4287942" y="3610097"/>
                </a:lnTo>
                <a:lnTo>
                  <a:pt x="4290201" y="3614731"/>
                </a:lnTo>
                <a:lnTo>
                  <a:pt x="4292307" y="3620039"/>
                </a:lnTo>
                <a:lnTo>
                  <a:pt x="4292942" y="3625818"/>
                </a:lnTo>
                <a:lnTo>
                  <a:pt x="4293430" y="3632265"/>
                </a:lnTo>
                <a:lnTo>
                  <a:pt x="4292841" y="3639473"/>
                </a:lnTo>
                <a:lnTo>
                  <a:pt x="4290505" y="3646212"/>
                </a:lnTo>
                <a:lnTo>
                  <a:pt x="4287628" y="3653332"/>
                </a:lnTo>
                <a:lnTo>
                  <a:pt x="4284497" y="3657234"/>
                </a:lnTo>
                <a:lnTo>
                  <a:pt x="4281392" y="3658856"/>
                </a:lnTo>
                <a:lnTo>
                  <a:pt x="4280185" y="3658007"/>
                </a:lnTo>
                <a:lnTo>
                  <a:pt x="4279117" y="3656497"/>
                </a:lnTo>
                <a:lnTo>
                  <a:pt x="4279047" y="3648054"/>
                </a:lnTo>
                <a:lnTo>
                  <a:pt x="4279533" y="3636958"/>
                </a:lnTo>
                <a:lnTo>
                  <a:pt x="4278765" y="3631840"/>
                </a:lnTo>
                <a:lnTo>
                  <a:pt x="4278535" y="3626343"/>
                </a:lnTo>
                <a:lnTo>
                  <a:pt x="4276277" y="3621707"/>
                </a:lnTo>
                <a:lnTo>
                  <a:pt x="4273741" y="3618399"/>
                </a:lnTo>
                <a:lnTo>
                  <a:pt x="4270526" y="3616135"/>
                </a:lnTo>
                <a:lnTo>
                  <a:pt x="4268382" y="3615382"/>
                </a:lnTo>
                <a:lnTo>
                  <a:pt x="4266230" y="3614633"/>
                </a:lnTo>
                <a:lnTo>
                  <a:pt x="4262460" y="3615023"/>
                </a:lnTo>
                <a:lnTo>
                  <a:pt x="4259085" y="3615702"/>
                </a:lnTo>
                <a:lnTo>
                  <a:pt x="4255440" y="3617703"/>
                </a:lnTo>
                <a:lnTo>
                  <a:pt x="4250984" y="3619144"/>
                </a:lnTo>
                <a:lnTo>
                  <a:pt x="4255612" y="3612489"/>
                </a:lnTo>
                <a:lnTo>
                  <a:pt x="4260356" y="3607449"/>
                </a:lnTo>
                <a:lnTo>
                  <a:pt x="4264830" y="3603733"/>
                </a:lnTo>
                <a:lnTo>
                  <a:pt x="4269822" y="3601916"/>
                </a:lnTo>
                <a:close/>
                <a:moveTo>
                  <a:pt x="4446565" y="3492740"/>
                </a:moveTo>
                <a:lnTo>
                  <a:pt x="4451517" y="3493291"/>
                </a:lnTo>
                <a:lnTo>
                  <a:pt x="4454086" y="3494366"/>
                </a:lnTo>
                <a:lnTo>
                  <a:pt x="4457993" y="3495650"/>
                </a:lnTo>
                <a:lnTo>
                  <a:pt x="4459408" y="3498114"/>
                </a:lnTo>
                <a:lnTo>
                  <a:pt x="4461753" y="3500500"/>
                </a:lnTo>
                <a:lnTo>
                  <a:pt x="4462945" y="3504274"/>
                </a:lnTo>
                <a:lnTo>
                  <a:pt x="4464400" y="3511900"/>
                </a:lnTo>
                <a:lnTo>
                  <a:pt x="4463878" y="3520342"/>
                </a:lnTo>
                <a:lnTo>
                  <a:pt x="4462097" y="3538897"/>
                </a:lnTo>
                <a:lnTo>
                  <a:pt x="4459829" y="3538765"/>
                </a:lnTo>
                <a:lnTo>
                  <a:pt x="4457148" y="3538346"/>
                </a:lnTo>
                <a:lnTo>
                  <a:pt x="4455734" y="3535881"/>
                </a:lnTo>
                <a:lnTo>
                  <a:pt x="4454618" y="3534361"/>
                </a:lnTo>
                <a:lnTo>
                  <a:pt x="4454169" y="3528909"/>
                </a:lnTo>
                <a:lnTo>
                  <a:pt x="4452680" y="3524191"/>
                </a:lnTo>
                <a:lnTo>
                  <a:pt x="4452715" y="3521283"/>
                </a:lnTo>
                <a:lnTo>
                  <a:pt x="4451079" y="3520129"/>
                </a:lnTo>
                <a:lnTo>
                  <a:pt x="4449738" y="3519919"/>
                </a:lnTo>
                <a:lnTo>
                  <a:pt x="4447468" y="3519788"/>
                </a:lnTo>
                <a:lnTo>
                  <a:pt x="4446425" y="3520522"/>
                </a:lnTo>
                <a:lnTo>
                  <a:pt x="4444751" y="3522277"/>
                </a:lnTo>
                <a:lnTo>
                  <a:pt x="4444008" y="3523954"/>
                </a:lnTo>
                <a:lnTo>
                  <a:pt x="4443262" y="3525634"/>
                </a:lnTo>
                <a:lnTo>
                  <a:pt x="4440584" y="3525212"/>
                </a:lnTo>
                <a:lnTo>
                  <a:pt x="4438947" y="3524058"/>
                </a:lnTo>
                <a:lnTo>
                  <a:pt x="4436489" y="3522328"/>
                </a:lnTo>
                <a:lnTo>
                  <a:pt x="4435296" y="3518555"/>
                </a:lnTo>
                <a:lnTo>
                  <a:pt x="4434626" y="3514414"/>
                </a:lnTo>
                <a:lnTo>
                  <a:pt x="4434439" y="3504741"/>
                </a:lnTo>
                <a:lnTo>
                  <a:pt x="4434657" y="3495360"/>
                </a:lnTo>
                <a:lnTo>
                  <a:pt x="4440874" y="3493865"/>
                </a:lnTo>
                <a:close/>
                <a:moveTo>
                  <a:pt x="4280541" y="3402376"/>
                </a:moveTo>
                <a:lnTo>
                  <a:pt x="4285504" y="3402777"/>
                </a:lnTo>
                <a:lnTo>
                  <a:pt x="4289214" y="3404617"/>
                </a:lnTo>
                <a:lnTo>
                  <a:pt x="4291587" y="3406287"/>
                </a:lnTo>
                <a:lnTo>
                  <a:pt x="4294198" y="3408900"/>
                </a:lnTo>
                <a:lnTo>
                  <a:pt x="4295320" y="3412008"/>
                </a:lnTo>
                <a:lnTo>
                  <a:pt x="4297250" y="3419554"/>
                </a:lnTo>
                <a:lnTo>
                  <a:pt x="4296592" y="3428366"/>
                </a:lnTo>
                <a:lnTo>
                  <a:pt x="4297667" y="3437629"/>
                </a:lnTo>
                <a:lnTo>
                  <a:pt x="4297558" y="3446055"/>
                </a:lnTo>
                <a:lnTo>
                  <a:pt x="4299489" y="3453601"/>
                </a:lnTo>
                <a:lnTo>
                  <a:pt x="4258827" y="3460529"/>
                </a:lnTo>
                <a:lnTo>
                  <a:pt x="4260781" y="3458040"/>
                </a:lnTo>
                <a:lnTo>
                  <a:pt x="4263129" y="3455828"/>
                </a:lnTo>
                <a:lnTo>
                  <a:pt x="4266950" y="3449241"/>
                </a:lnTo>
                <a:lnTo>
                  <a:pt x="4269431" y="3442485"/>
                </a:lnTo>
                <a:lnTo>
                  <a:pt x="4272068" y="3435062"/>
                </a:lnTo>
                <a:lnTo>
                  <a:pt x="4273475" y="3419042"/>
                </a:lnTo>
                <a:lnTo>
                  <a:pt x="4275824" y="3402915"/>
                </a:lnTo>
                <a:close/>
                <a:moveTo>
                  <a:pt x="4513646" y="3138894"/>
                </a:moveTo>
                <a:lnTo>
                  <a:pt x="4518836" y="3140291"/>
                </a:lnTo>
                <a:lnTo>
                  <a:pt x="4524422" y="3141970"/>
                </a:lnTo>
                <a:lnTo>
                  <a:pt x="4528942" y="3144399"/>
                </a:lnTo>
                <a:lnTo>
                  <a:pt x="4533063" y="3146549"/>
                </a:lnTo>
                <a:lnTo>
                  <a:pt x="4536912" y="3150011"/>
                </a:lnTo>
                <a:lnTo>
                  <a:pt x="4540761" y="3153476"/>
                </a:lnTo>
                <a:lnTo>
                  <a:pt x="4542611" y="3157785"/>
                </a:lnTo>
                <a:lnTo>
                  <a:pt x="4544857" y="3162377"/>
                </a:lnTo>
                <a:lnTo>
                  <a:pt x="4547351" y="3172407"/>
                </a:lnTo>
                <a:lnTo>
                  <a:pt x="4549439" y="3184408"/>
                </a:lnTo>
                <a:lnTo>
                  <a:pt x="4548592" y="3197352"/>
                </a:lnTo>
                <a:lnTo>
                  <a:pt x="4546940" y="3211985"/>
                </a:lnTo>
                <a:lnTo>
                  <a:pt x="4529226" y="3176191"/>
                </a:lnTo>
                <a:lnTo>
                  <a:pt x="4521034" y="3158387"/>
                </a:lnTo>
                <a:close/>
                <a:moveTo>
                  <a:pt x="4092001" y="3048559"/>
                </a:moveTo>
                <a:lnTo>
                  <a:pt x="4096078" y="3049056"/>
                </a:lnTo>
                <a:lnTo>
                  <a:pt x="4097671" y="3050178"/>
                </a:lnTo>
                <a:lnTo>
                  <a:pt x="4098542" y="3052372"/>
                </a:lnTo>
                <a:lnTo>
                  <a:pt x="4099012" y="3054286"/>
                </a:lnTo>
                <a:lnTo>
                  <a:pt x="4097237" y="3057781"/>
                </a:lnTo>
                <a:lnTo>
                  <a:pt x="4096023" y="3060882"/>
                </a:lnTo>
                <a:lnTo>
                  <a:pt x="4091909" y="3068269"/>
                </a:lnTo>
                <a:lnTo>
                  <a:pt x="4086674" y="3076446"/>
                </a:lnTo>
                <a:lnTo>
                  <a:pt x="4082398" y="3084509"/>
                </a:lnTo>
                <a:lnTo>
                  <a:pt x="4079081" y="3092457"/>
                </a:lnTo>
                <a:lnTo>
                  <a:pt x="4078103" y="3096514"/>
                </a:lnTo>
                <a:lnTo>
                  <a:pt x="4078248" y="3099779"/>
                </a:lnTo>
                <a:lnTo>
                  <a:pt x="4074408" y="3100239"/>
                </a:lnTo>
                <a:lnTo>
                  <a:pt x="4071291" y="3099626"/>
                </a:lnTo>
                <a:lnTo>
                  <a:pt x="4069299" y="3098224"/>
                </a:lnTo>
                <a:lnTo>
                  <a:pt x="4068430" y="3096030"/>
                </a:lnTo>
                <a:lnTo>
                  <a:pt x="4067723" y="3093159"/>
                </a:lnTo>
                <a:lnTo>
                  <a:pt x="4067579" y="3089893"/>
                </a:lnTo>
                <a:lnTo>
                  <a:pt x="4067851" y="3082966"/>
                </a:lnTo>
                <a:lnTo>
                  <a:pt x="4071368" y="3066458"/>
                </a:lnTo>
                <a:lnTo>
                  <a:pt x="4072764" y="3058740"/>
                </a:lnTo>
                <a:lnTo>
                  <a:pt x="4071097" y="3055985"/>
                </a:lnTo>
                <a:lnTo>
                  <a:pt x="4071351" y="3052999"/>
                </a:lnTo>
                <a:lnTo>
                  <a:pt x="4077819" y="3055180"/>
                </a:lnTo>
                <a:lnTo>
                  <a:pt x="4080933" y="3055792"/>
                </a:lnTo>
                <a:lnTo>
                  <a:pt x="4083651" y="3056125"/>
                </a:lnTo>
                <a:lnTo>
                  <a:pt x="4087093" y="3055383"/>
                </a:lnTo>
                <a:lnTo>
                  <a:pt x="4088216" y="3054592"/>
                </a:lnTo>
                <a:lnTo>
                  <a:pt x="4090789" y="3051659"/>
                </a:lnTo>
                <a:close/>
                <a:moveTo>
                  <a:pt x="4470196" y="3031941"/>
                </a:moveTo>
                <a:lnTo>
                  <a:pt x="4473538" y="3033491"/>
                </a:lnTo>
                <a:lnTo>
                  <a:pt x="4475519" y="3034885"/>
                </a:lnTo>
                <a:lnTo>
                  <a:pt x="4477719" y="3037239"/>
                </a:lnTo>
                <a:lnTo>
                  <a:pt x="4478385" y="3040113"/>
                </a:lnTo>
                <a:lnTo>
                  <a:pt x="4480341" y="3047102"/>
                </a:lnTo>
                <a:lnTo>
                  <a:pt x="4483259" y="3053968"/>
                </a:lnTo>
                <a:lnTo>
                  <a:pt x="4484719" y="3057400"/>
                </a:lnTo>
                <a:lnTo>
                  <a:pt x="4486921" y="3059753"/>
                </a:lnTo>
                <a:lnTo>
                  <a:pt x="4490880" y="3062541"/>
                </a:lnTo>
                <a:lnTo>
                  <a:pt x="4495583" y="3064248"/>
                </a:lnTo>
                <a:lnTo>
                  <a:pt x="4501025" y="3064875"/>
                </a:lnTo>
                <a:lnTo>
                  <a:pt x="4508966" y="3064859"/>
                </a:lnTo>
                <a:lnTo>
                  <a:pt x="4507530" y="3081483"/>
                </a:lnTo>
                <a:lnTo>
                  <a:pt x="4505033" y="3082126"/>
                </a:lnTo>
                <a:lnTo>
                  <a:pt x="4501568" y="3082893"/>
                </a:lnTo>
                <a:lnTo>
                  <a:pt x="4499858" y="3084097"/>
                </a:lnTo>
                <a:lnTo>
                  <a:pt x="4499117" y="3085176"/>
                </a:lnTo>
                <a:lnTo>
                  <a:pt x="4496889" y="3088418"/>
                </a:lnTo>
                <a:lnTo>
                  <a:pt x="4496244" y="3092775"/>
                </a:lnTo>
                <a:lnTo>
                  <a:pt x="4491175" y="3085195"/>
                </a:lnTo>
                <a:lnTo>
                  <a:pt x="4485927" y="3078295"/>
                </a:lnTo>
                <a:lnTo>
                  <a:pt x="4474127" y="3065975"/>
                </a:lnTo>
                <a:lnTo>
                  <a:pt x="4469279" y="3059352"/>
                </a:lnTo>
                <a:lnTo>
                  <a:pt x="4465170" y="3051651"/>
                </a:lnTo>
                <a:lnTo>
                  <a:pt x="4461807" y="3042868"/>
                </a:lnTo>
                <a:lnTo>
                  <a:pt x="4459579" y="3033284"/>
                </a:lnTo>
                <a:lnTo>
                  <a:pt x="4465941" y="3032150"/>
                </a:lnTo>
                <a:close/>
                <a:moveTo>
                  <a:pt x="4596489" y="2405784"/>
                </a:moveTo>
                <a:lnTo>
                  <a:pt x="4596125" y="2593593"/>
                </a:lnTo>
                <a:lnTo>
                  <a:pt x="4595657" y="2638150"/>
                </a:lnTo>
                <a:lnTo>
                  <a:pt x="4592980" y="2674187"/>
                </a:lnTo>
                <a:lnTo>
                  <a:pt x="4587929" y="2744927"/>
                </a:lnTo>
                <a:lnTo>
                  <a:pt x="4583823" y="2815561"/>
                </a:lnTo>
                <a:lnTo>
                  <a:pt x="4581461" y="2886647"/>
                </a:lnTo>
                <a:lnTo>
                  <a:pt x="4579592" y="2959625"/>
                </a:lnTo>
                <a:lnTo>
                  <a:pt x="4580199" y="3035898"/>
                </a:lnTo>
                <a:lnTo>
                  <a:pt x="4575617" y="3035766"/>
                </a:lnTo>
                <a:lnTo>
                  <a:pt x="4571981" y="3035527"/>
                </a:lnTo>
                <a:lnTo>
                  <a:pt x="4569293" y="3035180"/>
                </a:lnTo>
                <a:lnTo>
                  <a:pt x="4567305" y="3033781"/>
                </a:lnTo>
                <a:lnTo>
                  <a:pt x="4562933" y="3030701"/>
                </a:lnTo>
                <a:lnTo>
                  <a:pt x="4561156" y="3026355"/>
                </a:lnTo>
                <a:lnTo>
                  <a:pt x="4559926" y="3021621"/>
                </a:lnTo>
                <a:lnTo>
                  <a:pt x="4559250" y="3016500"/>
                </a:lnTo>
                <a:lnTo>
                  <a:pt x="4560372" y="3009551"/>
                </a:lnTo>
                <a:lnTo>
                  <a:pt x="4561741" y="3003548"/>
                </a:lnTo>
                <a:lnTo>
                  <a:pt x="4564778" y="2990212"/>
                </a:lnTo>
                <a:lnTo>
                  <a:pt x="4567364" y="2978874"/>
                </a:lnTo>
                <a:lnTo>
                  <a:pt x="4567632" y="2973646"/>
                </a:lnTo>
                <a:lnTo>
                  <a:pt x="4567597" y="2969752"/>
                </a:lnTo>
                <a:lnTo>
                  <a:pt x="4566064" y="2966352"/>
                </a:lnTo>
                <a:lnTo>
                  <a:pt x="4563283" y="2964392"/>
                </a:lnTo>
                <a:lnTo>
                  <a:pt x="4558642" y="2966541"/>
                </a:lnTo>
                <a:lnTo>
                  <a:pt x="4554700" y="2967636"/>
                </a:lnTo>
                <a:lnTo>
                  <a:pt x="4550855" y="2970345"/>
                </a:lnTo>
                <a:lnTo>
                  <a:pt x="4548505" y="2972560"/>
                </a:lnTo>
                <a:lnTo>
                  <a:pt x="4545851" y="2976108"/>
                </a:lnTo>
                <a:lnTo>
                  <a:pt x="4544296" y="2978883"/>
                </a:lnTo>
                <a:lnTo>
                  <a:pt x="4542227" y="2985938"/>
                </a:lnTo>
                <a:lnTo>
                  <a:pt x="4540403" y="2993941"/>
                </a:lnTo>
                <a:lnTo>
                  <a:pt x="4540871" y="3002010"/>
                </a:lnTo>
                <a:lnTo>
                  <a:pt x="4539761" y="3019027"/>
                </a:lnTo>
                <a:lnTo>
                  <a:pt x="4536430" y="3017455"/>
                </a:lnTo>
                <a:lnTo>
                  <a:pt x="4531600" y="3016377"/>
                </a:lnTo>
                <a:lnTo>
                  <a:pt x="4527320" y="3014911"/>
                </a:lnTo>
                <a:lnTo>
                  <a:pt x="4523137" y="3015058"/>
                </a:lnTo>
                <a:lnTo>
                  <a:pt x="4517852" y="3015981"/>
                </a:lnTo>
                <a:lnTo>
                  <a:pt x="4513758" y="3017744"/>
                </a:lnTo>
                <a:lnTo>
                  <a:pt x="4512111" y="3018904"/>
                </a:lnTo>
                <a:lnTo>
                  <a:pt x="4510710" y="3021011"/>
                </a:lnTo>
                <a:lnTo>
                  <a:pt x="4510008" y="3022065"/>
                </a:lnTo>
                <a:lnTo>
                  <a:pt x="4509399" y="3024733"/>
                </a:lnTo>
                <a:lnTo>
                  <a:pt x="4502244" y="3019695"/>
                </a:lnTo>
                <a:lnTo>
                  <a:pt x="4498083" y="3013668"/>
                </a:lnTo>
                <a:lnTo>
                  <a:pt x="4495814" y="3007427"/>
                </a:lnTo>
                <a:lnTo>
                  <a:pt x="4495838" y="3001252"/>
                </a:lnTo>
                <a:lnTo>
                  <a:pt x="4497112" y="2993637"/>
                </a:lnTo>
                <a:lnTo>
                  <a:pt x="4498633" y="2986967"/>
                </a:lnTo>
                <a:lnTo>
                  <a:pt x="4505917" y="2971200"/>
                </a:lnTo>
                <a:lnTo>
                  <a:pt x="4513351" y="2954768"/>
                </a:lnTo>
                <a:lnTo>
                  <a:pt x="4516671" y="2946271"/>
                </a:lnTo>
                <a:lnTo>
                  <a:pt x="4520143" y="2937108"/>
                </a:lnTo>
                <a:lnTo>
                  <a:pt x="4521173" y="2928545"/>
                </a:lnTo>
                <a:lnTo>
                  <a:pt x="4520062" y="2919250"/>
                </a:lnTo>
                <a:lnTo>
                  <a:pt x="4518950" y="2909955"/>
                </a:lnTo>
                <a:lnTo>
                  <a:pt x="4515548" y="2900593"/>
                </a:lnTo>
                <a:lnTo>
                  <a:pt x="4509178" y="2912358"/>
                </a:lnTo>
                <a:lnTo>
                  <a:pt x="4501764" y="2922618"/>
                </a:lnTo>
                <a:lnTo>
                  <a:pt x="4495055" y="2931822"/>
                </a:lnTo>
                <a:lnTo>
                  <a:pt x="4488193" y="2941693"/>
                </a:lnTo>
                <a:lnTo>
                  <a:pt x="4481575" y="2952512"/>
                </a:lnTo>
                <a:lnTo>
                  <a:pt x="4479260" y="2958620"/>
                </a:lnTo>
                <a:lnTo>
                  <a:pt x="4476396" y="2965116"/>
                </a:lnTo>
                <a:lnTo>
                  <a:pt x="4474175" y="2972839"/>
                </a:lnTo>
                <a:lnTo>
                  <a:pt x="4471954" y="2980562"/>
                </a:lnTo>
                <a:lnTo>
                  <a:pt x="4470773" y="2989791"/>
                </a:lnTo>
                <a:lnTo>
                  <a:pt x="4469440" y="2999688"/>
                </a:lnTo>
                <a:lnTo>
                  <a:pt x="4466647" y="2987658"/>
                </a:lnTo>
                <a:lnTo>
                  <a:pt x="4463303" y="2976017"/>
                </a:lnTo>
                <a:lnTo>
                  <a:pt x="4461457" y="2963881"/>
                </a:lnTo>
                <a:lnTo>
                  <a:pt x="4460555" y="2951640"/>
                </a:lnTo>
                <a:lnTo>
                  <a:pt x="4459503" y="2940062"/>
                </a:lnTo>
                <a:lnTo>
                  <a:pt x="4459947" y="2927993"/>
                </a:lnTo>
                <a:lnTo>
                  <a:pt x="4460788" y="2916203"/>
                </a:lnTo>
                <a:lnTo>
                  <a:pt x="4463278" y="2903253"/>
                </a:lnTo>
                <a:lnTo>
                  <a:pt x="4464670" y="2891075"/>
                </a:lnTo>
                <a:lnTo>
                  <a:pt x="4468504" y="2878298"/>
                </a:lnTo>
                <a:lnTo>
                  <a:pt x="4471943" y="2865240"/>
                </a:lnTo>
                <a:lnTo>
                  <a:pt x="4476325" y="2852075"/>
                </a:lnTo>
                <a:lnTo>
                  <a:pt x="4480710" y="2838910"/>
                </a:lnTo>
                <a:lnTo>
                  <a:pt x="4487140" y="2824864"/>
                </a:lnTo>
                <a:lnTo>
                  <a:pt x="4500947" y="2796665"/>
                </a:lnTo>
                <a:lnTo>
                  <a:pt x="4492646" y="2804751"/>
                </a:lnTo>
                <a:lnTo>
                  <a:pt x="4488342" y="2809460"/>
                </a:lnTo>
                <a:lnTo>
                  <a:pt x="4484497" y="2812169"/>
                </a:lnTo>
                <a:lnTo>
                  <a:pt x="4483399" y="2812942"/>
                </a:lnTo>
                <a:lnTo>
                  <a:pt x="4482604" y="2812383"/>
                </a:lnTo>
                <a:lnTo>
                  <a:pt x="4481014" y="2811263"/>
                </a:lnTo>
                <a:lnTo>
                  <a:pt x="4481622" y="2808596"/>
                </a:lnTo>
                <a:lnTo>
                  <a:pt x="4483597" y="2799926"/>
                </a:lnTo>
                <a:lnTo>
                  <a:pt x="4487128" y="2788482"/>
                </a:lnTo>
                <a:lnTo>
                  <a:pt x="4489047" y="2782092"/>
                </a:lnTo>
                <a:lnTo>
                  <a:pt x="4489315" y="2776864"/>
                </a:lnTo>
                <a:lnTo>
                  <a:pt x="4488788" y="2771077"/>
                </a:lnTo>
                <a:lnTo>
                  <a:pt x="4487959" y="2766622"/>
                </a:lnTo>
                <a:lnTo>
                  <a:pt x="4485235" y="2762382"/>
                </a:lnTo>
                <a:lnTo>
                  <a:pt x="4484195" y="2760876"/>
                </a:lnTo>
                <a:lnTo>
                  <a:pt x="4481658" y="2759862"/>
                </a:lnTo>
                <a:lnTo>
                  <a:pt x="4483608" y="2757369"/>
                </a:lnTo>
                <a:lnTo>
                  <a:pt x="4485806" y="2755821"/>
                </a:lnTo>
                <a:lnTo>
                  <a:pt x="4487854" y="2754939"/>
                </a:lnTo>
                <a:lnTo>
                  <a:pt x="4488801" y="2754832"/>
                </a:lnTo>
                <a:lnTo>
                  <a:pt x="4492683" y="2756017"/>
                </a:lnTo>
                <a:lnTo>
                  <a:pt x="4494763" y="2759031"/>
                </a:lnTo>
                <a:lnTo>
                  <a:pt x="4498248" y="2759937"/>
                </a:lnTo>
                <a:lnTo>
                  <a:pt x="4499591" y="2760109"/>
                </a:lnTo>
                <a:lnTo>
                  <a:pt x="4501637" y="2759229"/>
                </a:lnTo>
                <a:lnTo>
                  <a:pt x="4504384" y="2757294"/>
                </a:lnTo>
                <a:lnTo>
                  <a:pt x="4506735" y="2755079"/>
                </a:lnTo>
                <a:lnTo>
                  <a:pt x="4509541" y="2750864"/>
                </a:lnTo>
                <a:lnTo>
                  <a:pt x="4513200" y="2744928"/>
                </a:lnTo>
                <a:lnTo>
                  <a:pt x="4483726" y="2726494"/>
                </a:lnTo>
                <a:lnTo>
                  <a:pt x="4491081" y="2718516"/>
                </a:lnTo>
                <a:lnTo>
                  <a:pt x="4497243" y="2709697"/>
                </a:lnTo>
                <a:lnTo>
                  <a:pt x="4502457" y="2700987"/>
                </a:lnTo>
                <a:lnTo>
                  <a:pt x="4506876" y="2691716"/>
                </a:lnTo>
                <a:lnTo>
                  <a:pt x="4509950" y="2682273"/>
                </a:lnTo>
                <a:lnTo>
                  <a:pt x="4511130" y="2673043"/>
                </a:lnTo>
                <a:lnTo>
                  <a:pt x="4512710" y="2664093"/>
                </a:lnTo>
                <a:lnTo>
                  <a:pt x="4513095" y="2654304"/>
                </a:lnTo>
                <a:lnTo>
                  <a:pt x="4511938" y="2631045"/>
                </a:lnTo>
                <a:lnTo>
                  <a:pt x="4509436" y="2607614"/>
                </a:lnTo>
                <a:lnTo>
                  <a:pt x="4507181" y="2585129"/>
                </a:lnTo>
                <a:lnTo>
                  <a:pt x="4506818" y="2562430"/>
                </a:lnTo>
                <a:lnTo>
                  <a:pt x="4512992" y="2563681"/>
                </a:lnTo>
                <a:lnTo>
                  <a:pt x="4518859" y="2566266"/>
                </a:lnTo>
                <a:lnTo>
                  <a:pt x="4524331" y="2568572"/>
                </a:lnTo>
                <a:lnTo>
                  <a:pt x="4529649" y="2571545"/>
                </a:lnTo>
                <a:lnTo>
                  <a:pt x="4533076" y="2574730"/>
                </a:lnTo>
                <a:lnTo>
                  <a:pt x="4536197" y="2579250"/>
                </a:lnTo>
                <a:lnTo>
                  <a:pt x="4539318" y="2583770"/>
                </a:lnTo>
                <a:lnTo>
                  <a:pt x="4541340" y="2589065"/>
                </a:lnTo>
                <a:lnTo>
                  <a:pt x="4544989" y="2599372"/>
                </a:lnTo>
                <a:lnTo>
                  <a:pt x="4545887" y="2611615"/>
                </a:lnTo>
                <a:lnTo>
                  <a:pt x="4546638" y="2624525"/>
                </a:lnTo>
                <a:lnTo>
                  <a:pt x="4546286" y="2638209"/>
                </a:lnTo>
                <a:lnTo>
                  <a:pt x="4544742" y="2651052"/>
                </a:lnTo>
                <a:lnTo>
                  <a:pt x="4542954" y="2662949"/>
                </a:lnTo>
                <a:lnTo>
                  <a:pt x="4539586" y="2683796"/>
                </a:lnTo>
                <a:lnTo>
                  <a:pt x="4539353" y="2692919"/>
                </a:lnTo>
                <a:lnTo>
                  <a:pt x="4539271" y="2701373"/>
                </a:lnTo>
                <a:lnTo>
                  <a:pt x="4541938" y="2707894"/>
                </a:lnTo>
                <a:lnTo>
                  <a:pt x="4543069" y="2711016"/>
                </a:lnTo>
                <a:lnTo>
                  <a:pt x="4545701" y="2713641"/>
                </a:lnTo>
                <a:lnTo>
                  <a:pt x="4550645" y="2710159"/>
                </a:lnTo>
                <a:lnTo>
                  <a:pt x="4555896" y="2705342"/>
                </a:lnTo>
                <a:lnTo>
                  <a:pt x="4560047" y="2701299"/>
                </a:lnTo>
                <a:lnTo>
                  <a:pt x="4563250" y="2697363"/>
                </a:lnTo>
                <a:lnTo>
                  <a:pt x="4566054" y="2693149"/>
                </a:lnTo>
                <a:lnTo>
                  <a:pt x="4569014" y="2688266"/>
                </a:lnTo>
                <a:lnTo>
                  <a:pt x="4571023" y="2683491"/>
                </a:lnTo>
                <a:lnTo>
                  <a:pt x="4571937" y="2679489"/>
                </a:lnTo>
                <a:lnTo>
                  <a:pt x="4574368" y="2668819"/>
                </a:lnTo>
                <a:lnTo>
                  <a:pt x="4574659" y="2657417"/>
                </a:lnTo>
                <a:lnTo>
                  <a:pt x="4574005" y="2646121"/>
                </a:lnTo>
                <a:lnTo>
                  <a:pt x="4572859" y="2632931"/>
                </a:lnTo>
                <a:lnTo>
                  <a:pt x="4569435" y="2603431"/>
                </a:lnTo>
                <a:lnTo>
                  <a:pt x="4567797" y="2588348"/>
                </a:lnTo>
                <a:lnTo>
                  <a:pt x="4567108" y="2573158"/>
                </a:lnTo>
                <a:lnTo>
                  <a:pt x="4567763" y="2558140"/>
                </a:lnTo>
                <a:lnTo>
                  <a:pt x="4568663" y="2544070"/>
                </a:lnTo>
                <a:lnTo>
                  <a:pt x="4572954" y="2529291"/>
                </a:lnTo>
                <a:lnTo>
                  <a:pt x="4575175" y="2521567"/>
                </a:lnTo>
                <a:lnTo>
                  <a:pt x="4578587" y="2514686"/>
                </a:lnTo>
                <a:lnTo>
                  <a:pt x="4576321" y="2508444"/>
                </a:lnTo>
                <a:lnTo>
                  <a:pt x="4573597" y="2504204"/>
                </a:lnTo>
                <a:lnTo>
                  <a:pt x="4570570" y="2501298"/>
                </a:lnTo>
                <a:lnTo>
                  <a:pt x="4567237" y="2499725"/>
                </a:lnTo>
                <a:lnTo>
                  <a:pt x="4563449" y="2500154"/>
                </a:lnTo>
                <a:lnTo>
                  <a:pt x="4559662" y="2500581"/>
                </a:lnTo>
                <a:lnTo>
                  <a:pt x="4555417" y="2503012"/>
                </a:lnTo>
                <a:lnTo>
                  <a:pt x="4550929" y="2504492"/>
                </a:lnTo>
                <a:lnTo>
                  <a:pt x="4541891" y="2509737"/>
                </a:lnTo>
                <a:lnTo>
                  <a:pt x="4537798" y="2511499"/>
                </a:lnTo>
                <a:lnTo>
                  <a:pt x="4532363" y="2513088"/>
                </a:lnTo>
                <a:lnTo>
                  <a:pt x="4528025" y="2513903"/>
                </a:lnTo>
                <a:lnTo>
                  <a:pt x="4524390" y="2513665"/>
                </a:lnTo>
                <a:lnTo>
                  <a:pt x="4519560" y="2512587"/>
                </a:lnTo>
                <a:lnTo>
                  <a:pt x="4516286" y="2508734"/>
                </a:lnTo>
                <a:lnTo>
                  <a:pt x="4524658" y="2482123"/>
                </a:lnTo>
                <a:lnTo>
                  <a:pt x="4527849" y="2468118"/>
                </a:lnTo>
                <a:lnTo>
                  <a:pt x="4531042" y="2454113"/>
                </a:lnTo>
                <a:lnTo>
                  <a:pt x="4532562" y="2447445"/>
                </a:lnTo>
                <a:lnTo>
                  <a:pt x="4532586" y="2441269"/>
                </a:lnTo>
                <a:lnTo>
                  <a:pt x="4531112" y="2435589"/>
                </a:lnTo>
                <a:lnTo>
                  <a:pt x="4530585" y="2429801"/>
                </a:lnTo>
                <a:lnTo>
                  <a:pt x="4527313" y="2425948"/>
                </a:lnTo>
                <a:lnTo>
                  <a:pt x="4524588" y="2421708"/>
                </a:lnTo>
                <a:lnTo>
                  <a:pt x="4519819" y="2418348"/>
                </a:lnTo>
                <a:lnTo>
                  <a:pt x="4514197" y="2416710"/>
                </a:lnTo>
                <a:lnTo>
                  <a:pt x="4518101" y="2411721"/>
                </a:lnTo>
                <a:lnTo>
                  <a:pt x="4520603" y="2408839"/>
                </a:lnTo>
                <a:lnTo>
                  <a:pt x="4523046" y="2408238"/>
                </a:lnTo>
                <a:lnTo>
                  <a:pt x="4523992" y="2408131"/>
                </a:lnTo>
                <a:lnTo>
                  <a:pt x="4527627" y="2408370"/>
                </a:lnTo>
                <a:lnTo>
                  <a:pt x="4531356" y="2410223"/>
                </a:lnTo>
                <a:lnTo>
                  <a:pt x="4534386" y="2413128"/>
                </a:lnTo>
                <a:lnTo>
                  <a:pt x="4537507" y="2417649"/>
                </a:lnTo>
                <a:lnTo>
                  <a:pt x="4540079" y="2422556"/>
                </a:lnTo>
                <a:lnTo>
                  <a:pt x="4542500" y="2428129"/>
                </a:lnTo>
                <a:lnTo>
                  <a:pt x="4544616" y="2435037"/>
                </a:lnTo>
                <a:lnTo>
                  <a:pt x="4547129" y="2442224"/>
                </a:lnTo>
                <a:lnTo>
                  <a:pt x="4547200" y="2450012"/>
                </a:lnTo>
                <a:lnTo>
                  <a:pt x="4548215" y="2457695"/>
                </a:lnTo>
                <a:lnTo>
                  <a:pt x="4548836" y="2465097"/>
                </a:lnTo>
                <a:lnTo>
                  <a:pt x="4547806" y="2473659"/>
                </a:lnTo>
                <a:lnTo>
                  <a:pt x="4546531" y="2481276"/>
                </a:lnTo>
                <a:lnTo>
                  <a:pt x="4550226" y="2479233"/>
                </a:lnTo>
                <a:lnTo>
                  <a:pt x="4552027" y="2477406"/>
                </a:lnTo>
                <a:lnTo>
                  <a:pt x="4553581" y="2474631"/>
                </a:lnTo>
                <a:lnTo>
                  <a:pt x="4554343" y="2471296"/>
                </a:lnTo>
                <a:lnTo>
                  <a:pt x="4554915" y="2464734"/>
                </a:lnTo>
                <a:lnTo>
                  <a:pt x="4556586" y="2457398"/>
                </a:lnTo>
                <a:lnTo>
                  <a:pt x="4559825" y="2457358"/>
                </a:lnTo>
                <a:lnTo>
                  <a:pt x="4561965" y="2458090"/>
                </a:lnTo>
                <a:lnTo>
                  <a:pt x="4563800" y="2460157"/>
                </a:lnTo>
                <a:lnTo>
                  <a:pt x="4564537" y="2462997"/>
                </a:lnTo>
                <a:lnTo>
                  <a:pt x="4565705" y="2470012"/>
                </a:lnTo>
                <a:lnTo>
                  <a:pt x="4567027" y="2476360"/>
                </a:lnTo>
                <a:lnTo>
                  <a:pt x="4570231" y="2472424"/>
                </a:lnTo>
                <a:lnTo>
                  <a:pt x="4572486" y="2468596"/>
                </a:lnTo>
                <a:lnTo>
                  <a:pt x="4576601" y="2460659"/>
                </a:lnTo>
                <a:lnTo>
                  <a:pt x="4579675" y="2451216"/>
                </a:lnTo>
                <a:lnTo>
                  <a:pt x="4582353" y="2441493"/>
                </a:lnTo>
                <a:lnTo>
                  <a:pt x="4584879" y="2432435"/>
                </a:lnTo>
                <a:lnTo>
                  <a:pt x="4588503" y="2422605"/>
                </a:lnTo>
                <a:lnTo>
                  <a:pt x="4592372" y="2413721"/>
                </a:lnTo>
                <a:close/>
                <a:moveTo>
                  <a:pt x="4264600" y="2366863"/>
                </a:moveTo>
                <a:lnTo>
                  <a:pt x="4267970" y="2372350"/>
                </a:lnTo>
                <a:lnTo>
                  <a:pt x="4270628" y="2378896"/>
                </a:lnTo>
                <a:lnTo>
                  <a:pt x="4272338" y="2385549"/>
                </a:lnTo>
                <a:lnTo>
                  <a:pt x="4274844" y="2392764"/>
                </a:lnTo>
                <a:lnTo>
                  <a:pt x="4277646" y="2408752"/>
                </a:lnTo>
                <a:lnTo>
                  <a:pt x="4279742" y="2425798"/>
                </a:lnTo>
                <a:lnTo>
                  <a:pt x="4282824" y="2460671"/>
                </a:lnTo>
                <a:lnTo>
                  <a:pt x="4285072" y="2477049"/>
                </a:lnTo>
                <a:lnTo>
                  <a:pt x="4288180" y="2491697"/>
                </a:lnTo>
                <a:lnTo>
                  <a:pt x="4273668" y="2468242"/>
                </a:lnTo>
                <a:lnTo>
                  <a:pt x="4266355" y="2453747"/>
                </a:lnTo>
                <a:lnTo>
                  <a:pt x="4259748" y="2438194"/>
                </a:lnTo>
                <a:lnTo>
                  <a:pt x="4257552" y="2429638"/>
                </a:lnTo>
                <a:lnTo>
                  <a:pt x="4255753" y="2421364"/>
                </a:lnTo>
                <a:lnTo>
                  <a:pt x="4254352" y="2413370"/>
                </a:lnTo>
                <a:lnTo>
                  <a:pt x="4254212" y="2403928"/>
                </a:lnTo>
                <a:lnTo>
                  <a:pt x="4254868" y="2395046"/>
                </a:lnTo>
                <a:lnTo>
                  <a:pt x="4256474" y="2386057"/>
                </a:lnTo>
                <a:lnTo>
                  <a:pt x="4259985" y="2376849"/>
                </a:lnTo>
                <a:close/>
                <a:moveTo>
                  <a:pt x="4324854" y="2341268"/>
                </a:moveTo>
                <a:lnTo>
                  <a:pt x="4322021" y="2354489"/>
                </a:lnTo>
                <a:lnTo>
                  <a:pt x="4318250" y="2367809"/>
                </a:lnTo>
                <a:lnTo>
                  <a:pt x="4314620" y="2380467"/>
                </a:lnTo>
                <a:lnTo>
                  <a:pt x="4312948" y="2386136"/>
                </a:lnTo>
                <a:lnTo>
                  <a:pt x="4312211" y="2391706"/>
                </a:lnTo>
                <a:lnTo>
                  <a:pt x="4312415" y="2397175"/>
                </a:lnTo>
                <a:lnTo>
                  <a:pt x="4313044" y="2400661"/>
                </a:lnTo>
                <a:lnTo>
                  <a:pt x="4315949" y="2404228"/>
                </a:lnTo>
                <a:lnTo>
                  <a:pt x="4319137" y="2406473"/>
                </a:lnTo>
                <a:lnTo>
                  <a:pt x="4323803" y="2408238"/>
                </a:lnTo>
                <a:lnTo>
                  <a:pt x="4330091" y="2408862"/>
                </a:lnTo>
                <a:lnTo>
                  <a:pt x="4339078" y="2407583"/>
                </a:lnTo>
                <a:lnTo>
                  <a:pt x="4348748" y="2405263"/>
                </a:lnTo>
                <a:lnTo>
                  <a:pt x="4348183" y="2407907"/>
                </a:lnTo>
                <a:lnTo>
                  <a:pt x="4347219" y="2410271"/>
                </a:lnTo>
                <a:lnTo>
                  <a:pt x="4345453" y="2412073"/>
                </a:lnTo>
                <a:lnTo>
                  <a:pt x="4344090" y="2414156"/>
                </a:lnTo>
                <a:lnTo>
                  <a:pt x="4338973" y="2416638"/>
                </a:lnTo>
                <a:lnTo>
                  <a:pt x="4333855" y="2419120"/>
                </a:lnTo>
                <a:lnTo>
                  <a:pt x="4327143" y="2420479"/>
                </a:lnTo>
                <a:lnTo>
                  <a:pt x="4320828" y="2422119"/>
                </a:lnTo>
                <a:lnTo>
                  <a:pt x="4314914" y="2424040"/>
                </a:lnTo>
                <a:lnTo>
                  <a:pt x="4308600" y="2425680"/>
                </a:lnTo>
                <a:lnTo>
                  <a:pt x="4308794" y="2420492"/>
                </a:lnTo>
                <a:lnTo>
                  <a:pt x="4307253" y="2414842"/>
                </a:lnTo>
                <a:lnTo>
                  <a:pt x="4304056" y="2401939"/>
                </a:lnTo>
                <a:lnTo>
                  <a:pt x="4299523" y="2388856"/>
                </a:lnTo>
                <a:lnTo>
                  <a:pt x="4295385" y="2376053"/>
                </a:lnTo>
                <a:lnTo>
                  <a:pt x="4294528" y="2369361"/>
                </a:lnTo>
                <a:lnTo>
                  <a:pt x="4294322" y="2363892"/>
                </a:lnTo>
                <a:lnTo>
                  <a:pt x="4295996" y="2358224"/>
                </a:lnTo>
                <a:lnTo>
                  <a:pt x="4297927" y="2353496"/>
                </a:lnTo>
                <a:lnTo>
                  <a:pt x="4299289" y="2351414"/>
                </a:lnTo>
                <a:lnTo>
                  <a:pt x="4301991" y="2349512"/>
                </a:lnTo>
                <a:lnTo>
                  <a:pt x="4304692" y="2347610"/>
                </a:lnTo>
                <a:lnTo>
                  <a:pt x="4307934" y="2345327"/>
                </a:lnTo>
                <a:lnTo>
                  <a:pt x="4311430" y="2343988"/>
                </a:lnTo>
                <a:lnTo>
                  <a:pt x="4315327" y="2342927"/>
                </a:lnTo>
                <a:close/>
                <a:moveTo>
                  <a:pt x="4524840" y="2329457"/>
                </a:moveTo>
                <a:lnTo>
                  <a:pt x="4520506" y="2330652"/>
                </a:lnTo>
                <a:lnTo>
                  <a:pt x="4522583" y="2329741"/>
                </a:lnTo>
                <a:close/>
                <a:moveTo>
                  <a:pt x="4525652" y="2329233"/>
                </a:moveTo>
                <a:lnTo>
                  <a:pt x="4525442" y="2329381"/>
                </a:lnTo>
                <a:lnTo>
                  <a:pt x="4524840" y="2329457"/>
                </a:lnTo>
                <a:close/>
                <a:moveTo>
                  <a:pt x="4540126" y="2242425"/>
                </a:moveTo>
                <a:lnTo>
                  <a:pt x="4546217" y="2247506"/>
                </a:lnTo>
                <a:lnTo>
                  <a:pt x="4551406" y="2254324"/>
                </a:lnTo>
                <a:lnTo>
                  <a:pt x="4555863" y="2262209"/>
                </a:lnTo>
                <a:lnTo>
                  <a:pt x="4558806" y="2270609"/>
                </a:lnTo>
                <a:lnTo>
                  <a:pt x="4561068" y="2281694"/>
                </a:lnTo>
                <a:lnTo>
                  <a:pt x="4562374" y="2292900"/>
                </a:lnTo>
                <a:lnTo>
                  <a:pt x="4562390" y="2305565"/>
                </a:lnTo>
                <a:lnTo>
                  <a:pt x="4561672" y="2319300"/>
                </a:lnTo>
                <a:lnTo>
                  <a:pt x="4525652" y="2329233"/>
                </a:lnTo>
                <a:lnTo>
                  <a:pt x="4529933" y="2326218"/>
                </a:lnTo>
                <a:lnTo>
                  <a:pt x="4534038" y="2322777"/>
                </a:lnTo>
                <a:lnTo>
                  <a:pt x="4538479" y="2317995"/>
                </a:lnTo>
                <a:lnTo>
                  <a:pt x="4541577" y="2313059"/>
                </a:lnTo>
                <a:lnTo>
                  <a:pt x="4544846" y="2307448"/>
                </a:lnTo>
                <a:lnTo>
                  <a:pt x="4546990" y="2302632"/>
                </a:lnTo>
                <a:lnTo>
                  <a:pt x="4548355" y="2297262"/>
                </a:lnTo>
                <a:lnTo>
                  <a:pt x="4549544" y="2292565"/>
                </a:lnTo>
                <a:lnTo>
                  <a:pt x="4550005" y="2288934"/>
                </a:lnTo>
                <a:lnTo>
                  <a:pt x="4548951" y="2285818"/>
                </a:lnTo>
                <a:lnTo>
                  <a:pt x="4547385" y="2284716"/>
                </a:lnTo>
                <a:lnTo>
                  <a:pt x="4546210" y="2283888"/>
                </a:lnTo>
                <a:lnTo>
                  <a:pt x="4544136" y="2284800"/>
                </a:lnTo>
                <a:lnTo>
                  <a:pt x="4540935" y="2286502"/>
                </a:lnTo>
                <a:lnTo>
                  <a:pt x="4536272" y="2290337"/>
                </a:lnTo>
                <a:lnTo>
                  <a:pt x="4529976" y="2296976"/>
                </a:lnTo>
                <a:lnTo>
                  <a:pt x="4525328" y="2295288"/>
                </a:lnTo>
                <a:lnTo>
                  <a:pt x="4521074" y="2293874"/>
                </a:lnTo>
                <a:lnTo>
                  <a:pt x="4519460" y="2291154"/>
                </a:lnTo>
                <a:lnTo>
                  <a:pt x="4519018" y="2289260"/>
                </a:lnTo>
                <a:lnTo>
                  <a:pt x="4519306" y="2286300"/>
                </a:lnTo>
                <a:lnTo>
                  <a:pt x="4521503" y="2283101"/>
                </a:lnTo>
                <a:lnTo>
                  <a:pt x="4527017" y="2275909"/>
                </a:lnTo>
                <a:lnTo>
                  <a:pt x="4533094" y="2268323"/>
                </a:lnTo>
                <a:lnTo>
                  <a:pt x="4536022" y="2264056"/>
                </a:lnTo>
                <a:lnTo>
                  <a:pt x="4538558" y="2259514"/>
                </a:lnTo>
                <a:lnTo>
                  <a:pt x="4541093" y="2254973"/>
                </a:lnTo>
                <a:lnTo>
                  <a:pt x="4541723" y="2250670"/>
                </a:lnTo>
                <a:lnTo>
                  <a:pt x="4541963" y="2246092"/>
                </a:lnTo>
                <a:close/>
                <a:moveTo>
                  <a:pt x="4525881" y="1830385"/>
                </a:moveTo>
                <a:lnTo>
                  <a:pt x="4529537" y="1834518"/>
                </a:lnTo>
                <a:lnTo>
                  <a:pt x="4532486" y="1839705"/>
                </a:lnTo>
                <a:lnTo>
                  <a:pt x="4535038" y="1844616"/>
                </a:lnTo>
                <a:lnTo>
                  <a:pt x="4536883" y="1850582"/>
                </a:lnTo>
                <a:lnTo>
                  <a:pt x="4538366" y="1864070"/>
                </a:lnTo>
                <a:lnTo>
                  <a:pt x="4538584" y="1879006"/>
                </a:lnTo>
                <a:lnTo>
                  <a:pt x="4538648" y="1894610"/>
                </a:lnTo>
                <a:lnTo>
                  <a:pt x="4541009" y="1910273"/>
                </a:lnTo>
                <a:lnTo>
                  <a:pt x="4541990" y="1917966"/>
                </a:lnTo>
                <a:lnTo>
                  <a:pt x="4543921" y="1925548"/>
                </a:lnTo>
                <a:lnTo>
                  <a:pt x="4546800" y="1933023"/>
                </a:lnTo>
                <a:lnTo>
                  <a:pt x="4551578" y="1940277"/>
                </a:lnTo>
                <a:lnTo>
                  <a:pt x="4547230" y="1941103"/>
                </a:lnTo>
                <a:lnTo>
                  <a:pt x="4542724" y="1942599"/>
                </a:lnTo>
                <a:lnTo>
                  <a:pt x="4539566" y="1944265"/>
                </a:lnTo>
                <a:lnTo>
                  <a:pt x="4537202" y="1946488"/>
                </a:lnTo>
                <a:lnTo>
                  <a:pt x="4535786" y="1948604"/>
                </a:lnTo>
                <a:lnTo>
                  <a:pt x="4533266" y="1951496"/>
                </a:lnTo>
                <a:lnTo>
                  <a:pt x="4532885" y="1955117"/>
                </a:lnTo>
                <a:lnTo>
                  <a:pt x="4532107" y="1958459"/>
                </a:lnTo>
                <a:lnTo>
                  <a:pt x="4525673" y="1952371"/>
                </a:lnTo>
                <a:lnTo>
                  <a:pt x="4520739" y="1945787"/>
                </a:lnTo>
                <a:lnTo>
                  <a:pt x="4516204" y="1939479"/>
                </a:lnTo>
                <a:lnTo>
                  <a:pt x="4513721" y="1932285"/>
                </a:lnTo>
                <a:lnTo>
                  <a:pt x="4511394" y="1924423"/>
                </a:lnTo>
                <a:lnTo>
                  <a:pt x="4510413" y="1916731"/>
                </a:lnTo>
                <a:lnTo>
                  <a:pt x="4509033" y="1908759"/>
                </a:lnTo>
                <a:lnTo>
                  <a:pt x="4510108" y="1900179"/>
                </a:lnTo>
                <a:lnTo>
                  <a:pt x="4510228" y="1891709"/>
                </a:lnTo>
                <a:lnTo>
                  <a:pt x="4511853" y="1882741"/>
                </a:lnTo>
                <a:lnTo>
                  <a:pt x="4514948" y="1865471"/>
                </a:lnTo>
                <a:lnTo>
                  <a:pt x="4520492" y="1847594"/>
                </a:lnTo>
                <a:close/>
                <a:moveTo>
                  <a:pt x="4210021" y="1818213"/>
                </a:moveTo>
                <a:lnTo>
                  <a:pt x="4210416" y="1818491"/>
                </a:lnTo>
                <a:lnTo>
                  <a:pt x="4212399" y="1819888"/>
                </a:lnTo>
                <a:lnTo>
                  <a:pt x="4215396" y="1827270"/>
                </a:lnTo>
                <a:lnTo>
                  <a:pt x="4220097" y="1837362"/>
                </a:lnTo>
                <a:lnTo>
                  <a:pt x="4225731" y="1847355"/>
                </a:lnTo>
                <a:lnTo>
                  <a:pt x="4228882" y="1851835"/>
                </a:lnTo>
                <a:lnTo>
                  <a:pt x="4233107" y="1855562"/>
                </a:lnTo>
                <a:lnTo>
                  <a:pt x="4236675" y="1858074"/>
                </a:lnTo>
                <a:lnTo>
                  <a:pt x="4238795" y="1858816"/>
                </a:lnTo>
                <a:lnTo>
                  <a:pt x="4241590" y="1858522"/>
                </a:lnTo>
                <a:lnTo>
                  <a:pt x="4244384" y="1858231"/>
                </a:lnTo>
                <a:lnTo>
                  <a:pt x="4245850" y="1857757"/>
                </a:lnTo>
                <a:lnTo>
                  <a:pt x="4249455" y="1855775"/>
                </a:lnTo>
                <a:lnTo>
                  <a:pt x="4252129" y="1853892"/>
                </a:lnTo>
                <a:lnTo>
                  <a:pt x="4253400" y="1860815"/>
                </a:lnTo>
                <a:lnTo>
                  <a:pt x="4252691" y="1866340"/>
                </a:lnTo>
                <a:lnTo>
                  <a:pt x="4251583" y="1871587"/>
                </a:lnTo>
                <a:lnTo>
                  <a:pt x="4249943" y="1877210"/>
                </a:lnTo>
                <a:lnTo>
                  <a:pt x="4248042" y="1881899"/>
                </a:lnTo>
                <a:lnTo>
                  <a:pt x="4247730" y="1887704"/>
                </a:lnTo>
                <a:lnTo>
                  <a:pt x="4247416" y="1893510"/>
                </a:lnTo>
                <a:lnTo>
                  <a:pt x="4248292" y="1900152"/>
                </a:lnTo>
                <a:lnTo>
                  <a:pt x="4241533" y="1897652"/>
                </a:lnTo>
                <a:lnTo>
                  <a:pt x="4235707" y="1895054"/>
                </a:lnTo>
                <a:lnTo>
                  <a:pt x="4231742" y="1892261"/>
                </a:lnTo>
                <a:lnTo>
                  <a:pt x="4227382" y="1889191"/>
                </a:lnTo>
                <a:lnTo>
                  <a:pt x="4224089" y="1885367"/>
                </a:lnTo>
                <a:lnTo>
                  <a:pt x="4222125" y="1881724"/>
                </a:lnTo>
                <a:lnTo>
                  <a:pt x="4217940" y="1873503"/>
                </a:lnTo>
                <a:lnTo>
                  <a:pt x="4215755" y="1864433"/>
                </a:lnTo>
                <a:lnTo>
                  <a:pt x="4213192" y="1852835"/>
                </a:lnTo>
                <a:lnTo>
                  <a:pt x="4210508" y="1839646"/>
                </a:lnTo>
                <a:lnTo>
                  <a:pt x="4205447" y="1824784"/>
                </a:lnTo>
                <a:lnTo>
                  <a:pt x="4207207" y="1820751"/>
                </a:lnTo>
                <a:lnTo>
                  <a:pt x="4208158" y="1818408"/>
                </a:lnTo>
                <a:close/>
                <a:moveTo>
                  <a:pt x="4469836" y="1661067"/>
                </a:moveTo>
                <a:lnTo>
                  <a:pt x="4476713" y="1669775"/>
                </a:lnTo>
                <a:lnTo>
                  <a:pt x="4483886" y="1677145"/>
                </a:lnTo>
                <a:lnTo>
                  <a:pt x="4489708" y="1684337"/>
                </a:lnTo>
                <a:lnTo>
                  <a:pt x="4496080" y="1691143"/>
                </a:lnTo>
                <a:lnTo>
                  <a:pt x="4500803" y="1699108"/>
                </a:lnTo>
                <a:lnTo>
                  <a:pt x="4502215" y="1703196"/>
                </a:lnTo>
                <a:lnTo>
                  <a:pt x="4503332" y="1708619"/>
                </a:lnTo>
                <a:lnTo>
                  <a:pt x="4503645" y="1713479"/>
                </a:lnTo>
                <a:lnTo>
                  <a:pt x="4503668" y="1719677"/>
                </a:lnTo>
                <a:lnTo>
                  <a:pt x="4503283" y="1725592"/>
                </a:lnTo>
                <a:lnTo>
                  <a:pt x="4501106" y="1733337"/>
                </a:lnTo>
                <a:lnTo>
                  <a:pt x="4497750" y="1731747"/>
                </a:lnTo>
                <a:lnTo>
                  <a:pt x="4493446" y="1730261"/>
                </a:lnTo>
                <a:lnTo>
                  <a:pt x="4490238" y="1728003"/>
                </a:lnTo>
                <a:lnTo>
                  <a:pt x="4487033" y="1725745"/>
                </a:lnTo>
                <a:lnTo>
                  <a:pt x="4482709" y="1718061"/>
                </a:lnTo>
                <a:lnTo>
                  <a:pt x="4479084" y="1709324"/>
                </a:lnTo>
                <a:lnTo>
                  <a:pt x="4475351" y="1698964"/>
                </a:lnTo>
                <a:lnTo>
                  <a:pt x="4472865" y="1687164"/>
                </a:lnTo>
                <a:close/>
                <a:moveTo>
                  <a:pt x="4207642" y="1562839"/>
                </a:moveTo>
                <a:lnTo>
                  <a:pt x="4212171" y="1563019"/>
                </a:lnTo>
                <a:lnTo>
                  <a:pt x="4215234" y="1563668"/>
                </a:lnTo>
                <a:lnTo>
                  <a:pt x="4218694" y="1564598"/>
                </a:lnTo>
                <a:lnTo>
                  <a:pt x="4221882" y="1566843"/>
                </a:lnTo>
                <a:lnTo>
                  <a:pt x="4224797" y="1570403"/>
                </a:lnTo>
                <a:lnTo>
                  <a:pt x="4228765" y="1577713"/>
                </a:lnTo>
                <a:lnTo>
                  <a:pt x="4232850" y="1586620"/>
                </a:lnTo>
                <a:lnTo>
                  <a:pt x="4235735" y="1596937"/>
                </a:lnTo>
                <a:lnTo>
                  <a:pt x="4240434" y="1618323"/>
                </a:lnTo>
                <a:lnTo>
                  <a:pt x="4233115" y="1616181"/>
                </a:lnTo>
                <a:lnTo>
                  <a:pt x="4230052" y="1615531"/>
                </a:lnTo>
                <a:lnTo>
                  <a:pt x="4226855" y="1615539"/>
                </a:lnTo>
                <a:lnTo>
                  <a:pt x="4224317" y="1616765"/>
                </a:lnTo>
                <a:lnTo>
                  <a:pt x="4222576" y="1618552"/>
                </a:lnTo>
                <a:lnTo>
                  <a:pt x="4221496" y="1621558"/>
                </a:lnTo>
                <a:lnTo>
                  <a:pt x="4221612" y="1625405"/>
                </a:lnTo>
                <a:lnTo>
                  <a:pt x="4217229" y="1622318"/>
                </a:lnTo>
                <a:lnTo>
                  <a:pt x="4214576" y="1619696"/>
                </a:lnTo>
                <a:lnTo>
                  <a:pt x="4212321" y="1617355"/>
                </a:lnTo>
                <a:lnTo>
                  <a:pt x="4212070" y="1614163"/>
                </a:lnTo>
                <a:lnTo>
                  <a:pt x="4212215" y="1611255"/>
                </a:lnTo>
                <a:lnTo>
                  <a:pt x="4212760" y="1608626"/>
                </a:lnTo>
                <a:lnTo>
                  <a:pt x="4214659" y="1601677"/>
                </a:lnTo>
                <a:lnTo>
                  <a:pt x="4217091" y="1594352"/>
                </a:lnTo>
                <a:lnTo>
                  <a:pt x="4216977" y="1590504"/>
                </a:lnTo>
                <a:lnTo>
                  <a:pt x="4216463" y="1586376"/>
                </a:lnTo>
                <a:lnTo>
                  <a:pt x="4215685" y="1581310"/>
                </a:lnTo>
                <a:lnTo>
                  <a:pt x="4212779" y="1575499"/>
                </a:lnTo>
                <a:lnTo>
                  <a:pt x="4209339" y="1570063"/>
                </a:lnTo>
                <a:lnTo>
                  <a:pt x="4202839" y="1563977"/>
                </a:lnTo>
                <a:close/>
                <a:moveTo>
                  <a:pt x="4170435" y="1438625"/>
                </a:moveTo>
                <a:lnTo>
                  <a:pt x="4175408" y="1441348"/>
                </a:lnTo>
                <a:lnTo>
                  <a:pt x="4178874" y="1444567"/>
                </a:lnTo>
                <a:lnTo>
                  <a:pt x="4182837" y="1449699"/>
                </a:lnTo>
                <a:lnTo>
                  <a:pt x="4186248" y="1455218"/>
                </a:lnTo>
                <a:lnTo>
                  <a:pt x="4191106" y="1468774"/>
                </a:lnTo>
                <a:lnTo>
                  <a:pt x="4195909" y="1484632"/>
                </a:lnTo>
                <a:lnTo>
                  <a:pt x="4200314" y="1500205"/>
                </a:lnTo>
                <a:lnTo>
                  <a:pt x="4205020" y="1514434"/>
                </a:lnTo>
                <a:lnTo>
                  <a:pt x="4207728" y="1521017"/>
                </a:lnTo>
                <a:lnTo>
                  <a:pt x="4211138" y="1526537"/>
                </a:lnTo>
                <a:lnTo>
                  <a:pt x="4215657" y="1531278"/>
                </a:lnTo>
                <a:lnTo>
                  <a:pt x="4219674" y="1534107"/>
                </a:lnTo>
                <a:lnTo>
                  <a:pt x="4215550" y="1535880"/>
                </a:lnTo>
                <a:lnTo>
                  <a:pt x="4211979" y="1537263"/>
                </a:lnTo>
                <a:lnTo>
                  <a:pt x="4209213" y="1539211"/>
                </a:lnTo>
                <a:lnTo>
                  <a:pt x="4206445" y="1541160"/>
                </a:lnTo>
                <a:lnTo>
                  <a:pt x="4204328" y="1544346"/>
                </a:lnTo>
                <a:lnTo>
                  <a:pt x="4203320" y="1546755"/>
                </a:lnTo>
                <a:lnTo>
                  <a:pt x="4202562" y="1550118"/>
                </a:lnTo>
                <a:lnTo>
                  <a:pt x="4202357" y="1553093"/>
                </a:lnTo>
                <a:lnTo>
                  <a:pt x="4195536" y="1542053"/>
                </a:lnTo>
                <a:lnTo>
                  <a:pt x="4191177" y="1530408"/>
                </a:lnTo>
                <a:lnTo>
                  <a:pt x="4187121" y="1517419"/>
                </a:lnTo>
                <a:lnTo>
                  <a:pt x="4184328" y="1502977"/>
                </a:lnTo>
                <a:lnTo>
                  <a:pt x="4178082" y="1472854"/>
                </a:lnTo>
                <a:lnTo>
                  <a:pt x="4174384" y="1456218"/>
                </a:lnTo>
                <a:close/>
                <a:moveTo>
                  <a:pt x="4314078" y="1438494"/>
                </a:moveTo>
                <a:lnTo>
                  <a:pt x="4318737" y="1440242"/>
                </a:lnTo>
                <a:lnTo>
                  <a:pt x="4322011" y="1444082"/>
                </a:lnTo>
                <a:lnTo>
                  <a:pt x="4326478" y="1448759"/>
                </a:lnTo>
                <a:lnTo>
                  <a:pt x="4329165" y="1455249"/>
                </a:lnTo>
                <a:lnTo>
                  <a:pt x="4332394" y="1461355"/>
                </a:lnTo>
                <a:lnTo>
                  <a:pt x="4335183" y="1469448"/>
                </a:lnTo>
                <a:lnTo>
                  <a:pt x="4339822" y="1485740"/>
                </a:lnTo>
                <a:lnTo>
                  <a:pt x="4343765" y="1503077"/>
                </a:lnTo>
                <a:lnTo>
                  <a:pt x="4345730" y="1519018"/>
                </a:lnTo>
                <a:lnTo>
                  <a:pt x="4345310" y="1533280"/>
                </a:lnTo>
                <a:lnTo>
                  <a:pt x="4344531" y="1538859"/>
                </a:lnTo>
                <a:lnTo>
                  <a:pt x="4344043" y="1543115"/>
                </a:lnTo>
                <a:lnTo>
                  <a:pt x="4338987" y="1541085"/>
                </a:lnTo>
                <a:lnTo>
                  <a:pt x="4335313" y="1536967"/>
                </a:lnTo>
                <a:lnTo>
                  <a:pt x="4331247" y="1532570"/>
                </a:lnTo>
                <a:lnTo>
                  <a:pt x="4327869" y="1527125"/>
                </a:lnTo>
                <a:lnTo>
                  <a:pt x="4325328" y="1519973"/>
                </a:lnTo>
                <a:lnTo>
                  <a:pt x="4321846" y="1512925"/>
                </a:lnTo>
                <a:lnTo>
                  <a:pt x="4317358" y="1495971"/>
                </a:lnTo>
                <a:lnTo>
                  <a:pt x="4313808" y="1478915"/>
                </a:lnTo>
                <a:lnTo>
                  <a:pt x="4311847" y="1462973"/>
                </a:lnTo>
                <a:lnTo>
                  <a:pt x="4311721" y="1449094"/>
                </a:lnTo>
                <a:lnTo>
                  <a:pt x="4312107" y="1443235"/>
                </a:lnTo>
                <a:close/>
                <a:moveTo>
                  <a:pt x="4165234" y="1383912"/>
                </a:moveTo>
                <a:lnTo>
                  <a:pt x="4171392" y="1385159"/>
                </a:lnTo>
                <a:lnTo>
                  <a:pt x="4176608" y="1386511"/>
                </a:lnTo>
                <a:lnTo>
                  <a:pt x="4182218" y="1388144"/>
                </a:lnTo>
                <a:lnTo>
                  <a:pt x="4186732" y="1390550"/>
                </a:lnTo>
                <a:lnTo>
                  <a:pt x="4190697" y="1393342"/>
                </a:lnTo>
                <a:lnTo>
                  <a:pt x="4195455" y="1396693"/>
                </a:lnTo>
                <a:lnTo>
                  <a:pt x="4202928" y="1404276"/>
                </a:lnTo>
                <a:lnTo>
                  <a:pt x="4209302" y="1412629"/>
                </a:lnTo>
                <a:lnTo>
                  <a:pt x="4215222" y="1422981"/>
                </a:lnTo>
                <a:lnTo>
                  <a:pt x="4220588" y="1433720"/>
                </a:lnTo>
                <a:lnTo>
                  <a:pt x="4224312" y="1445617"/>
                </a:lnTo>
                <a:lnTo>
                  <a:pt x="4232397" y="1470638"/>
                </a:lnTo>
                <a:lnTo>
                  <a:pt x="4238988" y="1496153"/>
                </a:lnTo>
                <a:lnTo>
                  <a:pt x="4245732" y="1521001"/>
                </a:lnTo>
                <a:lnTo>
                  <a:pt x="4249455" y="1532899"/>
                </a:lnTo>
                <a:lnTo>
                  <a:pt x="4254426" y="1543359"/>
                </a:lnTo>
                <a:lnTo>
                  <a:pt x="4246651" y="1537109"/>
                </a:lnTo>
                <a:lnTo>
                  <a:pt x="4240123" y="1529419"/>
                </a:lnTo>
                <a:lnTo>
                  <a:pt x="4234845" y="1520291"/>
                </a:lnTo>
                <a:lnTo>
                  <a:pt x="4229720" y="1510498"/>
                </a:lnTo>
                <a:lnTo>
                  <a:pt x="4224749" y="1500039"/>
                </a:lnTo>
                <a:lnTo>
                  <a:pt x="4221422" y="1488420"/>
                </a:lnTo>
                <a:lnTo>
                  <a:pt x="4214372" y="1464902"/>
                </a:lnTo>
                <a:lnTo>
                  <a:pt x="4205984" y="1441215"/>
                </a:lnTo>
                <a:lnTo>
                  <a:pt x="4201315" y="1429422"/>
                </a:lnTo>
                <a:lnTo>
                  <a:pt x="4195946" y="1418684"/>
                </a:lnTo>
                <a:lnTo>
                  <a:pt x="4189634" y="1408054"/>
                </a:lnTo>
                <a:lnTo>
                  <a:pt x="4183012" y="1398753"/>
                </a:lnTo>
                <a:lnTo>
                  <a:pt x="4174747" y="1390612"/>
                </a:lnTo>
                <a:lnTo>
                  <a:pt x="4169991" y="1387262"/>
                </a:lnTo>
                <a:close/>
                <a:moveTo>
                  <a:pt x="4304085" y="1374245"/>
                </a:moveTo>
                <a:lnTo>
                  <a:pt x="4307722" y="1374489"/>
                </a:lnTo>
                <a:lnTo>
                  <a:pt x="4310264" y="1375505"/>
                </a:lnTo>
                <a:lnTo>
                  <a:pt x="4313053" y="1377469"/>
                </a:lnTo>
                <a:lnTo>
                  <a:pt x="4315843" y="1379434"/>
                </a:lnTo>
                <a:lnTo>
                  <a:pt x="4318829" y="1384628"/>
                </a:lnTo>
                <a:lnTo>
                  <a:pt x="4321112" y="1390877"/>
                </a:lnTo>
                <a:lnTo>
                  <a:pt x="4321205" y="1398670"/>
                </a:lnTo>
                <a:lnTo>
                  <a:pt x="4320098" y="1405623"/>
                </a:lnTo>
                <a:lnTo>
                  <a:pt x="4317896" y="1413349"/>
                </a:lnTo>
                <a:lnTo>
                  <a:pt x="4312859" y="1415212"/>
                </a:lnTo>
                <a:lnTo>
                  <a:pt x="4308122" y="1415742"/>
                </a:lnTo>
                <a:lnTo>
                  <a:pt x="4302587" y="1415710"/>
                </a:lnTo>
                <a:lnTo>
                  <a:pt x="4297054" y="1415677"/>
                </a:lnTo>
                <a:lnTo>
                  <a:pt x="4290475" y="1414138"/>
                </a:lnTo>
                <a:lnTo>
                  <a:pt x="4283898" y="1412596"/>
                </a:lnTo>
                <a:lnTo>
                  <a:pt x="4278814" y="1410563"/>
                </a:lnTo>
                <a:lnTo>
                  <a:pt x="4273335" y="1408248"/>
                </a:lnTo>
                <a:lnTo>
                  <a:pt x="4269349" y="1405442"/>
                </a:lnTo>
                <a:lnTo>
                  <a:pt x="4265513" y="1401970"/>
                </a:lnTo>
                <a:lnTo>
                  <a:pt x="4262875" y="1399338"/>
                </a:lnTo>
                <a:lnTo>
                  <a:pt x="4261333" y="1395933"/>
                </a:lnTo>
                <a:lnTo>
                  <a:pt x="4262483" y="1392878"/>
                </a:lnTo>
                <a:lnTo>
                  <a:pt x="4265529" y="1389612"/>
                </a:lnTo>
                <a:lnTo>
                  <a:pt x="4269920" y="1386519"/>
                </a:lnTo>
                <a:lnTo>
                  <a:pt x="4275656" y="1383601"/>
                </a:lnTo>
                <a:lnTo>
                  <a:pt x="4282063" y="1404347"/>
                </a:lnTo>
                <a:lnTo>
                  <a:pt x="4287347" y="1403430"/>
                </a:lnTo>
                <a:lnTo>
                  <a:pt x="4289544" y="1401884"/>
                </a:lnTo>
                <a:lnTo>
                  <a:pt x="4291737" y="1400338"/>
                </a:lnTo>
                <a:lnTo>
                  <a:pt x="4295182" y="1397353"/>
                </a:lnTo>
                <a:lnTo>
                  <a:pt x="4295935" y="1394016"/>
                </a:lnTo>
                <a:lnTo>
                  <a:pt x="4297784" y="1389907"/>
                </a:lnTo>
                <a:lnTo>
                  <a:pt x="4297640" y="1384395"/>
                </a:lnTo>
                <a:lnTo>
                  <a:pt x="4295958" y="1375479"/>
                </a:lnTo>
                <a:lnTo>
                  <a:pt x="4300296" y="1374669"/>
                </a:lnTo>
                <a:close/>
                <a:moveTo>
                  <a:pt x="4301096" y="868980"/>
                </a:moveTo>
                <a:lnTo>
                  <a:pt x="4306661" y="868990"/>
                </a:lnTo>
                <a:lnTo>
                  <a:pt x="4310315" y="869219"/>
                </a:lnTo>
                <a:lnTo>
                  <a:pt x="4313266" y="870513"/>
                </a:lnTo>
                <a:lnTo>
                  <a:pt x="4315258" y="871915"/>
                </a:lnTo>
                <a:lnTo>
                  <a:pt x="4316693" y="873711"/>
                </a:lnTo>
                <a:lnTo>
                  <a:pt x="4318146" y="879423"/>
                </a:lnTo>
                <a:lnTo>
                  <a:pt x="4318331" y="886590"/>
                </a:lnTo>
                <a:lnTo>
                  <a:pt x="4319550" y="895271"/>
                </a:lnTo>
                <a:lnTo>
                  <a:pt x="4322213" y="905745"/>
                </a:lnTo>
                <a:lnTo>
                  <a:pt x="4324774" y="910676"/>
                </a:lnTo>
                <a:lnTo>
                  <a:pt x="4327732" y="915888"/>
                </a:lnTo>
                <a:lnTo>
                  <a:pt x="4322423" y="920751"/>
                </a:lnTo>
                <a:lnTo>
                  <a:pt x="4318696" y="922816"/>
                </a:lnTo>
                <a:lnTo>
                  <a:pt x="4316074" y="924098"/>
                </a:lnTo>
                <a:lnTo>
                  <a:pt x="4312017" y="923589"/>
                </a:lnTo>
                <a:lnTo>
                  <a:pt x="4309471" y="922577"/>
                </a:lnTo>
                <a:lnTo>
                  <a:pt x="4308032" y="920782"/>
                </a:lnTo>
                <a:lnTo>
                  <a:pt x="4303722" y="915399"/>
                </a:lnTo>
                <a:lnTo>
                  <a:pt x="4299252" y="910688"/>
                </a:lnTo>
                <a:lnTo>
                  <a:pt x="4296464" y="908725"/>
                </a:lnTo>
                <a:lnTo>
                  <a:pt x="4294472" y="907321"/>
                </a:lnTo>
                <a:lnTo>
                  <a:pt x="4291767" y="906980"/>
                </a:lnTo>
                <a:lnTo>
                  <a:pt x="4287796" y="908094"/>
                </a:lnTo>
                <a:lnTo>
                  <a:pt x="4283911" y="910830"/>
                </a:lnTo>
                <a:lnTo>
                  <a:pt x="4279710" y="914910"/>
                </a:lnTo>
                <a:lnTo>
                  <a:pt x="4276835" y="911323"/>
                </a:lnTo>
                <a:lnTo>
                  <a:pt x="4276664" y="908075"/>
                </a:lnTo>
                <a:lnTo>
                  <a:pt x="4276096" y="904547"/>
                </a:lnTo>
                <a:lnTo>
                  <a:pt x="4277833" y="901078"/>
                </a:lnTo>
                <a:lnTo>
                  <a:pt x="4279259" y="898953"/>
                </a:lnTo>
                <a:lnTo>
                  <a:pt x="4280838" y="896155"/>
                </a:lnTo>
                <a:lnTo>
                  <a:pt x="4284639" y="891795"/>
                </a:lnTo>
                <a:lnTo>
                  <a:pt x="4290346" y="887215"/>
                </a:lnTo>
                <a:lnTo>
                  <a:pt x="4293747" y="882572"/>
                </a:lnTo>
                <a:lnTo>
                  <a:pt x="4295327" y="879774"/>
                </a:lnTo>
                <a:lnTo>
                  <a:pt x="4295958" y="877090"/>
                </a:lnTo>
                <a:lnTo>
                  <a:pt x="4295786" y="873841"/>
                </a:lnTo>
                <a:lnTo>
                  <a:pt x="4295216" y="870313"/>
                </a:lnTo>
                <a:close/>
                <a:moveTo>
                  <a:pt x="4387726" y="776072"/>
                </a:moveTo>
                <a:lnTo>
                  <a:pt x="4390843" y="776720"/>
                </a:lnTo>
                <a:lnTo>
                  <a:pt x="4394102" y="776696"/>
                </a:lnTo>
                <a:lnTo>
                  <a:pt x="4396672" y="777734"/>
                </a:lnTo>
                <a:lnTo>
                  <a:pt x="4399498" y="779725"/>
                </a:lnTo>
                <a:lnTo>
                  <a:pt x="4403797" y="783524"/>
                </a:lnTo>
                <a:lnTo>
                  <a:pt x="4406853" y="788769"/>
                </a:lnTo>
                <a:lnTo>
                  <a:pt x="4409070" y="795740"/>
                </a:lnTo>
                <a:lnTo>
                  <a:pt x="4411691" y="802998"/>
                </a:lnTo>
                <a:lnTo>
                  <a:pt x="4414042" y="820116"/>
                </a:lnTo>
                <a:lnTo>
                  <a:pt x="4416249" y="837904"/>
                </a:lnTo>
                <a:lnTo>
                  <a:pt x="4418600" y="855018"/>
                </a:lnTo>
                <a:lnTo>
                  <a:pt x="4420672" y="862662"/>
                </a:lnTo>
                <a:lnTo>
                  <a:pt x="4423292" y="869921"/>
                </a:lnTo>
                <a:lnTo>
                  <a:pt x="4417491" y="866609"/>
                </a:lnTo>
                <a:lnTo>
                  <a:pt x="4412645" y="863196"/>
                </a:lnTo>
                <a:lnTo>
                  <a:pt x="4407540" y="858828"/>
                </a:lnTo>
                <a:lnTo>
                  <a:pt x="4404485" y="853583"/>
                </a:lnTo>
                <a:lnTo>
                  <a:pt x="4401978" y="847953"/>
                </a:lnTo>
                <a:lnTo>
                  <a:pt x="4400571" y="841550"/>
                </a:lnTo>
                <a:lnTo>
                  <a:pt x="4397494" y="827786"/>
                </a:lnTo>
                <a:lnTo>
                  <a:pt x="4394418" y="814025"/>
                </a:lnTo>
                <a:lnTo>
                  <a:pt x="4392604" y="807336"/>
                </a:lnTo>
                <a:lnTo>
                  <a:pt x="4389696" y="801423"/>
                </a:lnTo>
                <a:lnTo>
                  <a:pt x="4387330" y="795120"/>
                </a:lnTo>
                <a:lnTo>
                  <a:pt x="4382373" y="790081"/>
                </a:lnTo>
                <a:lnTo>
                  <a:pt x="4377004" y="784755"/>
                </a:lnTo>
                <a:lnTo>
                  <a:pt x="4370255" y="781547"/>
                </a:lnTo>
                <a:lnTo>
                  <a:pt x="4375854" y="779306"/>
                </a:lnTo>
                <a:lnTo>
                  <a:pt x="4379411" y="777944"/>
                </a:lnTo>
                <a:lnTo>
                  <a:pt x="4384320" y="776764"/>
                </a:lnTo>
                <a:close/>
                <a:moveTo>
                  <a:pt x="4261359" y="775155"/>
                </a:moveTo>
                <a:lnTo>
                  <a:pt x="4265404" y="775712"/>
                </a:lnTo>
                <a:lnTo>
                  <a:pt x="4268764" y="777314"/>
                </a:lnTo>
                <a:lnTo>
                  <a:pt x="4271984" y="779581"/>
                </a:lnTo>
                <a:lnTo>
                  <a:pt x="4273982" y="783281"/>
                </a:lnTo>
                <a:lnTo>
                  <a:pt x="4276240" y="787929"/>
                </a:lnTo>
                <a:lnTo>
                  <a:pt x="4277011" y="793057"/>
                </a:lnTo>
                <a:lnTo>
                  <a:pt x="4279218" y="804547"/>
                </a:lnTo>
                <a:lnTo>
                  <a:pt x="4281549" y="817655"/>
                </a:lnTo>
                <a:lnTo>
                  <a:pt x="4284682" y="831328"/>
                </a:lnTo>
                <a:lnTo>
                  <a:pt x="4287468" y="837875"/>
                </a:lnTo>
                <a:lnTo>
                  <a:pt x="4291198" y="844323"/>
                </a:lnTo>
                <a:lnTo>
                  <a:pt x="4295066" y="850105"/>
                </a:lnTo>
                <a:lnTo>
                  <a:pt x="4299882" y="855790"/>
                </a:lnTo>
                <a:lnTo>
                  <a:pt x="4291915" y="856295"/>
                </a:lnTo>
                <a:lnTo>
                  <a:pt x="4285578" y="855654"/>
                </a:lnTo>
                <a:lnTo>
                  <a:pt x="4280466" y="853582"/>
                </a:lnTo>
                <a:lnTo>
                  <a:pt x="4276437" y="850745"/>
                </a:lnTo>
                <a:lnTo>
                  <a:pt x="4273640" y="846480"/>
                </a:lnTo>
                <a:lnTo>
                  <a:pt x="4272325" y="841733"/>
                </a:lnTo>
                <a:lnTo>
                  <a:pt x="4270749" y="836038"/>
                </a:lnTo>
                <a:lnTo>
                  <a:pt x="4269856" y="829292"/>
                </a:lnTo>
                <a:lnTo>
                  <a:pt x="4268610" y="815422"/>
                </a:lnTo>
                <a:lnTo>
                  <a:pt x="4267365" y="801551"/>
                </a:lnTo>
                <a:lnTo>
                  <a:pt x="4266123" y="787681"/>
                </a:lnTo>
                <a:lnTo>
                  <a:pt x="4263880" y="780752"/>
                </a:lnTo>
                <a:close/>
                <a:moveTo>
                  <a:pt x="4457651" y="737962"/>
                </a:moveTo>
                <a:lnTo>
                  <a:pt x="4463649" y="739865"/>
                </a:lnTo>
                <a:lnTo>
                  <a:pt x="4469345" y="743102"/>
                </a:lnTo>
                <a:lnTo>
                  <a:pt x="4474640" y="746059"/>
                </a:lnTo>
                <a:lnTo>
                  <a:pt x="4479232" y="750067"/>
                </a:lnTo>
                <a:lnTo>
                  <a:pt x="4482336" y="754572"/>
                </a:lnTo>
                <a:lnTo>
                  <a:pt x="4486380" y="758967"/>
                </a:lnTo>
                <a:lnTo>
                  <a:pt x="4488385" y="764243"/>
                </a:lnTo>
                <a:lnTo>
                  <a:pt x="4489444" y="769628"/>
                </a:lnTo>
                <a:lnTo>
                  <a:pt x="4490657" y="774347"/>
                </a:lnTo>
                <a:lnTo>
                  <a:pt x="4490221" y="780226"/>
                </a:lnTo>
                <a:lnTo>
                  <a:pt x="4489392" y="785826"/>
                </a:lnTo>
                <a:lnTo>
                  <a:pt x="4487771" y="790869"/>
                </a:lnTo>
                <a:lnTo>
                  <a:pt x="4483865" y="795846"/>
                </a:lnTo>
                <a:lnTo>
                  <a:pt x="4479168" y="800270"/>
                </a:lnTo>
                <a:lnTo>
                  <a:pt x="4473373" y="805467"/>
                </a:lnTo>
                <a:lnTo>
                  <a:pt x="4467092" y="808774"/>
                </a:lnTo>
                <a:lnTo>
                  <a:pt x="4467859" y="805447"/>
                </a:lnTo>
                <a:lnTo>
                  <a:pt x="4468931" y="800791"/>
                </a:lnTo>
                <a:lnTo>
                  <a:pt x="4467695" y="792188"/>
                </a:lnTo>
                <a:lnTo>
                  <a:pt x="4465272" y="782752"/>
                </a:lnTo>
                <a:lnTo>
                  <a:pt x="4462449" y="773036"/>
                </a:lnTo>
                <a:lnTo>
                  <a:pt x="4459473" y="763982"/>
                </a:lnTo>
                <a:lnTo>
                  <a:pt x="4457599" y="754157"/>
                </a:lnTo>
                <a:lnTo>
                  <a:pt x="4456911" y="745169"/>
                </a:lnTo>
                <a:lnTo>
                  <a:pt x="4457280" y="741565"/>
                </a:lnTo>
                <a:close/>
                <a:moveTo>
                  <a:pt x="4157794" y="592171"/>
                </a:moveTo>
                <a:lnTo>
                  <a:pt x="4161806" y="592732"/>
                </a:lnTo>
                <a:lnTo>
                  <a:pt x="4165550" y="592349"/>
                </a:lnTo>
                <a:lnTo>
                  <a:pt x="4169565" y="592911"/>
                </a:lnTo>
                <a:lnTo>
                  <a:pt x="4173576" y="593472"/>
                </a:lnTo>
                <a:lnTo>
                  <a:pt x="4181328" y="595912"/>
                </a:lnTo>
                <a:lnTo>
                  <a:pt x="4188277" y="600050"/>
                </a:lnTo>
                <a:lnTo>
                  <a:pt x="4195086" y="604846"/>
                </a:lnTo>
                <a:lnTo>
                  <a:pt x="4201091" y="611340"/>
                </a:lnTo>
                <a:lnTo>
                  <a:pt x="4206959" y="618493"/>
                </a:lnTo>
                <a:lnTo>
                  <a:pt x="4212695" y="626305"/>
                </a:lnTo>
                <a:lnTo>
                  <a:pt x="4209089" y="623765"/>
                </a:lnTo>
                <a:lnTo>
                  <a:pt x="4205748" y="622167"/>
                </a:lnTo>
                <a:lnTo>
                  <a:pt x="4202539" y="622170"/>
                </a:lnTo>
                <a:lnTo>
                  <a:pt x="4200264" y="622080"/>
                </a:lnTo>
                <a:lnTo>
                  <a:pt x="4198657" y="623212"/>
                </a:lnTo>
                <a:lnTo>
                  <a:pt x="4197314" y="625286"/>
                </a:lnTo>
                <a:lnTo>
                  <a:pt x="4195972" y="627358"/>
                </a:lnTo>
                <a:lnTo>
                  <a:pt x="4195429" y="629996"/>
                </a:lnTo>
                <a:lnTo>
                  <a:pt x="4195551" y="636121"/>
                </a:lnTo>
                <a:lnTo>
                  <a:pt x="4197140" y="644031"/>
                </a:lnTo>
                <a:lnTo>
                  <a:pt x="4199527" y="652507"/>
                </a:lnTo>
                <a:lnTo>
                  <a:pt x="4203652" y="661451"/>
                </a:lnTo>
                <a:lnTo>
                  <a:pt x="4208719" y="670302"/>
                </a:lnTo>
                <a:lnTo>
                  <a:pt x="4213652" y="677549"/>
                </a:lnTo>
                <a:lnTo>
                  <a:pt x="4219654" y="684042"/>
                </a:lnTo>
                <a:lnTo>
                  <a:pt x="4226468" y="688841"/>
                </a:lnTo>
                <a:lnTo>
                  <a:pt x="4229810" y="690439"/>
                </a:lnTo>
                <a:lnTo>
                  <a:pt x="4233283" y="691374"/>
                </a:lnTo>
                <a:lnTo>
                  <a:pt x="4235960" y="691750"/>
                </a:lnTo>
                <a:lnTo>
                  <a:pt x="4239707" y="691370"/>
                </a:lnTo>
                <a:lnTo>
                  <a:pt x="4243725" y="689671"/>
                </a:lnTo>
                <a:lnTo>
                  <a:pt x="4246406" y="687783"/>
                </a:lnTo>
                <a:lnTo>
                  <a:pt x="4249889" y="684199"/>
                </a:lnTo>
                <a:lnTo>
                  <a:pt x="4252573" y="680050"/>
                </a:lnTo>
                <a:lnTo>
                  <a:pt x="4254835" y="684663"/>
                </a:lnTo>
                <a:lnTo>
                  <a:pt x="4256296" y="688711"/>
                </a:lnTo>
                <a:lnTo>
                  <a:pt x="4255629" y="692016"/>
                </a:lnTo>
                <a:lnTo>
                  <a:pt x="4254814" y="695970"/>
                </a:lnTo>
                <a:lnTo>
                  <a:pt x="4252937" y="698421"/>
                </a:lnTo>
                <a:lnTo>
                  <a:pt x="4251460" y="701156"/>
                </a:lnTo>
                <a:lnTo>
                  <a:pt x="4246233" y="706532"/>
                </a:lnTo>
                <a:lnTo>
                  <a:pt x="4241405" y="712189"/>
                </a:lnTo>
                <a:lnTo>
                  <a:pt x="4239524" y="714641"/>
                </a:lnTo>
                <a:lnTo>
                  <a:pt x="4237911" y="718033"/>
                </a:lnTo>
                <a:lnTo>
                  <a:pt x="4238038" y="721896"/>
                </a:lnTo>
                <a:lnTo>
                  <a:pt x="4239099" y="725662"/>
                </a:lnTo>
                <a:lnTo>
                  <a:pt x="4240959" y="729991"/>
                </a:lnTo>
                <a:lnTo>
                  <a:pt x="4244959" y="735073"/>
                </a:lnTo>
                <a:lnTo>
                  <a:pt x="4238016" y="730936"/>
                </a:lnTo>
                <a:lnTo>
                  <a:pt x="4230004" y="725295"/>
                </a:lnTo>
                <a:lnTo>
                  <a:pt x="4221325" y="718430"/>
                </a:lnTo>
                <a:lnTo>
                  <a:pt x="4213716" y="710805"/>
                </a:lnTo>
                <a:lnTo>
                  <a:pt x="4205575" y="701299"/>
                </a:lnTo>
                <a:lnTo>
                  <a:pt x="4197568" y="691132"/>
                </a:lnTo>
                <a:lnTo>
                  <a:pt x="4191036" y="680494"/>
                </a:lnTo>
                <a:lnTo>
                  <a:pt x="4183571" y="669952"/>
                </a:lnTo>
                <a:lnTo>
                  <a:pt x="4176640" y="659033"/>
                </a:lnTo>
                <a:lnTo>
                  <a:pt x="4170779" y="647356"/>
                </a:lnTo>
                <a:lnTo>
                  <a:pt x="4166121" y="636529"/>
                </a:lnTo>
                <a:lnTo>
                  <a:pt x="4161867" y="625984"/>
                </a:lnTo>
                <a:lnTo>
                  <a:pt x="4158810" y="616284"/>
                </a:lnTo>
                <a:lnTo>
                  <a:pt x="4157495" y="607054"/>
                </a:lnTo>
                <a:lnTo>
                  <a:pt x="4156308" y="599426"/>
                </a:lnTo>
                <a:close/>
                <a:moveTo>
                  <a:pt x="3957148" y="379863"/>
                </a:moveTo>
                <a:lnTo>
                  <a:pt x="3961113" y="380443"/>
                </a:lnTo>
                <a:lnTo>
                  <a:pt x="3964674" y="380737"/>
                </a:lnTo>
                <a:lnTo>
                  <a:pt x="3967863" y="382983"/>
                </a:lnTo>
                <a:lnTo>
                  <a:pt x="3971051" y="385228"/>
                </a:lnTo>
                <a:lnTo>
                  <a:pt x="3973065" y="388860"/>
                </a:lnTo>
                <a:lnTo>
                  <a:pt x="3977366" y="397054"/>
                </a:lnTo>
                <a:lnTo>
                  <a:pt x="3982066" y="405530"/>
                </a:lnTo>
                <a:lnTo>
                  <a:pt x="3983601" y="413990"/>
                </a:lnTo>
                <a:lnTo>
                  <a:pt x="3984859" y="421518"/>
                </a:lnTo>
                <a:lnTo>
                  <a:pt x="3985826" y="425888"/>
                </a:lnTo>
                <a:lnTo>
                  <a:pt x="3959213" y="441827"/>
                </a:lnTo>
                <a:lnTo>
                  <a:pt x="3953887" y="436599"/>
                </a:lnTo>
                <a:lnTo>
                  <a:pt x="3950149" y="432495"/>
                </a:lnTo>
                <a:lnTo>
                  <a:pt x="3948660" y="428494"/>
                </a:lnTo>
                <a:lnTo>
                  <a:pt x="3948616" y="424035"/>
                </a:lnTo>
                <a:lnTo>
                  <a:pt x="3948847" y="420506"/>
                </a:lnTo>
                <a:lnTo>
                  <a:pt x="3949874" y="417540"/>
                </a:lnTo>
                <a:lnTo>
                  <a:pt x="3954291" y="411059"/>
                </a:lnTo>
                <a:lnTo>
                  <a:pt x="3958587" y="405229"/>
                </a:lnTo>
                <a:lnTo>
                  <a:pt x="3960663" y="401525"/>
                </a:lnTo>
                <a:lnTo>
                  <a:pt x="3961687" y="398556"/>
                </a:lnTo>
                <a:lnTo>
                  <a:pt x="3962042" y="394380"/>
                </a:lnTo>
                <a:lnTo>
                  <a:pt x="3960549" y="390377"/>
                </a:lnTo>
                <a:lnTo>
                  <a:pt x="3957739" y="386184"/>
                </a:lnTo>
                <a:lnTo>
                  <a:pt x="3953208" y="381516"/>
                </a:lnTo>
                <a:close/>
                <a:moveTo>
                  <a:pt x="3872325" y="148866"/>
                </a:moveTo>
                <a:lnTo>
                  <a:pt x="3878160" y="149811"/>
                </a:lnTo>
                <a:lnTo>
                  <a:pt x="3884062" y="152388"/>
                </a:lnTo>
                <a:lnTo>
                  <a:pt x="3891165" y="155805"/>
                </a:lnTo>
                <a:lnTo>
                  <a:pt x="3896743" y="159733"/>
                </a:lnTo>
                <a:lnTo>
                  <a:pt x="3908446" y="171140"/>
                </a:lnTo>
                <a:lnTo>
                  <a:pt x="3919746" y="182261"/>
                </a:lnTo>
                <a:lnTo>
                  <a:pt x="3931844" y="193947"/>
                </a:lnTo>
                <a:lnTo>
                  <a:pt x="3937097" y="199229"/>
                </a:lnTo>
                <a:lnTo>
                  <a:pt x="3942676" y="203158"/>
                </a:lnTo>
                <a:lnTo>
                  <a:pt x="3949773" y="206573"/>
                </a:lnTo>
                <a:lnTo>
                  <a:pt x="3955680" y="209151"/>
                </a:lnTo>
                <a:lnTo>
                  <a:pt x="3951116" y="210682"/>
                </a:lnTo>
                <a:lnTo>
                  <a:pt x="3945590" y="212329"/>
                </a:lnTo>
                <a:lnTo>
                  <a:pt x="3941749" y="212786"/>
                </a:lnTo>
                <a:lnTo>
                  <a:pt x="3937348" y="213644"/>
                </a:lnTo>
                <a:lnTo>
                  <a:pt x="3934068" y="213706"/>
                </a:lnTo>
                <a:lnTo>
                  <a:pt x="3930953" y="213095"/>
                </a:lnTo>
                <a:lnTo>
                  <a:pt x="3924323" y="211590"/>
                </a:lnTo>
                <a:lnTo>
                  <a:pt x="3918419" y="209013"/>
                </a:lnTo>
                <a:lnTo>
                  <a:pt x="3913963" y="204294"/>
                </a:lnTo>
                <a:lnTo>
                  <a:pt x="3909108" y="199294"/>
                </a:lnTo>
                <a:lnTo>
                  <a:pt x="3905214" y="194178"/>
                </a:lnTo>
                <a:lnTo>
                  <a:pt x="3897122" y="181359"/>
                </a:lnTo>
                <a:lnTo>
                  <a:pt x="3887104" y="168768"/>
                </a:lnTo>
                <a:lnTo>
                  <a:pt x="3881454" y="163205"/>
                </a:lnTo>
                <a:lnTo>
                  <a:pt x="3874679" y="158433"/>
                </a:lnTo>
                <a:lnTo>
                  <a:pt x="3867741" y="154340"/>
                </a:lnTo>
                <a:lnTo>
                  <a:pt x="3859682" y="151038"/>
                </a:lnTo>
                <a:lnTo>
                  <a:pt x="3862726" y="150016"/>
                </a:lnTo>
                <a:lnTo>
                  <a:pt x="3865768" y="148996"/>
                </a:lnTo>
                <a:lnTo>
                  <a:pt x="3869046" y="148931"/>
                </a:lnTo>
                <a:close/>
                <a:moveTo>
                  <a:pt x="4075200" y="7115"/>
                </a:moveTo>
                <a:lnTo>
                  <a:pt x="4124128" y="59095"/>
                </a:lnTo>
                <a:lnTo>
                  <a:pt x="4098051" y="75774"/>
                </a:lnTo>
                <a:lnTo>
                  <a:pt x="4099275" y="74351"/>
                </a:lnTo>
                <a:lnTo>
                  <a:pt x="4099845" y="71706"/>
                </a:lnTo>
                <a:lnTo>
                  <a:pt x="4099218" y="68216"/>
                </a:lnTo>
                <a:lnTo>
                  <a:pt x="4097397" y="63887"/>
                </a:lnTo>
                <a:lnTo>
                  <a:pt x="4094779" y="58996"/>
                </a:lnTo>
                <a:lnTo>
                  <a:pt x="4085788" y="49615"/>
                </a:lnTo>
                <a:lnTo>
                  <a:pt x="4076393" y="39952"/>
                </a:lnTo>
                <a:lnTo>
                  <a:pt x="4067940" y="30189"/>
                </a:lnTo>
                <a:lnTo>
                  <a:pt x="4065577" y="26240"/>
                </a:lnTo>
                <a:lnTo>
                  <a:pt x="4063359" y="21631"/>
                </a:lnTo>
                <a:lnTo>
                  <a:pt x="4063274" y="17762"/>
                </a:lnTo>
                <a:lnTo>
                  <a:pt x="4064641" y="15676"/>
                </a:lnTo>
                <a:lnTo>
                  <a:pt x="4064529" y="14073"/>
                </a:lnTo>
                <a:lnTo>
                  <a:pt x="4066292" y="12267"/>
                </a:lnTo>
                <a:lnTo>
                  <a:pt x="4068454" y="10744"/>
                </a:lnTo>
                <a:lnTo>
                  <a:pt x="4072102" y="8740"/>
                </a:lnTo>
                <a:close/>
                <a:moveTo>
                  <a:pt x="3744704" y="0"/>
                </a:moveTo>
                <a:lnTo>
                  <a:pt x="3920182" y="0"/>
                </a:lnTo>
                <a:lnTo>
                  <a:pt x="3951343" y="35805"/>
                </a:lnTo>
                <a:lnTo>
                  <a:pt x="3972152" y="58191"/>
                </a:lnTo>
                <a:lnTo>
                  <a:pt x="3993210" y="81523"/>
                </a:lnTo>
                <a:lnTo>
                  <a:pt x="4015762" y="104363"/>
                </a:lnTo>
                <a:lnTo>
                  <a:pt x="4039261" y="127097"/>
                </a:lnTo>
                <a:lnTo>
                  <a:pt x="4064359" y="150954"/>
                </a:lnTo>
                <a:lnTo>
                  <a:pt x="4091595" y="175545"/>
                </a:lnTo>
                <a:lnTo>
                  <a:pt x="4082273" y="175938"/>
                </a:lnTo>
                <a:lnTo>
                  <a:pt x="4072548" y="176048"/>
                </a:lnTo>
                <a:lnTo>
                  <a:pt x="4063531" y="175106"/>
                </a:lnTo>
                <a:lnTo>
                  <a:pt x="4054012" y="172269"/>
                </a:lnTo>
                <a:lnTo>
                  <a:pt x="4045493" y="167043"/>
                </a:lnTo>
                <a:lnTo>
                  <a:pt x="4036726" y="160869"/>
                </a:lnTo>
                <a:lnTo>
                  <a:pt x="4026666" y="152238"/>
                </a:lnTo>
                <a:lnTo>
                  <a:pt x="4018160" y="140836"/>
                </a:lnTo>
                <a:lnTo>
                  <a:pt x="4016408" y="146560"/>
                </a:lnTo>
                <a:lnTo>
                  <a:pt x="4016000" y="152456"/>
                </a:lnTo>
                <a:lnTo>
                  <a:pt x="4015593" y="158354"/>
                </a:lnTo>
                <a:lnTo>
                  <a:pt x="4016137" y="164147"/>
                </a:lnTo>
                <a:lnTo>
                  <a:pt x="4017075" y="170219"/>
                </a:lnTo>
                <a:lnTo>
                  <a:pt x="4018566" y="175907"/>
                </a:lnTo>
                <a:lnTo>
                  <a:pt x="4023288" y="187734"/>
                </a:lnTo>
                <a:lnTo>
                  <a:pt x="4029902" y="199349"/>
                </a:lnTo>
                <a:lnTo>
                  <a:pt x="4037864" y="211140"/>
                </a:lnTo>
                <a:lnTo>
                  <a:pt x="4047169" y="223106"/>
                </a:lnTo>
                <a:lnTo>
                  <a:pt x="4057573" y="234297"/>
                </a:lnTo>
                <a:lnTo>
                  <a:pt x="4079277" y="258857"/>
                </a:lnTo>
                <a:lnTo>
                  <a:pt x="4102474" y="282924"/>
                </a:lnTo>
                <a:lnTo>
                  <a:pt x="4112179" y="295170"/>
                </a:lnTo>
                <a:lnTo>
                  <a:pt x="4122282" y="307695"/>
                </a:lnTo>
                <a:lnTo>
                  <a:pt x="4131038" y="320045"/>
                </a:lnTo>
                <a:lnTo>
                  <a:pt x="4137902" y="332609"/>
                </a:lnTo>
                <a:lnTo>
                  <a:pt x="4140736" y="338470"/>
                </a:lnTo>
                <a:lnTo>
                  <a:pt x="4140031" y="345702"/>
                </a:lnTo>
                <a:lnTo>
                  <a:pt x="4139473" y="352267"/>
                </a:lnTo>
                <a:lnTo>
                  <a:pt x="4137272" y="359993"/>
                </a:lnTo>
                <a:lnTo>
                  <a:pt x="4136165" y="366946"/>
                </a:lnTo>
                <a:lnTo>
                  <a:pt x="4135460" y="374177"/>
                </a:lnTo>
                <a:lnTo>
                  <a:pt x="4134902" y="380742"/>
                </a:lnTo>
                <a:lnTo>
                  <a:pt x="4136941" y="386041"/>
                </a:lnTo>
                <a:lnTo>
                  <a:pt x="4138084" y="389164"/>
                </a:lnTo>
                <a:lnTo>
                  <a:pt x="4140076" y="390569"/>
                </a:lnTo>
                <a:lnTo>
                  <a:pt x="4142866" y="392532"/>
                </a:lnTo>
                <a:lnTo>
                  <a:pt x="4146108" y="392497"/>
                </a:lnTo>
                <a:lnTo>
                  <a:pt x="4151887" y="393476"/>
                </a:lnTo>
                <a:lnTo>
                  <a:pt x="4159469" y="392631"/>
                </a:lnTo>
                <a:lnTo>
                  <a:pt x="4164751" y="391713"/>
                </a:lnTo>
                <a:lnTo>
                  <a:pt x="4171534" y="390306"/>
                </a:lnTo>
                <a:lnTo>
                  <a:pt x="4174527" y="389321"/>
                </a:lnTo>
                <a:lnTo>
                  <a:pt x="4176967" y="388722"/>
                </a:lnTo>
                <a:lnTo>
                  <a:pt x="4184381" y="400900"/>
                </a:lnTo>
                <a:lnTo>
                  <a:pt x="4195479" y="417218"/>
                </a:lnTo>
                <a:lnTo>
                  <a:pt x="4205427" y="436590"/>
                </a:lnTo>
                <a:lnTo>
                  <a:pt x="4217365" y="457368"/>
                </a:lnTo>
                <a:lnTo>
                  <a:pt x="4226214" y="477513"/>
                </a:lnTo>
                <a:lnTo>
                  <a:pt x="4229344" y="488220"/>
                </a:lnTo>
                <a:lnTo>
                  <a:pt x="4232373" y="497310"/>
                </a:lnTo>
                <a:lnTo>
                  <a:pt x="4233110" y="506332"/>
                </a:lnTo>
                <a:lnTo>
                  <a:pt x="4233598" y="514405"/>
                </a:lnTo>
                <a:lnTo>
                  <a:pt x="4233042" y="520971"/>
                </a:lnTo>
                <a:lnTo>
                  <a:pt x="4231339" y="524411"/>
                </a:lnTo>
                <a:lnTo>
                  <a:pt x="4229793" y="527185"/>
                </a:lnTo>
                <a:lnTo>
                  <a:pt x="4220390" y="513605"/>
                </a:lnTo>
                <a:lnTo>
                  <a:pt x="4211684" y="498972"/>
                </a:lnTo>
                <a:lnTo>
                  <a:pt x="4192926" y="469529"/>
                </a:lnTo>
                <a:lnTo>
                  <a:pt x="4183519" y="455948"/>
                </a:lnTo>
                <a:lnTo>
                  <a:pt x="4174209" y="443982"/>
                </a:lnTo>
                <a:lnTo>
                  <a:pt x="4168385" y="439106"/>
                </a:lnTo>
                <a:lnTo>
                  <a:pt x="4163753" y="435070"/>
                </a:lnTo>
                <a:lnTo>
                  <a:pt x="4157625" y="431529"/>
                </a:lnTo>
                <a:lnTo>
                  <a:pt x="4153090" y="429108"/>
                </a:lnTo>
                <a:lnTo>
                  <a:pt x="4149641" y="438273"/>
                </a:lnTo>
                <a:lnTo>
                  <a:pt x="4148335" y="448175"/>
                </a:lnTo>
                <a:lnTo>
                  <a:pt x="4147424" y="458356"/>
                </a:lnTo>
                <a:lnTo>
                  <a:pt x="4147463" y="468432"/>
                </a:lnTo>
                <a:lnTo>
                  <a:pt x="4149645" y="479244"/>
                </a:lnTo>
                <a:lnTo>
                  <a:pt x="4151427" y="489775"/>
                </a:lnTo>
                <a:lnTo>
                  <a:pt x="4155937" y="510731"/>
                </a:lnTo>
                <a:lnTo>
                  <a:pt x="4159351" y="532460"/>
                </a:lnTo>
                <a:lnTo>
                  <a:pt x="4159937" y="542149"/>
                </a:lnTo>
                <a:lnTo>
                  <a:pt x="4159028" y="552330"/>
                </a:lnTo>
                <a:lnTo>
                  <a:pt x="4157719" y="562231"/>
                </a:lnTo>
                <a:lnTo>
                  <a:pt x="4154267" y="571396"/>
                </a:lnTo>
                <a:lnTo>
                  <a:pt x="4151870" y="575889"/>
                </a:lnTo>
                <a:lnTo>
                  <a:pt x="4149870" y="580665"/>
                </a:lnTo>
                <a:lnTo>
                  <a:pt x="4146822" y="583931"/>
                </a:lnTo>
                <a:lnTo>
                  <a:pt x="4142531" y="588639"/>
                </a:lnTo>
                <a:lnTo>
                  <a:pt x="4128580" y="544026"/>
                </a:lnTo>
                <a:lnTo>
                  <a:pt x="4123812" y="528303"/>
                </a:lnTo>
                <a:lnTo>
                  <a:pt x="4119239" y="515807"/>
                </a:lnTo>
                <a:lnTo>
                  <a:pt x="4114220" y="505314"/>
                </a:lnTo>
                <a:lnTo>
                  <a:pt x="4107452" y="494364"/>
                </a:lnTo>
                <a:lnTo>
                  <a:pt x="4099239" y="481625"/>
                </a:lnTo>
                <a:lnTo>
                  <a:pt x="4088393" y="466255"/>
                </a:lnTo>
                <a:lnTo>
                  <a:pt x="4095676" y="460562"/>
                </a:lnTo>
                <a:lnTo>
                  <a:pt x="4099519" y="457856"/>
                </a:lnTo>
                <a:lnTo>
                  <a:pt x="4102663" y="456207"/>
                </a:lnTo>
                <a:lnTo>
                  <a:pt x="4106054" y="455503"/>
                </a:lnTo>
                <a:lnTo>
                  <a:pt x="4109442" y="454797"/>
                </a:lnTo>
                <a:lnTo>
                  <a:pt x="4112683" y="454761"/>
                </a:lnTo>
                <a:lnTo>
                  <a:pt x="4115374" y="455110"/>
                </a:lnTo>
                <a:lnTo>
                  <a:pt x="4118463" y="455741"/>
                </a:lnTo>
                <a:lnTo>
                  <a:pt x="4120854" y="457424"/>
                </a:lnTo>
                <a:lnTo>
                  <a:pt x="4125734" y="462406"/>
                </a:lnTo>
                <a:lnTo>
                  <a:pt x="4130561" y="469670"/>
                </a:lnTo>
                <a:lnTo>
                  <a:pt x="4134538" y="478655"/>
                </a:lnTo>
                <a:lnTo>
                  <a:pt x="4135937" y="476549"/>
                </a:lnTo>
                <a:lnTo>
                  <a:pt x="4137185" y="475108"/>
                </a:lnTo>
                <a:lnTo>
                  <a:pt x="4137140" y="471211"/>
                </a:lnTo>
                <a:lnTo>
                  <a:pt x="4137495" y="467596"/>
                </a:lnTo>
                <a:lnTo>
                  <a:pt x="4136104" y="463524"/>
                </a:lnTo>
                <a:lnTo>
                  <a:pt x="4136207" y="458959"/>
                </a:lnTo>
                <a:lnTo>
                  <a:pt x="4135613" y="455449"/>
                </a:lnTo>
                <a:lnTo>
                  <a:pt x="4137310" y="452007"/>
                </a:lnTo>
                <a:lnTo>
                  <a:pt x="4138562" y="450568"/>
                </a:lnTo>
                <a:lnTo>
                  <a:pt x="4140758" y="449022"/>
                </a:lnTo>
                <a:lnTo>
                  <a:pt x="4133379" y="446918"/>
                </a:lnTo>
                <a:lnTo>
                  <a:pt x="4125605" y="444537"/>
                </a:lnTo>
                <a:lnTo>
                  <a:pt x="4112104" y="438893"/>
                </a:lnTo>
                <a:lnTo>
                  <a:pt x="4099847" y="431807"/>
                </a:lnTo>
                <a:lnTo>
                  <a:pt x="4088293" y="423671"/>
                </a:lnTo>
                <a:lnTo>
                  <a:pt x="4077586" y="413811"/>
                </a:lnTo>
                <a:lnTo>
                  <a:pt x="4067578" y="402898"/>
                </a:lnTo>
                <a:lnTo>
                  <a:pt x="4059467" y="391775"/>
                </a:lnTo>
                <a:lnTo>
                  <a:pt x="4051258" y="379036"/>
                </a:lnTo>
                <a:lnTo>
                  <a:pt x="4043049" y="366300"/>
                </a:lnTo>
                <a:lnTo>
                  <a:pt x="4036488" y="352403"/>
                </a:lnTo>
                <a:lnTo>
                  <a:pt x="4023813" y="322607"/>
                </a:lnTo>
                <a:lnTo>
                  <a:pt x="3998671" y="260067"/>
                </a:lnTo>
                <a:lnTo>
                  <a:pt x="3991064" y="244660"/>
                </a:lnTo>
                <a:lnTo>
                  <a:pt x="3983453" y="229253"/>
                </a:lnTo>
                <a:lnTo>
                  <a:pt x="3974752" y="214619"/>
                </a:lnTo>
                <a:lnTo>
                  <a:pt x="3965495" y="200372"/>
                </a:lnTo>
                <a:lnTo>
                  <a:pt x="3956242" y="186124"/>
                </a:lnTo>
                <a:lnTo>
                  <a:pt x="3945889" y="172651"/>
                </a:lnTo>
                <a:lnTo>
                  <a:pt x="3934440" y="159950"/>
                </a:lnTo>
                <a:lnTo>
                  <a:pt x="3922291" y="148301"/>
                </a:lnTo>
                <a:lnTo>
                  <a:pt x="3909196" y="136761"/>
                </a:lnTo>
                <a:lnTo>
                  <a:pt x="3895798" y="126553"/>
                </a:lnTo>
                <a:lnTo>
                  <a:pt x="3880757" y="117505"/>
                </a:lnTo>
                <a:lnTo>
                  <a:pt x="3865012" y="109511"/>
                </a:lnTo>
                <a:lnTo>
                  <a:pt x="3847227" y="102396"/>
                </a:lnTo>
                <a:lnTo>
                  <a:pt x="3829138" y="96614"/>
                </a:lnTo>
                <a:lnTo>
                  <a:pt x="3819471" y="94443"/>
                </a:lnTo>
                <a:lnTo>
                  <a:pt x="3810201" y="92554"/>
                </a:lnTo>
                <a:lnTo>
                  <a:pt x="3799835" y="91436"/>
                </a:lnTo>
                <a:lnTo>
                  <a:pt x="3789069" y="90039"/>
                </a:lnTo>
                <a:lnTo>
                  <a:pt x="3789227" y="83194"/>
                </a:lnTo>
                <a:lnTo>
                  <a:pt x="3788436" y="76453"/>
                </a:lnTo>
                <a:lnTo>
                  <a:pt x="3787646" y="69713"/>
                </a:lnTo>
                <a:lnTo>
                  <a:pt x="3785663" y="62132"/>
                </a:lnTo>
                <a:lnTo>
                  <a:pt x="3783129" y="54937"/>
                </a:lnTo>
                <a:lnTo>
                  <a:pt x="3779250" y="47566"/>
                </a:lnTo>
                <a:lnTo>
                  <a:pt x="3770544" y="32933"/>
                </a:lnTo>
                <a:lnTo>
                  <a:pt x="3759697" y="17562"/>
                </a:lnTo>
                <a:lnTo>
                  <a:pt x="3746554" y="2125"/>
                </a:lnTo>
                <a:close/>
                <a:moveTo>
                  <a:pt x="0" y="0"/>
                </a:moveTo>
                <a:lnTo>
                  <a:pt x="3267008" y="0"/>
                </a:lnTo>
                <a:lnTo>
                  <a:pt x="3270146" y="5962"/>
                </a:lnTo>
                <a:lnTo>
                  <a:pt x="3275318" y="15788"/>
                </a:lnTo>
                <a:lnTo>
                  <a:pt x="3282536" y="24736"/>
                </a:lnTo>
                <a:lnTo>
                  <a:pt x="3289107" y="32457"/>
                </a:lnTo>
                <a:lnTo>
                  <a:pt x="3292941" y="35928"/>
                </a:lnTo>
                <a:lnTo>
                  <a:pt x="3296923" y="38733"/>
                </a:lnTo>
                <a:lnTo>
                  <a:pt x="3301853" y="41433"/>
                </a:lnTo>
                <a:lnTo>
                  <a:pt x="3305991" y="43573"/>
                </a:lnTo>
                <a:lnTo>
                  <a:pt x="3311223" y="44939"/>
                </a:lnTo>
                <a:lnTo>
                  <a:pt x="3317403" y="46199"/>
                </a:lnTo>
                <a:lnTo>
                  <a:pt x="3323333" y="46513"/>
                </a:lnTo>
                <a:lnTo>
                  <a:pt x="3329567" y="45490"/>
                </a:lnTo>
                <a:lnTo>
                  <a:pt x="3336747" y="44362"/>
                </a:lnTo>
                <a:lnTo>
                  <a:pt x="3343678" y="42286"/>
                </a:lnTo>
                <a:lnTo>
                  <a:pt x="3349443" y="55624"/>
                </a:lnTo>
                <a:lnTo>
                  <a:pt x="3356005" y="69520"/>
                </a:lnTo>
                <a:lnTo>
                  <a:pt x="3364066" y="82926"/>
                </a:lnTo>
                <a:lnTo>
                  <a:pt x="3373320" y="97174"/>
                </a:lnTo>
                <a:lnTo>
                  <a:pt x="3384221" y="110260"/>
                </a:lnTo>
                <a:lnTo>
                  <a:pt x="3395768" y="124576"/>
                </a:lnTo>
                <a:lnTo>
                  <a:pt x="3408264" y="138787"/>
                </a:lnTo>
                <a:lnTo>
                  <a:pt x="3422252" y="152504"/>
                </a:lnTo>
                <a:lnTo>
                  <a:pt x="3434598" y="167382"/>
                </a:lnTo>
                <a:lnTo>
                  <a:pt x="3447888" y="182153"/>
                </a:lnTo>
                <a:lnTo>
                  <a:pt x="3462827" y="195767"/>
                </a:lnTo>
                <a:lnTo>
                  <a:pt x="3478164" y="209658"/>
                </a:lnTo>
                <a:lnTo>
                  <a:pt x="3494897" y="221442"/>
                </a:lnTo>
                <a:lnTo>
                  <a:pt x="3512030" y="233508"/>
                </a:lnTo>
                <a:lnTo>
                  <a:pt x="3530411" y="244134"/>
                </a:lnTo>
                <a:lnTo>
                  <a:pt x="3549891" y="253987"/>
                </a:lnTo>
                <a:lnTo>
                  <a:pt x="3538576" y="252976"/>
                </a:lnTo>
                <a:lnTo>
                  <a:pt x="3530201" y="253263"/>
                </a:lnTo>
                <a:lnTo>
                  <a:pt x="3523022" y="254390"/>
                </a:lnTo>
                <a:lnTo>
                  <a:pt x="3520029" y="255375"/>
                </a:lnTo>
                <a:lnTo>
                  <a:pt x="3517833" y="256921"/>
                </a:lnTo>
                <a:lnTo>
                  <a:pt x="3515640" y="258466"/>
                </a:lnTo>
                <a:lnTo>
                  <a:pt x="3513842" y="260294"/>
                </a:lnTo>
                <a:lnTo>
                  <a:pt x="3511296" y="265455"/>
                </a:lnTo>
                <a:lnTo>
                  <a:pt x="3509091" y="273180"/>
                </a:lnTo>
                <a:lnTo>
                  <a:pt x="3506837" y="283186"/>
                </a:lnTo>
                <a:lnTo>
                  <a:pt x="3516849" y="287921"/>
                </a:lnTo>
                <a:lnTo>
                  <a:pt x="3527262" y="292934"/>
                </a:lnTo>
                <a:lnTo>
                  <a:pt x="3536825" y="299668"/>
                </a:lnTo>
                <a:lnTo>
                  <a:pt x="3546385" y="306400"/>
                </a:lnTo>
                <a:lnTo>
                  <a:pt x="3555248" y="314190"/>
                </a:lnTo>
                <a:lnTo>
                  <a:pt x="3563714" y="321697"/>
                </a:lnTo>
                <a:lnTo>
                  <a:pt x="3571084" y="329979"/>
                </a:lnTo>
                <a:lnTo>
                  <a:pt x="3576955" y="338751"/>
                </a:lnTo>
                <a:lnTo>
                  <a:pt x="3583223" y="347804"/>
                </a:lnTo>
                <a:lnTo>
                  <a:pt x="3587747" y="356401"/>
                </a:lnTo>
                <a:lnTo>
                  <a:pt x="3590777" y="365492"/>
                </a:lnTo>
                <a:lnTo>
                  <a:pt x="3592311" y="375075"/>
                </a:lnTo>
                <a:lnTo>
                  <a:pt x="3593049" y="384097"/>
                </a:lnTo>
                <a:lnTo>
                  <a:pt x="3590945" y="393437"/>
                </a:lnTo>
                <a:lnTo>
                  <a:pt x="3588041" y="402214"/>
                </a:lnTo>
                <a:lnTo>
                  <a:pt x="3584147" y="407202"/>
                </a:lnTo>
                <a:lnTo>
                  <a:pt x="3582698" y="411590"/>
                </a:lnTo>
                <a:lnTo>
                  <a:pt x="3597789" y="418357"/>
                </a:lnTo>
                <a:lnTo>
                  <a:pt x="3612036" y="426844"/>
                </a:lnTo>
                <a:lnTo>
                  <a:pt x="3628025" y="435783"/>
                </a:lnTo>
                <a:lnTo>
                  <a:pt x="3642771" y="446169"/>
                </a:lnTo>
                <a:lnTo>
                  <a:pt x="3669661" y="468196"/>
                </a:lnTo>
                <a:lnTo>
                  <a:pt x="3683456" y="478686"/>
                </a:lnTo>
                <a:lnTo>
                  <a:pt x="3696453" y="488612"/>
                </a:lnTo>
                <a:lnTo>
                  <a:pt x="3698153" y="485171"/>
                </a:lnTo>
                <a:lnTo>
                  <a:pt x="3699205" y="480501"/>
                </a:lnTo>
                <a:lnTo>
                  <a:pt x="3698611" y="476991"/>
                </a:lnTo>
                <a:lnTo>
                  <a:pt x="3697373" y="472252"/>
                </a:lnTo>
                <a:lnTo>
                  <a:pt x="3692997" y="462989"/>
                </a:lnTo>
                <a:lnTo>
                  <a:pt x="3688224" y="453443"/>
                </a:lnTo>
                <a:lnTo>
                  <a:pt x="3686432" y="449090"/>
                </a:lnTo>
                <a:lnTo>
                  <a:pt x="3684245" y="444457"/>
                </a:lnTo>
                <a:lnTo>
                  <a:pt x="3683802" y="440280"/>
                </a:lnTo>
                <a:lnTo>
                  <a:pt x="3684156" y="436664"/>
                </a:lnTo>
                <a:lnTo>
                  <a:pt x="3685607" y="432275"/>
                </a:lnTo>
                <a:lnTo>
                  <a:pt x="3689600" y="428902"/>
                </a:lnTo>
                <a:lnTo>
                  <a:pt x="3694539" y="425423"/>
                </a:lnTo>
                <a:lnTo>
                  <a:pt x="3701470" y="423349"/>
                </a:lnTo>
                <a:lnTo>
                  <a:pt x="3700417" y="428019"/>
                </a:lnTo>
                <a:lnTo>
                  <a:pt x="3699612" y="433635"/>
                </a:lnTo>
                <a:lnTo>
                  <a:pt x="3699355" y="438865"/>
                </a:lnTo>
                <a:lnTo>
                  <a:pt x="3699750" y="445326"/>
                </a:lnTo>
                <a:lnTo>
                  <a:pt x="3700687" y="451398"/>
                </a:lnTo>
                <a:lnTo>
                  <a:pt x="3703921" y="457540"/>
                </a:lnTo>
                <a:lnTo>
                  <a:pt x="3706356" y="463121"/>
                </a:lnTo>
                <a:lnTo>
                  <a:pt x="3709589" y="469261"/>
                </a:lnTo>
                <a:lnTo>
                  <a:pt x="3712572" y="474454"/>
                </a:lnTo>
                <a:lnTo>
                  <a:pt x="3716503" y="479543"/>
                </a:lnTo>
                <a:lnTo>
                  <a:pt x="3721532" y="483857"/>
                </a:lnTo>
                <a:lnTo>
                  <a:pt x="3726712" y="487505"/>
                </a:lnTo>
                <a:lnTo>
                  <a:pt x="3732042" y="490484"/>
                </a:lnTo>
                <a:lnTo>
                  <a:pt x="3737675" y="492132"/>
                </a:lnTo>
                <a:lnTo>
                  <a:pt x="3743453" y="493110"/>
                </a:lnTo>
                <a:lnTo>
                  <a:pt x="3749933" y="493036"/>
                </a:lnTo>
                <a:lnTo>
                  <a:pt x="3745174" y="512100"/>
                </a:lnTo>
                <a:lnTo>
                  <a:pt x="3742973" y="519826"/>
                </a:lnTo>
                <a:lnTo>
                  <a:pt x="3739975" y="526992"/>
                </a:lnTo>
                <a:lnTo>
                  <a:pt x="3737875" y="530152"/>
                </a:lnTo>
                <a:lnTo>
                  <a:pt x="3734981" y="532750"/>
                </a:lnTo>
                <a:lnTo>
                  <a:pt x="3732086" y="535350"/>
                </a:lnTo>
                <a:lnTo>
                  <a:pt x="3728793" y="537669"/>
                </a:lnTo>
                <a:lnTo>
                  <a:pt x="3724705" y="539427"/>
                </a:lnTo>
                <a:lnTo>
                  <a:pt x="3719668" y="541292"/>
                </a:lnTo>
                <a:lnTo>
                  <a:pt x="3714779" y="542486"/>
                </a:lnTo>
                <a:lnTo>
                  <a:pt x="3708146" y="543226"/>
                </a:lnTo>
                <a:lnTo>
                  <a:pt x="3746983" y="579851"/>
                </a:lnTo>
                <a:lnTo>
                  <a:pt x="3765699" y="599217"/>
                </a:lnTo>
                <a:lnTo>
                  <a:pt x="3784521" y="620200"/>
                </a:lnTo>
                <a:lnTo>
                  <a:pt x="3788165" y="614265"/>
                </a:lnTo>
                <a:lnTo>
                  <a:pt x="3790466" y="608157"/>
                </a:lnTo>
                <a:lnTo>
                  <a:pt x="3790871" y="602258"/>
                </a:lnTo>
                <a:lnTo>
                  <a:pt x="3790579" y="597414"/>
                </a:lnTo>
                <a:lnTo>
                  <a:pt x="3790286" y="592569"/>
                </a:lnTo>
                <a:lnTo>
                  <a:pt x="3788646" y="587548"/>
                </a:lnTo>
                <a:lnTo>
                  <a:pt x="3783970" y="579618"/>
                </a:lnTo>
                <a:lnTo>
                  <a:pt x="3781586" y="571755"/>
                </a:lnTo>
                <a:lnTo>
                  <a:pt x="3780593" y="567964"/>
                </a:lnTo>
                <a:lnTo>
                  <a:pt x="3781894" y="564243"/>
                </a:lnTo>
                <a:lnTo>
                  <a:pt x="3783595" y="560803"/>
                </a:lnTo>
                <a:lnTo>
                  <a:pt x="3786790" y="556868"/>
                </a:lnTo>
                <a:lnTo>
                  <a:pt x="3792826" y="552616"/>
                </a:lnTo>
                <a:lnTo>
                  <a:pt x="3800609" y="548821"/>
                </a:lnTo>
                <a:lnTo>
                  <a:pt x="3794587" y="540715"/>
                </a:lnTo>
                <a:lnTo>
                  <a:pt x="3787770" y="532049"/>
                </a:lnTo>
                <a:lnTo>
                  <a:pt x="3776427" y="514786"/>
                </a:lnTo>
                <a:lnTo>
                  <a:pt x="3767277" y="495975"/>
                </a:lnTo>
                <a:lnTo>
                  <a:pt x="3758528" y="477445"/>
                </a:lnTo>
                <a:lnTo>
                  <a:pt x="3751673" y="458703"/>
                </a:lnTo>
                <a:lnTo>
                  <a:pt x="3744819" y="439961"/>
                </a:lnTo>
                <a:lnTo>
                  <a:pt x="3731753" y="403706"/>
                </a:lnTo>
                <a:lnTo>
                  <a:pt x="3724297" y="387634"/>
                </a:lnTo>
                <a:lnTo>
                  <a:pt x="3714789" y="372436"/>
                </a:lnTo>
                <a:lnTo>
                  <a:pt x="3705541" y="358190"/>
                </a:lnTo>
                <a:lnTo>
                  <a:pt x="3693938" y="346156"/>
                </a:lnTo>
                <a:lnTo>
                  <a:pt x="3688413" y="339945"/>
                </a:lnTo>
                <a:lnTo>
                  <a:pt x="3681640" y="335175"/>
                </a:lnTo>
                <a:lnTo>
                  <a:pt x="3674865" y="330404"/>
                </a:lnTo>
                <a:lnTo>
                  <a:pt x="3667393" y="326689"/>
                </a:lnTo>
                <a:lnTo>
                  <a:pt x="3659123" y="322411"/>
                </a:lnTo>
                <a:lnTo>
                  <a:pt x="3651502" y="319361"/>
                </a:lnTo>
                <a:lnTo>
                  <a:pt x="3642380" y="316803"/>
                </a:lnTo>
                <a:lnTo>
                  <a:pt x="3632713" y="314635"/>
                </a:lnTo>
                <a:lnTo>
                  <a:pt x="3633518" y="309017"/>
                </a:lnTo>
                <a:lnTo>
                  <a:pt x="3632330" y="301996"/>
                </a:lnTo>
                <a:lnTo>
                  <a:pt x="3631143" y="294975"/>
                </a:lnTo>
                <a:lnTo>
                  <a:pt x="3628213" y="287500"/>
                </a:lnTo>
                <a:lnTo>
                  <a:pt x="3624483" y="279462"/>
                </a:lnTo>
                <a:lnTo>
                  <a:pt x="3619258" y="271918"/>
                </a:lnTo>
                <a:lnTo>
                  <a:pt x="3613636" y="264094"/>
                </a:lnTo>
                <a:lnTo>
                  <a:pt x="3607462" y="256656"/>
                </a:lnTo>
                <a:lnTo>
                  <a:pt x="3600743" y="249603"/>
                </a:lnTo>
                <a:lnTo>
                  <a:pt x="3593323" y="243605"/>
                </a:lnTo>
                <a:lnTo>
                  <a:pt x="3585903" y="237606"/>
                </a:lnTo>
                <a:lnTo>
                  <a:pt x="3579128" y="232835"/>
                </a:lnTo>
                <a:lnTo>
                  <a:pt x="3571655" y="229119"/>
                </a:lnTo>
                <a:lnTo>
                  <a:pt x="3564829" y="226631"/>
                </a:lnTo>
                <a:lnTo>
                  <a:pt x="3559048" y="225652"/>
                </a:lnTo>
                <a:lnTo>
                  <a:pt x="3555260" y="226075"/>
                </a:lnTo>
                <a:lnTo>
                  <a:pt x="3552417" y="226393"/>
                </a:lnTo>
                <a:lnTo>
                  <a:pt x="3559260" y="216524"/>
                </a:lnTo>
                <a:lnTo>
                  <a:pt x="3564055" y="207533"/>
                </a:lnTo>
                <a:lnTo>
                  <a:pt x="3567206" y="199703"/>
                </a:lnTo>
                <a:lnTo>
                  <a:pt x="3569009" y="191698"/>
                </a:lnTo>
                <a:lnTo>
                  <a:pt x="3569167" y="184853"/>
                </a:lnTo>
                <a:lnTo>
                  <a:pt x="3567980" y="177833"/>
                </a:lnTo>
                <a:lnTo>
                  <a:pt x="3564748" y="171691"/>
                </a:lnTo>
                <a:lnTo>
                  <a:pt x="3561665" y="164882"/>
                </a:lnTo>
                <a:lnTo>
                  <a:pt x="3555989" y="159340"/>
                </a:lnTo>
                <a:lnTo>
                  <a:pt x="3550065" y="152848"/>
                </a:lnTo>
                <a:lnTo>
                  <a:pt x="3543443" y="147410"/>
                </a:lnTo>
                <a:lnTo>
                  <a:pt x="3535474" y="141798"/>
                </a:lnTo>
                <a:lnTo>
                  <a:pt x="3517640" y="130786"/>
                </a:lnTo>
                <a:lnTo>
                  <a:pt x="3497515" y="119705"/>
                </a:lnTo>
                <a:lnTo>
                  <a:pt x="3507296" y="111133"/>
                </a:lnTo>
                <a:lnTo>
                  <a:pt x="3517175" y="104176"/>
                </a:lnTo>
                <a:lnTo>
                  <a:pt x="3526353" y="98273"/>
                </a:lnTo>
                <a:lnTo>
                  <a:pt x="3535383" y="93037"/>
                </a:lnTo>
                <a:lnTo>
                  <a:pt x="3552194" y="84003"/>
                </a:lnTo>
                <a:lnTo>
                  <a:pt x="3569800" y="75532"/>
                </a:lnTo>
                <a:lnTo>
                  <a:pt x="3587558" y="66396"/>
                </a:lnTo>
                <a:lnTo>
                  <a:pt x="3596437" y="61826"/>
                </a:lnTo>
                <a:lnTo>
                  <a:pt x="3606165" y="55536"/>
                </a:lnTo>
                <a:lnTo>
                  <a:pt x="3617389" y="48753"/>
                </a:lnTo>
                <a:lnTo>
                  <a:pt x="3628913" y="40637"/>
                </a:lnTo>
                <a:lnTo>
                  <a:pt x="3641290" y="30800"/>
                </a:lnTo>
                <a:lnTo>
                  <a:pt x="3655160" y="20471"/>
                </a:lnTo>
                <a:lnTo>
                  <a:pt x="3665571" y="25485"/>
                </a:lnTo>
                <a:lnTo>
                  <a:pt x="3676285" y="29164"/>
                </a:lnTo>
                <a:lnTo>
                  <a:pt x="3687697" y="31791"/>
                </a:lnTo>
                <a:lnTo>
                  <a:pt x="3698163" y="34521"/>
                </a:lnTo>
                <a:lnTo>
                  <a:pt x="3720093" y="37599"/>
                </a:lnTo>
                <a:lnTo>
                  <a:pt x="3742571" y="40287"/>
                </a:lnTo>
                <a:lnTo>
                  <a:pt x="3741210" y="52471"/>
                </a:lnTo>
                <a:lnTo>
                  <a:pt x="3741097" y="63212"/>
                </a:lnTo>
                <a:lnTo>
                  <a:pt x="3742231" y="72514"/>
                </a:lnTo>
                <a:lnTo>
                  <a:pt x="3745262" y="81606"/>
                </a:lnTo>
                <a:lnTo>
                  <a:pt x="3748442" y="90029"/>
                </a:lnTo>
                <a:lnTo>
                  <a:pt x="3752868" y="97012"/>
                </a:lnTo>
                <a:lnTo>
                  <a:pt x="3757546" y="104944"/>
                </a:lnTo>
                <a:lnTo>
                  <a:pt x="3763319" y="112100"/>
                </a:lnTo>
                <a:lnTo>
                  <a:pt x="3777459" y="125152"/>
                </a:lnTo>
                <a:lnTo>
                  <a:pt x="3791848" y="139150"/>
                </a:lnTo>
                <a:lnTo>
                  <a:pt x="3808628" y="154831"/>
                </a:lnTo>
                <a:lnTo>
                  <a:pt x="3817190" y="163952"/>
                </a:lnTo>
                <a:lnTo>
                  <a:pt x="3824506" y="174515"/>
                </a:lnTo>
                <a:lnTo>
                  <a:pt x="3816132" y="174802"/>
                </a:lnTo>
                <a:lnTo>
                  <a:pt x="3809351" y="176210"/>
                </a:lnTo>
                <a:lnTo>
                  <a:pt x="3804463" y="177407"/>
                </a:lnTo>
                <a:lnTo>
                  <a:pt x="3799274" y="179938"/>
                </a:lnTo>
                <a:lnTo>
                  <a:pt x="3796231" y="183205"/>
                </a:lnTo>
                <a:lnTo>
                  <a:pt x="3794530" y="186646"/>
                </a:lnTo>
                <a:lnTo>
                  <a:pt x="3792832" y="190087"/>
                </a:lnTo>
                <a:lnTo>
                  <a:pt x="3793276" y="194265"/>
                </a:lnTo>
                <a:lnTo>
                  <a:pt x="3793719" y="198441"/>
                </a:lnTo>
                <a:lnTo>
                  <a:pt x="3794411" y="203566"/>
                </a:lnTo>
                <a:lnTo>
                  <a:pt x="3799184" y="213112"/>
                </a:lnTo>
                <a:lnTo>
                  <a:pt x="3806650" y="223007"/>
                </a:lnTo>
                <a:lnTo>
                  <a:pt x="3815062" y="232796"/>
                </a:lnTo>
                <a:lnTo>
                  <a:pt x="3825765" y="242653"/>
                </a:lnTo>
                <a:lnTo>
                  <a:pt x="3836525" y="250230"/>
                </a:lnTo>
                <a:lnTo>
                  <a:pt x="3846885" y="257526"/>
                </a:lnTo>
                <a:lnTo>
                  <a:pt x="3857844" y="262153"/>
                </a:lnTo>
                <a:lnTo>
                  <a:pt x="3863075" y="263518"/>
                </a:lnTo>
                <a:lnTo>
                  <a:pt x="3867361" y="264989"/>
                </a:lnTo>
                <a:lnTo>
                  <a:pt x="3871550" y="264848"/>
                </a:lnTo>
                <a:lnTo>
                  <a:pt x="3875340" y="264423"/>
                </a:lnTo>
                <a:lnTo>
                  <a:pt x="3878331" y="263439"/>
                </a:lnTo>
                <a:lnTo>
                  <a:pt x="3881075" y="261507"/>
                </a:lnTo>
                <a:lnTo>
                  <a:pt x="3883722" y="257960"/>
                </a:lnTo>
                <a:lnTo>
                  <a:pt x="3884470" y="254622"/>
                </a:lnTo>
                <a:lnTo>
                  <a:pt x="3887556" y="261432"/>
                </a:lnTo>
                <a:lnTo>
                  <a:pt x="3887250" y="268947"/>
                </a:lnTo>
                <a:lnTo>
                  <a:pt x="3887490" y="276073"/>
                </a:lnTo>
                <a:lnTo>
                  <a:pt x="3887331" y="282919"/>
                </a:lnTo>
                <a:lnTo>
                  <a:pt x="3885519" y="297101"/>
                </a:lnTo>
                <a:lnTo>
                  <a:pt x="3881014" y="310934"/>
                </a:lnTo>
                <a:lnTo>
                  <a:pt x="3876910" y="325052"/>
                </a:lnTo>
                <a:lnTo>
                  <a:pt x="3873204" y="339446"/>
                </a:lnTo>
                <a:lnTo>
                  <a:pt x="3870445" y="353736"/>
                </a:lnTo>
                <a:lnTo>
                  <a:pt x="3868791" y="361073"/>
                </a:lnTo>
                <a:lnTo>
                  <a:pt x="3868879" y="368866"/>
                </a:lnTo>
                <a:lnTo>
                  <a:pt x="3872014" y="373392"/>
                </a:lnTo>
                <a:lnTo>
                  <a:pt x="3875449" y="376585"/>
                </a:lnTo>
                <a:lnTo>
                  <a:pt x="3878635" y="378829"/>
                </a:lnTo>
                <a:lnTo>
                  <a:pt x="3882373" y="380688"/>
                </a:lnTo>
                <a:lnTo>
                  <a:pt x="3886011" y="380932"/>
                </a:lnTo>
                <a:lnTo>
                  <a:pt x="3890597" y="381069"/>
                </a:lnTo>
                <a:lnTo>
                  <a:pt x="3897928" y="379275"/>
                </a:lnTo>
                <a:lnTo>
                  <a:pt x="3906603" y="377653"/>
                </a:lnTo>
                <a:lnTo>
                  <a:pt x="3910392" y="377231"/>
                </a:lnTo>
                <a:lnTo>
                  <a:pt x="3914179" y="376806"/>
                </a:lnTo>
                <a:lnTo>
                  <a:pt x="3918367" y="376664"/>
                </a:lnTo>
                <a:lnTo>
                  <a:pt x="3922802" y="377468"/>
                </a:lnTo>
                <a:lnTo>
                  <a:pt x="3925990" y="379713"/>
                </a:lnTo>
                <a:lnTo>
                  <a:pt x="3929575" y="382238"/>
                </a:lnTo>
                <a:lnTo>
                  <a:pt x="3924185" y="387718"/>
                </a:lnTo>
                <a:lnTo>
                  <a:pt x="3920840" y="392320"/>
                </a:lnTo>
                <a:lnTo>
                  <a:pt x="3919089" y="398042"/>
                </a:lnTo>
                <a:lnTo>
                  <a:pt x="3917186" y="404434"/>
                </a:lnTo>
                <a:lnTo>
                  <a:pt x="3917179" y="410610"/>
                </a:lnTo>
                <a:lnTo>
                  <a:pt x="3919068" y="416578"/>
                </a:lnTo>
                <a:lnTo>
                  <a:pt x="3921601" y="423773"/>
                </a:lnTo>
                <a:lnTo>
                  <a:pt x="3924681" y="430580"/>
                </a:lnTo>
                <a:lnTo>
                  <a:pt x="3932586" y="444652"/>
                </a:lnTo>
                <a:lnTo>
                  <a:pt x="3943187" y="459073"/>
                </a:lnTo>
                <a:lnTo>
                  <a:pt x="3964086" y="489251"/>
                </a:lnTo>
                <a:lnTo>
                  <a:pt x="3969672" y="487003"/>
                </a:lnTo>
                <a:lnTo>
                  <a:pt x="3973663" y="483630"/>
                </a:lnTo>
                <a:lnTo>
                  <a:pt x="3975213" y="480856"/>
                </a:lnTo>
                <a:lnTo>
                  <a:pt x="3975967" y="477520"/>
                </a:lnTo>
                <a:lnTo>
                  <a:pt x="3976069" y="472956"/>
                </a:lnTo>
                <a:lnTo>
                  <a:pt x="3974279" y="468603"/>
                </a:lnTo>
                <a:lnTo>
                  <a:pt x="3969205" y="460391"/>
                </a:lnTo>
                <a:lnTo>
                  <a:pt x="3987972" y="483657"/>
                </a:lnTo>
                <a:lnTo>
                  <a:pt x="4009477" y="511167"/>
                </a:lnTo>
                <a:lnTo>
                  <a:pt x="4031076" y="540293"/>
                </a:lnTo>
                <a:lnTo>
                  <a:pt x="4041925" y="555663"/>
                </a:lnTo>
                <a:lnTo>
                  <a:pt x="4053172" y="571314"/>
                </a:lnTo>
                <a:lnTo>
                  <a:pt x="4062923" y="587458"/>
                </a:lnTo>
                <a:lnTo>
                  <a:pt x="4071727" y="603708"/>
                </a:lnTo>
                <a:lnTo>
                  <a:pt x="4079983" y="620342"/>
                </a:lnTo>
                <a:lnTo>
                  <a:pt x="4086891" y="636802"/>
                </a:lnTo>
                <a:lnTo>
                  <a:pt x="4092450" y="653086"/>
                </a:lnTo>
                <a:lnTo>
                  <a:pt x="4095571" y="669971"/>
                </a:lnTo>
                <a:lnTo>
                  <a:pt x="4096545" y="686117"/>
                </a:lnTo>
                <a:lnTo>
                  <a:pt x="4097037" y="694191"/>
                </a:lnTo>
                <a:lnTo>
                  <a:pt x="4096176" y="702088"/>
                </a:lnTo>
                <a:lnTo>
                  <a:pt x="4099215" y="705001"/>
                </a:lnTo>
                <a:lnTo>
                  <a:pt x="4102553" y="706578"/>
                </a:lnTo>
                <a:lnTo>
                  <a:pt x="4106340" y="706154"/>
                </a:lnTo>
                <a:lnTo>
                  <a:pt x="4110678" y="705345"/>
                </a:lnTo>
                <a:lnTo>
                  <a:pt x="4114917" y="702920"/>
                </a:lnTo>
                <a:lnTo>
                  <a:pt x="4120506" y="700671"/>
                </a:lnTo>
                <a:lnTo>
                  <a:pt x="4129233" y="696768"/>
                </a:lnTo>
                <a:lnTo>
                  <a:pt x="4128651" y="721867"/>
                </a:lnTo>
                <a:lnTo>
                  <a:pt x="4129019" y="746861"/>
                </a:lnTo>
                <a:lnTo>
                  <a:pt x="4130236" y="770136"/>
                </a:lnTo>
                <a:lnTo>
                  <a:pt x="4133896" y="792812"/>
                </a:lnTo>
                <a:lnTo>
                  <a:pt x="4137005" y="815872"/>
                </a:lnTo>
                <a:lnTo>
                  <a:pt x="4142320" y="837393"/>
                </a:lnTo>
                <a:lnTo>
                  <a:pt x="4148822" y="859751"/>
                </a:lnTo>
                <a:lnTo>
                  <a:pt x="4155625" y="880776"/>
                </a:lnTo>
                <a:lnTo>
                  <a:pt x="4162526" y="903414"/>
                </a:lnTo>
                <a:lnTo>
                  <a:pt x="4172021" y="924787"/>
                </a:lnTo>
                <a:lnTo>
                  <a:pt x="4189461" y="970309"/>
                </a:lnTo>
                <a:lnTo>
                  <a:pt x="4209788" y="1019409"/>
                </a:lnTo>
                <a:lnTo>
                  <a:pt x="4230707" y="1072020"/>
                </a:lnTo>
                <a:lnTo>
                  <a:pt x="4222630" y="1070972"/>
                </a:lnTo>
                <a:lnTo>
                  <a:pt x="4214806" y="1070871"/>
                </a:lnTo>
                <a:lnTo>
                  <a:pt x="4211015" y="1071295"/>
                </a:lnTo>
                <a:lnTo>
                  <a:pt x="4206678" y="1072105"/>
                </a:lnTo>
                <a:lnTo>
                  <a:pt x="4201642" y="1073969"/>
                </a:lnTo>
                <a:lnTo>
                  <a:pt x="4197153" y="1075447"/>
                </a:lnTo>
                <a:lnTo>
                  <a:pt x="4202015" y="1092785"/>
                </a:lnTo>
                <a:lnTo>
                  <a:pt x="4208825" y="1107631"/>
                </a:lnTo>
                <a:lnTo>
                  <a:pt x="4214842" y="1121914"/>
                </a:lnTo>
                <a:lnTo>
                  <a:pt x="4219359" y="1136690"/>
                </a:lnTo>
                <a:lnTo>
                  <a:pt x="4221981" y="1151680"/>
                </a:lnTo>
                <a:lnTo>
                  <a:pt x="4223018" y="1159366"/>
                </a:lnTo>
                <a:lnTo>
                  <a:pt x="4222811" y="1168495"/>
                </a:lnTo>
                <a:lnTo>
                  <a:pt x="4222197" y="1177341"/>
                </a:lnTo>
                <a:lnTo>
                  <a:pt x="4220891" y="1187241"/>
                </a:lnTo>
                <a:lnTo>
                  <a:pt x="4218484" y="1197915"/>
                </a:lnTo>
                <a:lnTo>
                  <a:pt x="4215928" y="1209255"/>
                </a:lnTo>
                <a:lnTo>
                  <a:pt x="4210463" y="1194585"/>
                </a:lnTo>
                <a:lnTo>
                  <a:pt x="4204448" y="1180301"/>
                </a:lnTo>
                <a:lnTo>
                  <a:pt x="4198533" y="1167632"/>
                </a:lnTo>
                <a:lnTo>
                  <a:pt x="4191120" y="1155455"/>
                </a:lnTo>
                <a:lnTo>
                  <a:pt x="4183956" y="1144226"/>
                </a:lnTo>
                <a:lnTo>
                  <a:pt x="4176792" y="1132996"/>
                </a:lnTo>
                <a:lnTo>
                  <a:pt x="4160419" y="1111416"/>
                </a:lnTo>
                <a:lnTo>
                  <a:pt x="4141905" y="1089102"/>
                </a:lnTo>
                <a:lnTo>
                  <a:pt x="4133147" y="1076749"/>
                </a:lnTo>
                <a:lnTo>
                  <a:pt x="4124539" y="1063730"/>
                </a:lnTo>
                <a:lnTo>
                  <a:pt x="4115834" y="1049097"/>
                </a:lnTo>
                <a:lnTo>
                  <a:pt x="4107030" y="1032849"/>
                </a:lnTo>
                <a:lnTo>
                  <a:pt x="4099475" y="1015161"/>
                </a:lnTo>
                <a:lnTo>
                  <a:pt x="4091970" y="995188"/>
                </a:lnTo>
                <a:lnTo>
                  <a:pt x="4089274" y="1001020"/>
                </a:lnTo>
                <a:lnTo>
                  <a:pt x="4087124" y="1006460"/>
                </a:lnTo>
                <a:lnTo>
                  <a:pt x="4085920" y="1011799"/>
                </a:lnTo>
                <a:lnTo>
                  <a:pt x="4085115" y="1017416"/>
                </a:lnTo>
                <a:lnTo>
                  <a:pt x="4084605" y="1027879"/>
                </a:lnTo>
                <a:lnTo>
                  <a:pt x="4084889" y="1038902"/>
                </a:lnTo>
                <a:lnTo>
                  <a:pt x="4088018" y="1049607"/>
                </a:lnTo>
                <a:lnTo>
                  <a:pt x="4091145" y="1060311"/>
                </a:lnTo>
                <a:lnTo>
                  <a:pt x="4098745" y="1081896"/>
                </a:lnTo>
                <a:lnTo>
                  <a:pt x="4102269" y="1092884"/>
                </a:lnTo>
                <a:lnTo>
                  <a:pt x="4106345" y="1103482"/>
                </a:lnTo>
                <a:lnTo>
                  <a:pt x="4108523" y="1114292"/>
                </a:lnTo>
                <a:lnTo>
                  <a:pt x="4109757" y="1125209"/>
                </a:lnTo>
                <a:lnTo>
                  <a:pt x="4108945" y="1137004"/>
                </a:lnTo>
                <a:lnTo>
                  <a:pt x="4108139" y="1142622"/>
                </a:lnTo>
                <a:lnTo>
                  <a:pt x="4106938" y="1147959"/>
                </a:lnTo>
                <a:lnTo>
                  <a:pt x="4105183" y="1153682"/>
                </a:lnTo>
                <a:lnTo>
                  <a:pt x="4101937" y="1159897"/>
                </a:lnTo>
                <a:lnTo>
                  <a:pt x="4097893" y="1165552"/>
                </a:lnTo>
                <a:lnTo>
                  <a:pt x="4094396" y="1170821"/>
                </a:lnTo>
                <a:lnTo>
                  <a:pt x="4102485" y="1159511"/>
                </a:lnTo>
                <a:lnTo>
                  <a:pt x="4109026" y="1150977"/>
                </a:lnTo>
                <a:lnTo>
                  <a:pt x="4112470" y="1147992"/>
                </a:lnTo>
                <a:lnTo>
                  <a:pt x="4115214" y="1146059"/>
                </a:lnTo>
                <a:lnTo>
                  <a:pt x="4117807" y="1144792"/>
                </a:lnTo>
                <a:lnTo>
                  <a:pt x="4120249" y="1144195"/>
                </a:lnTo>
                <a:lnTo>
                  <a:pt x="4121597" y="1144369"/>
                </a:lnTo>
                <a:lnTo>
                  <a:pt x="4123191" y="1145492"/>
                </a:lnTo>
                <a:lnTo>
                  <a:pt x="4124784" y="1146614"/>
                </a:lnTo>
                <a:lnTo>
                  <a:pt x="4126227" y="1148404"/>
                </a:lnTo>
                <a:lnTo>
                  <a:pt x="4128265" y="1153702"/>
                </a:lnTo>
                <a:lnTo>
                  <a:pt x="4129452" y="1160723"/>
                </a:lnTo>
                <a:lnTo>
                  <a:pt x="4128995" y="1168903"/>
                </a:lnTo>
                <a:lnTo>
                  <a:pt x="4128783" y="1178030"/>
                </a:lnTo>
                <a:lnTo>
                  <a:pt x="4128023" y="1187545"/>
                </a:lnTo>
                <a:lnTo>
                  <a:pt x="4125369" y="1197270"/>
                </a:lnTo>
                <a:lnTo>
                  <a:pt x="4123112" y="1207276"/>
                </a:lnTo>
                <a:lnTo>
                  <a:pt x="4120060" y="1216721"/>
                </a:lnTo>
                <a:lnTo>
                  <a:pt x="4116760" y="1225220"/>
                </a:lnTo>
                <a:lnTo>
                  <a:pt x="4111716" y="1233261"/>
                </a:lnTo>
                <a:lnTo>
                  <a:pt x="4118889" y="1238311"/>
                </a:lnTo>
                <a:lnTo>
                  <a:pt x="4125114" y="1243468"/>
                </a:lnTo>
                <a:lnTo>
                  <a:pt x="4130088" y="1250066"/>
                </a:lnTo>
                <a:lnTo>
                  <a:pt x="4134666" y="1256383"/>
                </a:lnTo>
                <a:lnTo>
                  <a:pt x="4137598" y="1263859"/>
                </a:lnTo>
                <a:lnTo>
                  <a:pt x="4140133" y="1271053"/>
                </a:lnTo>
                <a:lnTo>
                  <a:pt x="4145597" y="1285723"/>
                </a:lnTo>
                <a:lnTo>
                  <a:pt x="4149963" y="1301166"/>
                </a:lnTo>
                <a:lnTo>
                  <a:pt x="4155829" y="1316117"/>
                </a:lnTo>
                <a:lnTo>
                  <a:pt x="4159158" y="1323873"/>
                </a:lnTo>
                <a:lnTo>
                  <a:pt x="4163588" y="1330857"/>
                </a:lnTo>
                <a:lnTo>
                  <a:pt x="4169908" y="1337629"/>
                </a:lnTo>
                <a:lnTo>
                  <a:pt x="4175432" y="1343839"/>
                </a:lnTo>
                <a:lnTo>
                  <a:pt x="4172238" y="1347772"/>
                </a:lnTo>
                <a:lnTo>
                  <a:pt x="4168945" y="1350091"/>
                </a:lnTo>
                <a:lnTo>
                  <a:pt x="4165254" y="1352130"/>
                </a:lnTo>
                <a:lnTo>
                  <a:pt x="4160917" y="1352940"/>
                </a:lnTo>
                <a:lnTo>
                  <a:pt x="4158226" y="1352590"/>
                </a:lnTo>
                <a:lnTo>
                  <a:pt x="4154037" y="1352733"/>
                </a:lnTo>
                <a:lnTo>
                  <a:pt x="4147460" y="1351193"/>
                </a:lnTo>
                <a:lnTo>
                  <a:pt x="4142226" y="1349826"/>
                </a:lnTo>
                <a:lnTo>
                  <a:pt x="4139384" y="1350144"/>
                </a:lnTo>
                <a:lnTo>
                  <a:pt x="4138439" y="1350251"/>
                </a:lnTo>
                <a:lnTo>
                  <a:pt x="4136793" y="1351410"/>
                </a:lnTo>
                <a:lnTo>
                  <a:pt x="4135392" y="1353516"/>
                </a:lnTo>
                <a:lnTo>
                  <a:pt x="4135587" y="1356747"/>
                </a:lnTo>
                <a:lnTo>
                  <a:pt x="4136430" y="1361205"/>
                </a:lnTo>
                <a:lnTo>
                  <a:pt x="4133242" y="1358959"/>
                </a:lnTo>
                <a:lnTo>
                  <a:pt x="4130603" y="1356328"/>
                </a:lnTo>
                <a:lnTo>
                  <a:pt x="4125927" y="1348398"/>
                </a:lnTo>
                <a:lnTo>
                  <a:pt x="4121553" y="1339132"/>
                </a:lnTo>
                <a:lnTo>
                  <a:pt x="4118177" y="1327480"/>
                </a:lnTo>
                <a:lnTo>
                  <a:pt x="4111384" y="1300278"/>
                </a:lnTo>
                <a:lnTo>
                  <a:pt x="4103543" y="1271567"/>
                </a:lnTo>
                <a:lnTo>
                  <a:pt x="4099026" y="1256790"/>
                </a:lnTo>
                <a:lnTo>
                  <a:pt x="4094604" y="1243627"/>
                </a:lnTo>
                <a:lnTo>
                  <a:pt x="4087987" y="1232012"/>
                </a:lnTo>
                <a:lnTo>
                  <a:pt x="4081471" y="1222013"/>
                </a:lnTo>
                <a:lnTo>
                  <a:pt x="4076991" y="1217310"/>
                </a:lnTo>
                <a:lnTo>
                  <a:pt x="4073007" y="1214504"/>
                </a:lnTo>
                <a:lnTo>
                  <a:pt x="4068226" y="1211137"/>
                </a:lnTo>
                <a:lnTo>
                  <a:pt x="4063294" y="1208437"/>
                </a:lnTo>
                <a:lnTo>
                  <a:pt x="4057512" y="1207458"/>
                </a:lnTo>
                <a:lnTo>
                  <a:pt x="4052129" y="1206760"/>
                </a:lnTo>
                <a:lnTo>
                  <a:pt x="4046048" y="1207114"/>
                </a:lnTo>
                <a:lnTo>
                  <a:pt x="4039268" y="1208522"/>
                </a:lnTo>
                <a:lnTo>
                  <a:pt x="4035343" y="1197256"/>
                </a:lnTo>
                <a:lnTo>
                  <a:pt x="4034351" y="1193465"/>
                </a:lnTo>
                <a:lnTo>
                  <a:pt x="4034953" y="1190797"/>
                </a:lnTo>
                <a:lnTo>
                  <a:pt x="4035802" y="1189077"/>
                </a:lnTo>
                <a:lnTo>
                  <a:pt x="4038244" y="1188479"/>
                </a:lnTo>
                <a:lnTo>
                  <a:pt x="4040140" y="1188265"/>
                </a:lnTo>
                <a:lnTo>
                  <a:pt x="4043379" y="1188228"/>
                </a:lnTo>
                <a:lnTo>
                  <a:pt x="4050107" y="1189102"/>
                </a:lnTo>
                <a:lnTo>
                  <a:pt x="4053747" y="1189346"/>
                </a:lnTo>
                <a:lnTo>
                  <a:pt x="4057934" y="1189203"/>
                </a:lnTo>
                <a:lnTo>
                  <a:pt x="4062273" y="1188393"/>
                </a:lnTo>
                <a:lnTo>
                  <a:pt x="4066211" y="1187303"/>
                </a:lnTo>
                <a:lnTo>
                  <a:pt x="4070601" y="1184211"/>
                </a:lnTo>
                <a:lnTo>
                  <a:pt x="4075692" y="1180064"/>
                </a:lnTo>
                <a:lnTo>
                  <a:pt x="4072309" y="1174590"/>
                </a:lnTo>
                <a:lnTo>
                  <a:pt x="4068625" y="1170450"/>
                </a:lnTo>
                <a:lnTo>
                  <a:pt x="4065738" y="1166871"/>
                </a:lnTo>
                <a:lnTo>
                  <a:pt x="4061055" y="1165119"/>
                </a:lnTo>
                <a:lnTo>
                  <a:pt x="4056522" y="1162699"/>
                </a:lnTo>
                <a:lnTo>
                  <a:pt x="4051139" y="1162002"/>
                </a:lnTo>
                <a:lnTo>
                  <a:pt x="4046552" y="1161862"/>
                </a:lnTo>
                <a:lnTo>
                  <a:pt x="4041019" y="1161831"/>
                </a:lnTo>
                <a:lnTo>
                  <a:pt x="4029256" y="1162822"/>
                </a:lnTo>
                <a:lnTo>
                  <a:pt x="4018037" y="1163425"/>
                </a:lnTo>
                <a:lnTo>
                  <a:pt x="4013054" y="1163007"/>
                </a:lnTo>
                <a:lnTo>
                  <a:pt x="4007671" y="1162308"/>
                </a:lnTo>
                <a:lnTo>
                  <a:pt x="4002988" y="1160555"/>
                </a:lnTo>
                <a:lnTo>
                  <a:pt x="3998305" y="1158804"/>
                </a:lnTo>
                <a:lnTo>
                  <a:pt x="4003086" y="1162170"/>
                </a:lnTo>
                <a:lnTo>
                  <a:pt x="4006369" y="1166031"/>
                </a:lnTo>
                <a:lnTo>
                  <a:pt x="4012641" y="1175083"/>
                </a:lnTo>
                <a:lnTo>
                  <a:pt x="4017812" y="1184910"/>
                </a:lnTo>
                <a:lnTo>
                  <a:pt x="4021489" y="1195229"/>
                </a:lnTo>
                <a:lnTo>
                  <a:pt x="4024615" y="1205934"/>
                </a:lnTo>
                <a:lnTo>
                  <a:pt x="4026645" y="1217412"/>
                </a:lnTo>
                <a:lnTo>
                  <a:pt x="4029509" y="1239526"/>
                </a:lnTo>
                <a:lnTo>
                  <a:pt x="4033470" y="1260867"/>
                </a:lnTo>
                <a:lnTo>
                  <a:pt x="4035401" y="1270730"/>
                </a:lnTo>
                <a:lnTo>
                  <a:pt x="4038033" y="1279541"/>
                </a:lnTo>
                <a:lnTo>
                  <a:pt x="4042858" y="1286804"/>
                </a:lnTo>
                <a:lnTo>
                  <a:pt x="4048383" y="1293014"/>
                </a:lnTo>
                <a:lnTo>
                  <a:pt x="4051571" y="1295260"/>
                </a:lnTo>
                <a:lnTo>
                  <a:pt x="4055554" y="1298065"/>
                </a:lnTo>
                <a:lnTo>
                  <a:pt x="4059291" y="1299923"/>
                </a:lnTo>
                <a:lnTo>
                  <a:pt x="4064126" y="1301008"/>
                </a:lnTo>
                <a:lnTo>
                  <a:pt x="4064343" y="1326670"/>
                </a:lnTo>
                <a:lnTo>
                  <a:pt x="4065508" y="1352226"/>
                </a:lnTo>
                <a:lnTo>
                  <a:pt x="4067716" y="1379292"/>
                </a:lnTo>
                <a:lnTo>
                  <a:pt x="4070079" y="1405688"/>
                </a:lnTo>
                <a:lnTo>
                  <a:pt x="4073533" y="1431313"/>
                </a:lnTo>
                <a:lnTo>
                  <a:pt x="4078337" y="1457113"/>
                </a:lnTo>
                <a:lnTo>
                  <a:pt x="4083291" y="1482245"/>
                </a:lnTo>
                <a:lnTo>
                  <a:pt x="4089739" y="1506884"/>
                </a:lnTo>
                <a:lnTo>
                  <a:pt x="4096489" y="1530190"/>
                </a:lnTo>
                <a:lnTo>
                  <a:pt x="4103789" y="1553109"/>
                </a:lnTo>
                <a:lnTo>
                  <a:pt x="4113435" y="1573815"/>
                </a:lnTo>
                <a:lnTo>
                  <a:pt x="4123229" y="1593854"/>
                </a:lnTo>
                <a:lnTo>
                  <a:pt x="4133325" y="1612559"/>
                </a:lnTo>
                <a:lnTo>
                  <a:pt x="4145367" y="1628771"/>
                </a:lnTo>
                <a:lnTo>
                  <a:pt x="4151541" y="1636207"/>
                </a:lnTo>
                <a:lnTo>
                  <a:pt x="4157863" y="1642981"/>
                </a:lnTo>
                <a:lnTo>
                  <a:pt x="4165282" y="1648978"/>
                </a:lnTo>
                <a:lnTo>
                  <a:pt x="4172155" y="1655364"/>
                </a:lnTo>
                <a:lnTo>
                  <a:pt x="4166071" y="1655719"/>
                </a:lnTo>
                <a:lnTo>
                  <a:pt x="4160786" y="1656634"/>
                </a:lnTo>
                <a:lnTo>
                  <a:pt x="4156844" y="1657725"/>
                </a:lnTo>
                <a:lnTo>
                  <a:pt x="4154102" y="1659657"/>
                </a:lnTo>
                <a:lnTo>
                  <a:pt x="4151358" y="1661589"/>
                </a:lnTo>
                <a:lnTo>
                  <a:pt x="4149563" y="1663416"/>
                </a:lnTo>
                <a:lnTo>
                  <a:pt x="4146314" y="1669632"/>
                </a:lnTo>
                <a:lnTo>
                  <a:pt x="4141713" y="1681851"/>
                </a:lnTo>
                <a:lnTo>
                  <a:pt x="4139562" y="1687294"/>
                </a:lnTo>
                <a:lnTo>
                  <a:pt x="4137617" y="1689787"/>
                </a:lnTo>
                <a:lnTo>
                  <a:pt x="4134322" y="1692106"/>
                </a:lnTo>
                <a:lnTo>
                  <a:pt x="4139147" y="1699371"/>
                </a:lnTo>
                <a:lnTo>
                  <a:pt x="4141931" y="1707513"/>
                </a:lnTo>
                <a:lnTo>
                  <a:pt x="4147890" y="1724079"/>
                </a:lnTo>
                <a:lnTo>
                  <a:pt x="4153552" y="1741979"/>
                </a:lnTo>
                <a:lnTo>
                  <a:pt x="4156769" y="1760477"/>
                </a:lnTo>
                <a:lnTo>
                  <a:pt x="4162502" y="1798529"/>
                </a:lnTo>
                <a:lnTo>
                  <a:pt x="4167838" y="1836298"/>
                </a:lnTo>
                <a:lnTo>
                  <a:pt x="4171206" y="1854130"/>
                </a:lnTo>
                <a:lnTo>
                  <a:pt x="4175423" y="1870239"/>
                </a:lnTo>
                <a:lnTo>
                  <a:pt x="4182235" y="1885086"/>
                </a:lnTo>
                <a:lnTo>
                  <a:pt x="4185468" y="1891226"/>
                </a:lnTo>
                <a:lnTo>
                  <a:pt x="4188550" y="1898035"/>
                </a:lnTo>
                <a:lnTo>
                  <a:pt x="4193826" y="1903298"/>
                </a:lnTo>
                <a:lnTo>
                  <a:pt x="4198555" y="1908947"/>
                </a:lnTo>
                <a:lnTo>
                  <a:pt x="4203982" y="1913543"/>
                </a:lnTo>
                <a:lnTo>
                  <a:pt x="4210109" y="1917084"/>
                </a:lnTo>
                <a:lnTo>
                  <a:pt x="4216935" y="1919572"/>
                </a:lnTo>
                <a:lnTo>
                  <a:pt x="4224010" y="1923008"/>
                </a:lnTo>
                <a:lnTo>
                  <a:pt x="4232084" y="1924056"/>
                </a:lnTo>
                <a:lnTo>
                  <a:pt x="4241655" y="1924612"/>
                </a:lnTo>
                <a:lnTo>
                  <a:pt x="4241547" y="1929175"/>
                </a:lnTo>
                <a:lnTo>
                  <a:pt x="4241347" y="1932125"/>
                </a:lnTo>
                <a:lnTo>
                  <a:pt x="4239798" y="1934899"/>
                </a:lnTo>
                <a:lnTo>
                  <a:pt x="4237449" y="1937112"/>
                </a:lnTo>
                <a:lnTo>
                  <a:pt x="4234707" y="1939044"/>
                </a:lnTo>
                <a:lnTo>
                  <a:pt x="4231015" y="1941084"/>
                </a:lnTo>
                <a:lnTo>
                  <a:pt x="4224083" y="1943159"/>
                </a:lnTo>
                <a:lnTo>
                  <a:pt x="4206183" y="1946786"/>
                </a:lnTo>
                <a:lnTo>
                  <a:pt x="4197755" y="1949353"/>
                </a:lnTo>
                <a:lnTo>
                  <a:pt x="4195162" y="1950618"/>
                </a:lnTo>
                <a:lnTo>
                  <a:pt x="4192020" y="1952271"/>
                </a:lnTo>
                <a:lnTo>
                  <a:pt x="4185901" y="1942552"/>
                </a:lnTo>
                <a:lnTo>
                  <a:pt x="4179533" y="1931883"/>
                </a:lnTo>
                <a:lnTo>
                  <a:pt x="4174513" y="1921389"/>
                </a:lnTo>
                <a:lnTo>
                  <a:pt x="4169888" y="1911177"/>
                </a:lnTo>
                <a:lnTo>
                  <a:pt x="4162539" y="1890538"/>
                </a:lnTo>
                <a:lnTo>
                  <a:pt x="4156133" y="1869795"/>
                </a:lnTo>
                <a:lnTo>
                  <a:pt x="4152021" y="1849121"/>
                </a:lnTo>
                <a:lnTo>
                  <a:pt x="4148309" y="1828729"/>
                </a:lnTo>
                <a:lnTo>
                  <a:pt x="4142229" y="1788115"/>
                </a:lnTo>
                <a:lnTo>
                  <a:pt x="4139559" y="1769230"/>
                </a:lnTo>
                <a:lnTo>
                  <a:pt x="4137040" y="1749678"/>
                </a:lnTo>
                <a:lnTo>
                  <a:pt x="4132728" y="1731951"/>
                </a:lnTo>
                <a:lnTo>
                  <a:pt x="4127465" y="1714332"/>
                </a:lnTo>
                <a:lnTo>
                  <a:pt x="4119609" y="1697978"/>
                </a:lnTo>
                <a:lnTo>
                  <a:pt x="4115484" y="1689660"/>
                </a:lnTo>
                <a:lnTo>
                  <a:pt x="4110657" y="1682398"/>
                </a:lnTo>
                <a:lnTo>
                  <a:pt x="4105432" y="1674853"/>
                </a:lnTo>
                <a:lnTo>
                  <a:pt x="4099110" y="1668082"/>
                </a:lnTo>
                <a:lnTo>
                  <a:pt x="4092787" y="1661311"/>
                </a:lnTo>
                <a:lnTo>
                  <a:pt x="4084968" y="1655031"/>
                </a:lnTo>
                <a:lnTo>
                  <a:pt x="4083323" y="1656190"/>
                </a:lnTo>
                <a:lnTo>
                  <a:pt x="4081127" y="1657737"/>
                </a:lnTo>
                <a:lnTo>
                  <a:pt x="4078330" y="1661951"/>
                </a:lnTo>
                <a:lnTo>
                  <a:pt x="4075932" y="1666445"/>
                </a:lnTo>
                <a:lnTo>
                  <a:pt x="4075280" y="1671397"/>
                </a:lnTo>
                <a:lnTo>
                  <a:pt x="4073369" y="1683964"/>
                </a:lnTo>
                <a:lnTo>
                  <a:pt x="4072957" y="1696041"/>
                </a:lnTo>
                <a:lnTo>
                  <a:pt x="4072044" y="1706222"/>
                </a:lnTo>
                <a:lnTo>
                  <a:pt x="4070595" y="1710611"/>
                </a:lnTo>
                <a:lnTo>
                  <a:pt x="4068646" y="1713105"/>
                </a:lnTo>
                <a:lnTo>
                  <a:pt x="4067797" y="1714826"/>
                </a:lnTo>
                <a:lnTo>
                  <a:pt x="4066699" y="1715599"/>
                </a:lnTo>
                <a:lnTo>
                  <a:pt x="4064803" y="1715811"/>
                </a:lnTo>
                <a:lnTo>
                  <a:pt x="4062911" y="1716023"/>
                </a:lnTo>
                <a:lnTo>
                  <a:pt x="4058077" y="1714937"/>
                </a:lnTo>
                <a:lnTo>
                  <a:pt x="4052746" y="1711956"/>
                </a:lnTo>
                <a:lnTo>
                  <a:pt x="4060542" y="1736771"/>
                </a:lnTo>
                <a:lnTo>
                  <a:pt x="4067885" y="1763586"/>
                </a:lnTo>
                <a:lnTo>
                  <a:pt x="4073431" y="1792231"/>
                </a:lnTo>
                <a:lnTo>
                  <a:pt x="4079227" y="1821819"/>
                </a:lnTo>
                <a:lnTo>
                  <a:pt x="4082976" y="1852289"/>
                </a:lnTo>
                <a:lnTo>
                  <a:pt x="4088072" y="1882933"/>
                </a:lnTo>
                <a:lnTo>
                  <a:pt x="4095273" y="1945205"/>
                </a:lnTo>
                <a:lnTo>
                  <a:pt x="4102623" y="2006809"/>
                </a:lnTo>
                <a:lnTo>
                  <a:pt x="4106674" y="2035944"/>
                </a:lnTo>
                <a:lnTo>
                  <a:pt x="4110329" y="2064798"/>
                </a:lnTo>
                <a:lnTo>
                  <a:pt x="4115928" y="2091159"/>
                </a:lnTo>
                <a:lnTo>
                  <a:pt x="4121829" y="2116186"/>
                </a:lnTo>
                <a:lnTo>
                  <a:pt x="4127782" y="2138930"/>
                </a:lnTo>
                <a:lnTo>
                  <a:pt x="4135285" y="2158900"/>
                </a:lnTo>
                <a:lnTo>
                  <a:pt x="4128698" y="2163539"/>
                </a:lnTo>
                <a:lnTo>
                  <a:pt x="4124610" y="2165297"/>
                </a:lnTo>
                <a:lnTo>
                  <a:pt x="4122165" y="2165896"/>
                </a:lnTo>
                <a:lnTo>
                  <a:pt x="4120820" y="2165720"/>
                </a:lnTo>
                <a:lnTo>
                  <a:pt x="4117730" y="2165090"/>
                </a:lnTo>
                <a:lnTo>
                  <a:pt x="4115641" y="2162072"/>
                </a:lnTo>
                <a:lnTo>
                  <a:pt x="4114647" y="2158281"/>
                </a:lnTo>
                <a:lnTo>
                  <a:pt x="4112965" y="2149366"/>
                </a:lnTo>
                <a:lnTo>
                  <a:pt x="4111980" y="2139397"/>
                </a:lnTo>
                <a:lnTo>
                  <a:pt x="4112086" y="2134832"/>
                </a:lnTo>
                <a:lnTo>
                  <a:pt x="4110846" y="2130093"/>
                </a:lnTo>
                <a:lnTo>
                  <a:pt x="4108754" y="2127076"/>
                </a:lnTo>
                <a:lnTo>
                  <a:pt x="4106764" y="2125673"/>
                </a:lnTo>
                <a:lnTo>
                  <a:pt x="4105416" y="2125499"/>
                </a:lnTo>
                <a:lnTo>
                  <a:pt x="4103675" y="2125042"/>
                </a:lnTo>
                <a:lnTo>
                  <a:pt x="4100832" y="2125360"/>
                </a:lnTo>
                <a:lnTo>
                  <a:pt x="4099336" y="2125853"/>
                </a:lnTo>
                <a:lnTo>
                  <a:pt x="4104401" y="2140244"/>
                </a:lnTo>
                <a:lnTo>
                  <a:pt x="4108273" y="2153792"/>
                </a:lnTo>
                <a:lnTo>
                  <a:pt x="4111445" y="2168395"/>
                </a:lnTo>
                <a:lnTo>
                  <a:pt x="4113821" y="2182435"/>
                </a:lnTo>
                <a:lnTo>
                  <a:pt x="4116195" y="2196476"/>
                </a:lnTo>
                <a:lnTo>
                  <a:pt x="4118022" y="2210902"/>
                </a:lnTo>
                <a:lnTo>
                  <a:pt x="4118585" y="2239127"/>
                </a:lnTo>
                <a:lnTo>
                  <a:pt x="4120096" y="2267245"/>
                </a:lnTo>
                <a:lnTo>
                  <a:pt x="4118765" y="2295681"/>
                </a:lnTo>
                <a:lnTo>
                  <a:pt x="4116801" y="2351501"/>
                </a:lnTo>
                <a:lnTo>
                  <a:pt x="4117666" y="2378390"/>
                </a:lnTo>
                <a:lnTo>
                  <a:pt x="4118680" y="2404614"/>
                </a:lnTo>
                <a:lnTo>
                  <a:pt x="4121341" y="2429678"/>
                </a:lnTo>
                <a:lnTo>
                  <a:pt x="4124699" y="2453687"/>
                </a:lnTo>
                <a:lnTo>
                  <a:pt x="4127278" y="2464779"/>
                </a:lnTo>
                <a:lnTo>
                  <a:pt x="4130254" y="2476152"/>
                </a:lnTo>
                <a:lnTo>
                  <a:pt x="4134480" y="2486084"/>
                </a:lnTo>
                <a:lnTo>
                  <a:pt x="4138554" y="2496684"/>
                </a:lnTo>
                <a:lnTo>
                  <a:pt x="4144276" y="2506123"/>
                </a:lnTo>
                <a:lnTo>
                  <a:pt x="4149747" y="2514616"/>
                </a:lnTo>
                <a:lnTo>
                  <a:pt x="4156566" y="2523283"/>
                </a:lnTo>
                <a:lnTo>
                  <a:pt x="4164482" y="2531177"/>
                </a:lnTo>
                <a:lnTo>
                  <a:pt x="4158895" y="2533427"/>
                </a:lnTo>
                <a:lnTo>
                  <a:pt x="4154009" y="2534624"/>
                </a:lnTo>
                <a:lnTo>
                  <a:pt x="4150770" y="2534660"/>
                </a:lnTo>
                <a:lnTo>
                  <a:pt x="4148228" y="2533643"/>
                </a:lnTo>
                <a:lnTo>
                  <a:pt x="4146236" y="2532241"/>
                </a:lnTo>
                <a:lnTo>
                  <a:pt x="4143997" y="2529889"/>
                </a:lnTo>
                <a:lnTo>
                  <a:pt x="4141560" y="2524311"/>
                </a:lnTo>
                <a:lnTo>
                  <a:pt x="4139673" y="2518344"/>
                </a:lnTo>
                <a:lnTo>
                  <a:pt x="4137982" y="2515606"/>
                </a:lnTo>
                <a:lnTo>
                  <a:pt x="4136688" y="2513149"/>
                </a:lnTo>
                <a:lnTo>
                  <a:pt x="4134297" y="2511466"/>
                </a:lnTo>
                <a:lnTo>
                  <a:pt x="4131208" y="2510836"/>
                </a:lnTo>
                <a:lnTo>
                  <a:pt x="4127019" y="2510979"/>
                </a:lnTo>
                <a:lnTo>
                  <a:pt x="4123080" y="2512071"/>
                </a:lnTo>
                <a:lnTo>
                  <a:pt x="4126314" y="2518211"/>
                </a:lnTo>
                <a:lnTo>
                  <a:pt x="4127653" y="2524564"/>
                </a:lnTo>
                <a:lnTo>
                  <a:pt x="4128042" y="2531024"/>
                </a:lnTo>
                <a:lnTo>
                  <a:pt x="4128833" y="2537762"/>
                </a:lnTo>
                <a:lnTo>
                  <a:pt x="4128824" y="2543941"/>
                </a:lnTo>
                <a:lnTo>
                  <a:pt x="4127870" y="2550226"/>
                </a:lnTo>
                <a:lnTo>
                  <a:pt x="4124860" y="2563569"/>
                </a:lnTo>
                <a:lnTo>
                  <a:pt x="4120108" y="2576455"/>
                </a:lnTo>
                <a:lnTo>
                  <a:pt x="4115356" y="2589343"/>
                </a:lnTo>
                <a:lnTo>
                  <a:pt x="4103960" y="2615327"/>
                </a:lnTo>
                <a:lnTo>
                  <a:pt x="4098810" y="2627933"/>
                </a:lnTo>
                <a:lnTo>
                  <a:pt x="4094609" y="2640432"/>
                </a:lnTo>
                <a:lnTo>
                  <a:pt x="4092301" y="2652720"/>
                </a:lnTo>
                <a:lnTo>
                  <a:pt x="4090948" y="2658723"/>
                </a:lnTo>
                <a:lnTo>
                  <a:pt x="4090939" y="2664903"/>
                </a:lnTo>
                <a:lnTo>
                  <a:pt x="4091480" y="2670695"/>
                </a:lnTo>
                <a:lnTo>
                  <a:pt x="4092420" y="2676767"/>
                </a:lnTo>
                <a:lnTo>
                  <a:pt x="4093910" y="2682452"/>
                </a:lnTo>
                <a:lnTo>
                  <a:pt x="4095797" y="2688420"/>
                </a:lnTo>
                <a:lnTo>
                  <a:pt x="4100127" y="2693788"/>
                </a:lnTo>
                <a:lnTo>
                  <a:pt x="4104855" y="2699437"/>
                </a:lnTo>
                <a:lnTo>
                  <a:pt x="4109585" y="2705086"/>
                </a:lnTo>
                <a:lnTo>
                  <a:pt x="4115809" y="2710243"/>
                </a:lnTo>
                <a:lnTo>
                  <a:pt x="4111765" y="2715896"/>
                </a:lnTo>
                <a:lnTo>
                  <a:pt x="4107471" y="2720604"/>
                </a:lnTo>
                <a:lnTo>
                  <a:pt x="4102630" y="2725697"/>
                </a:lnTo>
                <a:lnTo>
                  <a:pt x="4096443" y="2730616"/>
                </a:lnTo>
                <a:lnTo>
                  <a:pt x="4086113" y="2739573"/>
                </a:lnTo>
                <a:lnTo>
                  <a:pt x="4074987" y="2747970"/>
                </a:lnTo>
                <a:lnTo>
                  <a:pt x="4077813" y="2760011"/>
                </a:lnTo>
                <a:lnTo>
                  <a:pt x="4081286" y="2773277"/>
                </a:lnTo>
                <a:lnTo>
                  <a:pt x="4090526" y="2799880"/>
                </a:lnTo>
                <a:lnTo>
                  <a:pt x="4094548" y="2812763"/>
                </a:lnTo>
                <a:lnTo>
                  <a:pt x="4095486" y="2818835"/>
                </a:lnTo>
                <a:lnTo>
                  <a:pt x="4095878" y="2825294"/>
                </a:lnTo>
                <a:lnTo>
                  <a:pt x="4095472" y="2831193"/>
                </a:lnTo>
                <a:lnTo>
                  <a:pt x="4095465" y="2837371"/>
                </a:lnTo>
                <a:lnTo>
                  <a:pt x="4093713" y="2843093"/>
                </a:lnTo>
                <a:lnTo>
                  <a:pt x="4090765" y="2847975"/>
                </a:lnTo>
                <a:lnTo>
                  <a:pt x="4086579" y="2848118"/>
                </a:lnTo>
                <a:lnTo>
                  <a:pt x="4084586" y="2846715"/>
                </a:lnTo>
                <a:lnTo>
                  <a:pt x="4082346" y="2844364"/>
                </a:lnTo>
                <a:lnTo>
                  <a:pt x="4081752" y="2840854"/>
                </a:lnTo>
                <a:lnTo>
                  <a:pt x="4081512" y="2833728"/>
                </a:lnTo>
                <a:lnTo>
                  <a:pt x="4081820" y="2826215"/>
                </a:lnTo>
                <a:lnTo>
                  <a:pt x="4078429" y="2826919"/>
                </a:lnTo>
                <a:lnTo>
                  <a:pt x="4075935" y="2829799"/>
                </a:lnTo>
                <a:lnTo>
                  <a:pt x="4074137" y="2831626"/>
                </a:lnTo>
                <a:lnTo>
                  <a:pt x="4073685" y="2833628"/>
                </a:lnTo>
                <a:lnTo>
                  <a:pt x="4072481" y="2838965"/>
                </a:lnTo>
                <a:lnTo>
                  <a:pt x="4070879" y="2844022"/>
                </a:lnTo>
                <a:lnTo>
                  <a:pt x="4060514" y="2842904"/>
                </a:lnTo>
                <a:lnTo>
                  <a:pt x="4049446" y="2842841"/>
                </a:lnTo>
                <a:lnTo>
                  <a:pt x="4045658" y="2843264"/>
                </a:lnTo>
                <a:lnTo>
                  <a:pt x="4041318" y="2844075"/>
                </a:lnTo>
                <a:lnTo>
                  <a:pt x="4038726" y="2845340"/>
                </a:lnTo>
                <a:lnTo>
                  <a:pt x="4034787" y="2846430"/>
                </a:lnTo>
                <a:lnTo>
                  <a:pt x="4032043" y="2848362"/>
                </a:lnTo>
                <a:lnTo>
                  <a:pt x="4028749" y="2850682"/>
                </a:lnTo>
                <a:lnTo>
                  <a:pt x="4023360" y="2856161"/>
                </a:lnTo>
                <a:lnTo>
                  <a:pt x="4020111" y="2862377"/>
                </a:lnTo>
                <a:lnTo>
                  <a:pt x="4017111" y="2869542"/>
                </a:lnTo>
                <a:lnTo>
                  <a:pt x="4014210" y="2878319"/>
                </a:lnTo>
                <a:lnTo>
                  <a:pt x="4012651" y="2887273"/>
                </a:lnTo>
                <a:lnTo>
                  <a:pt x="4011346" y="2897173"/>
                </a:lnTo>
                <a:lnTo>
                  <a:pt x="4011231" y="2907915"/>
                </a:lnTo>
                <a:lnTo>
                  <a:pt x="4012449" y="2931189"/>
                </a:lnTo>
                <a:lnTo>
                  <a:pt x="4015667" y="2955860"/>
                </a:lnTo>
                <a:lnTo>
                  <a:pt x="4021019" y="2981273"/>
                </a:lnTo>
                <a:lnTo>
                  <a:pt x="4027319" y="3006580"/>
                </a:lnTo>
                <a:lnTo>
                  <a:pt x="4039671" y="3056245"/>
                </a:lnTo>
                <a:lnTo>
                  <a:pt x="4050984" y="3098224"/>
                </a:lnTo>
                <a:lnTo>
                  <a:pt x="4055200" y="3114337"/>
                </a:lnTo>
                <a:lnTo>
                  <a:pt x="4056531" y="3126868"/>
                </a:lnTo>
                <a:lnTo>
                  <a:pt x="4054831" y="3130310"/>
                </a:lnTo>
                <a:lnTo>
                  <a:pt x="4053036" y="3132136"/>
                </a:lnTo>
                <a:lnTo>
                  <a:pt x="4050991" y="3133015"/>
                </a:lnTo>
                <a:lnTo>
                  <a:pt x="4048847" y="3132279"/>
                </a:lnTo>
                <a:lnTo>
                  <a:pt x="4043615" y="3130914"/>
                </a:lnTo>
                <a:lnTo>
                  <a:pt x="4040127" y="3130002"/>
                </a:lnTo>
                <a:lnTo>
                  <a:pt x="4036337" y="3130426"/>
                </a:lnTo>
                <a:lnTo>
                  <a:pt x="4034486" y="3175504"/>
                </a:lnTo>
                <a:lnTo>
                  <a:pt x="4033335" y="3219526"/>
                </a:lnTo>
                <a:lnTo>
                  <a:pt x="4029189" y="3305504"/>
                </a:lnTo>
                <a:lnTo>
                  <a:pt x="4025741" y="3349459"/>
                </a:lnTo>
                <a:lnTo>
                  <a:pt x="4021202" y="3394185"/>
                </a:lnTo>
                <a:lnTo>
                  <a:pt x="4017831" y="3417324"/>
                </a:lnTo>
                <a:lnTo>
                  <a:pt x="4013517" y="3440564"/>
                </a:lnTo>
                <a:lnTo>
                  <a:pt x="4009051" y="3464474"/>
                </a:lnTo>
                <a:lnTo>
                  <a:pt x="4003090" y="3488875"/>
                </a:lnTo>
                <a:lnTo>
                  <a:pt x="4004382" y="3491332"/>
                </a:lnTo>
                <a:lnTo>
                  <a:pt x="4005578" y="3492173"/>
                </a:lnTo>
                <a:lnTo>
                  <a:pt x="4007323" y="3492629"/>
                </a:lnTo>
                <a:lnTo>
                  <a:pt x="4009765" y="3492030"/>
                </a:lnTo>
                <a:lnTo>
                  <a:pt x="4013855" y="3490273"/>
                </a:lnTo>
                <a:lnTo>
                  <a:pt x="4016899" y="3487006"/>
                </a:lnTo>
                <a:lnTo>
                  <a:pt x="4019796" y="3484407"/>
                </a:lnTo>
                <a:lnTo>
                  <a:pt x="4022441" y="3480858"/>
                </a:lnTo>
                <a:lnTo>
                  <a:pt x="4024688" y="3477033"/>
                </a:lnTo>
                <a:lnTo>
                  <a:pt x="4022387" y="3483141"/>
                </a:lnTo>
                <a:lnTo>
                  <a:pt x="4018443" y="3490409"/>
                </a:lnTo>
                <a:lnTo>
                  <a:pt x="4007749" y="3509164"/>
                </a:lnTo>
                <a:lnTo>
                  <a:pt x="3995208" y="3532026"/>
                </a:lnTo>
                <a:lnTo>
                  <a:pt x="3989261" y="3544071"/>
                </a:lnTo>
                <a:lnTo>
                  <a:pt x="3982216" y="3556888"/>
                </a:lnTo>
                <a:lnTo>
                  <a:pt x="3977066" y="3569494"/>
                </a:lnTo>
                <a:lnTo>
                  <a:pt x="3973962" y="3581221"/>
                </a:lnTo>
                <a:lnTo>
                  <a:pt x="3971655" y="3593508"/>
                </a:lnTo>
                <a:lnTo>
                  <a:pt x="3970851" y="3599126"/>
                </a:lnTo>
                <a:lnTo>
                  <a:pt x="3970046" y="3604743"/>
                </a:lnTo>
                <a:lnTo>
                  <a:pt x="3971683" y="3609763"/>
                </a:lnTo>
                <a:lnTo>
                  <a:pt x="3972926" y="3614500"/>
                </a:lnTo>
                <a:lnTo>
                  <a:pt x="3975111" y="3619134"/>
                </a:lnTo>
                <a:lnTo>
                  <a:pt x="3977697" y="3624047"/>
                </a:lnTo>
                <a:lnTo>
                  <a:pt x="3981931" y="3627800"/>
                </a:lnTo>
                <a:lnTo>
                  <a:pt x="3985613" y="3631941"/>
                </a:lnTo>
                <a:lnTo>
                  <a:pt x="3990395" y="3635308"/>
                </a:lnTo>
                <a:lnTo>
                  <a:pt x="3996423" y="3637236"/>
                </a:lnTo>
                <a:lnTo>
                  <a:pt x="3992388" y="3636711"/>
                </a:lnTo>
                <a:lnTo>
                  <a:pt x="3988501" y="3635519"/>
                </a:lnTo>
                <a:lnTo>
                  <a:pt x="3982924" y="3631591"/>
                </a:lnTo>
                <a:lnTo>
                  <a:pt x="3980135" y="3629626"/>
                </a:lnTo>
                <a:lnTo>
                  <a:pt x="3975849" y="3628156"/>
                </a:lnTo>
                <a:lnTo>
                  <a:pt x="3972911" y="3626857"/>
                </a:lnTo>
                <a:lnTo>
                  <a:pt x="3967926" y="3626440"/>
                </a:lnTo>
                <a:lnTo>
                  <a:pt x="3968768" y="3630897"/>
                </a:lnTo>
                <a:lnTo>
                  <a:pt x="3970158" y="3634969"/>
                </a:lnTo>
                <a:lnTo>
                  <a:pt x="3973046" y="3638547"/>
                </a:lnTo>
                <a:lnTo>
                  <a:pt x="3976082" y="3641459"/>
                </a:lnTo>
                <a:lnTo>
                  <a:pt x="3983009" y="3645562"/>
                </a:lnTo>
                <a:lnTo>
                  <a:pt x="3990877" y="3649560"/>
                </a:lnTo>
                <a:lnTo>
                  <a:pt x="3998749" y="3653557"/>
                </a:lnTo>
                <a:lnTo>
                  <a:pt x="4003432" y="3655309"/>
                </a:lnTo>
                <a:lnTo>
                  <a:pt x="4005522" y="3658327"/>
                </a:lnTo>
                <a:lnTo>
                  <a:pt x="4008959" y="3661519"/>
                </a:lnTo>
                <a:lnTo>
                  <a:pt x="4010898" y="3665203"/>
                </a:lnTo>
                <a:lnTo>
                  <a:pt x="4012289" y="3669275"/>
                </a:lnTo>
                <a:lnTo>
                  <a:pt x="4012581" y="3674120"/>
                </a:lnTo>
                <a:lnTo>
                  <a:pt x="4005250" y="3675916"/>
                </a:lnTo>
                <a:lnTo>
                  <a:pt x="3998620" y="3676658"/>
                </a:lnTo>
                <a:lnTo>
                  <a:pt x="3994036" y="3676518"/>
                </a:lnTo>
                <a:lnTo>
                  <a:pt x="3989599" y="3675714"/>
                </a:lnTo>
                <a:lnTo>
                  <a:pt x="3981674" y="3674000"/>
                </a:lnTo>
                <a:lnTo>
                  <a:pt x="3977241" y="3673193"/>
                </a:lnTo>
                <a:lnTo>
                  <a:pt x="3972656" y="3673055"/>
                </a:lnTo>
                <a:lnTo>
                  <a:pt x="3964962" y="3684645"/>
                </a:lnTo>
                <a:lnTo>
                  <a:pt x="3960112" y="3695919"/>
                </a:lnTo>
                <a:lnTo>
                  <a:pt x="3957459" y="3705644"/>
                </a:lnTo>
                <a:lnTo>
                  <a:pt x="3955751" y="3715264"/>
                </a:lnTo>
                <a:lnTo>
                  <a:pt x="3954744" y="3723829"/>
                </a:lnTo>
                <a:lnTo>
                  <a:pt x="3956184" y="3731795"/>
                </a:lnTo>
                <a:lnTo>
                  <a:pt x="3957765" y="3739100"/>
                </a:lnTo>
                <a:lnTo>
                  <a:pt x="3958954" y="3746119"/>
                </a:lnTo>
                <a:lnTo>
                  <a:pt x="3962577" y="3758721"/>
                </a:lnTo>
                <a:lnTo>
                  <a:pt x="3964065" y="3764407"/>
                </a:lnTo>
                <a:lnTo>
                  <a:pt x="3964207" y="3769918"/>
                </a:lnTo>
                <a:lnTo>
                  <a:pt x="3963006" y="3775255"/>
                </a:lnTo>
                <a:lnTo>
                  <a:pt x="3960854" y="3780697"/>
                </a:lnTo>
                <a:lnTo>
                  <a:pt x="3956413" y="3786070"/>
                </a:lnTo>
                <a:lnTo>
                  <a:pt x="3950073" y="3791657"/>
                </a:lnTo>
                <a:lnTo>
                  <a:pt x="3951613" y="3795063"/>
                </a:lnTo>
                <a:lnTo>
                  <a:pt x="3955047" y="3798256"/>
                </a:lnTo>
                <a:lnTo>
                  <a:pt x="3961275" y="3803411"/>
                </a:lnTo>
                <a:lnTo>
                  <a:pt x="3963763" y="3806710"/>
                </a:lnTo>
                <a:lnTo>
                  <a:pt x="3966800" y="3809620"/>
                </a:lnTo>
                <a:lnTo>
                  <a:pt x="3967794" y="3813411"/>
                </a:lnTo>
                <a:lnTo>
                  <a:pt x="3966989" y="3819029"/>
                </a:lnTo>
                <a:lnTo>
                  <a:pt x="3974016" y="3818569"/>
                </a:lnTo>
                <a:lnTo>
                  <a:pt x="3979551" y="3818600"/>
                </a:lnTo>
                <a:lnTo>
                  <a:pt x="3983337" y="3818178"/>
                </a:lnTo>
                <a:lnTo>
                  <a:pt x="3987280" y="3817084"/>
                </a:lnTo>
                <a:lnTo>
                  <a:pt x="3989872" y="3815821"/>
                </a:lnTo>
                <a:lnTo>
                  <a:pt x="3993166" y="3813501"/>
                </a:lnTo>
                <a:lnTo>
                  <a:pt x="3995814" y="3809953"/>
                </a:lnTo>
                <a:lnTo>
                  <a:pt x="3999405" y="3806300"/>
                </a:lnTo>
                <a:lnTo>
                  <a:pt x="4000804" y="3804193"/>
                </a:lnTo>
                <a:lnTo>
                  <a:pt x="4004098" y="3801873"/>
                </a:lnTo>
                <a:lnTo>
                  <a:pt x="4007087" y="3800891"/>
                </a:lnTo>
                <a:lnTo>
                  <a:pt x="4010631" y="3799517"/>
                </a:lnTo>
                <a:lnTo>
                  <a:pt x="4014420" y="3799094"/>
                </a:lnTo>
                <a:lnTo>
                  <a:pt x="4019553" y="3798846"/>
                </a:lnTo>
                <a:lnTo>
                  <a:pt x="4016659" y="3801446"/>
                </a:lnTo>
                <a:lnTo>
                  <a:pt x="4014012" y="3804993"/>
                </a:lnTo>
                <a:lnTo>
                  <a:pt x="4010818" y="3808927"/>
                </a:lnTo>
                <a:lnTo>
                  <a:pt x="4008570" y="3812754"/>
                </a:lnTo>
                <a:lnTo>
                  <a:pt x="4007667" y="3816758"/>
                </a:lnTo>
                <a:lnTo>
                  <a:pt x="4006218" y="3821145"/>
                </a:lnTo>
                <a:lnTo>
                  <a:pt x="4006109" y="3825712"/>
                </a:lnTo>
                <a:lnTo>
                  <a:pt x="4006803" y="3830834"/>
                </a:lnTo>
                <a:lnTo>
                  <a:pt x="4003463" y="3829258"/>
                </a:lnTo>
                <a:lnTo>
                  <a:pt x="3998477" y="3828841"/>
                </a:lnTo>
                <a:lnTo>
                  <a:pt x="3989309" y="3828563"/>
                </a:lnTo>
                <a:lnTo>
                  <a:pt x="3984723" y="3828425"/>
                </a:lnTo>
                <a:lnTo>
                  <a:pt x="3982181" y="3827410"/>
                </a:lnTo>
                <a:lnTo>
                  <a:pt x="3978295" y="3826220"/>
                </a:lnTo>
                <a:lnTo>
                  <a:pt x="3977153" y="3823094"/>
                </a:lnTo>
                <a:lnTo>
                  <a:pt x="3973611" y="3824465"/>
                </a:lnTo>
                <a:lnTo>
                  <a:pt x="3971964" y="3825626"/>
                </a:lnTo>
                <a:lnTo>
                  <a:pt x="3970319" y="3826785"/>
                </a:lnTo>
                <a:lnTo>
                  <a:pt x="3969618" y="3827839"/>
                </a:lnTo>
                <a:lnTo>
                  <a:pt x="3969965" y="3830402"/>
                </a:lnTo>
                <a:lnTo>
                  <a:pt x="3971658" y="3833138"/>
                </a:lnTo>
                <a:lnTo>
                  <a:pt x="3971452" y="3836088"/>
                </a:lnTo>
                <a:lnTo>
                  <a:pt x="3971551" y="3837702"/>
                </a:lnTo>
                <a:lnTo>
                  <a:pt x="3969755" y="3839528"/>
                </a:lnTo>
                <a:lnTo>
                  <a:pt x="3968654" y="3840302"/>
                </a:lnTo>
                <a:lnTo>
                  <a:pt x="3964965" y="3842340"/>
                </a:lnTo>
                <a:lnTo>
                  <a:pt x="3960475" y="3843818"/>
                </a:lnTo>
                <a:lnTo>
                  <a:pt x="3954642" y="3845121"/>
                </a:lnTo>
                <a:lnTo>
                  <a:pt x="3959423" y="3848488"/>
                </a:lnTo>
                <a:lnTo>
                  <a:pt x="3963408" y="3851294"/>
                </a:lnTo>
                <a:lnTo>
                  <a:pt x="3970375" y="3859294"/>
                </a:lnTo>
                <a:lnTo>
                  <a:pt x="3975158" y="3862661"/>
                </a:lnTo>
                <a:lnTo>
                  <a:pt x="3979141" y="3865467"/>
                </a:lnTo>
                <a:lnTo>
                  <a:pt x="3985572" y="3867673"/>
                </a:lnTo>
                <a:lnTo>
                  <a:pt x="3992696" y="3868829"/>
                </a:lnTo>
                <a:lnTo>
                  <a:pt x="3991448" y="3870269"/>
                </a:lnTo>
                <a:lnTo>
                  <a:pt x="3989651" y="3872095"/>
                </a:lnTo>
                <a:lnTo>
                  <a:pt x="3985962" y="3874133"/>
                </a:lnTo>
                <a:lnTo>
                  <a:pt x="3980924" y="3875998"/>
                </a:lnTo>
                <a:lnTo>
                  <a:pt x="3976437" y="3877474"/>
                </a:lnTo>
                <a:lnTo>
                  <a:pt x="3963420" y="3879906"/>
                </a:lnTo>
                <a:lnTo>
                  <a:pt x="3951507" y="3881562"/>
                </a:lnTo>
                <a:lnTo>
                  <a:pt x="3946304" y="3896450"/>
                </a:lnTo>
                <a:lnTo>
                  <a:pt x="3942348" y="3909897"/>
                </a:lnTo>
                <a:lnTo>
                  <a:pt x="3938792" y="3923627"/>
                </a:lnTo>
                <a:lnTo>
                  <a:pt x="3936732" y="3936862"/>
                </a:lnTo>
                <a:lnTo>
                  <a:pt x="3936167" y="3949605"/>
                </a:lnTo>
                <a:lnTo>
                  <a:pt x="3936154" y="3961962"/>
                </a:lnTo>
                <a:lnTo>
                  <a:pt x="3936537" y="3974600"/>
                </a:lnTo>
                <a:lnTo>
                  <a:pt x="3937618" y="3986185"/>
                </a:lnTo>
                <a:lnTo>
                  <a:pt x="3941925" y="4010089"/>
                </a:lnTo>
                <a:lnTo>
                  <a:pt x="3947579" y="4034167"/>
                </a:lnTo>
                <a:lnTo>
                  <a:pt x="3959927" y="4083836"/>
                </a:lnTo>
                <a:lnTo>
                  <a:pt x="3947907" y="4090055"/>
                </a:lnTo>
                <a:lnTo>
                  <a:pt x="3938578" y="4096625"/>
                </a:lnTo>
                <a:lnTo>
                  <a:pt x="3930045" y="4103757"/>
                </a:lnTo>
                <a:lnTo>
                  <a:pt x="3921760" y="4111836"/>
                </a:lnTo>
                <a:lnTo>
                  <a:pt x="3915368" y="4119704"/>
                </a:lnTo>
                <a:lnTo>
                  <a:pt x="3909477" y="4129467"/>
                </a:lnTo>
                <a:lnTo>
                  <a:pt x="3904831" y="4137788"/>
                </a:lnTo>
                <a:lnTo>
                  <a:pt x="3900831" y="4147340"/>
                </a:lnTo>
                <a:lnTo>
                  <a:pt x="3897776" y="4156787"/>
                </a:lnTo>
                <a:lnTo>
                  <a:pt x="3896222" y="4165738"/>
                </a:lnTo>
                <a:lnTo>
                  <a:pt x="3895461" y="4175253"/>
                </a:lnTo>
                <a:lnTo>
                  <a:pt x="3894150" y="4185156"/>
                </a:lnTo>
                <a:lnTo>
                  <a:pt x="3895039" y="4193509"/>
                </a:lnTo>
                <a:lnTo>
                  <a:pt x="3895779" y="4202528"/>
                </a:lnTo>
                <a:lnTo>
                  <a:pt x="3898163" y="4210389"/>
                </a:lnTo>
                <a:lnTo>
                  <a:pt x="3900942" y="4218535"/>
                </a:lnTo>
                <a:lnTo>
                  <a:pt x="3893815" y="4217381"/>
                </a:lnTo>
                <a:lnTo>
                  <a:pt x="3888281" y="4217349"/>
                </a:lnTo>
                <a:lnTo>
                  <a:pt x="3884344" y="4218438"/>
                </a:lnTo>
                <a:lnTo>
                  <a:pt x="3880501" y="4221143"/>
                </a:lnTo>
                <a:lnTo>
                  <a:pt x="3876510" y="4224516"/>
                </a:lnTo>
                <a:lnTo>
                  <a:pt x="3874262" y="4228344"/>
                </a:lnTo>
                <a:lnTo>
                  <a:pt x="3872413" y="4232453"/>
                </a:lnTo>
                <a:lnTo>
                  <a:pt x="3869712" y="4238282"/>
                </a:lnTo>
                <a:lnTo>
                  <a:pt x="3866513" y="4248392"/>
                </a:lnTo>
                <a:lnTo>
                  <a:pt x="3861811" y="4258999"/>
                </a:lnTo>
                <a:lnTo>
                  <a:pt x="3859812" y="4263774"/>
                </a:lnTo>
                <a:lnTo>
                  <a:pt x="3856465" y="4268376"/>
                </a:lnTo>
                <a:lnTo>
                  <a:pt x="3852474" y="4271748"/>
                </a:lnTo>
                <a:lnTo>
                  <a:pt x="3846984" y="4275614"/>
                </a:lnTo>
                <a:lnTo>
                  <a:pt x="3848180" y="4276455"/>
                </a:lnTo>
                <a:lnTo>
                  <a:pt x="3849226" y="4277963"/>
                </a:lnTo>
                <a:lnTo>
                  <a:pt x="3852961" y="4279822"/>
                </a:lnTo>
                <a:lnTo>
                  <a:pt x="3855352" y="4281506"/>
                </a:lnTo>
                <a:lnTo>
                  <a:pt x="3856397" y="4283013"/>
                </a:lnTo>
                <a:lnTo>
                  <a:pt x="3856894" y="4284910"/>
                </a:lnTo>
                <a:lnTo>
                  <a:pt x="3863372" y="4284836"/>
                </a:lnTo>
                <a:lnTo>
                  <a:pt x="3868907" y="4284868"/>
                </a:lnTo>
                <a:lnTo>
                  <a:pt x="3873793" y="4283670"/>
                </a:lnTo>
                <a:lnTo>
                  <a:pt x="3876936" y="4282019"/>
                </a:lnTo>
                <a:lnTo>
                  <a:pt x="3879531" y="4280753"/>
                </a:lnTo>
                <a:lnTo>
                  <a:pt x="3881727" y="4279206"/>
                </a:lnTo>
                <a:lnTo>
                  <a:pt x="3885866" y="4275168"/>
                </a:lnTo>
                <a:lnTo>
                  <a:pt x="3889065" y="4271233"/>
                </a:lnTo>
                <a:lnTo>
                  <a:pt x="3890861" y="4269406"/>
                </a:lnTo>
                <a:lnTo>
                  <a:pt x="3893055" y="4267861"/>
                </a:lnTo>
                <a:lnTo>
                  <a:pt x="3895797" y="4265930"/>
                </a:lnTo>
                <a:lnTo>
                  <a:pt x="3898793" y="4264943"/>
                </a:lnTo>
                <a:lnTo>
                  <a:pt x="3903678" y="4263748"/>
                </a:lnTo>
                <a:lnTo>
                  <a:pt x="3908815" y="4263497"/>
                </a:lnTo>
                <a:lnTo>
                  <a:pt x="3903618" y="4272208"/>
                </a:lnTo>
                <a:lnTo>
                  <a:pt x="3895732" y="4280568"/>
                </a:lnTo>
                <a:lnTo>
                  <a:pt x="3887446" y="4288647"/>
                </a:lnTo>
                <a:lnTo>
                  <a:pt x="3878763" y="4296446"/>
                </a:lnTo>
                <a:lnTo>
                  <a:pt x="3868734" y="4304070"/>
                </a:lnTo>
                <a:lnTo>
                  <a:pt x="3858457" y="4310746"/>
                </a:lnTo>
                <a:lnTo>
                  <a:pt x="3846685" y="4317915"/>
                </a:lnTo>
                <a:lnTo>
                  <a:pt x="3834663" y="4324135"/>
                </a:lnTo>
                <a:lnTo>
                  <a:pt x="3840699" y="4319884"/>
                </a:lnTo>
                <a:lnTo>
                  <a:pt x="3845090" y="4316792"/>
                </a:lnTo>
                <a:lnTo>
                  <a:pt x="3848136" y="4313526"/>
                </a:lnTo>
                <a:lnTo>
                  <a:pt x="3849932" y="4311699"/>
                </a:lnTo>
                <a:lnTo>
                  <a:pt x="3849834" y="4310085"/>
                </a:lnTo>
                <a:lnTo>
                  <a:pt x="3848789" y="4308575"/>
                </a:lnTo>
                <a:lnTo>
                  <a:pt x="3846699" y="4305559"/>
                </a:lnTo>
                <a:lnTo>
                  <a:pt x="3841219" y="4303245"/>
                </a:lnTo>
                <a:lnTo>
                  <a:pt x="3840323" y="4301069"/>
                </a:lnTo>
                <a:lnTo>
                  <a:pt x="3838085" y="4298718"/>
                </a:lnTo>
                <a:lnTo>
                  <a:pt x="3836242" y="4296648"/>
                </a:lnTo>
                <a:lnTo>
                  <a:pt x="3835249" y="4292857"/>
                </a:lnTo>
                <a:lnTo>
                  <a:pt x="3835356" y="4288292"/>
                </a:lnTo>
                <a:lnTo>
                  <a:pt x="3836557" y="4282957"/>
                </a:lnTo>
                <a:lnTo>
                  <a:pt x="3831468" y="4287102"/>
                </a:lnTo>
                <a:lnTo>
                  <a:pt x="3828273" y="4291036"/>
                </a:lnTo>
                <a:lnTo>
                  <a:pt x="3826025" y="4294862"/>
                </a:lnTo>
                <a:lnTo>
                  <a:pt x="3824176" y="4298972"/>
                </a:lnTo>
                <a:lnTo>
                  <a:pt x="3824220" y="4302868"/>
                </a:lnTo>
                <a:lnTo>
                  <a:pt x="3823567" y="4307819"/>
                </a:lnTo>
                <a:lnTo>
                  <a:pt x="3825402" y="4316066"/>
                </a:lnTo>
                <a:lnTo>
                  <a:pt x="3827485" y="4325263"/>
                </a:lnTo>
                <a:lnTo>
                  <a:pt x="3830815" y="4333019"/>
                </a:lnTo>
                <a:lnTo>
                  <a:pt x="3833196" y="4340882"/>
                </a:lnTo>
                <a:lnTo>
                  <a:pt x="3833986" y="4347621"/>
                </a:lnTo>
                <a:lnTo>
                  <a:pt x="3842663" y="4346000"/>
                </a:lnTo>
                <a:lnTo>
                  <a:pt x="3846051" y="4345297"/>
                </a:lnTo>
                <a:lnTo>
                  <a:pt x="3849743" y="4343258"/>
                </a:lnTo>
                <a:lnTo>
                  <a:pt x="3851390" y="4342099"/>
                </a:lnTo>
                <a:lnTo>
                  <a:pt x="3854683" y="4339780"/>
                </a:lnTo>
                <a:lnTo>
                  <a:pt x="3858276" y="4336128"/>
                </a:lnTo>
                <a:lnTo>
                  <a:pt x="3861073" y="4331913"/>
                </a:lnTo>
                <a:lnTo>
                  <a:pt x="3861975" y="4327910"/>
                </a:lnTo>
                <a:lnTo>
                  <a:pt x="3862825" y="4326190"/>
                </a:lnTo>
                <a:lnTo>
                  <a:pt x="3862171" y="4331140"/>
                </a:lnTo>
                <a:lnTo>
                  <a:pt x="3860765" y="4339426"/>
                </a:lnTo>
                <a:lnTo>
                  <a:pt x="3862050" y="4348061"/>
                </a:lnTo>
                <a:lnTo>
                  <a:pt x="3862675" y="4367825"/>
                </a:lnTo>
                <a:lnTo>
                  <a:pt x="3862997" y="4388922"/>
                </a:lnTo>
                <a:lnTo>
                  <a:pt x="3862885" y="4399664"/>
                </a:lnTo>
                <a:lnTo>
                  <a:pt x="3861427" y="4410232"/>
                </a:lnTo>
                <a:lnTo>
                  <a:pt x="3860117" y="4420133"/>
                </a:lnTo>
                <a:lnTo>
                  <a:pt x="3856515" y="4429965"/>
                </a:lnTo>
                <a:lnTo>
                  <a:pt x="3852117" y="4439235"/>
                </a:lnTo>
                <a:lnTo>
                  <a:pt x="3849319" y="4443450"/>
                </a:lnTo>
                <a:lnTo>
                  <a:pt x="3845726" y="4447103"/>
                </a:lnTo>
                <a:lnTo>
                  <a:pt x="3842531" y="4451037"/>
                </a:lnTo>
                <a:lnTo>
                  <a:pt x="3838139" y="4454129"/>
                </a:lnTo>
                <a:lnTo>
                  <a:pt x="3833203" y="4457605"/>
                </a:lnTo>
                <a:lnTo>
                  <a:pt x="3828418" y="4460416"/>
                </a:lnTo>
                <a:lnTo>
                  <a:pt x="3832401" y="4463222"/>
                </a:lnTo>
                <a:lnTo>
                  <a:pt x="3836535" y="4465361"/>
                </a:lnTo>
                <a:lnTo>
                  <a:pt x="3840570" y="4465887"/>
                </a:lnTo>
                <a:lnTo>
                  <a:pt x="3844759" y="4465742"/>
                </a:lnTo>
                <a:lnTo>
                  <a:pt x="3848548" y="4465320"/>
                </a:lnTo>
                <a:lnTo>
                  <a:pt x="3851937" y="4464616"/>
                </a:lnTo>
                <a:lnTo>
                  <a:pt x="3858220" y="4461314"/>
                </a:lnTo>
                <a:lnTo>
                  <a:pt x="3866398" y="4457799"/>
                </a:lnTo>
                <a:lnTo>
                  <a:pt x="3871437" y="4455934"/>
                </a:lnTo>
                <a:lnTo>
                  <a:pt x="3875774" y="4455125"/>
                </a:lnTo>
                <a:lnTo>
                  <a:pt x="3880511" y="4454594"/>
                </a:lnTo>
                <a:lnTo>
                  <a:pt x="3886995" y="4454520"/>
                </a:lnTo>
                <a:lnTo>
                  <a:pt x="3892774" y="4455499"/>
                </a:lnTo>
                <a:lnTo>
                  <a:pt x="3899749" y="4457322"/>
                </a:lnTo>
                <a:lnTo>
                  <a:pt x="3895482" y="4443491"/>
                </a:lnTo>
                <a:lnTo>
                  <a:pt x="3892462" y="4428221"/>
                </a:lnTo>
                <a:lnTo>
                  <a:pt x="3891972" y="4420148"/>
                </a:lnTo>
                <a:lnTo>
                  <a:pt x="3891083" y="4411794"/>
                </a:lnTo>
                <a:lnTo>
                  <a:pt x="3891145" y="4403333"/>
                </a:lnTo>
                <a:lnTo>
                  <a:pt x="3893099" y="4394661"/>
                </a:lnTo>
                <a:lnTo>
                  <a:pt x="3894503" y="4386376"/>
                </a:lnTo>
                <a:lnTo>
                  <a:pt x="3897955" y="4377211"/>
                </a:lnTo>
                <a:lnTo>
                  <a:pt x="3901255" y="4368713"/>
                </a:lnTo>
                <a:lnTo>
                  <a:pt x="3907398" y="4359898"/>
                </a:lnTo>
                <a:lnTo>
                  <a:pt x="3914336" y="4351645"/>
                </a:lnTo>
                <a:lnTo>
                  <a:pt x="3923719" y="4342792"/>
                </a:lnTo>
                <a:lnTo>
                  <a:pt x="3934449" y="4334115"/>
                </a:lnTo>
                <a:lnTo>
                  <a:pt x="3946523" y="4325612"/>
                </a:lnTo>
                <a:lnTo>
                  <a:pt x="3945317" y="4330949"/>
                </a:lnTo>
                <a:lnTo>
                  <a:pt x="3944266" y="4335618"/>
                </a:lnTo>
                <a:lnTo>
                  <a:pt x="3943913" y="4339234"/>
                </a:lnTo>
                <a:lnTo>
                  <a:pt x="3944506" y="4342745"/>
                </a:lnTo>
                <a:lnTo>
                  <a:pt x="3945497" y="4346535"/>
                </a:lnTo>
                <a:lnTo>
                  <a:pt x="3947740" y="4348885"/>
                </a:lnTo>
                <a:lnTo>
                  <a:pt x="3949032" y="4351343"/>
                </a:lnTo>
                <a:lnTo>
                  <a:pt x="3951821" y="4353307"/>
                </a:lnTo>
                <a:lnTo>
                  <a:pt x="3954212" y="4354991"/>
                </a:lnTo>
                <a:lnTo>
                  <a:pt x="3958100" y="4356181"/>
                </a:lnTo>
                <a:lnTo>
                  <a:pt x="3966022" y="4357897"/>
                </a:lnTo>
                <a:lnTo>
                  <a:pt x="3975991" y="4358734"/>
                </a:lnTo>
                <a:lnTo>
                  <a:pt x="3986110" y="4358903"/>
                </a:lnTo>
                <a:lnTo>
                  <a:pt x="3985749" y="4368697"/>
                </a:lnTo>
                <a:lnTo>
                  <a:pt x="3985785" y="4378773"/>
                </a:lnTo>
                <a:lnTo>
                  <a:pt x="3985125" y="4389900"/>
                </a:lnTo>
                <a:lnTo>
                  <a:pt x="3984365" y="4399415"/>
                </a:lnTo>
                <a:lnTo>
                  <a:pt x="3981710" y="4409142"/>
                </a:lnTo>
                <a:lnTo>
                  <a:pt x="3979710" y="4413917"/>
                </a:lnTo>
                <a:lnTo>
                  <a:pt x="3978410" y="4417639"/>
                </a:lnTo>
                <a:lnTo>
                  <a:pt x="3974516" y="4422625"/>
                </a:lnTo>
                <a:lnTo>
                  <a:pt x="3971322" y="4426559"/>
                </a:lnTo>
                <a:lnTo>
                  <a:pt x="3967480" y="4429264"/>
                </a:lnTo>
                <a:lnTo>
                  <a:pt x="3961990" y="4433130"/>
                </a:lnTo>
                <a:lnTo>
                  <a:pt x="3974185" y="4448673"/>
                </a:lnTo>
                <a:lnTo>
                  <a:pt x="3978418" y="4452427"/>
                </a:lnTo>
                <a:lnTo>
                  <a:pt x="3981702" y="4456287"/>
                </a:lnTo>
                <a:lnTo>
                  <a:pt x="3985687" y="4459094"/>
                </a:lnTo>
                <a:lnTo>
                  <a:pt x="3991168" y="4461407"/>
                </a:lnTo>
                <a:lnTo>
                  <a:pt x="3987513" y="4473521"/>
                </a:lnTo>
                <a:lnTo>
                  <a:pt x="3985507" y="4484475"/>
                </a:lnTo>
                <a:lnTo>
                  <a:pt x="3985792" y="4495497"/>
                </a:lnTo>
                <a:lnTo>
                  <a:pt x="3985529" y="4506906"/>
                </a:lnTo>
                <a:lnTo>
                  <a:pt x="3988145" y="4528073"/>
                </a:lnTo>
                <a:lnTo>
                  <a:pt x="3991307" y="4548855"/>
                </a:lnTo>
                <a:lnTo>
                  <a:pt x="3991344" y="4558930"/>
                </a:lnTo>
                <a:lnTo>
                  <a:pt x="3991784" y="4569283"/>
                </a:lnTo>
                <a:lnTo>
                  <a:pt x="3989925" y="4579571"/>
                </a:lnTo>
                <a:lnTo>
                  <a:pt x="3986722" y="4589684"/>
                </a:lnTo>
                <a:lnTo>
                  <a:pt x="3982174" y="4599622"/>
                </a:lnTo>
                <a:lnTo>
                  <a:pt x="3979074" y="4605172"/>
                </a:lnTo>
                <a:lnTo>
                  <a:pt x="3975580" y="4610439"/>
                </a:lnTo>
                <a:lnTo>
                  <a:pt x="3971287" y="4615146"/>
                </a:lnTo>
                <a:lnTo>
                  <a:pt x="3966294" y="4620907"/>
                </a:lnTo>
                <a:lnTo>
                  <a:pt x="3960108" y="4625824"/>
                </a:lnTo>
                <a:lnTo>
                  <a:pt x="3953919" y="4630743"/>
                </a:lnTo>
                <a:lnTo>
                  <a:pt x="3953573" y="4628181"/>
                </a:lnTo>
                <a:lnTo>
                  <a:pt x="3954175" y="4625513"/>
                </a:lnTo>
                <a:lnTo>
                  <a:pt x="3954777" y="4622845"/>
                </a:lnTo>
                <a:lnTo>
                  <a:pt x="3957123" y="4620631"/>
                </a:lnTo>
                <a:lnTo>
                  <a:pt x="3961265" y="4616591"/>
                </a:lnTo>
                <a:lnTo>
                  <a:pt x="3965806" y="4612832"/>
                </a:lnTo>
                <a:lnTo>
                  <a:pt x="3970196" y="4609740"/>
                </a:lnTo>
                <a:lnTo>
                  <a:pt x="3971443" y="4608300"/>
                </a:lnTo>
                <a:lnTo>
                  <a:pt x="3972295" y="4606579"/>
                </a:lnTo>
                <a:lnTo>
                  <a:pt x="3971250" y="4605071"/>
                </a:lnTo>
                <a:lnTo>
                  <a:pt x="3970205" y="4603561"/>
                </a:lnTo>
                <a:lnTo>
                  <a:pt x="3967663" y="4602545"/>
                </a:lnTo>
                <a:lnTo>
                  <a:pt x="3963927" y="4600686"/>
                </a:lnTo>
                <a:lnTo>
                  <a:pt x="3958439" y="4604551"/>
                </a:lnTo>
                <a:lnTo>
                  <a:pt x="3955544" y="4607151"/>
                </a:lnTo>
                <a:lnTo>
                  <a:pt x="3952897" y="4610700"/>
                </a:lnTo>
                <a:lnTo>
                  <a:pt x="3950003" y="4613299"/>
                </a:lnTo>
                <a:lnTo>
                  <a:pt x="3949401" y="4615967"/>
                </a:lnTo>
                <a:lnTo>
                  <a:pt x="3947305" y="4619127"/>
                </a:lnTo>
                <a:lnTo>
                  <a:pt x="3947596" y="4623973"/>
                </a:lnTo>
                <a:lnTo>
                  <a:pt x="3948137" y="4629765"/>
                </a:lnTo>
                <a:lnTo>
                  <a:pt x="3950176" y="4635064"/>
                </a:lnTo>
                <a:lnTo>
                  <a:pt x="3954196" y="4647946"/>
                </a:lnTo>
                <a:lnTo>
                  <a:pt x="3962076" y="4645764"/>
                </a:lnTo>
                <a:lnTo>
                  <a:pt x="3968059" y="4643794"/>
                </a:lnTo>
                <a:lnTo>
                  <a:pt x="3970256" y="4642248"/>
                </a:lnTo>
                <a:lnTo>
                  <a:pt x="3972450" y="4640703"/>
                </a:lnTo>
                <a:lnTo>
                  <a:pt x="3975496" y="4637436"/>
                </a:lnTo>
                <a:lnTo>
                  <a:pt x="3974638" y="4645334"/>
                </a:lnTo>
                <a:lnTo>
                  <a:pt x="3974729" y="4653128"/>
                </a:lnTo>
                <a:lnTo>
                  <a:pt x="3977910" y="4661551"/>
                </a:lnTo>
                <a:lnTo>
                  <a:pt x="3980389" y="4671028"/>
                </a:lnTo>
                <a:lnTo>
                  <a:pt x="3988193" y="4689664"/>
                </a:lnTo>
                <a:lnTo>
                  <a:pt x="3996243" y="4709249"/>
                </a:lnTo>
                <a:lnTo>
                  <a:pt x="3999123" y="4719006"/>
                </a:lnTo>
                <a:lnTo>
                  <a:pt x="4000506" y="4729256"/>
                </a:lnTo>
                <a:lnTo>
                  <a:pt x="4002438" y="4739119"/>
                </a:lnTo>
                <a:lnTo>
                  <a:pt x="4001129" y="4749019"/>
                </a:lnTo>
                <a:lnTo>
                  <a:pt x="4001024" y="4753583"/>
                </a:lnTo>
                <a:lnTo>
                  <a:pt x="3999422" y="4758640"/>
                </a:lnTo>
                <a:lnTo>
                  <a:pt x="3997024" y="4763135"/>
                </a:lnTo>
                <a:lnTo>
                  <a:pt x="3994626" y="4767630"/>
                </a:lnTo>
                <a:lnTo>
                  <a:pt x="3991679" y="4772510"/>
                </a:lnTo>
                <a:lnTo>
                  <a:pt x="3987387" y="4777218"/>
                </a:lnTo>
                <a:lnTo>
                  <a:pt x="3983642" y="4781538"/>
                </a:lnTo>
                <a:lnTo>
                  <a:pt x="3978154" y="4785403"/>
                </a:lnTo>
                <a:lnTo>
                  <a:pt x="3982837" y="4787155"/>
                </a:lnTo>
                <a:lnTo>
                  <a:pt x="3986025" y="4789400"/>
                </a:lnTo>
                <a:lnTo>
                  <a:pt x="3989213" y="4791645"/>
                </a:lnTo>
                <a:lnTo>
                  <a:pt x="3992399" y="4793890"/>
                </a:lnTo>
                <a:lnTo>
                  <a:pt x="3996033" y="4800312"/>
                </a:lnTo>
                <a:lnTo>
                  <a:pt x="3997768" y="4806945"/>
                </a:lnTo>
                <a:lnTo>
                  <a:pt x="3998556" y="4813686"/>
                </a:lnTo>
                <a:lnTo>
                  <a:pt x="3999045" y="4821759"/>
                </a:lnTo>
                <a:lnTo>
                  <a:pt x="3996783" y="4837944"/>
                </a:lnTo>
                <a:lnTo>
                  <a:pt x="3996872" y="4845737"/>
                </a:lnTo>
                <a:lnTo>
                  <a:pt x="3996014" y="4853637"/>
                </a:lnTo>
                <a:lnTo>
                  <a:pt x="3997204" y="4860657"/>
                </a:lnTo>
                <a:lnTo>
                  <a:pt x="4000436" y="4866798"/>
                </a:lnTo>
                <a:lnTo>
                  <a:pt x="4001578" y="4869922"/>
                </a:lnTo>
                <a:lnTo>
                  <a:pt x="4004216" y="4872553"/>
                </a:lnTo>
                <a:lnTo>
                  <a:pt x="4007005" y="4874518"/>
                </a:lnTo>
                <a:lnTo>
                  <a:pt x="4009795" y="4876483"/>
                </a:lnTo>
                <a:lnTo>
                  <a:pt x="4014629" y="4877567"/>
                </a:lnTo>
                <a:lnTo>
                  <a:pt x="4019313" y="4879319"/>
                </a:lnTo>
                <a:lnTo>
                  <a:pt x="4024696" y="4880018"/>
                </a:lnTo>
                <a:lnTo>
                  <a:pt x="4031176" y="4879944"/>
                </a:lnTo>
                <a:lnTo>
                  <a:pt x="4013517" y="4890697"/>
                </a:lnTo>
                <a:lnTo>
                  <a:pt x="4005434" y="4895828"/>
                </a:lnTo>
                <a:lnTo>
                  <a:pt x="3998300" y="4900852"/>
                </a:lnTo>
                <a:lnTo>
                  <a:pt x="3990466" y="4906930"/>
                </a:lnTo>
                <a:lnTo>
                  <a:pt x="3984378" y="4913462"/>
                </a:lnTo>
                <a:lnTo>
                  <a:pt x="3977986" y="4921330"/>
                </a:lnTo>
                <a:lnTo>
                  <a:pt x="3972792" y="4930039"/>
                </a:lnTo>
                <a:lnTo>
                  <a:pt x="3977129" y="4929230"/>
                </a:lnTo>
                <a:lnTo>
                  <a:pt x="3982566" y="4927646"/>
                </a:lnTo>
                <a:lnTo>
                  <a:pt x="3990540" y="4927080"/>
                </a:lnTo>
                <a:lnTo>
                  <a:pt x="3994729" y="4926937"/>
                </a:lnTo>
                <a:lnTo>
                  <a:pt x="3998215" y="4927848"/>
                </a:lnTo>
                <a:lnTo>
                  <a:pt x="4001308" y="4928478"/>
                </a:lnTo>
                <a:lnTo>
                  <a:pt x="4002901" y="4929600"/>
                </a:lnTo>
                <a:lnTo>
                  <a:pt x="4003395" y="4931495"/>
                </a:lnTo>
                <a:lnTo>
                  <a:pt x="4003495" y="4933110"/>
                </a:lnTo>
                <a:lnTo>
                  <a:pt x="4002095" y="4935218"/>
                </a:lnTo>
                <a:lnTo>
                  <a:pt x="3999600" y="4938097"/>
                </a:lnTo>
                <a:lnTo>
                  <a:pt x="3996305" y="4940417"/>
                </a:lnTo>
                <a:lnTo>
                  <a:pt x="3990722" y="4942668"/>
                </a:lnTo>
                <a:lnTo>
                  <a:pt x="3983489" y="4946077"/>
                </a:lnTo>
                <a:lnTo>
                  <a:pt x="3974363" y="4949697"/>
                </a:lnTo>
                <a:lnTo>
                  <a:pt x="3979490" y="4955627"/>
                </a:lnTo>
                <a:lnTo>
                  <a:pt x="3983519" y="4962330"/>
                </a:lnTo>
                <a:lnTo>
                  <a:pt x="3987947" y="4969313"/>
                </a:lnTo>
                <a:lnTo>
                  <a:pt x="3990880" y="4976788"/>
                </a:lnTo>
                <a:lnTo>
                  <a:pt x="3993961" y="4983597"/>
                </a:lnTo>
                <a:lnTo>
                  <a:pt x="3995248" y="4992231"/>
                </a:lnTo>
                <a:lnTo>
                  <a:pt x="3997322" y="5007608"/>
                </a:lnTo>
                <a:lnTo>
                  <a:pt x="3999530" y="5034672"/>
                </a:lnTo>
                <a:lnTo>
                  <a:pt x="3999507" y="5053208"/>
                </a:lnTo>
                <a:lnTo>
                  <a:pt x="3999696" y="5062615"/>
                </a:lnTo>
                <a:lnTo>
                  <a:pt x="4001531" y="5070863"/>
                </a:lnTo>
                <a:lnTo>
                  <a:pt x="4005260" y="5078900"/>
                </a:lnTo>
                <a:lnTo>
                  <a:pt x="4007199" y="5082586"/>
                </a:lnTo>
                <a:lnTo>
                  <a:pt x="4010235" y="5085498"/>
                </a:lnTo>
                <a:lnTo>
                  <a:pt x="4014069" y="5088971"/>
                </a:lnTo>
                <a:lnTo>
                  <a:pt x="4018054" y="5091777"/>
                </a:lnTo>
                <a:lnTo>
                  <a:pt x="4022985" y="5094477"/>
                </a:lnTo>
                <a:lnTo>
                  <a:pt x="4029166" y="5095737"/>
                </a:lnTo>
                <a:lnTo>
                  <a:pt x="4036143" y="5097558"/>
                </a:lnTo>
                <a:lnTo>
                  <a:pt x="4043270" y="5098712"/>
                </a:lnTo>
                <a:lnTo>
                  <a:pt x="4052291" y="5099654"/>
                </a:lnTo>
                <a:lnTo>
                  <a:pt x="4062012" y="5099542"/>
                </a:lnTo>
                <a:lnTo>
                  <a:pt x="4061011" y="5101932"/>
                </a:lnTo>
                <a:lnTo>
                  <a:pt x="4057718" y="5104251"/>
                </a:lnTo>
                <a:lnTo>
                  <a:pt x="4047742" y="5109591"/>
                </a:lnTo>
                <a:lnTo>
                  <a:pt x="4039110" y="5115108"/>
                </a:lnTo>
                <a:lnTo>
                  <a:pt x="4035819" y="5117427"/>
                </a:lnTo>
                <a:lnTo>
                  <a:pt x="4034420" y="5119534"/>
                </a:lnTo>
                <a:lnTo>
                  <a:pt x="4045990" y="5115316"/>
                </a:lnTo>
                <a:lnTo>
                  <a:pt x="4053222" y="5111905"/>
                </a:lnTo>
                <a:lnTo>
                  <a:pt x="4062499" y="5107617"/>
                </a:lnTo>
                <a:lnTo>
                  <a:pt x="4073671" y="5103117"/>
                </a:lnTo>
                <a:lnTo>
                  <a:pt x="4062297" y="5110566"/>
                </a:lnTo>
                <a:lnTo>
                  <a:pt x="4058455" y="5113271"/>
                </a:lnTo>
                <a:lnTo>
                  <a:pt x="4056109" y="5115485"/>
                </a:lnTo>
                <a:lnTo>
                  <a:pt x="4053762" y="5117698"/>
                </a:lnTo>
                <a:lnTo>
                  <a:pt x="4052914" y="5119418"/>
                </a:lnTo>
                <a:lnTo>
                  <a:pt x="4052711" y="5122367"/>
                </a:lnTo>
                <a:lnTo>
                  <a:pt x="4053056" y="5124929"/>
                </a:lnTo>
                <a:lnTo>
                  <a:pt x="4053554" y="5126825"/>
                </a:lnTo>
                <a:lnTo>
                  <a:pt x="4053103" y="5128826"/>
                </a:lnTo>
                <a:lnTo>
                  <a:pt x="4051853" y="5130267"/>
                </a:lnTo>
                <a:lnTo>
                  <a:pt x="4049658" y="5131812"/>
                </a:lnTo>
                <a:lnTo>
                  <a:pt x="4048259" y="5133920"/>
                </a:lnTo>
                <a:lnTo>
                  <a:pt x="4045967" y="5133850"/>
                </a:lnTo>
                <a:lnTo>
                  <a:pt x="4040682" y="5134766"/>
                </a:lnTo>
                <a:lnTo>
                  <a:pt x="4034751" y="5134455"/>
                </a:lnTo>
                <a:lnTo>
                  <a:pt x="4027572" y="5135582"/>
                </a:lnTo>
                <a:lnTo>
                  <a:pt x="4020790" y="5136991"/>
                </a:lnTo>
                <a:lnTo>
                  <a:pt x="4016851" y="5138081"/>
                </a:lnTo>
                <a:lnTo>
                  <a:pt x="4014255" y="5139347"/>
                </a:lnTo>
                <a:lnTo>
                  <a:pt x="4012061" y="5140892"/>
                </a:lnTo>
                <a:lnTo>
                  <a:pt x="4009716" y="5143106"/>
                </a:lnTo>
                <a:lnTo>
                  <a:pt x="4008716" y="5145494"/>
                </a:lnTo>
                <a:lnTo>
                  <a:pt x="4007715" y="5147881"/>
                </a:lnTo>
                <a:lnTo>
                  <a:pt x="4004876" y="5148200"/>
                </a:lnTo>
                <a:lnTo>
                  <a:pt x="4003679" y="5147356"/>
                </a:lnTo>
                <a:lnTo>
                  <a:pt x="4004378" y="5146303"/>
                </a:lnTo>
                <a:lnTo>
                  <a:pt x="4004829" y="5144302"/>
                </a:lnTo>
                <a:lnTo>
                  <a:pt x="4009670" y="5139209"/>
                </a:lnTo>
                <a:lnTo>
                  <a:pt x="4015462" y="5134010"/>
                </a:lnTo>
                <a:lnTo>
                  <a:pt x="4021399" y="5128143"/>
                </a:lnTo>
                <a:lnTo>
                  <a:pt x="4024046" y="5124596"/>
                </a:lnTo>
                <a:lnTo>
                  <a:pt x="4025993" y="5122102"/>
                </a:lnTo>
                <a:lnTo>
                  <a:pt x="4026593" y="5119436"/>
                </a:lnTo>
                <a:lnTo>
                  <a:pt x="4026649" y="5117152"/>
                </a:lnTo>
                <a:lnTo>
                  <a:pt x="4024407" y="5114802"/>
                </a:lnTo>
                <a:lnTo>
                  <a:pt x="4021469" y="5113504"/>
                </a:lnTo>
                <a:lnTo>
                  <a:pt x="4017078" y="5116596"/>
                </a:lnTo>
                <a:lnTo>
                  <a:pt x="4013234" y="5119302"/>
                </a:lnTo>
                <a:lnTo>
                  <a:pt x="4011288" y="5121795"/>
                </a:lnTo>
                <a:lnTo>
                  <a:pt x="4010137" y="5124851"/>
                </a:lnTo>
                <a:lnTo>
                  <a:pt x="4008536" y="5129908"/>
                </a:lnTo>
                <a:lnTo>
                  <a:pt x="4006837" y="5133348"/>
                </a:lnTo>
                <a:lnTo>
                  <a:pt x="4004492" y="5135562"/>
                </a:lnTo>
                <a:lnTo>
                  <a:pt x="3996761" y="5137076"/>
                </a:lnTo>
                <a:lnTo>
                  <a:pt x="3993522" y="5137113"/>
                </a:lnTo>
                <a:lnTo>
                  <a:pt x="3992178" y="5136938"/>
                </a:lnTo>
                <a:lnTo>
                  <a:pt x="3991928" y="5135990"/>
                </a:lnTo>
                <a:lnTo>
                  <a:pt x="3991682" y="5135043"/>
                </a:lnTo>
                <a:lnTo>
                  <a:pt x="3993779" y="5131881"/>
                </a:lnTo>
                <a:lnTo>
                  <a:pt x="3998921" y="5125454"/>
                </a:lnTo>
                <a:lnTo>
                  <a:pt x="4001568" y="5121907"/>
                </a:lnTo>
                <a:lnTo>
                  <a:pt x="4001718" y="5121240"/>
                </a:lnTo>
                <a:lnTo>
                  <a:pt x="4001867" y="5120573"/>
                </a:lnTo>
                <a:lnTo>
                  <a:pt x="3995583" y="5123877"/>
                </a:lnTo>
                <a:lnTo>
                  <a:pt x="3991192" y="5126968"/>
                </a:lnTo>
                <a:lnTo>
                  <a:pt x="3986800" y="5130061"/>
                </a:lnTo>
                <a:lnTo>
                  <a:pt x="3983208" y="5133715"/>
                </a:lnTo>
                <a:lnTo>
                  <a:pt x="3980163" y="5136981"/>
                </a:lnTo>
                <a:lnTo>
                  <a:pt x="3978064" y="5140141"/>
                </a:lnTo>
                <a:lnTo>
                  <a:pt x="3975217" y="5146637"/>
                </a:lnTo>
                <a:lnTo>
                  <a:pt x="3973464" y="5152360"/>
                </a:lnTo>
                <a:lnTo>
                  <a:pt x="3972111" y="5158365"/>
                </a:lnTo>
                <a:lnTo>
                  <a:pt x="3970209" y="5164754"/>
                </a:lnTo>
                <a:lnTo>
                  <a:pt x="3969254" y="5171039"/>
                </a:lnTo>
                <a:lnTo>
                  <a:pt x="3965871" y="5165565"/>
                </a:lnTo>
                <a:lnTo>
                  <a:pt x="3963285" y="5160652"/>
                </a:lnTo>
                <a:lnTo>
                  <a:pt x="3961647" y="5155633"/>
                </a:lnTo>
                <a:lnTo>
                  <a:pt x="3960157" y="5149947"/>
                </a:lnTo>
                <a:lnTo>
                  <a:pt x="3958128" y="5138468"/>
                </a:lnTo>
                <a:lnTo>
                  <a:pt x="3958144" y="5126112"/>
                </a:lnTo>
                <a:lnTo>
                  <a:pt x="3958858" y="5112701"/>
                </a:lnTo>
                <a:lnTo>
                  <a:pt x="3959821" y="5100237"/>
                </a:lnTo>
                <a:lnTo>
                  <a:pt x="3963392" y="5074153"/>
                </a:lnTo>
                <a:lnTo>
                  <a:pt x="3964903" y="5061303"/>
                </a:lnTo>
                <a:lnTo>
                  <a:pt x="3963971" y="5049051"/>
                </a:lnTo>
                <a:lnTo>
                  <a:pt x="3959477" y="5015739"/>
                </a:lnTo>
                <a:lnTo>
                  <a:pt x="3957695" y="5005209"/>
                </a:lnTo>
                <a:lnTo>
                  <a:pt x="3954418" y="4995170"/>
                </a:lnTo>
                <a:lnTo>
                  <a:pt x="3950740" y="4984852"/>
                </a:lnTo>
                <a:lnTo>
                  <a:pt x="3946915" y="4975200"/>
                </a:lnTo>
                <a:lnTo>
                  <a:pt x="3941742" y="4965374"/>
                </a:lnTo>
                <a:lnTo>
                  <a:pt x="3935474" y="4956320"/>
                </a:lnTo>
                <a:lnTo>
                  <a:pt x="3929205" y="4947267"/>
                </a:lnTo>
                <a:lnTo>
                  <a:pt x="3921437" y="4938707"/>
                </a:lnTo>
                <a:lnTo>
                  <a:pt x="3923188" y="4932983"/>
                </a:lnTo>
                <a:lnTo>
                  <a:pt x="3927782" y="4926942"/>
                </a:lnTo>
                <a:lnTo>
                  <a:pt x="3931677" y="4921955"/>
                </a:lnTo>
                <a:lnTo>
                  <a:pt x="3938165" y="4915702"/>
                </a:lnTo>
                <a:lnTo>
                  <a:pt x="3949194" y="4905691"/>
                </a:lnTo>
                <a:lnTo>
                  <a:pt x="3954185" y="4899931"/>
                </a:lnTo>
                <a:lnTo>
                  <a:pt x="3958230" y="4894276"/>
                </a:lnTo>
                <a:lnTo>
                  <a:pt x="3957185" y="4892767"/>
                </a:lnTo>
                <a:lnTo>
                  <a:pt x="3955042" y="4892031"/>
                </a:lnTo>
                <a:lnTo>
                  <a:pt x="3950057" y="4891613"/>
                </a:lnTo>
                <a:lnTo>
                  <a:pt x="3944525" y="4891581"/>
                </a:lnTo>
                <a:lnTo>
                  <a:pt x="3937496" y="4892042"/>
                </a:lnTo>
                <a:lnTo>
                  <a:pt x="3931962" y="4892011"/>
                </a:lnTo>
                <a:lnTo>
                  <a:pt x="3928722" y="4892048"/>
                </a:lnTo>
                <a:lnTo>
                  <a:pt x="3927127" y="4890925"/>
                </a:lnTo>
                <a:lnTo>
                  <a:pt x="3925534" y="4889803"/>
                </a:lnTo>
                <a:lnTo>
                  <a:pt x="3924490" y="4888294"/>
                </a:lnTo>
                <a:lnTo>
                  <a:pt x="3924544" y="4886012"/>
                </a:lnTo>
                <a:lnTo>
                  <a:pt x="3925693" y="4882957"/>
                </a:lnTo>
                <a:lnTo>
                  <a:pt x="3935917" y="4878562"/>
                </a:lnTo>
                <a:lnTo>
                  <a:pt x="3942601" y="4875540"/>
                </a:lnTo>
                <a:lnTo>
                  <a:pt x="3944795" y="4873994"/>
                </a:lnTo>
                <a:lnTo>
                  <a:pt x="3946044" y="4872553"/>
                </a:lnTo>
                <a:lnTo>
                  <a:pt x="3946893" y="4870833"/>
                </a:lnTo>
                <a:lnTo>
                  <a:pt x="3946645" y="4869886"/>
                </a:lnTo>
                <a:lnTo>
                  <a:pt x="3945503" y="4866761"/>
                </a:lnTo>
                <a:lnTo>
                  <a:pt x="3943660" y="4864692"/>
                </a:lnTo>
                <a:lnTo>
                  <a:pt x="3935940" y="4860027"/>
                </a:lnTo>
                <a:lnTo>
                  <a:pt x="3929166" y="4855257"/>
                </a:lnTo>
                <a:lnTo>
                  <a:pt x="3926777" y="4853573"/>
                </a:lnTo>
                <a:lnTo>
                  <a:pt x="3926280" y="4851678"/>
                </a:lnTo>
                <a:lnTo>
                  <a:pt x="3927130" y="4849957"/>
                </a:lnTo>
                <a:lnTo>
                  <a:pt x="3928776" y="4848798"/>
                </a:lnTo>
                <a:lnTo>
                  <a:pt x="3932865" y="4847041"/>
                </a:lnTo>
                <a:lnTo>
                  <a:pt x="3940894" y="4844192"/>
                </a:lnTo>
                <a:lnTo>
                  <a:pt x="3952163" y="4841306"/>
                </a:lnTo>
                <a:lnTo>
                  <a:pt x="3941000" y="4839627"/>
                </a:lnTo>
                <a:lnTo>
                  <a:pt x="3931482" y="4836790"/>
                </a:lnTo>
                <a:lnTo>
                  <a:pt x="3922362" y="4834234"/>
                </a:lnTo>
                <a:lnTo>
                  <a:pt x="3914191" y="4831571"/>
                </a:lnTo>
                <a:lnTo>
                  <a:pt x="3900689" y="4825926"/>
                </a:lnTo>
                <a:lnTo>
                  <a:pt x="3893713" y="4824105"/>
                </a:lnTo>
                <a:lnTo>
                  <a:pt x="3887683" y="4822177"/>
                </a:lnTo>
                <a:lnTo>
                  <a:pt x="3886692" y="4818387"/>
                </a:lnTo>
                <a:lnTo>
                  <a:pt x="3888541" y="4814279"/>
                </a:lnTo>
                <a:lnTo>
                  <a:pt x="3891186" y="4810732"/>
                </a:lnTo>
                <a:lnTo>
                  <a:pt x="3894630" y="4807745"/>
                </a:lnTo>
                <a:lnTo>
                  <a:pt x="3899568" y="4804268"/>
                </a:lnTo>
                <a:lnTo>
                  <a:pt x="3904357" y="4801456"/>
                </a:lnTo>
                <a:lnTo>
                  <a:pt x="3915282" y="4796007"/>
                </a:lnTo>
                <a:lnTo>
                  <a:pt x="3910396" y="4797204"/>
                </a:lnTo>
                <a:lnTo>
                  <a:pt x="3904960" y="4798787"/>
                </a:lnTo>
                <a:lnTo>
                  <a:pt x="3901172" y="4799211"/>
                </a:lnTo>
                <a:lnTo>
                  <a:pt x="3898080" y="4798581"/>
                </a:lnTo>
                <a:lnTo>
                  <a:pt x="3894195" y="4797390"/>
                </a:lnTo>
                <a:lnTo>
                  <a:pt x="3892203" y="4795987"/>
                </a:lnTo>
                <a:lnTo>
                  <a:pt x="3889414" y="4794023"/>
                </a:lnTo>
                <a:lnTo>
                  <a:pt x="3888270" y="4790899"/>
                </a:lnTo>
                <a:lnTo>
                  <a:pt x="3886136" y="4783985"/>
                </a:lnTo>
                <a:lnTo>
                  <a:pt x="3884302" y="4775736"/>
                </a:lnTo>
                <a:lnTo>
                  <a:pt x="3884114" y="4766328"/>
                </a:lnTo>
                <a:lnTo>
                  <a:pt x="3884077" y="4756252"/>
                </a:lnTo>
                <a:lnTo>
                  <a:pt x="3885498" y="4735610"/>
                </a:lnTo>
                <a:lnTo>
                  <a:pt x="3886256" y="4726097"/>
                </a:lnTo>
                <a:lnTo>
                  <a:pt x="3885918" y="4717355"/>
                </a:lnTo>
                <a:lnTo>
                  <a:pt x="3883783" y="4710441"/>
                </a:lnTo>
                <a:lnTo>
                  <a:pt x="3881896" y="4704474"/>
                </a:lnTo>
                <a:lnTo>
                  <a:pt x="3880054" y="4702404"/>
                </a:lnTo>
                <a:lnTo>
                  <a:pt x="3877663" y="4700721"/>
                </a:lnTo>
                <a:lnTo>
                  <a:pt x="3875521" y="4699984"/>
                </a:lnTo>
                <a:lnTo>
                  <a:pt x="3872284" y="4700021"/>
                </a:lnTo>
                <a:lnTo>
                  <a:pt x="3876325" y="4694368"/>
                </a:lnTo>
                <a:lnTo>
                  <a:pt x="3878723" y="4689872"/>
                </a:lnTo>
                <a:lnTo>
                  <a:pt x="3880875" y="4684430"/>
                </a:lnTo>
                <a:lnTo>
                  <a:pt x="3882077" y="4679092"/>
                </a:lnTo>
                <a:lnTo>
                  <a:pt x="3882881" y="4673476"/>
                </a:lnTo>
                <a:lnTo>
                  <a:pt x="3883686" y="4667858"/>
                </a:lnTo>
                <a:lnTo>
                  <a:pt x="3883003" y="4656555"/>
                </a:lnTo>
                <a:lnTo>
                  <a:pt x="3881673" y="4644023"/>
                </a:lnTo>
                <a:lnTo>
                  <a:pt x="3878049" y="4631423"/>
                </a:lnTo>
                <a:lnTo>
                  <a:pt x="3870705" y="4604606"/>
                </a:lnTo>
                <a:lnTo>
                  <a:pt x="3864720" y="4606576"/>
                </a:lnTo>
                <a:lnTo>
                  <a:pt x="3859534" y="4609106"/>
                </a:lnTo>
                <a:lnTo>
                  <a:pt x="3854345" y="4611637"/>
                </a:lnTo>
                <a:lnTo>
                  <a:pt x="3849955" y="4614729"/>
                </a:lnTo>
                <a:lnTo>
                  <a:pt x="3845566" y="4617821"/>
                </a:lnTo>
                <a:lnTo>
                  <a:pt x="3842520" y="4621088"/>
                </a:lnTo>
                <a:lnTo>
                  <a:pt x="3837377" y="4627516"/>
                </a:lnTo>
                <a:lnTo>
                  <a:pt x="3833033" y="4634504"/>
                </a:lnTo>
                <a:lnTo>
                  <a:pt x="3830430" y="4641949"/>
                </a:lnTo>
                <a:lnTo>
                  <a:pt x="3829325" y="4648900"/>
                </a:lnTo>
                <a:lnTo>
                  <a:pt x="3828469" y="4656799"/>
                </a:lnTo>
                <a:lnTo>
                  <a:pt x="3830054" y="4664100"/>
                </a:lnTo>
                <a:lnTo>
                  <a:pt x="3831242" y="4671120"/>
                </a:lnTo>
                <a:lnTo>
                  <a:pt x="3833378" y="4678034"/>
                </a:lnTo>
                <a:lnTo>
                  <a:pt x="3836211" y="4683896"/>
                </a:lnTo>
                <a:lnTo>
                  <a:pt x="3840293" y="4688316"/>
                </a:lnTo>
                <a:lnTo>
                  <a:pt x="3844225" y="4693403"/>
                </a:lnTo>
                <a:lnTo>
                  <a:pt x="3847660" y="4696596"/>
                </a:lnTo>
                <a:lnTo>
                  <a:pt x="3852194" y="4699015"/>
                </a:lnTo>
                <a:lnTo>
                  <a:pt x="3844856" y="4706988"/>
                </a:lnTo>
                <a:lnTo>
                  <a:pt x="3837916" y="4715243"/>
                </a:lnTo>
                <a:lnTo>
                  <a:pt x="3832872" y="4723285"/>
                </a:lnTo>
                <a:lnTo>
                  <a:pt x="3828624" y="4731888"/>
                </a:lnTo>
                <a:lnTo>
                  <a:pt x="3826271" y="4740280"/>
                </a:lnTo>
                <a:lnTo>
                  <a:pt x="3823670" y="4747723"/>
                </a:lnTo>
                <a:lnTo>
                  <a:pt x="3822264" y="4756009"/>
                </a:lnTo>
                <a:lnTo>
                  <a:pt x="3821557" y="4763242"/>
                </a:lnTo>
                <a:lnTo>
                  <a:pt x="3821338" y="4778548"/>
                </a:lnTo>
                <a:lnTo>
                  <a:pt x="3822120" y="4791466"/>
                </a:lnTo>
                <a:lnTo>
                  <a:pt x="3823204" y="4803049"/>
                </a:lnTo>
                <a:lnTo>
                  <a:pt x="3822294" y="4813230"/>
                </a:lnTo>
                <a:lnTo>
                  <a:pt x="3817406" y="4814428"/>
                </a:lnTo>
                <a:lnTo>
                  <a:pt x="3811973" y="4816010"/>
                </a:lnTo>
                <a:lnTo>
                  <a:pt x="3808182" y="4816435"/>
                </a:lnTo>
                <a:lnTo>
                  <a:pt x="3806039" y="4815698"/>
                </a:lnTo>
                <a:lnTo>
                  <a:pt x="3803896" y="4814964"/>
                </a:lnTo>
                <a:lnTo>
                  <a:pt x="3802303" y="4813841"/>
                </a:lnTo>
                <a:lnTo>
                  <a:pt x="3799665" y="4811209"/>
                </a:lnTo>
                <a:lnTo>
                  <a:pt x="3797177" y="4807911"/>
                </a:lnTo>
                <a:lnTo>
                  <a:pt x="3793989" y="4805666"/>
                </a:lnTo>
                <a:lnTo>
                  <a:pt x="3791847" y="4804930"/>
                </a:lnTo>
                <a:lnTo>
                  <a:pt x="3789704" y="4804194"/>
                </a:lnTo>
                <a:lnTo>
                  <a:pt x="3785915" y="4804617"/>
                </a:lnTo>
                <a:lnTo>
                  <a:pt x="3781577" y="4805428"/>
                </a:lnTo>
                <a:lnTo>
                  <a:pt x="3775142" y="4809398"/>
                </a:lnTo>
                <a:lnTo>
                  <a:pt x="3767909" y="4812808"/>
                </a:lnTo>
                <a:lnTo>
                  <a:pt x="3760279" y="4815937"/>
                </a:lnTo>
                <a:lnTo>
                  <a:pt x="3750905" y="4818610"/>
                </a:lnTo>
                <a:lnTo>
                  <a:pt x="3752039" y="4827912"/>
                </a:lnTo>
                <a:lnTo>
                  <a:pt x="3753023" y="4837883"/>
                </a:lnTo>
                <a:lnTo>
                  <a:pt x="3754707" y="4846798"/>
                </a:lnTo>
                <a:lnTo>
                  <a:pt x="3755994" y="4855433"/>
                </a:lnTo>
                <a:lnTo>
                  <a:pt x="3758881" y="4859011"/>
                </a:lnTo>
                <a:lnTo>
                  <a:pt x="3760822" y="4862696"/>
                </a:lnTo>
                <a:lnTo>
                  <a:pt x="3763458" y="4865327"/>
                </a:lnTo>
                <a:lnTo>
                  <a:pt x="3767045" y="4867853"/>
                </a:lnTo>
                <a:lnTo>
                  <a:pt x="3770232" y="4870097"/>
                </a:lnTo>
                <a:lnTo>
                  <a:pt x="3774517" y="4871570"/>
                </a:lnTo>
                <a:lnTo>
                  <a:pt x="3780298" y="4872549"/>
                </a:lnTo>
                <a:lnTo>
                  <a:pt x="3787327" y="4872089"/>
                </a:lnTo>
                <a:lnTo>
                  <a:pt x="3784921" y="4882762"/>
                </a:lnTo>
                <a:lnTo>
                  <a:pt x="3782514" y="4893435"/>
                </a:lnTo>
                <a:lnTo>
                  <a:pt x="3780749" y="4911515"/>
                </a:lnTo>
                <a:lnTo>
                  <a:pt x="3779929" y="4929491"/>
                </a:lnTo>
                <a:lnTo>
                  <a:pt x="3777763" y="4947290"/>
                </a:lnTo>
                <a:lnTo>
                  <a:pt x="3776358" y="4955575"/>
                </a:lnTo>
                <a:lnTo>
                  <a:pt x="3773853" y="4964635"/>
                </a:lnTo>
                <a:lnTo>
                  <a:pt x="3770253" y="4974466"/>
                </a:lnTo>
                <a:lnTo>
                  <a:pt x="3765703" y="4984405"/>
                </a:lnTo>
                <a:lnTo>
                  <a:pt x="3759660" y="4994833"/>
                </a:lnTo>
                <a:lnTo>
                  <a:pt x="3751171" y="5005862"/>
                </a:lnTo>
                <a:lnTo>
                  <a:pt x="3741585" y="5017664"/>
                </a:lnTo>
                <a:lnTo>
                  <a:pt x="3729406" y="5030729"/>
                </a:lnTo>
                <a:lnTo>
                  <a:pt x="3733639" y="5034483"/>
                </a:lnTo>
                <a:lnTo>
                  <a:pt x="3737720" y="5038906"/>
                </a:lnTo>
                <a:lnTo>
                  <a:pt x="3747282" y="5045640"/>
                </a:lnTo>
                <a:lnTo>
                  <a:pt x="3752312" y="5049954"/>
                </a:lnTo>
                <a:lnTo>
                  <a:pt x="3754500" y="5054586"/>
                </a:lnTo>
                <a:lnTo>
                  <a:pt x="3755093" y="5058097"/>
                </a:lnTo>
                <a:lnTo>
                  <a:pt x="3755688" y="5061607"/>
                </a:lnTo>
                <a:lnTo>
                  <a:pt x="3755335" y="5065223"/>
                </a:lnTo>
                <a:lnTo>
                  <a:pt x="3753733" y="5070279"/>
                </a:lnTo>
                <a:lnTo>
                  <a:pt x="3752584" y="5073333"/>
                </a:lnTo>
                <a:lnTo>
                  <a:pt x="3750788" y="5075160"/>
                </a:lnTo>
                <a:lnTo>
                  <a:pt x="3749140" y="5076321"/>
                </a:lnTo>
                <a:lnTo>
                  <a:pt x="3747095" y="5077199"/>
                </a:lnTo>
                <a:lnTo>
                  <a:pt x="3745899" y="5076358"/>
                </a:lnTo>
                <a:lnTo>
                  <a:pt x="3746202" y="5075023"/>
                </a:lnTo>
                <a:lnTo>
                  <a:pt x="3743313" y="5071445"/>
                </a:lnTo>
                <a:lnTo>
                  <a:pt x="3743021" y="5066599"/>
                </a:lnTo>
                <a:lnTo>
                  <a:pt x="3741930" y="5061194"/>
                </a:lnTo>
                <a:lnTo>
                  <a:pt x="3742389" y="5053015"/>
                </a:lnTo>
                <a:lnTo>
                  <a:pt x="3733352" y="5064429"/>
                </a:lnTo>
                <a:lnTo>
                  <a:pt x="3727157" y="5075527"/>
                </a:lnTo>
                <a:lnTo>
                  <a:pt x="3721909" y="5086518"/>
                </a:lnTo>
                <a:lnTo>
                  <a:pt x="3718406" y="5097965"/>
                </a:lnTo>
                <a:lnTo>
                  <a:pt x="3718299" y="5102528"/>
                </a:lnTo>
                <a:lnTo>
                  <a:pt x="3717646" y="5107478"/>
                </a:lnTo>
                <a:lnTo>
                  <a:pt x="3718240" y="5110990"/>
                </a:lnTo>
                <a:lnTo>
                  <a:pt x="3720328" y="5114007"/>
                </a:lnTo>
                <a:lnTo>
                  <a:pt x="3721870" y="5117411"/>
                </a:lnTo>
                <a:lnTo>
                  <a:pt x="3723013" y="5120534"/>
                </a:lnTo>
                <a:lnTo>
                  <a:pt x="3730433" y="5126532"/>
                </a:lnTo>
                <a:lnTo>
                  <a:pt x="3734373" y="5125442"/>
                </a:lnTo>
                <a:lnTo>
                  <a:pt x="3736966" y="5124177"/>
                </a:lnTo>
                <a:lnTo>
                  <a:pt x="3738764" y="5122350"/>
                </a:lnTo>
                <a:lnTo>
                  <a:pt x="3740410" y="5121191"/>
                </a:lnTo>
                <a:lnTo>
                  <a:pt x="3740861" y="5119188"/>
                </a:lnTo>
                <a:lnTo>
                  <a:pt x="3741162" y="5117855"/>
                </a:lnTo>
                <a:lnTo>
                  <a:pt x="3740019" y="5114732"/>
                </a:lnTo>
                <a:lnTo>
                  <a:pt x="3736239" y="5108976"/>
                </a:lnTo>
                <a:lnTo>
                  <a:pt x="3736043" y="5105747"/>
                </a:lnTo>
                <a:lnTo>
                  <a:pt x="3735396" y="5104518"/>
                </a:lnTo>
                <a:lnTo>
                  <a:pt x="3736644" y="5103078"/>
                </a:lnTo>
                <a:lnTo>
                  <a:pt x="3746816" y="5100966"/>
                </a:lnTo>
                <a:lnTo>
                  <a:pt x="3754393" y="5100119"/>
                </a:lnTo>
                <a:lnTo>
                  <a:pt x="3759926" y="5100151"/>
                </a:lnTo>
                <a:lnTo>
                  <a:pt x="3763414" y="5101061"/>
                </a:lnTo>
                <a:lnTo>
                  <a:pt x="3766903" y="5101971"/>
                </a:lnTo>
                <a:lnTo>
                  <a:pt x="3767248" y="5104534"/>
                </a:lnTo>
                <a:lnTo>
                  <a:pt x="3767745" y="5106429"/>
                </a:lnTo>
                <a:lnTo>
                  <a:pt x="3766046" y="5109872"/>
                </a:lnTo>
                <a:lnTo>
                  <a:pt x="3764144" y="5116261"/>
                </a:lnTo>
                <a:lnTo>
                  <a:pt x="3761144" y="5123425"/>
                </a:lnTo>
                <a:lnTo>
                  <a:pt x="3760242" y="5127427"/>
                </a:lnTo>
                <a:lnTo>
                  <a:pt x="3760986" y="5130271"/>
                </a:lnTo>
                <a:lnTo>
                  <a:pt x="3762128" y="5133394"/>
                </a:lnTo>
                <a:lnTo>
                  <a:pt x="3765316" y="5135639"/>
                </a:lnTo>
                <a:lnTo>
                  <a:pt x="3760579" y="5136169"/>
                </a:lnTo>
                <a:lnTo>
                  <a:pt x="3755994" y="5136031"/>
                </a:lnTo>
                <a:lnTo>
                  <a:pt x="3752356" y="5135787"/>
                </a:lnTo>
                <a:lnTo>
                  <a:pt x="3749115" y="5135824"/>
                </a:lnTo>
                <a:lnTo>
                  <a:pt x="3746574" y="5134808"/>
                </a:lnTo>
                <a:lnTo>
                  <a:pt x="3744182" y="5133124"/>
                </a:lnTo>
                <a:lnTo>
                  <a:pt x="3742243" y="5129440"/>
                </a:lnTo>
                <a:lnTo>
                  <a:pt x="3732260" y="5140959"/>
                </a:lnTo>
                <a:lnTo>
                  <a:pt x="3724320" y="5151602"/>
                </a:lnTo>
                <a:lnTo>
                  <a:pt x="3718274" y="5162033"/>
                </a:lnTo>
                <a:lnTo>
                  <a:pt x="3714675" y="5171864"/>
                </a:lnTo>
                <a:lnTo>
                  <a:pt x="3714567" y="5176428"/>
                </a:lnTo>
                <a:lnTo>
                  <a:pt x="3713515" y="5181098"/>
                </a:lnTo>
                <a:lnTo>
                  <a:pt x="3713960" y="5185275"/>
                </a:lnTo>
                <a:lnTo>
                  <a:pt x="3714252" y="5190119"/>
                </a:lnTo>
                <a:lnTo>
                  <a:pt x="3716342" y="5193137"/>
                </a:lnTo>
                <a:lnTo>
                  <a:pt x="3718281" y="5196822"/>
                </a:lnTo>
                <a:lnTo>
                  <a:pt x="3721319" y="5199734"/>
                </a:lnTo>
                <a:lnTo>
                  <a:pt x="3724754" y="5202926"/>
                </a:lnTo>
                <a:lnTo>
                  <a:pt x="3735078" y="5200147"/>
                </a:lnTo>
                <a:lnTo>
                  <a:pt x="3737669" y="5198882"/>
                </a:lnTo>
                <a:lnTo>
                  <a:pt x="3740265" y="5197615"/>
                </a:lnTo>
                <a:lnTo>
                  <a:pt x="3742609" y="5195403"/>
                </a:lnTo>
                <a:lnTo>
                  <a:pt x="3744160" y="5192628"/>
                </a:lnTo>
                <a:lnTo>
                  <a:pt x="3745956" y="5190801"/>
                </a:lnTo>
                <a:lnTo>
                  <a:pt x="3748850" y="5188202"/>
                </a:lnTo>
                <a:lnTo>
                  <a:pt x="3751443" y="5186937"/>
                </a:lnTo>
                <a:lnTo>
                  <a:pt x="3753489" y="5186057"/>
                </a:lnTo>
                <a:lnTo>
                  <a:pt x="3764360" y="5182891"/>
                </a:lnTo>
                <a:lnTo>
                  <a:pt x="3755977" y="5189356"/>
                </a:lnTo>
                <a:lnTo>
                  <a:pt x="3750737" y="5194169"/>
                </a:lnTo>
                <a:lnTo>
                  <a:pt x="3746595" y="5198209"/>
                </a:lnTo>
                <a:lnTo>
                  <a:pt x="3745196" y="5200316"/>
                </a:lnTo>
                <a:lnTo>
                  <a:pt x="3745046" y="5200982"/>
                </a:lnTo>
                <a:lnTo>
                  <a:pt x="3745144" y="5202598"/>
                </a:lnTo>
                <a:lnTo>
                  <a:pt x="3747038" y="5202386"/>
                </a:lnTo>
                <a:lnTo>
                  <a:pt x="3749729" y="5202735"/>
                </a:lnTo>
                <a:lnTo>
                  <a:pt x="3753519" y="5202312"/>
                </a:lnTo>
                <a:lnTo>
                  <a:pt x="3767930" y="5197774"/>
                </a:lnTo>
                <a:lnTo>
                  <a:pt x="3758300" y="5205679"/>
                </a:lnTo>
                <a:lnTo>
                  <a:pt x="3752610" y="5212493"/>
                </a:lnTo>
                <a:lnTo>
                  <a:pt x="3750359" y="5216321"/>
                </a:lnTo>
                <a:lnTo>
                  <a:pt x="3748813" y="5219095"/>
                </a:lnTo>
                <a:lnTo>
                  <a:pt x="3748209" y="5221764"/>
                </a:lnTo>
                <a:lnTo>
                  <a:pt x="3748006" y="5224713"/>
                </a:lnTo>
                <a:lnTo>
                  <a:pt x="3748750" y="5227556"/>
                </a:lnTo>
                <a:lnTo>
                  <a:pt x="3750195" y="5229344"/>
                </a:lnTo>
                <a:lnTo>
                  <a:pt x="3752985" y="5231309"/>
                </a:lnTo>
                <a:lnTo>
                  <a:pt x="3755375" y="5232992"/>
                </a:lnTo>
                <a:lnTo>
                  <a:pt x="3758712" y="5234571"/>
                </a:lnTo>
                <a:lnTo>
                  <a:pt x="3764095" y="5235269"/>
                </a:lnTo>
                <a:lnTo>
                  <a:pt x="3769478" y="5235969"/>
                </a:lnTo>
                <a:lnTo>
                  <a:pt x="3775958" y="5235893"/>
                </a:lnTo>
                <a:lnTo>
                  <a:pt x="3768576" y="5239971"/>
                </a:lnTo>
                <a:lnTo>
                  <a:pt x="3763086" y="5243837"/>
                </a:lnTo>
                <a:lnTo>
                  <a:pt x="3759892" y="5247769"/>
                </a:lnTo>
                <a:lnTo>
                  <a:pt x="3757794" y="5250930"/>
                </a:lnTo>
                <a:lnTo>
                  <a:pt x="3757591" y="5253880"/>
                </a:lnTo>
                <a:lnTo>
                  <a:pt x="3757787" y="5257109"/>
                </a:lnTo>
                <a:lnTo>
                  <a:pt x="3759328" y="5260513"/>
                </a:lnTo>
                <a:lnTo>
                  <a:pt x="3761418" y="5263531"/>
                </a:lnTo>
                <a:lnTo>
                  <a:pt x="3756185" y="5262165"/>
                </a:lnTo>
                <a:lnTo>
                  <a:pt x="3752448" y="5260307"/>
                </a:lnTo>
                <a:lnTo>
                  <a:pt x="3749260" y="5258062"/>
                </a:lnTo>
                <a:lnTo>
                  <a:pt x="3746074" y="5255818"/>
                </a:lnTo>
                <a:lnTo>
                  <a:pt x="3742691" y="5250342"/>
                </a:lnTo>
                <a:lnTo>
                  <a:pt x="3739609" y="5243534"/>
                </a:lnTo>
                <a:lnTo>
                  <a:pt x="3737075" y="5236339"/>
                </a:lnTo>
                <a:lnTo>
                  <a:pt x="3732249" y="5229075"/>
                </a:lnTo>
                <a:lnTo>
                  <a:pt x="3730311" y="5225390"/>
                </a:lnTo>
                <a:lnTo>
                  <a:pt x="3726078" y="5221637"/>
                </a:lnTo>
                <a:lnTo>
                  <a:pt x="3722093" y="5218831"/>
                </a:lnTo>
                <a:lnTo>
                  <a:pt x="3716514" y="5214902"/>
                </a:lnTo>
                <a:lnTo>
                  <a:pt x="3709380" y="5219927"/>
                </a:lnTo>
                <a:lnTo>
                  <a:pt x="3703343" y="5224179"/>
                </a:lnTo>
                <a:lnTo>
                  <a:pt x="3698652" y="5228604"/>
                </a:lnTo>
                <a:lnTo>
                  <a:pt x="3693959" y="5233031"/>
                </a:lnTo>
                <a:lnTo>
                  <a:pt x="3690765" y="5236965"/>
                </a:lnTo>
                <a:lnTo>
                  <a:pt x="3689065" y="5240406"/>
                </a:lnTo>
                <a:lnTo>
                  <a:pt x="3686817" y="5244234"/>
                </a:lnTo>
                <a:lnTo>
                  <a:pt x="3685668" y="5247289"/>
                </a:lnTo>
                <a:lnTo>
                  <a:pt x="3685465" y="5250237"/>
                </a:lnTo>
                <a:lnTo>
                  <a:pt x="3686209" y="5253081"/>
                </a:lnTo>
                <a:lnTo>
                  <a:pt x="3687501" y="5255538"/>
                </a:lnTo>
                <a:lnTo>
                  <a:pt x="3689494" y="5256941"/>
                </a:lnTo>
                <a:lnTo>
                  <a:pt x="3692284" y="5258905"/>
                </a:lnTo>
                <a:lnTo>
                  <a:pt x="3695621" y="5260482"/>
                </a:lnTo>
                <a:lnTo>
                  <a:pt x="3700456" y="5261567"/>
                </a:lnTo>
                <a:lnTo>
                  <a:pt x="3703943" y="5262479"/>
                </a:lnTo>
                <a:lnTo>
                  <a:pt x="3695365" y="5265713"/>
                </a:lnTo>
                <a:lnTo>
                  <a:pt x="3693169" y="5267260"/>
                </a:lnTo>
                <a:lnTo>
                  <a:pt x="3690427" y="5269191"/>
                </a:lnTo>
                <a:lnTo>
                  <a:pt x="3688231" y="5270738"/>
                </a:lnTo>
                <a:lnTo>
                  <a:pt x="3688328" y="5272353"/>
                </a:lnTo>
                <a:lnTo>
                  <a:pt x="3686478" y="5276461"/>
                </a:lnTo>
                <a:lnTo>
                  <a:pt x="3687869" y="5280533"/>
                </a:lnTo>
                <a:lnTo>
                  <a:pt x="3688710" y="5284991"/>
                </a:lnTo>
                <a:lnTo>
                  <a:pt x="3693884" y="5294816"/>
                </a:lnTo>
                <a:lnTo>
                  <a:pt x="3695372" y="5300503"/>
                </a:lnTo>
                <a:lnTo>
                  <a:pt x="3696859" y="5306190"/>
                </a:lnTo>
                <a:lnTo>
                  <a:pt x="3696305" y="5312753"/>
                </a:lnTo>
                <a:lnTo>
                  <a:pt x="3694604" y="5316195"/>
                </a:lnTo>
                <a:lnTo>
                  <a:pt x="3693455" y="5319250"/>
                </a:lnTo>
                <a:lnTo>
                  <a:pt x="3691209" y="5323076"/>
                </a:lnTo>
                <a:lnTo>
                  <a:pt x="3688714" y="5325956"/>
                </a:lnTo>
                <a:lnTo>
                  <a:pt x="3684721" y="5329329"/>
                </a:lnTo>
                <a:lnTo>
                  <a:pt x="3680580" y="5333368"/>
                </a:lnTo>
                <a:lnTo>
                  <a:pt x="3674942" y="5337899"/>
                </a:lnTo>
                <a:lnTo>
                  <a:pt x="3668505" y="5341871"/>
                </a:lnTo>
                <a:lnTo>
                  <a:pt x="3661671" y="5345561"/>
                </a:lnTo>
                <a:lnTo>
                  <a:pt x="3653191" y="5350412"/>
                </a:lnTo>
                <a:lnTo>
                  <a:pt x="3659815" y="5355849"/>
                </a:lnTo>
                <a:lnTo>
                  <a:pt x="3663995" y="5361884"/>
                </a:lnTo>
                <a:lnTo>
                  <a:pt x="3666129" y="5368798"/>
                </a:lnTo>
                <a:lnTo>
                  <a:pt x="3666919" y="5375538"/>
                </a:lnTo>
                <a:lnTo>
                  <a:pt x="3666758" y="5382385"/>
                </a:lnTo>
                <a:lnTo>
                  <a:pt x="3664159" y="5389828"/>
                </a:lnTo>
                <a:lnTo>
                  <a:pt x="3660851" y="5404503"/>
                </a:lnTo>
                <a:lnTo>
                  <a:pt x="3658798" y="5411562"/>
                </a:lnTo>
                <a:lnTo>
                  <a:pt x="3656596" y="5419286"/>
                </a:lnTo>
                <a:lnTo>
                  <a:pt x="3656438" y="5426132"/>
                </a:lnTo>
                <a:lnTo>
                  <a:pt x="3657226" y="5432871"/>
                </a:lnTo>
                <a:lnTo>
                  <a:pt x="3659211" y="5440453"/>
                </a:lnTo>
                <a:lnTo>
                  <a:pt x="3663392" y="5446488"/>
                </a:lnTo>
                <a:lnTo>
                  <a:pt x="3670811" y="5452486"/>
                </a:lnTo>
                <a:lnTo>
                  <a:pt x="3679179" y="5458379"/>
                </a:lnTo>
                <a:lnTo>
                  <a:pt x="3670954" y="5457999"/>
                </a:lnTo>
                <a:lnTo>
                  <a:pt x="3664474" y="5458072"/>
                </a:lnTo>
                <a:lnTo>
                  <a:pt x="3659038" y="5459656"/>
                </a:lnTo>
                <a:lnTo>
                  <a:pt x="3655197" y="5462361"/>
                </a:lnTo>
                <a:lnTo>
                  <a:pt x="3653646" y="5465136"/>
                </a:lnTo>
                <a:lnTo>
                  <a:pt x="3651948" y="5468576"/>
                </a:lnTo>
                <a:lnTo>
                  <a:pt x="3651047" y="5472579"/>
                </a:lnTo>
                <a:lnTo>
                  <a:pt x="3652286" y="5477318"/>
                </a:lnTo>
                <a:lnTo>
                  <a:pt x="3655315" y="5486408"/>
                </a:lnTo>
                <a:lnTo>
                  <a:pt x="3659691" y="5495673"/>
                </a:lnTo>
                <a:lnTo>
                  <a:pt x="3667697" y="5511361"/>
                </a:lnTo>
                <a:lnTo>
                  <a:pt x="3679967" y="5506088"/>
                </a:lnTo>
                <a:lnTo>
                  <a:pt x="3684206" y="5503662"/>
                </a:lnTo>
                <a:lnTo>
                  <a:pt x="3687896" y="5501624"/>
                </a:lnTo>
                <a:lnTo>
                  <a:pt x="3691190" y="5499305"/>
                </a:lnTo>
                <a:lnTo>
                  <a:pt x="3692987" y="5497478"/>
                </a:lnTo>
                <a:lnTo>
                  <a:pt x="3694686" y="5494036"/>
                </a:lnTo>
                <a:lnTo>
                  <a:pt x="3695439" y="5490701"/>
                </a:lnTo>
                <a:lnTo>
                  <a:pt x="3697137" y="5487261"/>
                </a:lnTo>
                <a:lnTo>
                  <a:pt x="3697491" y="5483644"/>
                </a:lnTo>
                <a:lnTo>
                  <a:pt x="3701484" y="5480271"/>
                </a:lnTo>
                <a:lnTo>
                  <a:pt x="3695101" y="5481960"/>
                </a:lnTo>
                <a:lnTo>
                  <a:pt x="3689266" y="5483264"/>
                </a:lnTo>
                <a:lnTo>
                  <a:pt x="3684132" y="5483513"/>
                </a:lnTo>
                <a:lnTo>
                  <a:pt x="3680096" y="5482987"/>
                </a:lnTo>
                <a:lnTo>
                  <a:pt x="3676758" y="5481410"/>
                </a:lnTo>
                <a:lnTo>
                  <a:pt x="3674516" y="5479059"/>
                </a:lnTo>
                <a:lnTo>
                  <a:pt x="3673772" y="5476216"/>
                </a:lnTo>
                <a:lnTo>
                  <a:pt x="3673329" y="5472040"/>
                </a:lnTo>
                <a:lnTo>
                  <a:pt x="3681907" y="5468805"/>
                </a:lnTo>
                <a:lnTo>
                  <a:pt x="3689937" y="5465955"/>
                </a:lnTo>
                <a:lnTo>
                  <a:pt x="3696718" y="5464546"/>
                </a:lnTo>
                <a:lnTo>
                  <a:pt x="3703198" y="5464472"/>
                </a:lnTo>
                <a:lnTo>
                  <a:pt x="3707233" y="5464997"/>
                </a:lnTo>
                <a:lnTo>
                  <a:pt x="3712070" y="5466082"/>
                </a:lnTo>
                <a:lnTo>
                  <a:pt x="3714859" y="5468046"/>
                </a:lnTo>
                <a:lnTo>
                  <a:pt x="3716398" y="5471451"/>
                </a:lnTo>
                <a:lnTo>
                  <a:pt x="3716594" y="5474680"/>
                </a:lnTo>
                <a:lnTo>
                  <a:pt x="3716639" y="5478577"/>
                </a:lnTo>
                <a:lnTo>
                  <a:pt x="3715587" y="5483247"/>
                </a:lnTo>
                <a:lnTo>
                  <a:pt x="3713189" y="5487742"/>
                </a:lnTo>
                <a:lnTo>
                  <a:pt x="3708896" y="5492449"/>
                </a:lnTo>
                <a:lnTo>
                  <a:pt x="3703655" y="5497261"/>
                </a:lnTo>
                <a:lnTo>
                  <a:pt x="3697318" y="5502847"/>
                </a:lnTo>
                <a:lnTo>
                  <a:pt x="3690182" y="5507872"/>
                </a:lnTo>
                <a:lnTo>
                  <a:pt x="3697241" y="5523664"/>
                </a:lnTo>
                <a:lnTo>
                  <a:pt x="3704751" y="5537456"/>
                </a:lnTo>
                <a:lnTo>
                  <a:pt x="3709270" y="5552233"/>
                </a:lnTo>
                <a:lnTo>
                  <a:pt x="3710457" y="5559254"/>
                </a:lnTo>
                <a:lnTo>
                  <a:pt x="3712044" y="5566554"/>
                </a:lnTo>
                <a:lnTo>
                  <a:pt x="3712284" y="5573681"/>
                </a:lnTo>
                <a:lnTo>
                  <a:pt x="3710878" y="5581966"/>
                </a:lnTo>
                <a:lnTo>
                  <a:pt x="3709474" y="5590251"/>
                </a:lnTo>
                <a:lnTo>
                  <a:pt x="3707118" y="5598644"/>
                </a:lnTo>
                <a:lnTo>
                  <a:pt x="3703916" y="5608756"/>
                </a:lnTo>
                <a:lnTo>
                  <a:pt x="3698969" y="5618412"/>
                </a:lnTo>
                <a:lnTo>
                  <a:pt x="3692774" y="5629509"/>
                </a:lnTo>
                <a:lnTo>
                  <a:pt x="3686030" y="5640993"/>
                </a:lnTo>
                <a:lnTo>
                  <a:pt x="3688173" y="5641729"/>
                </a:lnTo>
                <a:lnTo>
                  <a:pt x="3691014" y="5641412"/>
                </a:lnTo>
                <a:lnTo>
                  <a:pt x="3692510" y="5640919"/>
                </a:lnTo>
                <a:lnTo>
                  <a:pt x="3694158" y="5639759"/>
                </a:lnTo>
                <a:lnTo>
                  <a:pt x="3698148" y="5636388"/>
                </a:lnTo>
                <a:lnTo>
                  <a:pt x="3700944" y="5632173"/>
                </a:lnTo>
                <a:lnTo>
                  <a:pt x="3706141" y="5623464"/>
                </a:lnTo>
                <a:lnTo>
                  <a:pt x="3709538" y="5616580"/>
                </a:lnTo>
                <a:lnTo>
                  <a:pt x="3712869" y="5624337"/>
                </a:lnTo>
                <a:lnTo>
                  <a:pt x="3718438" y="5634444"/>
                </a:lnTo>
                <a:lnTo>
                  <a:pt x="3735256" y="5660202"/>
                </a:lnTo>
                <a:lnTo>
                  <a:pt x="3743962" y="5674834"/>
                </a:lnTo>
                <a:lnTo>
                  <a:pt x="3751321" y="5689294"/>
                </a:lnTo>
                <a:lnTo>
                  <a:pt x="3758680" y="5703753"/>
                </a:lnTo>
                <a:lnTo>
                  <a:pt x="3763101" y="5716915"/>
                </a:lnTo>
                <a:lnTo>
                  <a:pt x="3771123" y="5720244"/>
                </a:lnTo>
                <a:lnTo>
                  <a:pt x="3777249" y="5723785"/>
                </a:lnTo>
                <a:lnTo>
                  <a:pt x="3782431" y="5727434"/>
                </a:lnTo>
                <a:lnTo>
                  <a:pt x="3787459" y="5731749"/>
                </a:lnTo>
                <a:lnTo>
                  <a:pt x="3790045" y="5736662"/>
                </a:lnTo>
                <a:lnTo>
                  <a:pt x="3793029" y="5741856"/>
                </a:lnTo>
                <a:lnTo>
                  <a:pt x="3796557" y="5752842"/>
                </a:lnTo>
                <a:lnTo>
                  <a:pt x="3799381" y="5764881"/>
                </a:lnTo>
                <a:lnTo>
                  <a:pt x="3801907" y="5778254"/>
                </a:lnTo>
                <a:lnTo>
                  <a:pt x="3806576" y="5792364"/>
                </a:lnTo>
                <a:lnTo>
                  <a:pt x="3808957" y="5800227"/>
                </a:lnTo>
                <a:lnTo>
                  <a:pt x="3811889" y="5807703"/>
                </a:lnTo>
                <a:lnTo>
                  <a:pt x="3815182" y="5805383"/>
                </a:lnTo>
                <a:lnTo>
                  <a:pt x="3816980" y="5803556"/>
                </a:lnTo>
                <a:lnTo>
                  <a:pt x="3817679" y="5802503"/>
                </a:lnTo>
                <a:lnTo>
                  <a:pt x="3817581" y="5800888"/>
                </a:lnTo>
                <a:lnTo>
                  <a:pt x="3816686" y="5798712"/>
                </a:lnTo>
                <a:lnTo>
                  <a:pt x="3815642" y="5797202"/>
                </a:lnTo>
                <a:lnTo>
                  <a:pt x="3843977" y="5821022"/>
                </a:lnTo>
                <a:lnTo>
                  <a:pt x="3871063" y="5846281"/>
                </a:lnTo>
                <a:lnTo>
                  <a:pt x="3897353" y="5870979"/>
                </a:lnTo>
                <a:lnTo>
                  <a:pt x="3924740" y="5894905"/>
                </a:lnTo>
                <a:lnTo>
                  <a:pt x="3937835" y="5906447"/>
                </a:lnTo>
                <a:lnTo>
                  <a:pt x="3952577" y="5916828"/>
                </a:lnTo>
                <a:lnTo>
                  <a:pt x="3967320" y="5927211"/>
                </a:lnTo>
                <a:lnTo>
                  <a:pt x="3982912" y="5935872"/>
                </a:lnTo>
                <a:lnTo>
                  <a:pt x="3998354" y="5945200"/>
                </a:lnTo>
                <a:lnTo>
                  <a:pt x="4015743" y="5952035"/>
                </a:lnTo>
                <a:lnTo>
                  <a:pt x="4033529" y="5959151"/>
                </a:lnTo>
                <a:lnTo>
                  <a:pt x="4052166" y="5964546"/>
                </a:lnTo>
                <a:lnTo>
                  <a:pt x="4047075" y="5968691"/>
                </a:lnTo>
                <a:lnTo>
                  <a:pt x="4042684" y="5971782"/>
                </a:lnTo>
                <a:lnTo>
                  <a:pt x="4038596" y="5973540"/>
                </a:lnTo>
                <a:lnTo>
                  <a:pt x="4034656" y="5974631"/>
                </a:lnTo>
                <a:lnTo>
                  <a:pt x="4030416" y="5977057"/>
                </a:lnTo>
                <a:lnTo>
                  <a:pt x="4025778" y="5979200"/>
                </a:lnTo>
                <a:lnTo>
                  <a:pt x="4020537" y="5984014"/>
                </a:lnTo>
                <a:lnTo>
                  <a:pt x="4014996" y="5990161"/>
                </a:lnTo>
                <a:lnTo>
                  <a:pt x="4012299" y="5995990"/>
                </a:lnTo>
                <a:lnTo>
                  <a:pt x="4012341" y="5999886"/>
                </a:lnTo>
                <a:lnTo>
                  <a:pt x="4014034" y="6002623"/>
                </a:lnTo>
                <a:lnTo>
                  <a:pt x="4015329" y="6005080"/>
                </a:lnTo>
                <a:lnTo>
                  <a:pt x="4018815" y="6005990"/>
                </a:lnTo>
                <a:lnTo>
                  <a:pt x="4021903" y="6006621"/>
                </a:lnTo>
                <a:lnTo>
                  <a:pt x="4026094" y="6006477"/>
                </a:lnTo>
                <a:lnTo>
                  <a:pt x="4030430" y="6005668"/>
                </a:lnTo>
                <a:lnTo>
                  <a:pt x="4035866" y="6004085"/>
                </a:lnTo>
                <a:lnTo>
                  <a:pt x="4041452" y="6001835"/>
                </a:lnTo>
                <a:lnTo>
                  <a:pt x="4046240" y="5999022"/>
                </a:lnTo>
                <a:lnTo>
                  <a:pt x="4051028" y="5996212"/>
                </a:lnTo>
                <a:lnTo>
                  <a:pt x="4055968" y="5992733"/>
                </a:lnTo>
                <a:lnTo>
                  <a:pt x="4059961" y="5989360"/>
                </a:lnTo>
                <a:lnTo>
                  <a:pt x="4063954" y="5985988"/>
                </a:lnTo>
                <a:lnTo>
                  <a:pt x="4066201" y="5982160"/>
                </a:lnTo>
                <a:lnTo>
                  <a:pt x="4064751" y="5986548"/>
                </a:lnTo>
                <a:lnTo>
                  <a:pt x="4064894" y="5992060"/>
                </a:lnTo>
                <a:lnTo>
                  <a:pt x="4065884" y="5995852"/>
                </a:lnTo>
                <a:lnTo>
                  <a:pt x="4067277" y="5999922"/>
                </a:lnTo>
                <a:lnTo>
                  <a:pt x="4070712" y="6003115"/>
                </a:lnTo>
                <a:lnTo>
                  <a:pt x="4074546" y="6006588"/>
                </a:lnTo>
                <a:lnTo>
                  <a:pt x="4078928" y="6009675"/>
                </a:lnTo>
                <a:lnTo>
                  <a:pt x="4084258" y="6012655"/>
                </a:lnTo>
                <a:lnTo>
                  <a:pt x="4090438" y="6013915"/>
                </a:lnTo>
                <a:lnTo>
                  <a:pt x="4097813" y="6016017"/>
                </a:lnTo>
                <a:lnTo>
                  <a:pt x="4113413" y="6018500"/>
                </a:lnTo>
                <a:lnTo>
                  <a:pt x="4130757" y="6021438"/>
                </a:lnTo>
                <a:lnTo>
                  <a:pt x="4148799" y="6023323"/>
                </a:lnTo>
                <a:lnTo>
                  <a:pt x="4186479" y="6028215"/>
                </a:lnTo>
                <a:lnTo>
                  <a:pt x="4204372" y="6030766"/>
                </a:lnTo>
                <a:lnTo>
                  <a:pt x="4221564" y="6034371"/>
                </a:lnTo>
                <a:lnTo>
                  <a:pt x="4229487" y="6036087"/>
                </a:lnTo>
                <a:lnTo>
                  <a:pt x="4238909" y="6037310"/>
                </a:lnTo>
                <a:lnTo>
                  <a:pt x="4245885" y="6039130"/>
                </a:lnTo>
                <a:lnTo>
                  <a:pt x="4252161" y="6042006"/>
                </a:lnTo>
                <a:lnTo>
                  <a:pt x="4258989" y="6044494"/>
                </a:lnTo>
                <a:lnTo>
                  <a:pt x="4264717" y="6047755"/>
                </a:lnTo>
                <a:lnTo>
                  <a:pt x="4268950" y="6051509"/>
                </a:lnTo>
                <a:lnTo>
                  <a:pt x="4272481" y="6056316"/>
                </a:lnTo>
                <a:lnTo>
                  <a:pt x="4271484" y="6058704"/>
                </a:lnTo>
                <a:lnTo>
                  <a:pt x="4266093" y="6064183"/>
                </a:lnTo>
                <a:lnTo>
                  <a:pt x="4262198" y="6069172"/>
                </a:lnTo>
                <a:lnTo>
                  <a:pt x="4259701" y="6072051"/>
                </a:lnTo>
                <a:lnTo>
                  <a:pt x="4262145" y="6071453"/>
                </a:lnTo>
                <a:lnTo>
                  <a:pt x="4267581" y="6069870"/>
                </a:lnTo>
                <a:lnTo>
                  <a:pt x="4272069" y="6068393"/>
                </a:lnTo>
                <a:lnTo>
                  <a:pt x="4278303" y="6067371"/>
                </a:lnTo>
                <a:lnTo>
                  <a:pt x="4279648" y="6067545"/>
                </a:lnTo>
                <a:lnTo>
                  <a:pt x="4281542" y="6067334"/>
                </a:lnTo>
                <a:lnTo>
                  <a:pt x="4282339" y="6067895"/>
                </a:lnTo>
                <a:lnTo>
                  <a:pt x="4281489" y="6069615"/>
                </a:lnTo>
                <a:lnTo>
                  <a:pt x="4280091" y="6071723"/>
                </a:lnTo>
                <a:lnTo>
                  <a:pt x="4277346" y="6073655"/>
                </a:lnTo>
                <a:lnTo>
                  <a:pt x="4267166" y="6081946"/>
                </a:lnTo>
                <a:lnTo>
                  <a:pt x="4278038" y="6078780"/>
                </a:lnTo>
                <a:lnTo>
                  <a:pt x="4288909" y="6075614"/>
                </a:lnTo>
                <a:lnTo>
                  <a:pt x="4297982" y="6074275"/>
                </a:lnTo>
                <a:lnTo>
                  <a:pt x="4306509" y="6073322"/>
                </a:lnTo>
                <a:lnTo>
                  <a:pt x="4315282" y="6073316"/>
                </a:lnTo>
                <a:lnTo>
                  <a:pt x="4323907" y="6073977"/>
                </a:lnTo>
                <a:lnTo>
                  <a:pt x="4339656" y="6075794"/>
                </a:lnTo>
                <a:lnTo>
                  <a:pt x="4356352" y="6077503"/>
                </a:lnTo>
                <a:lnTo>
                  <a:pt x="4373049" y="6079213"/>
                </a:lnTo>
                <a:lnTo>
                  <a:pt x="4381822" y="6079208"/>
                </a:lnTo>
                <a:lnTo>
                  <a:pt x="4390197" y="6078923"/>
                </a:lnTo>
                <a:lnTo>
                  <a:pt x="4398722" y="6077969"/>
                </a:lnTo>
                <a:lnTo>
                  <a:pt x="4408195" y="6076909"/>
                </a:lnTo>
                <a:lnTo>
                  <a:pt x="4409791" y="6078032"/>
                </a:lnTo>
                <a:lnTo>
                  <a:pt x="4410586" y="6078592"/>
                </a:lnTo>
                <a:lnTo>
                  <a:pt x="4411728" y="6081717"/>
                </a:lnTo>
                <a:lnTo>
                  <a:pt x="4409879" y="6085825"/>
                </a:lnTo>
                <a:lnTo>
                  <a:pt x="4408029" y="6089934"/>
                </a:lnTo>
                <a:lnTo>
                  <a:pt x="4404135" y="6094922"/>
                </a:lnTo>
                <a:lnTo>
                  <a:pt x="4400240" y="6099909"/>
                </a:lnTo>
                <a:lnTo>
                  <a:pt x="4395400" y="6105001"/>
                </a:lnTo>
                <a:lnTo>
                  <a:pt x="4390459" y="6108480"/>
                </a:lnTo>
                <a:lnTo>
                  <a:pt x="4418869" y="6111482"/>
                </a:lnTo>
                <a:lnTo>
                  <a:pt x="4421712" y="6111165"/>
                </a:lnTo>
                <a:lnTo>
                  <a:pt x="4422657" y="6111058"/>
                </a:lnTo>
                <a:lnTo>
                  <a:pt x="4424306" y="6109898"/>
                </a:lnTo>
                <a:lnTo>
                  <a:pt x="4425950" y="6108740"/>
                </a:lnTo>
                <a:lnTo>
                  <a:pt x="4427102" y="6105684"/>
                </a:lnTo>
                <a:lnTo>
                  <a:pt x="4427854" y="6102349"/>
                </a:lnTo>
                <a:lnTo>
                  <a:pt x="4429455" y="6097293"/>
                </a:lnTo>
                <a:lnTo>
                  <a:pt x="4431454" y="6092517"/>
                </a:lnTo>
                <a:lnTo>
                  <a:pt x="4435252" y="6085915"/>
                </a:lnTo>
                <a:lnTo>
                  <a:pt x="4437598" y="6083702"/>
                </a:lnTo>
                <a:lnTo>
                  <a:pt x="4440793" y="6079768"/>
                </a:lnTo>
                <a:lnTo>
                  <a:pt x="4449506" y="6088224"/>
                </a:lnTo>
                <a:lnTo>
                  <a:pt x="4459166" y="6096573"/>
                </a:lnTo>
                <a:lnTo>
                  <a:pt x="4467482" y="6104747"/>
                </a:lnTo>
                <a:lnTo>
                  <a:pt x="4476494" y="6111867"/>
                </a:lnTo>
                <a:lnTo>
                  <a:pt x="4480479" y="6114674"/>
                </a:lnTo>
                <a:lnTo>
                  <a:pt x="4485411" y="6117374"/>
                </a:lnTo>
                <a:lnTo>
                  <a:pt x="4491439" y="6119301"/>
                </a:lnTo>
                <a:lnTo>
                  <a:pt x="4497221" y="6120280"/>
                </a:lnTo>
                <a:lnTo>
                  <a:pt x="4503702" y="6120206"/>
                </a:lnTo>
                <a:lnTo>
                  <a:pt x="4510731" y="6119746"/>
                </a:lnTo>
                <a:lnTo>
                  <a:pt x="4518856" y="6118512"/>
                </a:lnTo>
                <a:lnTo>
                  <a:pt x="4527436" y="6115276"/>
                </a:lnTo>
                <a:lnTo>
                  <a:pt x="4523938" y="6120545"/>
                </a:lnTo>
                <a:lnTo>
                  <a:pt x="4520444" y="6125813"/>
                </a:lnTo>
                <a:lnTo>
                  <a:pt x="4517842" y="6133257"/>
                </a:lnTo>
                <a:lnTo>
                  <a:pt x="4515939" y="6139647"/>
                </a:lnTo>
                <a:lnTo>
                  <a:pt x="4512940" y="6146810"/>
                </a:lnTo>
                <a:lnTo>
                  <a:pt x="4518527" y="6144560"/>
                </a:lnTo>
                <a:lnTo>
                  <a:pt x="4523961" y="6142977"/>
                </a:lnTo>
                <a:lnTo>
                  <a:pt x="4529247" y="6142061"/>
                </a:lnTo>
                <a:lnTo>
                  <a:pt x="4533983" y="6141532"/>
                </a:lnTo>
                <a:lnTo>
                  <a:pt x="4543953" y="6142367"/>
                </a:lnTo>
                <a:lnTo>
                  <a:pt x="4553522" y="6142924"/>
                </a:lnTo>
                <a:lnTo>
                  <a:pt x="4569918" y="6145967"/>
                </a:lnTo>
                <a:lnTo>
                  <a:pt x="4577992" y="6147016"/>
                </a:lnTo>
                <a:lnTo>
                  <a:pt x="4584473" y="6146942"/>
                </a:lnTo>
                <a:lnTo>
                  <a:pt x="4582623" y="6151050"/>
                </a:lnTo>
                <a:lnTo>
                  <a:pt x="4580527" y="6154211"/>
                </a:lnTo>
                <a:lnTo>
                  <a:pt x="4577879" y="6157759"/>
                </a:lnTo>
                <a:lnTo>
                  <a:pt x="4575685" y="6159304"/>
                </a:lnTo>
                <a:lnTo>
                  <a:pt x="4570745" y="6162783"/>
                </a:lnTo>
                <a:lnTo>
                  <a:pt x="4565160" y="6165033"/>
                </a:lnTo>
                <a:lnTo>
                  <a:pt x="4560122" y="6166897"/>
                </a:lnTo>
                <a:lnTo>
                  <a:pt x="4555332" y="6169708"/>
                </a:lnTo>
                <a:lnTo>
                  <a:pt x="4550394" y="6173186"/>
                </a:lnTo>
                <a:lnTo>
                  <a:pt x="4548049" y="6175399"/>
                </a:lnTo>
                <a:lnTo>
                  <a:pt x="4545404" y="6178946"/>
                </a:lnTo>
                <a:lnTo>
                  <a:pt x="4556619" y="6178343"/>
                </a:lnTo>
                <a:lnTo>
                  <a:pt x="4566287" y="6180514"/>
                </a:lnTo>
                <a:lnTo>
                  <a:pt x="4576504" y="6182298"/>
                </a:lnTo>
                <a:lnTo>
                  <a:pt x="4586021" y="6185136"/>
                </a:lnTo>
                <a:lnTo>
                  <a:pt x="4605152" y="6192426"/>
                </a:lnTo>
                <a:lnTo>
                  <a:pt x="4625084" y="6200277"/>
                </a:lnTo>
                <a:lnTo>
                  <a:pt x="4635000" y="6203395"/>
                </a:lnTo>
                <a:lnTo>
                  <a:pt x="4645862" y="6206408"/>
                </a:lnTo>
                <a:lnTo>
                  <a:pt x="4657576" y="6207699"/>
                </a:lnTo>
                <a:lnTo>
                  <a:pt x="4669837" y="6208605"/>
                </a:lnTo>
                <a:lnTo>
                  <a:pt x="4683895" y="6207683"/>
                </a:lnTo>
                <a:lnTo>
                  <a:pt x="4689977" y="6207329"/>
                </a:lnTo>
                <a:lnTo>
                  <a:pt x="4697858" y="6205146"/>
                </a:lnTo>
                <a:lnTo>
                  <a:pt x="4705584" y="6203634"/>
                </a:lnTo>
                <a:lnTo>
                  <a:pt x="4712516" y="6201558"/>
                </a:lnTo>
                <a:lnTo>
                  <a:pt x="4721891" y="6198884"/>
                </a:lnTo>
                <a:lnTo>
                  <a:pt x="4730070" y="6195368"/>
                </a:lnTo>
                <a:lnTo>
                  <a:pt x="4729663" y="6201266"/>
                </a:lnTo>
                <a:lnTo>
                  <a:pt x="4728063" y="6206322"/>
                </a:lnTo>
                <a:lnTo>
                  <a:pt x="4725817" y="6210150"/>
                </a:lnTo>
                <a:lnTo>
                  <a:pt x="4723468" y="6212364"/>
                </a:lnTo>
                <a:lnTo>
                  <a:pt x="4720877" y="6213629"/>
                </a:lnTo>
                <a:lnTo>
                  <a:pt x="4716936" y="6214719"/>
                </a:lnTo>
                <a:lnTo>
                  <a:pt x="4709358" y="6215566"/>
                </a:lnTo>
                <a:lnTo>
                  <a:pt x="4701382" y="6216133"/>
                </a:lnTo>
                <a:lnTo>
                  <a:pt x="4696645" y="6216663"/>
                </a:lnTo>
                <a:lnTo>
                  <a:pt x="4691760" y="6217859"/>
                </a:lnTo>
                <a:lnTo>
                  <a:pt x="4687671" y="6219616"/>
                </a:lnTo>
                <a:lnTo>
                  <a:pt x="4683828" y="6222322"/>
                </a:lnTo>
                <a:lnTo>
                  <a:pt x="4680234" y="6225976"/>
                </a:lnTo>
                <a:lnTo>
                  <a:pt x="4676341" y="6230963"/>
                </a:lnTo>
                <a:lnTo>
                  <a:pt x="4680623" y="6232435"/>
                </a:lnTo>
                <a:lnTo>
                  <a:pt x="4686008" y="6233133"/>
                </a:lnTo>
                <a:lnTo>
                  <a:pt x="4690593" y="6233271"/>
                </a:lnTo>
                <a:lnTo>
                  <a:pt x="4695878" y="6232356"/>
                </a:lnTo>
                <a:lnTo>
                  <a:pt x="4706697" y="6231470"/>
                </a:lnTo>
                <a:lnTo>
                  <a:pt x="4718913" y="6228479"/>
                </a:lnTo>
                <a:lnTo>
                  <a:pt x="4730882" y="6224540"/>
                </a:lnTo>
                <a:lnTo>
                  <a:pt x="4743001" y="6219934"/>
                </a:lnTo>
                <a:lnTo>
                  <a:pt x="4769284" y="6209842"/>
                </a:lnTo>
                <a:lnTo>
                  <a:pt x="4781403" y="6205236"/>
                </a:lnTo>
                <a:lnTo>
                  <a:pt x="4793373" y="6201297"/>
                </a:lnTo>
                <a:lnTo>
                  <a:pt x="4805189" y="6198026"/>
                </a:lnTo>
                <a:lnTo>
                  <a:pt x="4815360" y="6195912"/>
                </a:lnTo>
                <a:lnTo>
                  <a:pt x="4820097" y="6195383"/>
                </a:lnTo>
                <a:lnTo>
                  <a:pt x="4825081" y="6195801"/>
                </a:lnTo>
                <a:lnTo>
                  <a:pt x="4828968" y="6196992"/>
                </a:lnTo>
                <a:lnTo>
                  <a:pt x="4833005" y="6197516"/>
                </a:lnTo>
                <a:lnTo>
                  <a:pt x="4836741" y="6199375"/>
                </a:lnTo>
                <a:lnTo>
                  <a:pt x="4839928" y="6201619"/>
                </a:lnTo>
                <a:lnTo>
                  <a:pt x="4843515" y="6204146"/>
                </a:lnTo>
                <a:lnTo>
                  <a:pt x="4846401" y="6207724"/>
                </a:lnTo>
                <a:lnTo>
                  <a:pt x="4848296" y="6207512"/>
                </a:lnTo>
                <a:lnTo>
                  <a:pt x="4850740" y="6206913"/>
                </a:lnTo>
                <a:lnTo>
                  <a:pt x="4852386" y="6205754"/>
                </a:lnTo>
                <a:lnTo>
                  <a:pt x="4854581" y="6204208"/>
                </a:lnTo>
                <a:lnTo>
                  <a:pt x="4856281" y="6200767"/>
                </a:lnTo>
                <a:lnTo>
                  <a:pt x="4860176" y="6195780"/>
                </a:lnTo>
                <a:lnTo>
                  <a:pt x="4862175" y="6191004"/>
                </a:lnTo>
                <a:lnTo>
                  <a:pt x="4864423" y="6187176"/>
                </a:lnTo>
                <a:lnTo>
                  <a:pt x="4867868" y="6184190"/>
                </a:lnTo>
                <a:lnTo>
                  <a:pt x="4870062" y="6182645"/>
                </a:lnTo>
                <a:lnTo>
                  <a:pt x="4872105" y="6181765"/>
                </a:lnTo>
                <a:lnTo>
                  <a:pt x="4877384" y="6187028"/>
                </a:lnTo>
                <a:lnTo>
                  <a:pt x="4884459" y="6190463"/>
                </a:lnTo>
                <a:lnTo>
                  <a:pt x="4890187" y="6193725"/>
                </a:lnTo>
                <a:lnTo>
                  <a:pt x="4897561" y="6195826"/>
                </a:lnTo>
                <a:lnTo>
                  <a:pt x="4905087" y="6197261"/>
                </a:lnTo>
                <a:lnTo>
                  <a:pt x="4913311" y="6197642"/>
                </a:lnTo>
                <a:lnTo>
                  <a:pt x="4920189" y="6197849"/>
                </a:lnTo>
                <a:lnTo>
                  <a:pt x="4929265" y="6196509"/>
                </a:lnTo>
                <a:lnTo>
                  <a:pt x="4937388" y="6195278"/>
                </a:lnTo>
                <a:lnTo>
                  <a:pt x="4946761" y="6192606"/>
                </a:lnTo>
                <a:lnTo>
                  <a:pt x="4954641" y="6190423"/>
                </a:lnTo>
                <a:lnTo>
                  <a:pt x="4965113" y="6186976"/>
                </a:lnTo>
                <a:lnTo>
                  <a:pt x="4973842" y="6183074"/>
                </a:lnTo>
                <a:lnTo>
                  <a:pt x="4982971" y="6179452"/>
                </a:lnTo>
                <a:lnTo>
                  <a:pt x="5001674" y="6170208"/>
                </a:lnTo>
                <a:lnTo>
                  <a:pt x="5000666" y="6178775"/>
                </a:lnTo>
                <a:lnTo>
                  <a:pt x="4999959" y="6186007"/>
                </a:lnTo>
                <a:lnTo>
                  <a:pt x="5000598" y="6193414"/>
                </a:lnTo>
                <a:lnTo>
                  <a:pt x="5001290" y="6198538"/>
                </a:lnTo>
                <a:lnTo>
                  <a:pt x="5002928" y="6203558"/>
                </a:lnTo>
                <a:lnTo>
                  <a:pt x="5005267" y="6207523"/>
                </a:lnTo>
                <a:lnTo>
                  <a:pt x="5008702" y="6210716"/>
                </a:lnTo>
                <a:lnTo>
                  <a:pt x="5012438" y="6212574"/>
                </a:lnTo>
                <a:lnTo>
                  <a:pt x="5016324" y="6213766"/>
                </a:lnTo>
                <a:lnTo>
                  <a:pt x="5021707" y="6214464"/>
                </a:lnTo>
                <a:lnTo>
                  <a:pt x="5027091" y="6215163"/>
                </a:lnTo>
                <a:lnTo>
                  <a:pt x="5032623" y="6215195"/>
                </a:lnTo>
                <a:lnTo>
                  <a:pt x="5043991" y="6213923"/>
                </a:lnTo>
                <a:lnTo>
                  <a:pt x="5057555" y="6211106"/>
                </a:lnTo>
                <a:lnTo>
                  <a:pt x="5085528" y="6203752"/>
                </a:lnTo>
                <a:lnTo>
                  <a:pt x="5098693" y="6200655"/>
                </a:lnTo>
                <a:lnTo>
                  <a:pt x="5112652" y="6198119"/>
                </a:lnTo>
                <a:lnTo>
                  <a:pt x="5119683" y="6197657"/>
                </a:lnTo>
                <a:lnTo>
                  <a:pt x="5125614" y="6197970"/>
                </a:lnTo>
                <a:lnTo>
                  <a:pt x="5131545" y="6198283"/>
                </a:lnTo>
                <a:lnTo>
                  <a:pt x="5137326" y="6199262"/>
                </a:lnTo>
                <a:lnTo>
                  <a:pt x="5142560" y="6200627"/>
                </a:lnTo>
                <a:lnTo>
                  <a:pt x="5147490" y="6203329"/>
                </a:lnTo>
                <a:lnTo>
                  <a:pt x="5152271" y="6206695"/>
                </a:lnTo>
                <a:lnTo>
                  <a:pt x="5156903" y="6210729"/>
                </a:lnTo>
                <a:lnTo>
                  <a:pt x="5164586" y="6205318"/>
                </a:lnTo>
                <a:lnTo>
                  <a:pt x="5173467" y="6200749"/>
                </a:lnTo>
                <a:lnTo>
                  <a:pt x="5182193" y="6196847"/>
                </a:lnTo>
                <a:lnTo>
                  <a:pt x="5190373" y="6193331"/>
                </a:lnTo>
                <a:lnTo>
                  <a:pt x="5199350" y="6190377"/>
                </a:lnTo>
                <a:lnTo>
                  <a:pt x="5208725" y="6187703"/>
                </a:lnTo>
                <a:lnTo>
                  <a:pt x="5217401" y="6186083"/>
                </a:lnTo>
                <a:lnTo>
                  <a:pt x="5225527" y="6184849"/>
                </a:lnTo>
                <a:lnTo>
                  <a:pt x="5234604" y="6183509"/>
                </a:lnTo>
                <a:lnTo>
                  <a:pt x="5243924" y="6183118"/>
                </a:lnTo>
                <a:lnTo>
                  <a:pt x="5252299" y="6182831"/>
                </a:lnTo>
                <a:lnTo>
                  <a:pt x="5261072" y="6182826"/>
                </a:lnTo>
                <a:lnTo>
                  <a:pt x="5276973" y="6183974"/>
                </a:lnTo>
                <a:lnTo>
                  <a:pt x="5291077" y="6186949"/>
                </a:lnTo>
                <a:lnTo>
                  <a:pt x="5295864" y="6184139"/>
                </a:lnTo>
                <a:lnTo>
                  <a:pt x="5299307" y="6181153"/>
                </a:lnTo>
                <a:lnTo>
                  <a:pt x="5302903" y="6177500"/>
                </a:lnTo>
                <a:lnTo>
                  <a:pt x="5305699" y="6173285"/>
                </a:lnTo>
                <a:lnTo>
                  <a:pt x="5311295" y="6164855"/>
                </a:lnTo>
                <a:lnTo>
                  <a:pt x="5316586" y="6157761"/>
                </a:lnTo>
                <a:lnTo>
                  <a:pt x="5323515" y="6155687"/>
                </a:lnTo>
                <a:lnTo>
                  <a:pt x="5326359" y="6155367"/>
                </a:lnTo>
                <a:lnTo>
                  <a:pt x="5327156" y="6155929"/>
                </a:lnTo>
                <a:lnTo>
                  <a:pt x="5327954" y="6156490"/>
                </a:lnTo>
                <a:lnTo>
                  <a:pt x="5326004" y="6158984"/>
                </a:lnTo>
                <a:lnTo>
                  <a:pt x="5322308" y="6167201"/>
                </a:lnTo>
                <a:lnTo>
                  <a:pt x="5321654" y="6172150"/>
                </a:lnTo>
                <a:lnTo>
                  <a:pt x="5321397" y="6177383"/>
                </a:lnTo>
                <a:lnTo>
                  <a:pt x="5324787" y="6176678"/>
                </a:lnTo>
                <a:lnTo>
                  <a:pt x="5327380" y="6175413"/>
                </a:lnTo>
                <a:lnTo>
                  <a:pt x="5331771" y="6172321"/>
                </a:lnTo>
                <a:lnTo>
                  <a:pt x="5335764" y="6168948"/>
                </a:lnTo>
                <a:lnTo>
                  <a:pt x="5339508" y="6164627"/>
                </a:lnTo>
                <a:lnTo>
                  <a:pt x="5342702" y="6160695"/>
                </a:lnTo>
                <a:lnTo>
                  <a:pt x="5347243" y="6156935"/>
                </a:lnTo>
                <a:lnTo>
                  <a:pt x="5352031" y="6154124"/>
                </a:lnTo>
                <a:lnTo>
                  <a:pt x="5355024" y="6153139"/>
                </a:lnTo>
                <a:lnTo>
                  <a:pt x="5357619" y="6151874"/>
                </a:lnTo>
                <a:lnTo>
                  <a:pt x="5357671" y="6149591"/>
                </a:lnTo>
                <a:lnTo>
                  <a:pt x="5355679" y="6148188"/>
                </a:lnTo>
                <a:lnTo>
                  <a:pt x="5353386" y="6148120"/>
                </a:lnTo>
                <a:lnTo>
                  <a:pt x="5351640" y="6147665"/>
                </a:lnTo>
                <a:lnTo>
                  <a:pt x="5345809" y="6148966"/>
                </a:lnTo>
                <a:lnTo>
                  <a:pt x="5340923" y="6150163"/>
                </a:lnTo>
                <a:lnTo>
                  <a:pt x="5348055" y="6145140"/>
                </a:lnTo>
                <a:lnTo>
                  <a:pt x="5355589" y="6140395"/>
                </a:lnTo>
                <a:lnTo>
                  <a:pt x="5363371" y="6136598"/>
                </a:lnTo>
                <a:lnTo>
                  <a:pt x="5371550" y="6133083"/>
                </a:lnTo>
                <a:lnTo>
                  <a:pt x="5380129" y="6129848"/>
                </a:lnTo>
                <a:lnTo>
                  <a:pt x="5388953" y="6127561"/>
                </a:lnTo>
                <a:lnTo>
                  <a:pt x="5406606" y="6122987"/>
                </a:lnTo>
                <a:lnTo>
                  <a:pt x="5441456" y="6115839"/>
                </a:lnTo>
                <a:lnTo>
                  <a:pt x="5458013" y="6112037"/>
                </a:lnTo>
                <a:lnTo>
                  <a:pt x="5466290" y="6110136"/>
                </a:lnTo>
                <a:lnTo>
                  <a:pt x="5474319" y="6107288"/>
                </a:lnTo>
                <a:lnTo>
                  <a:pt x="5469478" y="6112381"/>
                </a:lnTo>
                <a:lnTo>
                  <a:pt x="5464388" y="6116527"/>
                </a:lnTo>
                <a:lnTo>
                  <a:pt x="5457802" y="6121165"/>
                </a:lnTo>
                <a:lnTo>
                  <a:pt x="5451216" y="6125802"/>
                </a:lnTo>
                <a:lnTo>
                  <a:pt x="5444233" y="6130160"/>
                </a:lnTo>
                <a:lnTo>
                  <a:pt x="5437550" y="6133182"/>
                </a:lnTo>
                <a:lnTo>
                  <a:pt x="5429368" y="6136700"/>
                </a:lnTo>
                <a:lnTo>
                  <a:pt x="5421740" y="6139826"/>
                </a:lnTo>
                <a:lnTo>
                  <a:pt x="5414258" y="6142290"/>
                </a:lnTo>
                <a:lnTo>
                  <a:pt x="5405983" y="6144189"/>
                </a:lnTo>
                <a:lnTo>
                  <a:pt x="5398651" y="6145985"/>
                </a:lnTo>
                <a:lnTo>
                  <a:pt x="5391623" y="6146446"/>
                </a:lnTo>
                <a:lnTo>
                  <a:pt x="5385142" y="6146520"/>
                </a:lnTo>
                <a:lnTo>
                  <a:pt x="5379360" y="6145541"/>
                </a:lnTo>
                <a:lnTo>
                  <a:pt x="5373731" y="6143894"/>
                </a:lnTo>
                <a:lnTo>
                  <a:pt x="5369745" y="6141088"/>
                </a:lnTo>
                <a:lnTo>
                  <a:pt x="5367399" y="6143302"/>
                </a:lnTo>
                <a:lnTo>
                  <a:pt x="5366001" y="6145409"/>
                </a:lnTo>
                <a:lnTo>
                  <a:pt x="5363852" y="6150851"/>
                </a:lnTo>
                <a:lnTo>
                  <a:pt x="5361851" y="6155626"/>
                </a:lnTo>
                <a:lnTo>
                  <a:pt x="5358956" y="6158226"/>
                </a:lnTo>
                <a:lnTo>
                  <a:pt x="5356761" y="6159772"/>
                </a:lnTo>
                <a:lnTo>
                  <a:pt x="5358702" y="6163457"/>
                </a:lnTo>
                <a:lnTo>
                  <a:pt x="5361039" y="6167423"/>
                </a:lnTo>
                <a:lnTo>
                  <a:pt x="5363678" y="6170055"/>
                </a:lnTo>
                <a:lnTo>
                  <a:pt x="5366165" y="6173352"/>
                </a:lnTo>
                <a:lnTo>
                  <a:pt x="5370451" y="6174825"/>
                </a:lnTo>
                <a:lnTo>
                  <a:pt x="5373392" y="6176121"/>
                </a:lnTo>
                <a:lnTo>
                  <a:pt x="5377826" y="6176925"/>
                </a:lnTo>
                <a:lnTo>
                  <a:pt x="5381464" y="6177170"/>
                </a:lnTo>
                <a:lnTo>
                  <a:pt x="5387147" y="6176534"/>
                </a:lnTo>
                <a:lnTo>
                  <a:pt x="5391485" y="6175725"/>
                </a:lnTo>
                <a:lnTo>
                  <a:pt x="5396125" y="6173579"/>
                </a:lnTo>
                <a:lnTo>
                  <a:pt x="5399816" y="6171541"/>
                </a:lnTo>
                <a:lnTo>
                  <a:pt x="5404206" y="6168449"/>
                </a:lnTo>
                <a:lnTo>
                  <a:pt x="5408746" y="6164690"/>
                </a:lnTo>
                <a:lnTo>
                  <a:pt x="5412641" y="6159703"/>
                </a:lnTo>
                <a:lnTo>
                  <a:pt x="5415989" y="6155101"/>
                </a:lnTo>
                <a:lnTo>
                  <a:pt x="5423514" y="6156536"/>
                </a:lnTo>
                <a:lnTo>
                  <a:pt x="5430490" y="6158358"/>
                </a:lnTo>
                <a:lnTo>
                  <a:pt x="5443741" y="6163055"/>
                </a:lnTo>
                <a:lnTo>
                  <a:pt x="5455899" y="6168523"/>
                </a:lnTo>
                <a:lnTo>
                  <a:pt x="5463125" y="6171292"/>
                </a:lnTo>
                <a:lnTo>
                  <a:pt x="5469703" y="6172833"/>
                </a:lnTo>
                <a:lnTo>
                  <a:pt x="5474190" y="6171356"/>
                </a:lnTo>
                <a:lnTo>
                  <a:pt x="5477882" y="6169317"/>
                </a:lnTo>
                <a:lnTo>
                  <a:pt x="5481174" y="6166998"/>
                </a:lnTo>
                <a:lnTo>
                  <a:pt x="5483121" y="6164504"/>
                </a:lnTo>
                <a:lnTo>
                  <a:pt x="5485369" y="6160677"/>
                </a:lnTo>
                <a:lnTo>
                  <a:pt x="5486521" y="6157621"/>
                </a:lnTo>
                <a:lnTo>
                  <a:pt x="5488325" y="6149616"/>
                </a:lnTo>
                <a:lnTo>
                  <a:pt x="5490129" y="6141611"/>
                </a:lnTo>
                <a:lnTo>
                  <a:pt x="5493128" y="6134447"/>
                </a:lnTo>
                <a:lnTo>
                  <a:pt x="5494827" y="6131007"/>
                </a:lnTo>
                <a:lnTo>
                  <a:pt x="5496774" y="6128513"/>
                </a:lnTo>
                <a:lnTo>
                  <a:pt x="5500067" y="6126193"/>
                </a:lnTo>
                <a:lnTo>
                  <a:pt x="5504554" y="6124718"/>
                </a:lnTo>
                <a:lnTo>
                  <a:pt x="5505347" y="6131456"/>
                </a:lnTo>
                <a:lnTo>
                  <a:pt x="5507931" y="6136370"/>
                </a:lnTo>
                <a:lnTo>
                  <a:pt x="5510517" y="6141282"/>
                </a:lnTo>
                <a:lnTo>
                  <a:pt x="5513005" y="6144582"/>
                </a:lnTo>
                <a:lnTo>
                  <a:pt x="5516989" y="6147387"/>
                </a:lnTo>
                <a:lnTo>
                  <a:pt x="5520177" y="6149633"/>
                </a:lnTo>
                <a:lnTo>
                  <a:pt x="5523913" y="6151490"/>
                </a:lnTo>
                <a:lnTo>
                  <a:pt x="5527951" y="6152013"/>
                </a:lnTo>
                <a:lnTo>
                  <a:pt x="5532137" y="6151871"/>
                </a:lnTo>
                <a:lnTo>
                  <a:pt x="5537671" y="6151903"/>
                </a:lnTo>
                <a:lnTo>
                  <a:pt x="5542009" y="6151094"/>
                </a:lnTo>
                <a:lnTo>
                  <a:pt x="5547295" y="6150177"/>
                </a:lnTo>
                <a:lnTo>
                  <a:pt x="5557616" y="6147397"/>
                </a:lnTo>
                <a:lnTo>
                  <a:pt x="5568088" y="6143951"/>
                </a:lnTo>
                <a:lnTo>
                  <a:pt x="5590830" y="6135231"/>
                </a:lnTo>
                <a:lnTo>
                  <a:pt x="5600754" y="6132171"/>
                </a:lnTo>
                <a:lnTo>
                  <a:pt x="5611626" y="6129004"/>
                </a:lnTo>
                <a:lnTo>
                  <a:pt x="5616361" y="6128475"/>
                </a:lnTo>
                <a:lnTo>
                  <a:pt x="5620549" y="6128331"/>
                </a:lnTo>
                <a:lnTo>
                  <a:pt x="5625533" y="6128750"/>
                </a:lnTo>
                <a:lnTo>
                  <a:pt x="5629022" y="6129660"/>
                </a:lnTo>
                <a:lnTo>
                  <a:pt x="5632907" y="6130853"/>
                </a:lnTo>
                <a:lnTo>
                  <a:pt x="5636095" y="6133098"/>
                </a:lnTo>
                <a:lnTo>
                  <a:pt x="5639680" y="6135623"/>
                </a:lnTo>
                <a:lnTo>
                  <a:pt x="5642418" y="6139868"/>
                </a:lnTo>
                <a:lnTo>
                  <a:pt x="5649401" y="6135512"/>
                </a:lnTo>
                <a:lnTo>
                  <a:pt x="5657732" y="6131328"/>
                </a:lnTo>
                <a:lnTo>
                  <a:pt x="5667009" y="6127040"/>
                </a:lnTo>
                <a:lnTo>
                  <a:pt x="5675736" y="6123139"/>
                </a:lnTo>
                <a:lnTo>
                  <a:pt x="5696833" y="6115578"/>
                </a:lnTo>
                <a:lnTo>
                  <a:pt x="5717777" y="6108684"/>
                </a:lnTo>
                <a:lnTo>
                  <a:pt x="5740864" y="6102526"/>
                </a:lnTo>
                <a:lnTo>
                  <a:pt x="5763652" y="6097703"/>
                </a:lnTo>
                <a:lnTo>
                  <a:pt x="5786038" y="6092599"/>
                </a:lnTo>
                <a:lnTo>
                  <a:pt x="5808526" y="6089111"/>
                </a:lnTo>
                <a:lnTo>
                  <a:pt x="5804429" y="6097046"/>
                </a:lnTo>
                <a:lnTo>
                  <a:pt x="5802376" y="6104103"/>
                </a:lnTo>
                <a:lnTo>
                  <a:pt x="5802520" y="6109615"/>
                </a:lnTo>
                <a:lnTo>
                  <a:pt x="5803414" y="6111791"/>
                </a:lnTo>
                <a:lnTo>
                  <a:pt x="5805007" y="6112913"/>
                </a:lnTo>
                <a:lnTo>
                  <a:pt x="5805900" y="6115090"/>
                </a:lnTo>
                <a:lnTo>
                  <a:pt x="5808992" y="6115719"/>
                </a:lnTo>
                <a:lnTo>
                  <a:pt x="5814072" y="6117752"/>
                </a:lnTo>
                <a:lnTo>
                  <a:pt x="5821101" y="6117292"/>
                </a:lnTo>
                <a:lnTo>
                  <a:pt x="5829077" y="6116725"/>
                </a:lnTo>
                <a:lnTo>
                  <a:pt x="5821847" y="6120135"/>
                </a:lnTo>
                <a:lnTo>
                  <a:pt x="5816658" y="6122666"/>
                </a:lnTo>
                <a:lnTo>
                  <a:pt x="5811772" y="6123862"/>
                </a:lnTo>
                <a:lnTo>
                  <a:pt x="5806088" y="6124498"/>
                </a:lnTo>
                <a:lnTo>
                  <a:pt x="5802999" y="6123868"/>
                </a:lnTo>
                <a:lnTo>
                  <a:pt x="5798563" y="6123062"/>
                </a:lnTo>
                <a:lnTo>
                  <a:pt x="5791836" y="6122189"/>
                </a:lnTo>
                <a:lnTo>
                  <a:pt x="5789294" y="6121173"/>
                </a:lnTo>
                <a:lnTo>
                  <a:pt x="5784707" y="6121036"/>
                </a:lnTo>
                <a:lnTo>
                  <a:pt x="5781716" y="6122020"/>
                </a:lnTo>
                <a:lnTo>
                  <a:pt x="5776679" y="6123885"/>
                </a:lnTo>
                <a:lnTo>
                  <a:pt x="5772288" y="6126976"/>
                </a:lnTo>
                <a:lnTo>
                  <a:pt x="5766651" y="6131508"/>
                </a:lnTo>
                <a:lnTo>
                  <a:pt x="5761109" y="6137655"/>
                </a:lnTo>
                <a:lnTo>
                  <a:pt x="5754570" y="6146189"/>
                </a:lnTo>
                <a:lnTo>
                  <a:pt x="5763582" y="6153310"/>
                </a:lnTo>
                <a:lnTo>
                  <a:pt x="5766469" y="6156889"/>
                </a:lnTo>
                <a:lnTo>
                  <a:pt x="5772349" y="6159483"/>
                </a:lnTo>
                <a:lnTo>
                  <a:pt x="5776483" y="6161622"/>
                </a:lnTo>
                <a:lnTo>
                  <a:pt x="5780520" y="6162146"/>
                </a:lnTo>
                <a:lnTo>
                  <a:pt x="5783211" y="6162496"/>
                </a:lnTo>
                <a:lnTo>
                  <a:pt x="5786204" y="6161511"/>
                </a:lnTo>
                <a:lnTo>
                  <a:pt x="5789594" y="6160806"/>
                </a:lnTo>
                <a:lnTo>
                  <a:pt x="5794083" y="6159329"/>
                </a:lnTo>
                <a:lnTo>
                  <a:pt x="5797774" y="6157291"/>
                </a:lnTo>
                <a:lnTo>
                  <a:pt x="5786859" y="6156559"/>
                </a:lnTo>
                <a:lnTo>
                  <a:pt x="5784317" y="6155544"/>
                </a:lnTo>
                <a:lnTo>
                  <a:pt x="5781625" y="6155195"/>
                </a:lnTo>
                <a:lnTo>
                  <a:pt x="5781926" y="6153860"/>
                </a:lnTo>
                <a:lnTo>
                  <a:pt x="5781281" y="6152631"/>
                </a:lnTo>
                <a:lnTo>
                  <a:pt x="5782528" y="6151192"/>
                </a:lnTo>
                <a:lnTo>
                  <a:pt x="5784723" y="6149646"/>
                </a:lnTo>
                <a:lnTo>
                  <a:pt x="5790610" y="6146062"/>
                </a:lnTo>
                <a:lnTo>
                  <a:pt x="5798789" y="6142546"/>
                </a:lnTo>
                <a:lnTo>
                  <a:pt x="5819485" y="6134706"/>
                </a:lnTo>
                <a:lnTo>
                  <a:pt x="5816688" y="6138920"/>
                </a:lnTo>
                <a:lnTo>
                  <a:pt x="5814291" y="6143414"/>
                </a:lnTo>
                <a:lnTo>
                  <a:pt x="5812689" y="6148470"/>
                </a:lnTo>
                <a:lnTo>
                  <a:pt x="5812584" y="6153034"/>
                </a:lnTo>
                <a:lnTo>
                  <a:pt x="5810575" y="6163989"/>
                </a:lnTo>
                <a:lnTo>
                  <a:pt x="5809118" y="6174556"/>
                </a:lnTo>
                <a:lnTo>
                  <a:pt x="5786279" y="6181661"/>
                </a:lnTo>
                <a:lnTo>
                  <a:pt x="5760146" y="6191085"/>
                </a:lnTo>
                <a:lnTo>
                  <a:pt x="5732617" y="6202616"/>
                </a:lnTo>
                <a:lnTo>
                  <a:pt x="5717753" y="6209155"/>
                </a:lnTo>
                <a:lnTo>
                  <a:pt x="5703440" y="6215307"/>
                </a:lnTo>
                <a:lnTo>
                  <a:pt x="5688824" y="6222793"/>
                </a:lnTo>
                <a:lnTo>
                  <a:pt x="5675008" y="6230841"/>
                </a:lnTo>
                <a:lnTo>
                  <a:pt x="5661586" y="6239169"/>
                </a:lnTo>
                <a:lnTo>
                  <a:pt x="5648017" y="6248164"/>
                </a:lnTo>
                <a:lnTo>
                  <a:pt x="5636342" y="6256947"/>
                </a:lnTo>
                <a:lnTo>
                  <a:pt x="5624516" y="6266399"/>
                </a:lnTo>
                <a:lnTo>
                  <a:pt x="5614832" y="6276586"/>
                </a:lnTo>
                <a:lnTo>
                  <a:pt x="5606494" y="6286946"/>
                </a:lnTo>
                <a:lnTo>
                  <a:pt x="5650874" y="6276457"/>
                </a:lnTo>
                <a:lnTo>
                  <a:pt x="5670968" y="6271285"/>
                </a:lnTo>
                <a:lnTo>
                  <a:pt x="5679546" y="6268050"/>
                </a:lnTo>
                <a:lnTo>
                  <a:pt x="5687026" y="6265587"/>
                </a:lnTo>
                <a:lnTo>
                  <a:pt x="5686335" y="6260463"/>
                </a:lnTo>
                <a:lnTo>
                  <a:pt x="5684548" y="6256110"/>
                </a:lnTo>
                <a:lnTo>
                  <a:pt x="5682455" y="6253094"/>
                </a:lnTo>
                <a:lnTo>
                  <a:pt x="5680065" y="6251409"/>
                </a:lnTo>
                <a:lnTo>
                  <a:pt x="5676727" y="6249832"/>
                </a:lnTo>
                <a:lnTo>
                  <a:pt x="5673488" y="6249868"/>
                </a:lnTo>
                <a:lnTo>
                  <a:pt x="5669150" y="6250679"/>
                </a:lnTo>
                <a:lnTo>
                  <a:pt x="5664264" y="6251876"/>
                </a:lnTo>
                <a:lnTo>
                  <a:pt x="5663767" y="6249980"/>
                </a:lnTo>
                <a:lnTo>
                  <a:pt x="5663820" y="6247698"/>
                </a:lnTo>
                <a:lnTo>
                  <a:pt x="5665616" y="6245872"/>
                </a:lnTo>
                <a:lnTo>
                  <a:pt x="5666316" y="6244818"/>
                </a:lnTo>
                <a:lnTo>
                  <a:pt x="5668510" y="6243273"/>
                </a:lnTo>
                <a:lnTo>
                  <a:pt x="5670556" y="6242393"/>
                </a:lnTo>
                <a:lnTo>
                  <a:pt x="5675594" y="6240530"/>
                </a:lnTo>
                <a:lnTo>
                  <a:pt x="5686861" y="6237644"/>
                </a:lnTo>
                <a:lnTo>
                  <a:pt x="5691900" y="6235781"/>
                </a:lnTo>
                <a:lnTo>
                  <a:pt x="5693395" y="6235288"/>
                </a:lnTo>
                <a:lnTo>
                  <a:pt x="5695590" y="6233742"/>
                </a:lnTo>
                <a:lnTo>
                  <a:pt x="5692642" y="6238623"/>
                </a:lnTo>
                <a:lnTo>
                  <a:pt x="5691343" y="6242346"/>
                </a:lnTo>
                <a:lnTo>
                  <a:pt x="5690441" y="6246348"/>
                </a:lnTo>
                <a:lnTo>
                  <a:pt x="5691336" y="6248524"/>
                </a:lnTo>
                <a:lnTo>
                  <a:pt x="5692230" y="6250700"/>
                </a:lnTo>
                <a:lnTo>
                  <a:pt x="5693274" y="6252209"/>
                </a:lnTo>
                <a:lnTo>
                  <a:pt x="5697808" y="6254628"/>
                </a:lnTo>
                <a:lnTo>
                  <a:pt x="5703440" y="6256275"/>
                </a:lnTo>
                <a:lnTo>
                  <a:pt x="5708371" y="6258975"/>
                </a:lnTo>
                <a:lnTo>
                  <a:pt x="5710762" y="6260658"/>
                </a:lnTo>
                <a:lnTo>
                  <a:pt x="5713152" y="6262342"/>
                </a:lnTo>
                <a:lnTo>
                  <a:pt x="5714444" y="6264799"/>
                </a:lnTo>
                <a:lnTo>
                  <a:pt x="5715437" y="6268589"/>
                </a:lnTo>
                <a:lnTo>
                  <a:pt x="5696086" y="6276606"/>
                </a:lnTo>
                <a:lnTo>
                  <a:pt x="5675141" y="6283498"/>
                </a:lnTo>
                <a:lnTo>
                  <a:pt x="5677975" y="6289360"/>
                </a:lnTo>
                <a:lnTo>
                  <a:pt x="5680314" y="6293324"/>
                </a:lnTo>
                <a:lnTo>
                  <a:pt x="5684448" y="6295465"/>
                </a:lnTo>
                <a:lnTo>
                  <a:pt x="5689831" y="6296162"/>
                </a:lnTo>
                <a:lnTo>
                  <a:pt x="5695912" y="6295808"/>
                </a:lnTo>
                <a:lnTo>
                  <a:pt x="5702295" y="6294119"/>
                </a:lnTo>
                <a:lnTo>
                  <a:pt x="5708280" y="6292149"/>
                </a:lnTo>
                <a:lnTo>
                  <a:pt x="5715362" y="6289407"/>
                </a:lnTo>
                <a:lnTo>
                  <a:pt x="5730073" y="6283536"/>
                </a:lnTo>
                <a:lnTo>
                  <a:pt x="5744237" y="6278051"/>
                </a:lnTo>
                <a:lnTo>
                  <a:pt x="5750620" y="6276362"/>
                </a:lnTo>
                <a:lnTo>
                  <a:pt x="5756853" y="6275339"/>
                </a:lnTo>
                <a:lnTo>
                  <a:pt x="5762784" y="6275652"/>
                </a:lnTo>
                <a:lnTo>
                  <a:pt x="5767618" y="6276736"/>
                </a:lnTo>
                <a:lnTo>
                  <a:pt x="5767513" y="6281301"/>
                </a:lnTo>
                <a:lnTo>
                  <a:pt x="5766512" y="6283689"/>
                </a:lnTo>
                <a:lnTo>
                  <a:pt x="5765514" y="6286077"/>
                </a:lnTo>
                <a:lnTo>
                  <a:pt x="5763318" y="6287622"/>
                </a:lnTo>
                <a:lnTo>
                  <a:pt x="5761822" y="6288114"/>
                </a:lnTo>
                <a:lnTo>
                  <a:pt x="5758979" y="6288433"/>
                </a:lnTo>
                <a:lnTo>
                  <a:pt x="5753049" y="6288120"/>
                </a:lnTo>
                <a:lnTo>
                  <a:pt x="5746019" y="6288580"/>
                </a:lnTo>
                <a:lnTo>
                  <a:pt x="5741831" y="6288723"/>
                </a:lnTo>
                <a:lnTo>
                  <a:pt x="5737892" y="6289814"/>
                </a:lnTo>
                <a:lnTo>
                  <a:pt x="5734351" y="6291185"/>
                </a:lnTo>
                <a:lnTo>
                  <a:pt x="5729165" y="6293715"/>
                </a:lnTo>
                <a:lnTo>
                  <a:pt x="5725570" y="6297370"/>
                </a:lnTo>
                <a:lnTo>
                  <a:pt x="5721429" y="6301409"/>
                </a:lnTo>
                <a:lnTo>
                  <a:pt x="5723713" y="6307657"/>
                </a:lnTo>
                <a:lnTo>
                  <a:pt x="5727546" y="6311130"/>
                </a:lnTo>
                <a:lnTo>
                  <a:pt x="5731531" y="6313937"/>
                </a:lnTo>
                <a:lnTo>
                  <a:pt x="5735268" y="6315793"/>
                </a:lnTo>
                <a:lnTo>
                  <a:pt x="5739456" y="6315651"/>
                </a:lnTo>
                <a:lnTo>
                  <a:pt x="5743643" y="6315508"/>
                </a:lnTo>
                <a:lnTo>
                  <a:pt x="5748130" y="6314031"/>
                </a:lnTo>
                <a:lnTo>
                  <a:pt x="5753018" y="6312834"/>
                </a:lnTo>
                <a:lnTo>
                  <a:pt x="5762844" y="6308160"/>
                </a:lnTo>
                <a:lnTo>
                  <a:pt x="5772919" y="6304432"/>
                </a:lnTo>
                <a:lnTo>
                  <a:pt x="5778352" y="6302850"/>
                </a:lnTo>
                <a:lnTo>
                  <a:pt x="5783239" y="6301652"/>
                </a:lnTo>
                <a:lnTo>
                  <a:pt x="5789322" y="6301297"/>
                </a:lnTo>
                <a:lnTo>
                  <a:pt x="5794306" y="6301716"/>
                </a:lnTo>
                <a:lnTo>
                  <a:pt x="5791704" y="6309160"/>
                </a:lnTo>
                <a:lnTo>
                  <a:pt x="5788307" y="6316042"/>
                </a:lnTo>
                <a:lnTo>
                  <a:pt x="5783713" y="6322083"/>
                </a:lnTo>
                <a:lnTo>
                  <a:pt x="5778871" y="6327176"/>
                </a:lnTo>
                <a:lnTo>
                  <a:pt x="5772835" y="6331428"/>
                </a:lnTo>
                <a:lnTo>
                  <a:pt x="5766400" y="6335398"/>
                </a:lnTo>
                <a:lnTo>
                  <a:pt x="5758617" y="6339196"/>
                </a:lnTo>
                <a:lnTo>
                  <a:pt x="5750588" y="6342044"/>
                </a:lnTo>
                <a:lnTo>
                  <a:pt x="5734132" y="6347460"/>
                </a:lnTo>
                <a:lnTo>
                  <a:pt x="5717827" y="6352209"/>
                </a:lnTo>
                <a:lnTo>
                  <a:pt x="5702316" y="6357519"/>
                </a:lnTo>
                <a:lnTo>
                  <a:pt x="5694136" y="6361035"/>
                </a:lnTo>
                <a:lnTo>
                  <a:pt x="5686905" y="6364445"/>
                </a:lnTo>
                <a:lnTo>
                  <a:pt x="5683613" y="6366763"/>
                </a:lnTo>
                <a:lnTo>
                  <a:pt x="5679770" y="6369469"/>
                </a:lnTo>
                <a:lnTo>
                  <a:pt x="5674928" y="6374563"/>
                </a:lnTo>
                <a:lnTo>
                  <a:pt x="5667441" y="6383203"/>
                </a:lnTo>
                <a:lnTo>
                  <a:pt x="5666042" y="6385311"/>
                </a:lnTo>
                <a:lnTo>
                  <a:pt x="5663297" y="6387243"/>
                </a:lnTo>
                <a:lnTo>
                  <a:pt x="5660305" y="6388227"/>
                </a:lnTo>
                <a:lnTo>
                  <a:pt x="5657712" y="6389492"/>
                </a:lnTo>
                <a:lnTo>
                  <a:pt x="5653922" y="6389917"/>
                </a:lnTo>
                <a:lnTo>
                  <a:pt x="5649735" y="6390059"/>
                </a:lnTo>
                <a:lnTo>
                  <a:pt x="5644751" y="6389642"/>
                </a:lnTo>
                <a:lnTo>
                  <a:pt x="5638970" y="6388662"/>
                </a:lnTo>
                <a:lnTo>
                  <a:pt x="5637820" y="6391717"/>
                </a:lnTo>
                <a:lnTo>
                  <a:pt x="5635173" y="6395264"/>
                </a:lnTo>
                <a:lnTo>
                  <a:pt x="5629331" y="6402745"/>
                </a:lnTo>
                <a:lnTo>
                  <a:pt x="5620498" y="6411211"/>
                </a:lnTo>
                <a:lnTo>
                  <a:pt x="5609619" y="6420556"/>
                </a:lnTo>
                <a:lnTo>
                  <a:pt x="5597544" y="6429059"/>
                </a:lnTo>
                <a:lnTo>
                  <a:pt x="5584372" y="6438335"/>
                </a:lnTo>
                <a:lnTo>
                  <a:pt x="5570005" y="6446770"/>
                </a:lnTo>
                <a:lnTo>
                  <a:pt x="5556487" y="6453484"/>
                </a:lnTo>
                <a:lnTo>
                  <a:pt x="5557241" y="6450147"/>
                </a:lnTo>
                <a:lnTo>
                  <a:pt x="5558939" y="6446706"/>
                </a:lnTo>
                <a:lnTo>
                  <a:pt x="5563134" y="6440384"/>
                </a:lnTo>
                <a:lnTo>
                  <a:pt x="5566631" y="6435116"/>
                </a:lnTo>
                <a:lnTo>
                  <a:pt x="5567382" y="6431781"/>
                </a:lnTo>
                <a:lnTo>
                  <a:pt x="5568834" y="6427392"/>
                </a:lnTo>
                <a:lnTo>
                  <a:pt x="5559707" y="6431013"/>
                </a:lnTo>
                <a:lnTo>
                  <a:pt x="5551129" y="6434248"/>
                </a:lnTo>
                <a:lnTo>
                  <a:pt x="5544146" y="6438605"/>
                </a:lnTo>
                <a:lnTo>
                  <a:pt x="5536761" y="6442683"/>
                </a:lnTo>
                <a:lnTo>
                  <a:pt x="5530973" y="6447882"/>
                </a:lnTo>
                <a:lnTo>
                  <a:pt x="5525185" y="6453081"/>
                </a:lnTo>
                <a:lnTo>
                  <a:pt x="5521289" y="6458069"/>
                </a:lnTo>
                <a:lnTo>
                  <a:pt x="5516696" y="6464109"/>
                </a:lnTo>
                <a:lnTo>
                  <a:pt x="5512502" y="6470431"/>
                </a:lnTo>
                <a:lnTo>
                  <a:pt x="5509101" y="6477315"/>
                </a:lnTo>
                <a:lnTo>
                  <a:pt x="5503404" y="6490306"/>
                </a:lnTo>
                <a:lnTo>
                  <a:pt x="5497554" y="6503967"/>
                </a:lnTo>
                <a:lnTo>
                  <a:pt x="5492350" y="6518854"/>
                </a:lnTo>
                <a:lnTo>
                  <a:pt x="5494342" y="6520257"/>
                </a:lnTo>
                <a:lnTo>
                  <a:pt x="5497036" y="6520606"/>
                </a:lnTo>
                <a:lnTo>
                  <a:pt x="5498380" y="6520780"/>
                </a:lnTo>
                <a:lnTo>
                  <a:pt x="5501222" y="6520463"/>
                </a:lnTo>
                <a:lnTo>
                  <a:pt x="5506808" y="6518213"/>
                </a:lnTo>
                <a:lnTo>
                  <a:pt x="5511048" y="6515788"/>
                </a:lnTo>
                <a:lnTo>
                  <a:pt x="5516934" y="6512204"/>
                </a:lnTo>
                <a:lnTo>
                  <a:pt x="5523069" y="6509567"/>
                </a:lnTo>
                <a:lnTo>
                  <a:pt x="5526460" y="6508863"/>
                </a:lnTo>
                <a:lnTo>
                  <a:pt x="5530249" y="6508439"/>
                </a:lnTo>
                <a:lnTo>
                  <a:pt x="5533887" y="6508683"/>
                </a:lnTo>
                <a:lnTo>
                  <a:pt x="5537225" y="6510261"/>
                </a:lnTo>
                <a:lnTo>
                  <a:pt x="5527399" y="6514936"/>
                </a:lnTo>
                <a:lnTo>
                  <a:pt x="5519467" y="6519399"/>
                </a:lnTo>
                <a:lnTo>
                  <a:pt x="5513980" y="6523264"/>
                </a:lnTo>
                <a:lnTo>
                  <a:pt x="5509288" y="6527691"/>
                </a:lnTo>
                <a:lnTo>
                  <a:pt x="5505695" y="6531344"/>
                </a:lnTo>
                <a:lnTo>
                  <a:pt x="5502498" y="6535278"/>
                </a:lnTo>
                <a:lnTo>
                  <a:pt x="5501349" y="6538332"/>
                </a:lnTo>
                <a:lnTo>
                  <a:pt x="5499498" y="6542441"/>
                </a:lnTo>
                <a:lnTo>
                  <a:pt x="5498243" y="6550059"/>
                </a:lnTo>
                <a:lnTo>
                  <a:pt x="5495988" y="6560066"/>
                </a:lnTo>
                <a:lnTo>
                  <a:pt x="5493439" y="6565229"/>
                </a:lnTo>
                <a:lnTo>
                  <a:pt x="5489642" y="6571830"/>
                </a:lnTo>
                <a:lnTo>
                  <a:pt x="5484899" y="6578537"/>
                </a:lnTo>
                <a:lnTo>
                  <a:pt x="5478910" y="6586684"/>
                </a:lnTo>
                <a:lnTo>
                  <a:pt x="5469783" y="6590306"/>
                </a:lnTo>
                <a:lnTo>
                  <a:pt x="5459310" y="6593752"/>
                </a:lnTo>
                <a:lnTo>
                  <a:pt x="5439862" y="6600154"/>
                </a:lnTo>
                <a:lnTo>
                  <a:pt x="5420164" y="6605607"/>
                </a:lnTo>
                <a:lnTo>
                  <a:pt x="5402461" y="6612463"/>
                </a:lnTo>
                <a:lnTo>
                  <a:pt x="5394281" y="6615979"/>
                </a:lnTo>
                <a:lnTo>
                  <a:pt x="5386501" y="6619774"/>
                </a:lnTo>
                <a:lnTo>
                  <a:pt x="5380064" y="6623746"/>
                </a:lnTo>
                <a:lnTo>
                  <a:pt x="5374975" y="6627891"/>
                </a:lnTo>
                <a:lnTo>
                  <a:pt x="5371080" y="6632879"/>
                </a:lnTo>
                <a:lnTo>
                  <a:pt x="5369480" y="6637934"/>
                </a:lnTo>
                <a:lnTo>
                  <a:pt x="5369622" y="6643446"/>
                </a:lnTo>
                <a:lnTo>
                  <a:pt x="5370810" y="6650466"/>
                </a:lnTo>
                <a:lnTo>
                  <a:pt x="5357592" y="6655846"/>
                </a:lnTo>
                <a:lnTo>
                  <a:pt x="5346270" y="6661014"/>
                </a:lnTo>
                <a:lnTo>
                  <a:pt x="5322182" y="6669560"/>
                </a:lnTo>
                <a:lnTo>
                  <a:pt x="5299989" y="6677893"/>
                </a:lnTo>
                <a:lnTo>
                  <a:pt x="5279992" y="6684680"/>
                </a:lnTo>
                <a:lnTo>
                  <a:pt x="5269370" y="6688793"/>
                </a:lnTo>
                <a:lnTo>
                  <a:pt x="5259693" y="6692802"/>
                </a:lnTo>
                <a:lnTo>
                  <a:pt x="5250416" y="6697091"/>
                </a:lnTo>
                <a:lnTo>
                  <a:pt x="5241537" y="6701660"/>
                </a:lnTo>
                <a:lnTo>
                  <a:pt x="5232907" y="6707177"/>
                </a:lnTo>
                <a:lnTo>
                  <a:pt x="5224525" y="6713641"/>
                </a:lnTo>
                <a:lnTo>
                  <a:pt x="5218035" y="6719894"/>
                </a:lnTo>
                <a:lnTo>
                  <a:pt x="5210301" y="6727586"/>
                </a:lnTo>
                <a:lnTo>
                  <a:pt x="5205618" y="6725834"/>
                </a:lnTo>
                <a:lnTo>
                  <a:pt x="5201481" y="6723695"/>
                </a:lnTo>
                <a:lnTo>
                  <a:pt x="5196648" y="6722610"/>
                </a:lnTo>
                <a:lnTo>
                  <a:pt x="5192362" y="6721138"/>
                </a:lnTo>
                <a:lnTo>
                  <a:pt x="5187378" y="6720720"/>
                </a:lnTo>
                <a:lnTo>
                  <a:pt x="5182394" y="6720302"/>
                </a:lnTo>
                <a:lnTo>
                  <a:pt x="5172373" y="6721747"/>
                </a:lnTo>
                <a:lnTo>
                  <a:pt x="5161654" y="6724246"/>
                </a:lnTo>
                <a:lnTo>
                  <a:pt x="5151728" y="6727307"/>
                </a:lnTo>
                <a:lnTo>
                  <a:pt x="5140955" y="6732088"/>
                </a:lnTo>
                <a:lnTo>
                  <a:pt x="5130033" y="6737536"/>
                </a:lnTo>
                <a:lnTo>
                  <a:pt x="5118957" y="6743651"/>
                </a:lnTo>
                <a:lnTo>
                  <a:pt x="5108679" y="6750328"/>
                </a:lnTo>
                <a:lnTo>
                  <a:pt x="5087029" y="6764453"/>
                </a:lnTo>
                <a:lnTo>
                  <a:pt x="5065626" y="6779527"/>
                </a:lnTo>
                <a:lnTo>
                  <a:pt x="5045320" y="6793827"/>
                </a:lnTo>
                <a:lnTo>
                  <a:pt x="5070640" y="6796198"/>
                </a:lnTo>
                <a:lnTo>
                  <a:pt x="5081954" y="6797210"/>
                </a:lnTo>
                <a:lnTo>
                  <a:pt x="5093170" y="6796605"/>
                </a:lnTo>
                <a:lnTo>
                  <a:pt x="5105486" y="6795228"/>
                </a:lnTo>
                <a:lnTo>
                  <a:pt x="5112114" y="6794488"/>
                </a:lnTo>
                <a:lnTo>
                  <a:pt x="5119046" y="6792412"/>
                </a:lnTo>
                <a:lnTo>
                  <a:pt x="5125828" y="6791004"/>
                </a:lnTo>
                <a:lnTo>
                  <a:pt x="5132910" y="6788262"/>
                </a:lnTo>
                <a:lnTo>
                  <a:pt x="5149668" y="6781511"/>
                </a:lnTo>
                <a:lnTo>
                  <a:pt x="5149712" y="6785407"/>
                </a:lnTo>
                <a:lnTo>
                  <a:pt x="5148262" y="6789795"/>
                </a:lnTo>
                <a:lnTo>
                  <a:pt x="5146561" y="6793239"/>
                </a:lnTo>
                <a:lnTo>
                  <a:pt x="5143368" y="6797171"/>
                </a:lnTo>
                <a:lnTo>
                  <a:pt x="5139774" y="6800825"/>
                </a:lnTo>
                <a:lnTo>
                  <a:pt x="5135632" y="6804865"/>
                </a:lnTo>
                <a:lnTo>
                  <a:pt x="5131240" y="6807957"/>
                </a:lnTo>
                <a:lnTo>
                  <a:pt x="5126053" y="6810487"/>
                </a:lnTo>
                <a:lnTo>
                  <a:pt x="5121264" y="6813299"/>
                </a:lnTo>
                <a:lnTo>
                  <a:pt x="5117023" y="6815724"/>
                </a:lnTo>
                <a:lnTo>
                  <a:pt x="5112138" y="6816920"/>
                </a:lnTo>
                <a:lnTo>
                  <a:pt x="5107650" y="6818396"/>
                </a:lnTo>
                <a:lnTo>
                  <a:pt x="5103860" y="6818821"/>
                </a:lnTo>
                <a:lnTo>
                  <a:pt x="5101169" y="6818471"/>
                </a:lnTo>
                <a:lnTo>
                  <a:pt x="5098478" y="6818122"/>
                </a:lnTo>
                <a:lnTo>
                  <a:pt x="5097582" y="6815946"/>
                </a:lnTo>
                <a:lnTo>
                  <a:pt x="5091147" y="6819918"/>
                </a:lnTo>
                <a:lnTo>
                  <a:pt x="5086058" y="6824063"/>
                </a:lnTo>
                <a:lnTo>
                  <a:pt x="5081615" y="6829437"/>
                </a:lnTo>
                <a:lnTo>
                  <a:pt x="5077171" y="6834811"/>
                </a:lnTo>
                <a:lnTo>
                  <a:pt x="5074075" y="6840359"/>
                </a:lnTo>
                <a:lnTo>
                  <a:pt x="5070827" y="6846574"/>
                </a:lnTo>
                <a:lnTo>
                  <a:pt x="5066614" y="6857999"/>
                </a:lnTo>
                <a:lnTo>
                  <a:pt x="2609954" y="6857999"/>
                </a:lnTo>
                <a:lnTo>
                  <a:pt x="2575971" y="6829609"/>
                </a:lnTo>
                <a:lnTo>
                  <a:pt x="2559739" y="6813540"/>
                </a:lnTo>
                <a:lnTo>
                  <a:pt x="2542961" y="6797858"/>
                </a:lnTo>
                <a:lnTo>
                  <a:pt x="2526880" y="6781123"/>
                </a:lnTo>
                <a:lnTo>
                  <a:pt x="2512295" y="6763896"/>
                </a:lnTo>
                <a:lnTo>
                  <a:pt x="2498659" y="6746561"/>
                </a:lnTo>
                <a:lnTo>
                  <a:pt x="2492788" y="6737789"/>
                </a:lnTo>
                <a:lnTo>
                  <a:pt x="2487616" y="6727962"/>
                </a:lnTo>
                <a:lnTo>
                  <a:pt x="2479316" y="6707431"/>
                </a:lnTo>
                <a:lnTo>
                  <a:pt x="2474406" y="6686195"/>
                </a:lnTo>
                <a:lnTo>
                  <a:pt x="2468476" y="6685883"/>
                </a:lnTo>
                <a:lnTo>
                  <a:pt x="2462243" y="6686905"/>
                </a:lnTo>
                <a:lnTo>
                  <a:pt x="2457605" y="6689050"/>
                </a:lnTo>
                <a:lnTo>
                  <a:pt x="2453516" y="6690807"/>
                </a:lnTo>
                <a:lnTo>
                  <a:pt x="2449675" y="6693512"/>
                </a:lnTo>
                <a:lnTo>
                  <a:pt x="2447576" y="6696673"/>
                </a:lnTo>
                <a:lnTo>
                  <a:pt x="2444381" y="6700607"/>
                </a:lnTo>
                <a:lnTo>
                  <a:pt x="2442133" y="6704435"/>
                </a:lnTo>
                <a:lnTo>
                  <a:pt x="2438982" y="6712265"/>
                </a:lnTo>
                <a:lnTo>
                  <a:pt x="2438125" y="6720164"/>
                </a:lnTo>
                <a:lnTo>
                  <a:pt x="2438762" y="6727571"/>
                </a:lnTo>
                <a:lnTo>
                  <a:pt x="2440554" y="6731923"/>
                </a:lnTo>
                <a:lnTo>
                  <a:pt x="2433630" y="6727820"/>
                </a:lnTo>
                <a:lnTo>
                  <a:pt x="2424217" y="6720418"/>
                </a:lnTo>
                <a:lnTo>
                  <a:pt x="2413211" y="6711895"/>
                </a:lnTo>
                <a:lnTo>
                  <a:pt x="2402655" y="6701370"/>
                </a:lnTo>
                <a:lnTo>
                  <a:pt x="2392402" y="6689510"/>
                </a:lnTo>
                <a:lnTo>
                  <a:pt x="2382148" y="6677651"/>
                </a:lnTo>
                <a:lnTo>
                  <a:pt x="2373239" y="6665967"/>
                </a:lnTo>
                <a:lnTo>
                  <a:pt x="2366474" y="6655018"/>
                </a:lnTo>
                <a:lnTo>
                  <a:pt x="2373060" y="6650380"/>
                </a:lnTo>
                <a:lnTo>
                  <a:pt x="2377850" y="6647569"/>
                </a:lnTo>
                <a:lnTo>
                  <a:pt x="2381789" y="6646478"/>
                </a:lnTo>
                <a:lnTo>
                  <a:pt x="2384080" y="6646546"/>
                </a:lnTo>
                <a:lnTo>
                  <a:pt x="2385976" y="6646334"/>
                </a:lnTo>
                <a:lnTo>
                  <a:pt x="2386472" y="6648231"/>
                </a:lnTo>
                <a:lnTo>
                  <a:pt x="2388012" y="6651635"/>
                </a:lnTo>
                <a:lnTo>
                  <a:pt x="2387757" y="6656866"/>
                </a:lnTo>
                <a:lnTo>
                  <a:pt x="2387704" y="6659147"/>
                </a:lnTo>
                <a:lnTo>
                  <a:pt x="2388998" y="6661604"/>
                </a:lnTo>
                <a:lnTo>
                  <a:pt x="2390592" y="6662727"/>
                </a:lnTo>
                <a:lnTo>
                  <a:pt x="2392184" y="6663848"/>
                </a:lnTo>
                <a:lnTo>
                  <a:pt x="2395974" y="6663425"/>
                </a:lnTo>
                <a:lnTo>
                  <a:pt x="2399516" y="6662054"/>
                </a:lnTo>
                <a:lnTo>
                  <a:pt x="2402260" y="6660121"/>
                </a:lnTo>
                <a:lnTo>
                  <a:pt x="2404206" y="6657628"/>
                </a:lnTo>
                <a:lnTo>
                  <a:pt x="2405207" y="6655240"/>
                </a:lnTo>
                <a:lnTo>
                  <a:pt x="2405807" y="6652571"/>
                </a:lnTo>
                <a:lnTo>
                  <a:pt x="2405312" y="6650676"/>
                </a:lnTo>
                <a:lnTo>
                  <a:pt x="2404417" y="6648499"/>
                </a:lnTo>
                <a:lnTo>
                  <a:pt x="2400335" y="6644079"/>
                </a:lnTo>
                <a:lnTo>
                  <a:pt x="2390675" y="6635730"/>
                </a:lnTo>
                <a:lnTo>
                  <a:pt x="2387540" y="6631204"/>
                </a:lnTo>
                <a:lnTo>
                  <a:pt x="2386097" y="6629414"/>
                </a:lnTo>
                <a:lnTo>
                  <a:pt x="2386148" y="6627132"/>
                </a:lnTo>
                <a:lnTo>
                  <a:pt x="2381713" y="6626327"/>
                </a:lnTo>
                <a:lnTo>
                  <a:pt x="2380766" y="6626434"/>
                </a:lnTo>
                <a:lnTo>
                  <a:pt x="2380218" y="6626819"/>
                </a:lnTo>
                <a:lnTo>
                  <a:pt x="2376925" y="6629139"/>
                </a:lnTo>
                <a:lnTo>
                  <a:pt x="2374578" y="6631352"/>
                </a:lnTo>
                <a:lnTo>
                  <a:pt x="2371931" y="6634899"/>
                </a:lnTo>
                <a:lnTo>
                  <a:pt x="2368489" y="6637886"/>
                </a:lnTo>
                <a:lnTo>
                  <a:pt x="2363799" y="6642311"/>
                </a:lnTo>
                <a:lnTo>
                  <a:pt x="2358062" y="6645229"/>
                </a:lnTo>
                <a:lnTo>
                  <a:pt x="2342086" y="6623929"/>
                </a:lnTo>
                <a:lnTo>
                  <a:pt x="2328405" y="6602699"/>
                </a:lnTo>
                <a:lnTo>
                  <a:pt x="2316068" y="6581642"/>
                </a:lnTo>
                <a:lnTo>
                  <a:pt x="2303182" y="6560975"/>
                </a:lnTo>
                <a:lnTo>
                  <a:pt x="2282149" y="6519106"/>
                </a:lnTo>
                <a:lnTo>
                  <a:pt x="2262859" y="6477695"/>
                </a:lnTo>
                <a:lnTo>
                  <a:pt x="2252665" y="6457374"/>
                </a:lnTo>
                <a:lnTo>
                  <a:pt x="2241923" y="6437441"/>
                </a:lnTo>
                <a:lnTo>
                  <a:pt x="2219490" y="6397680"/>
                </a:lnTo>
                <a:lnTo>
                  <a:pt x="2196413" y="6356691"/>
                </a:lnTo>
                <a:lnTo>
                  <a:pt x="2185022" y="6335530"/>
                </a:lnTo>
                <a:lnTo>
                  <a:pt x="2174332" y="6313315"/>
                </a:lnTo>
                <a:lnTo>
                  <a:pt x="2168545" y="6318514"/>
                </a:lnTo>
                <a:lnTo>
                  <a:pt x="2164101" y="6323887"/>
                </a:lnTo>
                <a:lnTo>
                  <a:pt x="2161003" y="6329436"/>
                </a:lnTo>
                <a:lnTo>
                  <a:pt x="2158454" y="6334598"/>
                </a:lnTo>
                <a:lnTo>
                  <a:pt x="2156853" y="6339655"/>
                </a:lnTo>
                <a:lnTo>
                  <a:pt x="2156047" y="6345272"/>
                </a:lnTo>
                <a:lnTo>
                  <a:pt x="2155793" y="6350503"/>
                </a:lnTo>
                <a:lnTo>
                  <a:pt x="2156334" y="6356295"/>
                </a:lnTo>
                <a:lnTo>
                  <a:pt x="2159613" y="6366333"/>
                </a:lnTo>
                <a:lnTo>
                  <a:pt x="2164634" y="6376827"/>
                </a:lnTo>
                <a:lnTo>
                  <a:pt x="2171000" y="6387495"/>
                </a:lnTo>
                <a:lnTo>
                  <a:pt x="2178315" y="6398056"/>
                </a:lnTo>
                <a:lnTo>
                  <a:pt x="2185929" y="6407285"/>
                </a:lnTo>
                <a:lnTo>
                  <a:pt x="2192599" y="6416618"/>
                </a:lnTo>
                <a:lnTo>
                  <a:pt x="2198318" y="6426059"/>
                </a:lnTo>
                <a:lnTo>
                  <a:pt x="2200508" y="6430691"/>
                </a:lnTo>
                <a:lnTo>
                  <a:pt x="2200801" y="6435535"/>
                </a:lnTo>
                <a:lnTo>
                  <a:pt x="2201643" y="6439993"/>
                </a:lnTo>
                <a:lnTo>
                  <a:pt x="2202084" y="6444171"/>
                </a:lnTo>
                <a:lnTo>
                  <a:pt x="2201032" y="6448841"/>
                </a:lnTo>
                <a:lnTo>
                  <a:pt x="2198635" y="6453334"/>
                </a:lnTo>
                <a:lnTo>
                  <a:pt x="2195839" y="6457549"/>
                </a:lnTo>
                <a:lnTo>
                  <a:pt x="2192093" y="6461870"/>
                </a:lnTo>
                <a:lnTo>
                  <a:pt x="2186456" y="6466402"/>
                </a:lnTo>
                <a:lnTo>
                  <a:pt x="2179870" y="6471039"/>
                </a:lnTo>
                <a:lnTo>
                  <a:pt x="2183321" y="6461875"/>
                </a:lnTo>
                <a:lnTo>
                  <a:pt x="2185126" y="6453869"/>
                </a:lnTo>
                <a:lnTo>
                  <a:pt x="2184734" y="6447411"/>
                </a:lnTo>
                <a:lnTo>
                  <a:pt x="2183246" y="6441725"/>
                </a:lnTo>
                <a:lnTo>
                  <a:pt x="2180262" y="6436531"/>
                </a:lnTo>
                <a:lnTo>
                  <a:pt x="2176579" y="6432390"/>
                </a:lnTo>
                <a:lnTo>
                  <a:pt x="2172344" y="6428638"/>
                </a:lnTo>
                <a:lnTo>
                  <a:pt x="2167563" y="6425271"/>
                </a:lnTo>
                <a:lnTo>
                  <a:pt x="2157054" y="6418641"/>
                </a:lnTo>
                <a:lnTo>
                  <a:pt x="2146393" y="6412680"/>
                </a:lnTo>
                <a:lnTo>
                  <a:pt x="2143508" y="6409100"/>
                </a:lnTo>
                <a:lnTo>
                  <a:pt x="2139823" y="6404961"/>
                </a:lnTo>
                <a:lnTo>
                  <a:pt x="2137636" y="6400328"/>
                </a:lnTo>
                <a:lnTo>
                  <a:pt x="2137494" y="6394817"/>
                </a:lnTo>
                <a:lnTo>
                  <a:pt x="2129660" y="6400895"/>
                </a:lnTo>
                <a:lnTo>
                  <a:pt x="2125765" y="6405882"/>
                </a:lnTo>
                <a:lnTo>
                  <a:pt x="2123615" y="6411325"/>
                </a:lnTo>
                <a:lnTo>
                  <a:pt x="2122411" y="6416662"/>
                </a:lnTo>
                <a:lnTo>
                  <a:pt x="2122705" y="6421506"/>
                </a:lnTo>
                <a:lnTo>
                  <a:pt x="2125292" y="6426419"/>
                </a:lnTo>
                <a:lnTo>
                  <a:pt x="2128178" y="6429998"/>
                </a:lnTo>
                <a:lnTo>
                  <a:pt x="2132659" y="6434700"/>
                </a:lnTo>
                <a:lnTo>
                  <a:pt x="2137440" y="6438067"/>
                </a:lnTo>
                <a:lnTo>
                  <a:pt x="2142619" y="6441714"/>
                </a:lnTo>
                <a:lnTo>
                  <a:pt x="2153829" y="6447289"/>
                </a:lnTo>
                <a:lnTo>
                  <a:pt x="2163842" y="6452023"/>
                </a:lnTo>
                <a:lnTo>
                  <a:pt x="2171217" y="6454124"/>
                </a:lnTo>
                <a:lnTo>
                  <a:pt x="2142085" y="6470711"/>
                </a:lnTo>
                <a:lnTo>
                  <a:pt x="2148317" y="6469690"/>
                </a:lnTo>
                <a:lnTo>
                  <a:pt x="2152107" y="6469267"/>
                </a:lnTo>
                <a:lnTo>
                  <a:pt x="2155895" y="6468842"/>
                </a:lnTo>
                <a:lnTo>
                  <a:pt x="2158984" y="6469473"/>
                </a:lnTo>
                <a:lnTo>
                  <a:pt x="2161676" y="6469822"/>
                </a:lnTo>
                <a:lnTo>
                  <a:pt x="2164216" y="6470839"/>
                </a:lnTo>
                <a:lnTo>
                  <a:pt x="2168052" y="6474312"/>
                </a:lnTo>
                <a:lnTo>
                  <a:pt x="2169841" y="6478663"/>
                </a:lnTo>
                <a:lnTo>
                  <a:pt x="2170383" y="6484455"/>
                </a:lnTo>
                <a:lnTo>
                  <a:pt x="2171014" y="6498042"/>
                </a:lnTo>
                <a:lnTo>
                  <a:pt x="2177600" y="6493404"/>
                </a:lnTo>
                <a:lnTo>
                  <a:pt x="2183088" y="6489539"/>
                </a:lnTo>
                <a:lnTo>
                  <a:pt x="2188673" y="6487288"/>
                </a:lnTo>
                <a:lnTo>
                  <a:pt x="2194658" y="6485318"/>
                </a:lnTo>
                <a:lnTo>
                  <a:pt x="2200642" y="6483349"/>
                </a:lnTo>
                <a:lnTo>
                  <a:pt x="2209866" y="6481342"/>
                </a:lnTo>
                <a:lnTo>
                  <a:pt x="2233352" y="6475465"/>
                </a:lnTo>
                <a:lnTo>
                  <a:pt x="2231601" y="6481189"/>
                </a:lnTo>
                <a:lnTo>
                  <a:pt x="2229998" y="6486244"/>
                </a:lnTo>
                <a:lnTo>
                  <a:pt x="2229744" y="6491476"/>
                </a:lnTo>
                <a:lnTo>
                  <a:pt x="2230584" y="6495933"/>
                </a:lnTo>
                <a:lnTo>
                  <a:pt x="2232374" y="6500285"/>
                </a:lnTo>
                <a:lnTo>
                  <a:pt x="2234313" y="6503970"/>
                </a:lnTo>
                <a:lnTo>
                  <a:pt x="2237246" y="6511446"/>
                </a:lnTo>
                <a:lnTo>
                  <a:pt x="2239733" y="6514744"/>
                </a:lnTo>
                <a:lnTo>
                  <a:pt x="2240327" y="6518254"/>
                </a:lnTo>
                <a:lnTo>
                  <a:pt x="2240920" y="6521765"/>
                </a:lnTo>
                <a:lnTo>
                  <a:pt x="2240169" y="6525100"/>
                </a:lnTo>
                <a:lnTo>
                  <a:pt x="2237921" y="6528928"/>
                </a:lnTo>
                <a:lnTo>
                  <a:pt x="2233929" y="6532301"/>
                </a:lnTo>
                <a:lnTo>
                  <a:pt x="2227892" y="6536552"/>
                </a:lnTo>
                <a:lnTo>
                  <a:pt x="2221457" y="6540523"/>
                </a:lnTo>
                <a:lnTo>
                  <a:pt x="2221600" y="6546034"/>
                </a:lnTo>
                <a:lnTo>
                  <a:pt x="2223388" y="6550387"/>
                </a:lnTo>
                <a:lnTo>
                  <a:pt x="2226028" y="6553019"/>
                </a:lnTo>
                <a:lnTo>
                  <a:pt x="2228418" y="6554702"/>
                </a:lnTo>
                <a:lnTo>
                  <a:pt x="2231756" y="6556279"/>
                </a:lnTo>
                <a:lnTo>
                  <a:pt x="2235394" y="6556522"/>
                </a:lnTo>
                <a:lnTo>
                  <a:pt x="2242274" y="6556729"/>
                </a:lnTo>
                <a:lnTo>
                  <a:pt x="2250101" y="6556829"/>
                </a:lnTo>
                <a:lnTo>
                  <a:pt x="2253737" y="6557074"/>
                </a:lnTo>
                <a:lnTo>
                  <a:pt x="2257625" y="6558264"/>
                </a:lnTo>
                <a:lnTo>
                  <a:pt x="2260016" y="6559948"/>
                </a:lnTo>
                <a:lnTo>
                  <a:pt x="2262105" y="6562967"/>
                </a:lnTo>
                <a:lnTo>
                  <a:pt x="2264046" y="6566650"/>
                </a:lnTo>
                <a:lnTo>
                  <a:pt x="2264587" y="6572442"/>
                </a:lnTo>
                <a:lnTo>
                  <a:pt x="2260197" y="6575534"/>
                </a:lnTo>
                <a:lnTo>
                  <a:pt x="2256902" y="6577854"/>
                </a:lnTo>
                <a:lnTo>
                  <a:pt x="2253212" y="6579891"/>
                </a:lnTo>
                <a:lnTo>
                  <a:pt x="2250220" y="6580876"/>
                </a:lnTo>
                <a:lnTo>
                  <a:pt x="2247626" y="6582143"/>
                </a:lnTo>
                <a:lnTo>
                  <a:pt x="2245880" y="6581687"/>
                </a:lnTo>
                <a:lnTo>
                  <a:pt x="2241295" y="6581549"/>
                </a:lnTo>
                <a:lnTo>
                  <a:pt x="2236311" y="6581131"/>
                </a:lnTo>
                <a:lnTo>
                  <a:pt x="2233221" y="6580500"/>
                </a:lnTo>
                <a:lnTo>
                  <a:pt x="2230379" y="6580819"/>
                </a:lnTo>
                <a:lnTo>
                  <a:pt x="2227388" y="6581803"/>
                </a:lnTo>
                <a:lnTo>
                  <a:pt x="2224396" y="6582788"/>
                </a:lnTo>
                <a:lnTo>
                  <a:pt x="2221252" y="6584440"/>
                </a:lnTo>
                <a:lnTo>
                  <a:pt x="2222192" y="6590514"/>
                </a:lnTo>
                <a:lnTo>
                  <a:pt x="2223637" y="6592302"/>
                </a:lnTo>
                <a:lnTo>
                  <a:pt x="2224530" y="6594478"/>
                </a:lnTo>
                <a:lnTo>
                  <a:pt x="2228817" y="6595950"/>
                </a:lnTo>
                <a:lnTo>
                  <a:pt x="2232702" y="6597141"/>
                </a:lnTo>
                <a:lnTo>
                  <a:pt x="2237139" y="6597945"/>
                </a:lnTo>
                <a:lnTo>
                  <a:pt x="2241175" y="6598470"/>
                </a:lnTo>
                <a:lnTo>
                  <a:pt x="2243265" y="6601488"/>
                </a:lnTo>
                <a:lnTo>
                  <a:pt x="2244709" y="6603277"/>
                </a:lnTo>
                <a:lnTo>
                  <a:pt x="2245452" y="6606121"/>
                </a:lnTo>
                <a:lnTo>
                  <a:pt x="2247948" y="6603240"/>
                </a:lnTo>
                <a:lnTo>
                  <a:pt x="2249746" y="6601413"/>
                </a:lnTo>
                <a:lnTo>
                  <a:pt x="2252144" y="6596919"/>
                </a:lnTo>
                <a:lnTo>
                  <a:pt x="2253949" y="6588913"/>
                </a:lnTo>
                <a:lnTo>
                  <a:pt x="2256197" y="6585085"/>
                </a:lnTo>
                <a:lnTo>
                  <a:pt x="2257993" y="6583259"/>
                </a:lnTo>
                <a:lnTo>
                  <a:pt x="2260488" y="6580379"/>
                </a:lnTo>
                <a:lnTo>
                  <a:pt x="2263232" y="6578446"/>
                </a:lnTo>
                <a:lnTo>
                  <a:pt x="2267073" y="6575741"/>
                </a:lnTo>
                <a:lnTo>
                  <a:pt x="2271563" y="6574264"/>
                </a:lnTo>
                <a:lnTo>
                  <a:pt x="2277148" y="6572013"/>
                </a:lnTo>
                <a:lnTo>
                  <a:pt x="2282102" y="6597146"/>
                </a:lnTo>
                <a:lnTo>
                  <a:pt x="2286124" y="6610028"/>
                </a:lnTo>
                <a:lnTo>
                  <a:pt x="2291094" y="6622803"/>
                </a:lnTo>
                <a:lnTo>
                  <a:pt x="2297310" y="6634136"/>
                </a:lnTo>
                <a:lnTo>
                  <a:pt x="2300693" y="6639612"/>
                </a:lnTo>
                <a:lnTo>
                  <a:pt x="2304625" y="6644700"/>
                </a:lnTo>
                <a:lnTo>
                  <a:pt x="2309654" y="6649014"/>
                </a:lnTo>
                <a:lnTo>
                  <a:pt x="2314834" y="6652662"/>
                </a:lnTo>
                <a:lnTo>
                  <a:pt x="2320961" y="6656205"/>
                </a:lnTo>
                <a:lnTo>
                  <a:pt x="2326991" y="6658131"/>
                </a:lnTo>
                <a:lnTo>
                  <a:pt x="2319661" y="6659926"/>
                </a:lnTo>
                <a:lnTo>
                  <a:pt x="2314225" y="6661509"/>
                </a:lnTo>
                <a:lnTo>
                  <a:pt x="2311480" y="6663442"/>
                </a:lnTo>
                <a:lnTo>
                  <a:pt x="2309134" y="6665655"/>
                </a:lnTo>
                <a:lnTo>
                  <a:pt x="2306489" y="6669203"/>
                </a:lnTo>
                <a:lnTo>
                  <a:pt x="2303445" y="6672469"/>
                </a:lnTo>
                <a:lnTo>
                  <a:pt x="2298753" y="6676895"/>
                </a:lnTo>
                <a:lnTo>
                  <a:pt x="2290520" y="6682693"/>
                </a:lnTo>
                <a:lnTo>
                  <a:pt x="2292609" y="6685711"/>
                </a:lnTo>
                <a:lnTo>
                  <a:pt x="2293505" y="6687886"/>
                </a:lnTo>
                <a:lnTo>
                  <a:pt x="2295497" y="6689289"/>
                </a:lnTo>
                <a:lnTo>
                  <a:pt x="2298986" y="6690200"/>
                </a:lnTo>
                <a:lnTo>
                  <a:pt x="2300329" y="6690375"/>
                </a:lnTo>
                <a:lnTo>
                  <a:pt x="2303571" y="6690337"/>
                </a:lnTo>
                <a:lnTo>
                  <a:pt x="2309406" y="6689035"/>
                </a:lnTo>
                <a:lnTo>
                  <a:pt x="2315638" y="6688013"/>
                </a:lnTo>
                <a:lnTo>
                  <a:pt x="2318080" y="6687415"/>
                </a:lnTo>
                <a:lnTo>
                  <a:pt x="2320773" y="6687764"/>
                </a:lnTo>
                <a:lnTo>
                  <a:pt x="2323465" y="6688113"/>
                </a:lnTo>
                <a:lnTo>
                  <a:pt x="2325855" y="6689796"/>
                </a:lnTo>
                <a:lnTo>
                  <a:pt x="2327147" y="6692254"/>
                </a:lnTo>
                <a:lnTo>
                  <a:pt x="2327740" y="6695764"/>
                </a:lnTo>
                <a:lnTo>
                  <a:pt x="2325545" y="6697310"/>
                </a:lnTo>
                <a:lnTo>
                  <a:pt x="2322156" y="6698014"/>
                </a:lnTo>
                <a:lnTo>
                  <a:pt x="2320808" y="6697839"/>
                </a:lnTo>
                <a:lnTo>
                  <a:pt x="2318667" y="6697104"/>
                </a:lnTo>
                <a:lnTo>
                  <a:pt x="2315230" y="6693911"/>
                </a:lnTo>
                <a:lnTo>
                  <a:pt x="2311645" y="6691386"/>
                </a:lnTo>
                <a:lnTo>
                  <a:pt x="2326063" y="6721637"/>
                </a:lnTo>
                <a:lnTo>
                  <a:pt x="2341731" y="6750450"/>
                </a:lnTo>
                <a:lnTo>
                  <a:pt x="2357548" y="6778594"/>
                </a:lnTo>
                <a:lnTo>
                  <a:pt x="2374614" y="6805298"/>
                </a:lnTo>
                <a:lnTo>
                  <a:pt x="2395916" y="6829579"/>
                </a:lnTo>
                <a:lnTo>
                  <a:pt x="2418320" y="6853086"/>
                </a:lnTo>
                <a:lnTo>
                  <a:pt x="2423273" y="6857999"/>
                </a:lnTo>
                <a:lnTo>
                  <a:pt x="2345258" y="6857999"/>
                </a:lnTo>
                <a:lnTo>
                  <a:pt x="2334579" y="6849767"/>
                </a:lnTo>
                <a:lnTo>
                  <a:pt x="2313965" y="6830612"/>
                </a:lnTo>
                <a:lnTo>
                  <a:pt x="2294451" y="6810685"/>
                </a:lnTo>
                <a:lnTo>
                  <a:pt x="2273986" y="6790862"/>
                </a:lnTo>
                <a:lnTo>
                  <a:pt x="2253125" y="6770759"/>
                </a:lnTo>
                <a:lnTo>
                  <a:pt x="2172120" y="6689751"/>
                </a:lnTo>
                <a:lnTo>
                  <a:pt x="2162115" y="6678840"/>
                </a:lnTo>
                <a:lnTo>
                  <a:pt x="2152507" y="6668209"/>
                </a:lnTo>
                <a:lnTo>
                  <a:pt x="2135735" y="6646349"/>
                </a:lnTo>
                <a:lnTo>
                  <a:pt x="2119663" y="6623434"/>
                </a:lnTo>
                <a:lnTo>
                  <a:pt x="2103439" y="6601187"/>
                </a:lnTo>
                <a:lnTo>
                  <a:pt x="2073189" y="6555148"/>
                </a:lnTo>
                <a:lnTo>
                  <a:pt x="2058613" y="6531741"/>
                </a:lnTo>
                <a:lnTo>
                  <a:pt x="2044983" y="6508229"/>
                </a:lnTo>
                <a:lnTo>
                  <a:pt x="2031752" y="6484998"/>
                </a:lnTo>
                <a:lnTo>
                  <a:pt x="2019220" y="6460712"/>
                </a:lnTo>
                <a:lnTo>
                  <a:pt x="2015049" y="6448498"/>
                </a:lnTo>
                <a:lnTo>
                  <a:pt x="2010079" y="6435723"/>
                </a:lnTo>
                <a:lnTo>
                  <a:pt x="2005907" y="6423509"/>
                </a:lnTo>
                <a:lnTo>
                  <a:pt x="2002434" y="6410242"/>
                </a:lnTo>
                <a:lnTo>
                  <a:pt x="2000644" y="6405889"/>
                </a:lnTo>
                <a:lnTo>
                  <a:pt x="1997209" y="6402696"/>
                </a:lnTo>
                <a:lnTo>
                  <a:pt x="1994421" y="6400732"/>
                </a:lnTo>
                <a:lnTo>
                  <a:pt x="1990534" y="6399542"/>
                </a:lnTo>
                <a:lnTo>
                  <a:pt x="1985797" y="6400070"/>
                </a:lnTo>
                <a:lnTo>
                  <a:pt x="1979563" y="6401092"/>
                </a:lnTo>
                <a:lnTo>
                  <a:pt x="1973828" y="6404010"/>
                </a:lnTo>
                <a:lnTo>
                  <a:pt x="1966047" y="6407806"/>
                </a:lnTo>
                <a:lnTo>
                  <a:pt x="1966461" y="6395730"/>
                </a:lnTo>
                <a:lnTo>
                  <a:pt x="1965530" y="6383478"/>
                </a:lnTo>
                <a:lnTo>
                  <a:pt x="1964996" y="6371508"/>
                </a:lnTo>
                <a:lnTo>
                  <a:pt x="1962967" y="6360029"/>
                </a:lnTo>
                <a:lnTo>
                  <a:pt x="1959058" y="6336406"/>
                </a:lnTo>
                <a:lnTo>
                  <a:pt x="1952157" y="6313768"/>
                </a:lnTo>
                <a:lnTo>
                  <a:pt x="1944707" y="6291515"/>
                </a:lnTo>
                <a:lnTo>
                  <a:pt x="1934416" y="6269580"/>
                </a:lnTo>
                <a:lnTo>
                  <a:pt x="1924920" y="6248207"/>
                </a:lnTo>
                <a:lnTo>
                  <a:pt x="1912037" y="6227537"/>
                </a:lnTo>
                <a:lnTo>
                  <a:pt x="1901993" y="6206551"/>
                </a:lnTo>
                <a:lnTo>
                  <a:pt x="1890851" y="6186336"/>
                </a:lnTo>
                <a:lnTo>
                  <a:pt x="1878214" y="6166615"/>
                </a:lnTo>
                <a:lnTo>
                  <a:pt x="1865974" y="6147175"/>
                </a:lnTo>
                <a:lnTo>
                  <a:pt x="1853040" y="6128787"/>
                </a:lnTo>
                <a:lnTo>
                  <a:pt x="1840198" y="6112016"/>
                </a:lnTo>
                <a:lnTo>
                  <a:pt x="1814765" y="6079418"/>
                </a:lnTo>
                <a:lnTo>
                  <a:pt x="1854964" y="6062894"/>
                </a:lnTo>
                <a:lnTo>
                  <a:pt x="1840824" y="6049843"/>
                </a:lnTo>
                <a:lnTo>
                  <a:pt x="1827381" y="6035739"/>
                </a:lnTo>
                <a:lnTo>
                  <a:pt x="1814242" y="6020300"/>
                </a:lnTo>
                <a:lnTo>
                  <a:pt x="1802348" y="6003422"/>
                </a:lnTo>
                <a:lnTo>
                  <a:pt x="1792650" y="5984997"/>
                </a:lnTo>
                <a:lnTo>
                  <a:pt x="1783750" y="5967135"/>
                </a:lnTo>
                <a:lnTo>
                  <a:pt x="1776645" y="5947445"/>
                </a:lnTo>
                <a:lnTo>
                  <a:pt x="1770638" y="5926982"/>
                </a:lnTo>
                <a:lnTo>
                  <a:pt x="1766527" y="5906307"/>
                </a:lnTo>
                <a:lnTo>
                  <a:pt x="1762416" y="5885633"/>
                </a:lnTo>
                <a:lnTo>
                  <a:pt x="1758453" y="5864292"/>
                </a:lnTo>
                <a:lnTo>
                  <a:pt x="1756635" y="5843685"/>
                </a:lnTo>
                <a:lnTo>
                  <a:pt x="1755515" y="5822026"/>
                </a:lnTo>
                <a:lnTo>
                  <a:pt x="1755041" y="5801595"/>
                </a:lnTo>
                <a:lnTo>
                  <a:pt x="1755117" y="5780778"/>
                </a:lnTo>
                <a:lnTo>
                  <a:pt x="1756239" y="5761469"/>
                </a:lnTo>
                <a:lnTo>
                  <a:pt x="1753097" y="5763121"/>
                </a:lnTo>
                <a:lnTo>
                  <a:pt x="1750901" y="5764667"/>
                </a:lnTo>
                <a:lnTo>
                  <a:pt x="1749104" y="5766494"/>
                </a:lnTo>
                <a:lnTo>
                  <a:pt x="1749051" y="5768775"/>
                </a:lnTo>
                <a:lnTo>
                  <a:pt x="1748149" y="5772777"/>
                </a:lnTo>
                <a:lnTo>
                  <a:pt x="1747495" y="5777728"/>
                </a:lnTo>
                <a:lnTo>
                  <a:pt x="1742668" y="5770464"/>
                </a:lnTo>
                <a:lnTo>
                  <a:pt x="1739489" y="5762040"/>
                </a:lnTo>
                <a:lnTo>
                  <a:pt x="1737008" y="5752565"/>
                </a:lnTo>
                <a:lnTo>
                  <a:pt x="1735077" y="5742700"/>
                </a:lnTo>
                <a:lnTo>
                  <a:pt x="1733010" y="5721146"/>
                </a:lnTo>
                <a:lnTo>
                  <a:pt x="1731490" y="5699207"/>
                </a:lnTo>
                <a:lnTo>
                  <a:pt x="1730806" y="5687904"/>
                </a:lnTo>
                <a:lnTo>
                  <a:pt x="1727530" y="5677865"/>
                </a:lnTo>
                <a:lnTo>
                  <a:pt x="1724403" y="5667160"/>
                </a:lnTo>
                <a:lnTo>
                  <a:pt x="1718929" y="5658669"/>
                </a:lnTo>
                <a:lnTo>
                  <a:pt x="1713059" y="5649895"/>
                </a:lnTo>
                <a:lnTo>
                  <a:pt x="1708825" y="5646142"/>
                </a:lnTo>
                <a:lnTo>
                  <a:pt x="1704593" y="5642388"/>
                </a:lnTo>
                <a:lnTo>
                  <a:pt x="1699662" y="5639688"/>
                </a:lnTo>
                <a:lnTo>
                  <a:pt x="1694331" y="5636707"/>
                </a:lnTo>
                <a:lnTo>
                  <a:pt x="1687904" y="5634499"/>
                </a:lnTo>
                <a:lnTo>
                  <a:pt x="1681475" y="5632292"/>
                </a:lnTo>
                <a:lnTo>
                  <a:pt x="1685468" y="5628919"/>
                </a:lnTo>
                <a:lnTo>
                  <a:pt x="1689309" y="5626214"/>
                </a:lnTo>
                <a:lnTo>
                  <a:pt x="1692453" y="5624562"/>
                </a:lnTo>
                <a:lnTo>
                  <a:pt x="1695446" y="5623577"/>
                </a:lnTo>
                <a:lnTo>
                  <a:pt x="1703271" y="5623677"/>
                </a:lnTo>
                <a:lnTo>
                  <a:pt x="1711646" y="5623391"/>
                </a:lnTo>
                <a:lnTo>
                  <a:pt x="1699369" y="5593876"/>
                </a:lnTo>
                <a:lnTo>
                  <a:pt x="1687148" y="5562077"/>
                </a:lnTo>
                <a:lnTo>
                  <a:pt x="1675872" y="5530173"/>
                </a:lnTo>
                <a:lnTo>
                  <a:pt x="1670308" y="5513887"/>
                </a:lnTo>
                <a:lnTo>
                  <a:pt x="1666091" y="5497777"/>
                </a:lnTo>
                <a:lnTo>
                  <a:pt x="1662819" y="5481561"/>
                </a:lnTo>
                <a:lnTo>
                  <a:pt x="1659949" y="5465623"/>
                </a:lnTo>
                <a:lnTo>
                  <a:pt x="1658025" y="5449582"/>
                </a:lnTo>
                <a:lnTo>
                  <a:pt x="1657146" y="5435050"/>
                </a:lnTo>
                <a:lnTo>
                  <a:pt x="1657763" y="5420024"/>
                </a:lnTo>
                <a:lnTo>
                  <a:pt x="1659974" y="5406120"/>
                </a:lnTo>
                <a:lnTo>
                  <a:pt x="1663379" y="5393059"/>
                </a:lnTo>
                <a:lnTo>
                  <a:pt x="1666077" y="5387230"/>
                </a:lnTo>
                <a:lnTo>
                  <a:pt x="1668926" y="5380735"/>
                </a:lnTo>
                <a:lnTo>
                  <a:pt x="1667935" y="5376943"/>
                </a:lnTo>
                <a:lnTo>
                  <a:pt x="1666094" y="5374873"/>
                </a:lnTo>
                <a:lnTo>
                  <a:pt x="1664499" y="5373750"/>
                </a:lnTo>
                <a:lnTo>
                  <a:pt x="1662055" y="5374349"/>
                </a:lnTo>
                <a:lnTo>
                  <a:pt x="1659065" y="5375334"/>
                </a:lnTo>
                <a:lnTo>
                  <a:pt x="1656471" y="5376599"/>
                </a:lnTo>
                <a:lnTo>
                  <a:pt x="1650982" y="5380464"/>
                </a:lnTo>
                <a:lnTo>
                  <a:pt x="1645345" y="5384996"/>
                </a:lnTo>
                <a:lnTo>
                  <a:pt x="1643148" y="5386543"/>
                </a:lnTo>
                <a:lnTo>
                  <a:pt x="1640555" y="5387807"/>
                </a:lnTo>
                <a:lnTo>
                  <a:pt x="1639608" y="5387913"/>
                </a:lnTo>
                <a:lnTo>
                  <a:pt x="1638014" y="5386791"/>
                </a:lnTo>
                <a:lnTo>
                  <a:pt x="1636969" y="5385282"/>
                </a:lnTo>
                <a:lnTo>
                  <a:pt x="1637172" y="5382333"/>
                </a:lnTo>
                <a:lnTo>
                  <a:pt x="1639383" y="5368430"/>
                </a:lnTo>
                <a:lnTo>
                  <a:pt x="1640345" y="5355967"/>
                </a:lnTo>
                <a:lnTo>
                  <a:pt x="1642008" y="5342450"/>
                </a:lnTo>
                <a:lnTo>
                  <a:pt x="1642173" y="5329427"/>
                </a:lnTo>
                <a:lnTo>
                  <a:pt x="1641392" y="5316507"/>
                </a:lnTo>
                <a:lnTo>
                  <a:pt x="1640210" y="5303309"/>
                </a:lnTo>
                <a:lnTo>
                  <a:pt x="1639030" y="5290110"/>
                </a:lnTo>
                <a:lnTo>
                  <a:pt x="1636754" y="5277684"/>
                </a:lnTo>
                <a:lnTo>
                  <a:pt x="1633829" y="5264030"/>
                </a:lnTo>
                <a:lnTo>
                  <a:pt x="1630755" y="5251043"/>
                </a:lnTo>
                <a:lnTo>
                  <a:pt x="1622861" y="5224613"/>
                </a:lnTo>
                <a:lnTo>
                  <a:pt x="1611878" y="5197554"/>
                </a:lnTo>
                <a:lnTo>
                  <a:pt x="1598053" y="5170812"/>
                </a:lnTo>
                <a:lnTo>
                  <a:pt x="1598144" y="5178605"/>
                </a:lnTo>
                <a:lnTo>
                  <a:pt x="1598084" y="5187065"/>
                </a:lnTo>
                <a:lnTo>
                  <a:pt x="1596316" y="5205146"/>
                </a:lnTo>
                <a:lnTo>
                  <a:pt x="1591954" y="5224492"/>
                </a:lnTo>
                <a:lnTo>
                  <a:pt x="1587843" y="5244785"/>
                </a:lnTo>
                <a:lnTo>
                  <a:pt x="1576475" y="5287024"/>
                </a:lnTo>
                <a:lnTo>
                  <a:pt x="1564256" y="5330984"/>
                </a:lnTo>
                <a:lnTo>
                  <a:pt x="1560391" y="5352225"/>
                </a:lnTo>
                <a:lnTo>
                  <a:pt x="1557724" y="5374307"/>
                </a:lnTo>
                <a:lnTo>
                  <a:pt x="1556701" y="5395231"/>
                </a:lnTo>
                <a:lnTo>
                  <a:pt x="1556377" y="5415101"/>
                </a:lnTo>
                <a:lnTo>
                  <a:pt x="1557758" y="5425351"/>
                </a:lnTo>
                <a:lnTo>
                  <a:pt x="1559292" y="5434934"/>
                </a:lnTo>
                <a:lnTo>
                  <a:pt x="1561925" y="5443743"/>
                </a:lnTo>
                <a:lnTo>
                  <a:pt x="1564953" y="5452834"/>
                </a:lnTo>
                <a:lnTo>
                  <a:pt x="1568532" y="5461538"/>
                </a:lnTo>
                <a:lnTo>
                  <a:pt x="1572110" y="5470242"/>
                </a:lnTo>
                <a:lnTo>
                  <a:pt x="1577733" y="5478068"/>
                </a:lnTo>
                <a:lnTo>
                  <a:pt x="1583507" y="5485225"/>
                </a:lnTo>
                <a:lnTo>
                  <a:pt x="1577966" y="5491371"/>
                </a:lnTo>
                <a:lnTo>
                  <a:pt x="1572478" y="5495236"/>
                </a:lnTo>
                <a:lnTo>
                  <a:pt x="1567690" y="5498049"/>
                </a:lnTo>
                <a:lnTo>
                  <a:pt x="1563352" y="5498857"/>
                </a:lnTo>
                <a:lnTo>
                  <a:pt x="1558914" y="5498053"/>
                </a:lnTo>
                <a:lnTo>
                  <a:pt x="1555029" y="5496863"/>
                </a:lnTo>
                <a:lnTo>
                  <a:pt x="1551841" y="5494618"/>
                </a:lnTo>
                <a:lnTo>
                  <a:pt x="1548256" y="5492093"/>
                </a:lnTo>
                <a:lnTo>
                  <a:pt x="1541084" y="5487042"/>
                </a:lnTo>
                <a:lnTo>
                  <a:pt x="1536003" y="5485008"/>
                </a:lnTo>
                <a:lnTo>
                  <a:pt x="1531867" y="5482869"/>
                </a:lnTo>
                <a:lnTo>
                  <a:pt x="1527184" y="5481118"/>
                </a:lnTo>
                <a:lnTo>
                  <a:pt x="1522198" y="5480699"/>
                </a:lnTo>
                <a:lnTo>
                  <a:pt x="1515966" y="5481721"/>
                </a:lnTo>
                <a:lnTo>
                  <a:pt x="1509982" y="5483691"/>
                </a:lnTo>
                <a:lnTo>
                  <a:pt x="1511966" y="5491272"/>
                </a:lnTo>
                <a:lnTo>
                  <a:pt x="1514898" y="5498748"/>
                </a:lnTo>
                <a:lnTo>
                  <a:pt x="1522408" y="5512539"/>
                </a:lnTo>
                <a:lnTo>
                  <a:pt x="1530316" y="5526613"/>
                </a:lnTo>
                <a:lnTo>
                  <a:pt x="1540419" y="5539139"/>
                </a:lnTo>
                <a:lnTo>
                  <a:pt x="1561971" y="5564367"/>
                </a:lnTo>
                <a:lnTo>
                  <a:pt x="1572626" y="5576506"/>
                </a:lnTo>
                <a:lnTo>
                  <a:pt x="1583527" y="5589594"/>
                </a:lnTo>
                <a:lnTo>
                  <a:pt x="1593083" y="5602507"/>
                </a:lnTo>
                <a:lnTo>
                  <a:pt x="1600590" y="5616299"/>
                </a:lnTo>
                <a:lnTo>
                  <a:pt x="1607402" y="5631144"/>
                </a:lnTo>
                <a:lnTo>
                  <a:pt x="1610086" y="5637672"/>
                </a:lnTo>
                <a:lnTo>
                  <a:pt x="1610973" y="5646026"/>
                </a:lnTo>
                <a:lnTo>
                  <a:pt x="1612409" y="5653994"/>
                </a:lnTo>
                <a:lnTo>
                  <a:pt x="1612349" y="5662454"/>
                </a:lnTo>
                <a:lnTo>
                  <a:pt x="1613235" y="5670810"/>
                </a:lnTo>
                <a:lnTo>
                  <a:pt x="1611280" y="5679482"/>
                </a:lnTo>
                <a:lnTo>
                  <a:pt x="1609176" y="5688820"/>
                </a:lnTo>
                <a:lnTo>
                  <a:pt x="1606522" y="5698547"/>
                </a:lnTo>
                <a:lnTo>
                  <a:pt x="1602921" y="5708379"/>
                </a:lnTo>
                <a:lnTo>
                  <a:pt x="1597275" y="5719089"/>
                </a:lnTo>
                <a:lnTo>
                  <a:pt x="1597643" y="5703115"/>
                </a:lnTo>
                <a:lnTo>
                  <a:pt x="1597515" y="5685248"/>
                </a:lnTo>
                <a:lnTo>
                  <a:pt x="1595680" y="5676999"/>
                </a:lnTo>
                <a:lnTo>
                  <a:pt x="1594943" y="5667978"/>
                </a:lnTo>
                <a:lnTo>
                  <a:pt x="1591764" y="5659554"/>
                </a:lnTo>
                <a:lnTo>
                  <a:pt x="1589381" y="5651691"/>
                </a:lnTo>
                <a:lnTo>
                  <a:pt x="1584954" y="5644708"/>
                </a:lnTo>
                <a:lnTo>
                  <a:pt x="1580127" y="5637445"/>
                </a:lnTo>
                <a:lnTo>
                  <a:pt x="1575001" y="5631515"/>
                </a:lnTo>
                <a:lnTo>
                  <a:pt x="1568228" y="5626745"/>
                </a:lnTo>
                <a:lnTo>
                  <a:pt x="1560354" y="5622747"/>
                </a:lnTo>
                <a:lnTo>
                  <a:pt x="1551786" y="5619803"/>
                </a:lnTo>
                <a:lnTo>
                  <a:pt x="1542516" y="5617914"/>
                </a:lnTo>
                <a:lnTo>
                  <a:pt x="1537930" y="5617777"/>
                </a:lnTo>
                <a:lnTo>
                  <a:pt x="1532396" y="5617745"/>
                </a:lnTo>
                <a:lnTo>
                  <a:pt x="1537389" y="5611985"/>
                </a:lnTo>
                <a:lnTo>
                  <a:pt x="1539539" y="5606541"/>
                </a:lnTo>
                <a:lnTo>
                  <a:pt x="1540741" y="5601204"/>
                </a:lnTo>
                <a:lnTo>
                  <a:pt x="1541946" y="5595868"/>
                </a:lnTo>
                <a:lnTo>
                  <a:pt x="1541104" y="5591409"/>
                </a:lnTo>
                <a:lnTo>
                  <a:pt x="1540262" y="5586952"/>
                </a:lnTo>
                <a:lnTo>
                  <a:pt x="1536834" y="5577581"/>
                </a:lnTo>
                <a:lnTo>
                  <a:pt x="1532060" y="5568036"/>
                </a:lnTo>
                <a:lnTo>
                  <a:pt x="1528781" y="5557997"/>
                </a:lnTo>
                <a:lnTo>
                  <a:pt x="1526745" y="5552698"/>
                </a:lnTo>
                <a:lnTo>
                  <a:pt x="1525106" y="5547678"/>
                </a:lnTo>
                <a:lnTo>
                  <a:pt x="1524716" y="5541220"/>
                </a:lnTo>
                <a:lnTo>
                  <a:pt x="1525521" y="5535602"/>
                </a:lnTo>
                <a:lnTo>
                  <a:pt x="1513792" y="5546667"/>
                </a:lnTo>
                <a:lnTo>
                  <a:pt x="1510047" y="5550988"/>
                </a:lnTo>
                <a:lnTo>
                  <a:pt x="1506154" y="5555975"/>
                </a:lnTo>
                <a:lnTo>
                  <a:pt x="1503206" y="5560857"/>
                </a:lnTo>
                <a:lnTo>
                  <a:pt x="1501506" y="5564297"/>
                </a:lnTo>
                <a:lnTo>
                  <a:pt x="1498604" y="5573076"/>
                </a:lnTo>
                <a:lnTo>
                  <a:pt x="1498446" y="5579922"/>
                </a:lnTo>
                <a:lnTo>
                  <a:pt x="1499237" y="5586661"/>
                </a:lnTo>
                <a:lnTo>
                  <a:pt x="1501921" y="5593188"/>
                </a:lnTo>
                <a:lnTo>
                  <a:pt x="1504454" y="5600385"/>
                </a:lnTo>
                <a:lnTo>
                  <a:pt x="1511016" y="5614283"/>
                </a:lnTo>
                <a:lnTo>
                  <a:pt x="1513948" y="5621758"/>
                </a:lnTo>
                <a:lnTo>
                  <a:pt x="1515781" y="5630007"/>
                </a:lnTo>
                <a:lnTo>
                  <a:pt x="1515970" y="5639414"/>
                </a:lnTo>
                <a:lnTo>
                  <a:pt x="1515459" y="5649876"/>
                </a:lnTo>
                <a:lnTo>
                  <a:pt x="1512902" y="5661218"/>
                </a:lnTo>
                <a:lnTo>
                  <a:pt x="1510053" y="5667714"/>
                </a:lnTo>
                <a:lnTo>
                  <a:pt x="1505857" y="5674035"/>
                </a:lnTo>
                <a:lnTo>
                  <a:pt x="1486010" y="5680155"/>
                </a:lnTo>
                <a:lnTo>
                  <a:pt x="1480627" y="5679456"/>
                </a:lnTo>
                <a:lnTo>
                  <a:pt x="1479433" y="5678615"/>
                </a:lnTo>
                <a:lnTo>
                  <a:pt x="1479034" y="5678334"/>
                </a:lnTo>
                <a:lnTo>
                  <a:pt x="1479183" y="5677667"/>
                </a:lnTo>
                <a:lnTo>
                  <a:pt x="1479731" y="5677281"/>
                </a:lnTo>
                <a:lnTo>
                  <a:pt x="1483423" y="5675242"/>
                </a:lnTo>
                <a:lnTo>
                  <a:pt x="1488214" y="5672431"/>
                </a:lnTo>
                <a:lnTo>
                  <a:pt x="1493648" y="5670848"/>
                </a:lnTo>
                <a:lnTo>
                  <a:pt x="1505467" y="5667576"/>
                </a:lnTo>
                <a:lnTo>
                  <a:pt x="1498107" y="5653117"/>
                </a:lnTo>
                <a:lnTo>
                  <a:pt x="1491048" y="5637323"/>
                </a:lnTo>
                <a:lnTo>
                  <a:pt x="1485086" y="5620758"/>
                </a:lnTo>
                <a:lnTo>
                  <a:pt x="1479030" y="5602577"/>
                </a:lnTo>
                <a:lnTo>
                  <a:pt x="1465963" y="5566321"/>
                </a:lnTo>
                <a:lnTo>
                  <a:pt x="1459256" y="5546912"/>
                </a:lnTo>
                <a:lnTo>
                  <a:pt x="1451207" y="5527328"/>
                </a:lnTo>
                <a:lnTo>
                  <a:pt x="1447116" y="5529086"/>
                </a:lnTo>
                <a:lnTo>
                  <a:pt x="1443275" y="5531790"/>
                </a:lnTo>
                <a:lnTo>
                  <a:pt x="1436937" y="5537376"/>
                </a:lnTo>
                <a:lnTo>
                  <a:pt x="1432342" y="5543418"/>
                </a:lnTo>
                <a:lnTo>
                  <a:pt x="1428547" y="5550020"/>
                </a:lnTo>
                <a:lnTo>
                  <a:pt x="1425546" y="5557183"/>
                </a:lnTo>
                <a:lnTo>
                  <a:pt x="1424841" y="5564415"/>
                </a:lnTo>
                <a:lnTo>
                  <a:pt x="1424132" y="5571648"/>
                </a:lnTo>
                <a:lnTo>
                  <a:pt x="1424771" y="5579055"/>
                </a:lnTo>
                <a:lnTo>
                  <a:pt x="1426208" y="5587022"/>
                </a:lnTo>
                <a:lnTo>
                  <a:pt x="1428741" y="5594217"/>
                </a:lnTo>
                <a:lnTo>
                  <a:pt x="1430725" y="5601799"/>
                </a:lnTo>
                <a:lnTo>
                  <a:pt x="1434205" y="5608888"/>
                </a:lnTo>
                <a:lnTo>
                  <a:pt x="1441868" y="5622013"/>
                </a:lnTo>
                <a:lnTo>
                  <a:pt x="1449828" y="5633803"/>
                </a:lnTo>
                <a:lnTo>
                  <a:pt x="1445241" y="5633666"/>
                </a:lnTo>
                <a:lnTo>
                  <a:pt x="1441754" y="5632754"/>
                </a:lnTo>
                <a:lnTo>
                  <a:pt x="1433980" y="5630373"/>
                </a:lnTo>
                <a:lnTo>
                  <a:pt x="1430492" y="5629462"/>
                </a:lnTo>
                <a:lnTo>
                  <a:pt x="1427155" y="5627884"/>
                </a:lnTo>
                <a:lnTo>
                  <a:pt x="1422966" y="5628028"/>
                </a:lnTo>
                <a:lnTo>
                  <a:pt x="1417433" y="5627996"/>
                </a:lnTo>
                <a:lnTo>
                  <a:pt x="1417426" y="5634174"/>
                </a:lnTo>
                <a:lnTo>
                  <a:pt x="1417169" y="5639406"/>
                </a:lnTo>
                <a:lnTo>
                  <a:pt x="1418163" y="5643196"/>
                </a:lnTo>
                <a:lnTo>
                  <a:pt x="1420801" y="5645827"/>
                </a:lnTo>
                <a:lnTo>
                  <a:pt x="1423439" y="5648459"/>
                </a:lnTo>
                <a:lnTo>
                  <a:pt x="1427175" y="5650317"/>
                </a:lnTo>
                <a:lnTo>
                  <a:pt x="1434401" y="5653086"/>
                </a:lnTo>
                <a:lnTo>
                  <a:pt x="1442173" y="5655468"/>
                </a:lnTo>
                <a:lnTo>
                  <a:pt x="1445910" y="5657326"/>
                </a:lnTo>
                <a:lnTo>
                  <a:pt x="1448700" y="5659291"/>
                </a:lnTo>
                <a:lnTo>
                  <a:pt x="1451337" y="5661922"/>
                </a:lnTo>
                <a:lnTo>
                  <a:pt x="1452879" y="5665326"/>
                </a:lnTo>
                <a:lnTo>
                  <a:pt x="1453871" y="5669117"/>
                </a:lnTo>
                <a:lnTo>
                  <a:pt x="1453863" y="5675295"/>
                </a:lnTo>
                <a:lnTo>
                  <a:pt x="1448083" y="5674316"/>
                </a:lnTo>
                <a:lnTo>
                  <a:pt x="1442150" y="5674004"/>
                </a:lnTo>
                <a:lnTo>
                  <a:pt x="1436520" y="5672357"/>
                </a:lnTo>
                <a:lnTo>
                  <a:pt x="1431837" y="5670604"/>
                </a:lnTo>
                <a:lnTo>
                  <a:pt x="1423017" y="5666714"/>
                </a:lnTo>
                <a:lnTo>
                  <a:pt x="1415049" y="5661102"/>
                </a:lnTo>
                <a:lnTo>
                  <a:pt x="1408727" y="5654330"/>
                </a:lnTo>
                <a:lnTo>
                  <a:pt x="1403652" y="5646118"/>
                </a:lnTo>
                <a:lnTo>
                  <a:pt x="1399674" y="5637134"/>
                </a:lnTo>
                <a:lnTo>
                  <a:pt x="1396549" y="5626429"/>
                </a:lnTo>
                <a:lnTo>
                  <a:pt x="1394149" y="5630924"/>
                </a:lnTo>
                <a:lnTo>
                  <a:pt x="1391353" y="5635139"/>
                </a:lnTo>
                <a:lnTo>
                  <a:pt x="1388602" y="5643249"/>
                </a:lnTo>
                <a:lnTo>
                  <a:pt x="1387745" y="5651148"/>
                </a:lnTo>
                <a:lnTo>
                  <a:pt x="1388533" y="5657889"/>
                </a:lnTo>
                <a:lnTo>
                  <a:pt x="1390669" y="5664803"/>
                </a:lnTo>
                <a:lnTo>
                  <a:pt x="1395398" y="5670452"/>
                </a:lnTo>
                <a:lnTo>
                  <a:pt x="1405350" y="5683645"/>
                </a:lnTo>
                <a:lnTo>
                  <a:pt x="1415702" y="5697120"/>
                </a:lnTo>
                <a:lnTo>
                  <a:pt x="1419980" y="5704770"/>
                </a:lnTo>
                <a:lnTo>
                  <a:pt x="1425204" y="5712314"/>
                </a:lnTo>
                <a:lnTo>
                  <a:pt x="1428782" y="5721018"/>
                </a:lnTo>
                <a:lnTo>
                  <a:pt x="1431664" y="5730775"/>
                </a:lnTo>
                <a:lnTo>
                  <a:pt x="1431948" y="5741799"/>
                </a:lnTo>
                <a:lnTo>
                  <a:pt x="1431134" y="5753595"/>
                </a:lnTo>
                <a:lnTo>
                  <a:pt x="1423903" y="5757004"/>
                </a:lnTo>
                <a:lnTo>
                  <a:pt x="1418662" y="5761817"/>
                </a:lnTo>
                <a:lnTo>
                  <a:pt x="1413024" y="5766349"/>
                </a:lnTo>
                <a:lnTo>
                  <a:pt x="1409130" y="5771335"/>
                </a:lnTo>
                <a:lnTo>
                  <a:pt x="1405785" y="5775937"/>
                </a:lnTo>
                <a:lnTo>
                  <a:pt x="1404183" y="5780994"/>
                </a:lnTo>
                <a:lnTo>
                  <a:pt x="1402583" y="5786049"/>
                </a:lnTo>
                <a:lnTo>
                  <a:pt x="1401380" y="5791386"/>
                </a:lnTo>
                <a:lnTo>
                  <a:pt x="1401522" y="5796897"/>
                </a:lnTo>
                <a:lnTo>
                  <a:pt x="1402212" y="5802022"/>
                </a:lnTo>
                <a:lnTo>
                  <a:pt x="1404792" y="5813113"/>
                </a:lnTo>
                <a:lnTo>
                  <a:pt x="1408069" y="5823153"/>
                </a:lnTo>
                <a:lnTo>
                  <a:pt x="1413239" y="5832979"/>
                </a:lnTo>
                <a:lnTo>
                  <a:pt x="1399527" y="5836463"/>
                </a:lnTo>
                <a:lnTo>
                  <a:pt x="1394243" y="5837378"/>
                </a:lnTo>
                <a:lnTo>
                  <a:pt x="1388958" y="5838294"/>
                </a:lnTo>
                <a:lnTo>
                  <a:pt x="1385168" y="5838719"/>
                </a:lnTo>
                <a:lnTo>
                  <a:pt x="1382080" y="5838088"/>
                </a:lnTo>
                <a:lnTo>
                  <a:pt x="1378043" y="5837564"/>
                </a:lnTo>
                <a:lnTo>
                  <a:pt x="1376050" y="5836162"/>
                </a:lnTo>
                <a:lnTo>
                  <a:pt x="1374456" y="5835039"/>
                </a:lnTo>
                <a:lnTo>
                  <a:pt x="1372464" y="5833636"/>
                </a:lnTo>
                <a:lnTo>
                  <a:pt x="1370676" y="5829283"/>
                </a:lnTo>
                <a:lnTo>
                  <a:pt x="1371478" y="5823666"/>
                </a:lnTo>
                <a:lnTo>
                  <a:pt x="1372682" y="5818330"/>
                </a:lnTo>
                <a:lnTo>
                  <a:pt x="1376080" y="5811447"/>
                </a:lnTo>
                <a:lnTo>
                  <a:pt x="1379478" y="5804565"/>
                </a:lnTo>
                <a:lnTo>
                  <a:pt x="1387622" y="5790973"/>
                </a:lnTo>
                <a:lnTo>
                  <a:pt x="1401755" y="5769235"/>
                </a:lnTo>
                <a:lnTo>
                  <a:pt x="1397726" y="5762532"/>
                </a:lnTo>
                <a:lnTo>
                  <a:pt x="1393546" y="5756496"/>
                </a:lnTo>
                <a:lnTo>
                  <a:pt x="1390313" y="5750355"/>
                </a:lnTo>
                <a:lnTo>
                  <a:pt x="1388975" y="5744001"/>
                </a:lnTo>
                <a:lnTo>
                  <a:pt x="1386547" y="5732242"/>
                </a:lnTo>
                <a:lnTo>
                  <a:pt x="1386412" y="5720552"/>
                </a:lnTo>
                <a:lnTo>
                  <a:pt x="1384931" y="5708688"/>
                </a:lnTo>
                <a:lnTo>
                  <a:pt x="1384548" y="5696050"/>
                </a:lnTo>
                <a:lnTo>
                  <a:pt x="1383120" y="5681903"/>
                </a:lnTo>
                <a:lnTo>
                  <a:pt x="1379150" y="5666740"/>
                </a:lnTo>
                <a:lnTo>
                  <a:pt x="1378256" y="5664564"/>
                </a:lnTo>
                <a:lnTo>
                  <a:pt x="1376662" y="5663442"/>
                </a:lnTo>
                <a:lnTo>
                  <a:pt x="1375167" y="5663934"/>
                </a:lnTo>
                <a:lnTo>
                  <a:pt x="1373669" y="5664427"/>
                </a:lnTo>
                <a:lnTo>
                  <a:pt x="1372023" y="5665587"/>
                </a:lnTo>
                <a:lnTo>
                  <a:pt x="1370378" y="5666746"/>
                </a:lnTo>
                <a:lnTo>
                  <a:pt x="1368979" y="5668853"/>
                </a:lnTo>
                <a:lnTo>
                  <a:pt x="1368828" y="5669520"/>
                </a:lnTo>
                <a:lnTo>
                  <a:pt x="1368393" y="5659165"/>
                </a:lnTo>
                <a:lnTo>
                  <a:pt x="1368356" y="5649089"/>
                </a:lnTo>
                <a:lnTo>
                  <a:pt x="1370860" y="5640031"/>
                </a:lnTo>
                <a:lnTo>
                  <a:pt x="1374408" y="5632481"/>
                </a:lnTo>
                <a:lnTo>
                  <a:pt x="1378355" y="5625211"/>
                </a:lnTo>
                <a:lnTo>
                  <a:pt x="1381753" y="5618329"/>
                </a:lnTo>
                <a:lnTo>
                  <a:pt x="1390692" y="5605300"/>
                </a:lnTo>
                <a:lnTo>
                  <a:pt x="1394638" y="5598030"/>
                </a:lnTo>
                <a:lnTo>
                  <a:pt x="1397640" y="5590866"/>
                </a:lnTo>
                <a:lnTo>
                  <a:pt x="1400541" y="5582089"/>
                </a:lnTo>
                <a:lnTo>
                  <a:pt x="1401300" y="5572575"/>
                </a:lnTo>
                <a:lnTo>
                  <a:pt x="1400715" y="5562885"/>
                </a:lnTo>
                <a:lnTo>
                  <a:pt x="1398287" y="5551126"/>
                </a:lnTo>
                <a:lnTo>
                  <a:pt x="1393867" y="5537965"/>
                </a:lnTo>
                <a:lnTo>
                  <a:pt x="1387754" y="5522066"/>
                </a:lnTo>
                <a:lnTo>
                  <a:pt x="1378974" y="5528249"/>
                </a:lnTo>
                <a:lnTo>
                  <a:pt x="1373034" y="5534116"/>
                </a:lnTo>
                <a:lnTo>
                  <a:pt x="1368441" y="5540157"/>
                </a:lnTo>
                <a:lnTo>
                  <a:pt x="1364395" y="5545811"/>
                </a:lnTo>
                <a:lnTo>
                  <a:pt x="1362644" y="5551535"/>
                </a:lnTo>
                <a:lnTo>
                  <a:pt x="1362238" y="5557433"/>
                </a:lnTo>
                <a:lnTo>
                  <a:pt x="1360884" y="5563437"/>
                </a:lnTo>
                <a:lnTo>
                  <a:pt x="1361027" y="5568949"/>
                </a:lnTo>
                <a:lnTo>
                  <a:pt x="1361412" y="5581585"/>
                </a:lnTo>
                <a:lnTo>
                  <a:pt x="1362192" y="5594505"/>
                </a:lnTo>
                <a:lnTo>
                  <a:pt x="1362034" y="5601349"/>
                </a:lnTo>
                <a:lnTo>
                  <a:pt x="1359982" y="5608407"/>
                </a:lnTo>
                <a:lnTo>
                  <a:pt x="1358328" y="5615745"/>
                </a:lnTo>
                <a:lnTo>
                  <a:pt x="1354230" y="5623682"/>
                </a:lnTo>
                <a:lnTo>
                  <a:pt x="1349141" y="5627827"/>
                </a:lnTo>
                <a:lnTo>
                  <a:pt x="1343253" y="5631412"/>
                </a:lnTo>
                <a:lnTo>
                  <a:pt x="1329737" y="5638125"/>
                </a:lnTo>
                <a:lnTo>
                  <a:pt x="1315423" y="5644277"/>
                </a:lnTo>
                <a:lnTo>
                  <a:pt x="1309536" y="5647861"/>
                </a:lnTo>
                <a:lnTo>
                  <a:pt x="1304446" y="5652007"/>
                </a:lnTo>
                <a:lnTo>
                  <a:pt x="1303889" y="5658572"/>
                </a:lnTo>
                <a:lnTo>
                  <a:pt x="1303731" y="5665418"/>
                </a:lnTo>
                <a:lnTo>
                  <a:pt x="1305070" y="5671771"/>
                </a:lnTo>
                <a:lnTo>
                  <a:pt x="1307355" y="5678019"/>
                </a:lnTo>
                <a:lnTo>
                  <a:pt x="1313120" y="5691355"/>
                </a:lnTo>
                <a:lnTo>
                  <a:pt x="1318887" y="5704692"/>
                </a:lnTo>
                <a:lnTo>
                  <a:pt x="1323706" y="5718134"/>
                </a:lnTo>
                <a:lnTo>
                  <a:pt x="1325443" y="5724767"/>
                </a:lnTo>
                <a:lnTo>
                  <a:pt x="1325833" y="5731227"/>
                </a:lnTo>
                <a:lnTo>
                  <a:pt x="1325277" y="5737792"/>
                </a:lnTo>
                <a:lnTo>
                  <a:pt x="1322826" y="5744569"/>
                </a:lnTo>
                <a:lnTo>
                  <a:pt x="1319727" y="5750118"/>
                </a:lnTo>
                <a:lnTo>
                  <a:pt x="1314435" y="5757212"/>
                </a:lnTo>
                <a:lnTo>
                  <a:pt x="1308917" y="5744824"/>
                </a:lnTo>
                <a:lnTo>
                  <a:pt x="1302902" y="5730539"/>
                </a:lnTo>
                <a:lnTo>
                  <a:pt x="1297341" y="5714253"/>
                </a:lnTo>
                <a:lnTo>
                  <a:pt x="1292380" y="5695299"/>
                </a:lnTo>
                <a:lnTo>
                  <a:pt x="1287569" y="5675679"/>
                </a:lnTo>
                <a:lnTo>
                  <a:pt x="1283606" y="5654337"/>
                </a:lnTo>
                <a:lnTo>
                  <a:pt x="1280344" y="5631942"/>
                </a:lnTo>
                <a:lnTo>
                  <a:pt x="1279825" y="5607614"/>
                </a:lnTo>
                <a:lnTo>
                  <a:pt x="1289547" y="5607502"/>
                </a:lnTo>
                <a:lnTo>
                  <a:pt x="1293185" y="5607747"/>
                </a:lnTo>
                <a:lnTo>
                  <a:pt x="1294778" y="5608869"/>
                </a:lnTo>
                <a:lnTo>
                  <a:pt x="1296372" y="5609991"/>
                </a:lnTo>
                <a:lnTo>
                  <a:pt x="1296869" y="5611886"/>
                </a:lnTo>
                <a:lnTo>
                  <a:pt x="1296516" y="5615502"/>
                </a:lnTo>
                <a:lnTo>
                  <a:pt x="1294516" y="5620278"/>
                </a:lnTo>
                <a:lnTo>
                  <a:pt x="1292763" y="5626002"/>
                </a:lnTo>
                <a:lnTo>
                  <a:pt x="1291109" y="5633339"/>
                </a:lnTo>
                <a:lnTo>
                  <a:pt x="1291305" y="5636569"/>
                </a:lnTo>
                <a:lnTo>
                  <a:pt x="1292298" y="5640360"/>
                </a:lnTo>
                <a:lnTo>
                  <a:pt x="1304913" y="5637649"/>
                </a:lnTo>
                <a:lnTo>
                  <a:pt x="1314287" y="5634975"/>
                </a:lnTo>
                <a:lnTo>
                  <a:pt x="1320024" y="5632057"/>
                </a:lnTo>
                <a:lnTo>
                  <a:pt x="1324413" y="5628966"/>
                </a:lnTo>
                <a:lnTo>
                  <a:pt x="1328007" y="5625312"/>
                </a:lnTo>
                <a:lnTo>
                  <a:pt x="1328359" y="5621697"/>
                </a:lnTo>
                <a:lnTo>
                  <a:pt x="1328716" y="5618081"/>
                </a:lnTo>
                <a:lnTo>
                  <a:pt x="1329220" y="5613797"/>
                </a:lnTo>
                <a:lnTo>
                  <a:pt x="1327783" y="5605830"/>
                </a:lnTo>
                <a:lnTo>
                  <a:pt x="1327340" y="5601652"/>
                </a:lnTo>
                <a:lnTo>
                  <a:pt x="1329189" y="5597544"/>
                </a:lnTo>
                <a:lnTo>
                  <a:pt x="1331984" y="5593329"/>
                </a:lnTo>
                <a:lnTo>
                  <a:pt x="1335181" y="5589395"/>
                </a:lnTo>
                <a:lnTo>
                  <a:pt x="1341464" y="5586092"/>
                </a:lnTo>
                <a:lnTo>
                  <a:pt x="1350742" y="5581803"/>
                </a:lnTo>
                <a:lnTo>
                  <a:pt x="1350149" y="5578292"/>
                </a:lnTo>
                <a:lnTo>
                  <a:pt x="1348706" y="5576503"/>
                </a:lnTo>
                <a:lnTo>
                  <a:pt x="1346464" y="5574153"/>
                </a:lnTo>
                <a:lnTo>
                  <a:pt x="1344871" y="5573031"/>
                </a:lnTo>
                <a:lnTo>
                  <a:pt x="1342332" y="5572013"/>
                </a:lnTo>
                <a:lnTo>
                  <a:pt x="1339091" y="5572051"/>
                </a:lnTo>
                <a:lnTo>
                  <a:pt x="1333558" y="5572019"/>
                </a:lnTo>
                <a:lnTo>
                  <a:pt x="1327175" y="5573708"/>
                </a:lnTo>
                <a:lnTo>
                  <a:pt x="1320640" y="5576064"/>
                </a:lnTo>
                <a:lnTo>
                  <a:pt x="1306328" y="5582216"/>
                </a:lnTo>
                <a:lnTo>
                  <a:pt x="1299493" y="5585907"/>
                </a:lnTo>
                <a:lnTo>
                  <a:pt x="1292962" y="5588263"/>
                </a:lnTo>
                <a:lnTo>
                  <a:pt x="1287525" y="5589845"/>
                </a:lnTo>
                <a:lnTo>
                  <a:pt x="1282790" y="5590375"/>
                </a:lnTo>
                <a:lnTo>
                  <a:pt x="1280647" y="5589639"/>
                </a:lnTo>
                <a:lnTo>
                  <a:pt x="1278354" y="5589570"/>
                </a:lnTo>
                <a:lnTo>
                  <a:pt x="1277857" y="5587675"/>
                </a:lnTo>
                <a:lnTo>
                  <a:pt x="1276414" y="5585885"/>
                </a:lnTo>
                <a:lnTo>
                  <a:pt x="1274775" y="5580866"/>
                </a:lnTo>
                <a:lnTo>
                  <a:pt x="1276181" y="5572580"/>
                </a:lnTo>
                <a:lnTo>
                  <a:pt x="1279420" y="5572544"/>
                </a:lnTo>
                <a:lnTo>
                  <a:pt x="1282112" y="5572894"/>
                </a:lnTo>
                <a:lnTo>
                  <a:pt x="1283705" y="5574016"/>
                </a:lnTo>
                <a:lnTo>
                  <a:pt x="1284751" y="5575525"/>
                </a:lnTo>
                <a:lnTo>
                  <a:pt x="1286541" y="5579876"/>
                </a:lnTo>
                <a:lnTo>
                  <a:pt x="1288330" y="5584228"/>
                </a:lnTo>
                <a:lnTo>
                  <a:pt x="1293871" y="5578082"/>
                </a:lnTo>
                <a:lnTo>
                  <a:pt x="1298066" y="5571760"/>
                </a:lnTo>
                <a:lnTo>
                  <a:pt x="1302811" y="5565052"/>
                </a:lnTo>
                <a:lnTo>
                  <a:pt x="1306208" y="5558169"/>
                </a:lnTo>
                <a:lnTo>
                  <a:pt x="1296637" y="5557613"/>
                </a:lnTo>
                <a:lnTo>
                  <a:pt x="1288563" y="5556565"/>
                </a:lnTo>
                <a:lnTo>
                  <a:pt x="1281338" y="5553797"/>
                </a:lnTo>
                <a:lnTo>
                  <a:pt x="1276009" y="5550816"/>
                </a:lnTo>
                <a:lnTo>
                  <a:pt x="1271377" y="5546782"/>
                </a:lnTo>
                <a:lnTo>
                  <a:pt x="1267843" y="5541974"/>
                </a:lnTo>
                <a:lnTo>
                  <a:pt x="1264611" y="5535833"/>
                </a:lnTo>
                <a:lnTo>
                  <a:pt x="1262875" y="5529199"/>
                </a:lnTo>
                <a:lnTo>
                  <a:pt x="1261288" y="5521898"/>
                </a:lnTo>
                <a:lnTo>
                  <a:pt x="1260252" y="5514211"/>
                </a:lnTo>
                <a:lnTo>
                  <a:pt x="1258230" y="5496554"/>
                </a:lnTo>
                <a:lnTo>
                  <a:pt x="1257209" y="5476509"/>
                </a:lnTo>
                <a:lnTo>
                  <a:pt x="1254593" y="5455341"/>
                </a:lnTo>
                <a:lnTo>
                  <a:pt x="1252395" y="5456889"/>
                </a:lnTo>
                <a:lnTo>
                  <a:pt x="1250450" y="5459382"/>
                </a:lnTo>
                <a:lnTo>
                  <a:pt x="1246007" y="5464755"/>
                </a:lnTo>
                <a:lnTo>
                  <a:pt x="1242359" y="5470691"/>
                </a:lnTo>
                <a:lnTo>
                  <a:pt x="1238563" y="5477294"/>
                </a:lnTo>
                <a:lnTo>
                  <a:pt x="1235067" y="5482561"/>
                </a:lnTo>
                <a:lnTo>
                  <a:pt x="1231872" y="5486495"/>
                </a:lnTo>
                <a:lnTo>
                  <a:pt x="1230776" y="5487268"/>
                </a:lnTo>
                <a:lnTo>
                  <a:pt x="1229279" y="5487760"/>
                </a:lnTo>
                <a:lnTo>
                  <a:pt x="1228084" y="5486918"/>
                </a:lnTo>
                <a:lnTo>
                  <a:pt x="1227588" y="5485023"/>
                </a:lnTo>
                <a:lnTo>
                  <a:pt x="1225362" y="5470315"/>
                </a:lnTo>
                <a:lnTo>
                  <a:pt x="1225552" y="5479722"/>
                </a:lnTo>
                <a:lnTo>
                  <a:pt x="1227588" y="5485023"/>
                </a:lnTo>
                <a:lnTo>
                  <a:pt x="1233322" y="5523074"/>
                </a:lnTo>
                <a:lnTo>
                  <a:pt x="1237284" y="5544415"/>
                </a:lnTo>
                <a:lnTo>
                  <a:pt x="1242592" y="5565932"/>
                </a:lnTo>
                <a:lnTo>
                  <a:pt x="1247252" y="5586219"/>
                </a:lnTo>
                <a:lnTo>
                  <a:pt x="1250830" y="5594924"/>
                </a:lnTo>
                <a:lnTo>
                  <a:pt x="1254162" y="5602680"/>
                </a:lnTo>
                <a:lnTo>
                  <a:pt x="1257889" y="5610717"/>
                </a:lnTo>
                <a:lnTo>
                  <a:pt x="1262071" y="5616752"/>
                </a:lnTo>
                <a:lnTo>
                  <a:pt x="1265601" y="5621560"/>
                </a:lnTo>
                <a:lnTo>
                  <a:pt x="1270383" y="5624927"/>
                </a:lnTo>
                <a:lnTo>
                  <a:pt x="1265587" y="5633916"/>
                </a:lnTo>
                <a:lnTo>
                  <a:pt x="1263482" y="5643256"/>
                </a:lnTo>
                <a:lnTo>
                  <a:pt x="1261226" y="5653262"/>
                </a:lnTo>
                <a:lnTo>
                  <a:pt x="1261662" y="5663618"/>
                </a:lnTo>
                <a:lnTo>
                  <a:pt x="1261947" y="5674641"/>
                </a:lnTo>
                <a:lnTo>
                  <a:pt x="1263729" y="5685172"/>
                </a:lnTo>
                <a:lnTo>
                  <a:pt x="1265909" y="5695983"/>
                </a:lnTo>
                <a:lnTo>
                  <a:pt x="1269435" y="5706969"/>
                </a:lnTo>
                <a:lnTo>
                  <a:pt x="1274058" y="5717182"/>
                </a:lnTo>
                <a:lnTo>
                  <a:pt x="1279627" y="5727288"/>
                </a:lnTo>
                <a:lnTo>
                  <a:pt x="1285198" y="5737396"/>
                </a:lnTo>
                <a:lnTo>
                  <a:pt x="1293212" y="5746903"/>
                </a:lnTo>
                <a:lnTo>
                  <a:pt x="1300579" y="5755184"/>
                </a:lnTo>
                <a:lnTo>
                  <a:pt x="1308894" y="5763359"/>
                </a:lnTo>
                <a:lnTo>
                  <a:pt x="1318456" y="5770094"/>
                </a:lnTo>
                <a:lnTo>
                  <a:pt x="1327771" y="5775880"/>
                </a:lnTo>
                <a:lnTo>
                  <a:pt x="1336612" y="5802203"/>
                </a:lnTo>
                <a:lnTo>
                  <a:pt x="1346045" y="5832038"/>
                </a:lnTo>
                <a:lnTo>
                  <a:pt x="1365553" y="5899112"/>
                </a:lnTo>
                <a:lnTo>
                  <a:pt x="1376875" y="5934912"/>
                </a:lnTo>
                <a:lnTo>
                  <a:pt x="1390091" y="5970501"/>
                </a:lnTo>
                <a:lnTo>
                  <a:pt x="1403554" y="6007038"/>
                </a:lnTo>
                <a:lnTo>
                  <a:pt x="1411108" y="6024726"/>
                </a:lnTo>
                <a:lnTo>
                  <a:pt x="1419761" y="6041641"/>
                </a:lnTo>
                <a:lnTo>
                  <a:pt x="1419091" y="6058949"/>
                </a:lnTo>
                <a:lnTo>
                  <a:pt x="1420317" y="6076045"/>
                </a:lnTo>
                <a:lnTo>
                  <a:pt x="1421691" y="6092474"/>
                </a:lnTo>
                <a:lnTo>
                  <a:pt x="1424014" y="6108796"/>
                </a:lnTo>
                <a:lnTo>
                  <a:pt x="1429705" y="6142950"/>
                </a:lnTo>
                <a:lnTo>
                  <a:pt x="1436094" y="6176050"/>
                </a:lnTo>
                <a:lnTo>
                  <a:pt x="1444776" y="6209220"/>
                </a:lnTo>
                <a:lnTo>
                  <a:pt x="1453460" y="6242389"/>
                </a:lnTo>
                <a:lnTo>
                  <a:pt x="1472569" y="6309183"/>
                </a:lnTo>
                <a:lnTo>
                  <a:pt x="1477583" y="6325854"/>
                </a:lnTo>
                <a:lnTo>
                  <a:pt x="1482595" y="6342527"/>
                </a:lnTo>
                <a:lnTo>
                  <a:pt x="1494519" y="6375659"/>
                </a:lnTo>
                <a:lnTo>
                  <a:pt x="1507540" y="6408017"/>
                </a:lnTo>
                <a:lnTo>
                  <a:pt x="1521904" y="6440552"/>
                </a:lnTo>
                <a:lnTo>
                  <a:pt x="1536820" y="6472699"/>
                </a:lnTo>
                <a:lnTo>
                  <a:pt x="1552682" y="6504741"/>
                </a:lnTo>
                <a:lnTo>
                  <a:pt x="1584406" y="6568824"/>
                </a:lnTo>
                <a:lnTo>
                  <a:pt x="1600268" y="6600865"/>
                </a:lnTo>
                <a:lnTo>
                  <a:pt x="1615580" y="6633294"/>
                </a:lnTo>
                <a:lnTo>
                  <a:pt x="1630496" y="6665440"/>
                </a:lnTo>
                <a:lnTo>
                  <a:pt x="1638901" y="6681408"/>
                </a:lnTo>
                <a:lnTo>
                  <a:pt x="1647853" y="6696990"/>
                </a:lnTo>
                <a:lnTo>
                  <a:pt x="1666309" y="6727766"/>
                </a:lnTo>
                <a:lnTo>
                  <a:pt x="1684066" y="6759596"/>
                </a:lnTo>
                <a:lnTo>
                  <a:pt x="1700629" y="6790583"/>
                </a:lnTo>
                <a:lnTo>
                  <a:pt x="1717985" y="6822133"/>
                </a:lnTo>
                <a:lnTo>
                  <a:pt x="1732900" y="6854280"/>
                </a:lnTo>
                <a:lnTo>
                  <a:pt x="1734626" y="6857999"/>
                </a:lnTo>
                <a:lnTo>
                  <a:pt x="209506" y="6857999"/>
                </a:lnTo>
                <a:lnTo>
                  <a:pt x="193553" y="6829987"/>
                </a:lnTo>
                <a:lnTo>
                  <a:pt x="183156" y="6812615"/>
                </a:lnTo>
                <a:lnTo>
                  <a:pt x="171813" y="6795350"/>
                </a:lnTo>
                <a:lnTo>
                  <a:pt x="159370" y="6778859"/>
                </a:lnTo>
                <a:lnTo>
                  <a:pt x="146929" y="6762367"/>
                </a:lnTo>
                <a:lnTo>
                  <a:pt x="131895" y="6747139"/>
                </a:lnTo>
                <a:lnTo>
                  <a:pt x="116859" y="6731913"/>
                </a:lnTo>
                <a:lnTo>
                  <a:pt x="114264" y="6733179"/>
                </a:lnTo>
                <a:lnTo>
                  <a:pt x="113018" y="6734618"/>
                </a:lnTo>
                <a:lnTo>
                  <a:pt x="110821" y="6736165"/>
                </a:lnTo>
                <a:lnTo>
                  <a:pt x="109821" y="6738552"/>
                </a:lnTo>
                <a:lnTo>
                  <a:pt x="109069" y="6741888"/>
                </a:lnTo>
                <a:lnTo>
                  <a:pt x="108815" y="6747119"/>
                </a:lnTo>
                <a:lnTo>
                  <a:pt x="111000" y="6751752"/>
                </a:lnTo>
                <a:lnTo>
                  <a:pt x="113039" y="6757051"/>
                </a:lnTo>
                <a:lnTo>
                  <a:pt x="118459" y="6767824"/>
                </a:lnTo>
                <a:lnTo>
                  <a:pt x="121983" y="6778811"/>
                </a:lnTo>
                <a:lnTo>
                  <a:pt x="122827" y="6783269"/>
                </a:lnTo>
                <a:lnTo>
                  <a:pt x="122720" y="6787832"/>
                </a:lnTo>
                <a:lnTo>
                  <a:pt x="121421" y="6791554"/>
                </a:lnTo>
                <a:lnTo>
                  <a:pt x="120021" y="6793663"/>
                </a:lnTo>
                <a:lnTo>
                  <a:pt x="117827" y="6795208"/>
                </a:lnTo>
                <a:lnTo>
                  <a:pt x="115632" y="6796753"/>
                </a:lnTo>
                <a:lnTo>
                  <a:pt x="112239" y="6797458"/>
                </a:lnTo>
                <a:lnTo>
                  <a:pt x="108850" y="6798162"/>
                </a:lnTo>
                <a:lnTo>
                  <a:pt x="105060" y="6798587"/>
                </a:lnTo>
                <a:lnTo>
                  <a:pt x="98754" y="6779457"/>
                </a:lnTo>
                <a:lnTo>
                  <a:pt x="92695" y="6761276"/>
                </a:lnTo>
                <a:lnTo>
                  <a:pt x="82667" y="6727931"/>
                </a:lnTo>
                <a:lnTo>
                  <a:pt x="74630" y="6695991"/>
                </a:lnTo>
                <a:lnTo>
                  <a:pt x="66640" y="6667947"/>
                </a:lnTo>
                <a:lnTo>
                  <a:pt x="60873" y="6654611"/>
                </a:lnTo>
                <a:lnTo>
                  <a:pt x="55355" y="6642222"/>
                </a:lnTo>
                <a:lnTo>
                  <a:pt x="49440" y="6629552"/>
                </a:lnTo>
                <a:lnTo>
                  <a:pt x="42028" y="6617376"/>
                </a:lnTo>
                <a:lnTo>
                  <a:pt x="34066" y="6605585"/>
                </a:lnTo>
                <a:lnTo>
                  <a:pt x="25158" y="6593901"/>
                </a:lnTo>
                <a:lnTo>
                  <a:pt x="13408" y="6582533"/>
                </a:lnTo>
                <a:lnTo>
                  <a:pt x="1658" y="6571166"/>
                </a:lnTo>
                <a:lnTo>
                  <a:pt x="5350" y="6569128"/>
                </a:lnTo>
                <a:lnTo>
                  <a:pt x="9343" y="6565755"/>
                </a:lnTo>
                <a:lnTo>
                  <a:pt x="12386" y="6562489"/>
                </a:lnTo>
                <a:lnTo>
                  <a:pt x="15430" y="6559221"/>
                </a:lnTo>
                <a:lnTo>
                  <a:pt x="19129" y="6551005"/>
                </a:lnTo>
                <a:lnTo>
                  <a:pt x="22279" y="6543175"/>
                </a:lnTo>
                <a:lnTo>
                  <a:pt x="25181" y="6534397"/>
                </a:lnTo>
                <a:lnTo>
                  <a:pt x="26040" y="6526496"/>
                </a:lnTo>
                <a:lnTo>
                  <a:pt x="28941" y="6517718"/>
                </a:lnTo>
                <a:lnTo>
                  <a:pt x="31296" y="6509326"/>
                </a:lnTo>
                <a:lnTo>
                  <a:pt x="28656" y="6506697"/>
                </a:lnTo>
                <a:lnTo>
                  <a:pt x="25866" y="6504732"/>
                </a:lnTo>
                <a:lnTo>
                  <a:pt x="22777" y="6504102"/>
                </a:lnTo>
                <a:lnTo>
                  <a:pt x="19139" y="6503858"/>
                </a:lnTo>
                <a:lnTo>
                  <a:pt x="10614" y="6504811"/>
                </a:lnTo>
                <a:lnTo>
                  <a:pt x="1141" y="6505870"/>
                </a:lnTo>
                <a:lnTo>
                  <a:pt x="0" y="6505998"/>
                </a:lnTo>
                <a:lnTo>
                  <a:pt x="0" y="6480547"/>
                </a:lnTo>
                <a:lnTo>
                  <a:pt x="374" y="6480595"/>
                </a:lnTo>
                <a:lnTo>
                  <a:pt x="2915" y="6481611"/>
                </a:lnTo>
                <a:lnTo>
                  <a:pt x="7298" y="6484698"/>
                </a:lnTo>
                <a:lnTo>
                  <a:pt x="11282" y="6487504"/>
                </a:lnTo>
                <a:lnTo>
                  <a:pt x="15267" y="6490310"/>
                </a:lnTo>
                <a:lnTo>
                  <a:pt x="18358" y="6490940"/>
                </a:lnTo>
                <a:lnTo>
                  <a:pt x="20501" y="6491675"/>
                </a:lnTo>
                <a:lnTo>
                  <a:pt x="23341" y="6491359"/>
                </a:lnTo>
                <a:lnTo>
                  <a:pt x="27679" y="6490549"/>
                </a:lnTo>
                <a:lnTo>
                  <a:pt x="19470" y="6477810"/>
                </a:lnTo>
                <a:lnTo>
                  <a:pt x="13553" y="6465141"/>
                </a:lnTo>
                <a:lnTo>
                  <a:pt x="7487" y="6453138"/>
                </a:lnTo>
                <a:lnTo>
                  <a:pt x="3616" y="6439589"/>
                </a:lnTo>
                <a:lnTo>
                  <a:pt x="442" y="6424988"/>
                </a:lnTo>
                <a:lnTo>
                  <a:pt x="0" y="6422976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2BC6B7E-67D3-E33C-E44A-D406A77EBCEB}"/>
              </a:ext>
            </a:extLst>
          </p:cNvPr>
          <p:cNvSpPr/>
          <p:nvPr userDrawn="1"/>
        </p:nvSpPr>
        <p:spPr>
          <a:xfrm>
            <a:off x="5840270" y="6420610"/>
            <a:ext cx="511460" cy="404734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5750ADD-8F23-7128-999F-600D0091A3C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009" y="6323650"/>
            <a:ext cx="691976" cy="69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053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954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5" r:id="rId4"/>
    <p:sldLayoutId id="2147483651" r:id="rId5"/>
    <p:sldLayoutId id="2147483653" r:id="rId6"/>
    <p:sldLayoutId id="2147483652" r:id="rId7"/>
    <p:sldLayoutId id="2147483654" r:id="rId8"/>
    <p:sldLayoutId id="2147483656" r:id="rId9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2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B5471D93-44D0-F3EE-9A71-775112022A3E}"/>
              </a:ext>
            </a:extLst>
          </p:cNvPr>
          <p:cNvGrpSpPr/>
          <p:nvPr/>
        </p:nvGrpSpPr>
        <p:grpSpPr>
          <a:xfrm>
            <a:off x="0" y="-210830"/>
            <a:ext cx="12192000" cy="7279656"/>
            <a:chOff x="0" y="-210830"/>
            <a:chExt cx="12192000" cy="727965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AF1C116-0A1F-BEC7-99B4-34F161F9DA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633"/>
            <a:stretch/>
          </p:blipFill>
          <p:spPr>
            <a:xfrm>
              <a:off x="0" y="457200"/>
              <a:ext cx="6362030" cy="6165669"/>
            </a:xfrm>
            <a:prstGeom prst="roundRect">
              <a:avLst/>
            </a:prstGeom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96C0C78-FD5A-E0DA-7685-F6AF9D0208EC}"/>
                </a:ext>
              </a:extLst>
            </p:cNvPr>
            <p:cNvGrpSpPr/>
            <p:nvPr/>
          </p:nvGrpSpPr>
          <p:grpSpPr>
            <a:xfrm>
              <a:off x="1" y="-210830"/>
              <a:ext cx="12191999" cy="7279656"/>
              <a:chOff x="1" y="-210830"/>
              <a:chExt cx="12191999" cy="7279656"/>
            </a:xfrm>
          </p:grpSpPr>
          <p:pic>
            <p:nvPicPr>
              <p:cNvPr id="23" name="Graphic 22">
                <a:extLst>
                  <a:ext uri="{FF2B5EF4-FFF2-40B4-BE49-F238E27FC236}">
                    <a16:creationId xmlns:a16="http://schemas.microsoft.com/office/drawing/2014/main" id="{712755E0-7825-6CC5-7D38-0177F4F33240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 t="27939"/>
              <a:stretch/>
            </p:blipFill>
            <p:spPr>
              <a:xfrm rot="5400000">
                <a:off x="-236952" y="26126"/>
                <a:ext cx="7279653" cy="6805748"/>
              </a:xfrm>
              <a:prstGeom prst="rect">
                <a:avLst/>
              </a:prstGeom>
            </p:spPr>
          </p:pic>
          <p:pic>
            <p:nvPicPr>
              <p:cNvPr id="24" name="Graphic 23">
                <a:extLst>
                  <a:ext uri="{FF2B5EF4-FFF2-40B4-BE49-F238E27FC236}">
                    <a16:creationId xmlns:a16="http://schemas.microsoft.com/office/drawing/2014/main" id="{6E9B8C8E-8AEB-D49D-2E66-ABD1AED95D6C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 t="37067" b="28677"/>
              <a:stretch/>
            </p:blipFill>
            <p:spPr>
              <a:xfrm rot="5400000">
                <a:off x="4300213" y="1811380"/>
                <a:ext cx="7279653" cy="3235237"/>
              </a:xfrm>
              <a:prstGeom prst="rect">
                <a:avLst/>
              </a:prstGeom>
            </p:spPr>
          </p:pic>
          <p:pic>
            <p:nvPicPr>
              <p:cNvPr id="25" name="Graphic 24">
                <a:extLst>
                  <a:ext uri="{FF2B5EF4-FFF2-40B4-BE49-F238E27FC236}">
                    <a16:creationId xmlns:a16="http://schemas.microsoft.com/office/drawing/2014/main" id="{2D74FE8E-F482-3012-1E98-2408EEDA06D6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 t="-738" b="72845"/>
              <a:stretch/>
            </p:blipFill>
            <p:spPr>
              <a:xfrm rot="5400000">
                <a:off x="7235003" y="2111827"/>
                <a:ext cx="7279653" cy="2634340"/>
              </a:xfrm>
              <a:prstGeom prst="rect">
                <a:avLst/>
              </a:prstGeom>
            </p:spPr>
          </p:pic>
        </p:grp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E8D3B52-B14D-5DFA-A666-B57D0FA8FB01}"/>
              </a:ext>
            </a:extLst>
          </p:cNvPr>
          <p:cNvSpPr txBox="1"/>
          <p:nvPr/>
        </p:nvSpPr>
        <p:spPr>
          <a:xfrm>
            <a:off x="5869580" y="1511320"/>
            <a:ext cx="461554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8000" dirty="0">
                <a:latin typeface="IranNastaliq" panose="02020505000000020003" pitchFamily="18" charset="0"/>
                <a:cs typeface="IranNastaliq" panose="02020505000000020003" pitchFamily="18" charset="0"/>
              </a:rPr>
              <a:t>قالب پاورپوینت</a:t>
            </a:r>
            <a:endParaRPr lang="en-US" sz="80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273C31-99A0-8A85-AD3A-55C9E6FA1EFF}"/>
              </a:ext>
            </a:extLst>
          </p:cNvPr>
          <p:cNvSpPr txBox="1"/>
          <p:nvPr/>
        </p:nvSpPr>
        <p:spPr>
          <a:xfrm>
            <a:off x="5173022" y="3076369"/>
            <a:ext cx="4377505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3800" dirty="0">
                <a:solidFill>
                  <a:srgbClr val="DD826F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مولوی(مولانا)</a:t>
            </a:r>
            <a:endParaRPr lang="en-US" sz="13800" dirty="0"/>
          </a:p>
        </p:txBody>
      </p:sp>
    </p:spTree>
    <p:extLst>
      <p:ext uri="{BB962C8B-B14F-4D97-AF65-F5344CB8AC3E}">
        <p14:creationId xmlns:p14="http://schemas.microsoft.com/office/powerpoint/2010/main" val="31894431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0E5851E-CB67-89FB-E41D-572774A95F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8068" y="-391079"/>
            <a:ext cx="7522927" cy="75229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CBF79C6-33D6-9701-198B-3B6EB9CB5126}"/>
              </a:ext>
            </a:extLst>
          </p:cNvPr>
          <p:cNvSpPr txBox="1"/>
          <p:nvPr/>
        </p:nvSpPr>
        <p:spPr>
          <a:xfrm>
            <a:off x="5911763" y="6415844"/>
            <a:ext cx="3952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10</a:t>
            </a:r>
            <a:endParaRPr 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017476-973F-3190-778A-89B1D1AA73CE}"/>
              </a:ext>
            </a:extLst>
          </p:cNvPr>
          <p:cNvSpPr txBox="1"/>
          <p:nvPr/>
        </p:nvSpPr>
        <p:spPr>
          <a:xfrm>
            <a:off x="6307016" y="453607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5DBF4C-F433-788C-C1E1-8E28E083C25F}"/>
              </a:ext>
            </a:extLst>
          </p:cNvPr>
          <p:cNvSpPr txBox="1"/>
          <p:nvPr/>
        </p:nvSpPr>
        <p:spPr>
          <a:xfrm>
            <a:off x="6910744" y="1708220"/>
            <a:ext cx="3733793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25349623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32229B7-B60B-2CF6-EB64-1C97CDFAE81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1" b="7581"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421F6FD-7620-E2FF-349B-2796FB6932BB}"/>
              </a:ext>
            </a:extLst>
          </p:cNvPr>
          <p:cNvSpPr txBox="1"/>
          <p:nvPr/>
        </p:nvSpPr>
        <p:spPr>
          <a:xfrm>
            <a:off x="5911763" y="6415844"/>
            <a:ext cx="3952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11</a:t>
            </a: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F1149C-C9AF-42DA-D80D-B057A77A14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739" y="1688122"/>
            <a:ext cx="803031" cy="8030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7876877-6571-9DA4-29F3-070EC5DB83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263" y="3213586"/>
            <a:ext cx="803031" cy="8030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B762A9-6D18-7201-3ADF-FF77287954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678" y="4739050"/>
            <a:ext cx="803031" cy="80303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D54A333-8F52-F8B0-7847-6DD1D81B0193}"/>
              </a:ext>
            </a:extLst>
          </p:cNvPr>
          <p:cNvSpPr txBox="1"/>
          <p:nvPr/>
        </p:nvSpPr>
        <p:spPr>
          <a:xfrm>
            <a:off x="5240216" y="336376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828B14-7A3D-B233-4173-1D9F277FE6CB}"/>
              </a:ext>
            </a:extLst>
          </p:cNvPr>
          <p:cNvSpPr txBox="1"/>
          <p:nvPr/>
        </p:nvSpPr>
        <p:spPr>
          <a:xfrm>
            <a:off x="9939904" y="1773803"/>
            <a:ext cx="3952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800" dirty="0">
                <a:latin typeface="Kalameh" pitchFamily="2" charset="-78"/>
                <a:cs typeface="B Tehran" panose="00000400000000000000" pitchFamily="2" charset="-78"/>
              </a:rPr>
              <a:t>1</a:t>
            </a:r>
            <a:endParaRPr lang="en-US" sz="2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D8947D-CA46-9AE8-ADC8-7A171E6C81CD}"/>
              </a:ext>
            </a:extLst>
          </p:cNvPr>
          <p:cNvSpPr txBox="1"/>
          <p:nvPr/>
        </p:nvSpPr>
        <p:spPr>
          <a:xfrm>
            <a:off x="5690690" y="3299267"/>
            <a:ext cx="3952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800" dirty="0">
                <a:latin typeface="Kalameh" pitchFamily="2" charset="-78"/>
                <a:cs typeface="B Tehran" panose="00000400000000000000" pitchFamily="2" charset="-78"/>
              </a:rPr>
              <a:t>2</a:t>
            </a:r>
            <a:endParaRPr lang="en-US" sz="2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E07552-7C02-5727-F812-73EA94F32E85}"/>
              </a:ext>
            </a:extLst>
          </p:cNvPr>
          <p:cNvSpPr txBox="1"/>
          <p:nvPr/>
        </p:nvSpPr>
        <p:spPr>
          <a:xfrm>
            <a:off x="9867482" y="4809388"/>
            <a:ext cx="3952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800" dirty="0">
                <a:latin typeface="Kalameh" pitchFamily="2" charset="-78"/>
                <a:cs typeface="B Tehran" panose="00000400000000000000" pitchFamily="2" charset="-78"/>
              </a:rPr>
              <a:t>3</a:t>
            </a:r>
            <a:endParaRPr lang="en-US" sz="2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E17E9A-81E4-081C-FDF8-0D831786C66A}"/>
              </a:ext>
            </a:extLst>
          </p:cNvPr>
          <p:cNvSpPr txBox="1"/>
          <p:nvPr/>
        </p:nvSpPr>
        <p:spPr>
          <a:xfrm>
            <a:off x="5207342" y="1412614"/>
            <a:ext cx="4516949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E788DF-B66B-FA23-D248-695709854F62}"/>
              </a:ext>
            </a:extLst>
          </p:cNvPr>
          <p:cNvSpPr txBox="1"/>
          <p:nvPr/>
        </p:nvSpPr>
        <p:spPr>
          <a:xfrm>
            <a:off x="6307016" y="2929704"/>
            <a:ext cx="4516949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0826EF-76A3-DD95-D884-DBA4A8BFA7A5}"/>
              </a:ext>
            </a:extLst>
          </p:cNvPr>
          <p:cNvSpPr txBox="1"/>
          <p:nvPr/>
        </p:nvSpPr>
        <p:spPr>
          <a:xfrm>
            <a:off x="5142868" y="4418896"/>
            <a:ext cx="4516949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8275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AA1A69-B7AE-93FD-4750-A960393F4F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655" y="1113840"/>
            <a:ext cx="5263662" cy="4937316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29FE21E2-1B6A-956C-EE72-3B469454BA18}"/>
              </a:ext>
            </a:extLst>
          </p:cNvPr>
          <p:cNvGrpSpPr/>
          <p:nvPr/>
        </p:nvGrpSpPr>
        <p:grpSpPr>
          <a:xfrm>
            <a:off x="1349548" y="1257822"/>
            <a:ext cx="5532001" cy="1495951"/>
            <a:chOff x="1285619" y="1224199"/>
            <a:chExt cx="5532001" cy="149595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C5CC355-8ACA-79F7-468A-E1F425E54385}"/>
                </a:ext>
              </a:extLst>
            </p:cNvPr>
            <p:cNvGrpSpPr/>
            <p:nvPr/>
          </p:nvGrpSpPr>
          <p:grpSpPr>
            <a:xfrm flipV="1">
              <a:off x="1285619" y="1972193"/>
              <a:ext cx="5532001" cy="747957"/>
              <a:chOff x="-7989245" y="-117799"/>
              <a:chExt cx="20049318" cy="2710777"/>
            </a:xfrm>
          </p:grpSpPr>
          <p:pic>
            <p:nvPicPr>
              <p:cNvPr id="5" name="Graphic 4">
                <a:extLst>
                  <a:ext uri="{FF2B5EF4-FFF2-40B4-BE49-F238E27FC236}">
                    <a16:creationId xmlns:a16="http://schemas.microsoft.com/office/drawing/2014/main" id="{BA762C54-24D1-8888-1550-A93334B366DB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7939" r="50000"/>
              <a:stretch/>
            </p:blipFill>
            <p:spPr>
              <a:xfrm rot="5400000">
                <a:off x="-6816110" y="-1277638"/>
                <a:ext cx="2697481" cy="5043751"/>
              </a:xfrm>
              <a:prstGeom prst="rect">
                <a:avLst/>
              </a:prstGeom>
            </p:spPr>
          </p:pic>
          <p:pic>
            <p:nvPicPr>
              <p:cNvPr id="6" name="Graphic 5">
                <a:extLst>
                  <a:ext uri="{FF2B5EF4-FFF2-40B4-BE49-F238E27FC236}">
                    <a16:creationId xmlns:a16="http://schemas.microsoft.com/office/drawing/2014/main" id="{048BB7EB-9C9E-DC0D-C57C-DD77BEEC08A4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7939" r="50000"/>
              <a:stretch/>
            </p:blipFill>
            <p:spPr>
              <a:xfrm rot="16200000" flipH="1">
                <a:off x="8189457" y="-1277640"/>
                <a:ext cx="2697481" cy="5043751"/>
              </a:xfrm>
              <a:prstGeom prst="rect">
                <a:avLst/>
              </a:prstGeom>
            </p:spPr>
          </p:pic>
          <p:pic>
            <p:nvPicPr>
              <p:cNvPr id="7" name="Graphic 6">
                <a:extLst>
                  <a:ext uri="{FF2B5EF4-FFF2-40B4-BE49-F238E27FC236}">
                    <a16:creationId xmlns:a16="http://schemas.microsoft.com/office/drawing/2014/main" id="{5D8A4769-5DEC-03BA-7C8A-D2037B37B877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5021" r="50000" b="23469"/>
              <a:stretch/>
            </p:blipFill>
            <p:spPr>
              <a:xfrm rot="16200000" flipH="1">
                <a:off x="686675" y="-3749957"/>
                <a:ext cx="2697489" cy="9961806"/>
              </a:xfrm>
              <a:prstGeom prst="rect">
                <a:avLst/>
              </a:prstGeom>
            </p:spPr>
          </p:pic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153F6C6-FC63-8F40-10C4-739D532C8772}"/>
                </a:ext>
              </a:extLst>
            </p:cNvPr>
            <p:cNvGrpSpPr/>
            <p:nvPr/>
          </p:nvGrpSpPr>
          <p:grpSpPr>
            <a:xfrm rot="10800000" flipV="1">
              <a:off x="1285619" y="1224199"/>
              <a:ext cx="5532001" cy="745810"/>
              <a:chOff x="-7989245" y="-104505"/>
              <a:chExt cx="20049318" cy="2702999"/>
            </a:xfrm>
          </p:grpSpPr>
          <p:pic>
            <p:nvPicPr>
              <p:cNvPr id="9" name="Graphic 8">
                <a:extLst>
                  <a:ext uri="{FF2B5EF4-FFF2-40B4-BE49-F238E27FC236}">
                    <a16:creationId xmlns:a16="http://schemas.microsoft.com/office/drawing/2014/main" id="{7C98AA53-56BA-45DD-5FE8-BA64A205377B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7939" r="50000"/>
              <a:stretch/>
            </p:blipFill>
            <p:spPr>
              <a:xfrm rot="5400000">
                <a:off x="-6816110" y="-1277638"/>
                <a:ext cx="2697481" cy="5043751"/>
              </a:xfrm>
              <a:prstGeom prst="rect">
                <a:avLst/>
              </a:prstGeom>
            </p:spPr>
          </p:pic>
          <p:pic>
            <p:nvPicPr>
              <p:cNvPr id="10" name="Graphic 9">
                <a:extLst>
                  <a:ext uri="{FF2B5EF4-FFF2-40B4-BE49-F238E27FC236}">
                    <a16:creationId xmlns:a16="http://schemas.microsoft.com/office/drawing/2014/main" id="{1DB0910E-9A9B-F533-28C6-ED60AFDBF14B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7939" r="50000"/>
              <a:stretch/>
            </p:blipFill>
            <p:spPr>
              <a:xfrm rot="16200000" flipH="1">
                <a:off x="8189457" y="-1277640"/>
                <a:ext cx="2697481" cy="5043751"/>
              </a:xfrm>
              <a:prstGeom prst="rect">
                <a:avLst/>
              </a:prstGeom>
            </p:spPr>
          </p:pic>
          <p:pic>
            <p:nvPicPr>
              <p:cNvPr id="11" name="Graphic 10">
                <a:extLst>
                  <a:ext uri="{FF2B5EF4-FFF2-40B4-BE49-F238E27FC236}">
                    <a16:creationId xmlns:a16="http://schemas.microsoft.com/office/drawing/2014/main" id="{F4575BC9-7EBC-CEC0-F710-B52C7F7AF52D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5021" r="50000" b="23469"/>
              <a:stretch/>
            </p:blipFill>
            <p:spPr>
              <a:xfrm rot="16200000" flipH="1">
                <a:off x="780709" y="-3825192"/>
                <a:ext cx="2697487" cy="10149886"/>
              </a:xfrm>
              <a:prstGeom prst="rect">
                <a:avLst/>
              </a:prstGeom>
            </p:spPr>
          </p:pic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1292C7E-6F7B-C3E4-C2E6-CDAE05F9E673}"/>
              </a:ext>
            </a:extLst>
          </p:cNvPr>
          <p:cNvGrpSpPr/>
          <p:nvPr/>
        </p:nvGrpSpPr>
        <p:grpSpPr>
          <a:xfrm>
            <a:off x="1349548" y="2838212"/>
            <a:ext cx="5532001" cy="1492283"/>
            <a:chOff x="1285619" y="1224199"/>
            <a:chExt cx="5532001" cy="1492283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2B7347E-0D6B-D9F2-2AA4-7BDA7D4D912A}"/>
                </a:ext>
              </a:extLst>
            </p:cNvPr>
            <p:cNvGrpSpPr/>
            <p:nvPr/>
          </p:nvGrpSpPr>
          <p:grpSpPr>
            <a:xfrm flipV="1">
              <a:off x="1285619" y="1968486"/>
              <a:ext cx="5532001" cy="747996"/>
              <a:chOff x="-7989245" y="-104505"/>
              <a:chExt cx="20049318" cy="2710920"/>
            </a:xfrm>
          </p:grpSpPr>
          <p:pic>
            <p:nvPicPr>
              <p:cNvPr id="19" name="Graphic 18">
                <a:extLst>
                  <a:ext uri="{FF2B5EF4-FFF2-40B4-BE49-F238E27FC236}">
                    <a16:creationId xmlns:a16="http://schemas.microsoft.com/office/drawing/2014/main" id="{9F2566AF-0AF3-8D71-2EA2-7FD070EDBB9B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7939" r="50000"/>
              <a:stretch/>
            </p:blipFill>
            <p:spPr>
              <a:xfrm rot="5400000">
                <a:off x="-6816110" y="-1277638"/>
                <a:ext cx="2697481" cy="5043751"/>
              </a:xfrm>
              <a:prstGeom prst="rect">
                <a:avLst/>
              </a:prstGeom>
            </p:spPr>
          </p:pic>
          <p:pic>
            <p:nvPicPr>
              <p:cNvPr id="20" name="Graphic 19">
                <a:extLst>
                  <a:ext uri="{FF2B5EF4-FFF2-40B4-BE49-F238E27FC236}">
                    <a16:creationId xmlns:a16="http://schemas.microsoft.com/office/drawing/2014/main" id="{F1349540-CBF6-BCE0-876E-62508C0CE405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7939" r="50000"/>
              <a:stretch/>
            </p:blipFill>
            <p:spPr>
              <a:xfrm rot="16200000" flipH="1">
                <a:off x="8189457" y="-1277640"/>
                <a:ext cx="2697481" cy="5043751"/>
              </a:xfrm>
              <a:prstGeom prst="rect">
                <a:avLst/>
              </a:prstGeom>
            </p:spPr>
          </p:pic>
          <p:pic>
            <p:nvPicPr>
              <p:cNvPr id="21" name="Graphic 20">
                <a:extLst>
                  <a:ext uri="{FF2B5EF4-FFF2-40B4-BE49-F238E27FC236}">
                    <a16:creationId xmlns:a16="http://schemas.microsoft.com/office/drawing/2014/main" id="{B414FDA1-6894-BFC8-FF5B-7B938C23A40D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5021" r="50000" b="23469"/>
              <a:stretch/>
            </p:blipFill>
            <p:spPr>
              <a:xfrm rot="16200000" flipH="1">
                <a:off x="686674" y="-3723231"/>
                <a:ext cx="2697487" cy="9961806"/>
              </a:xfrm>
              <a:prstGeom prst="rect">
                <a:avLst/>
              </a:prstGeom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C5C4EF9-D0C4-6CFA-8538-016C4187E88D}"/>
                </a:ext>
              </a:extLst>
            </p:cNvPr>
            <p:cNvGrpSpPr/>
            <p:nvPr/>
          </p:nvGrpSpPr>
          <p:grpSpPr>
            <a:xfrm rot="10800000" flipV="1">
              <a:off x="1285619" y="1224199"/>
              <a:ext cx="5532001" cy="745810"/>
              <a:chOff x="-7989245" y="-104505"/>
              <a:chExt cx="20049318" cy="2702999"/>
            </a:xfrm>
          </p:grpSpPr>
          <p:pic>
            <p:nvPicPr>
              <p:cNvPr id="16" name="Graphic 15">
                <a:extLst>
                  <a:ext uri="{FF2B5EF4-FFF2-40B4-BE49-F238E27FC236}">
                    <a16:creationId xmlns:a16="http://schemas.microsoft.com/office/drawing/2014/main" id="{61948E87-B6C6-CEAB-8C5D-8D7E35DE82F6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7939" r="50000"/>
              <a:stretch/>
            </p:blipFill>
            <p:spPr>
              <a:xfrm rot="5400000">
                <a:off x="-6816110" y="-1277638"/>
                <a:ext cx="2697481" cy="5043751"/>
              </a:xfrm>
              <a:prstGeom prst="rect">
                <a:avLst/>
              </a:prstGeom>
            </p:spPr>
          </p:pic>
          <p:pic>
            <p:nvPicPr>
              <p:cNvPr id="17" name="Graphic 16">
                <a:extLst>
                  <a:ext uri="{FF2B5EF4-FFF2-40B4-BE49-F238E27FC236}">
                    <a16:creationId xmlns:a16="http://schemas.microsoft.com/office/drawing/2014/main" id="{174D6F71-0EAB-742B-4411-27C05485D0F1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7939" r="50000"/>
              <a:stretch/>
            </p:blipFill>
            <p:spPr>
              <a:xfrm rot="16200000" flipH="1">
                <a:off x="8189457" y="-1277640"/>
                <a:ext cx="2697481" cy="5043751"/>
              </a:xfrm>
              <a:prstGeom prst="rect">
                <a:avLst/>
              </a:prstGeom>
            </p:spPr>
          </p:pic>
          <p:pic>
            <p:nvPicPr>
              <p:cNvPr id="18" name="Graphic 17">
                <a:extLst>
                  <a:ext uri="{FF2B5EF4-FFF2-40B4-BE49-F238E27FC236}">
                    <a16:creationId xmlns:a16="http://schemas.microsoft.com/office/drawing/2014/main" id="{32DB9458-65AD-B3BC-0D74-1D3F4C68E6E9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5021" r="50000" b="23469"/>
              <a:stretch/>
            </p:blipFill>
            <p:spPr>
              <a:xfrm rot="16200000" flipH="1">
                <a:off x="780709" y="-3825192"/>
                <a:ext cx="2697487" cy="10149886"/>
              </a:xfrm>
              <a:prstGeom prst="rect">
                <a:avLst/>
              </a:prstGeom>
            </p:spPr>
          </p:pic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7E1EA77-B614-6840-08CA-D872CEACB1F2}"/>
              </a:ext>
            </a:extLst>
          </p:cNvPr>
          <p:cNvGrpSpPr/>
          <p:nvPr/>
        </p:nvGrpSpPr>
        <p:grpSpPr>
          <a:xfrm>
            <a:off x="1349548" y="4399522"/>
            <a:ext cx="5532001" cy="1501804"/>
            <a:chOff x="1285619" y="1218346"/>
            <a:chExt cx="5532001" cy="1501804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E5ED5696-ED24-65BD-E0A3-8311DB9FC591}"/>
                </a:ext>
              </a:extLst>
            </p:cNvPr>
            <p:cNvGrpSpPr/>
            <p:nvPr/>
          </p:nvGrpSpPr>
          <p:grpSpPr>
            <a:xfrm flipV="1">
              <a:off x="1285619" y="1972193"/>
              <a:ext cx="5532001" cy="747957"/>
              <a:chOff x="-7989245" y="-117799"/>
              <a:chExt cx="20049318" cy="2710777"/>
            </a:xfrm>
          </p:grpSpPr>
          <p:pic>
            <p:nvPicPr>
              <p:cNvPr id="28" name="Graphic 27">
                <a:extLst>
                  <a:ext uri="{FF2B5EF4-FFF2-40B4-BE49-F238E27FC236}">
                    <a16:creationId xmlns:a16="http://schemas.microsoft.com/office/drawing/2014/main" id="{6D15A81A-8A4F-8438-4D57-272BF26115EC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7939" r="50000"/>
              <a:stretch/>
            </p:blipFill>
            <p:spPr>
              <a:xfrm rot="5400000">
                <a:off x="-6816110" y="-1277638"/>
                <a:ext cx="2697481" cy="5043751"/>
              </a:xfrm>
              <a:prstGeom prst="rect">
                <a:avLst/>
              </a:prstGeom>
            </p:spPr>
          </p:pic>
          <p:pic>
            <p:nvPicPr>
              <p:cNvPr id="29" name="Graphic 28">
                <a:extLst>
                  <a:ext uri="{FF2B5EF4-FFF2-40B4-BE49-F238E27FC236}">
                    <a16:creationId xmlns:a16="http://schemas.microsoft.com/office/drawing/2014/main" id="{6A9CC18E-23D4-4010-D742-71E2E5E89B87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7939" r="50000"/>
              <a:stretch/>
            </p:blipFill>
            <p:spPr>
              <a:xfrm rot="16200000" flipH="1">
                <a:off x="8189457" y="-1277640"/>
                <a:ext cx="2697481" cy="5043751"/>
              </a:xfrm>
              <a:prstGeom prst="rect">
                <a:avLst/>
              </a:prstGeom>
            </p:spPr>
          </p:pic>
          <p:pic>
            <p:nvPicPr>
              <p:cNvPr id="30" name="Graphic 29">
                <a:extLst>
                  <a:ext uri="{FF2B5EF4-FFF2-40B4-BE49-F238E27FC236}">
                    <a16:creationId xmlns:a16="http://schemas.microsoft.com/office/drawing/2014/main" id="{0EC68397-69AB-E484-8CC2-68B9223983C9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5021" r="50000" b="23469"/>
              <a:stretch/>
            </p:blipFill>
            <p:spPr>
              <a:xfrm rot="16200000" flipH="1">
                <a:off x="686675" y="-3749957"/>
                <a:ext cx="2697489" cy="9961806"/>
              </a:xfrm>
              <a:prstGeom prst="rect">
                <a:avLst/>
              </a:prstGeom>
            </p:spPr>
          </p:pic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F7688924-3DF1-F5AB-DE04-FE0FEA937500}"/>
                </a:ext>
              </a:extLst>
            </p:cNvPr>
            <p:cNvGrpSpPr/>
            <p:nvPr/>
          </p:nvGrpSpPr>
          <p:grpSpPr>
            <a:xfrm rot="10800000" flipV="1">
              <a:off x="1285619" y="1218346"/>
              <a:ext cx="5532001" cy="750141"/>
              <a:chOff x="-7989245" y="-125718"/>
              <a:chExt cx="20049318" cy="2718696"/>
            </a:xfrm>
          </p:grpSpPr>
          <p:pic>
            <p:nvPicPr>
              <p:cNvPr id="25" name="Graphic 24">
                <a:extLst>
                  <a:ext uri="{FF2B5EF4-FFF2-40B4-BE49-F238E27FC236}">
                    <a16:creationId xmlns:a16="http://schemas.microsoft.com/office/drawing/2014/main" id="{245471CC-630C-1FD0-D760-5758FCAFA7BD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7939" r="50000"/>
              <a:stretch/>
            </p:blipFill>
            <p:spPr>
              <a:xfrm rot="5400000">
                <a:off x="-6816110" y="-1277638"/>
                <a:ext cx="2697481" cy="5043751"/>
              </a:xfrm>
              <a:prstGeom prst="rect">
                <a:avLst/>
              </a:prstGeom>
            </p:spPr>
          </p:pic>
          <p:pic>
            <p:nvPicPr>
              <p:cNvPr id="26" name="Graphic 25">
                <a:extLst>
                  <a:ext uri="{FF2B5EF4-FFF2-40B4-BE49-F238E27FC236}">
                    <a16:creationId xmlns:a16="http://schemas.microsoft.com/office/drawing/2014/main" id="{E23E7C01-C953-D7E4-0432-D01D0E3FC274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7939" r="50000"/>
              <a:stretch/>
            </p:blipFill>
            <p:spPr>
              <a:xfrm rot="16200000" flipH="1">
                <a:off x="8189457" y="-1277640"/>
                <a:ext cx="2697481" cy="5043751"/>
              </a:xfrm>
              <a:prstGeom prst="rect">
                <a:avLst/>
              </a:prstGeom>
            </p:spPr>
          </p:pic>
          <p:pic>
            <p:nvPicPr>
              <p:cNvPr id="27" name="Graphic 26">
                <a:extLst>
                  <a:ext uri="{FF2B5EF4-FFF2-40B4-BE49-F238E27FC236}">
                    <a16:creationId xmlns:a16="http://schemas.microsoft.com/office/drawing/2014/main" id="{6A5FA0B9-9126-14B2-1BB6-DA611430E77E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5021" r="50000" b="23469"/>
              <a:stretch/>
            </p:blipFill>
            <p:spPr>
              <a:xfrm rot="16200000" flipH="1">
                <a:off x="780709" y="-3851917"/>
                <a:ext cx="2697487" cy="10149886"/>
              </a:xfrm>
              <a:prstGeom prst="rect">
                <a:avLst/>
              </a:prstGeom>
            </p:spPr>
          </p:pic>
        </p:grp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3205812C-2FE0-090A-DB87-13AC4A45BD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840" y="115649"/>
            <a:ext cx="2156667" cy="2156667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FFD61F44-B67C-B0FC-5F47-C8E94F67404D}"/>
              </a:ext>
            </a:extLst>
          </p:cNvPr>
          <p:cNvSpPr txBox="1"/>
          <p:nvPr/>
        </p:nvSpPr>
        <p:spPr>
          <a:xfrm>
            <a:off x="1890401" y="1741346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599DF26-4661-1A94-ACB8-0A400B57D72A}"/>
              </a:ext>
            </a:extLst>
          </p:cNvPr>
          <p:cNvSpPr txBox="1"/>
          <p:nvPr/>
        </p:nvSpPr>
        <p:spPr>
          <a:xfrm>
            <a:off x="1746371" y="2958430"/>
            <a:ext cx="468646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6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1159899-9552-D0CE-5E78-BE208B18AEE3}"/>
              </a:ext>
            </a:extLst>
          </p:cNvPr>
          <p:cNvSpPr txBox="1"/>
          <p:nvPr/>
        </p:nvSpPr>
        <p:spPr>
          <a:xfrm>
            <a:off x="1772318" y="4559035"/>
            <a:ext cx="468646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6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42722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AB4A3E6-C94D-957B-5A4E-145B6373FEA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55" b="15255"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9BEDF75-5A7F-1B41-E296-C359DCE0B33C}"/>
              </a:ext>
            </a:extLst>
          </p:cNvPr>
          <p:cNvSpPr txBox="1"/>
          <p:nvPr/>
        </p:nvSpPr>
        <p:spPr>
          <a:xfrm>
            <a:off x="3997568" y="374254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207A98-08F3-711B-13DB-D8B3988CC4D6}"/>
              </a:ext>
            </a:extLst>
          </p:cNvPr>
          <p:cNvSpPr txBox="1"/>
          <p:nvPr/>
        </p:nvSpPr>
        <p:spPr>
          <a:xfrm>
            <a:off x="2126063" y="4859198"/>
            <a:ext cx="8358555" cy="888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2371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BD9B843-32F3-71BB-A6CB-8628BFAAA4F2}"/>
              </a:ext>
            </a:extLst>
          </p:cNvPr>
          <p:cNvGrpSpPr/>
          <p:nvPr/>
        </p:nvGrpSpPr>
        <p:grpSpPr>
          <a:xfrm rot="5400000" flipH="1">
            <a:off x="239306" y="1732222"/>
            <a:ext cx="5356774" cy="4434026"/>
            <a:chOff x="3397416" y="-210830"/>
            <a:chExt cx="8794584" cy="7279653"/>
          </a:xfrm>
        </p:grpSpPr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D04E895C-3820-D014-9CEF-477F705F592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34774" b="-1"/>
            <a:stretch/>
          </p:blipFill>
          <p:spPr>
            <a:xfrm rot="5400000">
              <a:off x="2837719" y="348881"/>
              <a:ext cx="7279639" cy="6160245"/>
            </a:xfrm>
            <a:prstGeom prst="rect">
              <a:avLst/>
            </a:prstGeom>
          </p:spPr>
        </p:pic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77B78627-459C-F630-8F2F-733ACB74301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-738" b="72845"/>
            <a:stretch/>
          </p:blipFill>
          <p:spPr>
            <a:xfrm rot="5400000">
              <a:off x="7235003" y="2111827"/>
              <a:ext cx="7279653" cy="2634340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74ECE80-B483-560A-741D-483D1B8BF881}"/>
              </a:ext>
            </a:extLst>
          </p:cNvPr>
          <p:cNvSpPr txBox="1"/>
          <p:nvPr/>
        </p:nvSpPr>
        <p:spPr>
          <a:xfrm>
            <a:off x="3835116" y="167469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FB8F276-2B02-0336-6D23-72B4CC28807E}"/>
              </a:ext>
            </a:extLst>
          </p:cNvPr>
          <p:cNvGrpSpPr/>
          <p:nvPr/>
        </p:nvGrpSpPr>
        <p:grpSpPr>
          <a:xfrm rot="5400000" flipH="1">
            <a:off x="6464260" y="1732222"/>
            <a:ext cx="5356774" cy="4434026"/>
            <a:chOff x="3397416" y="-210830"/>
            <a:chExt cx="8794584" cy="7279653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FC2926A4-B0F2-409F-8B30-59170C8407B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34774" b="-1"/>
            <a:stretch/>
          </p:blipFill>
          <p:spPr>
            <a:xfrm rot="5400000">
              <a:off x="2837719" y="348881"/>
              <a:ext cx="7279639" cy="6160245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8DCB31D7-4737-75D5-087F-D9239F61A4B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-738" b="72845"/>
            <a:stretch/>
          </p:blipFill>
          <p:spPr>
            <a:xfrm rot="5400000">
              <a:off x="7235003" y="2111827"/>
              <a:ext cx="7279653" cy="2634340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F4395458-11AF-C2A6-87B4-4310B4EAA2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688" y="5158154"/>
            <a:ext cx="1849908" cy="18499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D7C85C9-98A9-92C3-B05D-C42BD65E43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503" y="5158154"/>
            <a:ext cx="1849908" cy="184990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1ED4241-B020-ADF3-1423-121BE65ABD21}"/>
              </a:ext>
            </a:extLst>
          </p:cNvPr>
          <p:cNvSpPr txBox="1"/>
          <p:nvPr/>
        </p:nvSpPr>
        <p:spPr>
          <a:xfrm>
            <a:off x="1031846" y="2565320"/>
            <a:ext cx="3724792" cy="2477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DBA495-EC00-58D3-1819-B2487DCEC1D0}"/>
              </a:ext>
            </a:extLst>
          </p:cNvPr>
          <p:cNvSpPr txBox="1"/>
          <p:nvPr/>
        </p:nvSpPr>
        <p:spPr>
          <a:xfrm>
            <a:off x="7280246" y="2542491"/>
            <a:ext cx="3724792" cy="2477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26095374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3C89C984-687A-160D-362B-4E421FAD9341}"/>
              </a:ext>
            </a:extLst>
          </p:cNvPr>
          <p:cNvGrpSpPr/>
          <p:nvPr/>
        </p:nvGrpSpPr>
        <p:grpSpPr>
          <a:xfrm>
            <a:off x="1284925" y="1958327"/>
            <a:ext cx="9622149" cy="2941346"/>
            <a:chOff x="1245143" y="1945784"/>
            <a:chExt cx="10337110" cy="3159899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54CEB4F-6E67-C77B-3876-7D310ED7E774}"/>
                </a:ext>
              </a:extLst>
            </p:cNvPr>
            <p:cNvGrpSpPr/>
            <p:nvPr/>
          </p:nvGrpSpPr>
          <p:grpSpPr>
            <a:xfrm>
              <a:off x="1245143" y="1945784"/>
              <a:ext cx="7179169" cy="3159899"/>
              <a:chOff x="590145" y="1945531"/>
              <a:chExt cx="7179169" cy="3159899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69DD5DF4-83E5-1F67-DA4C-0196ED76DB10}"/>
                  </a:ext>
                </a:extLst>
              </p:cNvPr>
              <p:cNvGrpSpPr/>
              <p:nvPr/>
            </p:nvGrpSpPr>
            <p:grpSpPr>
              <a:xfrm>
                <a:off x="590145" y="1945531"/>
                <a:ext cx="5086668" cy="3159899"/>
                <a:chOff x="1" y="-210827"/>
                <a:chExt cx="11718469" cy="7279655"/>
              </a:xfrm>
            </p:grpSpPr>
            <p:pic>
              <p:nvPicPr>
                <p:cNvPr id="24" name="Graphic 23">
                  <a:extLst>
                    <a:ext uri="{FF2B5EF4-FFF2-40B4-BE49-F238E27FC236}">
                      <a16:creationId xmlns:a16="http://schemas.microsoft.com/office/drawing/2014/main" id="{5BEB3255-DB0F-93F5-D0F3-E40858B62E3B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 t="27939"/>
                <a:stretch/>
              </p:blipFill>
              <p:spPr>
                <a:xfrm rot="5400000">
                  <a:off x="-236952" y="26126"/>
                  <a:ext cx="7279653" cy="6805748"/>
                </a:xfrm>
                <a:prstGeom prst="rect">
                  <a:avLst/>
                </a:prstGeom>
              </p:spPr>
            </p:pic>
            <p:pic>
              <p:nvPicPr>
                <p:cNvPr id="25" name="Graphic 24">
                  <a:extLst>
                    <a:ext uri="{FF2B5EF4-FFF2-40B4-BE49-F238E27FC236}">
                      <a16:creationId xmlns:a16="http://schemas.microsoft.com/office/drawing/2014/main" id="{03BA24FD-25EB-29A8-4061-852E321D2E41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 t="23861" b="23945"/>
                <a:stretch/>
              </p:blipFill>
              <p:spPr>
                <a:xfrm rot="5400000">
                  <a:off x="5613993" y="964350"/>
                  <a:ext cx="7279652" cy="4929303"/>
                </a:xfrm>
                <a:prstGeom prst="rect">
                  <a:avLst/>
                </a:prstGeom>
              </p:spPr>
            </p:pic>
          </p:grpSp>
          <p:pic>
            <p:nvPicPr>
              <p:cNvPr id="23" name="Graphic 22">
                <a:extLst>
                  <a:ext uri="{FF2B5EF4-FFF2-40B4-BE49-F238E27FC236}">
                    <a16:creationId xmlns:a16="http://schemas.microsoft.com/office/drawing/2014/main" id="{92ED10EA-ACCB-5861-6CE6-FC431CEE7E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3861" b="23945"/>
              <a:stretch/>
            </p:blipFill>
            <p:spPr>
              <a:xfrm rot="5400000">
                <a:off x="5119527" y="2455642"/>
                <a:ext cx="3159898" cy="2139676"/>
              </a:xfrm>
              <a:prstGeom prst="rect">
                <a:avLst/>
              </a:prstGeom>
            </p:spPr>
          </p:pic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3F6148D-92D8-5F64-09A4-BAB5C40056F5}"/>
                </a:ext>
              </a:extLst>
            </p:cNvPr>
            <p:cNvGrpSpPr/>
            <p:nvPr/>
          </p:nvGrpSpPr>
          <p:grpSpPr>
            <a:xfrm rot="10800000">
              <a:off x="4403084" y="1945784"/>
              <a:ext cx="7179169" cy="3159899"/>
              <a:chOff x="590145" y="1945531"/>
              <a:chExt cx="7179169" cy="3159899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E1F88670-5DFE-4FB8-F3B9-76EE356495C6}"/>
                  </a:ext>
                </a:extLst>
              </p:cNvPr>
              <p:cNvGrpSpPr/>
              <p:nvPr/>
            </p:nvGrpSpPr>
            <p:grpSpPr>
              <a:xfrm>
                <a:off x="590145" y="1945531"/>
                <a:ext cx="5086668" cy="3159899"/>
                <a:chOff x="1" y="-210827"/>
                <a:chExt cx="11718469" cy="7279655"/>
              </a:xfrm>
            </p:grpSpPr>
            <p:pic>
              <p:nvPicPr>
                <p:cNvPr id="19" name="Graphic 18">
                  <a:extLst>
                    <a:ext uri="{FF2B5EF4-FFF2-40B4-BE49-F238E27FC236}">
                      <a16:creationId xmlns:a16="http://schemas.microsoft.com/office/drawing/2014/main" id="{1935E860-34E4-6DCF-8D3F-D90EBD394121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 t="27939"/>
                <a:stretch/>
              </p:blipFill>
              <p:spPr>
                <a:xfrm rot="5400000">
                  <a:off x="-236952" y="26126"/>
                  <a:ext cx="7279653" cy="6805748"/>
                </a:xfrm>
                <a:prstGeom prst="rect">
                  <a:avLst/>
                </a:prstGeom>
              </p:spPr>
            </p:pic>
            <p:pic>
              <p:nvPicPr>
                <p:cNvPr id="21" name="Graphic 20">
                  <a:extLst>
                    <a:ext uri="{FF2B5EF4-FFF2-40B4-BE49-F238E27FC236}">
                      <a16:creationId xmlns:a16="http://schemas.microsoft.com/office/drawing/2014/main" id="{4274AF55-F153-212C-47D8-FE933F3D1388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 rotWithShape="1"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 t="23861" b="23945"/>
                <a:stretch/>
              </p:blipFill>
              <p:spPr>
                <a:xfrm rot="5400000">
                  <a:off x="5613993" y="964350"/>
                  <a:ext cx="7279652" cy="4929303"/>
                </a:xfrm>
                <a:prstGeom prst="rect">
                  <a:avLst/>
                </a:prstGeom>
              </p:spPr>
            </p:pic>
          </p:grpSp>
          <p:pic>
            <p:nvPicPr>
              <p:cNvPr id="16" name="Graphic 15">
                <a:extLst>
                  <a:ext uri="{FF2B5EF4-FFF2-40B4-BE49-F238E27FC236}">
                    <a16:creationId xmlns:a16="http://schemas.microsoft.com/office/drawing/2014/main" id="{F41C73FE-F4D8-72A7-7980-C79A3FF498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3861" b="23945"/>
              <a:stretch/>
            </p:blipFill>
            <p:spPr>
              <a:xfrm rot="5400000">
                <a:off x="5119527" y="2455642"/>
                <a:ext cx="3159898" cy="2139676"/>
              </a:xfrm>
              <a:prstGeom prst="rect">
                <a:avLst/>
              </a:prstGeom>
            </p:spPr>
          </p:pic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AB64DEC-DCC1-DB02-0351-9A81D268C505}"/>
              </a:ext>
            </a:extLst>
          </p:cNvPr>
          <p:cNvGrpSpPr/>
          <p:nvPr/>
        </p:nvGrpSpPr>
        <p:grpSpPr>
          <a:xfrm>
            <a:off x="3656367" y="2632446"/>
            <a:ext cx="4638989" cy="1593106"/>
            <a:chOff x="1916677" y="5152908"/>
            <a:chExt cx="4638989" cy="159310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B6FF5EF-DD90-F952-3174-41FE49D702CB}"/>
                </a:ext>
              </a:extLst>
            </p:cNvPr>
            <p:cNvSpPr txBox="1"/>
            <p:nvPr/>
          </p:nvSpPr>
          <p:spPr>
            <a:xfrm>
              <a:off x="1916677" y="5152908"/>
              <a:ext cx="461554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9600" dirty="0">
                  <a:solidFill>
                    <a:srgbClr val="F9A844"/>
                  </a:solidFill>
                  <a:latin typeface="IranNastaliq" panose="02020505000000020003" pitchFamily="18" charset="0"/>
                  <a:cs typeface="IranNastaliq" panose="02020505000000020003" pitchFamily="18" charset="0"/>
                </a:rPr>
                <a:t>با تشکر از توجه شما عزیزان</a:t>
              </a:r>
              <a:endParaRPr lang="en-US" sz="9600" dirty="0">
                <a:solidFill>
                  <a:srgbClr val="F9A844"/>
                </a:solidFill>
                <a:latin typeface="IranNastaliq" panose="02020505000000020003" pitchFamily="18" charset="0"/>
                <a:cs typeface="IranNastaliq" panose="02020505000000020003" pitchFamily="18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823019C-79CC-8B26-3DC4-83B05D2484BE}"/>
                </a:ext>
              </a:extLst>
            </p:cNvPr>
            <p:cNvSpPr txBox="1"/>
            <p:nvPr/>
          </p:nvSpPr>
          <p:spPr>
            <a:xfrm>
              <a:off x="1940123" y="5176354"/>
              <a:ext cx="461554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9600" dirty="0">
                  <a:latin typeface="IranNastaliq" panose="02020505000000020003" pitchFamily="18" charset="0"/>
                  <a:cs typeface="IranNastaliq" panose="02020505000000020003" pitchFamily="18" charset="0"/>
                </a:rPr>
                <a:t>با تشکر از توجه شما عزیزان</a:t>
              </a:r>
              <a:endParaRPr lang="en-US" sz="9600" dirty="0">
                <a:latin typeface="IranNastaliq" panose="02020505000000020003" pitchFamily="18" charset="0"/>
                <a:cs typeface="IranNastaliq" panose="020205050000000200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38977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02C637B-4764-9EF6-525A-60815B1FA3F1}"/>
              </a:ext>
            </a:extLst>
          </p:cNvPr>
          <p:cNvSpPr txBox="1"/>
          <p:nvPr/>
        </p:nvSpPr>
        <p:spPr>
          <a:xfrm>
            <a:off x="3788228" y="249834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D018FA-E476-7B95-FED4-F3214E52C8F3}"/>
              </a:ext>
            </a:extLst>
          </p:cNvPr>
          <p:cNvSpPr txBox="1"/>
          <p:nvPr/>
        </p:nvSpPr>
        <p:spPr>
          <a:xfrm>
            <a:off x="1554024" y="1487868"/>
            <a:ext cx="9083950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  <a:p>
            <a:pPr algn="ctr" rtl="1">
              <a:lnSpc>
                <a:spcPct val="200000"/>
              </a:lnSpc>
            </a:pPr>
            <a:endParaRPr lang="fa-IR" sz="24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endParaRPr lang="fa-IR" sz="2400" dirty="0">
              <a:latin typeface="Kalameh" pitchFamily="2" charset="-78"/>
              <a:cs typeface="B Tehra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5CDFF5C-3BCD-6CB8-E71F-A651C28EC71E}"/>
              </a:ext>
            </a:extLst>
          </p:cNvPr>
          <p:cNvSpPr/>
          <p:nvPr/>
        </p:nvSpPr>
        <p:spPr>
          <a:xfrm>
            <a:off x="5840270" y="6420610"/>
            <a:ext cx="511460" cy="404734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11EB757-2A42-4CCE-938A-CC287C317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009" y="6323650"/>
            <a:ext cx="691976" cy="69197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56E38B2-DB00-AAB4-C9B3-9AE6D2E0B0FD}"/>
              </a:ext>
            </a:extLst>
          </p:cNvPr>
          <p:cNvSpPr txBox="1"/>
          <p:nvPr/>
        </p:nvSpPr>
        <p:spPr>
          <a:xfrm>
            <a:off x="5946932" y="6427567"/>
            <a:ext cx="2981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2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44360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E5C19AAF-28C4-DF6B-E44F-F93CD4061C1A}"/>
              </a:ext>
            </a:extLst>
          </p:cNvPr>
          <p:cNvGrpSpPr/>
          <p:nvPr/>
        </p:nvGrpSpPr>
        <p:grpSpPr>
          <a:xfrm>
            <a:off x="1245143" y="1955259"/>
            <a:ext cx="7179169" cy="3159899"/>
            <a:chOff x="590145" y="1945531"/>
            <a:chExt cx="7179169" cy="315989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C671791-B711-9390-9E9B-4813F176D8C4}"/>
                </a:ext>
              </a:extLst>
            </p:cNvPr>
            <p:cNvGrpSpPr/>
            <p:nvPr/>
          </p:nvGrpSpPr>
          <p:grpSpPr>
            <a:xfrm>
              <a:off x="590145" y="1945531"/>
              <a:ext cx="5086668" cy="3159899"/>
              <a:chOff x="1" y="-210827"/>
              <a:chExt cx="11718469" cy="7279655"/>
            </a:xfrm>
          </p:grpSpPr>
          <p:pic>
            <p:nvPicPr>
              <p:cNvPr id="11" name="Graphic 10">
                <a:extLst>
                  <a:ext uri="{FF2B5EF4-FFF2-40B4-BE49-F238E27FC236}">
                    <a16:creationId xmlns:a16="http://schemas.microsoft.com/office/drawing/2014/main" id="{FE2F90C5-5487-8E36-59BC-88FF2BA2C112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7939"/>
              <a:stretch/>
            </p:blipFill>
            <p:spPr>
              <a:xfrm rot="5400000">
                <a:off x="-236952" y="26126"/>
                <a:ext cx="7279653" cy="6805748"/>
              </a:xfrm>
              <a:prstGeom prst="rect">
                <a:avLst/>
              </a:prstGeom>
            </p:spPr>
          </p:pic>
          <p:pic>
            <p:nvPicPr>
              <p:cNvPr id="12" name="Graphic 11">
                <a:extLst>
                  <a:ext uri="{FF2B5EF4-FFF2-40B4-BE49-F238E27FC236}">
                    <a16:creationId xmlns:a16="http://schemas.microsoft.com/office/drawing/2014/main" id="{A6D0D444-829A-1703-F2A9-91159BB3CB0B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t="23861" b="23945"/>
              <a:stretch/>
            </p:blipFill>
            <p:spPr>
              <a:xfrm rot="5400000">
                <a:off x="5613993" y="964350"/>
                <a:ext cx="7279652" cy="4929303"/>
              </a:xfrm>
              <a:prstGeom prst="rect">
                <a:avLst/>
              </a:prstGeom>
            </p:spPr>
          </p:pic>
        </p:grp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BD9237A5-4A61-2C27-93EE-E77D96D019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23861" b="23945"/>
            <a:stretch/>
          </p:blipFill>
          <p:spPr>
            <a:xfrm rot="5400000">
              <a:off x="5119527" y="2455642"/>
              <a:ext cx="3159898" cy="2139676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8D046B1A-3F91-3485-5ACF-E93EBA2A21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888" y="1562939"/>
            <a:ext cx="4096969" cy="409696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B6FF5EF-DD90-F952-3174-41FE49D702CB}"/>
              </a:ext>
            </a:extLst>
          </p:cNvPr>
          <p:cNvSpPr txBox="1"/>
          <p:nvPr/>
        </p:nvSpPr>
        <p:spPr>
          <a:xfrm>
            <a:off x="2224617" y="2819267"/>
            <a:ext cx="46155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96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96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877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4AFBC47A-A870-6BF8-DCF8-912CE59CE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91810" y="134924"/>
            <a:ext cx="9146373" cy="658815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97B4AAAC-8A9D-8964-359E-3D08A30AFD50}"/>
              </a:ext>
            </a:extLst>
          </p:cNvPr>
          <p:cNvGrpSpPr/>
          <p:nvPr/>
        </p:nvGrpSpPr>
        <p:grpSpPr>
          <a:xfrm>
            <a:off x="131927" y="-109280"/>
            <a:ext cx="11928146" cy="2702257"/>
            <a:chOff x="131927" y="-109280"/>
            <a:chExt cx="11928146" cy="2702257"/>
          </a:xfrm>
        </p:grpSpPr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64B7FA19-8317-3C92-8B26-A72CA830376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27939" r="50000"/>
            <a:stretch/>
          </p:blipFill>
          <p:spPr>
            <a:xfrm rot="5400000">
              <a:off x="1305062" y="-1277639"/>
              <a:ext cx="2697481" cy="5043751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69ED39D5-12F0-5DC6-54DC-F447D83173E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27939" r="50000"/>
            <a:stretch/>
          </p:blipFill>
          <p:spPr>
            <a:xfrm rot="16200000" flipH="1">
              <a:off x="8189457" y="-1277640"/>
              <a:ext cx="2697481" cy="5043751"/>
            </a:xfrm>
            <a:prstGeom prst="rect">
              <a:avLst/>
            </a:prstGeom>
          </p:spPr>
        </p:pic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C9903094-F8E0-9AD0-ACAD-D50B7F90E8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40523" r="50000" b="33180"/>
            <a:stretch/>
          </p:blipFill>
          <p:spPr>
            <a:xfrm rot="16200000" flipH="1">
              <a:off x="4747260" y="319138"/>
              <a:ext cx="2697481" cy="1840646"/>
            </a:xfrm>
            <a:prstGeom prst="rect">
              <a:avLst/>
            </a:prstGeom>
          </p:spPr>
        </p:pic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id="{9A11E810-106B-1F49-93A8-DF54006052C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9" t="6154" r="20123" b="21709"/>
          <a:stretch/>
        </p:blipFill>
        <p:spPr>
          <a:xfrm>
            <a:off x="636533" y="217644"/>
            <a:ext cx="5310554" cy="586663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730E2371-BC45-551D-BA8C-D5013A6CF88E}"/>
              </a:ext>
            </a:extLst>
          </p:cNvPr>
          <p:cNvSpPr txBox="1"/>
          <p:nvPr/>
        </p:nvSpPr>
        <p:spPr>
          <a:xfrm>
            <a:off x="334056" y="6203830"/>
            <a:ext cx="2981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4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56530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B0C0E5E-4733-1A21-B6AA-411EC287BB32}"/>
              </a:ext>
            </a:extLst>
          </p:cNvPr>
          <p:cNvGrpSpPr/>
          <p:nvPr/>
        </p:nvGrpSpPr>
        <p:grpSpPr>
          <a:xfrm rot="5400000" flipH="1">
            <a:off x="1430111" y="2713244"/>
            <a:ext cx="3236479" cy="2678969"/>
            <a:chOff x="3397416" y="-210830"/>
            <a:chExt cx="8794584" cy="7279653"/>
          </a:xfrm>
        </p:grpSpPr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4B281827-6EE4-61A5-C91F-5C65294BBFE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34774" b="-1"/>
            <a:stretch/>
          </p:blipFill>
          <p:spPr>
            <a:xfrm rot="5400000">
              <a:off x="2837719" y="348881"/>
              <a:ext cx="7279639" cy="6160245"/>
            </a:xfrm>
            <a:prstGeom prst="rect">
              <a:avLst/>
            </a:prstGeom>
          </p:spPr>
        </p:pic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78BE9D13-48D2-0B1B-4616-5632FAEFF03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-738" b="72845"/>
            <a:stretch/>
          </p:blipFill>
          <p:spPr>
            <a:xfrm rot="5400000">
              <a:off x="7235003" y="2111827"/>
              <a:ext cx="7279653" cy="2634340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E948AE5-391F-05A8-054E-638051775464}"/>
              </a:ext>
            </a:extLst>
          </p:cNvPr>
          <p:cNvGrpSpPr/>
          <p:nvPr/>
        </p:nvGrpSpPr>
        <p:grpSpPr>
          <a:xfrm rot="5400000" flipH="1">
            <a:off x="4477760" y="2713244"/>
            <a:ext cx="3236479" cy="2678969"/>
            <a:chOff x="3397416" y="-210830"/>
            <a:chExt cx="8794584" cy="7279653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77374293-FB85-919A-D08A-78047B37C5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34774" b="-1"/>
            <a:stretch/>
          </p:blipFill>
          <p:spPr>
            <a:xfrm rot="5400000">
              <a:off x="2837719" y="348881"/>
              <a:ext cx="7279639" cy="6160245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A198B60A-3E64-8183-95DD-B25EDBE8833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-738" b="72845"/>
            <a:stretch/>
          </p:blipFill>
          <p:spPr>
            <a:xfrm rot="5400000">
              <a:off x="7235003" y="2111827"/>
              <a:ext cx="7279653" cy="2634340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E95DDE1-0F3C-20F5-A02D-4E564AD452DC}"/>
              </a:ext>
            </a:extLst>
          </p:cNvPr>
          <p:cNvGrpSpPr/>
          <p:nvPr/>
        </p:nvGrpSpPr>
        <p:grpSpPr>
          <a:xfrm rot="5400000" flipH="1">
            <a:off x="7525409" y="2713244"/>
            <a:ext cx="3236479" cy="2678969"/>
            <a:chOff x="3397416" y="-210830"/>
            <a:chExt cx="8794584" cy="7279653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49F1BE61-E366-D359-A29A-4F6AE437F7A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34774" b="-1"/>
            <a:stretch/>
          </p:blipFill>
          <p:spPr>
            <a:xfrm rot="5400000">
              <a:off x="2837719" y="348881"/>
              <a:ext cx="7279639" cy="6160245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4457D1C9-7587-91DB-F0A9-DD0138813DF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-738" b="72845"/>
            <a:stretch/>
          </p:blipFill>
          <p:spPr>
            <a:xfrm rot="5400000">
              <a:off x="7235003" y="2111827"/>
              <a:ext cx="7279653" cy="2634340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73C741E3-C4A5-28BF-D106-D7B17970E2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520" y="1351429"/>
            <a:ext cx="2581660" cy="25816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B80E47E-9EED-57FA-60CA-34B53CA395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169" y="1312352"/>
            <a:ext cx="2581660" cy="25816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CD3E434-BD80-19E4-96B7-EE9ABB640B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818" y="1348183"/>
            <a:ext cx="2581660" cy="258166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CC6FF93-07E9-95C7-EE1F-C27754BFEC63}"/>
              </a:ext>
            </a:extLst>
          </p:cNvPr>
          <p:cNvSpPr txBox="1"/>
          <p:nvPr/>
        </p:nvSpPr>
        <p:spPr>
          <a:xfrm>
            <a:off x="3788228" y="249834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66F886-F6CB-89ED-3C62-85E0322C106D}"/>
              </a:ext>
            </a:extLst>
          </p:cNvPr>
          <p:cNvSpPr txBox="1"/>
          <p:nvPr/>
        </p:nvSpPr>
        <p:spPr>
          <a:xfrm>
            <a:off x="1979521" y="3528148"/>
            <a:ext cx="2137654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539864-EC50-D7EC-D03B-D86FD83D61B1}"/>
              </a:ext>
            </a:extLst>
          </p:cNvPr>
          <p:cNvSpPr txBox="1"/>
          <p:nvPr/>
        </p:nvSpPr>
        <p:spPr>
          <a:xfrm>
            <a:off x="5027170" y="3528148"/>
            <a:ext cx="2137654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2BC2533-D53C-EA42-1F16-2B4FC32DDBDE}"/>
              </a:ext>
            </a:extLst>
          </p:cNvPr>
          <p:cNvSpPr txBox="1"/>
          <p:nvPr/>
        </p:nvSpPr>
        <p:spPr>
          <a:xfrm>
            <a:off x="8074825" y="3528148"/>
            <a:ext cx="2137654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6F39170-8DAD-E714-A359-12E4E7B579B0}"/>
              </a:ext>
            </a:extLst>
          </p:cNvPr>
          <p:cNvSpPr txBox="1"/>
          <p:nvPr/>
        </p:nvSpPr>
        <p:spPr>
          <a:xfrm>
            <a:off x="5946932" y="6427567"/>
            <a:ext cx="2981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5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027791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92FD6E2-BFD2-C415-348F-04D174D8192D}"/>
              </a:ext>
            </a:extLst>
          </p:cNvPr>
          <p:cNvSpPr/>
          <p:nvPr/>
        </p:nvSpPr>
        <p:spPr>
          <a:xfrm>
            <a:off x="7290471" y="3937301"/>
            <a:ext cx="1995972" cy="519166"/>
          </a:xfrm>
          <a:custGeom>
            <a:avLst/>
            <a:gdLst>
              <a:gd name="connsiteX0" fmla="*/ 1995973 w 1995972"/>
              <a:gd name="connsiteY0" fmla="*/ 0 h 519166"/>
              <a:gd name="connsiteX1" fmla="*/ 1684093 w 1995972"/>
              <a:gd name="connsiteY1" fmla="*/ 0 h 519166"/>
              <a:gd name="connsiteX2" fmla="*/ 1332399 w 1995972"/>
              <a:gd name="connsiteY2" fmla="*/ 0 h 519166"/>
              <a:gd name="connsiteX3" fmla="*/ 1140346 w 1995972"/>
              <a:gd name="connsiteY3" fmla="*/ 269966 h 519166"/>
              <a:gd name="connsiteX4" fmla="*/ 963066 w 1995972"/>
              <a:gd name="connsiteY4" fmla="*/ 519166 h 519166"/>
              <a:gd name="connsiteX5" fmla="*/ 500794 w 1995972"/>
              <a:gd name="connsiteY5" fmla="*/ 519166 h 519166"/>
              <a:gd name="connsiteX6" fmla="*/ 0 w 1995972"/>
              <a:gd name="connsiteY6" fmla="*/ 519166 h 51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5972" h="519166" extrusionOk="0">
                <a:moveTo>
                  <a:pt x="1995973" y="0"/>
                </a:moveTo>
                <a:cubicBezTo>
                  <a:pt x="1906766" y="14754"/>
                  <a:pt x="1836230" y="-5166"/>
                  <a:pt x="1684093" y="0"/>
                </a:cubicBezTo>
                <a:cubicBezTo>
                  <a:pt x="1531956" y="5166"/>
                  <a:pt x="1433865" y="-32719"/>
                  <a:pt x="1332399" y="0"/>
                </a:cubicBezTo>
                <a:cubicBezTo>
                  <a:pt x="1274219" y="107781"/>
                  <a:pt x="1161746" y="180261"/>
                  <a:pt x="1140346" y="269966"/>
                </a:cubicBezTo>
                <a:cubicBezTo>
                  <a:pt x="1118946" y="359671"/>
                  <a:pt x="1014551" y="430668"/>
                  <a:pt x="963066" y="519166"/>
                </a:cubicBezTo>
                <a:cubicBezTo>
                  <a:pt x="803331" y="552457"/>
                  <a:pt x="636591" y="494180"/>
                  <a:pt x="500794" y="519166"/>
                </a:cubicBezTo>
                <a:cubicBezTo>
                  <a:pt x="364997" y="544152"/>
                  <a:pt x="132575" y="459261"/>
                  <a:pt x="0" y="519166"/>
                </a:cubicBezTo>
              </a:path>
            </a:pathLst>
          </a:custGeom>
          <a:noFill/>
          <a:ln w="52490" cap="flat">
            <a:solidFill>
              <a:srgbClr val="F9A844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 sd="2340165785">
                  <a:custGeom>
                    <a:avLst/>
                    <a:gdLst>
                      <a:gd name="connsiteX0" fmla="*/ 1995973 w 1995972"/>
                      <a:gd name="connsiteY0" fmla="*/ 0 h 519166"/>
                      <a:gd name="connsiteX1" fmla="*/ 1332399 w 1995972"/>
                      <a:gd name="connsiteY1" fmla="*/ 0 h 519166"/>
                      <a:gd name="connsiteX2" fmla="*/ 963066 w 1995972"/>
                      <a:gd name="connsiteY2" fmla="*/ 519166 h 519166"/>
                      <a:gd name="connsiteX3" fmla="*/ 0 w 1995972"/>
                      <a:gd name="connsiteY3" fmla="*/ 519166 h 519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5972" h="519166">
                        <a:moveTo>
                          <a:pt x="1995973" y="0"/>
                        </a:moveTo>
                        <a:lnTo>
                          <a:pt x="1332399" y="0"/>
                        </a:lnTo>
                        <a:lnTo>
                          <a:pt x="963066" y="519166"/>
                        </a:lnTo>
                        <a:lnTo>
                          <a:pt x="0" y="519166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BC7F2B-4B08-D684-E106-96F31BC6D7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163" y="902676"/>
            <a:ext cx="3741674" cy="50057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98FDDA-0D41-1740-C25F-461B5A5B6B7E}"/>
              </a:ext>
            </a:extLst>
          </p:cNvPr>
          <p:cNvSpPr txBox="1"/>
          <p:nvPr/>
        </p:nvSpPr>
        <p:spPr>
          <a:xfrm>
            <a:off x="3788228" y="249833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مجلس رقص سماع مولانا</a:t>
            </a:r>
            <a:endParaRPr lang="en-US" sz="40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00D7D48-A861-2EC5-287F-4D8A524AC113}"/>
              </a:ext>
            </a:extLst>
          </p:cNvPr>
          <p:cNvSpPr/>
          <p:nvPr/>
        </p:nvSpPr>
        <p:spPr>
          <a:xfrm>
            <a:off x="7623414" y="2160575"/>
            <a:ext cx="1032906" cy="519166"/>
          </a:xfrm>
          <a:custGeom>
            <a:avLst/>
            <a:gdLst>
              <a:gd name="connsiteX0" fmla="*/ 0 w 1032906"/>
              <a:gd name="connsiteY0" fmla="*/ 519167 h 519166"/>
              <a:gd name="connsiteX1" fmla="*/ 192053 w 1032906"/>
              <a:gd name="connsiteY1" fmla="*/ 249200 h 519166"/>
              <a:gd name="connsiteX2" fmla="*/ 369333 w 1032906"/>
              <a:gd name="connsiteY2" fmla="*/ 0 h 519166"/>
              <a:gd name="connsiteX3" fmla="*/ 694484 w 1032906"/>
              <a:gd name="connsiteY3" fmla="*/ 0 h 519166"/>
              <a:gd name="connsiteX4" fmla="*/ 1032907 w 1032906"/>
              <a:gd name="connsiteY4" fmla="*/ 0 h 51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2906" h="519166" extrusionOk="0">
                <a:moveTo>
                  <a:pt x="0" y="519167"/>
                </a:moveTo>
                <a:cubicBezTo>
                  <a:pt x="66484" y="365205"/>
                  <a:pt x="171868" y="344500"/>
                  <a:pt x="192053" y="249200"/>
                </a:cubicBezTo>
                <a:cubicBezTo>
                  <a:pt x="212238" y="153900"/>
                  <a:pt x="346995" y="92798"/>
                  <a:pt x="369333" y="0"/>
                </a:cubicBezTo>
                <a:cubicBezTo>
                  <a:pt x="498196" y="-31551"/>
                  <a:pt x="572913" y="12578"/>
                  <a:pt x="694484" y="0"/>
                </a:cubicBezTo>
                <a:cubicBezTo>
                  <a:pt x="816055" y="-12578"/>
                  <a:pt x="934644" y="1369"/>
                  <a:pt x="1032907" y="0"/>
                </a:cubicBezTo>
              </a:path>
            </a:pathLst>
          </a:custGeom>
          <a:noFill/>
          <a:ln w="52490" cap="flat">
            <a:solidFill>
              <a:srgbClr val="F9A844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 sd="4138358840">
                  <a:custGeom>
                    <a:avLst/>
                    <a:gdLst>
                      <a:gd name="connsiteX0" fmla="*/ 0 w 1032906"/>
                      <a:gd name="connsiteY0" fmla="*/ 519167 h 519166"/>
                      <a:gd name="connsiteX1" fmla="*/ 369333 w 1032906"/>
                      <a:gd name="connsiteY1" fmla="*/ 0 h 519166"/>
                      <a:gd name="connsiteX2" fmla="*/ 1032907 w 1032906"/>
                      <a:gd name="connsiteY2" fmla="*/ 0 h 519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32906" h="519166">
                        <a:moveTo>
                          <a:pt x="0" y="519167"/>
                        </a:moveTo>
                        <a:lnTo>
                          <a:pt x="369333" y="0"/>
                        </a:lnTo>
                        <a:lnTo>
                          <a:pt x="1032907" y="0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96980F2-6184-5E91-CAD2-EC2F393C33F4}"/>
              </a:ext>
            </a:extLst>
          </p:cNvPr>
          <p:cNvSpPr/>
          <p:nvPr/>
        </p:nvSpPr>
        <p:spPr>
          <a:xfrm>
            <a:off x="2854286" y="4047861"/>
            <a:ext cx="1995972" cy="519166"/>
          </a:xfrm>
          <a:custGeom>
            <a:avLst/>
            <a:gdLst>
              <a:gd name="connsiteX0" fmla="*/ 1995973 w 1995972"/>
              <a:gd name="connsiteY0" fmla="*/ 0 h 519166"/>
              <a:gd name="connsiteX1" fmla="*/ 1657550 w 1995972"/>
              <a:gd name="connsiteY1" fmla="*/ 0 h 519166"/>
              <a:gd name="connsiteX2" fmla="*/ 1332399 w 1995972"/>
              <a:gd name="connsiteY2" fmla="*/ 0 h 519166"/>
              <a:gd name="connsiteX3" fmla="*/ 1158812 w 1995972"/>
              <a:gd name="connsiteY3" fmla="*/ 244008 h 519166"/>
              <a:gd name="connsiteX4" fmla="*/ 963066 w 1995972"/>
              <a:gd name="connsiteY4" fmla="*/ 519166 h 519166"/>
              <a:gd name="connsiteX5" fmla="*/ 500794 w 1995972"/>
              <a:gd name="connsiteY5" fmla="*/ 519166 h 519166"/>
              <a:gd name="connsiteX6" fmla="*/ 0 w 1995972"/>
              <a:gd name="connsiteY6" fmla="*/ 519166 h 51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5972" h="519166" extrusionOk="0">
                <a:moveTo>
                  <a:pt x="1995973" y="0"/>
                </a:moveTo>
                <a:cubicBezTo>
                  <a:pt x="1899706" y="23129"/>
                  <a:pt x="1746273" y="-36954"/>
                  <a:pt x="1657550" y="0"/>
                </a:cubicBezTo>
                <a:cubicBezTo>
                  <a:pt x="1568827" y="36954"/>
                  <a:pt x="1457628" y="-22000"/>
                  <a:pt x="1332399" y="0"/>
                </a:cubicBezTo>
                <a:cubicBezTo>
                  <a:pt x="1296395" y="86916"/>
                  <a:pt x="1208836" y="127175"/>
                  <a:pt x="1158812" y="244008"/>
                </a:cubicBezTo>
                <a:cubicBezTo>
                  <a:pt x="1108788" y="360841"/>
                  <a:pt x="1055040" y="387957"/>
                  <a:pt x="963066" y="519166"/>
                </a:cubicBezTo>
                <a:cubicBezTo>
                  <a:pt x="822167" y="553452"/>
                  <a:pt x="676550" y="477072"/>
                  <a:pt x="500794" y="519166"/>
                </a:cubicBezTo>
                <a:cubicBezTo>
                  <a:pt x="325038" y="561260"/>
                  <a:pt x="244246" y="478868"/>
                  <a:pt x="0" y="519166"/>
                </a:cubicBezTo>
              </a:path>
            </a:pathLst>
          </a:custGeom>
          <a:noFill/>
          <a:ln w="52490" cap="flat">
            <a:solidFill>
              <a:srgbClr val="F9A844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 sd="3206073422">
                  <a:custGeom>
                    <a:avLst/>
                    <a:gdLst>
                      <a:gd name="connsiteX0" fmla="*/ 1995973 w 1995972"/>
                      <a:gd name="connsiteY0" fmla="*/ 0 h 519166"/>
                      <a:gd name="connsiteX1" fmla="*/ 1332399 w 1995972"/>
                      <a:gd name="connsiteY1" fmla="*/ 0 h 519166"/>
                      <a:gd name="connsiteX2" fmla="*/ 963066 w 1995972"/>
                      <a:gd name="connsiteY2" fmla="*/ 519166 h 519166"/>
                      <a:gd name="connsiteX3" fmla="*/ 0 w 1995972"/>
                      <a:gd name="connsiteY3" fmla="*/ 519166 h 519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95972" h="519166">
                        <a:moveTo>
                          <a:pt x="1995973" y="0"/>
                        </a:moveTo>
                        <a:lnTo>
                          <a:pt x="1332399" y="0"/>
                        </a:lnTo>
                        <a:lnTo>
                          <a:pt x="963066" y="519166"/>
                        </a:lnTo>
                        <a:lnTo>
                          <a:pt x="0" y="519166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5D1DFA9-97AE-8922-A59E-3475985444D0}"/>
              </a:ext>
            </a:extLst>
          </p:cNvPr>
          <p:cNvSpPr/>
          <p:nvPr/>
        </p:nvSpPr>
        <p:spPr>
          <a:xfrm>
            <a:off x="3713562" y="2580144"/>
            <a:ext cx="1032731" cy="519166"/>
          </a:xfrm>
          <a:custGeom>
            <a:avLst/>
            <a:gdLst>
              <a:gd name="connsiteX0" fmla="*/ 1032732 w 1032731"/>
              <a:gd name="connsiteY0" fmla="*/ 519167 h 519166"/>
              <a:gd name="connsiteX1" fmla="*/ 851845 w 1032731"/>
              <a:gd name="connsiteY1" fmla="*/ 264775 h 519166"/>
              <a:gd name="connsiteX2" fmla="*/ 663574 w 1032731"/>
              <a:gd name="connsiteY2" fmla="*/ 0 h 519166"/>
              <a:gd name="connsiteX3" fmla="*/ 351694 w 1032731"/>
              <a:gd name="connsiteY3" fmla="*/ 0 h 519166"/>
              <a:gd name="connsiteX4" fmla="*/ 0 w 1032731"/>
              <a:gd name="connsiteY4" fmla="*/ 0 h 51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2731" h="519166" extrusionOk="0">
                <a:moveTo>
                  <a:pt x="1032732" y="519167"/>
                </a:moveTo>
                <a:cubicBezTo>
                  <a:pt x="972108" y="441619"/>
                  <a:pt x="920397" y="351076"/>
                  <a:pt x="851845" y="264775"/>
                </a:cubicBezTo>
                <a:cubicBezTo>
                  <a:pt x="783293" y="178474"/>
                  <a:pt x="721678" y="44020"/>
                  <a:pt x="663574" y="0"/>
                </a:cubicBezTo>
                <a:cubicBezTo>
                  <a:pt x="571748" y="7926"/>
                  <a:pt x="415470" y="-31421"/>
                  <a:pt x="351694" y="0"/>
                </a:cubicBezTo>
                <a:cubicBezTo>
                  <a:pt x="287918" y="31421"/>
                  <a:pt x="130232" y="-16773"/>
                  <a:pt x="0" y="0"/>
                </a:cubicBezTo>
              </a:path>
            </a:pathLst>
          </a:custGeom>
          <a:noFill/>
          <a:ln w="52490" cap="flat">
            <a:solidFill>
              <a:srgbClr val="F9A844"/>
            </a:solidFill>
            <a:prstDash val="solid"/>
            <a:miter/>
            <a:extLst>
              <a:ext uri="{C807C97D-BFC1-408E-A445-0C87EB9F89A2}">
                <ask:lineSketchStyleProps xmlns:ask="http://schemas.microsoft.com/office/drawing/2018/sketchyshapes" sd="1771736803">
                  <a:custGeom>
                    <a:avLst/>
                    <a:gdLst>
                      <a:gd name="connsiteX0" fmla="*/ 1032732 w 1032731"/>
                      <a:gd name="connsiteY0" fmla="*/ 519167 h 519166"/>
                      <a:gd name="connsiteX1" fmla="*/ 663574 w 1032731"/>
                      <a:gd name="connsiteY1" fmla="*/ 0 h 519166"/>
                      <a:gd name="connsiteX2" fmla="*/ 0 w 1032731"/>
                      <a:gd name="connsiteY2" fmla="*/ 0 h 5191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32731" h="519166">
                        <a:moveTo>
                          <a:pt x="1032732" y="519167"/>
                        </a:moveTo>
                        <a:lnTo>
                          <a:pt x="663574" y="0"/>
                        </a:lnTo>
                        <a:lnTo>
                          <a:pt x="0" y="0"/>
                        </a:ln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002D61-CD75-B230-12E6-C69CE3476065}"/>
              </a:ext>
            </a:extLst>
          </p:cNvPr>
          <p:cNvSpPr txBox="1"/>
          <p:nvPr/>
        </p:nvSpPr>
        <p:spPr>
          <a:xfrm>
            <a:off x="7966837" y="1592241"/>
            <a:ext cx="3110533" cy="153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8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ار وارد نمایید</a:t>
            </a:r>
            <a:endParaRPr lang="en-US" sz="28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  <a:p>
            <a:pPr algn="justLow" rtl="1">
              <a:lnSpc>
                <a:spcPct val="15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659440E-847D-0919-B9CC-19174C85B916}"/>
              </a:ext>
            </a:extLst>
          </p:cNvPr>
          <p:cNvSpPr txBox="1"/>
          <p:nvPr/>
        </p:nvSpPr>
        <p:spPr>
          <a:xfrm>
            <a:off x="1258489" y="949571"/>
            <a:ext cx="3110533" cy="153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8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ار وارد نمایید</a:t>
            </a:r>
            <a:endParaRPr lang="en-US" sz="28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  <a:p>
            <a:pPr algn="justLow" rtl="1">
              <a:lnSpc>
                <a:spcPct val="15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DB8000-2DB6-0401-2B5C-CFBDBC33626D}"/>
              </a:ext>
            </a:extLst>
          </p:cNvPr>
          <p:cNvSpPr txBox="1"/>
          <p:nvPr/>
        </p:nvSpPr>
        <p:spPr>
          <a:xfrm>
            <a:off x="7775814" y="4010524"/>
            <a:ext cx="3110533" cy="153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8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ار وارد نمایید</a:t>
            </a:r>
            <a:endParaRPr lang="en-US" sz="28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  <a:p>
            <a:pPr algn="justLow" rtl="1">
              <a:lnSpc>
                <a:spcPct val="15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87AA98-5D21-21D0-D271-2FDE17DF9F95}"/>
              </a:ext>
            </a:extLst>
          </p:cNvPr>
          <p:cNvSpPr txBox="1"/>
          <p:nvPr/>
        </p:nvSpPr>
        <p:spPr>
          <a:xfrm>
            <a:off x="640631" y="2806068"/>
            <a:ext cx="3110533" cy="1535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8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ار وارد نمایید</a:t>
            </a:r>
            <a:endParaRPr lang="en-US" sz="28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  <a:p>
            <a:pPr algn="justLow" rtl="1">
              <a:lnSpc>
                <a:spcPct val="15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6EE357-B702-97BE-C1CF-746573D5FF37}"/>
              </a:ext>
            </a:extLst>
          </p:cNvPr>
          <p:cNvSpPr txBox="1"/>
          <p:nvPr/>
        </p:nvSpPr>
        <p:spPr>
          <a:xfrm>
            <a:off x="5946932" y="6427567"/>
            <a:ext cx="2981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6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544709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5" grpId="0" animBg="1"/>
      <p:bldP spid="7" grpId="0" animBg="1"/>
      <p:bldP spid="8" grpId="0" animBg="1"/>
      <p:bldP spid="9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02C637B-4764-9EF6-525A-60815B1FA3F1}"/>
              </a:ext>
            </a:extLst>
          </p:cNvPr>
          <p:cNvSpPr txBox="1"/>
          <p:nvPr/>
        </p:nvSpPr>
        <p:spPr>
          <a:xfrm>
            <a:off x="3788228" y="249834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D018FA-E476-7B95-FED4-F3214E52C8F3}"/>
              </a:ext>
            </a:extLst>
          </p:cNvPr>
          <p:cNvSpPr txBox="1"/>
          <p:nvPr/>
        </p:nvSpPr>
        <p:spPr>
          <a:xfrm>
            <a:off x="1554024" y="1487868"/>
            <a:ext cx="9083950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  <a:p>
            <a:pPr algn="ctr" rtl="1">
              <a:lnSpc>
                <a:spcPct val="200000"/>
              </a:lnSpc>
            </a:pPr>
            <a:endParaRPr lang="fa-IR" sz="24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endParaRPr lang="fa-IR" sz="2400" dirty="0">
              <a:latin typeface="Kalameh" pitchFamily="2" charset="-78"/>
              <a:cs typeface="B Tehra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5CDFF5C-3BCD-6CB8-E71F-A651C28EC71E}"/>
              </a:ext>
            </a:extLst>
          </p:cNvPr>
          <p:cNvSpPr/>
          <p:nvPr/>
        </p:nvSpPr>
        <p:spPr>
          <a:xfrm>
            <a:off x="5840270" y="6420610"/>
            <a:ext cx="511460" cy="404734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11EB757-2A42-4CCE-938A-CC287C317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009" y="6323650"/>
            <a:ext cx="691976" cy="69197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56E38B2-DB00-AAB4-C9B3-9AE6D2E0B0FD}"/>
              </a:ext>
            </a:extLst>
          </p:cNvPr>
          <p:cNvSpPr txBox="1"/>
          <p:nvPr/>
        </p:nvSpPr>
        <p:spPr>
          <a:xfrm>
            <a:off x="5946932" y="6427567"/>
            <a:ext cx="2981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7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30448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B2B58CFA-ED71-CE56-7B68-7A769E4CBD65}"/>
              </a:ext>
            </a:extLst>
          </p:cNvPr>
          <p:cNvGrpSpPr/>
          <p:nvPr/>
        </p:nvGrpSpPr>
        <p:grpSpPr>
          <a:xfrm>
            <a:off x="9776708" y="4083063"/>
            <a:ext cx="164123" cy="944623"/>
            <a:chOff x="2262893" y="4083063"/>
            <a:chExt cx="164123" cy="944623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DC90096-939C-EFDF-6DEA-F952537CF6E7}"/>
                </a:ext>
              </a:extLst>
            </p:cNvPr>
            <p:cNvCxnSpPr/>
            <p:nvPr/>
          </p:nvCxnSpPr>
          <p:spPr>
            <a:xfrm>
              <a:off x="2344955" y="4083063"/>
              <a:ext cx="0" cy="815926"/>
            </a:xfrm>
            <a:prstGeom prst="line">
              <a:avLst/>
            </a:prstGeom>
            <a:ln w="38100">
              <a:solidFill>
                <a:srgbClr val="F9A84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3A01D4EA-71B0-5D35-B7CA-160DFF4520D5}"/>
                </a:ext>
              </a:extLst>
            </p:cNvPr>
            <p:cNvSpPr/>
            <p:nvPr/>
          </p:nvSpPr>
          <p:spPr>
            <a:xfrm>
              <a:off x="2262893" y="4863563"/>
              <a:ext cx="164123" cy="164123"/>
            </a:xfrm>
            <a:prstGeom prst="ellipse">
              <a:avLst/>
            </a:prstGeom>
            <a:solidFill>
              <a:srgbClr val="F9A84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ADDB2A2-8D6F-2EB9-000E-A83A62395DF2}"/>
              </a:ext>
            </a:extLst>
          </p:cNvPr>
          <p:cNvGrpSpPr/>
          <p:nvPr/>
        </p:nvGrpSpPr>
        <p:grpSpPr>
          <a:xfrm>
            <a:off x="6002213" y="4083063"/>
            <a:ext cx="164123" cy="944623"/>
            <a:chOff x="2262893" y="4083063"/>
            <a:chExt cx="164123" cy="944623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561EB0A-B646-1C7C-011C-5432F5FFF181}"/>
                </a:ext>
              </a:extLst>
            </p:cNvPr>
            <p:cNvCxnSpPr/>
            <p:nvPr/>
          </p:nvCxnSpPr>
          <p:spPr>
            <a:xfrm>
              <a:off x="2344955" y="4083063"/>
              <a:ext cx="0" cy="815926"/>
            </a:xfrm>
            <a:prstGeom prst="line">
              <a:avLst/>
            </a:prstGeom>
            <a:ln w="38100">
              <a:solidFill>
                <a:srgbClr val="F9A84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A9FE6274-87DF-97BE-4513-44C158C91FD7}"/>
                </a:ext>
              </a:extLst>
            </p:cNvPr>
            <p:cNvSpPr/>
            <p:nvPr/>
          </p:nvSpPr>
          <p:spPr>
            <a:xfrm>
              <a:off x="2262893" y="4863563"/>
              <a:ext cx="164123" cy="164123"/>
            </a:xfrm>
            <a:prstGeom prst="ellipse">
              <a:avLst/>
            </a:prstGeom>
            <a:solidFill>
              <a:srgbClr val="F9A84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E91838A-4E93-4850-F1AB-868BADA664F8}"/>
              </a:ext>
            </a:extLst>
          </p:cNvPr>
          <p:cNvGrpSpPr/>
          <p:nvPr/>
        </p:nvGrpSpPr>
        <p:grpSpPr>
          <a:xfrm rot="10800000">
            <a:off x="7877736" y="3057466"/>
            <a:ext cx="164123" cy="944623"/>
            <a:chOff x="2262893" y="4083063"/>
            <a:chExt cx="164123" cy="944623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C174510-08A0-6613-A7AD-459812D97350}"/>
                </a:ext>
              </a:extLst>
            </p:cNvPr>
            <p:cNvCxnSpPr/>
            <p:nvPr/>
          </p:nvCxnSpPr>
          <p:spPr>
            <a:xfrm>
              <a:off x="2344955" y="4083063"/>
              <a:ext cx="0" cy="815926"/>
            </a:xfrm>
            <a:prstGeom prst="line">
              <a:avLst/>
            </a:prstGeom>
            <a:ln w="38100">
              <a:solidFill>
                <a:srgbClr val="F9A84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848A6A4B-F2D0-9690-1DFC-91BA831CA724}"/>
                </a:ext>
              </a:extLst>
            </p:cNvPr>
            <p:cNvSpPr/>
            <p:nvPr/>
          </p:nvSpPr>
          <p:spPr>
            <a:xfrm>
              <a:off x="2262893" y="4863563"/>
              <a:ext cx="164123" cy="164123"/>
            </a:xfrm>
            <a:prstGeom prst="ellipse">
              <a:avLst/>
            </a:prstGeom>
            <a:solidFill>
              <a:srgbClr val="F9A84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63DEC19-8B7F-033B-A8C1-5AABA4D25A2F}"/>
              </a:ext>
            </a:extLst>
          </p:cNvPr>
          <p:cNvGrpSpPr/>
          <p:nvPr/>
        </p:nvGrpSpPr>
        <p:grpSpPr>
          <a:xfrm>
            <a:off x="2262893" y="4083063"/>
            <a:ext cx="164123" cy="944623"/>
            <a:chOff x="2262893" y="4083063"/>
            <a:chExt cx="164123" cy="944623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F7516C9-C20B-08EF-5E59-4955671F10A8}"/>
                </a:ext>
              </a:extLst>
            </p:cNvPr>
            <p:cNvCxnSpPr/>
            <p:nvPr/>
          </p:nvCxnSpPr>
          <p:spPr>
            <a:xfrm>
              <a:off x="2344955" y="4083063"/>
              <a:ext cx="0" cy="815926"/>
            </a:xfrm>
            <a:prstGeom prst="line">
              <a:avLst/>
            </a:prstGeom>
            <a:ln w="38100">
              <a:solidFill>
                <a:srgbClr val="F9A84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D62A324-FFC5-F79A-994E-5DEF44E158C3}"/>
                </a:ext>
              </a:extLst>
            </p:cNvPr>
            <p:cNvSpPr/>
            <p:nvPr/>
          </p:nvSpPr>
          <p:spPr>
            <a:xfrm>
              <a:off x="2262893" y="4863563"/>
              <a:ext cx="164123" cy="164123"/>
            </a:xfrm>
            <a:prstGeom prst="ellipse">
              <a:avLst/>
            </a:prstGeom>
            <a:solidFill>
              <a:srgbClr val="F9A84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2B2DE74-56CE-7434-979C-FA3AA4DAF240}"/>
              </a:ext>
            </a:extLst>
          </p:cNvPr>
          <p:cNvGrpSpPr/>
          <p:nvPr/>
        </p:nvGrpSpPr>
        <p:grpSpPr>
          <a:xfrm rot="10800000">
            <a:off x="4138416" y="3057466"/>
            <a:ext cx="164123" cy="944623"/>
            <a:chOff x="2262893" y="4083063"/>
            <a:chExt cx="164123" cy="944623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FFE704A-CCE0-2851-754B-07277C642A03}"/>
                </a:ext>
              </a:extLst>
            </p:cNvPr>
            <p:cNvCxnSpPr/>
            <p:nvPr/>
          </p:nvCxnSpPr>
          <p:spPr>
            <a:xfrm>
              <a:off x="2344955" y="4083063"/>
              <a:ext cx="0" cy="815926"/>
            </a:xfrm>
            <a:prstGeom prst="line">
              <a:avLst/>
            </a:prstGeom>
            <a:ln w="38100">
              <a:solidFill>
                <a:srgbClr val="F9A84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B47DE470-CB11-CC52-3A7C-3157F2224EFA}"/>
                </a:ext>
              </a:extLst>
            </p:cNvPr>
            <p:cNvSpPr/>
            <p:nvPr/>
          </p:nvSpPr>
          <p:spPr>
            <a:xfrm>
              <a:off x="2262893" y="4863563"/>
              <a:ext cx="164123" cy="164123"/>
            </a:xfrm>
            <a:prstGeom prst="ellipse">
              <a:avLst/>
            </a:prstGeom>
            <a:solidFill>
              <a:srgbClr val="F9A84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59120912-D6AF-AB05-8858-474E1B1A24E8}"/>
              </a:ext>
            </a:extLst>
          </p:cNvPr>
          <p:cNvSpPr txBox="1"/>
          <p:nvPr/>
        </p:nvSpPr>
        <p:spPr>
          <a:xfrm>
            <a:off x="1276126" y="5092801"/>
            <a:ext cx="2137654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DB5D4A2-AB2D-8FDD-C0AE-2149BC640444}"/>
              </a:ext>
            </a:extLst>
          </p:cNvPr>
          <p:cNvSpPr txBox="1"/>
          <p:nvPr/>
        </p:nvSpPr>
        <p:spPr>
          <a:xfrm>
            <a:off x="3151654" y="1734229"/>
            <a:ext cx="2137654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11D59C3-B93B-33FA-353C-2BD7B8A89D7C}"/>
              </a:ext>
            </a:extLst>
          </p:cNvPr>
          <p:cNvSpPr txBox="1"/>
          <p:nvPr/>
        </p:nvSpPr>
        <p:spPr>
          <a:xfrm>
            <a:off x="5015447" y="5092801"/>
            <a:ext cx="2137654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69D8B47-E349-A803-7625-488053F225E0}"/>
              </a:ext>
            </a:extLst>
          </p:cNvPr>
          <p:cNvSpPr txBox="1"/>
          <p:nvPr/>
        </p:nvSpPr>
        <p:spPr>
          <a:xfrm>
            <a:off x="6914417" y="1734229"/>
            <a:ext cx="2137654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21EDBD2-6E31-ED0A-FBCD-E741CCE99A1C}"/>
              </a:ext>
            </a:extLst>
          </p:cNvPr>
          <p:cNvSpPr txBox="1"/>
          <p:nvPr/>
        </p:nvSpPr>
        <p:spPr>
          <a:xfrm>
            <a:off x="8813379" y="5092801"/>
            <a:ext cx="2137654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A6604D-9A85-354B-DDFF-02845CB9E616}"/>
              </a:ext>
            </a:extLst>
          </p:cNvPr>
          <p:cNvSpPr txBox="1"/>
          <p:nvPr/>
        </p:nvSpPr>
        <p:spPr>
          <a:xfrm>
            <a:off x="3788228" y="531186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34B9989-67D2-B049-EEB4-F5D7497D980E}"/>
              </a:ext>
            </a:extLst>
          </p:cNvPr>
          <p:cNvSpPr txBox="1"/>
          <p:nvPr/>
        </p:nvSpPr>
        <p:spPr>
          <a:xfrm>
            <a:off x="5946932" y="38484"/>
            <a:ext cx="2981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8</a:t>
            </a:r>
            <a:endParaRPr lang="en-US" sz="2000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45E9694E-347C-03D3-B3FF-7E9A8BEE9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65" y="2373092"/>
            <a:ext cx="2156667" cy="215666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F3001E4-AA26-0D90-0FA7-45E094DA9E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207" y="3818420"/>
            <a:ext cx="2156667" cy="215666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CEB653EC-D081-8671-374B-BA87B78629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549" y="2337905"/>
            <a:ext cx="2156667" cy="215666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4267D11-C6CD-E447-C9EF-AFD521375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761" y="3867290"/>
            <a:ext cx="2156667" cy="215666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2A034F8-3357-9512-6223-6275653CED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260" y="2373092"/>
            <a:ext cx="2156667" cy="215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9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C1DD51F-567B-823E-2720-3EE0610E14C9}"/>
              </a:ext>
            </a:extLst>
          </p:cNvPr>
          <p:cNvSpPr txBox="1"/>
          <p:nvPr/>
        </p:nvSpPr>
        <p:spPr>
          <a:xfrm>
            <a:off x="1853920" y="667166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DD826F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471F69-6B66-64BF-D3B0-4DDCED56073C}"/>
              </a:ext>
            </a:extLst>
          </p:cNvPr>
          <p:cNvSpPr txBox="1"/>
          <p:nvPr/>
        </p:nvSpPr>
        <p:spPr>
          <a:xfrm>
            <a:off x="5946932" y="38484"/>
            <a:ext cx="2981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9</a:t>
            </a:r>
            <a:endParaRPr lang="en-US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646A56-6B54-8702-8041-81C2757288AB}"/>
              </a:ext>
            </a:extLst>
          </p:cNvPr>
          <p:cNvSpPr txBox="1"/>
          <p:nvPr/>
        </p:nvSpPr>
        <p:spPr>
          <a:xfrm>
            <a:off x="984739" y="1824402"/>
            <a:ext cx="4185139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</a:p>
          <a:p>
            <a:pPr algn="justLow" rtl="1">
              <a:lnSpc>
                <a:spcPct val="200000"/>
              </a:lnSpc>
            </a:pPr>
            <a:endParaRPr lang="fa-IR" sz="2000" dirty="0">
              <a:latin typeface="Kalameh" pitchFamily="2" charset="-78"/>
              <a:cs typeface="B Tehran" panose="000004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5AD89A2-1061-EBB4-3EFD-2C3A706B6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08" y="272918"/>
            <a:ext cx="6467390" cy="7223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7472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1013</Words>
  <Application>Microsoft Office PowerPoint</Application>
  <PresentationFormat>Widescreen</PresentationFormat>
  <Paragraphs>61</Paragraphs>
  <Slides>15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IranNastaliq</vt:lpstr>
      <vt:lpstr>Kalameh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mt</cp:lastModifiedBy>
  <cp:revision>25</cp:revision>
  <dcterms:created xsi:type="dcterms:W3CDTF">2023-08-30T06:30:58Z</dcterms:created>
  <dcterms:modified xsi:type="dcterms:W3CDTF">2023-08-30T11:06:26Z</dcterms:modified>
</cp:coreProperties>
</file>