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6" r:id="rId3"/>
    <p:sldId id="268" r:id="rId4"/>
    <p:sldId id="279" r:id="rId5"/>
    <p:sldId id="258" r:id="rId6"/>
    <p:sldId id="269" r:id="rId7"/>
    <p:sldId id="280" r:id="rId8"/>
    <p:sldId id="271" r:id="rId9"/>
    <p:sldId id="264" r:id="rId10"/>
    <p:sldId id="259" r:id="rId11"/>
    <p:sldId id="270" r:id="rId12"/>
    <p:sldId id="276" r:id="rId13"/>
    <p:sldId id="277" r:id="rId14"/>
    <p:sldId id="282" r:id="rId15"/>
    <p:sldId id="278" r:id="rId16"/>
    <p:sldId id="273" r:id="rId17"/>
    <p:sldId id="275" r:id="rId18"/>
    <p:sldId id="267" r:id="rId19"/>
    <p:sldId id="272" r:id="rId20"/>
    <p:sldId id="260" r:id="rId21"/>
    <p:sldId id="265" r:id="rId22"/>
    <p:sldId id="263" r:id="rId23"/>
    <p:sldId id="281" r:id="rId24"/>
    <p:sldId id="261" r:id="rId25"/>
    <p:sldId id="274" r:id="rId26"/>
    <p:sldId id="26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0324"/>
    <a:srgbClr val="D5BC7A"/>
    <a:srgbClr val="ABA370"/>
    <a:srgbClr val="00B5BE"/>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313710-CFF3-42AF-9D1D-C18E2AD16D4A}" type="datetimeFigureOut">
              <a:rPr lang="en-US" smtClean="0"/>
              <a:t>9/10/2023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9A5DA4-1C97-4DC5-9C58-2DD09BAEE9EC}" type="slidenum">
              <a:rPr lang="en-US" smtClean="0"/>
              <a:t>‹#›</a:t>
            </a:fld>
            <a:endParaRPr lang="en-US"/>
          </a:p>
        </p:txBody>
      </p:sp>
    </p:spTree>
    <p:extLst>
      <p:ext uri="{BB962C8B-B14F-4D97-AF65-F5344CB8AC3E}">
        <p14:creationId xmlns:p14="http://schemas.microsoft.com/office/powerpoint/2010/main" val="2610396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9A5DA4-1C97-4DC5-9C58-2DD09BAEE9EC}" type="slidenum">
              <a:rPr lang="en-US" smtClean="0"/>
              <a:t>3</a:t>
            </a:fld>
            <a:endParaRPr lang="en-US"/>
          </a:p>
        </p:txBody>
      </p:sp>
    </p:spTree>
    <p:extLst>
      <p:ext uri="{BB962C8B-B14F-4D97-AF65-F5344CB8AC3E}">
        <p14:creationId xmlns:p14="http://schemas.microsoft.com/office/powerpoint/2010/main" val="372694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9A5DA4-1C97-4DC5-9C58-2DD09BAEE9EC}" type="slidenum">
              <a:rPr lang="en-US" smtClean="0"/>
              <a:t>5</a:t>
            </a:fld>
            <a:endParaRPr lang="en-US"/>
          </a:p>
        </p:txBody>
      </p:sp>
    </p:spTree>
    <p:extLst>
      <p:ext uri="{BB962C8B-B14F-4D97-AF65-F5344CB8AC3E}">
        <p14:creationId xmlns:p14="http://schemas.microsoft.com/office/powerpoint/2010/main" val="1997231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9A5DA4-1C97-4DC5-9C58-2DD09BAEE9EC}" type="slidenum">
              <a:rPr lang="en-US" smtClean="0"/>
              <a:t>20</a:t>
            </a:fld>
            <a:endParaRPr lang="en-US"/>
          </a:p>
        </p:txBody>
      </p:sp>
    </p:spTree>
    <p:extLst>
      <p:ext uri="{BB962C8B-B14F-4D97-AF65-F5344CB8AC3E}">
        <p14:creationId xmlns:p14="http://schemas.microsoft.com/office/powerpoint/2010/main" val="535610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9A5DA4-1C97-4DC5-9C58-2DD09BAEE9EC}" type="slidenum">
              <a:rPr lang="en-US" smtClean="0"/>
              <a:t>23</a:t>
            </a:fld>
            <a:endParaRPr lang="en-US"/>
          </a:p>
        </p:txBody>
      </p:sp>
    </p:spTree>
    <p:extLst>
      <p:ext uri="{BB962C8B-B14F-4D97-AF65-F5344CB8AC3E}">
        <p14:creationId xmlns:p14="http://schemas.microsoft.com/office/powerpoint/2010/main" val="622332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9A5DA4-1C97-4DC5-9C58-2DD09BAEE9EC}" type="slidenum">
              <a:rPr lang="en-US" smtClean="0"/>
              <a:t>25</a:t>
            </a:fld>
            <a:endParaRPr lang="en-US"/>
          </a:p>
        </p:txBody>
      </p:sp>
    </p:spTree>
    <p:extLst>
      <p:ext uri="{BB962C8B-B14F-4D97-AF65-F5344CB8AC3E}">
        <p14:creationId xmlns:p14="http://schemas.microsoft.com/office/powerpoint/2010/main" val="7584345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D5BC7A"/>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DD4487CD-952E-59E0-ED40-E2D5B6D69D6C}"/>
              </a:ext>
            </a:extLst>
          </p:cNvPr>
          <p:cNvGrpSpPr/>
          <p:nvPr userDrawn="1"/>
        </p:nvGrpSpPr>
        <p:grpSpPr>
          <a:xfrm>
            <a:off x="398996" y="322729"/>
            <a:ext cx="11394008" cy="6212541"/>
            <a:chOff x="228600" y="242047"/>
            <a:chExt cx="11739281" cy="6400800"/>
          </a:xfrm>
        </p:grpSpPr>
        <p:sp>
          <p:nvSpPr>
            <p:cNvPr id="14" name="Rectangle 13">
              <a:extLst>
                <a:ext uri="{FF2B5EF4-FFF2-40B4-BE49-F238E27FC236}">
                  <a16:creationId xmlns:a16="http://schemas.microsoft.com/office/drawing/2014/main" id="{BE5E8BC4-D508-A891-3D8B-F8143F04D783}"/>
                </a:ext>
              </a:extLst>
            </p:cNvPr>
            <p:cNvSpPr/>
            <p:nvPr userDrawn="1"/>
          </p:nvSpPr>
          <p:spPr>
            <a:xfrm>
              <a:off x="342899" y="349624"/>
              <a:ext cx="11510683" cy="61856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C396861-A040-6528-C09A-2F61F90490E9}"/>
                </a:ext>
              </a:extLst>
            </p:cNvPr>
            <p:cNvSpPr/>
            <p:nvPr userDrawn="1"/>
          </p:nvSpPr>
          <p:spPr>
            <a:xfrm>
              <a:off x="228600" y="242047"/>
              <a:ext cx="11739281" cy="6400800"/>
            </a:xfrm>
            <a:prstGeom prst="rect">
              <a:avLst/>
            </a:prstGeom>
            <a:noFill/>
            <a:ln w="38100">
              <a:solidFill>
                <a:srgbClr val="00B5B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40EAE971-8A96-D721-6633-1E63C686C1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20582" y="166691"/>
            <a:ext cx="624111" cy="619757"/>
          </a:xfrm>
          <a:prstGeom prst="rect">
            <a:avLst/>
          </a:prstGeom>
        </p:spPr>
      </p:pic>
      <p:pic>
        <p:nvPicPr>
          <p:cNvPr id="19" name="Picture 18">
            <a:extLst>
              <a:ext uri="{FF2B5EF4-FFF2-40B4-BE49-F238E27FC236}">
                <a16:creationId xmlns:a16="http://schemas.microsoft.com/office/drawing/2014/main" id="{48CA0FC8-0BB4-B0DA-2544-2107BE0D16C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247307" y="166691"/>
            <a:ext cx="624111" cy="619757"/>
          </a:xfrm>
          <a:prstGeom prst="rect">
            <a:avLst/>
          </a:prstGeom>
        </p:spPr>
      </p:pic>
      <p:grpSp>
        <p:nvGrpSpPr>
          <p:cNvPr id="22" name="Group 21">
            <a:extLst>
              <a:ext uri="{FF2B5EF4-FFF2-40B4-BE49-F238E27FC236}">
                <a16:creationId xmlns:a16="http://schemas.microsoft.com/office/drawing/2014/main" id="{8F8B0850-D355-1E97-39EF-1BC2C6755273}"/>
              </a:ext>
            </a:extLst>
          </p:cNvPr>
          <p:cNvGrpSpPr/>
          <p:nvPr userDrawn="1"/>
        </p:nvGrpSpPr>
        <p:grpSpPr>
          <a:xfrm flipV="1">
            <a:off x="247307" y="6071551"/>
            <a:ext cx="11697386" cy="619757"/>
            <a:chOff x="399707" y="319091"/>
            <a:chExt cx="11697386" cy="619757"/>
          </a:xfrm>
        </p:grpSpPr>
        <p:pic>
          <p:nvPicPr>
            <p:cNvPr id="20" name="Picture 19">
              <a:extLst>
                <a:ext uri="{FF2B5EF4-FFF2-40B4-BE49-F238E27FC236}">
                  <a16:creationId xmlns:a16="http://schemas.microsoft.com/office/drawing/2014/main" id="{D87C8D44-1A70-412B-815F-AB489226D9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72982" y="319091"/>
              <a:ext cx="624111" cy="619757"/>
            </a:xfrm>
            <a:prstGeom prst="rect">
              <a:avLst/>
            </a:prstGeom>
          </p:spPr>
        </p:pic>
        <p:pic>
          <p:nvPicPr>
            <p:cNvPr id="21" name="Picture 20">
              <a:extLst>
                <a:ext uri="{FF2B5EF4-FFF2-40B4-BE49-F238E27FC236}">
                  <a16:creationId xmlns:a16="http://schemas.microsoft.com/office/drawing/2014/main" id="{BA2317CB-33DC-95CF-1B8B-856040C56C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399707" y="319091"/>
              <a:ext cx="624111" cy="619757"/>
            </a:xfrm>
            <a:prstGeom prst="rect">
              <a:avLst/>
            </a:prstGeom>
          </p:spPr>
        </p:pic>
      </p:grpSp>
      <p:pic>
        <p:nvPicPr>
          <p:cNvPr id="24" name="Picture 23">
            <a:extLst>
              <a:ext uri="{FF2B5EF4-FFF2-40B4-BE49-F238E27FC236}">
                <a16:creationId xmlns:a16="http://schemas.microsoft.com/office/drawing/2014/main" id="{774E29B6-BA63-C231-4C9D-76ECFF25F2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47307" y="427141"/>
            <a:ext cx="5773347" cy="6003716"/>
          </a:xfrm>
          <a:prstGeom prst="rect">
            <a:avLst/>
          </a:prstGeom>
        </p:spPr>
      </p:pic>
      <p:pic>
        <p:nvPicPr>
          <p:cNvPr id="26" name="Picture 25">
            <a:extLst>
              <a:ext uri="{FF2B5EF4-FFF2-40B4-BE49-F238E27FC236}">
                <a16:creationId xmlns:a16="http://schemas.microsoft.com/office/drawing/2014/main" id="{42626C31-4FE6-3728-1ADC-92A08D223E2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300825" y="427141"/>
            <a:ext cx="2131315" cy="2633105"/>
          </a:xfrm>
          <a:prstGeom prst="rect">
            <a:avLst/>
          </a:prstGeom>
        </p:spPr>
      </p:pic>
      <p:grpSp>
        <p:nvGrpSpPr>
          <p:cNvPr id="31" name="Group 30">
            <a:extLst>
              <a:ext uri="{FF2B5EF4-FFF2-40B4-BE49-F238E27FC236}">
                <a16:creationId xmlns:a16="http://schemas.microsoft.com/office/drawing/2014/main" id="{951EDCB2-E41E-CEBA-2968-0B84C7F2EB69}"/>
              </a:ext>
            </a:extLst>
          </p:cNvPr>
          <p:cNvGrpSpPr/>
          <p:nvPr userDrawn="1"/>
        </p:nvGrpSpPr>
        <p:grpSpPr>
          <a:xfrm>
            <a:off x="4987503" y="1187146"/>
            <a:ext cx="6805500" cy="5669736"/>
            <a:chOff x="3373271" y="1606378"/>
            <a:chExt cx="6303630" cy="5251622"/>
          </a:xfrm>
        </p:grpSpPr>
        <p:pic>
          <p:nvPicPr>
            <p:cNvPr id="28" name="Picture 27">
              <a:extLst>
                <a:ext uri="{FF2B5EF4-FFF2-40B4-BE49-F238E27FC236}">
                  <a16:creationId xmlns:a16="http://schemas.microsoft.com/office/drawing/2014/main" id="{0FCA1F47-C134-D27D-EF0B-333CDB01329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373271" y="1878227"/>
              <a:ext cx="6303630" cy="4979773"/>
            </a:xfrm>
            <a:prstGeom prst="rect">
              <a:avLst/>
            </a:prstGeom>
          </p:spPr>
        </p:pic>
        <p:pic>
          <p:nvPicPr>
            <p:cNvPr id="30" name="Picture 29">
              <a:extLst>
                <a:ext uri="{FF2B5EF4-FFF2-40B4-BE49-F238E27FC236}">
                  <a16:creationId xmlns:a16="http://schemas.microsoft.com/office/drawing/2014/main" id="{33C7F174-BB9F-B7EA-2B6E-5FDB0261DDC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351786" y="1606378"/>
              <a:ext cx="2218465" cy="5251622"/>
            </a:xfrm>
            <a:prstGeom prst="rect">
              <a:avLst/>
            </a:prstGeom>
          </p:spPr>
        </p:pic>
      </p:grpSp>
      <p:pic>
        <p:nvPicPr>
          <p:cNvPr id="33" name="Picture 32">
            <a:extLst>
              <a:ext uri="{FF2B5EF4-FFF2-40B4-BE49-F238E27FC236}">
                <a16:creationId xmlns:a16="http://schemas.microsoft.com/office/drawing/2014/main" id="{1D53AE14-D6E8-8358-4C99-68D6373EDE2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829196" y="0"/>
            <a:ext cx="4494095" cy="4481782"/>
          </a:xfrm>
          <a:prstGeom prst="rect">
            <a:avLst/>
          </a:prstGeom>
        </p:spPr>
      </p:pic>
    </p:spTree>
    <p:extLst>
      <p:ext uri="{BB962C8B-B14F-4D97-AF65-F5344CB8AC3E}">
        <p14:creationId xmlns:p14="http://schemas.microsoft.com/office/powerpoint/2010/main" val="29812681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D5BC7A"/>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DD4487CD-952E-59E0-ED40-E2D5B6D69D6C}"/>
              </a:ext>
            </a:extLst>
          </p:cNvPr>
          <p:cNvGrpSpPr/>
          <p:nvPr userDrawn="1"/>
        </p:nvGrpSpPr>
        <p:grpSpPr>
          <a:xfrm>
            <a:off x="398996" y="322729"/>
            <a:ext cx="11394008" cy="6212541"/>
            <a:chOff x="228600" y="242047"/>
            <a:chExt cx="11739281" cy="6400800"/>
          </a:xfrm>
        </p:grpSpPr>
        <p:sp>
          <p:nvSpPr>
            <p:cNvPr id="14" name="Rectangle 13">
              <a:extLst>
                <a:ext uri="{FF2B5EF4-FFF2-40B4-BE49-F238E27FC236}">
                  <a16:creationId xmlns:a16="http://schemas.microsoft.com/office/drawing/2014/main" id="{BE5E8BC4-D508-A891-3D8B-F8143F04D783}"/>
                </a:ext>
              </a:extLst>
            </p:cNvPr>
            <p:cNvSpPr/>
            <p:nvPr userDrawn="1"/>
          </p:nvSpPr>
          <p:spPr>
            <a:xfrm>
              <a:off x="342899" y="349624"/>
              <a:ext cx="11510683" cy="61856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C396861-A040-6528-C09A-2F61F90490E9}"/>
                </a:ext>
              </a:extLst>
            </p:cNvPr>
            <p:cNvSpPr/>
            <p:nvPr userDrawn="1"/>
          </p:nvSpPr>
          <p:spPr>
            <a:xfrm>
              <a:off x="228600" y="242047"/>
              <a:ext cx="11739281" cy="6400800"/>
            </a:xfrm>
            <a:prstGeom prst="rect">
              <a:avLst/>
            </a:prstGeom>
            <a:noFill/>
            <a:ln w="38100">
              <a:solidFill>
                <a:srgbClr val="00B5B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40EAE971-8A96-D721-6633-1E63C686C1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20582" y="166691"/>
            <a:ext cx="624111" cy="619757"/>
          </a:xfrm>
          <a:prstGeom prst="rect">
            <a:avLst/>
          </a:prstGeom>
        </p:spPr>
      </p:pic>
      <p:pic>
        <p:nvPicPr>
          <p:cNvPr id="19" name="Picture 18">
            <a:extLst>
              <a:ext uri="{FF2B5EF4-FFF2-40B4-BE49-F238E27FC236}">
                <a16:creationId xmlns:a16="http://schemas.microsoft.com/office/drawing/2014/main" id="{48CA0FC8-0BB4-B0DA-2544-2107BE0D16C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247307" y="166691"/>
            <a:ext cx="624111" cy="619757"/>
          </a:xfrm>
          <a:prstGeom prst="rect">
            <a:avLst/>
          </a:prstGeom>
        </p:spPr>
      </p:pic>
      <p:grpSp>
        <p:nvGrpSpPr>
          <p:cNvPr id="22" name="Group 21">
            <a:extLst>
              <a:ext uri="{FF2B5EF4-FFF2-40B4-BE49-F238E27FC236}">
                <a16:creationId xmlns:a16="http://schemas.microsoft.com/office/drawing/2014/main" id="{8F8B0850-D355-1E97-39EF-1BC2C6755273}"/>
              </a:ext>
            </a:extLst>
          </p:cNvPr>
          <p:cNvGrpSpPr/>
          <p:nvPr userDrawn="1"/>
        </p:nvGrpSpPr>
        <p:grpSpPr>
          <a:xfrm flipV="1">
            <a:off x="247307" y="6071551"/>
            <a:ext cx="11697386" cy="619757"/>
            <a:chOff x="399707" y="319091"/>
            <a:chExt cx="11697386" cy="619757"/>
          </a:xfrm>
        </p:grpSpPr>
        <p:pic>
          <p:nvPicPr>
            <p:cNvPr id="20" name="Picture 19">
              <a:extLst>
                <a:ext uri="{FF2B5EF4-FFF2-40B4-BE49-F238E27FC236}">
                  <a16:creationId xmlns:a16="http://schemas.microsoft.com/office/drawing/2014/main" id="{D87C8D44-1A70-412B-815F-AB489226D9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72982" y="319091"/>
              <a:ext cx="624111" cy="619757"/>
            </a:xfrm>
            <a:prstGeom prst="rect">
              <a:avLst/>
            </a:prstGeom>
          </p:spPr>
        </p:pic>
        <p:pic>
          <p:nvPicPr>
            <p:cNvPr id="21" name="Picture 20">
              <a:extLst>
                <a:ext uri="{FF2B5EF4-FFF2-40B4-BE49-F238E27FC236}">
                  <a16:creationId xmlns:a16="http://schemas.microsoft.com/office/drawing/2014/main" id="{BA2317CB-33DC-95CF-1B8B-856040C56C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399707" y="319091"/>
              <a:ext cx="624111" cy="619757"/>
            </a:xfrm>
            <a:prstGeom prst="rect">
              <a:avLst/>
            </a:prstGeom>
          </p:spPr>
        </p:pic>
      </p:grpSp>
    </p:spTree>
    <p:extLst>
      <p:ext uri="{BB962C8B-B14F-4D97-AF65-F5344CB8AC3E}">
        <p14:creationId xmlns:p14="http://schemas.microsoft.com/office/powerpoint/2010/main" val="267435526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1984296"/>
      </p:ext>
    </p:extLst>
  </p:cSld>
  <p:clrMap bg1="lt1" tx1="dk1" bg2="lt2" tx2="dk2" accent1="accent1" accent2="accent2" accent3="accent3" accent4="accent4" accent5="accent5" accent6="accent6" hlink="hlink" folHlink="folHlink"/>
  <p:sldLayoutIdLst>
    <p:sldLayoutId id="2147483649" r:id="rId1"/>
    <p:sldLayoutId id="2147483650" r:id="rId2"/>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2.png"/><Relationship Id="rId7" Type="http://schemas.openxmlformats.org/officeDocument/2006/relationships/image" Target="../media/image10.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11.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0.pn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0.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198D63-482E-4A89-467F-3117051522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10917" y="2984962"/>
            <a:ext cx="9770165" cy="888075"/>
          </a:xfrm>
          <a:prstGeom prst="rect">
            <a:avLst/>
          </a:prstGeom>
        </p:spPr>
      </p:pic>
    </p:spTree>
    <p:extLst>
      <p:ext uri="{BB962C8B-B14F-4D97-AF65-F5344CB8AC3E}">
        <p14:creationId xmlns:p14="http://schemas.microsoft.com/office/powerpoint/2010/main" val="2408917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ADA4B4-A1C2-3191-9175-7FFF59FE7191}"/>
              </a:ext>
            </a:extLst>
          </p:cNvPr>
          <p:cNvGrpSpPr/>
          <p:nvPr/>
        </p:nvGrpSpPr>
        <p:grpSpPr>
          <a:xfrm>
            <a:off x="797081" y="2117145"/>
            <a:ext cx="9967872" cy="2623709"/>
            <a:chOff x="1842109" y="1825171"/>
            <a:chExt cx="9967872" cy="2623709"/>
          </a:xfrm>
        </p:grpSpPr>
        <p:grpSp>
          <p:nvGrpSpPr>
            <p:cNvPr id="2" name="Group 1">
              <a:extLst>
                <a:ext uri="{FF2B5EF4-FFF2-40B4-BE49-F238E27FC236}">
                  <a16:creationId xmlns:a16="http://schemas.microsoft.com/office/drawing/2014/main" id="{598FDEE5-E2B4-1E88-59FF-6850E185EA5C}"/>
                </a:ext>
              </a:extLst>
            </p:cNvPr>
            <p:cNvGrpSpPr/>
            <p:nvPr/>
          </p:nvGrpSpPr>
          <p:grpSpPr>
            <a:xfrm>
              <a:off x="4055536" y="1825171"/>
              <a:ext cx="7754445" cy="2623709"/>
              <a:chOff x="4522834" y="3399958"/>
              <a:chExt cx="1266385" cy="428480"/>
            </a:xfrm>
          </p:grpSpPr>
          <p:pic>
            <p:nvPicPr>
              <p:cNvPr id="6" name="Picture 5">
                <a:extLst>
                  <a:ext uri="{FF2B5EF4-FFF2-40B4-BE49-F238E27FC236}">
                    <a16:creationId xmlns:a16="http://schemas.microsoft.com/office/drawing/2014/main" id="{86189E45-08E4-6A8C-162F-B7FDDA5F68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7" name="Picture 6">
                <a:extLst>
                  <a:ext uri="{FF2B5EF4-FFF2-40B4-BE49-F238E27FC236}">
                    <a16:creationId xmlns:a16="http://schemas.microsoft.com/office/drawing/2014/main" id="{CD8E8539-37A7-8188-8D8C-9E36BF618B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61189" y="3399958"/>
                <a:ext cx="628030" cy="428479"/>
              </a:xfrm>
              <a:prstGeom prst="rect">
                <a:avLst/>
              </a:prstGeom>
            </p:spPr>
          </p:pic>
        </p:grpSp>
        <p:grpSp>
          <p:nvGrpSpPr>
            <p:cNvPr id="10" name="Group 9">
              <a:extLst>
                <a:ext uri="{FF2B5EF4-FFF2-40B4-BE49-F238E27FC236}">
                  <a16:creationId xmlns:a16="http://schemas.microsoft.com/office/drawing/2014/main" id="{167E5E7E-D390-1DE8-72B7-46043133CB99}"/>
                </a:ext>
              </a:extLst>
            </p:cNvPr>
            <p:cNvGrpSpPr/>
            <p:nvPr/>
          </p:nvGrpSpPr>
          <p:grpSpPr>
            <a:xfrm flipH="1">
              <a:off x="1842109" y="1825171"/>
              <a:ext cx="7754445" cy="2623709"/>
              <a:chOff x="4337949" y="3399958"/>
              <a:chExt cx="1266385" cy="428480"/>
            </a:xfrm>
          </p:grpSpPr>
          <p:pic>
            <p:nvPicPr>
              <p:cNvPr id="11" name="Picture 10">
                <a:extLst>
                  <a:ext uri="{FF2B5EF4-FFF2-40B4-BE49-F238E27FC236}">
                    <a16:creationId xmlns:a16="http://schemas.microsoft.com/office/drawing/2014/main" id="{F764D743-EB68-5C65-30D2-88E489B45B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37949" y="3399959"/>
                <a:ext cx="517161" cy="428479"/>
              </a:xfrm>
              <a:prstGeom prst="rect">
                <a:avLst/>
              </a:prstGeom>
            </p:spPr>
          </p:pic>
          <p:pic>
            <p:nvPicPr>
              <p:cNvPr id="12" name="Picture 11">
                <a:extLst>
                  <a:ext uri="{FF2B5EF4-FFF2-40B4-BE49-F238E27FC236}">
                    <a16:creationId xmlns:a16="http://schemas.microsoft.com/office/drawing/2014/main" id="{8B499F2C-08DC-090F-2401-B2012391B9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grpSp>
      </p:grpSp>
      <p:sp>
        <p:nvSpPr>
          <p:cNvPr id="14" name="TextBox 13">
            <a:extLst>
              <a:ext uri="{FF2B5EF4-FFF2-40B4-BE49-F238E27FC236}">
                <a16:creationId xmlns:a16="http://schemas.microsoft.com/office/drawing/2014/main" id="{8F156722-02EB-861D-EF49-9CA9B384713D}"/>
              </a:ext>
            </a:extLst>
          </p:cNvPr>
          <p:cNvSpPr txBox="1"/>
          <p:nvPr/>
        </p:nvSpPr>
        <p:spPr>
          <a:xfrm>
            <a:off x="3667257" y="2783360"/>
            <a:ext cx="7081299" cy="1023357"/>
          </a:xfrm>
          <a:prstGeom prst="rect">
            <a:avLst/>
          </a:prstGeom>
          <a:noFill/>
        </p:spPr>
        <p:txBody>
          <a:bodyPr wrap="square">
            <a:spAutoFit/>
          </a:bodyPr>
          <a:lstStyle/>
          <a:p>
            <a:pPr algn="ctr" rtl="1">
              <a:lnSpc>
                <a:spcPct val="150000"/>
              </a:lnSpc>
              <a:spcBef>
                <a:spcPct val="0"/>
              </a:spcBef>
              <a:buNone/>
            </a:pPr>
            <a:r>
              <a:rPr lang="fa-IR" altLang="en-US" sz="4400" b="1" dirty="0">
                <a:latin typeface="Damavand ExtraBold" panose="00000900000000000000" pitchFamily="2" charset="-78"/>
                <a:cs typeface="B Titr" panose="00000700000000000000" pitchFamily="2" charset="-78"/>
              </a:rPr>
              <a:t>تیتر عنوان اصلی را بنویسید</a:t>
            </a:r>
            <a:endParaRPr lang="fa-IR" altLang="en-US" sz="2800" b="1" dirty="0">
              <a:latin typeface="Damavand ExtraBold" panose="00000900000000000000" pitchFamily="2" charset="-78"/>
              <a:cs typeface="B Titr" panose="00000700000000000000" pitchFamily="2" charset="-78"/>
            </a:endParaRPr>
          </a:p>
        </p:txBody>
      </p:sp>
      <p:pic>
        <p:nvPicPr>
          <p:cNvPr id="18" name="Picture 17">
            <a:extLst>
              <a:ext uri="{FF2B5EF4-FFF2-40B4-BE49-F238E27FC236}">
                <a16:creationId xmlns:a16="http://schemas.microsoft.com/office/drawing/2014/main" id="{FDF019BB-6119-3414-C605-D46E49CA4A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96921">
            <a:off x="-1559633" y="1002517"/>
            <a:ext cx="6470609" cy="4852956"/>
          </a:xfrm>
          <a:prstGeom prst="rect">
            <a:avLst/>
          </a:prstGeom>
        </p:spPr>
      </p:pic>
    </p:spTree>
    <p:extLst>
      <p:ext uri="{BB962C8B-B14F-4D97-AF65-F5344CB8AC3E}">
        <p14:creationId xmlns:p14="http://schemas.microsoft.com/office/powerpoint/2010/main" val="3135316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4E948E5F-FB73-3556-286E-388FE0160C3C}"/>
              </a:ext>
            </a:extLst>
          </p:cNvPr>
          <p:cNvSpPr/>
          <p:nvPr/>
        </p:nvSpPr>
        <p:spPr>
          <a:xfrm rot="1037778">
            <a:off x="933994" y="582514"/>
            <a:ext cx="1933977" cy="1933977"/>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86BE29FF-EB75-6967-713E-6CC95886ED90}"/>
              </a:ext>
            </a:extLst>
          </p:cNvPr>
          <p:cNvSpPr/>
          <p:nvPr/>
        </p:nvSpPr>
        <p:spPr>
          <a:xfrm rot="1037778">
            <a:off x="7722198" y="1429214"/>
            <a:ext cx="3178883" cy="3178883"/>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C70B14-6061-0A21-FEA6-71C856EBCDB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0913766">
            <a:off x="7670800" y="1419955"/>
            <a:ext cx="3281680" cy="3197403"/>
          </a:xfrm>
          <a:prstGeom prst="roundRect">
            <a:avLst>
              <a:gd name="adj" fmla="val 13807"/>
            </a:avLst>
          </a:prstGeom>
          <a:effectLst>
            <a:outerShdw blurRad="63500" sx="101000" sy="101000" algn="ctr" rotWithShape="0">
              <a:prstClr val="black">
                <a:alpha val="20000"/>
              </a:prstClr>
            </a:outerShdw>
          </a:effectLst>
        </p:spPr>
      </p:pic>
      <p:sp>
        <p:nvSpPr>
          <p:cNvPr id="10" name="Rectangle: Rounded Corners 9">
            <a:extLst>
              <a:ext uri="{FF2B5EF4-FFF2-40B4-BE49-F238E27FC236}">
                <a16:creationId xmlns:a16="http://schemas.microsoft.com/office/drawing/2014/main" id="{39E886DF-FFF9-6459-DC5D-70D7ABDBC696}"/>
              </a:ext>
            </a:extLst>
          </p:cNvPr>
          <p:cNvSpPr/>
          <p:nvPr/>
        </p:nvSpPr>
        <p:spPr>
          <a:xfrm>
            <a:off x="787602" y="3157305"/>
            <a:ext cx="5907600" cy="3026176"/>
          </a:xfrm>
          <a:prstGeom prst="roundRect">
            <a:avLst>
              <a:gd name="adj" fmla="val 11798"/>
            </a:avLst>
          </a:prstGeom>
          <a:solidFill>
            <a:srgbClr val="D80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0CA1FD6-A426-A874-A8BE-BB65C7CB3923}"/>
              </a:ext>
            </a:extLst>
          </p:cNvPr>
          <p:cNvSpPr/>
          <p:nvPr/>
        </p:nvSpPr>
        <p:spPr>
          <a:xfrm>
            <a:off x="6080641" y="4055832"/>
            <a:ext cx="1229122" cy="1229122"/>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aphic 15">
            <a:extLst>
              <a:ext uri="{FF2B5EF4-FFF2-40B4-BE49-F238E27FC236}">
                <a16:creationId xmlns:a16="http://schemas.microsoft.com/office/drawing/2014/main" id="{C656E0E5-030A-D5FC-A5C4-B40B86D81EF9}"/>
              </a:ext>
            </a:extLst>
          </p:cNvPr>
          <p:cNvGrpSpPr/>
          <p:nvPr/>
        </p:nvGrpSpPr>
        <p:grpSpPr>
          <a:xfrm>
            <a:off x="6472650" y="4313605"/>
            <a:ext cx="445103" cy="541496"/>
            <a:chOff x="5868828" y="3153727"/>
            <a:chExt cx="445103" cy="541496"/>
          </a:xfrm>
          <a:solidFill>
            <a:schemeClr val="tx1"/>
          </a:solidFill>
        </p:grpSpPr>
        <p:sp>
          <p:nvSpPr>
            <p:cNvPr id="13" name="Freeform: Shape 12">
              <a:extLst>
                <a:ext uri="{FF2B5EF4-FFF2-40B4-BE49-F238E27FC236}">
                  <a16:creationId xmlns:a16="http://schemas.microsoft.com/office/drawing/2014/main" id="{453AE4B0-4B3A-C148-C2EC-D0F49CB1DD13}"/>
                </a:ext>
              </a:extLst>
            </p:cNvPr>
            <p:cNvSpPr/>
            <p:nvPr/>
          </p:nvSpPr>
          <p:spPr>
            <a:xfrm>
              <a:off x="6144767" y="3225831"/>
              <a:ext cx="132683" cy="108584"/>
            </a:xfrm>
            <a:custGeom>
              <a:avLst/>
              <a:gdLst>
                <a:gd name="connsiteX0" fmla="*/ 132588 w 132683"/>
                <a:gd name="connsiteY0" fmla="*/ 66294 h 108584"/>
                <a:gd name="connsiteX1" fmla="*/ 66294 w 132683"/>
                <a:gd name="connsiteY1" fmla="*/ 0 h 108584"/>
                <a:gd name="connsiteX2" fmla="*/ 0 w 132683"/>
                <a:gd name="connsiteY2" fmla="*/ 66294 h 108584"/>
                <a:gd name="connsiteX3" fmla="*/ 0 w 132683"/>
                <a:gd name="connsiteY3" fmla="*/ 108585 h 108584"/>
                <a:gd name="connsiteX4" fmla="*/ 132683 w 132683"/>
                <a:gd name="connsiteY4" fmla="*/ 108585 h 108584"/>
                <a:gd name="connsiteX5" fmla="*/ 132683 w 132683"/>
                <a:gd name="connsiteY5" fmla="*/ 66294 h 10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683" h="108584">
                  <a:moveTo>
                    <a:pt x="132588" y="66294"/>
                  </a:moveTo>
                  <a:cubicBezTo>
                    <a:pt x="132588" y="29813"/>
                    <a:pt x="102775" y="0"/>
                    <a:pt x="66294" y="0"/>
                  </a:cubicBezTo>
                  <a:cubicBezTo>
                    <a:pt x="29718" y="0"/>
                    <a:pt x="0" y="29813"/>
                    <a:pt x="0" y="66294"/>
                  </a:cubicBezTo>
                  <a:lnTo>
                    <a:pt x="0" y="108585"/>
                  </a:lnTo>
                  <a:lnTo>
                    <a:pt x="132683" y="108585"/>
                  </a:lnTo>
                  <a:lnTo>
                    <a:pt x="132683" y="66294"/>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1AAD7F51-3B50-02B1-2405-B531826AFF9F}"/>
                </a:ext>
              </a:extLst>
            </p:cNvPr>
            <p:cNvSpPr/>
            <p:nvPr/>
          </p:nvSpPr>
          <p:spPr>
            <a:xfrm>
              <a:off x="6181248" y="3153727"/>
              <a:ext cx="59626" cy="59626"/>
            </a:xfrm>
            <a:custGeom>
              <a:avLst/>
              <a:gdLst>
                <a:gd name="connsiteX0" fmla="*/ 29813 w 59626"/>
                <a:gd name="connsiteY0" fmla="*/ 59627 h 59626"/>
                <a:gd name="connsiteX1" fmla="*/ 59626 w 59626"/>
                <a:gd name="connsiteY1" fmla="*/ 29813 h 59626"/>
                <a:gd name="connsiteX2" fmla="*/ 29813 w 59626"/>
                <a:gd name="connsiteY2" fmla="*/ 0 h 59626"/>
                <a:gd name="connsiteX3" fmla="*/ 0 w 59626"/>
                <a:gd name="connsiteY3" fmla="*/ 29813 h 59626"/>
                <a:gd name="connsiteX4" fmla="*/ 29813 w 59626"/>
                <a:gd name="connsiteY4" fmla="*/ 59627 h 5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26" h="59626">
                  <a:moveTo>
                    <a:pt x="29813" y="59627"/>
                  </a:moveTo>
                  <a:cubicBezTo>
                    <a:pt x="46196" y="59627"/>
                    <a:pt x="59626" y="46196"/>
                    <a:pt x="59626" y="29813"/>
                  </a:cubicBezTo>
                  <a:cubicBezTo>
                    <a:pt x="59626" y="13430"/>
                    <a:pt x="46196" y="0"/>
                    <a:pt x="29813" y="0"/>
                  </a:cubicBezTo>
                  <a:cubicBezTo>
                    <a:pt x="13430" y="0"/>
                    <a:pt x="0" y="13430"/>
                    <a:pt x="0" y="29813"/>
                  </a:cubicBezTo>
                  <a:cubicBezTo>
                    <a:pt x="0" y="46196"/>
                    <a:pt x="13430" y="59627"/>
                    <a:pt x="29813" y="59627"/>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9039779-B235-0503-56FD-303F2FDE6F79}"/>
                </a:ext>
              </a:extLst>
            </p:cNvPr>
            <p:cNvSpPr/>
            <p:nvPr/>
          </p:nvSpPr>
          <p:spPr>
            <a:xfrm>
              <a:off x="5940932" y="3153727"/>
              <a:ext cx="59626" cy="59626"/>
            </a:xfrm>
            <a:custGeom>
              <a:avLst/>
              <a:gdLst>
                <a:gd name="connsiteX0" fmla="*/ 29813 w 59626"/>
                <a:gd name="connsiteY0" fmla="*/ 59627 h 59626"/>
                <a:gd name="connsiteX1" fmla="*/ 59626 w 59626"/>
                <a:gd name="connsiteY1" fmla="*/ 29813 h 59626"/>
                <a:gd name="connsiteX2" fmla="*/ 29813 w 59626"/>
                <a:gd name="connsiteY2" fmla="*/ 0 h 59626"/>
                <a:gd name="connsiteX3" fmla="*/ 0 w 59626"/>
                <a:gd name="connsiteY3" fmla="*/ 29813 h 59626"/>
                <a:gd name="connsiteX4" fmla="*/ 29813 w 59626"/>
                <a:gd name="connsiteY4" fmla="*/ 59627 h 5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26" h="59626">
                  <a:moveTo>
                    <a:pt x="29813" y="59627"/>
                  </a:moveTo>
                  <a:cubicBezTo>
                    <a:pt x="46196" y="59627"/>
                    <a:pt x="59626" y="46196"/>
                    <a:pt x="59626" y="29813"/>
                  </a:cubicBezTo>
                  <a:cubicBezTo>
                    <a:pt x="59626" y="13430"/>
                    <a:pt x="46196" y="0"/>
                    <a:pt x="29813" y="0"/>
                  </a:cubicBezTo>
                  <a:cubicBezTo>
                    <a:pt x="13430" y="0"/>
                    <a:pt x="0" y="13430"/>
                    <a:pt x="0" y="29813"/>
                  </a:cubicBezTo>
                  <a:cubicBezTo>
                    <a:pt x="0" y="46196"/>
                    <a:pt x="13430" y="59627"/>
                    <a:pt x="29813" y="59627"/>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A0D64E9F-EBFF-72A5-9099-363C0A8BDFE9}"/>
                </a:ext>
              </a:extLst>
            </p:cNvPr>
            <p:cNvSpPr/>
            <p:nvPr/>
          </p:nvSpPr>
          <p:spPr>
            <a:xfrm>
              <a:off x="5868828" y="3346036"/>
              <a:ext cx="445103" cy="349186"/>
            </a:xfrm>
            <a:custGeom>
              <a:avLst/>
              <a:gdLst>
                <a:gd name="connsiteX0" fmla="*/ 66294 w 445103"/>
                <a:gd name="connsiteY0" fmla="*/ 168212 h 349186"/>
                <a:gd name="connsiteX1" fmla="*/ 445103 w 445103"/>
                <a:gd name="connsiteY1" fmla="*/ 168212 h 349186"/>
                <a:gd name="connsiteX2" fmla="*/ 445103 w 445103"/>
                <a:gd name="connsiteY2" fmla="*/ 0 h 349186"/>
                <a:gd name="connsiteX3" fmla="*/ 415290 w 445103"/>
                <a:gd name="connsiteY3" fmla="*/ 0 h 349186"/>
                <a:gd name="connsiteX4" fmla="*/ 271082 w 445103"/>
                <a:gd name="connsiteY4" fmla="*/ 0 h 349186"/>
                <a:gd name="connsiteX5" fmla="*/ 174974 w 445103"/>
                <a:gd name="connsiteY5" fmla="*/ 0 h 349186"/>
                <a:gd name="connsiteX6" fmla="*/ 30766 w 445103"/>
                <a:gd name="connsiteY6" fmla="*/ 0 h 349186"/>
                <a:gd name="connsiteX7" fmla="*/ 953 w 445103"/>
                <a:gd name="connsiteY7" fmla="*/ 0 h 349186"/>
                <a:gd name="connsiteX8" fmla="*/ 953 w 445103"/>
                <a:gd name="connsiteY8" fmla="*/ 60579 h 349186"/>
                <a:gd name="connsiteX9" fmla="*/ 211455 w 445103"/>
                <a:gd name="connsiteY9" fmla="*/ 60579 h 349186"/>
                <a:gd name="connsiteX10" fmla="*/ 217265 w 445103"/>
                <a:gd name="connsiteY10" fmla="*/ 66389 h 349186"/>
                <a:gd name="connsiteX11" fmla="*/ 211455 w 445103"/>
                <a:gd name="connsiteY11" fmla="*/ 72199 h 349186"/>
                <a:gd name="connsiteX12" fmla="*/ 0 w 445103"/>
                <a:gd name="connsiteY12" fmla="*/ 72199 h 349186"/>
                <a:gd name="connsiteX13" fmla="*/ 0 w 445103"/>
                <a:gd name="connsiteY13" fmla="*/ 276987 h 349186"/>
                <a:gd name="connsiteX14" fmla="*/ 342233 w 445103"/>
                <a:gd name="connsiteY14" fmla="*/ 276987 h 349186"/>
                <a:gd name="connsiteX15" fmla="*/ 348044 w 445103"/>
                <a:gd name="connsiteY15" fmla="*/ 282797 h 349186"/>
                <a:gd name="connsiteX16" fmla="*/ 342233 w 445103"/>
                <a:gd name="connsiteY16" fmla="*/ 288607 h 349186"/>
                <a:gd name="connsiteX17" fmla="*/ 0 w 445103"/>
                <a:gd name="connsiteY17" fmla="*/ 288607 h 349186"/>
                <a:gd name="connsiteX18" fmla="*/ 0 w 445103"/>
                <a:gd name="connsiteY18" fmla="*/ 349186 h 349186"/>
                <a:gd name="connsiteX19" fmla="*/ 445103 w 445103"/>
                <a:gd name="connsiteY19" fmla="*/ 349186 h 349186"/>
                <a:gd name="connsiteX20" fmla="*/ 445103 w 445103"/>
                <a:gd name="connsiteY20" fmla="*/ 179737 h 349186"/>
                <a:gd name="connsiteX21" fmla="*/ 66294 w 445103"/>
                <a:gd name="connsiteY21" fmla="*/ 179737 h 349186"/>
                <a:gd name="connsiteX22" fmla="*/ 60484 w 445103"/>
                <a:gd name="connsiteY22" fmla="*/ 173926 h 349186"/>
                <a:gd name="connsiteX23" fmla="*/ 66294 w 445103"/>
                <a:gd name="connsiteY23" fmla="*/ 168212 h 34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5103" h="349186">
                  <a:moveTo>
                    <a:pt x="66294" y="168212"/>
                  </a:moveTo>
                  <a:lnTo>
                    <a:pt x="445103" y="168212"/>
                  </a:lnTo>
                  <a:lnTo>
                    <a:pt x="445103" y="0"/>
                  </a:lnTo>
                  <a:lnTo>
                    <a:pt x="415290" y="0"/>
                  </a:lnTo>
                  <a:lnTo>
                    <a:pt x="271082" y="0"/>
                  </a:lnTo>
                  <a:lnTo>
                    <a:pt x="174974" y="0"/>
                  </a:lnTo>
                  <a:lnTo>
                    <a:pt x="30766" y="0"/>
                  </a:lnTo>
                  <a:lnTo>
                    <a:pt x="953" y="0"/>
                  </a:lnTo>
                  <a:lnTo>
                    <a:pt x="953" y="60579"/>
                  </a:lnTo>
                  <a:lnTo>
                    <a:pt x="211455" y="60579"/>
                  </a:lnTo>
                  <a:cubicBezTo>
                    <a:pt x="214313" y="60579"/>
                    <a:pt x="217265" y="63437"/>
                    <a:pt x="217265" y="66389"/>
                  </a:cubicBezTo>
                  <a:cubicBezTo>
                    <a:pt x="217265" y="69247"/>
                    <a:pt x="214408" y="72199"/>
                    <a:pt x="211455" y="72199"/>
                  </a:cubicBezTo>
                  <a:lnTo>
                    <a:pt x="0" y="72199"/>
                  </a:lnTo>
                  <a:lnTo>
                    <a:pt x="0" y="276987"/>
                  </a:lnTo>
                  <a:lnTo>
                    <a:pt x="342233" y="276987"/>
                  </a:lnTo>
                  <a:cubicBezTo>
                    <a:pt x="345091" y="276987"/>
                    <a:pt x="348044" y="279844"/>
                    <a:pt x="348044" y="282797"/>
                  </a:cubicBezTo>
                  <a:cubicBezTo>
                    <a:pt x="348044" y="285655"/>
                    <a:pt x="345186" y="288607"/>
                    <a:pt x="342233" y="288607"/>
                  </a:cubicBezTo>
                  <a:lnTo>
                    <a:pt x="0" y="288607"/>
                  </a:lnTo>
                  <a:lnTo>
                    <a:pt x="0" y="349186"/>
                  </a:lnTo>
                  <a:lnTo>
                    <a:pt x="445103" y="349186"/>
                  </a:lnTo>
                  <a:lnTo>
                    <a:pt x="445103" y="179737"/>
                  </a:lnTo>
                  <a:lnTo>
                    <a:pt x="66294" y="179737"/>
                  </a:lnTo>
                  <a:cubicBezTo>
                    <a:pt x="63437" y="179737"/>
                    <a:pt x="60484" y="176879"/>
                    <a:pt x="60484" y="173926"/>
                  </a:cubicBezTo>
                  <a:cubicBezTo>
                    <a:pt x="60579" y="171069"/>
                    <a:pt x="62484" y="168212"/>
                    <a:pt x="66294" y="168212"/>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1CACFC0A-E14B-0879-B1F1-19A20A142F4E}"/>
                </a:ext>
              </a:extLst>
            </p:cNvPr>
            <p:cNvSpPr/>
            <p:nvPr/>
          </p:nvSpPr>
          <p:spPr>
            <a:xfrm>
              <a:off x="5904451" y="3225831"/>
              <a:ext cx="132683" cy="108584"/>
            </a:xfrm>
            <a:custGeom>
              <a:avLst/>
              <a:gdLst>
                <a:gd name="connsiteX0" fmla="*/ 132588 w 132683"/>
                <a:gd name="connsiteY0" fmla="*/ 66294 h 108584"/>
                <a:gd name="connsiteX1" fmla="*/ 66294 w 132683"/>
                <a:gd name="connsiteY1" fmla="*/ 0 h 108584"/>
                <a:gd name="connsiteX2" fmla="*/ 0 w 132683"/>
                <a:gd name="connsiteY2" fmla="*/ 66294 h 108584"/>
                <a:gd name="connsiteX3" fmla="*/ 0 w 132683"/>
                <a:gd name="connsiteY3" fmla="*/ 108585 h 108584"/>
                <a:gd name="connsiteX4" fmla="*/ 132683 w 132683"/>
                <a:gd name="connsiteY4" fmla="*/ 108585 h 108584"/>
                <a:gd name="connsiteX5" fmla="*/ 132683 w 132683"/>
                <a:gd name="connsiteY5" fmla="*/ 66294 h 10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683" h="108584">
                  <a:moveTo>
                    <a:pt x="132588" y="66294"/>
                  </a:moveTo>
                  <a:cubicBezTo>
                    <a:pt x="132588" y="29813"/>
                    <a:pt x="102775" y="0"/>
                    <a:pt x="66294" y="0"/>
                  </a:cubicBezTo>
                  <a:cubicBezTo>
                    <a:pt x="29718" y="0"/>
                    <a:pt x="0" y="29813"/>
                    <a:pt x="0" y="66294"/>
                  </a:cubicBezTo>
                  <a:lnTo>
                    <a:pt x="0" y="108585"/>
                  </a:lnTo>
                  <a:lnTo>
                    <a:pt x="132683" y="108585"/>
                  </a:lnTo>
                  <a:lnTo>
                    <a:pt x="132683" y="66294"/>
                  </a:lnTo>
                  <a:close/>
                </a:path>
              </a:pathLst>
            </a:custGeom>
            <a:grpFill/>
            <a:ln w="9525" cap="flat">
              <a:noFill/>
              <a:prstDash val="solid"/>
              <a:miter/>
            </a:ln>
          </p:spPr>
          <p:txBody>
            <a:bodyPr rtlCol="0" anchor="ctr"/>
            <a:lstStyle/>
            <a:p>
              <a:endParaRPr lang="en-US"/>
            </a:p>
          </p:txBody>
        </p:sp>
      </p:grpSp>
      <p:sp>
        <p:nvSpPr>
          <p:cNvPr id="18" name="TextBox 17">
            <a:extLst>
              <a:ext uri="{FF2B5EF4-FFF2-40B4-BE49-F238E27FC236}">
                <a16:creationId xmlns:a16="http://schemas.microsoft.com/office/drawing/2014/main" id="{F4910341-DF6F-8C84-3B69-787E18820B89}"/>
              </a:ext>
            </a:extLst>
          </p:cNvPr>
          <p:cNvSpPr txBox="1"/>
          <p:nvPr/>
        </p:nvSpPr>
        <p:spPr>
          <a:xfrm>
            <a:off x="908557" y="3121185"/>
            <a:ext cx="5073030" cy="3054682"/>
          </a:xfrm>
          <a:prstGeom prst="rect">
            <a:avLst/>
          </a:prstGeom>
          <a:noFill/>
        </p:spPr>
        <p:txBody>
          <a:bodyPr wrap="square">
            <a:spAutoFit/>
          </a:bodyPr>
          <a:lstStyle/>
          <a:p>
            <a:pPr algn="justLow" rtl="1">
              <a:lnSpc>
                <a:spcPct val="250000"/>
              </a:lnSpc>
            </a:pPr>
            <a:r>
              <a:rPr lang="fa-IR" sz="2000" dirty="0">
                <a:solidFill>
                  <a:schemeClr val="bg1"/>
                </a:solidFill>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chemeClr val="bg1"/>
                </a:solidFill>
                <a:latin typeface="Vazir" panose="020B0603030804020204" pitchFamily="34" charset="-78"/>
                <a:cs typeface="B Mitra" panose="00000400000000000000" pitchFamily="2" charset="-78"/>
              </a:rPr>
              <a:t> </a:t>
            </a:r>
            <a:r>
              <a:rPr lang="fa-IR" sz="2000" dirty="0">
                <a:solidFill>
                  <a:schemeClr val="bg1"/>
                </a:solidFill>
                <a:latin typeface="Vazir" panose="020B0603030804020204" pitchFamily="34"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2000" dirty="0">
              <a:solidFill>
                <a:schemeClr val="bg1"/>
              </a:solidFill>
              <a:latin typeface="Vazir" panose="020B0603030804020204" pitchFamily="34" charset="-78"/>
              <a:cs typeface="B Mitra" panose="00000400000000000000" pitchFamily="2" charset="-78"/>
            </a:endParaRPr>
          </a:p>
        </p:txBody>
      </p:sp>
      <p:grpSp>
        <p:nvGrpSpPr>
          <p:cNvPr id="31" name="Graphic 5">
            <a:extLst>
              <a:ext uri="{FF2B5EF4-FFF2-40B4-BE49-F238E27FC236}">
                <a16:creationId xmlns:a16="http://schemas.microsoft.com/office/drawing/2014/main" id="{63FBFCB9-E602-BA3A-0F1A-66E231F5195D}"/>
              </a:ext>
            </a:extLst>
          </p:cNvPr>
          <p:cNvGrpSpPr/>
          <p:nvPr/>
        </p:nvGrpSpPr>
        <p:grpSpPr>
          <a:xfrm>
            <a:off x="8947499" y="1174340"/>
            <a:ext cx="364140" cy="375162"/>
            <a:chOff x="2126383" y="557880"/>
            <a:chExt cx="559115" cy="576039"/>
          </a:xfrm>
        </p:grpSpPr>
        <p:sp>
          <p:nvSpPr>
            <p:cNvPr id="32" name="Freeform: Shape 31">
              <a:extLst>
                <a:ext uri="{FF2B5EF4-FFF2-40B4-BE49-F238E27FC236}">
                  <a16:creationId xmlns:a16="http://schemas.microsoft.com/office/drawing/2014/main" id="{B892BCC3-67E4-8DEA-6A54-BC021195E267}"/>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504A7B1-396E-83A5-9533-787CF64C2521}"/>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C273BE4C-8184-4C63-CC40-2F8C8073DAC5}"/>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1786428B-3973-3C37-EF7C-38A1D24286FE}"/>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D440193-760C-E4B5-B362-1DC2C68054A0}"/>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41B2FE3-1756-5DFA-8687-129FFF4A06D3}"/>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36FDD94-C699-844D-81C9-8677D9C7B960}"/>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7C639AE2-BFA9-D3D3-7FE2-A66C23915C4E}"/>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C098ED8-1C46-CA4F-364F-F5948B36C495}"/>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8FA5AB6-281D-657A-43F5-F843FE32D69F}"/>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65C424C9-AD55-8059-47D5-FA82C28F079A}"/>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grpSp>
        <p:nvGrpSpPr>
          <p:cNvPr id="43" name="Group 42">
            <a:extLst>
              <a:ext uri="{FF2B5EF4-FFF2-40B4-BE49-F238E27FC236}">
                <a16:creationId xmlns:a16="http://schemas.microsoft.com/office/drawing/2014/main" id="{F6DA11CF-508A-EC00-BDB1-F351AC169274}"/>
              </a:ext>
            </a:extLst>
          </p:cNvPr>
          <p:cNvGrpSpPr/>
          <p:nvPr/>
        </p:nvGrpSpPr>
        <p:grpSpPr>
          <a:xfrm>
            <a:off x="4288004" y="579797"/>
            <a:ext cx="3364697" cy="428482"/>
            <a:chOff x="2239637" y="3399958"/>
            <a:chExt cx="3364697" cy="428482"/>
          </a:xfrm>
        </p:grpSpPr>
        <p:pic>
          <p:nvPicPr>
            <p:cNvPr id="44" name="Picture 43">
              <a:extLst>
                <a:ext uri="{FF2B5EF4-FFF2-40B4-BE49-F238E27FC236}">
                  <a16:creationId xmlns:a16="http://schemas.microsoft.com/office/drawing/2014/main" id="{5B9120DD-CA45-C830-4AA0-4E0BBF2518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45" name="Picture 44">
              <a:extLst>
                <a:ext uri="{FF2B5EF4-FFF2-40B4-BE49-F238E27FC236}">
                  <a16:creationId xmlns:a16="http://schemas.microsoft.com/office/drawing/2014/main" id="{AD0788B2-005F-FF25-D857-98255CD34E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46" name="Picture 45">
              <a:extLst>
                <a:ext uri="{FF2B5EF4-FFF2-40B4-BE49-F238E27FC236}">
                  <a16:creationId xmlns:a16="http://schemas.microsoft.com/office/drawing/2014/main" id="{AA0E9151-FE75-53CB-2744-CE25C8DF11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47" name="Picture 46">
              <a:extLst>
                <a:ext uri="{FF2B5EF4-FFF2-40B4-BE49-F238E27FC236}">
                  <a16:creationId xmlns:a16="http://schemas.microsoft.com/office/drawing/2014/main" id="{E06F46A2-4665-837C-3585-C79981BBF2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48" name="Picture 47">
              <a:extLst>
                <a:ext uri="{FF2B5EF4-FFF2-40B4-BE49-F238E27FC236}">
                  <a16:creationId xmlns:a16="http://schemas.microsoft.com/office/drawing/2014/main" id="{380EF484-772B-0830-D9E2-200E2624FE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49" name="Picture 48">
              <a:extLst>
                <a:ext uri="{FF2B5EF4-FFF2-40B4-BE49-F238E27FC236}">
                  <a16:creationId xmlns:a16="http://schemas.microsoft.com/office/drawing/2014/main" id="{91010BD0-0BE3-2566-AD59-DF623A891D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50" name="Picture 49">
              <a:extLst>
                <a:ext uri="{FF2B5EF4-FFF2-40B4-BE49-F238E27FC236}">
                  <a16:creationId xmlns:a16="http://schemas.microsoft.com/office/drawing/2014/main" id="{05A540E8-CA51-6B69-9EED-8515209FF84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51" name="TextBox 50">
            <a:extLst>
              <a:ext uri="{FF2B5EF4-FFF2-40B4-BE49-F238E27FC236}">
                <a16:creationId xmlns:a16="http://schemas.microsoft.com/office/drawing/2014/main" id="{B5D1D686-AAA3-F236-27AD-FA010168FA29}"/>
              </a:ext>
            </a:extLst>
          </p:cNvPr>
          <p:cNvSpPr txBox="1"/>
          <p:nvPr/>
        </p:nvSpPr>
        <p:spPr>
          <a:xfrm>
            <a:off x="4365979" y="519682"/>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pic>
        <p:nvPicPr>
          <p:cNvPr id="53" name="Picture 52">
            <a:extLst>
              <a:ext uri="{FF2B5EF4-FFF2-40B4-BE49-F238E27FC236}">
                <a16:creationId xmlns:a16="http://schemas.microsoft.com/office/drawing/2014/main" id="{654D3171-960F-6530-FC88-55A07622179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035804">
            <a:off x="979833" y="768660"/>
            <a:ext cx="1963365" cy="1880163"/>
          </a:xfrm>
          <a:prstGeom prst="roundRect">
            <a:avLst/>
          </a:prstGeom>
        </p:spPr>
      </p:pic>
      <p:grpSp>
        <p:nvGrpSpPr>
          <p:cNvPr id="54" name="Graphic 5">
            <a:extLst>
              <a:ext uri="{FF2B5EF4-FFF2-40B4-BE49-F238E27FC236}">
                <a16:creationId xmlns:a16="http://schemas.microsoft.com/office/drawing/2014/main" id="{1DA7F056-DD38-BC8F-DBC5-E6A1ED55B55B}"/>
              </a:ext>
            </a:extLst>
          </p:cNvPr>
          <p:cNvGrpSpPr/>
          <p:nvPr/>
        </p:nvGrpSpPr>
        <p:grpSpPr>
          <a:xfrm>
            <a:off x="1934245" y="539716"/>
            <a:ext cx="364140" cy="375162"/>
            <a:chOff x="2126383" y="557880"/>
            <a:chExt cx="559115" cy="576039"/>
          </a:xfrm>
        </p:grpSpPr>
        <p:sp>
          <p:nvSpPr>
            <p:cNvPr id="55" name="Freeform: Shape 54">
              <a:extLst>
                <a:ext uri="{FF2B5EF4-FFF2-40B4-BE49-F238E27FC236}">
                  <a16:creationId xmlns:a16="http://schemas.microsoft.com/office/drawing/2014/main" id="{59DCD049-D328-F269-B7CA-92D48A2C5291}"/>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E212FA10-D9AB-8882-28B9-B404A2B42F16}"/>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61910716-5ABD-3E9C-6FA4-13399E625E0C}"/>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8B203410-59F3-4791-EC13-5FA0490BBB9A}"/>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EDD740BD-C480-14F4-0C35-A447F88D5ED9}"/>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0A08892-956C-626D-2F1F-13B91F2250F7}"/>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4A48DCD1-D48C-D82D-CBBB-E8AE2B484070}"/>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496E953-62D8-7FE8-780F-CC9C72B6FD80}"/>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14355793-C550-2908-3E3A-1C5971A01A76}"/>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F911C0D2-2937-E2DB-109B-12D0087D048F}"/>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0037764-D2DC-0938-59AA-D55E112553B8}"/>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02197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down)">
                                      <p:cBhvr>
                                        <p:cTn id="30" dur="500"/>
                                        <p:tgtEl>
                                          <p:spTgt spid="54"/>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2" presetClass="entr" presetSubtype="4"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down)">
                                      <p:cBhvr>
                                        <p:cTn id="45" dur="500"/>
                                        <p:tgtEl>
                                          <p:spTgt spid="31"/>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5500"/>
                            </p:stCondLst>
                            <p:childTnLst>
                              <p:par>
                                <p:cTn id="65" presetID="2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right)">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8"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3F0178F-5B5A-C598-D723-E13A32F14BBE}"/>
              </a:ext>
            </a:extLst>
          </p:cNvPr>
          <p:cNvSpPr/>
          <p:nvPr/>
        </p:nvSpPr>
        <p:spPr>
          <a:xfrm rot="1037778">
            <a:off x="1594436" y="2365043"/>
            <a:ext cx="3369763" cy="3369763"/>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AC5E8F2-07E6-EBAF-F592-64C502B1913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605768">
            <a:off x="1231894" y="970642"/>
            <a:ext cx="4094847" cy="4916714"/>
          </a:xfrm>
          <a:prstGeom prst="roundRect">
            <a:avLst>
              <a:gd name="adj" fmla="val 16358"/>
            </a:avLst>
          </a:prstGeom>
        </p:spPr>
      </p:pic>
      <p:grpSp>
        <p:nvGrpSpPr>
          <p:cNvPr id="7" name="Group 6">
            <a:extLst>
              <a:ext uri="{FF2B5EF4-FFF2-40B4-BE49-F238E27FC236}">
                <a16:creationId xmlns:a16="http://schemas.microsoft.com/office/drawing/2014/main" id="{592CF4F5-3603-A1FF-89BD-69F59B945379}"/>
              </a:ext>
            </a:extLst>
          </p:cNvPr>
          <p:cNvGrpSpPr/>
          <p:nvPr/>
        </p:nvGrpSpPr>
        <p:grpSpPr>
          <a:xfrm>
            <a:off x="7846573" y="781673"/>
            <a:ext cx="3364697" cy="428482"/>
            <a:chOff x="2239637" y="3399958"/>
            <a:chExt cx="3364697" cy="428482"/>
          </a:xfrm>
        </p:grpSpPr>
        <p:pic>
          <p:nvPicPr>
            <p:cNvPr id="8" name="Picture 7">
              <a:extLst>
                <a:ext uri="{FF2B5EF4-FFF2-40B4-BE49-F238E27FC236}">
                  <a16:creationId xmlns:a16="http://schemas.microsoft.com/office/drawing/2014/main" id="{1928F04D-1AD5-14E6-E7C4-C1A983C0BB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9" name="Picture 8">
              <a:extLst>
                <a:ext uri="{FF2B5EF4-FFF2-40B4-BE49-F238E27FC236}">
                  <a16:creationId xmlns:a16="http://schemas.microsoft.com/office/drawing/2014/main" id="{B524F8D3-848C-588C-DBBA-457C522CE4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0" name="Picture 9">
              <a:extLst>
                <a:ext uri="{FF2B5EF4-FFF2-40B4-BE49-F238E27FC236}">
                  <a16:creationId xmlns:a16="http://schemas.microsoft.com/office/drawing/2014/main" id="{23636082-FB70-D54C-B11B-4E91386A9E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1" name="Picture 10">
              <a:extLst>
                <a:ext uri="{FF2B5EF4-FFF2-40B4-BE49-F238E27FC236}">
                  <a16:creationId xmlns:a16="http://schemas.microsoft.com/office/drawing/2014/main" id="{7D1160A0-A286-3B1B-25B2-E72D1D4352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2" name="Picture 11">
              <a:extLst>
                <a:ext uri="{FF2B5EF4-FFF2-40B4-BE49-F238E27FC236}">
                  <a16:creationId xmlns:a16="http://schemas.microsoft.com/office/drawing/2014/main" id="{C45CB799-0DDE-463C-D452-A7F7DBD2348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3" name="Picture 12">
              <a:extLst>
                <a:ext uri="{FF2B5EF4-FFF2-40B4-BE49-F238E27FC236}">
                  <a16:creationId xmlns:a16="http://schemas.microsoft.com/office/drawing/2014/main" id="{723D9342-2008-04F3-49A0-E6BD73B037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4" name="Picture 13">
              <a:extLst>
                <a:ext uri="{FF2B5EF4-FFF2-40B4-BE49-F238E27FC236}">
                  <a16:creationId xmlns:a16="http://schemas.microsoft.com/office/drawing/2014/main" id="{E2644418-5A3D-B5C9-459E-0298E7B9162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5" name="TextBox 14">
            <a:extLst>
              <a:ext uri="{FF2B5EF4-FFF2-40B4-BE49-F238E27FC236}">
                <a16:creationId xmlns:a16="http://schemas.microsoft.com/office/drawing/2014/main" id="{9355DFE6-AF0F-F42E-DA66-242CBA1B47C7}"/>
              </a:ext>
            </a:extLst>
          </p:cNvPr>
          <p:cNvSpPr txBox="1"/>
          <p:nvPr/>
        </p:nvSpPr>
        <p:spPr>
          <a:xfrm>
            <a:off x="7924548" y="721558"/>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6" name="TextBox 15">
            <a:extLst>
              <a:ext uri="{FF2B5EF4-FFF2-40B4-BE49-F238E27FC236}">
                <a16:creationId xmlns:a16="http://schemas.microsoft.com/office/drawing/2014/main" id="{6AF334F3-9C14-1285-763B-D8E1ED910782}"/>
              </a:ext>
            </a:extLst>
          </p:cNvPr>
          <p:cNvSpPr txBox="1"/>
          <p:nvPr/>
        </p:nvSpPr>
        <p:spPr>
          <a:xfrm>
            <a:off x="6423602" y="1354787"/>
            <a:ext cx="4872020" cy="5478423"/>
          </a:xfrm>
          <a:prstGeom prst="rect">
            <a:avLst/>
          </a:prstGeom>
          <a:noFill/>
        </p:spPr>
        <p:txBody>
          <a:bodyPr wrap="square">
            <a:spAutoFit/>
          </a:bodyPr>
          <a:lstStyle/>
          <a:p>
            <a:pPr algn="justLow" rtl="1">
              <a:lnSpc>
                <a:spcPct val="3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a:t>
            </a:r>
          </a:p>
          <a:p>
            <a:pPr algn="justLow" rtl="1">
              <a:lnSpc>
                <a:spcPct val="300000"/>
              </a:lnSpc>
            </a:pPr>
            <a:endParaRPr lang="fa-IR" sz="2000" dirty="0">
              <a:solidFill>
                <a:srgbClr val="262626"/>
              </a:solidFill>
              <a:latin typeface="Kalameh" pitchFamily="2" charset="-78"/>
              <a:cs typeface="B Mitra" panose="00000400000000000000" pitchFamily="2" charset="-78"/>
            </a:endParaRPr>
          </a:p>
        </p:txBody>
      </p:sp>
    </p:spTree>
    <p:extLst>
      <p:ext uri="{BB962C8B-B14F-4D97-AF65-F5344CB8AC3E}">
        <p14:creationId xmlns:p14="http://schemas.microsoft.com/office/powerpoint/2010/main" val="4153945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9480A68-16C7-DD54-F21E-B3B3FF2E4F29}"/>
              </a:ext>
            </a:extLst>
          </p:cNvPr>
          <p:cNvGrpSpPr/>
          <p:nvPr/>
        </p:nvGrpSpPr>
        <p:grpSpPr>
          <a:xfrm>
            <a:off x="7846573" y="781673"/>
            <a:ext cx="3364697" cy="428482"/>
            <a:chOff x="2239637" y="3399958"/>
            <a:chExt cx="3364697" cy="428482"/>
          </a:xfrm>
        </p:grpSpPr>
        <p:pic>
          <p:nvPicPr>
            <p:cNvPr id="3" name="Picture 2">
              <a:extLst>
                <a:ext uri="{FF2B5EF4-FFF2-40B4-BE49-F238E27FC236}">
                  <a16:creationId xmlns:a16="http://schemas.microsoft.com/office/drawing/2014/main" id="{66AEF3EE-8EA9-9256-F7E7-E8A3F018D1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4" name="Picture 3">
              <a:extLst>
                <a:ext uri="{FF2B5EF4-FFF2-40B4-BE49-F238E27FC236}">
                  <a16:creationId xmlns:a16="http://schemas.microsoft.com/office/drawing/2014/main" id="{5EA90B1C-CC26-05FD-CC93-4B73391328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5" name="Picture 4">
              <a:extLst>
                <a:ext uri="{FF2B5EF4-FFF2-40B4-BE49-F238E27FC236}">
                  <a16:creationId xmlns:a16="http://schemas.microsoft.com/office/drawing/2014/main" id="{0583F5D8-87CE-D085-0C02-90B235C3C9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6" name="Picture 5">
              <a:extLst>
                <a:ext uri="{FF2B5EF4-FFF2-40B4-BE49-F238E27FC236}">
                  <a16:creationId xmlns:a16="http://schemas.microsoft.com/office/drawing/2014/main" id="{06C6285D-FCD0-9405-8ED0-1C5BEE6EEA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7" name="Picture 6">
              <a:extLst>
                <a:ext uri="{FF2B5EF4-FFF2-40B4-BE49-F238E27FC236}">
                  <a16:creationId xmlns:a16="http://schemas.microsoft.com/office/drawing/2014/main" id="{5468A1C3-F08E-CB9D-F22E-D16CAB726B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8" name="Picture 7">
              <a:extLst>
                <a:ext uri="{FF2B5EF4-FFF2-40B4-BE49-F238E27FC236}">
                  <a16:creationId xmlns:a16="http://schemas.microsoft.com/office/drawing/2014/main" id="{1E8991DD-12BF-DFD2-10DE-505D1B5BFF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9" name="Picture 8">
              <a:extLst>
                <a:ext uri="{FF2B5EF4-FFF2-40B4-BE49-F238E27FC236}">
                  <a16:creationId xmlns:a16="http://schemas.microsoft.com/office/drawing/2014/main" id="{331D154D-BFB0-B25A-F4B0-91DE433887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0" name="TextBox 9">
            <a:extLst>
              <a:ext uri="{FF2B5EF4-FFF2-40B4-BE49-F238E27FC236}">
                <a16:creationId xmlns:a16="http://schemas.microsoft.com/office/drawing/2014/main" id="{53EBC20A-A3D8-BF02-7016-AFDBAB6610D2}"/>
              </a:ext>
            </a:extLst>
          </p:cNvPr>
          <p:cNvSpPr txBox="1"/>
          <p:nvPr/>
        </p:nvSpPr>
        <p:spPr>
          <a:xfrm>
            <a:off x="7924548" y="721558"/>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1" name="TextBox 10">
            <a:extLst>
              <a:ext uri="{FF2B5EF4-FFF2-40B4-BE49-F238E27FC236}">
                <a16:creationId xmlns:a16="http://schemas.microsoft.com/office/drawing/2014/main" id="{88363EB0-379D-2A01-07AB-2F53C85263B3}"/>
              </a:ext>
            </a:extLst>
          </p:cNvPr>
          <p:cNvSpPr txBox="1"/>
          <p:nvPr/>
        </p:nvSpPr>
        <p:spPr>
          <a:xfrm>
            <a:off x="719328" y="1354787"/>
            <a:ext cx="10576294" cy="4555093"/>
          </a:xfrm>
          <a:prstGeom prst="rect">
            <a:avLst/>
          </a:prstGeom>
          <a:noFill/>
        </p:spPr>
        <p:txBody>
          <a:bodyPr wrap="square">
            <a:spAutoFit/>
          </a:bodyPr>
          <a:lstStyle/>
          <a:p>
            <a:pPr algn="justLow" rtl="1">
              <a:lnSpc>
                <a:spcPct val="300000"/>
              </a:lnSpc>
            </a:pPr>
            <a:r>
              <a:rPr lang="fa-IR" sz="2000" dirty="0">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latin typeface="Kalameh" pitchFamily="2" charset="-78"/>
                <a:cs typeface="B Mitra" panose="00000400000000000000" pitchFamily="2" charset="-78"/>
              </a:rPr>
              <a:t> </a:t>
            </a:r>
            <a:r>
              <a:rPr lang="fa-IR" sz="2000" dirty="0">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فروشگاه مینارو ارائه دهنده انواع فایل های کاربردی با بهترین کیفیت این متن تست می باشد</a:t>
            </a:r>
            <a:r>
              <a:rPr lang="en-US" sz="2000" dirty="0">
                <a:latin typeface="Kalameh" pitchFamily="2" charset="-78"/>
                <a:cs typeface="B Mitra" panose="00000400000000000000" pitchFamily="2" charset="-78"/>
              </a:rPr>
              <a:t> </a:t>
            </a:r>
            <a:r>
              <a:rPr lang="fa-IR" sz="2000" dirty="0">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a:t>
            </a:r>
          </a:p>
        </p:txBody>
      </p:sp>
    </p:spTree>
    <p:extLst>
      <p:ext uri="{BB962C8B-B14F-4D97-AF65-F5344CB8AC3E}">
        <p14:creationId xmlns:p14="http://schemas.microsoft.com/office/powerpoint/2010/main" val="3853378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56C7E0-8347-A48D-4A13-289A486E83A3}"/>
              </a:ext>
            </a:extLst>
          </p:cNvPr>
          <p:cNvPicPr>
            <a:picLocks noChangeAspect="1"/>
          </p:cNvPicPr>
          <p:nvPr/>
        </p:nvPicPr>
        <p:blipFill>
          <a:blip r:embed="rId2" cstate="screen">
            <a:extLst>
              <a:ext uri="{BEBA8EAE-BF5A-486C-A8C5-ECC9F3942E4B}">
                <a14:imgProps xmlns:a14="http://schemas.microsoft.com/office/drawing/2010/main">
                  <a14:imgLayer r:embed="rId3">
                    <a14:imgEffect>
                      <a14:backgroundRemoval t="9992" b="89924" l="5391" r="91871">
                        <a14:foregroundMark x1="11741" y1="38823" x2="5391" y2="43819"/>
                        <a14:foregroundMark x1="90178" y1="45131" x2="91871" y2="55334"/>
                        <a14:foregroundMark x1="91871" y1="55334" x2="91533" y2="58171"/>
                        <a14:backgroundMark x1="49647" y1="20237" x2="46514" y2="22989"/>
                        <a14:backgroundMark x1="36749" y1="44242" x2="36749" y2="44242"/>
                        <a14:backgroundMark x1="37623" y1="45724" x2="34208" y2="46867"/>
                        <a14:backgroundMark x1="38103" y1="45724" x2="34208" y2="45724"/>
                        <a14:backgroundMark x1="18967" y1="43353" x2="17415" y2="45851"/>
                        <a14:backgroundMark x1="15270" y1="67273" x2="20040" y2="72947"/>
                        <a14:backgroundMark x1="20040" y1="72947" x2="20040" y2="72947"/>
                        <a14:backgroundMark x1="17415" y1="54064" x2="17302" y2="50254"/>
                        <a14:backgroundMark x1="23455" y1="55970" x2="21987" y2="53937"/>
                        <a14:backgroundMark x1="22297" y1="43649" x2="23765" y2="42210"/>
                        <a14:backgroundMark x1="66921" y1="14522" x2="68388" y2="14649"/>
                      </a14:backgroundRemoval>
                    </a14:imgEffect>
                  </a14:imgLayer>
                </a14:imgProps>
              </a:ext>
              <a:ext uri="{28A0092B-C50C-407E-A947-70E740481C1C}">
                <a14:useLocalDpi xmlns:a14="http://schemas.microsoft.com/office/drawing/2010/main"/>
              </a:ext>
            </a:extLst>
          </a:blip>
          <a:stretch>
            <a:fillRect/>
          </a:stretch>
        </p:blipFill>
        <p:spPr>
          <a:xfrm rot="2060018">
            <a:off x="-1340804" y="-540162"/>
            <a:ext cx="6654897" cy="4436598"/>
          </a:xfrm>
          <a:prstGeom prst="rect">
            <a:avLst/>
          </a:prstGeom>
        </p:spPr>
      </p:pic>
      <p:grpSp>
        <p:nvGrpSpPr>
          <p:cNvPr id="3" name="Group 2">
            <a:extLst>
              <a:ext uri="{FF2B5EF4-FFF2-40B4-BE49-F238E27FC236}">
                <a16:creationId xmlns:a16="http://schemas.microsoft.com/office/drawing/2014/main" id="{351EFF17-92D4-A83D-A5BB-EE1A38A536EF}"/>
              </a:ext>
            </a:extLst>
          </p:cNvPr>
          <p:cNvGrpSpPr/>
          <p:nvPr/>
        </p:nvGrpSpPr>
        <p:grpSpPr>
          <a:xfrm>
            <a:off x="7846573" y="781673"/>
            <a:ext cx="3364697" cy="428482"/>
            <a:chOff x="2239637" y="3399958"/>
            <a:chExt cx="3364697" cy="428482"/>
          </a:xfrm>
        </p:grpSpPr>
        <p:pic>
          <p:nvPicPr>
            <p:cNvPr id="4" name="Picture 3">
              <a:extLst>
                <a:ext uri="{FF2B5EF4-FFF2-40B4-BE49-F238E27FC236}">
                  <a16:creationId xmlns:a16="http://schemas.microsoft.com/office/drawing/2014/main" id="{A3649104-0AAE-C869-8DE4-9D5F414273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5" name="Picture 4">
              <a:extLst>
                <a:ext uri="{FF2B5EF4-FFF2-40B4-BE49-F238E27FC236}">
                  <a16:creationId xmlns:a16="http://schemas.microsoft.com/office/drawing/2014/main" id="{16779F5F-F365-12C2-3B68-E088CB5F517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6" name="Picture 5">
              <a:extLst>
                <a:ext uri="{FF2B5EF4-FFF2-40B4-BE49-F238E27FC236}">
                  <a16:creationId xmlns:a16="http://schemas.microsoft.com/office/drawing/2014/main" id="{FC1B019A-B4C1-1510-B72A-2B7165F5664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7" name="Picture 6">
              <a:extLst>
                <a:ext uri="{FF2B5EF4-FFF2-40B4-BE49-F238E27FC236}">
                  <a16:creationId xmlns:a16="http://schemas.microsoft.com/office/drawing/2014/main" id="{2EAD8FEA-3B8B-7FCB-2B64-2188A2AC1E0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8" name="Picture 7">
              <a:extLst>
                <a:ext uri="{FF2B5EF4-FFF2-40B4-BE49-F238E27FC236}">
                  <a16:creationId xmlns:a16="http://schemas.microsoft.com/office/drawing/2014/main" id="{FD009CA0-7E2F-F5EE-8450-8E1491DD232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9" name="Picture 8">
              <a:extLst>
                <a:ext uri="{FF2B5EF4-FFF2-40B4-BE49-F238E27FC236}">
                  <a16:creationId xmlns:a16="http://schemas.microsoft.com/office/drawing/2014/main" id="{3A573AE6-B7E1-ED97-859C-8A6FDD3EBB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0" name="Picture 9">
              <a:extLst>
                <a:ext uri="{FF2B5EF4-FFF2-40B4-BE49-F238E27FC236}">
                  <a16:creationId xmlns:a16="http://schemas.microsoft.com/office/drawing/2014/main" id="{C590F727-0A0F-7C53-EE60-A340659F2B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1" name="TextBox 10">
            <a:extLst>
              <a:ext uri="{FF2B5EF4-FFF2-40B4-BE49-F238E27FC236}">
                <a16:creationId xmlns:a16="http://schemas.microsoft.com/office/drawing/2014/main" id="{ACB28471-991B-4A45-38D2-35244ABC20CE}"/>
              </a:ext>
            </a:extLst>
          </p:cNvPr>
          <p:cNvSpPr txBox="1"/>
          <p:nvPr/>
        </p:nvSpPr>
        <p:spPr>
          <a:xfrm>
            <a:off x="7924548" y="721558"/>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2" name="TextBox 11">
            <a:extLst>
              <a:ext uri="{FF2B5EF4-FFF2-40B4-BE49-F238E27FC236}">
                <a16:creationId xmlns:a16="http://schemas.microsoft.com/office/drawing/2014/main" id="{3C43A456-EAF5-3D41-9ADE-A26AA1AE595D}"/>
              </a:ext>
            </a:extLst>
          </p:cNvPr>
          <p:cNvSpPr txBox="1"/>
          <p:nvPr/>
        </p:nvSpPr>
        <p:spPr>
          <a:xfrm>
            <a:off x="5114500" y="1277533"/>
            <a:ext cx="6219204" cy="3631763"/>
          </a:xfrm>
          <a:prstGeom prst="rect">
            <a:avLst/>
          </a:prstGeom>
          <a:noFill/>
        </p:spPr>
        <p:txBody>
          <a:bodyPr wrap="square">
            <a:spAutoFit/>
          </a:bodyPr>
          <a:lstStyle/>
          <a:p>
            <a:pPr algn="justLow" rtl="1">
              <a:lnSpc>
                <a:spcPct val="300000"/>
              </a:lnSpc>
            </a:pPr>
            <a:r>
              <a:rPr lang="fa-IR" sz="2000" dirty="0">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latin typeface="Kalameh" pitchFamily="2" charset="-78"/>
                <a:cs typeface="B Mitra" panose="00000400000000000000" pitchFamily="2" charset="-78"/>
              </a:rPr>
              <a:t> </a:t>
            </a:r>
            <a:r>
              <a:rPr lang="fa-IR" sz="2000" dirty="0">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a:t>
            </a:r>
          </a:p>
        </p:txBody>
      </p:sp>
      <p:sp>
        <p:nvSpPr>
          <p:cNvPr id="13" name="TextBox 12">
            <a:extLst>
              <a:ext uri="{FF2B5EF4-FFF2-40B4-BE49-F238E27FC236}">
                <a16:creationId xmlns:a16="http://schemas.microsoft.com/office/drawing/2014/main" id="{D427B918-B934-0569-043E-03A225C7AED1}"/>
              </a:ext>
            </a:extLst>
          </p:cNvPr>
          <p:cNvSpPr txBox="1"/>
          <p:nvPr/>
        </p:nvSpPr>
        <p:spPr>
          <a:xfrm>
            <a:off x="4566994" y="5286662"/>
            <a:ext cx="2836987" cy="61555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p:txBody>
      </p:sp>
      <p:grpSp>
        <p:nvGrpSpPr>
          <p:cNvPr id="14" name="Graphic 81">
            <a:extLst>
              <a:ext uri="{FF2B5EF4-FFF2-40B4-BE49-F238E27FC236}">
                <a16:creationId xmlns:a16="http://schemas.microsoft.com/office/drawing/2014/main" id="{0B4B20C6-9B67-77D1-796B-5D8CB23CFBED}"/>
              </a:ext>
            </a:extLst>
          </p:cNvPr>
          <p:cNvGrpSpPr/>
          <p:nvPr/>
        </p:nvGrpSpPr>
        <p:grpSpPr>
          <a:xfrm>
            <a:off x="1883933" y="4867347"/>
            <a:ext cx="535876" cy="504825"/>
            <a:chOff x="7037164" y="3249401"/>
            <a:chExt cx="535876" cy="504825"/>
          </a:xfrm>
          <a:solidFill>
            <a:srgbClr val="8F0603"/>
          </a:solidFill>
        </p:grpSpPr>
        <p:sp>
          <p:nvSpPr>
            <p:cNvPr id="15" name="Freeform: Shape 14">
              <a:extLst>
                <a:ext uri="{FF2B5EF4-FFF2-40B4-BE49-F238E27FC236}">
                  <a16:creationId xmlns:a16="http://schemas.microsoft.com/office/drawing/2014/main" id="{7930DC3F-5527-D934-39AB-F83AE44F415D}"/>
                </a:ext>
              </a:extLst>
            </p:cNvPr>
            <p:cNvSpPr/>
            <p:nvPr/>
          </p:nvSpPr>
          <p:spPr>
            <a:xfrm>
              <a:off x="7234427" y="3392276"/>
              <a:ext cx="144303" cy="88582"/>
            </a:xfrm>
            <a:custGeom>
              <a:avLst/>
              <a:gdLst>
                <a:gd name="connsiteX0" fmla="*/ 144304 w 144303"/>
                <a:gd name="connsiteY0" fmla="*/ 88583 h 88582"/>
                <a:gd name="connsiteX1" fmla="*/ 72104 w 144303"/>
                <a:gd name="connsiteY1" fmla="*/ 0 h 88582"/>
                <a:gd name="connsiteX2" fmla="*/ 0 w 144303"/>
                <a:gd name="connsiteY2" fmla="*/ 88583 h 88582"/>
                <a:gd name="connsiteX3" fmla="*/ 144304 w 144303"/>
                <a:gd name="connsiteY3" fmla="*/ 88583 h 88582"/>
              </a:gdLst>
              <a:ahLst/>
              <a:cxnLst>
                <a:cxn ang="0">
                  <a:pos x="connsiteX0" y="connsiteY0"/>
                </a:cxn>
                <a:cxn ang="0">
                  <a:pos x="connsiteX1" y="connsiteY1"/>
                </a:cxn>
                <a:cxn ang="0">
                  <a:pos x="connsiteX2" y="connsiteY2"/>
                </a:cxn>
                <a:cxn ang="0">
                  <a:pos x="connsiteX3" y="connsiteY3"/>
                </a:cxn>
              </a:cxnLst>
              <a:rect l="l" t="t" r="r" b="b"/>
              <a:pathLst>
                <a:path w="144303" h="88582">
                  <a:moveTo>
                    <a:pt x="144304" y="88583"/>
                  </a:moveTo>
                  <a:cubicBezTo>
                    <a:pt x="132779" y="53340"/>
                    <a:pt x="109633" y="0"/>
                    <a:pt x="72104" y="0"/>
                  </a:cubicBezTo>
                  <a:cubicBezTo>
                    <a:pt x="34576" y="0"/>
                    <a:pt x="11525" y="54292"/>
                    <a:pt x="0" y="88583"/>
                  </a:cubicBezTo>
                  <a:cubicBezTo>
                    <a:pt x="16383" y="88583"/>
                    <a:pt x="127921" y="88583"/>
                    <a:pt x="144304" y="88583"/>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4CB270A-482C-F8AB-31D7-F27F05EAC22D}"/>
                </a:ext>
              </a:extLst>
            </p:cNvPr>
            <p:cNvSpPr/>
            <p:nvPr/>
          </p:nvSpPr>
          <p:spPr>
            <a:xfrm>
              <a:off x="7286338" y="3337983"/>
              <a:ext cx="38481" cy="46672"/>
            </a:xfrm>
            <a:custGeom>
              <a:avLst/>
              <a:gdLst>
                <a:gd name="connsiteX0" fmla="*/ 5810 w 38481"/>
                <a:gd name="connsiteY0" fmla="*/ 0 h 46672"/>
                <a:gd name="connsiteX1" fmla="*/ 0 w 38481"/>
                <a:gd name="connsiteY1" fmla="*/ 46672 h 46672"/>
                <a:gd name="connsiteX2" fmla="*/ 38481 w 38481"/>
                <a:gd name="connsiteY2" fmla="*/ 45720 h 46672"/>
                <a:gd name="connsiteX3" fmla="*/ 32671 w 38481"/>
                <a:gd name="connsiteY3" fmla="*/ 0 h 46672"/>
                <a:gd name="connsiteX4" fmla="*/ 5810 w 38481"/>
                <a:gd name="connsiteY4" fmla="*/ 0 h 4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1" h="46672">
                  <a:moveTo>
                    <a:pt x="5810" y="0"/>
                  </a:moveTo>
                  <a:lnTo>
                    <a:pt x="0" y="46672"/>
                  </a:lnTo>
                  <a:cubicBezTo>
                    <a:pt x="12478" y="40958"/>
                    <a:pt x="26003" y="40958"/>
                    <a:pt x="38481" y="45720"/>
                  </a:cubicBezTo>
                  <a:lnTo>
                    <a:pt x="32671" y="0"/>
                  </a:lnTo>
                  <a:lnTo>
                    <a:pt x="5810" y="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4AD368-A494-5D5D-9D02-B551B1BAC531}"/>
                </a:ext>
              </a:extLst>
            </p:cNvPr>
            <p:cNvSpPr/>
            <p:nvPr/>
          </p:nvSpPr>
          <p:spPr>
            <a:xfrm>
              <a:off x="7497984" y="3325601"/>
              <a:ext cx="36575" cy="36195"/>
            </a:xfrm>
            <a:custGeom>
              <a:avLst/>
              <a:gdLst>
                <a:gd name="connsiteX0" fmla="*/ 18288 w 36575"/>
                <a:gd name="connsiteY0" fmla="*/ 36195 h 36195"/>
                <a:gd name="connsiteX1" fmla="*/ 36576 w 36575"/>
                <a:gd name="connsiteY1" fmla="*/ 18097 h 36195"/>
                <a:gd name="connsiteX2" fmla="*/ 18288 w 36575"/>
                <a:gd name="connsiteY2" fmla="*/ 0 h 36195"/>
                <a:gd name="connsiteX3" fmla="*/ 0 w 36575"/>
                <a:gd name="connsiteY3" fmla="*/ 18097 h 36195"/>
                <a:gd name="connsiteX4" fmla="*/ 18288 w 36575"/>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 h="36195">
                  <a:moveTo>
                    <a:pt x="18288" y="36195"/>
                  </a:moveTo>
                  <a:cubicBezTo>
                    <a:pt x="27908" y="36195"/>
                    <a:pt x="36576" y="28575"/>
                    <a:pt x="36576" y="18097"/>
                  </a:cubicBezTo>
                  <a:cubicBezTo>
                    <a:pt x="36576" y="7620"/>
                    <a:pt x="28861" y="0"/>
                    <a:pt x="18288" y="0"/>
                  </a:cubicBezTo>
                  <a:cubicBezTo>
                    <a:pt x="7715" y="0"/>
                    <a:pt x="0" y="7620"/>
                    <a:pt x="0" y="18097"/>
                  </a:cubicBezTo>
                  <a:cubicBezTo>
                    <a:pt x="0" y="28575"/>
                    <a:pt x="7715" y="36195"/>
                    <a:pt x="18288" y="36195"/>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25B67EF-BDDB-9928-8C4E-7C86047D7395}"/>
                </a:ext>
              </a:extLst>
            </p:cNvPr>
            <p:cNvSpPr/>
            <p:nvPr/>
          </p:nvSpPr>
          <p:spPr>
            <a:xfrm>
              <a:off x="7076693" y="3360843"/>
              <a:ext cx="73152" cy="72390"/>
            </a:xfrm>
            <a:custGeom>
              <a:avLst/>
              <a:gdLst>
                <a:gd name="connsiteX0" fmla="*/ 36576 w 73152"/>
                <a:gd name="connsiteY0" fmla="*/ 72390 h 72390"/>
                <a:gd name="connsiteX1" fmla="*/ 73152 w 73152"/>
                <a:gd name="connsiteY1" fmla="*/ 36195 h 72390"/>
                <a:gd name="connsiteX2" fmla="*/ 36576 w 73152"/>
                <a:gd name="connsiteY2" fmla="*/ 0 h 72390"/>
                <a:gd name="connsiteX3" fmla="*/ 0 w 73152"/>
                <a:gd name="connsiteY3" fmla="*/ 36195 h 72390"/>
                <a:gd name="connsiteX4" fmla="*/ 36576 w 73152"/>
                <a:gd name="connsiteY4" fmla="*/ 72390 h 72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90">
                  <a:moveTo>
                    <a:pt x="36576" y="72390"/>
                  </a:moveTo>
                  <a:cubicBezTo>
                    <a:pt x="56769" y="72390"/>
                    <a:pt x="73152" y="56198"/>
                    <a:pt x="73152" y="36195"/>
                  </a:cubicBezTo>
                  <a:cubicBezTo>
                    <a:pt x="73152" y="16192"/>
                    <a:pt x="56769" y="0"/>
                    <a:pt x="36576" y="0"/>
                  </a:cubicBezTo>
                  <a:cubicBezTo>
                    <a:pt x="16383" y="0"/>
                    <a:pt x="0" y="16192"/>
                    <a:pt x="0" y="36195"/>
                  </a:cubicBezTo>
                  <a:cubicBezTo>
                    <a:pt x="0" y="56198"/>
                    <a:pt x="16383" y="72390"/>
                    <a:pt x="36576" y="72390"/>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3320BB0C-F7EE-D7F6-F99E-BF1B2F845D79}"/>
                </a:ext>
              </a:extLst>
            </p:cNvPr>
            <p:cNvSpPr/>
            <p:nvPr/>
          </p:nvSpPr>
          <p:spPr>
            <a:xfrm>
              <a:off x="7263288" y="3309408"/>
              <a:ext cx="83724" cy="17145"/>
            </a:xfrm>
            <a:custGeom>
              <a:avLst/>
              <a:gdLst>
                <a:gd name="connsiteX0" fmla="*/ 8668 w 83724"/>
                <a:gd name="connsiteY0" fmla="*/ 17145 h 17145"/>
                <a:gd name="connsiteX1" fmla="*/ 75057 w 83724"/>
                <a:gd name="connsiteY1" fmla="*/ 17145 h 17145"/>
                <a:gd name="connsiteX2" fmla="*/ 83725 w 83724"/>
                <a:gd name="connsiteY2" fmla="*/ 8572 h 17145"/>
                <a:gd name="connsiteX3" fmla="*/ 75057 w 83724"/>
                <a:gd name="connsiteY3" fmla="*/ 0 h 17145"/>
                <a:gd name="connsiteX4" fmla="*/ 8668 w 83724"/>
                <a:gd name="connsiteY4" fmla="*/ 0 h 17145"/>
                <a:gd name="connsiteX5" fmla="*/ 0 w 83724"/>
                <a:gd name="connsiteY5" fmla="*/ 8572 h 17145"/>
                <a:gd name="connsiteX6" fmla="*/ 8668 w 83724"/>
                <a:gd name="connsiteY6" fmla="*/ 17145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24" h="17145">
                  <a:moveTo>
                    <a:pt x="8668" y="17145"/>
                  </a:moveTo>
                  <a:cubicBezTo>
                    <a:pt x="18288" y="17145"/>
                    <a:pt x="57721" y="17145"/>
                    <a:pt x="75057" y="17145"/>
                  </a:cubicBezTo>
                  <a:cubicBezTo>
                    <a:pt x="79820" y="17145"/>
                    <a:pt x="83725" y="13335"/>
                    <a:pt x="83725" y="8572"/>
                  </a:cubicBezTo>
                  <a:cubicBezTo>
                    <a:pt x="83725" y="3810"/>
                    <a:pt x="79915" y="0"/>
                    <a:pt x="75057" y="0"/>
                  </a:cubicBezTo>
                  <a:lnTo>
                    <a:pt x="8668" y="0"/>
                  </a:lnTo>
                  <a:cubicBezTo>
                    <a:pt x="3905" y="0"/>
                    <a:pt x="0" y="3810"/>
                    <a:pt x="0" y="8572"/>
                  </a:cubicBezTo>
                  <a:cubicBezTo>
                    <a:pt x="0" y="12383"/>
                    <a:pt x="3810" y="17145"/>
                    <a:pt x="8668" y="17145"/>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4736451-B0F3-9977-7EAD-B300991C72C0}"/>
                </a:ext>
              </a:extLst>
            </p:cNvPr>
            <p:cNvSpPr/>
            <p:nvPr/>
          </p:nvSpPr>
          <p:spPr>
            <a:xfrm>
              <a:off x="7216234" y="3573251"/>
              <a:ext cx="181832" cy="140017"/>
            </a:xfrm>
            <a:custGeom>
              <a:avLst/>
              <a:gdLst>
                <a:gd name="connsiteX0" fmla="*/ 89440 w 181832"/>
                <a:gd name="connsiteY0" fmla="*/ 20955 h 140017"/>
                <a:gd name="connsiteX1" fmla="*/ 88487 w 181832"/>
                <a:gd name="connsiteY1" fmla="*/ 20955 h 140017"/>
                <a:gd name="connsiteX2" fmla="*/ 953 w 181832"/>
                <a:gd name="connsiteY2" fmla="*/ 953 h 140017"/>
                <a:gd name="connsiteX3" fmla="*/ 0 w 181832"/>
                <a:gd name="connsiteY3" fmla="*/ 22860 h 140017"/>
                <a:gd name="connsiteX4" fmla="*/ 26956 w 181832"/>
                <a:gd name="connsiteY4" fmla="*/ 105728 h 140017"/>
                <a:gd name="connsiteX5" fmla="*/ 154877 w 181832"/>
                <a:gd name="connsiteY5" fmla="*/ 105728 h 140017"/>
                <a:gd name="connsiteX6" fmla="*/ 181833 w 181832"/>
                <a:gd name="connsiteY6" fmla="*/ 22860 h 140017"/>
                <a:gd name="connsiteX7" fmla="*/ 180880 w 181832"/>
                <a:gd name="connsiteY7" fmla="*/ 0 h 140017"/>
                <a:gd name="connsiteX8" fmla="*/ 89440 w 181832"/>
                <a:gd name="connsiteY8" fmla="*/ 20955 h 1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32" h="140017">
                  <a:moveTo>
                    <a:pt x="89440" y="20955"/>
                  </a:moveTo>
                  <a:lnTo>
                    <a:pt x="88487" y="20955"/>
                  </a:lnTo>
                  <a:cubicBezTo>
                    <a:pt x="86583" y="20955"/>
                    <a:pt x="102966" y="24765"/>
                    <a:pt x="953" y="953"/>
                  </a:cubicBezTo>
                  <a:cubicBezTo>
                    <a:pt x="0" y="9525"/>
                    <a:pt x="0" y="17145"/>
                    <a:pt x="0" y="22860"/>
                  </a:cubicBezTo>
                  <a:cubicBezTo>
                    <a:pt x="0" y="54292"/>
                    <a:pt x="9620" y="83820"/>
                    <a:pt x="26956" y="105728"/>
                  </a:cubicBezTo>
                  <a:cubicBezTo>
                    <a:pt x="62579" y="151447"/>
                    <a:pt x="119349" y="151447"/>
                    <a:pt x="154877" y="105728"/>
                  </a:cubicBezTo>
                  <a:cubicBezTo>
                    <a:pt x="172212" y="83820"/>
                    <a:pt x="181833" y="54292"/>
                    <a:pt x="181833" y="22860"/>
                  </a:cubicBezTo>
                  <a:cubicBezTo>
                    <a:pt x="181833" y="16192"/>
                    <a:pt x="181833" y="8572"/>
                    <a:pt x="180880" y="0"/>
                  </a:cubicBezTo>
                  <a:cubicBezTo>
                    <a:pt x="150971" y="6667"/>
                    <a:pt x="85535" y="21908"/>
                    <a:pt x="89440" y="20955"/>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07443C3-69F4-4DEA-8D68-119514CDFD8D}"/>
                </a:ext>
              </a:extLst>
            </p:cNvPr>
            <p:cNvSpPr/>
            <p:nvPr/>
          </p:nvSpPr>
          <p:spPr>
            <a:xfrm>
              <a:off x="7486459" y="368374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A7D67CB-E28F-348A-A8E9-15A76C8C6A23}"/>
                </a:ext>
              </a:extLst>
            </p:cNvPr>
            <p:cNvSpPr/>
            <p:nvPr/>
          </p:nvSpPr>
          <p:spPr>
            <a:xfrm>
              <a:off x="7371968" y="3249401"/>
              <a:ext cx="17335" cy="17145"/>
            </a:xfrm>
            <a:custGeom>
              <a:avLst/>
              <a:gdLst>
                <a:gd name="connsiteX0" fmla="*/ 8668 w 17335"/>
                <a:gd name="connsiteY0" fmla="*/ 0 h 17145"/>
                <a:gd name="connsiteX1" fmla="*/ 17336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F3A5643-AD42-223F-2255-C50AE31C0C8B}"/>
                </a:ext>
              </a:extLst>
            </p:cNvPr>
            <p:cNvSpPr/>
            <p:nvPr/>
          </p:nvSpPr>
          <p:spPr>
            <a:xfrm>
              <a:off x="7444168" y="3403705"/>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97EDD33A-E46F-016B-18ED-B75033817632}"/>
                </a:ext>
              </a:extLst>
            </p:cNvPr>
            <p:cNvSpPr/>
            <p:nvPr/>
          </p:nvSpPr>
          <p:spPr>
            <a:xfrm>
              <a:off x="7167085" y="3267498"/>
              <a:ext cx="17335" cy="17145"/>
            </a:xfrm>
            <a:custGeom>
              <a:avLst/>
              <a:gdLst>
                <a:gd name="connsiteX0" fmla="*/ 8667 w 17335"/>
                <a:gd name="connsiteY0" fmla="*/ 0 h 17145"/>
                <a:gd name="connsiteX1" fmla="*/ 17335 w 17335"/>
                <a:gd name="connsiteY1" fmla="*/ 8573 h 17145"/>
                <a:gd name="connsiteX2" fmla="*/ 8667 w 17335"/>
                <a:gd name="connsiteY2" fmla="*/ 17145 h 17145"/>
                <a:gd name="connsiteX3" fmla="*/ 0 w 17335"/>
                <a:gd name="connsiteY3" fmla="*/ 8573 h 17145"/>
                <a:gd name="connsiteX4" fmla="*/ 8667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7" y="0"/>
                  </a:moveTo>
                  <a:cubicBezTo>
                    <a:pt x="13430" y="0"/>
                    <a:pt x="17335" y="3810"/>
                    <a:pt x="17335" y="8573"/>
                  </a:cubicBezTo>
                  <a:cubicBezTo>
                    <a:pt x="17335" y="13335"/>
                    <a:pt x="13430" y="17145"/>
                    <a:pt x="8667" y="17145"/>
                  </a:cubicBezTo>
                  <a:cubicBezTo>
                    <a:pt x="3905" y="17145"/>
                    <a:pt x="0" y="13335"/>
                    <a:pt x="0" y="8573"/>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DA73AAE-ACE3-6378-C3F0-71CF63E10426}"/>
                </a:ext>
              </a:extLst>
            </p:cNvPr>
            <p:cNvSpPr/>
            <p:nvPr/>
          </p:nvSpPr>
          <p:spPr>
            <a:xfrm>
              <a:off x="7094981" y="3672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F1530FEE-7BCA-A5AE-5B2C-5C5B1CA314AC}"/>
                </a:ext>
              </a:extLst>
            </p:cNvPr>
            <p:cNvSpPr/>
            <p:nvPr/>
          </p:nvSpPr>
          <p:spPr>
            <a:xfrm>
              <a:off x="7191184" y="373708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E0194EE-8451-ADD1-C581-65CF6E1D0B45}"/>
                </a:ext>
              </a:extLst>
            </p:cNvPr>
            <p:cNvSpPr/>
            <p:nvPr/>
          </p:nvSpPr>
          <p:spPr>
            <a:xfrm>
              <a:off x="7311389" y="3493241"/>
              <a:ext cx="261651" cy="155257"/>
            </a:xfrm>
            <a:custGeom>
              <a:avLst/>
              <a:gdLst>
                <a:gd name="connsiteX0" fmla="*/ 234696 w 261651"/>
                <a:gd name="connsiteY0" fmla="*/ 71438 h 155257"/>
                <a:gd name="connsiteX1" fmla="*/ 234696 w 261651"/>
                <a:gd name="connsiteY1" fmla="*/ 33338 h 155257"/>
                <a:gd name="connsiteX2" fmla="*/ 250126 w 261651"/>
                <a:gd name="connsiteY2" fmla="*/ 29527 h 155257"/>
                <a:gd name="connsiteX3" fmla="*/ 261652 w 261651"/>
                <a:gd name="connsiteY3" fmla="*/ 15240 h 155257"/>
                <a:gd name="connsiteX4" fmla="*/ 246221 w 261651"/>
                <a:gd name="connsiteY4" fmla="*/ 0 h 155257"/>
                <a:gd name="connsiteX5" fmla="*/ 0 w 261651"/>
                <a:gd name="connsiteY5" fmla="*/ 0 h 155257"/>
                <a:gd name="connsiteX6" fmla="*/ 0 w 261651"/>
                <a:gd name="connsiteY6" fmla="*/ 87630 h 155257"/>
                <a:gd name="connsiteX7" fmla="*/ 150019 w 261651"/>
                <a:gd name="connsiteY7" fmla="*/ 53340 h 155257"/>
                <a:gd name="connsiteX8" fmla="*/ 150019 w 261651"/>
                <a:gd name="connsiteY8" fmla="*/ 96202 h 155257"/>
                <a:gd name="connsiteX9" fmla="*/ 126016 w 261651"/>
                <a:gd name="connsiteY9" fmla="*/ 125730 h 155257"/>
                <a:gd name="connsiteX10" fmla="*/ 155829 w 261651"/>
                <a:gd name="connsiteY10" fmla="*/ 155257 h 155257"/>
                <a:gd name="connsiteX11" fmla="*/ 185642 w 261651"/>
                <a:gd name="connsiteY11" fmla="*/ 125730 h 155257"/>
                <a:gd name="connsiteX12" fmla="*/ 161544 w 261651"/>
                <a:gd name="connsiteY12" fmla="*/ 96202 h 155257"/>
                <a:gd name="connsiteX13" fmla="*/ 161544 w 261651"/>
                <a:gd name="connsiteY13" fmla="*/ 50482 h 155257"/>
                <a:gd name="connsiteX14" fmla="*/ 222123 w 261651"/>
                <a:gd name="connsiteY14" fmla="*/ 36195 h 155257"/>
                <a:gd name="connsiteX15" fmla="*/ 222123 w 261651"/>
                <a:gd name="connsiteY15" fmla="*/ 71438 h 155257"/>
                <a:gd name="connsiteX16" fmla="*/ 198025 w 261651"/>
                <a:gd name="connsiteY16" fmla="*/ 100965 h 155257"/>
                <a:gd name="connsiteX17" fmla="*/ 227838 w 261651"/>
                <a:gd name="connsiteY17" fmla="*/ 130492 h 155257"/>
                <a:gd name="connsiteX18" fmla="*/ 257651 w 261651"/>
                <a:gd name="connsiteY18" fmla="*/ 100965 h 155257"/>
                <a:gd name="connsiteX19" fmla="*/ 234696 w 261651"/>
                <a:gd name="connsiteY19" fmla="*/ 71438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234696" y="71438"/>
                  </a:moveTo>
                  <a:cubicBezTo>
                    <a:pt x="234696" y="62865"/>
                    <a:pt x="234696" y="40957"/>
                    <a:pt x="234696" y="33338"/>
                  </a:cubicBezTo>
                  <a:lnTo>
                    <a:pt x="250126" y="29527"/>
                  </a:lnTo>
                  <a:cubicBezTo>
                    <a:pt x="256889" y="27622"/>
                    <a:pt x="261652" y="21907"/>
                    <a:pt x="261652" y="15240"/>
                  </a:cubicBezTo>
                  <a:cubicBezTo>
                    <a:pt x="261652" y="6667"/>
                    <a:pt x="254889" y="0"/>
                    <a:pt x="246221" y="0"/>
                  </a:cubicBezTo>
                  <a:cubicBezTo>
                    <a:pt x="238506" y="0"/>
                    <a:pt x="6667" y="0"/>
                    <a:pt x="0" y="0"/>
                  </a:cubicBezTo>
                  <a:lnTo>
                    <a:pt x="0" y="87630"/>
                  </a:lnTo>
                  <a:lnTo>
                    <a:pt x="150019" y="53340"/>
                  </a:lnTo>
                  <a:cubicBezTo>
                    <a:pt x="150019" y="72390"/>
                    <a:pt x="150019" y="83820"/>
                    <a:pt x="150019" y="96202"/>
                  </a:cubicBezTo>
                  <a:cubicBezTo>
                    <a:pt x="136588" y="99060"/>
                    <a:pt x="126016" y="111442"/>
                    <a:pt x="126016" y="125730"/>
                  </a:cubicBezTo>
                  <a:cubicBezTo>
                    <a:pt x="126016" y="141922"/>
                    <a:pt x="139446" y="155257"/>
                    <a:pt x="155829" y="155257"/>
                  </a:cubicBezTo>
                  <a:cubicBezTo>
                    <a:pt x="172212" y="155257"/>
                    <a:pt x="185642" y="141922"/>
                    <a:pt x="185642" y="125730"/>
                  </a:cubicBezTo>
                  <a:cubicBezTo>
                    <a:pt x="185642" y="111442"/>
                    <a:pt x="175070" y="99060"/>
                    <a:pt x="161544" y="96202"/>
                  </a:cubicBezTo>
                  <a:cubicBezTo>
                    <a:pt x="161544" y="90488"/>
                    <a:pt x="161544" y="56197"/>
                    <a:pt x="161544" y="50482"/>
                  </a:cubicBezTo>
                  <a:lnTo>
                    <a:pt x="222123" y="36195"/>
                  </a:lnTo>
                  <a:cubicBezTo>
                    <a:pt x="222123" y="45720"/>
                    <a:pt x="222123" y="62865"/>
                    <a:pt x="222123" y="71438"/>
                  </a:cubicBezTo>
                  <a:cubicBezTo>
                    <a:pt x="208693" y="74295"/>
                    <a:pt x="198025" y="86677"/>
                    <a:pt x="198025" y="100965"/>
                  </a:cubicBezTo>
                  <a:cubicBezTo>
                    <a:pt x="198025" y="117157"/>
                    <a:pt x="211455" y="130492"/>
                    <a:pt x="227838" y="130492"/>
                  </a:cubicBezTo>
                  <a:cubicBezTo>
                    <a:pt x="244221" y="130492"/>
                    <a:pt x="257651" y="117157"/>
                    <a:pt x="257651" y="100965"/>
                  </a:cubicBezTo>
                  <a:cubicBezTo>
                    <a:pt x="258794" y="86677"/>
                    <a:pt x="248221" y="74295"/>
                    <a:pt x="234696" y="71438"/>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7CD9A236-C835-D07F-44B4-E3C4586922F6}"/>
                </a:ext>
              </a:extLst>
            </p:cNvPr>
            <p:cNvSpPr/>
            <p:nvPr/>
          </p:nvSpPr>
          <p:spPr>
            <a:xfrm>
              <a:off x="7037164" y="3492288"/>
              <a:ext cx="261651" cy="155257"/>
            </a:xfrm>
            <a:custGeom>
              <a:avLst/>
              <a:gdLst>
                <a:gd name="connsiteX0" fmla="*/ 111633 w 261651"/>
                <a:gd name="connsiteY0" fmla="*/ 96203 h 155257"/>
                <a:gd name="connsiteX1" fmla="*/ 111633 w 261651"/>
                <a:gd name="connsiteY1" fmla="*/ 53340 h 155257"/>
                <a:gd name="connsiteX2" fmla="*/ 261652 w 261651"/>
                <a:gd name="connsiteY2" fmla="*/ 87630 h 155257"/>
                <a:gd name="connsiteX3" fmla="*/ 261652 w 261651"/>
                <a:gd name="connsiteY3" fmla="*/ 0 h 155257"/>
                <a:gd name="connsiteX4" fmla="*/ 15430 w 261651"/>
                <a:gd name="connsiteY4" fmla="*/ 0 h 155257"/>
                <a:gd name="connsiteX5" fmla="*/ 0 w 261651"/>
                <a:gd name="connsiteY5" fmla="*/ 15240 h 155257"/>
                <a:gd name="connsiteX6" fmla="*/ 11525 w 261651"/>
                <a:gd name="connsiteY6" fmla="*/ 29528 h 155257"/>
                <a:gd name="connsiteX7" fmla="*/ 26956 w 261651"/>
                <a:gd name="connsiteY7" fmla="*/ 33338 h 155257"/>
                <a:gd name="connsiteX8" fmla="*/ 26956 w 261651"/>
                <a:gd name="connsiteY8" fmla="*/ 71438 h 155257"/>
                <a:gd name="connsiteX9" fmla="*/ 2953 w 261651"/>
                <a:gd name="connsiteY9" fmla="*/ 100965 h 155257"/>
                <a:gd name="connsiteX10" fmla="*/ 32766 w 261651"/>
                <a:gd name="connsiteY10" fmla="*/ 130492 h 155257"/>
                <a:gd name="connsiteX11" fmla="*/ 62579 w 261651"/>
                <a:gd name="connsiteY11" fmla="*/ 100965 h 155257"/>
                <a:gd name="connsiteX12" fmla="*/ 38481 w 261651"/>
                <a:gd name="connsiteY12" fmla="*/ 71438 h 155257"/>
                <a:gd name="connsiteX13" fmla="*/ 38481 w 261651"/>
                <a:gd name="connsiteY13" fmla="*/ 36195 h 155257"/>
                <a:gd name="connsiteX14" fmla="*/ 99060 w 261651"/>
                <a:gd name="connsiteY14" fmla="*/ 50483 h 155257"/>
                <a:gd name="connsiteX15" fmla="*/ 99060 w 261651"/>
                <a:gd name="connsiteY15" fmla="*/ 96203 h 155257"/>
                <a:gd name="connsiteX16" fmla="*/ 75057 w 261651"/>
                <a:gd name="connsiteY16" fmla="*/ 125730 h 155257"/>
                <a:gd name="connsiteX17" fmla="*/ 104870 w 261651"/>
                <a:gd name="connsiteY17" fmla="*/ 155258 h 155257"/>
                <a:gd name="connsiteX18" fmla="*/ 134684 w 261651"/>
                <a:gd name="connsiteY18" fmla="*/ 125730 h 155257"/>
                <a:gd name="connsiteX19" fmla="*/ 111633 w 261651"/>
                <a:gd name="connsiteY19" fmla="*/ 96203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111633" y="96203"/>
                  </a:moveTo>
                  <a:cubicBezTo>
                    <a:pt x="111633" y="83820"/>
                    <a:pt x="111633" y="72390"/>
                    <a:pt x="111633" y="53340"/>
                  </a:cubicBezTo>
                  <a:lnTo>
                    <a:pt x="261652" y="87630"/>
                  </a:lnTo>
                  <a:lnTo>
                    <a:pt x="261652" y="0"/>
                  </a:lnTo>
                  <a:lnTo>
                    <a:pt x="15430" y="0"/>
                  </a:lnTo>
                  <a:cubicBezTo>
                    <a:pt x="6763" y="0"/>
                    <a:pt x="0" y="6667"/>
                    <a:pt x="0" y="15240"/>
                  </a:cubicBezTo>
                  <a:cubicBezTo>
                    <a:pt x="0" y="21908"/>
                    <a:pt x="4763" y="28575"/>
                    <a:pt x="11525" y="29528"/>
                  </a:cubicBezTo>
                  <a:lnTo>
                    <a:pt x="26956" y="33338"/>
                  </a:lnTo>
                  <a:cubicBezTo>
                    <a:pt x="26956" y="46672"/>
                    <a:pt x="26956" y="31433"/>
                    <a:pt x="26956" y="71438"/>
                  </a:cubicBezTo>
                  <a:cubicBezTo>
                    <a:pt x="13526" y="74295"/>
                    <a:pt x="2953" y="86678"/>
                    <a:pt x="2953" y="100965"/>
                  </a:cubicBezTo>
                  <a:cubicBezTo>
                    <a:pt x="2953" y="117158"/>
                    <a:pt x="16383" y="130492"/>
                    <a:pt x="32766" y="130492"/>
                  </a:cubicBezTo>
                  <a:cubicBezTo>
                    <a:pt x="49149" y="130492"/>
                    <a:pt x="62579" y="117158"/>
                    <a:pt x="62579" y="100965"/>
                  </a:cubicBezTo>
                  <a:cubicBezTo>
                    <a:pt x="62579" y="86678"/>
                    <a:pt x="52006" y="74295"/>
                    <a:pt x="38481" y="71438"/>
                  </a:cubicBezTo>
                  <a:cubicBezTo>
                    <a:pt x="38481" y="61913"/>
                    <a:pt x="38481" y="44767"/>
                    <a:pt x="38481" y="36195"/>
                  </a:cubicBezTo>
                  <a:lnTo>
                    <a:pt x="99060" y="50483"/>
                  </a:lnTo>
                  <a:cubicBezTo>
                    <a:pt x="99060" y="88583"/>
                    <a:pt x="99060" y="81915"/>
                    <a:pt x="99060" y="96203"/>
                  </a:cubicBezTo>
                  <a:cubicBezTo>
                    <a:pt x="85630" y="99060"/>
                    <a:pt x="75057" y="111442"/>
                    <a:pt x="75057" y="125730"/>
                  </a:cubicBezTo>
                  <a:cubicBezTo>
                    <a:pt x="75057" y="141922"/>
                    <a:pt x="88487" y="155258"/>
                    <a:pt x="104870" y="155258"/>
                  </a:cubicBezTo>
                  <a:cubicBezTo>
                    <a:pt x="121253" y="155258"/>
                    <a:pt x="134684" y="141922"/>
                    <a:pt x="134684" y="125730"/>
                  </a:cubicBezTo>
                  <a:cubicBezTo>
                    <a:pt x="135731" y="111442"/>
                    <a:pt x="126111" y="99060"/>
                    <a:pt x="111633" y="96203"/>
                  </a:cubicBezTo>
                  <a:close/>
                </a:path>
              </a:pathLst>
            </a:custGeom>
            <a:grpFill/>
            <a:ln w="9525" cap="flat">
              <a:noFill/>
              <a:prstDash val="solid"/>
              <a:miter/>
            </a:ln>
          </p:spPr>
          <p:txBody>
            <a:bodyPr rtlCol="0" anchor="ctr"/>
            <a:lstStyle/>
            <a:p>
              <a:endParaRPr lang="en-US"/>
            </a:p>
          </p:txBody>
        </p:sp>
      </p:grpSp>
      <p:grpSp>
        <p:nvGrpSpPr>
          <p:cNvPr id="29" name="Graphic 81">
            <a:extLst>
              <a:ext uri="{FF2B5EF4-FFF2-40B4-BE49-F238E27FC236}">
                <a16:creationId xmlns:a16="http://schemas.microsoft.com/office/drawing/2014/main" id="{BDCA5EDB-2E01-C463-7B28-7E310FF3DC1E}"/>
              </a:ext>
            </a:extLst>
          </p:cNvPr>
          <p:cNvGrpSpPr/>
          <p:nvPr/>
        </p:nvGrpSpPr>
        <p:grpSpPr>
          <a:xfrm>
            <a:off x="5779342" y="4762571"/>
            <a:ext cx="523398" cy="535304"/>
            <a:chOff x="8255983" y="2034010"/>
            <a:chExt cx="523398" cy="535304"/>
          </a:xfrm>
          <a:solidFill>
            <a:srgbClr val="8F0603"/>
          </a:solidFill>
        </p:grpSpPr>
        <p:sp>
          <p:nvSpPr>
            <p:cNvPr id="30" name="Freeform: Shape 29">
              <a:extLst>
                <a:ext uri="{FF2B5EF4-FFF2-40B4-BE49-F238E27FC236}">
                  <a16:creationId xmlns:a16="http://schemas.microsoft.com/office/drawing/2014/main" id="{EDCF91C4-560B-F7D6-2838-E4A7B3D875F8}"/>
                </a:ext>
              </a:extLst>
            </p:cNvPr>
            <p:cNvSpPr/>
            <p:nvPr/>
          </p:nvSpPr>
          <p:spPr>
            <a:xfrm>
              <a:off x="8574404" y="2118783"/>
              <a:ext cx="60674" cy="127635"/>
            </a:xfrm>
            <a:custGeom>
              <a:avLst/>
              <a:gdLst>
                <a:gd name="connsiteX0" fmla="*/ 60674 w 60674"/>
                <a:gd name="connsiteY0" fmla="*/ 54293 h 127635"/>
                <a:gd name="connsiteX1" fmla="*/ 0 w 60674"/>
                <a:gd name="connsiteY1" fmla="*/ 0 h 127635"/>
                <a:gd name="connsiteX2" fmla="*/ 0 w 60674"/>
                <a:gd name="connsiteY2" fmla="*/ 73343 h 127635"/>
                <a:gd name="connsiteX3" fmla="*/ 60674 w 60674"/>
                <a:gd name="connsiteY3" fmla="*/ 127635 h 127635"/>
              </a:gdLst>
              <a:ahLst/>
              <a:cxnLst>
                <a:cxn ang="0">
                  <a:pos x="connsiteX0" y="connsiteY0"/>
                </a:cxn>
                <a:cxn ang="0">
                  <a:pos x="connsiteX1" y="connsiteY1"/>
                </a:cxn>
                <a:cxn ang="0">
                  <a:pos x="connsiteX2" y="connsiteY2"/>
                </a:cxn>
                <a:cxn ang="0">
                  <a:pos x="connsiteX3" y="connsiteY3"/>
                </a:cxn>
              </a:cxnLst>
              <a:rect l="l" t="t" r="r" b="b"/>
              <a:pathLst>
                <a:path w="60674" h="127635">
                  <a:moveTo>
                    <a:pt x="60674" y="54293"/>
                  </a:moveTo>
                  <a:lnTo>
                    <a:pt x="0" y="0"/>
                  </a:lnTo>
                  <a:lnTo>
                    <a:pt x="0" y="73343"/>
                  </a:lnTo>
                  <a:lnTo>
                    <a:pt x="60674" y="127635"/>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06245BFA-ECE2-100F-5AAF-B93E1A67BBFE}"/>
                </a:ext>
              </a:extLst>
            </p:cNvPr>
            <p:cNvSpPr/>
            <p:nvPr/>
          </p:nvSpPr>
          <p:spPr>
            <a:xfrm>
              <a:off x="8328183" y="221879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6F8D652-1D65-EE74-9E20-2F1A0F544CE5}"/>
                </a:ext>
              </a:extLst>
            </p:cNvPr>
            <p:cNvSpPr/>
            <p:nvPr/>
          </p:nvSpPr>
          <p:spPr>
            <a:xfrm>
              <a:off x="8646603" y="2118783"/>
              <a:ext cx="60579" cy="127635"/>
            </a:xfrm>
            <a:custGeom>
              <a:avLst/>
              <a:gdLst>
                <a:gd name="connsiteX0" fmla="*/ 0 w 60579"/>
                <a:gd name="connsiteY0" fmla="*/ 127635 h 127635"/>
                <a:gd name="connsiteX1" fmla="*/ 60579 w 60579"/>
                <a:gd name="connsiteY1" fmla="*/ 73343 h 127635"/>
                <a:gd name="connsiteX2" fmla="*/ 60579 w 60579"/>
                <a:gd name="connsiteY2" fmla="*/ 0 h 127635"/>
                <a:gd name="connsiteX3" fmla="*/ 0 w 60579"/>
                <a:gd name="connsiteY3" fmla="*/ 54293 h 127635"/>
              </a:gdLst>
              <a:ahLst/>
              <a:cxnLst>
                <a:cxn ang="0">
                  <a:pos x="connsiteX0" y="connsiteY0"/>
                </a:cxn>
                <a:cxn ang="0">
                  <a:pos x="connsiteX1" y="connsiteY1"/>
                </a:cxn>
                <a:cxn ang="0">
                  <a:pos x="connsiteX2" y="connsiteY2"/>
                </a:cxn>
                <a:cxn ang="0">
                  <a:pos x="connsiteX3" y="connsiteY3"/>
                </a:cxn>
              </a:cxnLst>
              <a:rect l="l" t="t" r="r" b="b"/>
              <a:pathLst>
                <a:path w="60579" h="127635">
                  <a:moveTo>
                    <a:pt x="0" y="127635"/>
                  </a:moveTo>
                  <a:lnTo>
                    <a:pt x="60579" y="73343"/>
                  </a:lnTo>
                  <a:lnTo>
                    <a:pt x="60579" y="0"/>
                  </a:lnTo>
                  <a:lnTo>
                    <a:pt x="0" y="54293"/>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239EC5E-38B6-1A58-A575-0205A8416B58}"/>
                </a:ext>
              </a:extLst>
            </p:cNvPr>
            <p:cNvSpPr/>
            <p:nvPr/>
          </p:nvSpPr>
          <p:spPr>
            <a:xfrm>
              <a:off x="8328183" y="218831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CD49D382-2F4B-6EEF-80B5-0C4B8FA48247}"/>
                </a:ext>
              </a:extLst>
            </p:cNvPr>
            <p:cNvSpPr/>
            <p:nvPr/>
          </p:nvSpPr>
          <p:spPr>
            <a:xfrm>
              <a:off x="8358091" y="2301663"/>
              <a:ext cx="84582" cy="83819"/>
            </a:xfrm>
            <a:custGeom>
              <a:avLst/>
              <a:gdLst>
                <a:gd name="connsiteX0" fmla="*/ 42291 w 84582"/>
                <a:gd name="connsiteY0" fmla="*/ 83820 h 83819"/>
                <a:gd name="connsiteX1" fmla="*/ 84582 w 84582"/>
                <a:gd name="connsiteY1" fmla="*/ 41910 h 83819"/>
                <a:gd name="connsiteX2" fmla="*/ 42291 w 84582"/>
                <a:gd name="connsiteY2" fmla="*/ 0 h 83819"/>
                <a:gd name="connsiteX3" fmla="*/ 0 w 84582"/>
                <a:gd name="connsiteY3" fmla="*/ 41910 h 83819"/>
                <a:gd name="connsiteX4" fmla="*/ 42291 w 84582"/>
                <a:gd name="connsiteY4" fmla="*/ 83820 h 83819"/>
                <a:gd name="connsiteX5" fmla="*/ 42291 w 84582"/>
                <a:gd name="connsiteY5" fmla="*/ 29527 h 83819"/>
                <a:gd name="connsiteX6" fmla="*/ 54769 w 84582"/>
                <a:gd name="connsiteY6" fmla="*/ 41910 h 83819"/>
                <a:gd name="connsiteX7" fmla="*/ 42291 w 84582"/>
                <a:gd name="connsiteY7" fmla="*/ 54293 h 83819"/>
                <a:gd name="connsiteX8" fmla="*/ 29814 w 84582"/>
                <a:gd name="connsiteY8" fmla="*/ 41910 h 83819"/>
                <a:gd name="connsiteX9" fmla="*/ 42291 w 84582"/>
                <a:gd name="connsiteY9" fmla="*/ 29527 h 8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2" h="83819">
                  <a:moveTo>
                    <a:pt x="42291" y="83820"/>
                  </a:moveTo>
                  <a:cubicBezTo>
                    <a:pt x="65342" y="83820"/>
                    <a:pt x="84582" y="64770"/>
                    <a:pt x="84582" y="41910"/>
                  </a:cubicBezTo>
                  <a:cubicBezTo>
                    <a:pt x="84582" y="19050"/>
                    <a:pt x="65342" y="0"/>
                    <a:pt x="42291" y="0"/>
                  </a:cubicBezTo>
                  <a:cubicBezTo>
                    <a:pt x="19241" y="0"/>
                    <a:pt x="0" y="19050"/>
                    <a:pt x="0" y="41910"/>
                  </a:cubicBezTo>
                  <a:cubicBezTo>
                    <a:pt x="-95" y="64770"/>
                    <a:pt x="19146" y="83820"/>
                    <a:pt x="42291" y="83820"/>
                  </a:cubicBezTo>
                  <a:close/>
                  <a:moveTo>
                    <a:pt x="42291" y="29527"/>
                  </a:moveTo>
                  <a:cubicBezTo>
                    <a:pt x="49054" y="29527"/>
                    <a:pt x="54769" y="35243"/>
                    <a:pt x="54769" y="41910"/>
                  </a:cubicBezTo>
                  <a:cubicBezTo>
                    <a:pt x="54769" y="48577"/>
                    <a:pt x="48959" y="54293"/>
                    <a:pt x="42291" y="54293"/>
                  </a:cubicBezTo>
                  <a:cubicBezTo>
                    <a:pt x="35529" y="54293"/>
                    <a:pt x="29814" y="48577"/>
                    <a:pt x="29814" y="41910"/>
                  </a:cubicBezTo>
                  <a:cubicBezTo>
                    <a:pt x="29718" y="35243"/>
                    <a:pt x="35529" y="29527"/>
                    <a:pt x="42291" y="29527"/>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55C77DA-3399-D9BB-5A8D-82F356D9B42E}"/>
                </a:ext>
              </a:extLst>
            </p:cNvPr>
            <p:cNvSpPr/>
            <p:nvPr/>
          </p:nvSpPr>
          <p:spPr>
            <a:xfrm>
              <a:off x="8629363" y="2034010"/>
              <a:ext cx="48101" cy="47625"/>
            </a:xfrm>
            <a:custGeom>
              <a:avLst/>
              <a:gdLst>
                <a:gd name="connsiteX0" fmla="*/ 24003 w 48101"/>
                <a:gd name="connsiteY0" fmla="*/ 47625 h 47625"/>
                <a:gd name="connsiteX1" fmla="*/ 48101 w 48101"/>
                <a:gd name="connsiteY1" fmla="*/ 23813 h 47625"/>
                <a:gd name="connsiteX2" fmla="*/ 24003 w 48101"/>
                <a:gd name="connsiteY2" fmla="*/ 0 h 47625"/>
                <a:gd name="connsiteX3" fmla="*/ 0 w 48101"/>
                <a:gd name="connsiteY3" fmla="*/ 23813 h 47625"/>
                <a:gd name="connsiteX4" fmla="*/ 24003 w 48101"/>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1" h="47625">
                  <a:moveTo>
                    <a:pt x="24003" y="47625"/>
                  </a:moveTo>
                  <a:cubicBezTo>
                    <a:pt x="37433" y="47625"/>
                    <a:pt x="48101" y="37147"/>
                    <a:pt x="48101" y="23813"/>
                  </a:cubicBezTo>
                  <a:cubicBezTo>
                    <a:pt x="48101" y="10478"/>
                    <a:pt x="37529" y="0"/>
                    <a:pt x="24003" y="0"/>
                  </a:cubicBezTo>
                  <a:cubicBezTo>
                    <a:pt x="10573" y="0"/>
                    <a:pt x="0" y="10478"/>
                    <a:pt x="0" y="23813"/>
                  </a:cubicBezTo>
                  <a:cubicBezTo>
                    <a:pt x="0" y="37147"/>
                    <a:pt x="10478" y="47625"/>
                    <a:pt x="24003" y="4762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335DBFF6-0C8F-6D4A-6926-03A60AD65BEA}"/>
                </a:ext>
              </a:extLst>
            </p:cNvPr>
            <p:cNvSpPr/>
            <p:nvPr/>
          </p:nvSpPr>
          <p:spPr>
            <a:xfrm>
              <a:off x="8255983" y="2492163"/>
              <a:ext cx="73152" cy="71437"/>
            </a:xfrm>
            <a:custGeom>
              <a:avLst/>
              <a:gdLst>
                <a:gd name="connsiteX0" fmla="*/ 36576 w 73152"/>
                <a:gd name="connsiteY0" fmla="*/ 0 h 71437"/>
                <a:gd name="connsiteX1" fmla="*/ 0 w 73152"/>
                <a:gd name="connsiteY1" fmla="*/ 36195 h 71437"/>
                <a:gd name="connsiteX2" fmla="*/ 36576 w 73152"/>
                <a:gd name="connsiteY2" fmla="*/ 71438 h 71437"/>
                <a:gd name="connsiteX3" fmla="*/ 73152 w 73152"/>
                <a:gd name="connsiteY3" fmla="*/ 35242 h 71437"/>
                <a:gd name="connsiteX4" fmla="*/ 36576 w 73152"/>
                <a:gd name="connsiteY4" fmla="*/ 0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1437">
                  <a:moveTo>
                    <a:pt x="36576" y="0"/>
                  </a:moveTo>
                  <a:cubicBezTo>
                    <a:pt x="16383" y="0"/>
                    <a:pt x="0" y="16192"/>
                    <a:pt x="0" y="36195"/>
                  </a:cubicBezTo>
                  <a:cubicBezTo>
                    <a:pt x="0" y="56198"/>
                    <a:pt x="16383" y="71438"/>
                    <a:pt x="36576" y="71438"/>
                  </a:cubicBezTo>
                  <a:cubicBezTo>
                    <a:pt x="56769" y="71438"/>
                    <a:pt x="73152" y="55245"/>
                    <a:pt x="73152" y="35242"/>
                  </a:cubicBezTo>
                  <a:cubicBezTo>
                    <a:pt x="73152" y="15240"/>
                    <a:pt x="55817" y="0"/>
                    <a:pt x="36576"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3F48CEB-4942-AF40-D8D5-373D7695172A}"/>
                </a:ext>
              </a:extLst>
            </p:cNvPr>
            <p:cNvSpPr/>
            <p:nvPr/>
          </p:nvSpPr>
          <p:spPr>
            <a:xfrm>
              <a:off x="8406097" y="2041631"/>
              <a:ext cx="60579" cy="127634"/>
            </a:xfrm>
            <a:custGeom>
              <a:avLst/>
              <a:gdLst>
                <a:gd name="connsiteX0" fmla="*/ 60579 w 60579"/>
                <a:gd name="connsiteY0" fmla="*/ 0 h 127634"/>
                <a:gd name="connsiteX1" fmla="*/ 0 w 60579"/>
                <a:gd name="connsiteY1" fmla="*/ 54292 h 127634"/>
                <a:gd name="connsiteX2" fmla="*/ 0 w 60579"/>
                <a:gd name="connsiteY2" fmla="*/ 127635 h 127634"/>
                <a:gd name="connsiteX3" fmla="*/ 60579 w 60579"/>
                <a:gd name="connsiteY3" fmla="*/ 73342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0"/>
                  </a:moveTo>
                  <a:lnTo>
                    <a:pt x="0" y="54292"/>
                  </a:lnTo>
                  <a:lnTo>
                    <a:pt x="0" y="127635"/>
                  </a:lnTo>
                  <a:lnTo>
                    <a:pt x="60579" y="73342"/>
                  </a:ln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85EC130-5E1D-BBA6-75F3-B5CFDF413A7E}"/>
                </a:ext>
              </a:extLst>
            </p:cNvPr>
            <p:cNvSpPr/>
            <p:nvPr/>
          </p:nvSpPr>
          <p:spPr>
            <a:xfrm>
              <a:off x="8333993" y="2041631"/>
              <a:ext cx="60579" cy="127634"/>
            </a:xfrm>
            <a:custGeom>
              <a:avLst/>
              <a:gdLst>
                <a:gd name="connsiteX0" fmla="*/ 60579 w 60579"/>
                <a:gd name="connsiteY0" fmla="*/ 54292 h 127634"/>
                <a:gd name="connsiteX1" fmla="*/ 0 w 60579"/>
                <a:gd name="connsiteY1" fmla="*/ 0 h 127634"/>
                <a:gd name="connsiteX2" fmla="*/ 0 w 60579"/>
                <a:gd name="connsiteY2" fmla="*/ 73342 h 127634"/>
                <a:gd name="connsiteX3" fmla="*/ 60579 w 60579"/>
                <a:gd name="connsiteY3" fmla="*/ 127635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54292"/>
                  </a:moveTo>
                  <a:lnTo>
                    <a:pt x="0" y="0"/>
                  </a:lnTo>
                  <a:lnTo>
                    <a:pt x="0" y="73342"/>
                  </a:lnTo>
                  <a:lnTo>
                    <a:pt x="60579" y="127635"/>
                  </a:ln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ADFC3B43-E975-E205-1702-FA15B2B55E38}"/>
                </a:ext>
              </a:extLst>
            </p:cNvPr>
            <p:cNvSpPr/>
            <p:nvPr/>
          </p:nvSpPr>
          <p:spPr>
            <a:xfrm>
              <a:off x="8328183" y="2248323"/>
              <a:ext cx="144303" cy="243839"/>
            </a:xfrm>
            <a:custGeom>
              <a:avLst/>
              <a:gdLst>
                <a:gd name="connsiteX0" fmla="*/ 0 w 144303"/>
                <a:gd name="connsiteY0" fmla="*/ 172402 h 243839"/>
                <a:gd name="connsiteX1" fmla="*/ 72199 w 144303"/>
                <a:gd name="connsiteY1" fmla="*/ 243840 h 243839"/>
                <a:gd name="connsiteX2" fmla="*/ 144304 w 144303"/>
                <a:gd name="connsiteY2" fmla="*/ 172402 h 243839"/>
                <a:gd name="connsiteX3" fmla="*/ 144304 w 144303"/>
                <a:gd name="connsiteY3" fmla="*/ 0 h 243839"/>
                <a:gd name="connsiteX4" fmla="*/ 0 w 144303"/>
                <a:gd name="connsiteY4" fmla="*/ 0 h 243839"/>
                <a:gd name="connsiteX5" fmla="*/ 0 w 144303"/>
                <a:gd name="connsiteY5" fmla="*/ 172402 h 243839"/>
                <a:gd name="connsiteX6" fmla="*/ 72199 w 144303"/>
                <a:gd name="connsiteY6" fmla="*/ 41910 h 243839"/>
                <a:gd name="connsiteX7" fmla="*/ 126111 w 144303"/>
                <a:gd name="connsiteY7" fmla="*/ 95250 h 243839"/>
                <a:gd name="connsiteX8" fmla="*/ 72199 w 144303"/>
                <a:gd name="connsiteY8" fmla="*/ 148590 h 243839"/>
                <a:gd name="connsiteX9" fmla="*/ 18288 w 144303"/>
                <a:gd name="connsiteY9" fmla="*/ 95250 h 243839"/>
                <a:gd name="connsiteX10" fmla="*/ 72199 w 144303"/>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03" h="243839">
                  <a:moveTo>
                    <a:pt x="0" y="172402"/>
                  </a:moveTo>
                  <a:cubicBezTo>
                    <a:pt x="0" y="211455"/>
                    <a:pt x="32671" y="243840"/>
                    <a:pt x="72199" y="243840"/>
                  </a:cubicBezTo>
                  <a:cubicBezTo>
                    <a:pt x="111633" y="243840"/>
                    <a:pt x="144304" y="211455"/>
                    <a:pt x="144304" y="172402"/>
                  </a:cubicBezTo>
                  <a:lnTo>
                    <a:pt x="144304" y="0"/>
                  </a:lnTo>
                  <a:lnTo>
                    <a:pt x="0" y="0"/>
                  </a:lnTo>
                  <a:lnTo>
                    <a:pt x="0" y="172402"/>
                  </a:lnTo>
                  <a:close/>
                  <a:moveTo>
                    <a:pt x="72199" y="41910"/>
                  </a:moveTo>
                  <a:cubicBezTo>
                    <a:pt x="102013" y="41910"/>
                    <a:pt x="126111" y="65722"/>
                    <a:pt x="126111" y="95250"/>
                  </a:cubicBezTo>
                  <a:cubicBezTo>
                    <a:pt x="126111" y="124777"/>
                    <a:pt x="102013" y="148590"/>
                    <a:pt x="72199" y="148590"/>
                  </a:cubicBezTo>
                  <a:cubicBezTo>
                    <a:pt x="42386" y="148590"/>
                    <a:pt x="18288" y="124777"/>
                    <a:pt x="18288" y="95250"/>
                  </a:cubicBezTo>
                  <a:cubicBezTo>
                    <a:pt x="18288" y="65722"/>
                    <a:pt x="42291" y="41910"/>
                    <a:pt x="72199" y="41910"/>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0F81A15-1F6F-D77B-5B40-B80D8244E62F}"/>
                </a:ext>
              </a:extLst>
            </p:cNvPr>
            <p:cNvSpPr/>
            <p:nvPr/>
          </p:nvSpPr>
          <p:spPr>
            <a:xfrm>
              <a:off x="8568689" y="2295948"/>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F965AA1-21E4-D92C-2E43-B993725CCD0A}"/>
                </a:ext>
              </a:extLst>
            </p:cNvPr>
            <p:cNvSpPr/>
            <p:nvPr/>
          </p:nvSpPr>
          <p:spPr>
            <a:xfrm>
              <a:off x="8598502" y="2378815"/>
              <a:ext cx="84581" cy="83820"/>
            </a:xfrm>
            <a:custGeom>
              <a:avLst/>
              <a:gdLst>
                <a:gd name="connsiteX0" fmla="*/ 42291 w 84581"/>
                <a:gd name="connsiteY0" fmla="*/ 83820 h 83820"/>
                <a:gd name="connsiteX1" fmla="*/ 84582 w 84581"/>
                <a:gd name="connsiteY1" fmla="*/ 41910 h 83820"/>
                <a:gd name="connsiteX2" fmla="*/ 42291 w 84581"/>
                <a:gd name="connsiteY2" fmla="*/ 0 h 83820"/>
                <a:gd name="connsiteX3" fmla="*/ 0 w 84581"/>
                <a:gd name="connsiteY3" fmla="*/ 41910 h 83820"/>
                <a:gd name="connsiteX4" fmla="*/ 42291 w 84581"/>
                <a:gd name="connsiteY4" fmla="*/ 83820 h 83820"/>
                <a:gd name="connsiteX5" fmla="*/ 42291 w 84581"/>
                <a:gd name="connsiteY5" fmla="*/ 30480 h 83820"/>
                <a:gd name="connsiteX6" fmla="*/ 54769 w 84581"/>
                <a:gd name="connsiteY6" fmla="*/ 42863 h 83820"/>
                <a:gd name="connsiteX7" fmla="*/ 42291 w 84581"/>
                <a:gd name="connsiteY7" fmla="*/ 55245 h 83820"/>
                <a:gd name="connsiteX8" fmla="*/ 29813 w 84581"/>
                <a:gd name="connsiteY8" fmla="*/ 42863 h 83820"/>
                <a:gd name="connsiteX9" fmla="*/ 42291 w 84581"/>
                <a:gd name="connsiteY9" fmla="*/ 3048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1" h="83820">
                  <a:moveTo>
                    <a:pt x="42291" y="83820"/>
                  </a:moveTo>
                  <a:cubicBezTo>
                    <a:pt x="65341" y="83820"/>
                    <a:pt x="84582" y="64770"/>
                    <a:pt x="84582" y="41910"/>
                  </a:cubicBezTo>
                  <a:cubicBezTo>
                    <a:pt x="84582" y="19050"/>
                    <a:pt x="65341" y="0"/>
                    <a:pt x="42291" y="0"/>
                  </a:cubicBezTo>
                  <a:cubicBezTo>
                    <a:pt x="19240" y="0"/>
                    <a:pt x="0" y="19050"/>
                    <a:pt x="0" y="41910"/>
                  </a:cubicBezTo>
                  <a:cubicBezTo>
                    <a:pt x="0" y="64770"/>
                    <a:pt x="19240" y="83820"/>
                    <a:pt x="42291" y="83820"/>
                  </a:cubicBezTo>
                  <a:close/>
                  <a:moveTo>
                    <a:pt x="42291" y="30480"/>
                  </a:moveTo>
                  <a:cubicBezTo>
                    <a:pt x="49054" y="30480"/>
                    <a:pt x="54769" y="36195"/>
                    <a:pt x="54769" y="42863"/>
                  </a:cubicBezTo>
                  <a:cubicBezTo>
                    <a:pt x="54769" y="49530"/>
                    <a:pt x="48958" y="55245"/>
                    <a:pt x="42291" y="55245"/>
                  </a:cubicBezTo>
                  <a:cubicBezTo>
                    <a:pt x="35623" y="55245"/>
                    <a:pt x="29813" y="49530"/>
                    <a:pt x="29813" y="42863"/>
                  </a:cubicBezTo>
                  <a:cubicBezTo>
                    <a:pt x="29813" y="36195"/>
                    <a:pt x="35623" y="30480"/>
                    <a:pt x="42291" y="30480"/>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F4E43A0F-CD3E-3DA5-E3AB-C5F60BA5BCEE}"/>
                </a:ext>
              </a:extLst>
            </p:cNvPr>
            <p:cNvSpPr/>
            <p:nvPr/>
          </p:nvSpPr>
          <p:spPr>
            <a:xfrm>
              <a:off x="8568689" y="2325476"/>
              <a:ext cx="144208" cy="243839"/>
            </a:xfrm>
            <a:custGeom>
              <a:avLst/>
              <a:gdLst>
                <a:gd name="connsiteX0" fmla="*/ 0 w 144208"/>
                <a:gd name="connsiteY0" fmla="*/ 172402 h 243839"/>
                <a:gd name="connsiteX1" fmla="*/ 72104 w 144208"/>
                <a:gd name="connsiteY1" fmla="*/ 243840 h 243839"/>
                <a:gd name="connsiteX2" fmla="*/ 144208 w 144208"/>
                <a:gd name="connsiteY2" fmla="*/ 172402 h 243839"/>
                <a:gd name="connsiteX3" fmla="*/ 144208 w 144208"/>
                <a:gd name="connsiteY3" fmla="*/ 0 h 243839"/>
                <a:gd name="connsiteX4" fmla="*/ 0 w 144208"/>
                <a:gd name="connsiteY4" fmla="*/ 0 h 243839"/>
                <a:gd name="connsiteX5" fmla="*/ 0 w 144208"/>
                <a:gd name="connsiteY5" fmla="*/ 172402 h 243839"/>
                <a:gd name="connsiteX6" fmla="*/ 72104 w 144208"/>
                <a:gd name="connsiteY6" fmla="*/ 41910 h 243839"/>
                <a:gd name="connsiteX7" fmla="*/ 126016 w 144208"/>
                <a:gd name="connsiteY7" fmla="*/ 95250 h 243839"/>
                <a:gd name="connsiteX8" fmla="*/ 72104 w 144208"/>
                <a:gd name="connsiteY8" fmla="*/ 148590 h 243839"/>
                <a:gd name="connsiteX9" fmla="*/ 18193 w 144208"/>
                <a:gd name="connsiteY9" fmla="*/ 95250 h 243839"/>
                <a:gd name="connsiteX10" fmla="*/ 72104 w 144208"/>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08" h="243839">
                  <a:moveTo>
                    <a:pt x="0" y="172402"/>
                  </a:moveTo>
                  <a:cubicBezTo>
                    <a:pt x="0" y="211455"/>
                    <a:pt x="32671" y="243840"/>
                    <a:pt x="72104" y="243840"/>
                  </a:cubicBezTo>
                  <a:cubicBezTo>
                    <a:pt x="111538" y="243840"/>
                    <a:pt x="144208" y="211455"/>
                    <a:pt x="144208" y="172402"/>
                  </a:cubicBezTo>
                  <a:lnTo>
                    <a:pt x="144208" y="0"/>
                  </a:lnTo>
                  <a:lnTo>
                    <a:pt x="0" y="0"/>
                  </a:lnTo>
                  <a:lnTo>
                    <a:pt x="0" y="172402"/>
                  </a:lnTo>
                  <a:close/>
                  <a:moveTo>
                    <a:pt x="72104" y="41910"/>
                  </a:moveTo>
                  <a:cubicBezTo>
                    <a:pt x="101917" y="41910"/>
                    <a:pt x="126016" y="65723"/>
                    <a:pt x="126016" y="95250"/>
                  </a:cubicBezTo>
                  <a:cubicBezTo>
                    <a:pt x="126016" y="124777"/>
                    <a:pt x="102013" y="148590"/>
                    <a:pt x="72104" y="148590"/>
                  </a:cubicBezTo>
                  <a:cubicBezTo>
                    <a:pt x="42291" y="148590"/>
                    <a:pt x="18193" y="124777"/>
                    <a:pt x="18193" y="95250"/>
                  </a:cubicBezTo>
                  <a:cubicBezTo>
                    <a:pt x="18193" y="65723"/>
                    <a:pt x="42291" y="41910"/>
                    <a:pt x="72104" y="41910"/>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17C43878-F4D8-CBDF-83F1-24D10F494F0B}"/>
                </a:ext>
              </a:extLst>
            </p:cNvPr>
            <p:cNvSpPr/>
            <p:nvPr/>
          </p:nvSpPr>
          <p:spPr>
            <a:xfrm>
              <a:off x="8568689" y="2266421"/>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19CC8C1E-D753-4C75-4AD6-8B3E0E06D651}"/>
                </a:ext>
              </a:extLst>
            </p:cNvPr>
            <p:cNvSpPr/>
            <p:nvPr/>
          </p:nvSpPr>
          <p:spPr>
            <a:xfrm>
              <a:off x="8743759" y="2117831"/>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7A471242-5EC0-FEE6-C0C8-92FAFB3BD883}"/>
                </a:ext>
              </a:extLst>
            </p:cNvPr>
            <p:cNvSpPr/>
            <p:nvPr/>
          </p:nvSpPr>
          <p:spPr>
            <a:xfrm>
              <a:off x="8503252" y="2117831"/>
              <a:ext cx="17335" cy="17144"/>
            </a:xfrm>
            <a:custGeom>
              <a:avLst/>
              <a:gdLst>
                <a:gd name="connsiteX0" fmla="*/ 17335 w 17335"/>
                <a:gd name="connsiteY0" fmla="*/ 8573 h 17144"/>
                <a:gd name="connsiteX1" fmla="*/ 8668 w 17335"/>
                <a:gd name="connsiteY1" fmla="*/ 17145 h 17144"/>
                <a:gd name="connsiteX2" fmla="*/ 0 w 17335"/>
                <a:gd name="connsiteY2" fmla="*/ 8573 h 17144"/>
                <a:gd name="connsiteX3" fmla="*/ 8668 w 17335"/>
                <a:gd name="connsiteY3" fmla="*/ 0 h 17144"/>
                <a:gd name="connsiteX4" fmla="*/ 17335 w 17335"/>
                <a:gd name="connsiteY4" fmla="*/ 8573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585367EA-414E-376C-674A-E12A35F29180}"/>
                </a:ext>
              </a:extLst>
            </p:cNvPr>
            <p:cNvSpPr/>
            <p:nvPr/>
          </p:nvSpPr>
          <p:spPr>
            <a:xfrm>
              <a:off x="8762046" y="2510261"/>
              <a:ext cx="17335" cy="17144"/>
            </a:xfrm>
            <a:custGeom>
              <a:avLst/>
              <a:gdLst>
                <a:gd name="connsiteX0" fmla="*/ 8668 w 17335"/>
                <a:gd name="connsiteY0" fmla="*/ 0 h 17144"/>
                <a:gd name="connsiteX1" fmla="*/ 17336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3F1BF0A-613C-89C7-D286-8E759BF9655F}"/>
                </a:ext>
              </a:extLst>
            </p:cNvPr>
            <p:cNvSpPr/>
            <p:nvPr/>
          </p:nvSpPr>
          <p:spPr>
            <a:xfrm>
              <a:off x="8514778" y="2415011"/>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01B8365-5597-BA6B-2A97-DD7D804C9AF4}"/>
                </a:ext>
              </a:extLst>
            </p:cNvPr>
            <p:cNvSpPr/>
            <p:nvPr/>
          </p:nvSpPr>
          <p:spPr>
            <a:xfrm>
              <a:off x="8436863" y="2534073"/>
              <a:ext cx="17335" cy="17144"/>
            </a:xfrm>
            <a:custGeom>
              <a:avLst/>
              <a:gdLst>
                <a:gd name="connsiteX0" fmla="*/ 8668 w 17335"/>
                <a:gd name="connsiteY0" fmla="*/ 0 h 17144"/>
                <a:gd name="connsiteX1" fmla="*/ 17335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938ECF49-85F9-549F-0AE8-1D1CEE715B0D}"/>
                </a:ext>
              </a:extLst>
            </p:cNvPr>
            <p:cNvSpPr/>
            <p:nvPr/>
          </p:nvSpPr>
          <p:spPr>
            <a:xfrm>
              <a:off x="8262746" y="211116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CB90A08C-A803-079C-DF80-FDA2B4687A31}"/>
                </a:ext>
              </a:extLst>
            </p:cNvPr>
            <p:cNvSpPr/>
            <p:nvPr/>
          </p:nvSpPr>
          <p:spPr>
            <a:xfrm>
              <a:off x="8257031" y="2343573"/>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grpSp>
      <p:sp>
        <p:nvSpPr>
          <p:cNvPr id="51" name="TextBox 50">
            <a:extLst>
              <a:ext uri="{FF2B5EF4-FFF2-40B4-BE49-F238E27FC236}">
                <a16:creationId xmlns:a16="http://schemas.microsoft.com/office/drawing/2014/main" id="{AB04CBFC-C501-75A7-D801-5D992723539F}"/>
              </a:ext>
            </a:extLst>
          </p:cNvPr>
          <p:cNvSpPr txBox="1"/>
          <p:nvPr/>
        </p:nvSpPr>
        <p:spPr>
          <a:xfrm>
            <a:off x="840304" y="5272156"/>
            <a:ext cx="2836987" cy="61555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p:txBody>
      </p:sp>
    </p:spTree>
    <p:extLst>
      <p:ext uri="{BB962C8B-B14F-4D97-AF65-F5344CB8AC3E}">
        <p14:creationId xmlns:p14="http://schemas.microsoft.com/office/powerpoint/2010/main" val="32007555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35B9F6-E150-B12E-D885-8EAA93F055F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1475" y="435446"/>
            <a:ext cx="1748003" cy="1419460"/>
          </a:xfrm>
          <a:prstGeom prst="rect">
            <a:avLst/>
          </a:prstGeom>
        </p:spPr>
      </p:pic>
      <p:sp>
        <p:nvSpPr>
          <p:cNvPr id="2" name="Rectangle: Rounded Corners 1">
            <a:extLst>
              <a:ext uri="{FF2B5EF4-FFF2-40B4-BE49-F238E27FC236}">
                <a16:creationId xmlns:a16="http://schemas.microsoft.com/office/drawing/2014/main" id="{D5E81067-1209-FBA8-778B-F809BA59C5F7}"/>
              </a:ext>
            </a:extLst>
          </p:cNvPr>
          <p:cNvSpPr/>
          <p:nvPr/>
        </p:nvSpPr>
        <p:spPr>
          <a:xfrm rot="1037778">
            <a:off x="9003173" y="1200353"/>
            <a:ext cx="2062715" cy="2062715"/>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 name="Picture 91">
            <a:extLst>
              <a:ext uri="{FF2B5EF4-FFF2-40B4-BE49-F238E27FC236}">
                <a16:creationId xmlns:a16="http://schemas.microsoft.com/office/drawing/2014/main" id="{5D33B1D9-EDC6-13DB-9898-21E920E7A9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0987015">
            <a:off x="8964790" y="1004639"/>
            <a:ext cx="2169071" cy="2078990"/>
          </a:xfrm>
          <a:prstGeom prst="roundRect">
            <a:avLst>
              <a:gd name="adj" fmla="val 14834"/>
            </a:avLst>
          </a:prstGeom>
          <a:ln w="76200">
            <a:solidFill>
              <a:schemeClr val="bg1"/>
            </a:solidFill>
          </a:ln>
          <a:effectLst>
            <a:outerShdw blurRad="63500" sx="101000" sy="101000" algn="ctr" rotWithShape="0">
              <a:prstClr val="black">
                <a:alpha val="20000"/>
              </a:prstClr>
            </a:outerShdw>
          </a:effectLst>
        </p:spPr>
      </p:pic>
      <p:grpSp>
        <p:nvGrpSpPr>
          <p:cNvPr id="94" name="Graphic 5">
            <a:extLst>
              <a:ext uri="{FF2B5EF4-FFF2-40B4-BE49-F238E27FC236}">
                <a16:creationId xmlns:a16="http://schemas.microsoft.com/office/drawing/2014/main" id="{370A308D-114F-CD90-9557-022124AD2063}"/>
              </a:ext>
            </a:extLst>
          </p:cNvPr>
          <p:cNvGrpSpPr/>
          <p:nvPr/>
        </p:nvGrpSpPr>
        <p:grpSpPr>
          <a:xfrm>
            <a:off x="9783574" y="731519"/>
            <a:ext cx="277563" cy="285964"/>
            <a:chOff x="2126383" y="557880"/>
            <a:chExt cx="559115" cy="576039"/>
          </a:xfrm>
        </p:grpSpPr>
        <p:sp>
          <p:nvSpPr>
            <p:cNvPr id="95" name="Freeform: Shape 94">
              <a:extLst>
                <a:ext uri="{FF2B5EF4-FFF2-40B4-BE49-F238E27FC236}">
                  <a16:creationId xmlns:a16="http://schemas.microsoft.com/office/drawing/2014/main" id="{E8DCF55B-698E-036D-1217-DFD2B3109A4B}"/>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F550FC6D-C017-035B-7EE1-ACBB558DF98D}"/>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88C9927E-A60F-200A-AF55-65D1E92D89E6}"/>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8844B155-8A36-450F-8C75-DB99F79B00EB}"/>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335100CB-7AFD-F749-0C2B-D48A14848EA4}"/>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FB667941-BA47-EF65-D6C2-64B5483CDFB2}"/>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DDD0A5D3-A183-406A-EBD2-218EA820A4C5}"/>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F66E4EA1-AF69-561D-7E20-0A5148D86FD1}"/>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A83A842A-182F-CC81-2C72-2F88A79E9FF3}"/>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5A864DCC-1A68-0B04-F0CD-ECB30E3BA1D4}"/>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8BCBF238-9CAB-83C9-D77A-7EAB80D170A4}"/>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sp>
        <p:nvSpPr>
          <p:cNvPr id="6" name="Rectangle: Rounded Corners 5">
            <a:extLst>
              <a:ext uri="{FF2B5EF4-FFF2-40B4-BE49-F238E27FC236}">
                <a16:creationId xmlns:a16="http://schemas.microsoft.com/office/drawing/2014/main" id="{11F8CEF7-798A-D6B2-1C0E-A711DE33071A}"/>
              </a:ext>
            </a:extLst>
          </p:cNvPr>
          <p:cNvSpPr/>
          <p:nvPr/>
        </p:nvSpPr>
        <p:spPr>
          <a:xfrm rot="1037778">
            <a:off x="1423858" y="3897834"/>
            <a:ext cx="2062715" cy="2062715"/>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9" name="Picture 138">
            <a:extLst>
              <a:ext uri="{FF2B5EF4-FFF2-40B4-BE49-F238E27FC236}">
                <a16:creationId xmlns:a16="http://schemas.microsoft.com/office/drawing/2014/main" id="{72367872-6879-A100-6EB6-BDE85B4C860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63859" y="3860343"/>
            <a:ext cx="2131885" cy="1964701"/>
          </a:xfrm>
          <a:prstGeom prst="roundRect">
            <a:avLst/>
          </a:prstGeom>
          <a:effectLst>
            <a:outerShdw blurRad="63500" sx="102000" sy="102000" algn="ctr" rotWithShape="0">
              <a:prstClr val="black">
                <a:alpha val="24000"/>
              </a:prstClr>
            </a:outerShdw>
          </a:effectLst>
        </p:spPr>
      </p:pic>
      <p:grpSp>
        <p:nvGrpSpPr>
          <p:cNvPr id="140" name="Graphic 5">
            <a:extLst>
              <a:ext uri="{FF2B5EF4-FFF2-40B4-BE49-F238E27FC236}">
                <a16:creationId xmlns:a16="http://schemas.microsoft.com/office/drawing/2014/main" id="{B67F620C-C05E-81B5-D307-1B268DC60A9B}"/>
              </a:ext>
            </a:extLst>
          </p:cNvPr>
          <p:cNvGrpSpPr/>
          <p:nvPr/>
        </p:nvGrpSpPr>
        <p:grpSpPr>
          <a:xfrm>
            <a:off x="2091019" y="3654027"/>
            <a:ext cx="277563" cy="285964"/>
            <a:chOff x="2126383" y="557880"/>
            <a:chExt cx="559115" cy="576039"/>
          </a:xfrm>
        </p:grpSpPr>
        <p:sp>
          <p:nvSpPr>
            <p:cNvPr id="141" name="Freeform: Shape 140">
              <a:extLst>
                <a:ext uri="{FF2B5EF4-FFF2-40B4-BE49-F238E27FC236}">
                  <a16:creationId xmlns:a16="http://schemas.microsoft.com/office/drawing/2014/main" id="{7590E595-F1D2-68DC-6CC1-F51D7B9458D6}"/>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129DFB00-2C68-F6AE-D039-02DE857FD6DF}"/>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62937D54-C65F-3593-9913-D5AD49F45F23}"/>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AE4C2B19-D2C0-D73F-669A-6D881A759B8A}"/>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18893EE8-8AA9-441F-123F-0E0610305DBE}"/>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41F01CA9-4C99-FBAD-DD06-ECC5D2DC6A82}"/>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3B79DC0D-401D-B201-5822-9DB9669D9C0A}"/>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CD90D49A-91E2-8FB3-2C4B-DCCE38E65AC2}"/>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9236E116-62D3-C481-86A3-738B6EBAEECE}"/>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0F6C32E9-6CE5-2CA8-015C-29CED7AE0E3C}"/>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A872EEF3-4D9B-79D4-8C2E-9DA83CA5C26D}"/>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sp>
        <p:nvSpPr>
          <p:cNvPr id="152" name="TextBox 151">
            <a:extLst>
              <a:ext uri="{FF2B5EF4-FFF2-40B4-BE49-F238E27FC236}">
                <a16:creationId xmlns:a16="http://schemas.microsoft.com/office/drawing/2014/main" id="{07298B58-C0D4-B0A4-26E6-6554D7612F15}"/>
              </a:ext>
            </a:extLst>
          </p:cNvPr>
          <p:cNvSpPr txBox="1"/>
          <p:nvPr/>
        </p:nvSpPr>
        <p:spPr>
          <a:xfrm>
            <a:off x="1906203" y="1234194"/>
            <a:ext cx="6494220" cy="1862048"/>
          </a:xfrm>
          <a:prstGeom prst="rect">
            <a:avLst/>
          </a:prstGeom>
          <a:noFill/>
        </p:spPr>
        <p:txBody>
          <a:bodyPr wrap="square">
            <a:spAutoFit/>
          </a:bodyPr>
          <a:lstStyle/>
          <a:p>
            <a:pPr algn="justLow" rtl="1">
              <a:lnSpc>
                <a:spcPct val="2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a:t>
            </a:r>
          </a:p>
        </p:txBody>
      </p:sp>
      <p:grpSp>
        <p:nvGrpSpPr>
          <p:cNvPr id="153" name="Group 152">
            <a:extLst>
              <a:ext uri="{FF2B5EF4-FFF2-40B4-BE49-F238E27FC236}">
                <a16:creationId xmlns:a16="http://schemas.microsoft.com/office/drawing/2014/main" id="{440C6CAD-83A6-CAE0-887B-2B422D97D13A}"/>
              </a:ext>
            </a:extLst>
          </p:cNvPr>
          <p:cNvGrpSpPr/>
          <p:nvPr/>
        </p:nvGrpSpPr>
        <p:grpSpPr>
          <a:xfrm>
            <a:off x="5041031" y="791634"/>
            <a:ext cx="3364697" cy="428482"/>
            <a:chOff x="2239637" y="3399958"/>
            <a:chExt cx="3364697" cy="428482"/>
          </a:xfrm>
        </p:grpSpPr>
        <p:pic>
          <p:nvPicPr>
            <p:cNvPr id="154" name="Picture 153">
              <a:extLst>
                <a:ext uri="{FF2B5EF4-FFF2-40B4-BE49-F238E27FC236}">
                  <a16:creationId xmlns:a16="http://schemas.microsoft.com/office/drawing/2014/main" id="{BC6CC0AB-5195-F67F-BE3D-75FC41F7F9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155" name="Picture 154">
              <a:extLst>
                <a:ext uri="{FF2B5EF4-FFF2-40B4-BE49-F238E27FC236}">
                  <a16:creationId xmlns:a16="http://schemas.microsoft.com/office/drawing/2014/main" id="{1F22450F-1771-0589-9348-9D8499E638B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56" name="Picture 155">
              <a:extLst>
                <a:ext uri="{FF2B5EF4-FFF2-40B4-BE49-F238E27FC236}">
                  <a16:creationId xmlns:a16="http://schemas.microsoft.com/office/drawing/2014/main" id="{7D2AE270-189B-1C2A-1B32-A176DAC4D7C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57" name="Picture 156">
              <a:extLst>
                <a:ext uri="{FF2B5EF4-FFF2-40B4-BE49-F238E27FC236}">
                  <a16:creationId xmlns:a16="http://schemas.microsoft.com/office/drawing/2014/main" id="{D0F6C0B0-23E9-B34E-B434-43FB0FAF626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58" name="Picture 157">
              <a:extLst>
                <a:ext uri="{FF2B5EF4-FFF2-40B4-BE49-F238E27FC236}">
                  <a16:creationId xmlns:a16="http://schemas.microsoft.com/office/drawing/2014/main" id="{DBBEF198-6A3C-3642-7D0A-36936492CC1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59" name="Picture 158">
              <a:extLst>
                <a:ext uri="{FF2B5EF4-FFF2-40B4-BE49-F238E27FC236}">
                  <a16:creationId xmlns:a16="http://schemas.microsoft.com/office/drawing/2014/main" id="{98E84010-8135-ECBB-0C71-A4B69136A2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60" name="Picture 159">
              <a:extLst>
                <a:ext uri="{FF2B5EF4-FFF2-40B4-BE49-F238E27FC236}">
                  <a16:creationId xmlns:a16="http://schemas.microsoft.com/office/drawing/2014/main" id="{D3C307A3-6CE6-051F-6081-6C5E8836819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61" name="TextBox 160">
            <a:extLst>
              <a:ext uri="{FF2B5EF4-FFF2-40B4-BE49-F238E27FC236}">
                <a16:creationId xmlns:a16="http://schemas.microsoft.com/office/drawing/2014/main" id="{20A1C943-FED1-AA23-FF2E-BEAAA71CF9BD}"/>
              </a:ext>
            </a:extLst>
          </p:cNvPr>
          <p:cNvSpPr txBox="1"/>
          <p:nvPr/>
        </p:nvSpPr>
        <p:spPr>
          <a:xfrm>
            <a:off x="5119006" y="731519"/>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62" name="TextBox 161">
            <a:extLst>
              <a:ext uri="{FF2B5EF4-FFF2-40B4-BE49-F238E27FC236}">
                <a16:creationId xmlns:a16="http://schemas.microsoft.com/office/drawing/2014/main" id="{0FF8BD13-586A-3AD3-0F19-030C81956BAA}"/>
              </a:ext>
            </a:extLst>
          </p:cNvPr>
          <p:cNvSpPr txBox="1"/>
          <p:nvPr/>
        </p:nvSpPr>
        <p:spPr>
          <a:xfrm>
            <a:off x="4232952" y="4224411"/>
            <a:ext cx="6494220" cy="1862048"/>
          </a:xfrm>
          <a:prstGeom prst="rect">
            <a:avLst/>
          </a:prstGeom>
          <a:noFill/>
        </p:spPr>
        <p:txBody>
          <a:bodyPr wrap="square">
            <a:spAutoFit/>
          </a:bodyPr>
          <a:lstStyle/>
          <a:p>
            <a:pPr algn="justLow" rtl="1">
              <a:lnSpc>
                <a:spcPct val="2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a:t>
            </a:r>
          </a:p>
        </p:txBody>
      </p:sp>
      <p:grpSp>
        <p:nvGrpSpPr>
          <p:cNvPr id="163" name="Group 162">
            <a:extLst>
              <a:ext uri="{FF2B5EF4-FFF2-40B4-BE49-F238E27FC236}">
                <a16:creationId xmlns:a16="http://schemas.microsoft.com/office/drawing/2014/main" id="{C32333C9-B37E-115B-3406-28E010BB84E3}"/>
              </a:ext>
            </a:extLst>
          </p:cNvPr>
          <p:cNvGrpSpPr/>
          <p:nvPr/>
        </p:nvGrpSpPr>
        <p:grpSpPr>
          <a:xfrm>
            <a:off x="7367780" y="3781851"/>
            <a:ext cx="3364697" cy="428482"/>
            <a:chOff x="2239637" y="3399958"/>
            <a:chExt cx="3364697" cy="428482"/>
          </a:xfrm>
        </p:grpSpPr>
        <p:pic>
          <p:nvPicPr>
            <p:cNvPr id="164" name="Picture 163">
              <a:extLst>
                <a:ext uri="{FF2B5EF4-FFF2-40B4-BE49-F238E27FC236}">
                  <a16:creationId xmlns:a16="http://schemas.microsoft.com/office/drawing/2014/main" id="{B76634B9-BA29-313A-78CC-175FF5EE97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165" name="Picture 164">
              <a:extLst>
                <a:ext uri="{FF2B5EF4-FFF2-40B4-BE49-F238E27FC236}">
                  <a16:creationId xmlns:a16="http://schemas.microsoft.com/office/drawing/2014/main" id="{FF7BC651-1F02-E819-7962-63D17444A47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66" name="Picture 165">
              <a:extLst>
                <a:ext uri="{FF2B5EF4-FFF2-40B4-BE49-F238E27FC236}">
                  <a16:creationId xmlns:a16="http://schemas.microsoft.com/office/drawing/2014/main" id="{1A634A9F-FFEE-DA34-1F5E-06281440900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67" name="Picture 166">
              <a:extLst>
                <a:ext uri="{FF2B5EF4-FFF2-40B4-BE49-F238E27FC236}">
                  <a16:creationId xmlns:a16="http://schemas.microsoft.com/office/drawing/2014/main" id="{A70A20DF-4EFE-8B3B-4FB3-584C6E0CA94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68" name="Picture 167">
              <a:extLst>
                <a:ext uri="{FF2B5EF4-FFF2-40B4-BE49-F238E27FC236}">
                  <a16:creationId xmlns:a16="http://schemas.microsoft.com/office/drawing/2014/main" id="{7EA7B56A-19DB-D9AE-C4B3-C7426E14DE4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69" name="Picture 168">
              <a:extLst>
                <a:ext uri="{FF2B5EF4-FFF2-40B4-BE49-F238E27FC236}">
                  <a16:creationId xmlns:a16="http://schemas.microsoft.com/office/drawing/2014/main" id="{46D3458B-CD0A-2E02-5F00-7BFBD2D459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70" name="Picture 169">
              <a:extLst>
                <a:ext uri="{FF2B5EF4-FFF2-40B4-BE49-F238E27FC236}">
                  <a16:creationId xmlns:a16="http://schemas.microsoft.com/office/drawing/2014/main" id="{0D2902F3-6AF6-FB01-23F5-7739D9B6FAF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71" name="TextBox 170">
            <a:extLst>
              <a:ext uri="{FF2B5EF4-FFF2-40B4-BE49-F238E27FC236}">
                <a16:creationId xmlns:a16="http://schemas.microsoft.com/office/drawing/2014/main" id="{B85E54D5-45FE-808C-2278-81E6923EFAAF}"/>
              </a:ext>
            </a:extLst>
          </p:cNvPr>
          <p:cNvSpPr txBox="1"/>
          <p:nvPr/>
        </p:nvSpPr>
        <p:spPr>
          <a:xfrm>
            <a:off x="7445755" y="3721736"/>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Tree>
    <p:extLst>
      <p:ext uri="{BB962C8B-B14F-4D97-AF65-F5344CB8AC3E}">
        <p14:creationId xmlns:p14="http://schemas.microsoft.com/office/powerpoint/2010/main" val="3241960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barn(inVertical)">
                                      <p:cBhvr>
                                        <p:cTn id="15" dur="500"/>
                                        <p:tgtEl>
                                          <p:spTgt spid="9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wipe(down)">
                                      <p:cBhvr>
                                        <p:cTn id="19" dur="500"/>
                                        <p:tgtEl>
                                          <p:spTgt spid="9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wipe(down)">
                                      <p:cBhvr>
                                        <p:cTn id="27" dur="500"/>
                                        <p:tgtEl>
                                          <p:spTgt spid="13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40"/>
                                        </p:tgtEl>
                                        <p:attrNameLst>
                                          <p:attrName>style.visibility</p:attrName>
                                        </p:attrNameLst>
                                      </p:cBhvr>
                                      <p:to>
                                        <p:strVal val="visible"/>
                                      </p:to>
                                    </p:set>
                                    <p:animEffect transition="in" filter="wipe(down)">
                                      <p:cBhvr>
                                        <p:cTn id="31" dur="500"/>
                                        <p:tgtEl>
                                          <p:spTgt spid="140"/>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61"/>
                                        </p:tgtEl>
                                        <p:attrNameLst>
                                          <p:attrName>style.visibility</p:attrName>
                                        </p:attrNameLst>
                                      </p:cBhvr>
                                      <p:to>
                                        <p:strVal val="visible"/>
                                      </p:to>
                                    </p:set>
                                    <p:anim calcmode="lin" valueType="num">
                                      <p:cBhvr>
                                        <p:cTn id="41" dur="500" fill="hold"/>
                                        <p:tgtEl>
                                          <p:spTgt spid="161"/>
                                        </p:tgtEl>
                                        <p:attrNameLst>
                                          <p:attrName>ppt_w</p:attrName>
                                        </p:attrNameLst>
                                      </p:cBhvr>
                                      <p:tavLst>
                                        <p:tav tm="0">
                                          <p:val>
                                            <p:fltVal val="0"/>
                                          </p:val>
                                        </p:tav>
                                        <p:tav tm="100000">
                                          <p:val>
                                            <p:strVal val="#ppt_w"/>
                                          </p:val>
                                        </p:tav>
                                      </p:tavLst>
                                    </p:anim>
                                    <p:anim calcmode="lin" valueType="num">
                                      <p:cBhvr>
                                        <p:cTn id="42" dur="500" fill="hold"/>
                                        <p:tgtEl>
                                          <p:spTgt spid="161"/>
                                        </p:tgtEl>
                                        <p:attrNameLst>
                                          <p:attrName>ppt_h</p:attrName>
                                        </p:attrNameLst>
                                      </p:cBhvr>
                                      <p:tavLst>
                                        <p:tav tm="0">
                                          <p:val>
                                            <p:fltVal val="0"/>
                                          </p:val>
                                        </p:tav>
                                        <p:tav tm="100000">
                                          <p:val>
                                            <p:strVal val="#ppt_h"/>
                                          </p:val>
                                        </p:tav>
                                      </p:tavLst>
                                    </p:anim>
                                    <p:animEffect transition="in" filter="fade">
                                      <p:cBhvr>
                                        <p:cTn id="43" dur="500"/>
                                        <p:tgtEl>
                                          <p:spTgt spid="161"/>
                                        </p:tgtEl>
                                      </p:cBhvr>
                                    </p:animEffect>
                                  </p:childTnLst>
                                </p:cTn>
                              </p:par>
                            </p:childTnLst>
                          </p:cTn>
                        </p:par>
                        <p:par>
                          <p:cTn id="44" fill="hold">
                            <p:stCondLst>
                              <p:cond delay="4500"/>
                            </p:stCondLst>
                            <p:childTnLst>
                              <p:par>
                                <p:cTn id="45" presetID="22" presetClass="entr" presetSubtype="2" fill="hold" grpId="0" nodeType="afterEffect">
                                  <p:stCondLst>
                                    <p:cond delay="0"/>
                                  </p:stCondLst>
                                  <p:childTnLst>
                                    <p:set>
                                      <p:cBhvr>
                                        <p:cTn id="46" dur="1" fill="hold">
                                          <p:stCondLst>
                                            <p:cond delay="0"/>
                                          </p:stCondLst>
                                        </p:cTn>
                                        <p:tgtEl>
                                          <p:spTgt spid="152"/>
                                        </p:tgtEl>
                                        <p:attrNameLst>
                                          <p:attrName>style.visibility</p:attrName>
                                        </p:attrNameLst>
                                      </p:cBhvr>
                                      <p:to>
                                        <p:strVal val="visible"/>
                                      </p:to>
                                    </p:set>
                                    <p:animEffect transition="in" filter="wipe(right)">
                                      <p:cBhvr>
                                        <p:cTn id="47" dur="500"/>
                                        <p:tgtEl>
                                          <p:spTgt spid="152"/>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163"/>
                                        </p:tgtEl>
                                        <p:attrNameLst>
                                          <p:attrName>style.visibility</p:attrName>
                                        </p:attrNameLst>
                                      </p:cBhvr>
                                      <p:to>
                                        <p:strVal val="visible"/>
                                      </p:to>
                                    </p:set>
                                    <p:anim calcmode="lin" valueType="num">
                                      <p:cBhvr>
                                        <p:cTn id="51" dur="500" fill="hold"/>
                                        <p:tgtEl>
                                          <p:spTgt spid="163"/>
                                        </p:tgtEl>
                                        <p:attrNameLst>
                                          <p:attrName>ppt_w</p:attrName>
                                        </p:attrNameLst>
                                      </p:cBhvr>
                                      <p:tavLst>
                                        <p:tav tm="0">
                                          <p:val>
                                            <p:fltVal val="0"/>
                                          </p:val>
                                        </p:tav>
                                        <p:tav tm="100000">
                                          <p:val>
                                            <p:strVal val="#ppt_w"/>
                                          </p:val>
                                        </p:tav>
                                      </p:tavLst>
                                    </p:anim>
                                    <p:anim calcmode="lin" valueType="num">
                                      <p:cBhvr>
                                        <p:cTn id="52" dur="500" fill="hold"/>
                                        <p:tgtEl>
                                          <p:spTgt spid="163"/>
                                        </p:tgtEl>
                                        <p:attrNameLst>
                                          <p:attrName>ppt_h</p:attrName>
                                        </p:attrNameLst>
                                      </p:cBhvr>
                                      <p:tavLst>
                                        <p:tav tm="0">
                                          <p:val>
                                            <p:fltVal val="0"/>
                                          </p:val>
                                        </p:tav>
                                        <p:tav tm="100000">
                                          <p:val>
                                            <p:strVal val="#ppt_h"/>
                                          </p:val>
                                        </p:tav>
                                      </p:tavLst>
                                    </p:anim>
                                    <p:animEffect transition="in" filter="fade">
                                      <p:cBhvr>
                                        <p:cTn id="53" dur="500"/>
                                        <p:tgtEl>
                                          <p:spTgt spid="16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171"/>
                                        </p:tgtEl>
                                        <p:attrNameLst>
                                          <p:attrName>style.visibility</p:attrName>
                                        </p:attrNameLst>
                                      </p:cBhvr>
                                      <p:to>
                                        <p:strVal val="visible"/>
                                      </p:to>
                                    </p:set>
                                    <p:anim calcmode="lin" valueType="num">
                                      <p:cBhvr>
                                        <p:cTn id="57" dur="500" fill="hold"/>
                                        <p:tgtEl>
                                          <p:spTgt spid="171"/>
                                        </p:tgtEl>
                                        <p:attrNameLst>
                                          <p:attrName>ppt_w</p:attrName>
                                        </p:attrNameLst>
                                      </p:cBhvr>
                                      <p:tavLst>
                                        <p:tav tm="0">
                                          <p:val>
                                            <p:fltVal val="0"/>
                                          </p:val>
                                        </p:tav>
                                        <p:tav tm="100000">
                                          <p:val>
                                            <p:strVal val="#ppt_w"/>
                                          </p:val>
                                        </p:tav>
                                      </p:tavLst>
                                    </p:anim>
                                    <p:anim calcmode="lin" valueType="num">
                                      <p:cBhvr>
                                        <p:cTn id="58" dur="500" fill="hold"/>
                                        <p:tgtEl>
                                          <p:spTgt spid="171"/>
                                        </p:tgtEl>
                                        <p:attrNameLst>
                                          <p:attrName>ppt_h</p:attrName>
                                        </p:attrNameLst>
                                      </p:cBhvr>
                                      <p:tavLst>
                                        <p:tav tm="0">
                                          <p:val>
                                            <p:fltVal val="0"/>
                                          </p:val>
                                        </p:tav>
                                        <p:tav tm="100000">
                                          <p:val>
                                            <p:strVal val="#ppt_h"/>
                                          </p:val>
                                        </p:tav>
                                      </p:tavLst>
                                    </p:anim>
                                    <p:animEffect transition="in" filter="fade">
                                      <p:cBhvr>
                                        <p:cTn id="59" dur="500"/>
                                        <p:tgtEl>
                                          <p:spTgt spid="171"/>
                                        </p:tgtEl>
                                      </p:cBhvr>
                                    </p:animEffect>
                                  </p:childTnLst>
                                </p:cTn>
                              </p:par>
                            </p:childTnLst>
                          </p:cTn>
                        </p:par>
                        <p:par>
                          <p:cTn id="60" fill="hold">
                            <p:stCondLst>
                              <p:cond delay="6000"/>
                            </p:stCondLst>
                            <p:childTnLst>
                              <p:par>
                                <p:cTn id="61" presetID="22" presetClass="entr" presetSubtype="2" fill="hold" grpId="0" nodeType="afterEffect">
                                  <p:stCondLst>
                                    <p:cond delay="0"/>
                                  </p:stCondLst>
                                  <p:childTnLst>
                                    <p:set>
                                      <p:cBhvr>
                                        <p:cTn id="62" dur="1" fill="hold">
                                          <p:stCondLst>
                                            <p:cond delay="0"/>
                                          </p:stCondLst>
                                        </p:cTn>
                                        <p:tgtEl>
                                          <p:spTgt spid="162"/>
                                        </p:tgtEl>
                                        <p:attrNameLst>
                                          <p:attrName>style.visibility</p:attrName>
                                        </p:attrNameLst>
                                      </p:cBhvr>
                                      <p:to>
                                        <p:strVal val="visible"/>
                                      </p:to>
                                    </p:set>
                                    <p:animEffect transition="in" filter="wipe(right)">
                                      <p:cBhvr>
                                        <p:cTn id="63"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52" grpId="0"/>
      <p:bldP spid="161" grpId="0"/>
      <p:bldP spid="162" grpId="0"/>
      <p:bldP spid="1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E9ABB4-AA30-ABF1-F9A5-EC3E2EA789B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1452" y="1299891"/>
            <a:ext cx="11181032" cy="5127089"/>
          </a:xfrm>
          <a:prstGeom prst="rect">
            <a:avLst/>
          </a:prstGeom>
        </p:spPr>
      </p:pic>
      <p:pic>
        <p:nvPicPr>
          <p:cNvPr id="5" name="Picture 4">
            <a:extLst>
              <a:ext uri="{FF2B5EF4-FFF2-40B4-BE49-F238E27FC236}">
                <a16:creationId xmlns:a16="http://schemas.microsoft.com/office/drawing/2014/main" id="{FA065B82-3190-3D9A-98F8-98F019F1A3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9120" y="4651880"/>
            <a:ext cx="10085696" cy="1324724"/>
          </a:xfrm>
          <a:prstGeom prst="rect">
            <a:avLst/>
          </a:prstGeom>
        </p:spPr>
      </p:pic>
    </p:spTree>
    <p:extLst>
      <p:ext uri="{BB962C8B-B14F-4D97-AF65-F5344CB8AC3E}">
        <p14:creationId xmlns:p14="http://schemas.microsoft.com/office/powerpoint/2010/main" val="3522916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E1DC96-7F3A-31BE-CDE7-09EFB0AC43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2689" y="2178758"/>
            <a:ext cx="2061571" cy="2061571"/>
          </a:xfrm>
          <a:prstGeom prst="rect">
            <a:avLst/>
          </a:prstGeom>
        </p:spPr>
      </p:pic>
      <p:pic>
        <p:nvPicPr>
          <p:cNvPr id="5" name="Picture 4">
            <a:extLst>
              <a:ext uri="{FF2B5EF4-FFF2-40B4-BE49-F238E27FC236}">
                <a16:creationId xmlns:a16="http://schemas.microsoft.com/office/drawing/2014/main" id="{C30F36FE-95A1-E0F7-1C2E-3DF76627A5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27706" y="2178758"/>
            <a:ext cx="2061571" cy="2061571"/>
          </a:xfrm>
          <a:prstGeom prst="rect">
            <a:avLst/>
          </a:prstGeom>
        </p:spPr>
      </p:pic>
      <p:pic>
        <p:nvPicPr>
          <p:cNvPr id="7" name="Picture 6">
            <a:extLst>
              <a:ext uri="{FF2B5EF4-FFF2-40B4-BE49-F238E27FC236}">
                <a16:creationId xmlns:a16="http://schemas.microsoft.com/office/drawing/2014/main" id="{ABA55033-227A-D548-1F08-81B68E0F6F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78933" y="2178758"/>
            <a:ext cx="2060378" cy="2061571"/>
          </a:xfrm>
          <a:prstGeom prst="rect">
            <a:avLst/>
          </a:prstGeom>
        </p:spPr>
      </p:pic>
      <p:pic>
        <p:nvPicPr>
          <p:cNvPr id="9" name="Picture 8">
            <a:extLst>
              <a:ext uri="{FF2B5EF4-FFF2-40B4-BE49-F238E27FC236}">
                <a16:creationId xmlns:a16="http://schemas.microsoft.com/office/drawing/2014/main" id="{A25E6993-5BFF-411F-0169-9F18CF0B81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02723" y="2178758"/>
            <a:ext cx="2062764" cy="2061571"/>
          </a:xfrm>
          <a:prstGeom prst="rect">
            <a:avLst/>
          </a:prstGeom>
        </p:spPr>
      </p:pic>
      <p:grpSp>
        <p:nvGrpSpPr>
          <p:cNvPr id="12" name="Group 11">
            <a:extLst>
              <a:ext uri="{FF2B5EF4-FFF2-40B4-BE49-F238E27FC236}">
                <a16:creationId xmlns:a16="http://schemas.microsoft.com/office/drawing/2014/main" id="{ACDCD57A-4338-53D2-D6D4-A4874FFDBA6B}"/>
              </a:ext>
            </a:extLst>
          </p:cNvPr>
          <p:cNvGrpSpPr/>
          <p:nvPr/>
        </p:nvGrpSpPr>
        <p:grpSpPr>
          <a:xfrm>
            <a:off x="4518157" y="671945"/>
            <a:ext cx="3364697" cy="428482"/>
            <a:chOff x="2239637" y="3399958"/>
            <a:chExt cx="3364697" cy="428482"/>
          </a:xfrm>
        </p:grpSpPr>
        <p:pic>
          <p:nvPicPr>
            <p:cNvPr id="13" name="Picture 12">
              <a:extLst>
                <a:ext uri="{FF2B5EF4-FFF2-40B4-BE49-F238E27FC236}">
                  <a16:creationId xmlns:a16="http://schemas.microsoft.com/office/drawing/2014/main" id="{2814E09B-49F7-046D-8754-607AE2C123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14" name="Picture 13">
              <a:extLst>
                <a:ext uri="{FF2B5EF4-FFF2-40B4-BE49-F238E27FC236}">
                  <a16:creationId xmlns:a16="http://schemas.microsoft.com/office/drawing/2014/main" id="{C354B9E1-12A1-FBDF-1F7C-0881957345C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5" name="Picture 14">
              <a:extLst>
                <a:ext uri="{FF2B5EF4-FFF2-40B4-BE49-F238E27FC236}">
                  <a16:creationId xmlns:a16="http://schemas.microsoft.com/office/drawing/2014/main" id="{8F6230C9-0EB0-F938-D322-EE3D23E630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6" name="Picture 15">
              <a:extLst>
                <a:ext uri="{FF2B5EF4-FFF2-40B4-BE49-F238E27FC236}">
                  <a16:creationId xmlns:a16="http://schemas.microsoft.com/office/drawing/2014/main" id="{754F381D-E2C8-6B82-82FC-0B14F91F569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7" name="Picture 16">
              <a:extLst>
                <a:ext uri="{FF2B5EF4-FFF2-40B4-BE49-F238E27FC236}">
                  <a16:creationId xmlns:a16="http://schemas.microsoft.com/office/drawing/2014/main" id="{94A1C342-EDC0-70CB-83A4-762E434CE2C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8" name="Picture 17">
              <a:extLst>
                <a:ext uri="{FF2B5EF4-FFF2-40B4-BE49-F238E27FC236}">
                  <a16:creationId xmlns:a16="http://schemas.microsoft.com/office/drawing/2014/main" id="{E79C7CAA-7740-6B66-D970-03851B8065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9" name="Picture 18">
              <a:extLst>
                <a:ext uri="{FF2B5EF4-FFF2-40B4-BE49-F238E27FC236}">
                  <a16:creationId xmlns:a16="http://schemas.microsoft.com/office/drawing/2014/main" id="{C14B4806-2D51-3514-AF2C-2FD4A3B9061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20" name="TextBox 19">
            <a:extLst>
              <a:ext uri="{FF2B5EF4-FFF2-40B4-BE49-F238E27FC236}">
                <a16:creationId xmlns:a16="http://schemas.microsoft.com/office/drawing/2014/main" id="{FA19743D-B1F8-E5D2-BBE1-9D7D3C3E59D6}"/>
              </a:ext>
            </a:extLst>
          </p:cNvPr>
          <p:cNvSpPr txBox="1"/>
          <p:nvPr/>
        </p:nvSpPr>
        <p:spPr>
          <a:xfrm>
            <a:off x="4596132" y="611830"/>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21" name="TextBox 20">
            <a:extLst>
              <a:ext uri="{FF2B5EF4-FFF2-40B4-BE49-F238E27FC236}">
                <a16:creationId xmlns:a16="http://schemas.microsoft.com/office/drawing/2014/main" id="{D24874C9-577D-66B5-D313-C008096E0F13}"/>
              </a:ext>
            </a:extLst>
          </p:cNvPr>
          <p:cNvSpPr txBox="1"/>
          <p:nvPr/>
        </p:nvSpPr>
        <p:spPr>
          <a:xfrm>
            <a:off x="8884185" y="4307665"/>
            <a:ext cx="2449873" cy="1561966"/>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2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200" dirty="0">
                <a:latin typeface="Vazir" panose="020B0603030804020204" pitchFamily="34" charset="-78"/>
                <a:cs typeface="B Mitra" panose="00000400000000000000" pitchFamily="2" charset="-78"/>
              </a:rPr>
              <a:t> </a:t>
            </a:r>
            <a:endParaRPr lang="en-US" sz="1200" dirty="0">
              <a:cs typeface="B Mitra" panose="00000400000000000000" pitchFamily="2" charset="-78"/>
            </a:endParaRPr>
          </a:p>
        </p:txBody>
      </p:sp>
      <p:sp>
        <p:nvSpPr>
          <p:cNvPr id="23" name="TextBox 22">
            <a:extLst>
              <a:ext uri="{FF2B5EF4-FFF2-40B4-BE49-F238E27FC236}">
                <a16:creationId xmlns:a16="http://schemas.microsoft.com/office/drawing/2014/main" id="{E079E0F8-9505-2DD6-2290-84DFE2F5A8C4}"/>
              </a:ext>
            </a:extLst>
          </p:cNvPr>
          <p:cNvSpPr txBox="1"/>
          <p:nvPr/>
        </p:nvSpPr>
        <p:spPr>
          <a:xfrm>
            <a:off x="6335913" y="4307665"/>
            <a:ext cx="2449873" cy="1561966"/>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2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200" dirty="0">
                <a:latin typeface="Vazir" panose="020B0603030804020204" pitchFamily="34" charset="-78"/>
                <a:cs typeface="B Mitra" panose="00000400000000000000" pitchFamily="2" charset="-78"/>
              </a:rPr>
              <a:t> </a:t>
            </a:r>
            <a:endParaRPr lang="en-US" sz="1200" dirty="0">
              <a:cs typeface="B Mitra" panose="00000400000000000000" pitchFamily="2" charset="-78"/>
            </a:endParaRPr>
          </a:p>
        </p:txBody>
      </p:sp>
      <p:sp>
        <p:nvSpPr>
          <p:cNvPr id="24" name="TextBox 23">
            <a:extLst>
              <a:ext uri="{FF2B5EF4-FFF2-40B4-BE49-F238E27FC236}">
                <a16:creationId xmlns:a16="http://schemas.microsoft.com/office/drawing/2014/main" id="{27C7B911-377E-9692-17F9-7703244BA6AB}"/>
              </a:ext>
            </a:extLst>
          </p:cNvPr>
          <p:cNvSpPr txBox="1"/>
          <p:nvPr/>
        </p:nvSpPr>
        <p:spPr>
          <a:xfrm>
            <a:off x="3530118" y="4307665"/>
            <a:ext cx="2449873" cy="1561966"/>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2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200" dirty="0">
                <a:latin typeface="Vazir" panose="020B0603030804020204" pitchFamily="34" charset="-78"/>
                <a:cs typeface="B Mitra" panose="00000400000000000000" pitchFamily="2" charset="-78"/>
              </a:rPr>
              <a:t> </a:t>
            </a:r>
            <a:endParaRPr lang="en-US" sz="1200" dirty="0">
              <a:cs typeface="B Mitra" panose="00000400000000000000" pitchFamily="2" charset="-78"/>
            </a:endParaRPr>
          </a:p>
        </p:txBody>
      </p:sp>
      <p:sp>
        <p:nvSpPr>
          <p:cNvPr id="25" name="TextBox 24">
            <a:extLst>
              <a:ext uri="{FF2B5EF4-FFF2-40B4-BE49-F238E27FC236}">
                <a16:creationId xmlns:a16="http://schemas.microsoft.com/office/drawing/2014/main" id="{D1592DDA-EA8A-1FE3-28F2-4238B60DDCE4}"/>
              </a:ext>
            </a:extLst>
          </p:cNvPr>
          <p:cNvSpPr txBox="1"/>
          <p:nvPr/>
        </p:nvSpPr>
        <p:spPr>
          <a:xfrm>
            <a:off x="981846" y="4307665"/>
            <a:ext cx="2449873" cy="1561966"/>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2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200" dirty="0">
                <a:latin typeface="Vazir" panose="020B0603030804020204" pitchFamily="34" charset="-78"/>
                <a:cs typeface="B Mitra" panose="00000400000000000000" pitchFamily="2" charset="-78"/>
              </a:rPr>
              <a:t> </a:t>
            </a:r>
            <a:endParaRPr lang="en-US" sz="1200" dirty="0">
              <a:cs typeface="B Mitra" panose="00000400000000000000" pitchFamily="2" charset="-78"/>
            </a:endParaRPr>
          </a:p>
        </p:txBody>
      </p:sp>
    </p:spTree>
    <p:extLst>
      <p:ext uri="{BB962C8B-B14F-4D97-AF65-F5344CB8AC3E}">
        <p14:creationId xmlns:p14="http://schemas.microsoft.com/office/powerpoint/2010/main" val="3733488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4500"/>
                            </p:stCondLst>
                            <p:childTnLst>
                              <p:par>
                                <p:cTn id="53" presetID="22" presetClass="entr" presetSubtype="4"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ADA4B4-A1C2-3191-9175-7FFF59FE7191}"/>
              </a:ext>
            </a:extLst>
          </p:cNvPr>
          <p:cNvGrpSpPr/>
          <p:nvPr/>
        </p:nvGrpSpPr>
        <p:grpSpPr>
          <a:xfrm>
            <a:off x="797081" y="2117145"/>
            <a:ext cx="9967872" cy="2623709"/>
            <a:chOff x="1842109" y="1825171"/>
            <a:chExt cx="9967872" cy="2623709"/>
          </a:xfrm>
        </p:grpSpPr>
        <p:grpSp>
          <p:nvGrpSpPr>
            <p:cNvPr id="2" name="Group 1">
              <a:extLst>
                <a:ext uri="{FF2B5EF4-FFF2-40B4-BE49-F238E27FC236}">
                  <a16:creationId xmlns:a16="http://schemas.microsoft.com/office/drawing/2014/main" id="{598FDEE5-E2B4-1E88-59FF-6850E185EA5C}"/>
                </a:ext>
              </a:extLst>
            </p:cNvPr>
            <p:cNvGrpSpPr/>
            <p:nvPr/>
          </p:nvGrpSpPr>
          <p:grpSpPr>
            <a:xfrm>
              <a:off x="4055536" y="1825171"/>
              <a:ext cx="7754445" cy="2623709"/>
              <a:chOff x="4522834" y="3399958"/>
              <a:chExt cx="1266385" cy="428480"/>
            </a:xfrm>
          </p:grpSpPr>
          <p:pic>
            <p:nvPicPr>
              <p:cNvPr id="6" name="Picture 5">
                <a:extLst>
                  <a:ext uri="{FF2B5EF4-FFF2-40B4-BE49-F238E27FC236}">
                    <a16:creationId xmlns:a16="http://schemas.microsoft.com/office/drawing/2014/main" id="{86189E45-08E4-6A8C-162F-B7FDDA5F68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7" name="Picture 6">
                <a:extLst>
                  <a:ext uri="{FF2B5EF4-FFF2-40B4-BE49-F238E27FC236}">
                    <a16:creationId xmlns:a16="http://schemas.microsoft.com/office/drawing/2014/main" id="{CD8E8539-37A7-8188-8D8C-9E36BF618B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61189" y="3399958"/>
                <a:ext cx="628030" cy="428479"/>
              </a:xfrm>
              <a:prstGeom prst="rect">
                <a:avLst/>
              </a:prstGeom>
            </p:spPr>
          </p:pic>
        </p:grpSp>
        <p:grpSp>
          <p:nvGrpSpPr>
            <p:cNvPr id="10" name="Group 9">
              <a:extLst>
                <a:ext uri="{FF2B5EF4-FFF2-40B4-BE49-F238E27FC236}">
                  <a16:creationId xmlns:a16="http://schemas.microsoft.com/office/drawing/2014/main" id="{167E5E7E-D390-1DE8-72B7-46043133CB99}"/>
                </a:ext>
              </a:extLst>
            </p:cNvPr>
            <p:cNvGrpSpPr/>
            <p:nvPr/>
          </p:nvGrpSpPr>
          <p:grpSpPr>
            <a:xfrm flipH="1">
              <a:off x="1842109" y="1825171"/>
              <a:ext cx="7754445" cy="2623709"/>
              <a:chOff x="4337949" y="3399958"/>
              <a:chExt cx="1266385" cy="428480"/>
            </a:xfrm>
          </p:grpSpPr>
          <p:pic>
            <p:nvPicPr>
              <p:cNvPr id="11" name="Picture 10">
                <a:extLst>
                  <a:ext uri="{FF2B5EF4-FFF2-40B4-BE49-F238E27FC236}">
                    <a16:creationId xmlns:a16="http://schemas.microsoft.com/office/drawing/2014/main" id="{F764D743-EB68-5C65-30D2-88E489B45B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37949" y="3399959"/>
                <a:ext cx="517161" cy="428479"/>
              </a:xfrm>
              <a:prstGeom prst="rect">
                <a:avLst/>
              </a:prstGeom>
            </p:spPr>
          </p:pic>
          <p:pic>
            <p:nvPicPr>
              <p:cNvPr id="12" name="Picture 11">
                <a:extLst>
                  <a:ext uri="{FF2B5EF4-FFF2-40B4-BE49-F238E27FC236}">
                    <a16:creationId xmlns:a16="http://schemas.microsoft.com/office/drawing/2014/main" id="{8B499F2C-08DC-090F-2401-B2012391B9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grpSp>
      </p:grpSp>
      <p:sp>
        <p:nvSpPr>
          <p:cNvPr id="14" name="TextBox 13">
            <a:extLst>
              <a:ext uri="{FF2B5EF4-FFF2-40B4-BE49-F238E27FC236}">
                <a16:creationId xmlns:a16="http://schemas.microsoft.com/office/drawing/2014/main" id="{8F156722-02EB-861D-EF49-9CA9B384713D}"/>
              </a:ext>
            </a:extLst>
          </p:cNvPr>
          <p:cNvSpPr txBox="1"/>
          <p:nvPr/>
        </p:nvSpPr>
        <p:spPr>
          <a:xfrm>
            <a:off x="468011" y="2768845"/>
            <a:ext cx="7081299" cy="1023357"/>
          </a:xfrm>
          <a:prstGeom prst="rect">
            <a:avLst/>
          </a:prstGeom>
          <a:noFill/>
        </p:spPr>
        <p:txBody>
          <a:bodyPr wrap="square">
            <a:spAutoFit/>
          </a:bodyPr>
          <a:lstStyle/>
          <a:p>
            <a:pPr algn="ctr" rtl="1">
              <a:lnSpc>
                <a:spcPct val="150000"/>
              </a:lnSpc>
              <a:spcBef>
                <a:spcPct val="0"/>
              </a:spcBef>
              <a:buNone/>
            </a:pPr>
            <a:r>
              <a:rPr lang="fa-IR" altLang="en-US" sz="4400" b="1" dirty="0">
                <a:latin typeface="Damavand ExtraBold" panose="00000900000000000000" pitchFamily="2" charset="-78"/>
                <a:cs typeface="B Titr" panose="00000700000000000000" pitchFamily="2" charset="-78"/>
              </a:rPr>
              <a:t>تیتر عنوان اصلی را بنویسید</a:t>
            </a:r>
            <a:endParaRPr lang="fa-IR" altLang="en-US" sz="2800" b="1" dirty="0">
              <a:latin typeface="Damavand ExtraBold" panose="00000900000000000000" pitchFamily="2" charset="-78"/>
              <a:cs typeface="B Titr" panose="00000700000000000000" pitchFamily="2" charset="-78"/>
            </a:endParaRPr>
          </a:p>
        </p:txBody>
      </p:sp>
      <p:pic>
        <p:nvPicPr>
          <p:cNvPr id="4" name="Picture 3">
            <a:extLst>
              <a:ext uri="{FF2B5EF4-FFF2-40B4-BE49-F238E27FC236}">
                <a16:creationId xmlns:a16="http://schemas.microsoft.com/office/drawing/2014/main" id="{CD32FB10-2B13-8F4A-9964-999D18DED7BF}"/>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646" b="94590" l="9991" r="89979">
                        <a14:foregroundMark x1="33485" y1="25595" x2="37935" y2="7711"/>
                        <a14:foregroundMark x1="37935" y1="7711" x2="38722" y2="6136"/>
                        <a14:foregroundMark x1="38904" y1="5491" x2="40145" y2="646"/>
                        <a14:foregroundMark x1="45867" y1="77675" x2="42688" y2="83973"/>
                        <a14:foregroundMark x1="42688" y1="83973" x2="40660" y2="92774"/>
                        <a14:foregroundMark x1="40660" y1="92774" x2="40781" y2="94590"/>
                      </a14:backgroundRemoval>
                    </a14:imgEffect>
                  </a14:imgLayer>
                </a14:imgProps>
              </a:ext>
              <a:ext uri="{28A0092B-C50C-407E-A947-70E740481C1C}">
                <a14:useLocalDpi xmlns:a14="http://schemas.microsoft.com/office/drawing/2010/main"/>
              </a:ext>
            </a:extLst>
          </a:blip>
          <a:stretch>
            <a:fillRect/>
          </a:stretch>
        </p:blipFill>
        <p:spPr>
          <a:xfrm>
            <a:off x="4642692" y="0"/>
            <a:ext cx="9144000" cy="6858000"/>
          </a:xfrm>
          <a:prstGeom prst="rect">
            <a:avLst/>
          </a:prstGeom>
        </p:spPr>
      </p:pic>
    </p:spTree>
    <p:extLst>
      <p:ext uri="{BB962C8B-B14F-4D97-AF65-F5344CB8AC3E}">
        <p14:creationId xmlns:p14="http://schemas.microsoft.com/office/powerpoint/2010/main" val="23062490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7A0FD1EE-EF0A-4362-FBFF-2A33FC51AE9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76846" y="1988545"/>
            <a:ext cx="2703564" cy="2491548"/>
          </a:xfrm>
          <a:prstGeom prst="roundRect">
            <a:avLst/>
          </a:prstGeom>
          <a:effectLst>
            <a:outerShdw blurRad="63500" sx="102000" sy="102000" algn="ctr" rotWithShape="0">
              <a:prstClr val="black">
                <a:alpha val="24000"/>
              </a:prstClr>
            </a:outerShdw>
          </a:effectLst>
        </p:spPr>
      </p:pic>
      <p:pic>
        <p:nvPicPr>
          <p:cNvPr id="47" name="Picture 46">
            <a:extLst>
              <a:ext uri="{FF2B5EF4-FFF2-40B4-BE49-F238E27FC236}">
                <a16:creationId xmlns:a16="http://schemas.microsoft.com/office/drawing/2014/main" id="{9F180BAD-CFF1-E9A6-B662-51115E87E2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64990" y="2017561"/>
            <a:ext cx="2703564" cy="2491548"/>
          </a:xfrm>
          <a:prstGeom prst="roundRect">
            <a:avLst/>
          </a:prstGeom>
          <a:effectLst>
            <a:outerShdw blurRad="63500" sx="102000" sy="102000" algn="ctr" rotWithShape="0">
              <a:prstClr val="black">
                <a:alpha val="24000"/>
              </a:prstClr>
            </a:outerShdw>
          </a:effectLst>
        </p:spPr>
      </p:pic>
      <p:pic>
        <p:nvPicPr>
          <p:cNvPr id="48" name="Picture 47">
            <a:extLst>
              <a:ext uri="{FF2B5EF4-FFF2-40B4-BE49-F238E27FC236}">
                <a16:creationId xmlns:a16="http://schemas.microsoft.com/office/drawing/2014/main" id="{6557071B-B246-8EF1-AD7D-8FC933A5873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38156" y="2027379"/>
            <a:ext cx="2713009" cy="2491548"/>
          </a:xfrm>
          <a:prstGeom prst="roundRect">
            <a:avLst/>
          </a:prstGeom>
          <a:effectLst>
            <a:outerShdw blurRad="63500" sx="102000" sy="102000" algn="ctr" rotWithShape="0">
              <a:prstClr val="black">
                <a:alpha val="24000"/>
              </a:prstClr>
            </a:outerShdw>
          </a:effectLst>
        </p:spPr>
      </p:pic>
      <p:sp>
        <p:nvSpPr>
          <p:cNvPr id="6" name="Oval 5">
            <a:extLst>
              <a:ext uri="{FF2B5EF4-FFF2-40B4-BE49-F238E27FC236}">
                <a16:creationId xmlns:a16="http://schemas.microsoft.com/office/drawing/2014/main" id="{1ED0FD73-9D2B-080C-195B-6744A17CCD47}"/>
              </a:ext>
            </a:extLst>
          </p:cNvPr>
          <p:cNvSpPr/>
          <p:nvPr/>
        </p:nvSpPr>
        <p:spPr>
          <a:xfrm>
            <a:off x="1073121" y="1845834"/>
            <a:ext cx="598714" cy="598714"/>
          </a:xfrm>
          <a:prstGeom prst="ellipse">
            <a:avLst/>
          </a:prstGeom>
          <a:solidFill>
            <a:srgbClr val="D80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FBD71A01-0641-E5A6-40C6-8F8425615180}"/>
              </a:ext>
            </a:extLst>
          </p:cNvPr>
          <p:cNvSpPr/>
          <p:nvPr/>
        </p:nvSpPr>
        <p:spPr>
          <a:xfrm>
            <a:off x="4754201" y="1845834"/>
            <a:ext cx="598714" cy="598714"/>
          </a:xfrm>
          <a:prstGeom prst="ellipse">
            <a:avLst/>
          </a:prstGeom>
          <a:solidFill>
            <a:srgbClr val="D80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1C72171-2D5F-E4DA-F89A-DDB0503AFFC6}"/>
              </a:ext>
            </a:extLst>
          </p:cNvPr>
          <p:cNvSpPr/>
          <p:nvPr/>
        </p:nvSpPr>
        <p:spPr>
          <a:xfrm>
            <a:off x="8283074" y="1845834"/>
            <a:ext cx="598714" cy="598714"/>
          </a:xfrm>
          <a:prstGeom prst="ellipse">
            <a:avLst/>
          </a:prstGeom>
          <a:solidFill>
            <a:srgbClr val="D80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aphic 34">
            <a:extLst>
              <a:ext uri="{FF2B5EF4-FFF2-40B4-BE49-F238E27FC236}">
                <a16:creationId xmlns:a16="http://schemas.microsoft.com/office/drawing/2014/main" id="{6853D368-D41A-41F1-1AF3-E189A01B96F6}"/>
              </a:ext>
            </a:extLst>
          </p:cNvPr>
          <p:cNvGrpSpPr/>
          <p:nvPr/>
        </p:nvGrpSpPr>
        <p:grpSpPr>
          <a:xfrm>
            <a:off x="8395281" y="1956663"/>
            <a:ext cx="375294" cy="370169"/>
            <a:chOff x="7054976" y="3776662"/>
            <a:chExt cx="502158" cy="495300"/>
          </a:xfrm>
          <a:solidFill>
            <a:schemeClr val="bg1"/>
          </a:solidFill>
        </p:grpSpPr>
        <p:sp>
          <p:nvSpPr>
            <p:cNvPr id="10" name="Freeform: Shape 9">
              <a:extLst>
                <a:ext uri="{FF2B5EF4-FFF2-40B4-BE49-F238E27FC236}">
                  <a16:creationId xmlns:a16="http://schemas.microsoft.com/office/drawing/2014/main" id="{29CFF66A-B61C-3BDA-25CD-CCB977B12FDB}"/>
                </a:ext>
              </a:extLst>
            </p:cNvPr>
            <p:cNvSpPr/>
            <p:nvPr/>
          </p:nvSpPr>
          <p:spPr>
            <a:xfrm>
              <a:off x="7111936" y="4101465"/>
              <a:ext cx="117538" cy="115252"/>
            </a:xfrm>
            <a:custGeom>
              <a:avLst/>
              <a:gdLst>
                <a:gd name="connsiteX0" fmla="*/ 16383 w 117538"/>
                <a:gd name="connsiteY0" fmla="*/ 20955 h 115252"/>
                <a:gd name="connsiteX1" fmla="*/ 0 w 117538"/>
                <a:gd name="connsiteY1" fmla="*/ 60007 h 115252"/>
                <a:gd name="connsiteX2" fmla="*/ 16383 w 117538"/>
                <a:gd name="connsiteY2" fmla="*/ 99060 h 115252"/>
                <a:gd name="connsiteX3" fmla="*/ 55912 w 117538"/>
                <a:gd name="connsiteY3" fmla="*/ 115252 h 115252"/>
                <a:gd name="connsiteX4" fmla="*/ 95440 w 117538"/>
                <a:gd name="connsiteY4" fmla="*/ 99060 h 115252"/>
                <a:gd name="connsiteX5" fmla="*/ 114681 w 117538"/>
                <a:gd name="connsiteY5" fmla="*/ 28575 h 115252"/>
                <a:gd name="connsiteX6" fmla="*/ 117538 w 117538"/>
                <a:gd name="connsiteY6" fmla="*/ 0 h 115252"/>
                <a:gd name="connsiteX7" fmla="*/ 87630 w 117538"/>
                <a:gd name="connsiteY7" fmla="*/ 2857 h 115252"/>
                <a:gd name="connsiteX8" fmla="*/ 16383 w 117538"/>
                <a:gd name="connsiteY8" fmla="*/ 20955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8" h="115252">
                  <a:moveTo>
                    <a:pt x="16383" y="20955"/>
                  </a:moveTo>
                  <a:cubicBezTo>
                    <a:pt x="5810" y="31432"/>
                    <a:pt x="0" y="44767"/>
                    <a:pt x="0" y="60007"/>
                  </a:cubicBezTo>
                  <a:cubicBezTo>
                    <a:pt x="0" y="74295"/>
                    <a:pt x="5810" y="88582"/>
                    <a:pt x="16383" y="99060"/>
                  </a:cubicBezTo>
                  <a:cubicBezTo>
                    <a:pt x="26956" y="109538"/>
                    <a:pt x="40481" y="115252"/>
                    <a:pt x="55912" y="115252"/>
                  </a:cubicBezTo>
                  <a:cubicBezTo>
                    <a:pt x="70390" y="115252"/>
                    <a:pt x="84772" y="109538"/>
                    <a:pt x="95440" y="99060"/>
                  </a:cubicBezTo>
                  <a:cubicBezTo>
                    <a:pt x="108013" y="86677"/>
                    <a:pt x="111823" y="57150"/>
                    <a:pt x="114681" y="28575"/>
                  </a:cubicBezTo>
                  <a:cubicBezTo>
                    <a:pt x="115633" y="19050"/>
                    <a:pt x="116586" y="9525"/>
                    <a:pt x="117538" y="0"/>
                  </a:cubicBezTo>
                  <a:cubicBezTo>
                    <a:pt x="107918" y="952"/>
                    <a:pt x="97346" y="1905"/>
                    <a:pt x="87630" y="2857"/>
                  </a:cubicBezTo>
                  <a:cubicBezTo>
                    <a:pt x="58769" y="4763"/>
                    <a:pt x="29908" y="7620"/>
                    <a:pt x="16383" y="20955"/>
                  </a:cubicBezTo>
                  <a:close/>
                </a:path>
              </a:pathLst>
            </a:custGeom>
            <a:grpFill/>
            <a:ln w="9525" cap="flat">
              <a:noFill/>
              <a:prstDash val="solid"/>
              <a:miter/>
            </a:ln>
          </p:spPr>
          <p:txBody>
            <a:bodyPr rtlCol="0" anchor="ctr"/>
            <a:lstStyle/>
            <a:p>
              <a:endParaRPr lang="en-US">
                <a:solidFill>
                  <a:schemeClr val="bg1"/>
                </a:solidFill>
              </a:endParaRPr>
            </a:p>
          </p:txBody>
        </p:sp>
        <p:sp>
          <p:nvSpPr>
            <p:cNvPr id="11" name="Freeform: Shape 10">
              <a:extLst>
                <a:ext uri="{FF2B5EF4-FFF2-40B4-BE49-F238E27FC236}">
                  <a16:creationId xmlns:a16="http://schemas.microsoft.com/office/drawing/2014/main" id="{CB95DCF3-1F63-7A49-BD9A-A8962FC68956}"/>
                </a:ext>
              </a:extLst>
            </p:cNvPr>
            <p:cNvSpPr/>
            <p:nvPr/>
          </p:nvSpPr>
          <p:spPr>
            <a:xfrm>
              <a:off x="7054976" y="3970020"/>
              <a:ext cx="141732" cy="108584"/>
            </a:xfrm>
            <a:custGeom>
              <a:avLst/>
              <a:gdLst>
                <a:gd name="connsiteX0" fmla="*/ 141732 w 141732"/>
                <a:gd name="connsiteY0" fmla="*/ 54292 h 108584"/>
                <a:gd name="connsiteX1" fmla="*/ 118586 w 141732"/>
                <a:gd name="connsiteY1" fmla="*/ 36195 h 108584"/>
                <a:gd name="connsiteX2" fmla="*/ 54959 w 141732"/>
                <a:gd name="connsiteY2" fmla="*/ 0 h 108584"/>
                <a:gd name="connsiteX3" fmla="*/ 0 w 141732"/>
                <a:gd name="connsiteY3" fmla="*/ 54292 h 108584"/>
                <a:gd name="connsiteX4" fmla="*/ 54959 w 141732"/>
                <a:gd name="connsiteY4" fmla="*/ 108585 h 108584"/>
                <a:gd name="connsiteX5" fmla="*/ 118586 w 141732"/>
                <a:gd name="connsiteY5" fmla="*/ 71438 h 108584"/>
                <a:gd name="connsiteX6" fmla="*/ 141732 w 141732"/>
                <a:gd name="connsiteY6" fmla="*/ 54292 h 10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732" h="108584">
                  <a:moveTo>
                    <a:pt x="141732" y="54292"/>
                  </a:moveTo>
                  <a:cubicBezTo>
                    <a:pt x="134017" y="48577"/>
                    <a:pt x="126302" y="41910"/>
                    <a:pt x="118586" y="36195"/>
                  </a:cubicBezTo>
                  <a:cubicBezTo>
                    <a:pt x="96393" y="18097"/>
                    <a:pt x="73343" y="0"/>
                    <a:pt x="54959" y="0"/>
                  </a:cubicBezTo>
                  <a:cubicBezTo>
                    <a:pt x="24098" y="0"/>
                    <a:pt x="0" y="24765"/>
                    <a:pt x="0" y="54292"/>
                  </a:cubicBezTo>
                  <a:cubicBezTo>
                    <a:pt x="0" y="84772"/>
                    <a:pt x="25051" y="108585"/>
                    <a:pt x="54959" y="108585"/>
                  </a:cubicBezTo>
                  <a:cubicBezTo>
                    <a:pt x="73247" y="108585"/>
                    <a:pt x="96393" y="89535"/>
                    <a:pt x="118586" y="71438"/>
                  </a:cubicBezTo>
                  <a:cubicBezTo>
                    <a:pt x="126302" y="66675"/>
                    <a:pt x="134017" y="60008"/>
                    <a:pt x="141732" y="54292"/>
                  </a:cubicBezTo>
                  <a:close/>
                </a:path>
              </a:pathLst>
            </a:custGeom>
            <a:grpFill/>
            <a:ln w="9525" cap="flat">
              <a:noFill/>
              <a:prstDash val="solid"/>
              <a:miter/>
            </a:ln>
          </p:spPr>
          <p:txBody>
            <a:bodyPr rtlCol="0" anchor="ctr"/>
            <a:lstStyle/>
            <a:p>
              <a:endParaRPr lang="en-US">
                <a:solidFill>
                  <a:schemeClr val="bg1"/>
                </a:solidFill>
              </a:endParaRPr>
            </a:p>
          </p:txBody>
        </p:sp>
        <p:sp>
          <p:nvSpPr>
            <p:cNvPr id="12" name="Freeform: Shape 11">
              <a:extLst>
                <a:ext uri="{FF2B5EF4-FFF2-40B4-BE49-F238E27FC236}">
                  <a16:creationId xmlns:a16="http://schemas.microsoft.com/office/drawing/2014/main" id="{ED458DAA-0303-7724-33B4-FF4D4481CCC6}"/>
                </a:ext>
              </a:extLst>
            </p:cNvPr>
            <p:cNvSpPr/>
            <p:nvPr/>
          </p:nvSpPr>
          <p:spPr>
            <a:xfrm>
              <a:off x="7250715" y="4131945"/>
              <a:ext cx="109918" cy="140017"/>
            </a:xfrm>
            <a:custGeom>
              <a:avLst/>
              <a:gdLst>
                <a:gd name="connsiteX0" fmla="*/ 54864 w 109918"/>
                <a:gd name="connsiteY0" fmla="*/ 0 h 140017"/>
                <a:gd name="connsiteX1" fmla="*/ 36576 w 109918"/>
                <a:gd name="connsiteY1" fmla="*/ 22860 h 140017"/>
                <a:gd name="connsiteX2" fmla="*/ 0 w 109918"/>
                <a:gd name="connsiteY2" fmla="*/ 85725 h 140017"/>
                <a:gd name="connsiteX3" fmla="*/ 54959 w 109918"/>
                <a:gd name="connsiteY3" fmla="*/ 140017 h 140017"/>
                <a:gd name="connsiteX4" fmla="*/ 109918 w 109918"/>
                <a:gd name="connsiteY4" fmla="*/ 85725 h 140017"/>
                <a:gd name="connsiteX5" fmla="*/ 72295 w 109918"/>
                <a:gd name="connsiteY5" fmla="*/ 22860 h 140017"/>
                <a:gd name="connsiteX6" fmla="*/ 54864 w 109918"/>
                <a:gd name="connsiteY6" fmla="*/ 0 h 1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918" h="140017">
                  <a:moveTo>
                    <a:pt x="54864" y="0"/>
                  </a:moveTo>
                  <a:cubicBezTo>
                    <a:pt x="49054" y="7620"/>
                    <a:pt x="42386" y="15240"/>
                    <a:pt x="36576" y="22860"/>
                  </a:cubicBezTo>
                  <a:cubicBezTo>
                    <a:pt x="18288" y="44767"/>
                    <a:pt x="0" y="67627"/>
                    <a:pt x="0" y="85725"/>
                  </a:cubicBezTo>
                  <a:cubicBezTo>
                    <a:pt x="0" y="116205"/>
                    <a:pt x="25051" y="140017"/>
                    <a:pt x="54959" y="140017"/>
                  </a:cubicBezTo>
                  <a:cubicBezTo>
                    <a:pt x="85820" y="140017"/>
                    <a:pt x="109918" y="115252"/>
                    <a:pt x="109918" y="85725"/>
                  </a:cubicBezTo>
                  <a:cubicBezTo>
                    <a:pt x="109918" y="67627"/>
                    <a:pt x="90678" y="44767"/>
                    <a:pt x="72295" y="22860"/>
                  </a:cubicBezTo>
                  <a:cubicBezTo>
                    <a:pt x="67437" y="15240"/>
                    <a:pt x="60674" y="7620"/>
                    <a:pt x="54864" y="0"/>
                  </a:cubicBezTo>
                  <a:close/>
                </a:path>
              </a:pathLst>
            </a:custGeom>
            <a:grpFill/>
            <a:ln w="9525" cap="flat">
              <a:noFill/>
              <a:prstDash val="solid"/>
              <a:miter/>
            </a:ln>
          </p:spPr>
          <p:txBody>
            <a:bodyPr rtlCol="0" anchor="ctr"/>
            <a:lstStyle/>
            <a:p>
              <a:endParaRPr lang="en-US">
                <a:solidFill>
                  <a:schemeClr val="bg1"/>
                </a:solidFill>
              </a:endParaRPr>
            </a:p>
          </p:txBody>
        </p:sp>
        <p:sp>
          <p:nvSpPr>
            <p:cNvPr id="13" name="Freeform: Shape 12">
              <a:extLst>
                <a:ext uri="{FF2B5EF4-FFF2-40B4-BE49-F238E27FC236}">
                  <a16:creationId xmlns:a16="http://schemas.microsoft.com/office/drawing/2014/main" id="{B4018604-7EDF-9EBE-19E7-4E167D1DC53C}"/>
                </a:ext>
              </a:extLst>
            </p:cNvPr>
            <p:cNvSpPr/>
            <p:nvPr/>
          </p:nvSpPr>
          <p:spPr>
            <a:xfrm>
              <a:off x="7250525" y="3776662"/>
              <a:ext cx="109918" cy="140017"/>
            </a:xfrm>
            <a:custGeom>
              <a:avLst/>
              <a:gdLst>
                <a:gd name="connsiteX0" fmla="*/ 55054 w 109918"/>
                <a:gd name="connsiteY0" fmla="*/ 140017 h 140017"/>
                <a:gd name="connsiteX1" fmla="*/ 73343 w 109918"/>
                <a:gd name="connsiteY1" fmla="*/ 117158 h 140017"/>
                <a:gd name="connsiteX2" fmla="*/ 109919 w 109918"/>
                <a:gd name="connsiteY2" fmla="*/ 54292 h 140017"/>
                <a:gd name="connsiteX3" fmla="*/ 54959 w 109918"/>
                <a:gd name="connsiteY3" fmla="*/ 0 h 140017"/>
                <a:gd name="connsiteX4" fmla="*/ 0 w 109918"/>
                <a:gd name="connsiteY4" fmla="*/ 54292 h 140017"/>
                <a:gd name="connsiteX5" fmla="*/ 37624 w 109918"/>
                <a:gd name="connsiteY5" fmla="*/ 117158 h 140017"/>
                <a:gd name="connsiteX6" fmla="*/ 55054 w 109918"/>
                <a:gd name="connsiteY6" fmla="*/ 140017 h 1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918" h="140017">
                  <a:moveTo>
                    <a:pt x="55054" y="140017"/>
                  </a:moveTo>
                  <a:cubicBezTo>
                    <a:pt x="60865" y="132397"/>
                    <a:pt x="67628" y="124778"/>
                    <a:pt x="73343" y="117158"/>
                  </a:cubicBezTo>
                  <a:cubicBezTo>
                    <a:pt x="91630" y="95250"/>
                    <a:pt x="109919" y="72390"/>
                    <a:pt x="109919" y="54292"/>
                  </a:cubicBezTo>
                  <a:cubicBezTo>
                    <a:pt x="109919" y="23813"/>
                    <a:pt x="84868" y="0"/>
                    <a:pt x="54959" y="0"/>
                  </a:cubicBezTo>
                  <a:cubicBezTo>
                    <a:pt x="24098" y="0"/>
                    <a:pt x="0" y="24765"/>
                    <a:pt x="0" y="54292"/>
                  </a:cubicBezTo>
                  <a:cubicBezTo>
                    <a:pt x="0" y="72390"/>
                    <a:pt x="19241" y="95250"/>
                    <a:pt x="37624" y="117158"/>
                  </a:cubicBezTo>
                  <a:cubicBezTo>
                    <a:pt x="42577" y="124778"/>
                    <a:pt x="49340" y="132397"/>
                    <a:pt x="55054" y="140017"/>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Shape 13">
              <a:extLst>
                <a:ext uri="{FF2B5EF4-FFF2-40B4-BE49-F238E27FC236}">
                  <a16:creationId xmlns:a16="http://schemas.microsoft.com/office/drawing/2014/main" id="{79E1AF26-333C-21AA-E1FB-E2457590CD7C}"/>
                </a:ext>
              </a:extLst>
            </p:cNvPr>
            <p:cNvSpPr/>
            <p:nvPr/>
          </p:nvSpPr>
          <p:spPr>
            <a:xfrm>
              <a:off x="7381779" y="3832859"/>
              <a:ext cx="117086" cy="115252"/>
            </a:xfrm>
            <a:custGeom>
              <a:avLst/>
              <a:gdLst>
                <a:gd name="connsiteX0" fmla="*/ 101155 w 117086"/>
                <a:gd name="connsiteY0" fmla="*/ 93345 h 115252"/>
                <a:gd name="connsiteX1" fmla="*/ 101155 w 117086"/>
                <a:gd name="connsiteY1" fmla="*/ 16193 h 115252"/>
                <a:gd name="connsiteX2" fmla="*/ 61627 w 117086"/>
                <a:gd name="connsiteY2" fmla="*/ 0 h 115252"/>
                <a:gd name="connsiteX3" fmla="*/ 22098 w 117086"/>
                <a:gd name="connsiteY3" fmla="*/ 16193 h 115252"/>
                <a:gd name="connsiteX4" fmla="*/ 2858 w 117086"/>
                <a:gd name="connsiteY4" fmla="*/ 86678 h 115252"/>
                <a:gd name="connsiteX5" fmla="*/ 0 w 117086"/>
                <a:gd name="connsiteY5" fmla="*/ 115253 h 115252"/>
                <a:gd name="connsiteX6" fmla="*/ 29909 w 117086"/>
                <a:gd name="connsiteY6" fmla="*/ 112395 h 115252"/>
                <a:gd name="connsiteX7" fmla="*/ 101155 w 117086"/>
                <a:gd name="connsiteY7" fmla="*/ 93345 h 11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086" h="115252">
                  <a:moveTo>
                    <a:pt x="101155" y="93345"/>
                  </a:moveTo>
                  <a:cubicBezTo>
                    <a:pt x="122396" y="72390"/>
                    <a:pt x="122396" y="37148"/>
                    <a:pt x="101155" y="16193"/>
                  </a:cubicBezTo>
                  <a:cubicBezTo>
                    <a:pt x="90583" y="5715"/>
                    <a:pt x="77057" y="0"/>
                    <a:pt x="61627" y="0"/>
                  </a:cubicBezTo>
                  <a:cubicBezTo>
                    <a:pt x="47149" y="0"/>
                    <a:pt x="32671" y="5715"/>
                    <a:pt x="22098" y="16193"/>
                  </a:cubicBezTo>
                  <a:cubicBezTo>
                    <a:pt x="9525" y="28575"/>
                    <a:pt x="5715" y="58103"/>
                    <a:pt x="2858" y="86678"/>
                  </a:cubicBezTo>
                  <a:cubicBezTo>
                    <a:pt x="1905" y="96203"/>
                    <a:pt x="953" y="105728"/>
                    <a:pt x="0" y="115253"/>
                  </a:cubicBezTo>
                  <a:cubicBezTo>
                    <a:pt x="9620" y="114300"/>
                    <a:pt x="20288" y="113348"/>
                    <a:pt x="29909" y="112395"/>
                  </a:cubicBezTo>
                  <a:cubicBezTo>
                    <a:pt x="58769" y="109538"/>
                    <a:pt x="87630" y="106680"/>
                    <a:pt x="101155" y="93345"/>
                  </a:cubicBezTo>
                  <a:close/>
                </a:path>
              </a:pathLst>
            </a:custGeom>
            <a:grpFill/>
            <a:ln w="9525" cap="flat">
              <a:noFill/>
              <a:prstDash val="solid"/>
              <a:miter/>
            </a:ln>
          </p:spPr>
          <p:txBody>
            <a:bodyPr rtlCol="0" anchor="ctr"/>
            <a:lstStyle/>
            <a:p>
              <a:endParaRPr lang="en-US">
                <a:solidFill>
                  <a:schemeClr val="bg1"/>
                </a:solidFill>
              </a:endParaRPr>
            </a:p>
          </p:txBody>
        </p:sp>
        <p:sp>
          <p:nvSpPr>
            <p:cNvPr id="15" name="Freeform: Shape 14">
              <a:extLst>
                <a:ext uri="{FF2B5EF4-FFF2-40B4-BE49-F238E27FC236}">
                  <a16:creationId xmlns:a16="http://schemas.microsoft.com/office/drawing/2014/main" id="{EFCEE3A9-7C44-077A-59CF-79E9A22C5CE7}"/>
                </a:ext>
              </a:extLst>
            </p:cNvPr>
            <p:cNvSpPr/>
            <p:nvPr/>
          </p:nvSpPr>
          <p:spPr>
            <a:xfrm>
              <a:off x="7111936" y="3831907"/>
              <a:ext cx="116585" cy="116204"/>
            </a:xfrm>
            <a:custGeom>
              <a:avLst/>
              <a:gdLst>
                <a:gd name="connsiteX0" fmla="*/ 87725 w 116585"/>
                <a:gd name="connsiteY0" fmla="*/ 113347 h 116204"/>
                <a:gd name="connsiteX1" fmla="*/ 116586 w 116585"/>
                <a:gd name="connsiteY1" fmla="*/ 116205 h 116204"/>
                <a:gd name="connsiteX2" fmla="*/ 113729 w 116585"/>
                <a:gd name="connsiteY2" fmla="*/ 86677 h 116204"/>
                <a:gd name="connsiteX3" fmla="*/ 95440 w 116585"/>
                <a:gd name="connsiteY3" fmla="*/ 16192 h 116204"/>
                <a:gd name="connsiteX4" fmla="*/ 55912 w 116585"/>
                <a:gd name="connsiteY4" fmla="*/ 0 h 116204"/>
                <a:gd name="connsiteX5" fmla="*/ 16383 w 116585"/>
                <a:gd name="connsiteY5" fmla="*/ 16192 h 116204"/>
                <a:gd name="connsiteX6" fmla="*/ 0 w 116585"/>
                <a:gd name="connsiteY6" fmla="*/ 55245 h 116204"/>
                <a:gd name="connsiteX7" fmla="*/ 16383 w 116585"/>
                <a:gd name="connsiteY7" fmla="*/ 94297 h 116204"/>
                <a:gd name="connsiteX8" fmla="*/ 87725 w 116585"/>
                <a:gd name="connsiteY8" fmla="*/ 113347 h 116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85" h="116204">
                  <a:moveTo>
                    <a:pt x="87725" y="113347"/>
                  </a:moveTo>
                  <a:cubicBezTo>
                    <a:pt x="97346" y="114300"/>
                    <a:pt x="106966" y="115252"/>
                    <a:pt x="116586" y="116205"/>
                  </a:cubicBezTo>
                  <a:cubicBezTo>
                    <a:pt x="115633" y="106680"/>
                    <a:pt x="114681" y="96202"/>
                    <a:pt x="113729" y="86677"/>
                  </a:cubicBezTo>
                  <a:cubicBezTo>
                    <a:pt x="110871" y="58102"/>
                    <a:pt x="107918" y="29527"/>
                    <a:pt x="95440" y="16192"/>
                  </a:cubicBezTo>
                  <a:cubicBezTo>
                    <a:pt x="84868" y="5715"/>
                    <a:pt x="71342" y="0"/>
                    <a:pt x="55912" y="0"/>
                  </a:cubicBezTo>
                  <a:cubicBezTo>
                    <a:pt x="40481" y="0"/>
                    <a:pt x="27051" y="5715"/>
                    <a:pt x="16383" y="16192"/>
                  </a:cubicBezTo>
                  <a:cubicBezTo>
                    <a:pt x="5715" y="26670"/>
                    <a:pt x="0" y="40005"/>
                    <a:pt x="0" y="55245"/>
                  </a:cubicBezTo>
                  <a:cubicBezTo>
                    <a:pt x="0" y="70485"/>
                    <a:pt x="5810" y="83820"/>
                    <a:pt x="16383" y="94297"/>
                  </a:cubicBezTo>
                  <a:cubicBezTo>
                    <a:pt x="28956" y="107633"/>
                    <a:pt x="58769" y="110490"/>
                    <a:pt x="87725" y="113347"/>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Shape 15">
              <a:extLst>
                <a:ext uri="{FF2B5EF4-FFF2-40B4-BE49-F238E27FC236}">
                  <a16:creationId xmlns:a16="http://schemas.microsoft.com/office/drawing/2014/main" id="{29688AE3-2A57-9FBD-4658-F495D7202E00}"/>
                </a:ext>
              </a:extLst>
            </p:cNvPr>
            <p:cNvSpPr/>
            <p:nvPr/>
          </p:nvSpPr>
          <p:spPr>
            <a:xfrm>
              <a:off x="7273766" y="3992879"/>
              <a:ext cx="63626" cy="62865"/>
            </a:xfrm>
            <a:custGeom>
              <a:avLst/>
              <a:gdLst>
                <a:gd name="connsiteX0" fmla="*/ 31813 w 63626"/>
                <a:gd name="connsiteY0" fmla="*/ 0 h 62865"/>
                <a:gd name="connsiteX1" fmla="*/ 0 w 63626"/>
                <a:gd name="connsiteY1" fmla="*/ 31433 h 62865"/>
                <a:gd name="connsiteX2" fmla="*/ 31813 w 63626"/>
                <a:gd name="connsiteY2" fmla="*/ 62865 h 62865"/>
                <a:gd name="connsiteX3" fmla="*/ 63627 w 63626"/>
                <a:gd name="connsiteY3" fmla="*/ 31433 h 62865"/>
                <a:gd name="connsiteX4" fmla="*/ 31813 w 63626"/>
                <a:gd name="connsiteY4" fmla="*/ 0 h 62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26" h="62865">
                  <a:moveTo>
                    <a:pt x="31813" y="0"/>
                  </a:moveTo>
                  <a:cubicBezTo>
                    <a:pt x="14478" y="0"/>
                    <a:pt x="0" y="14288"/>
                    <a:pt x="0" y="31433"/>
                  </a:cubicBezTo>
                  <a:cubicBezTo>
                    <a:pt x="0" y="48578"/>
                    <a:pt x="14478" y="62865"/>
                    <a:pt x="31813" y="62865"/>
                  </a:cubicBezTo>
                  <a:cubicBezTo>
                    <a:pt x="49149" y="62865"/>
                    <a:pt x="63627" y="48578"/>
                    <a:pt x="63627" y="31433"/>
                  </a:cubicBezTo>
                  <a:cubicBezTo>
                    <a:pt x="63627" y="14288"/>
                    <a:pt x="49149" y="0"/>
                    <a:pt x="31813" y="0"/>
                  </a:cubicBezTo>
                  <a:close/>
                </a:path>
              </a:pathLst>
            </a:custGeom>
            <a:grpFill/>
            <a:ln w="9525" cap="flat">
              <a:noFill/>
              <a:prstDash val="solid"/>
              <a:miter/>
            </a:ln>
          </p:spPr>
          <p:txBody>
            <a:bodyPr rtlCol="0" anchor="ctr"/>
            <a:lstStyle/>
            <a:p>
              <a:endParaRPr lang="en-US">
                <a:solidFill>
                  <a:schemeClr val="bg1"/>
                </a:solidFill>
              </a:endParaRPr>
            </a:p>
          </p:txBody>
        </p:sp>
        <p:sp>
          <p:nvSpPr>
            <p:cNvPr id="17" name="Freeform: Shape 16">
              <a:extLst>
                <a:ext uri="{FF2B5EF4-FFF2-40B4-BE49-F238E27FC236}">
                  <a16:creationId xmlns:a16="http://schemas.microsoft.com/office/drawing/2014/main" id="{E4E46C27-A9F2-67E1-FA9E-82A6ACDC1CC3}"/>
                </a:ext>
              </a:extLst>
            </p:cNvPr>
            <p:cNvSpPr/>
            <p:nvPr/>
          </p:nvSpPr>
          <p:spPr>
            <a:xfrm>
              <a:off x="7415402" y="3970020"/>
              <a:ext cx="141732" cy="109537"/>
            </a:xfrm>
            <a:custGeom>
              <a:avLst/>
              <a:gdLst>
                <a:gd name="connsiteX0" fmla="*/ 85820 w 141732"/>
                <a:gd name="connsiteY0" fmla="*/ 0 h 109537"/>
                <a:gd name="connsiteX1" fmla="*/ 22193 w 141732"/>
                <a:gd name="connsiteY1" fmla="*/ 37147 h 109537"/>
                <a:gd name="connsiteX2" fmla="*/ 0 w 141732"/>
                <a:gd name="connsiteY2" fmla="*/ 55245 h 109537"/>
                <a:gd name="connsiteX3" fmla="*/ 23146 w 141732"/>
                <a:gd name="connsiteY3" fmla="*/ 73342 h 109537"/>
                <a:gd name="connsiteX4" fmla="*/ 86773 w 141732"/>
                <a:gd name="connsiteY4" fmla="*/ 109538 h 109537"/>
                <a:gd name="connsiteX5" fmla="*/ 141732 w 141732"/>
                <a:gd name="connsiteY5" fmla="*/ 55245 h 109537"/>
                <a:gd name="connsiteX6" fmla="*/ 85820 w 141732"/>
                <a:gd name="connsiteY6"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732" h="109537">
                  <a:moveTo>
                    <a:pt x="85820" y="0"/>
                  </a:moveTo>
                  <a:cubicBezTo>
                    <a:pt x="67532" y="0"/>
                    <a:pt x="44387" y="19050"/>
                    <a:pt x="22193" y="37147"/>
                  </a:cubicBezTo>
                  <a:cubicBezTo>
                    <a:pt x="14478" y="42863"/>
                    <a:pt x="6763" y="49530"/>
                    <a:pt x="0" y="55245"/>
                  </a:cubicBezTo>
                  <a:cubicBezTo>
                    <a:pt x="7715" y="60960"/>
                    <a:pt x="15431" y="67627"/>
                    <a:pt x="23146" y="73342"/>
                  </a:cubicBezTo>
                  <a:cubicBezTo>
                    <a:pt x="45339" y="91440"/>
                    <a:pt x="68390" y="109538"/>
                    <a:pt x="86773" y="109538"/>
                  </a:cubicBezTo>
                  <a:cubicBezTo>
                    <a:pt x="117634" y="109538"/>
                    <a:pt x="141732" y="84772"/>
                    <a:pt x="141732" y="55245"/>
                  </a:cubicBezTo>
                  <a:cubicBezTo>
                    <a:pt x="140779" y="23813"/>
                    <a:pt x="115729" y="0"/>
                    <a:pt x="85820" y="0"/>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Shape 17">
              <a:extLst>
                <a:ext uri="{FF2B5EF4-FFF2-40B4-BE49-F238E27FC236}">
                  <a16:creationId xmlns:a16="http://schemas.microsoft.com/office/drawing/2014/main" id="{CA5720BF-731A-0E68-1FB9-34AF472AD8B7}"/>
                </a:ext>
              </a:extLst>
            </p:cNvPr>
            <p:cNvSpPr/>
            <p:nvPr/>
          </p:nvSpPr>
          <p:spPr>
            <a:xfrm>
              <a:off x="7155656" y="3875722"/>
              <a:ext cx="298323" cy="297180"/>
            </a:xfrm>
            <a:custGeom>
              <a:avLst/>
              <a:gdLst>
                <a:gd name="connsiteX0" fmla="*/ 298323 w 298323"/>
                <a:gd name="connsiteY0" fmla="*/ 209550 h 297180"/>
                <a:gd name="connsiteX1" fmla="*/ 266510 w 298323"/>
                <a:gd name="connsiteY1" fmla="*/ 185738 h 297180"/>
                <a:gd name="connsiteX2" fmla="*/ 230886 w 298323"/>
                <a:gd name="connsiteY2" fmla="*/ 159068 h 297180"/>
                <a:gd name="connsiteX3" fmla="*/ 225076 w 298323"/>
                <a:gd name="connsiteY3" fmla="*/ 148590 h 297180"/>
                <a:gd name="connsiteX4" fmla="*/ 230886 w 298323"/>
                <a:gd name="connsiteY4" fmla="*/ 138113 h 297180"/>
                <a:gd name="connsiteX5" fmla="*/ 265557 w 298323"/>
                <a:gd name="connsiteY5" fmla="*/ 112395 h 297180"/>
                <a:gd name="connsiteX6" fmla="*/ 297371 w 298323"/>
                <a:gd name="connsiteY6" fmla="*/ 87630 h 297180"/>
                <a:gd name="connsiteX7" fmla="*/ 257842 w 298323"/>
                <a:gd name="connsiteY7" fmla="*/ 92393 h 297180"/>
                <a:gd name="connsiteX8" fmla="*/ 213551 w 298323"/>
                <a:gd name="connsiteY8" fmla="*/ 98108 h 297180"/>
                <a:gd name="connsiteX9" fmla="*/ 210693 w 298323"/>
                <a:gd name="connsiteY9" fmla="*/ 98108 h 297180"/>
                <a:gd name="connsiteX10" fmla="*/ 202025 w 298323"/>
                <a:gd name="connsiteY10" fmla="*/ 94298 h 297180"/>
                <a:gd name="connsiteX11" fmla="*/ 199168 w 298323"/>
                <a:gd name="connsiteY11" fmla="*/ 82868 h 297180"/>
                <a:gd name="connsiteX12" fmla="*/ 204978 w 298323"/>
                <a:gd name="connsiteY12" fmla="*/ 40005 h 297180"/>
                <a:gd name="connsiteX13" fmla="*/ 210788 w 298323"/>
                <a:gd name="connsiteY13" fmla="*/ 0 h 297180"/>
                <a:gd name="connsiteX14" fmla="*/ 186690 w 298323"/>
                <a:gd name="connsiteY14" fmla="*/ 31433 h 297180"/>
                <a:gd name="connsiteX15" fmla="*/ 159734 w 298323"/>
                <a:gd name="connsiteY15" fmla="*/ 66675 h 297180"/>
                <a:gd name="connsiteX16" fmla="*/ 149162 w 298323"/>
                <a:gd name="connsiteY16" fmla="*/ 72390 h 297180"/>
                <a:gd name="connsiteX17" fmla="*/ 149162 w 298323"/>
                <a:gd name="connsiteY17" fmla="*/ 72390 h 297180"/>
                <a:gd name="connsiteX18" fmla="*/ 138589 w 298323"/>
                <a:gd name="connsiteY18" fmla="*/ 66675 h 297180"/>
                <a:gd name="connsiteX19" fmla="*/ 112586 w 298323"/>
                <a:gd name="connsiteY19" fmla="*/ 32385 h 297180"/>
                <a:gd name="connsiteX20" fmla="*/ 87535 w 298323"/>
                <a:gd name="connsiteY20" fmla="*/ 953 h 297180"/>
                <a:gd name="connsiteX21" fmla="*/ 92393 w 298323"/>
                <a:gd name="connsiteY21" fmla="*/ 40005 h 297180"/>
                <a:gd name="connsiteX22" fmla="*/ 98203 w 298323"/>
                <a:gd name="connsiteY22" fmla="*/ 83820 h 297180"/>
                <a:gd name="connsiteX23" fmla="*/ 95345 w 298323"/>
                <a:gd name="connsiteY23" fmla="*/ 95250 h 297180"/>
                <a:gd name="connsiteX24" fmla="*/ 86678 w 298323"/>
                <a:gd name="connsiteY24" fmla="*/ 99060 h 297180"/>
                <a:gd name="connsiteX25" fmla="*/ 83820 w 298323"/>
                <a:gd name="connsiteY25" fmla="*/ 99060 h 297180"/>
                <a:gd name="connsiteX26" fmla="*/ 40481 w 298323"/>
                <a:gd name="connsiteY26" fmla="*/ 93345 h 297180"/>
                <a:gd name="connsiteX27" fmla="*/ 0 w 298323"/>
                <a:gd name="connsiteY27" fmla="*/ 88583 h 297180"/>
                <a:gd name="connsiteX28" fmla="*/ 31813 w 298323"/>
                <a:gd name="connsiteY28" fmla="*/ 112395 h 297180"/>
                <a:gd name="connsiteX29" fmla="*/ 67437 w 298323"/>
                <a:gd name="connsiteY29" fmla="*/ 139065 h 297180"/>
                <a:gd name="connsiteX30" fmla="*/ 73247 w 298323"/>
                <a:gd name="connsiteY30" fmla="*/ 149543 h 297180"/>
                <a:gd name="connsiteX31" fmla="*/ 67437 w 298323"/>
                <a:gd name="connsiteY31" fmla="*/ 160020 h 297180"/>
                <a:gd name="connsiteX32" fmla="*/ 32766 w 298323"/>
                <a:gd name="connsiteY32" fmla="*/ 185738 h 297180"/>
                <a:gd name="connsiteX33" fmla="*/ 953 w 298323"/>
                <a:gd name="connsiteY33" fmla="*/ 210503 h 297180"/>
                <a:gd name="connsiteX34" fmla="*/ 40481 w 298323"/>
                <a:gd name="connsiteY34" fmla="*/ 205740 h 297180"/>
                <a:gd name="connsiteX35" fmla="*/ 84772 w 298323"/>
                <a:gd name="connsiteY35" fmla="*/ 200025 h 297180"/>
                <a:gd name="connsiteX36" fmla="*/ 96298 w 298323"/>
                <a:gd name="connsiteY36" fmla="*/ 202883 h 297180"/>
                <a:gd name="connsiteX37" fmla="*/ 99155 w 298323"/>
                <a:gd name="connsiteY37" fmla="*/ 214313 h 297180"/>
                <a:gd name="connsiteX38" fmla="*/ 93345 w 298323"/>
                <a:gd name="connsiteY38" fmla="*/ 257175 h 297180"/>
                <a:gd name="connsiteX39" fmla="*/ 88487 w 298323"/>
                <a:gd name="connsiteY39" fmla="*/ 297180 h 297180"/>
                <a:gd name="connsiteX40" fmla="*/ 112586 w 298323"/>
                <a:gd name="connsiteY40" fmla="*/ 265748 h 297180"/>
                <a:gd name="connsiteX41" fmla="*/ 139541 w 298323"/>
                <a:gd name="connsiteY41" fmla="*/ 230505 h 297180"/>
                <a:gd name="connsiteX42" fmla="*/ 150114 w 298323"/>
                <a:gd name="connsiteY42" fmla="*/ 224790 h 297180"/>
                <a:gd name="connsiteX43" fmla="*/ 150114 w 298323"/>
                <a:gd name="connsiteY43" fmla="*/ 224790 h 297180"/>
                <a:gd name="connsiteX44" fmla="*/ 160687 w 298323"/>
                <a:gd name="connsiteY44" fmla="*/ 230505 h 297180"/>
                <a:gd name="connsiteX45" fmla="*/ 186690 w 298323"/>
                <a:gd name="connsiteY45" fmla="*/ 264795 h 297180"/>
                <a:gd name="connsiteX46" fmla="*/ 211741 w 298323"/>
                <a:gd name="connsiteY46" fmla="*/ 296228 h 297180"/>
                <a:gd name="connsiteX47" fmla="*/ 206883 w 298323"/>
                <a:gd name="connsiteY47" fmla="*/ 257175 h 297180"/>
                <a:gd name="connsiteX48" fmla="*/ 201073 w 298323"/>
                <a:gd name="connsiteY48" fmla="*/ 213360 h 297180"/>
                <a:gd name="connsiteX49" fmla="*/ 203930 w 298323"/>
                <a:gd name="connsiteY49" fmla="*/ 201930 h 297180"/>
                <a:gd name="connsiteX50" fmla="*/ 215455 w 298323"/>
                <a:gd name="connsiteY50" fmla="*/ 199073 h 297180"/>
                <a:gd name="connsiteX51" fmla="*/ 258794 w 298323"/>
                <a:gd name="connsiteY51" fmla="*/ 204788 h 297180"/>
                <a:gd name="connsiteX52" fmla="*/ 298323 w 298323"/>
                <a:gd name="connsiteY52" fmla="*/ 209550 h 297180"/>
                <a:gd name="connsiteX53" fmla="*/ 149923 w 298323"/>
                <a:gd name="connsiteY53" fmla="*/ 203835 h 297180"/>
                <a:gd name="connsiteX54" fmla="*/ 94012 w 298323"/>
                <a:gd name="connsiteY54" fmla="*/ 148590 h 297180"/>
                <a:gd name="connsiteX55" fmla="*/ 149923 w 298323"/>
                <a:gd name="connsiteY55" fmla="*/ 93345 h 297180"/>
                <a:gd name="connsiteX56" fmla="*/ 205835 w 298323"/>
                <a:gd name="connsiteY56" fmla="*/ 148590 h 297180"/>
                <a:gd name="connsiteX57" fmla="*/ 149923 w 298323"/>
                <a:gd name="connsiteY57" fmla="*/ 203835 h 297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8323" h="297180">
                  <a:moveTo>
                    <a:pt x="298323" y="209550"/>
                  </a:moveTo>
                  <a:cubicBezTo>
                    <a:pt x="287750" y="201930"/>
                    <a:pt x="277178" y="193358"/>
                    <a:pt x="266510" y="185738"/>
                  </a:cubicBezTo>
                  <a:cubicBezTo>
                    <a:pt x="254984" y="176213"/>
                    <a:pt x="242411" y="165735"/>
                    <a:pt x="230886" y="159068"/>
                  </a:cubicBezTo>
                  <a:cubicBezTo>
                    <a:pt x="227076" y="157163"/>
                    <a:pt x="225076" y="153353"/>
                    <a:pt x="225076" y="148590"/>
                  </a:cubicBezTo>
                  <a:cubicBezTo>
                    <a:pt x="225076" y="144780"/>
                    <a:pt x="226981" y="140970"/>
                    <a:pt x="230886" y="138113"/>
                  </a:cubicBezTo>
                  <a:cubicBezTo>
                    <a:pt x="242411" y="131445"/>
                    <a:pt x="254032" y="121920"/>
                    <a:pt x="265557" y="112395"/>
                  </a:cubicBezTo>
                  <a:cubicBezTo>
                    <a:pt x="276130" y="103823"/>
                    <a:pt x="286798" y="95250"/>
                    <a:pt x="297371" y="87630"/>
                  </a:cubicBezTo>
                  <a:cubicBezTo>
                    <a:pt x="284797" y="89535"/>
                    <a:pt x="271367" y="91440"/>
                    <a:pt x="257842" y="92393"/>
                  </a:cubicBezTo>
                  <a:cubicBezTo>
                    <a:pt x="242411" y="94298"/>
                    <a:pt x="226981" y="95250"/>
                    <a:pt x="213551" y="98108"/>
                  </a:cubicBezTo>
                  <a:cubicBezTo>
                    <a:pt x="212598" y="98108"/>
                    <a:pt x="211646" y="98108"/>
                    <a:pt x="210693" y="98108"/>
                  </a:cubicBezTo>
                  <a:cubicBezTo>
                    <a:pt x="207836" y="98108"/>
                    <a:pt x="204883" y="97155"/>
                    <a:pt x="202025" y="94298"/>
                  </a:cubicBezTo>
                  <a:cubicBezTo>
                    <a:pt x="199168" y="91440"/>
                    <a:pt x="198120" y="87630"/>
                    <a:pt x="199168" y="82868"/>
                  </a:cubicBezTo>
                  <a:cubicBezTo>
                    <a:pt x="202025" y="70485"/>
                    <a:pt x="204026" y="55245"/>
                    <a:pt x="204978" y="40005"/>
                  </a:cubicBezTo>
                  <a:cubicBezTo>
                    <a:pt x="205930" y="26670"/>
                    <a:pt x="207836" y="13335"/>
                    <a:pt x="210788" y="0"/>
                  </a:cubicBezTo>
                  <a:cubicBezTo>
                    <a:pt x="203073" y="10478"/>
                    <a:pt x="194405" y="20955"/>
                    <a:pt x="186690" y="31433"/>
                  </a:cubicBezTo>
                  <a:cubicBezTo>
                    <a:pt x="177070" y="42863"/>
                    <a:pt x="166497" y="55245"/>
                    <a:pt x="159734" y="66675"/>
                  </a:cubicBezTo>
                  <a:cubicBezTo>
                    <a:pt x="157829" y="70485"/>
                    <a:pt x="153924" y="72390"/>
                    <a:pt x="149162" y="72390"/>
                  </a:cubicBezTo>
                  <a:lnTo>
                    <a:pt x="149162" y="72390"/>
                  </a:lnTo>
                  <a:cubicBezTo>
                    <a:pt x="145352" y="72390"/>
                    <a:pt x="141446" y="70485"/>
                    <a:pt x="138589" y="66675"/>
                  </a:cubicBezTo>
                  <a:cubicBezTo>
                    <a:pt x="131826" y="55245"/>
                    <a:pt x="122206" y="43815"/>
                    <a:pt x="112586" y="32385"/>
                  </a:cubicBezTo>
                  <a:cubicBezTo>
                    <a:pt x="103918" y="21908"/>
                    <a:pt x="95250" y="11430"/>
                    <a:pt x="87535" y="953"/>
                  </a:cubicBezTo>
                  <a:cubicBezTo>
                    <a:pt x="89440" y="13335"/>
                    <a:pt x="91345" y="26670"/>
                    <a:pt x="92393" y="40005"/>
                  </a:cubicBezTo>
                  <a:cubicBezTo>
                    <a:pt x="94297" y="55245"/>
                    <a:pt x="95250" y="70485"/>
                    <a:pt x="98203" y="83820"/>
                  </a:cubicBezTo>
                  <a:cubicBezTo>
                    <a:pt x="99155" y="87630"/>
                    <a:pt x="98203" y="92393"/>
                    <a:pt x="95345" y="95250"/>
                  </a:cubicBezTo>
                  <a:cubicBezTo>
                    <a:pt x="93440" y="97155"/>
                    <a:pt x="89535" y="99060"/>
                    <a:pt x="86678" y="99060"/>
                  </a:cubicBezTo>
                  <a:cubicBezTo>
                    <a:pt x="85725" y="99060"/>
                    <a:pt x="84772" y="99060"/>
                    <a:pt x="83820" y="99060"/>
                  </a:cubicBezTo>
                  <a:cubicBezTo>
                    <a:pt x="71247" y="96203"/>
                    <a:pt x="55912" y="94298"/>
                    <a:pt x="40481" y="93345"/>
                  </a:cubicBezTo>
                  <a:cubicBezTo>
                    <a:pt x="26956" y="92393"/>
                    <a:pt x="13526" y="90488"/>
                    <a:pt x="0" y="88583"/>
                  </a:cubicBezTo>
                  <a:cubicBezTo>
                    <a:pt x="10573" y="96203"/>
                    <a:pt x="21241" y="103823"/>
                    <a:pt x="31813" y="112395"/>
                  </a:cubicBezTo>
                  <a:cubicBezTo>
                    <a:pt x="43339" y="121920"/>
                    <a:pt x="55912" y="132398"/>
                    <a:pt x="67437" y="139065"/>
                  </a:cubicBezTo>
                  <a:cubicBezTo>
                    <a:pt x="71247" y="140970"/>
                    <a:pt x="73247" y="144780"/>
                    <a:pt x="73247" y="149543"/>
                  </a:cubicBezTo>
                  <a:cubicBezTo>
                    <a:pt x="73247" y="153353"/>
                    <a:pt x="71342" y="157163"/>
                    <a:pt x="67437" y="160020"/>
                  </a:cubicBezTo>
                  <a:cubicBezTo>
                    <a:pt x="55912" y="166688"/>
                    <a:pt x="44291" y="176213"/>
                    <a:pt x="32766" y="185738"/>
                  </a:cubicBezTo>
                  <a:cubicBezTo>
                    <a:pt x="22193" y="194310"/>
                    <a:pt x="11525" y="202883"/>
                    <a:pt x="953" y="210503"/>
                  </a:cubicBezTo>
                  <a:cubicBezTo>
                    <a:pt x="13430" y="208598"/>
                    <a:pt x="26956" y="206693"/>
                    <a:pt x="40481" y="205740"/>
                  </a:cubicBezTo>
                  <a:cubicBezTo>
                    <a:pt x="55912" y="203835"/>
                    <a:pt x="71342" y="202883"/>
                    <a:pt x="84772" y="200025"/>
                  </a:cubicBezTo>
                  <a:cubicBezTo>
                    <a:pt x="88582" y="199073"/>
                    <a:pt x="93440" y="200025"/>
                    <a:pt x="96298" y="202883"/>
                  </a:cubicBezTo>
                  <a:cubicBezTo>
                    <a:pt x="99155" y="205740"/>
                    <a:pt x="100108" y="209550"/>
                    <a:pt x="99155" y="214313"/>
                  </a:cubicBezTo>
                  <a:cubicBezTo>
                    <a:pt x="96298" y="226695"/>
                    <a:pt x="94297" y="241935"/>
                    <a:pt x="93345" y="257175"/>
                  </a:cubicBezTo>
                  <a:cubicBezTo>
                    <a:pt x="92393" y="270510"/>
                    <a:pt x="90488" y="283845"/>
                    <a:pt x="88487" y="297180"/>
                  </a:cubicBezTo>
                  <a:cubicBezTo>
                    <a:pt x="96203" y="286703"/>
                    <a:pt x="104870" y="276225"/>
                    <a:pt x="112586" y="265748"/>
                  </a:cubicBezTo>
                  <a:cubicBezTo>
                    <a:pt x="122206" y="254318"/>
                    <a:pt x="132779" y="241935"/>
                    <a:pt x="139541" y="230505"/>
                  </a:cubicBezTo>
                  <a:cubicBezTo>
                    <a:pt x="141446" y="226695"/>
                    <a:pt x="145352" y="224790"/>
                    <a:pt x="150114" y="224790"/>
                  </a:cubicBezTo>
                  <a:lnTo>
                    <a:pt x="150114" y="224790"/>
                  </a:lnTo>
                  <a:cubicBezTo>
                    <a:pt x="153924" y="224790"/>
                    <a:pt x="157829" y="226695"/>
                    <a:pt x="160687" y="230505"/>
                  </a:cubicBezTo>
                  <a:cubicBezTo>
                    <a:pt x="167449" y="241935"/>
                    <a:pt x="177070" y="253365"/>
                    <a:pt x="186690" y="264795"/>
                  </a:cubicBezTo>
                  <a:cubicBezTo>
                    <a:pt x="195358" y="275273"/>
                    <a:pt x="204026" y="285750"/>
                    <a:pt x="211741" y="296228"/>
                  </a:cubicBezTo>
                  <a:cubicBezTo>
                    <a:pt x="209836" y="283845"/>
                    <a:pt x="207836" y="270510"/>
                    <a:pt x="206883" y="257175"/>
                  </a:cubicBezTo>
                  <a:cubicBezTo>
                    <a:pt x="204978" y="241935"/>
                    <a:pt x="204026" y="226695"/>
                    <a:pt x="201073" y="213360"/>
                  </a:cubicBezTo>
                  <a:cubicBezTo>
                    <a:pt x="200120" y="209550"/>
                    <a:pt x="201073" y="204788"/>
                    <a:pt x="203930" y="201930"/>
                  </a:cubicBezTo>
                  <a:cubicBezTo>
                    <a:pt x="206788" y="199073"/>
                    <a:pt x="210693" y="198120"/>
                    <a:pt x="215455" y="199073"/>
                  </a:cubicBezTo>
                  <a:cubicBezTo>
                    <a:pt x="228029" y="201930"/>
                    <a:pt x="243364" y="203835"/>
                    <a:pt x="258794" y="204788"/>
                  </a:cubicBezTo>
                  <a:cubicBezTo>
                    <a:pt x="271367" y="205740"/>
                    <a:pt x="285845" y="206693"/>
                    <a:pt x="298323" y="209550"/>
                  </a:cubicBezTo>
                  <a:close/>
                  <a:moveTo>
                    <a:pt x="149923" y="203835"/>
                  </a:moveTo>
                  <a:cubicBezTo>
                    <a:pt x="119063" y="203835"/>
                    <a:pt x="94012" y="179070"/>
                    <a:pt x="94012" y="148590"/>
                  </a:cubicBezTo>
                  <a:cubicBezTo>
                    <a:pt x="94012" y="118110"/>
                    <a:pt x="119063" y="93345"/>
                    <a:pt x="149923" y="93345"/>
                  </a:cubicBezTo>
                  <a:cubicBezTo>
                    <a:pt x="180785" y="93345"/>
                    <a:pt x="205835" y="118110"/>
                    <a:pt x="205835" y="148590"/>
                  </a:cubicBezTo>
                  <a:cubicBezTo>
                    <a:pt x="205835" y="179070"/>
                    <a:pt x="180785" y="203835"/>
                    <a:pt x="149923" y="203835"/>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Shape 18">
              <a:extLst>
                <a:ext uri="{FF2B5EF4-FFF2-40B4-BE49-F238E27FC236}">
                  <a16:creationId xmlns:a16="http://schemas.microsoft.com/office/drawing/2014/main" id="{055F4FA1-4B02-8A2D-8268-5FE48F2576B7}"/>
                </a:ext>
              </a:extLst>
            </p:cNvPr>
            <p:cNvSpPr/>
            <p:nvPr/>
          </p:nvSpPr>
          <p:spPr>
            <a:xfrm>
              <a:off x="7382636" y="4100512"/>
              <a:ext cx="116133" cy="116204"/>
            </a:xfrm>
            <a:custGeom>
              <a:avLst/>
              <a:gdLst>
                <a:gd name="connsiteX0" fmla="*/ 28956 w 116133"/>
                <a:gd name="connsiteY0" fmla="*/ 2858 h 116204"/>
                <a:gd name="connsiteX1" fmla="*/ 0 w 116133"/>
                <a:gd name="connsiteY1" fmla="*/ 0 h 116204"/>
                <a:gd name="connsiteX2" fmla="*/ 2858 w 116133"/>
                <a:gd name="connsiteY2" fmla="*/ 29528 h 116204"/>
                <a:gd name="connsiteX3" fmla="*/ 21146 w 116133"/>
                <a:gd name="connsiteY3" fmla="*/ 100013 h 116204"/>
                <a:gd name="connsiteX4" fmla="*/ 60674 w 116133"/>
                <a:gd name="connsiteY4" fmla="*/ 116205 h 116204"/>
                <a:gd name="connsiteX5" fmla="*/ 100203 w 116133"/>
                <a:gd name="connsiteY5" fmla="*/ 100013 h 116204"/>
                <a:gd name="connsiteX6" fmla="*/ 100203 w 116133"/>
                <a:gd name="connsiteY6" fmla="*/ 22860 h 116204"/>
                <a:gd name="connsiteX7" fmla="*/ 28956 w 116133"/>
                <a:gd name="connsiteY7" fmla="*/ 2858 h 116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133" h="116204">
                  <a:moveTo>
                    <a:pt x="28956" y="2858"/>
                  </a:moveTo>
                  <a:cubicBezTo>
                    <a:pt x="19336" y="1905"/>
                    <a:pt x="9716" y="953"/>
                    <a:pt x="0" y="0"/>
                  </a:cubicBezTo>
                  <a:cubicBezTo>
                    <a:pt x="953" y="9525"/>
                    <a:pt x="1905" y="20003"/>
                    <a:pt x="2858" y="29528"/>
                  </a:cubicBezTo>
                  <a:cubicBezTo>
                    <a:pt x="5715" y="58103"/>
                    <a:pt x="8668" y="86678"/>
                    <a:pt x="21146" y="100013"/>
                  </a:cubicBezTo>
                  <a:cubicBezTo>
                    <a:pt x="31718" y="110490"/>
                    <a:pt x="45244" y="116205"/>
                    <a:pt x="60674" y="116205"/>
                  </a:cubicBezTo>
                  <a:cubicBezTo>
                    <a:pt x="75152" y="116205"/>
                    <a:pt x="89630" y="110490"/>
                    <a:pt x="100203" y="100013"/>
                  </a:cubicBezTo>
                  <a:cubicBezTo>
                    <a:pt x="121444" y="79058"/>
                    <a:pt x="121444" y="43815"/>
                    <a:pt x="100203" y="22860"/>
                  </a:cubicBezTo>
                  <a:cubicBezTo>
                    <a:pt x="87725" y="8572"/>
                    <a:pt x="57912" y="5715"/>
                    <a:pt x="28956" y="2858"/>
                  </a:cubicBezTo>
                  <a:close/>
                </a:path>
              </a:pathLst>
            </a:custGeom>
            <a:grpFill/>
            <a:ln w="9525" cap="flat">
              <a:noFill/>
              <a:prstDash val="solid"/>
              <a:miter/>
            </a:ln>
          </p:spPr>
          <p:txBody>
            <a:bodyPr rtlCol="0" anchor="ctr"/>
            <a:lstStyle/>
            <a:p>
              <a:endParaRPr lang="en-US">
                <a:solidFill>
                  <a:schemeClr val="bg1"/>
                </a:solidFill>
              </a:endParaRPr>
            </a:p>
          </p:txBody>
        </p:sp>
      </p:grpSp>
      <p:grpSp>
        <p:nvGrpSpPr>
          <p:cNvPr id="20" name="Graphic 34">
            <a:extLst>
              <a:ext uri="{FF2B5EF4-FFF2-40B4-BE49-F238E27FC236}">
                <a16:creationId xmlns:a16="http://schemas.microsoft.com/office/drawing/2014/main" id="{CAC62695-5F8D-7304-E2AF-A7BA99BAF1F2}"/>
              </a:ext>
            </a:extLst>
          </p:cNvPr>
          <p:cNvGrpSpPr/>
          <p:nvPr/>
        </p:nvGrpSpPr>
        <p:grpSpPr>
          <a:xfrm>
            <a:off x="4847300" y="1942107"/>
            <a:ext cx="398999" cy="378711"/>
            <a:chOff x="5825680" y="3770947"/>
            <a:chExt cx="533876" cy="506730"/>
          </a:xfrm>
          <a:solidFill>
            <a:schemeClr val="bg1"/>
          </a:solidFill>
        </p:grpSpPr>
        <p:sp>
          <p:nvSpPr>
            <p:cNvPr id="21" name="Freeform: Shape 20">
              <a:extLst>
                <a:ext uri="{FF2B5EF4-FFF2-40B4-BE49-F238E27FC236}">
                  <a16:creationId xmlns:a16="http://schemas.microsoft.com/office/drawing/2014/main" id="{41F7204A-C6A4-E54B-8CD3-691D0DE7CA3B}"/>
                </a:ext>
              </a:extLst>
            </p:cNvPr>
            <p:cNvSpPr/>
            <p:nvPr/>
          </p:nvSpPr>
          <p:spPr>
            <a:xfrm>
              <a:off x="5825680" y="4089082"/>
              <a:ext cx="384864" cy="188595"/>
            </a:xfrm>
            <a:custGeom>
              <a:avLst/>
              <a:gdLst>
                <a:gd name="connsiteX0" fmla="*/ 368046 w 384864"/>
                <a:gd name="connsiteY0" fmla="*/ 0 h 188595"/>
                <a:gd name="connsiteX1" fmla="*/ 356521 w 384864"/>
                <a:gd name="connsiteY1" fmla="*/ 5715 h 188595"/>
                <a:gd name="connsiteX2" fmla="*/ 271748 w 384864"/>
                <a:gd name="connsiteY2" fmla="*/ 98108 h 188595"/>
                <a:gd name="connsiteX3" fmla="*/ 265938 w 384864"/>
                <a:gd name="connsiteY3" fmla="*/ 107633 h 188595"/>
                <a:gd name="connsiteX4" fmla="*/ 237077 w 384864"/>
                <a:gd name="connsiteY4" fmla="*/ 120967 h 188595"/>
                <a:gd name="connsiteX5" fmla="*/ 135922 w 384864"/>
                <a:gd name="connsiteY5" fmla="*/ 121920 h 188595"/>
                <a:gd name="connsiteX6" fmla="*/ 135922 w 384864"/>
                <a:gd name="connsiteY6" fmla="*/ 121920 h 188595"/>
                <a:gd name="connsiteX7" fmla="*/ 124396 w 384864"/>
                <a:gd name="connsiteY7" fmla="*/ 110490 h 188595"/>
                <a:gd name="connsiteX8" fmla="*/ 135922 w 384864"/>
                <a:gd name="connsiteY8" fmla="*/ 98108 h 188595"/>
                <a:gd name="connsiteX9" fmla="*/ 238030 w 384864"/>
                <a:gd name="connsiteY9" fmla="*/ 97155 h 188595"/>
                <a:gd name="connsiteX10" fmla="*/ 248603 w 384864"/>
                <a:gd name="connsiteY10" fmla="*/ 92392 h 188595"/>
                <a:gd name="connsiteX11" fmla="*/ 250508 w 384864"/>
                <a:gd name="connsiteY11" fmla="*/ 90488 h 188595"/>
                <a:gd name="connsiteX12" fmla="*/ 252413 w 384864"/>
                <a:gd name="connsiteY12" fmla="*/ 85725 h 188595"/>
                <a:gd name="connsiteX13" fmla="*/ 252413 w 384864"/>
                <a:gd name="connsiteY13" fmla="*/ 80963 h 188595"/>
                <a:gd name="connsiteX14" fmla="*/ 238887 w 384864"/>
                <a:gd name="connsiteY14" fmla="*/ 69533 h 188595"/>
                <a:gd name="connsiteX15" fmla="*/ 85725 w 384864"/>
                <a:gd name="connsiteY15" fmla="*/ 63817 h 188595"/>
                <a:gd name="connsiteX16" fmla="*/ 50102 w 384864"/>
                <a:gd name="connsiteY16" fmla="*/ 79058 h 188595"/>
                <a:gd name="connsiteX17" fmla="*/ 0 w 384864"/>
                <a:gd name="connsiteY17" fmla="*/ 134302 h 188595"/>
                <a:gd name="connsiteX18" fmla="*/ 60674 w 384864"/>
                <a:gd name="connsiteY18" fmla="*/ 188595 h 188595"/>
                <a:gd name="connsiteX19" fmla="*/ 85725 w 384864"/>
                <a:gd name="connsiteY19" fmla="*/ 161925 h 188595"/>
                <a:gd name="connsiteX20" fmla="*/ 94393 w 384864"/>
                <a:gd name="connsiteY20" fmla="*/ 158115 h 188595"/>
                <a:gd name="connsiteX21" fmla="*/ 224504 w 384864"/>
                <a:gd name="connsiteY21" fmla="*/ 159067 h 188595"/>
                <a:gd name="connsiteX22" fmla="*/ 283274 w 384864"/>
                <a:gd name="connsiteY22" fmla="*/ 133350 h 188595"/>
                <a:gd name="connsiteX23" fmla="*/ 380619 w 384864"/>
                <a:gd name="connsiteY23" fmla="*/ 26670 h 188595"/>
                <a:gd name="connsiteX24" fmla="*/ 379667 w 384864"/>
                <a:gd name="connsiteY24" fmla="*/ 3810 h 188595"/>
                <a:gd name="connsiteX25" fmla="*/ 368046 w 384864"/>
                <a:gd name="connsiteY25" fmla="*/ 0 h 188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4864" h="188595">
                  <a:moveTo>
                    <a:pt x="368046" y="0"/>
                  </a:moveTo>
                  <a:cubicBezTo>
                    <a:pt x="363188" y="0"/>
                    <a:pt x="359378" y="1905"/>
                    <a:pt x="356521" y="5715"/>
                  </a:cubicBezTo>
                  <a:lnTo>
                    <a:pt x="271748" y="98108"/>
                  </a:lnTo>
                  <a:cubicBezTo>
                    <a:pt x="269843" y="101917"/>
                    <a:pt x="267938" y="104775"/>
                    <a:pt x="265938" y="107633"/>
                  </a:cubicBezTo>
                  <a:cubicBezTo>
                    <a:pt x="259175" y="116205"/>
                    <a:pt x="248603" y="120967"/>
                    <a:pt x="237077" y="120967"/>
                  </a:cubicBezTo>
                  <a:lnTo>
                    <a:pt x="135922" y="121920"/>
                  </a:lnTo>
                  <a:lnTo>
                    <a:pt x="135922" y="121920"/>
                  </a:lnTo>
                  <a:cubicBezTo>
                    <a:pt x="129159" y="121920"/>
                    <a:pt x="124396" y="116205"/>
                    <a:pt x="124396" y="110490"/>
                  </a:cubicBezTo>
                  <a:cubicBezTo>
                    <a:pt x="124396" y="103822"/>
                    <a:pt x="130207" y="98108"/>
                    <a:pt x="135922" y="98108"/>
                  </a:cubicBezTo>
                  <a:lnTo>
                    <a:pt x="238030" y="97155"/>
                  </a:lnTo>
                  <a:cubicBezTo>
                    <a:pt x="241840" y="97155"/>
                    <a:pt x="245745" y="95250"/>
                    <a:pt x="248603" y="92392"/>
                  </a:cubicBezTo>
                  <a:cubicBezTo>
                    <a:pt x="249555" y="91440"/>
                    <a:pt x="249555" y="91440"/>
                    <a:pt x="250508" y="90488"/>
                  </a:cubicBezTo>
                  <a:cubicBezTo>
                    <a:pt x="250508" y="88583"/>
                    <a:pt x="251460" y="87630"/>
                    <a:pt x="252413" y="85725"/>
                  </a:cubicBezTo>
                  <a:cubicBezTo>
                    <a:pt x="252413" y="83820"/>
                    <a:pt x="252413" y="82867"/>
                    <a:pt x="252413" y="80963"/>
                  </a:cubicBezTo>
                  <a:cubicBezTo>
                    <a:pt x="251460" y="74295"/>
                    <a:pt x="245650" y="69533"/>
                    <a:pt x="238887" y="69533"/>
                  </a:cubicBezTo>
                  <a:lnTo>
                    <a:pt x="85725" y="63817"/>
                  </a:lnTo>
                  <a:cubicBezTo>
                    <a:pt x="72200" y="63817"/>
                    <a:pt x="58769" y="68580"/>
                    <a:pt x="50102" y="79058"/>
                  </a:cubicBezTo>
                  <a:lnTo>
                    <a:pt x="0" y="134302"/>
                  </a:lnTo>
                  <a:lnTo>
                    <a:pt x="60674" y="188595"/>
                  </a:lnTo>
                  <a:lnTo>
                    <a:pt x="85725" y="161925"/>
                  </a:lnTo>
                  <a:cubicBezTo>
                    <a:pt x="87630" y="159067"/>
                    <a:pt x="91535" y="158115"/>
                    <a:pt x="94393" y="158115"/>
                  </a:cubicBezTo>
                  <a:lnTo>
                    <a:pt x="224504" y="159067"/>
                  </a:lnTo>
                  <a:cubicBezTo>
                    <a:pt x="246698" y="159067"/>
                    <a:pt x="268796" y="150495"/>
                    <a:pt x="283274" y="133350"/>
                  </a:cubicBezTo>
                  <a:lnTo>
                    <a:pt x="380619" y="26670"/>
                  </a:lnTo>
                  <a:cubicBezTo>
                    <a:pt x="386429" y="20002"/>
                    <a:pt x="386429" y="9525"/>
                    <a:pt x="379667" y="3810"/>
                  </a:cubicBezTo>
                  <a:cubicBezTo>
                    <a:pt x="376714" y="952"/>
                    <a:pt x="372809" y="0"/>
                    <a:pt x="368046"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5DD15C09-4249-EB97-D5B5-8DB8D341C0DD}"/>
                </a:ext>
              </a:extLst>
            </p:cNvPr>
            <p:cNvSpPr/>
            <p:nvPr/>
          </p:nvSpPr>
          <p:spPr>
            <a:xfrm>
              <a:off x="6126289" y="3915727"/>
              <a:ext cx="73152" cy="72389"/>
            </a:xfrm>
            <a:custGeom>
              <a:avLst/>
              <a:gdLst>
                <a:gd name="connsiteX0" fmla="*/ 36576 w 73152"/>
                <a:gd name="connsiteY0" fmla="*/ 12382 h 72389"/>
                <a:gd name="connsiteX1" fmla="*/ 63532 w 73152"/>
                <a:gd name="connsiteY1" fmla="*/ 12382 h 72389"/>
                <a:gd name="connsiteX2" fmla="*/ 36576 w 73152"/>
                <a:gd name="connsiteY2" fmla="*/ 0 h 72389"/>
                <a:gd name="connsiteX3" fmla="*/ 0 w 73152"/>
                <a:gd name="connsiteY3" fmla="*/ 36195 h 72389"/>
                <a:gd name="connsiteX4" fmla="*/ 36576 w 73152"/>
                <a:gd name="connsiteY4" fmla="*/ 72390 h 72389"/>
                <a:gd name="connsiteX5" fmla="*/ 73152 w 73152"/>
                <a:gd name="connsiteY5" fmla="*/ 36195 h 72389"/>
                <a:gd name="connsiteX6" fmla="*/ 36576 w 73152"/>
                <a:gd name="connsiteY6" fmla="*/ 36195 h 72389"/>
                <a:gd name="connsiteX7" fmla="*/ 24098 w 73152"/>
                <a:gd name="connsiteY7" fmla="*/ 23813 h 72389"/>
                <a:gd name="connsiteX8" fmla="*/ 36576 w 73152"/>
                <a:gd name="connsiteY8" fmla="*/ 12382 h 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152" h="72389">
                  <a:moveTo>
                    <a:pt x="36576" y="12382"/>
                  </a:moveTo>
                  <a:lnTo>
                    <a:pt x="63532" y="12382"/>
                  </a:lnTo>
                  <a:cubicBezTo>
                    <a:pt x="56769" y="4763"/>
                    <a:pt x="47149" y="0"/>
                    <a:pt x="36576" y="0"/>
                  </a:cubicBezTo>
                  <a:cubicBezTo>
                    <a:pt x="16383" y="0"/>
                    <a:pt x="0" y="16192"/>
                    <a:pt x="0" y="36195"/>
                  </a:cubicBezTo>
                  <a:cubicBezTo>
                    <a:pt x="0" y="56197"/>
                    <a:pt x="16383" y="72390"/>
                    <a:pt x="36576" y="72390"/>
                  </a:cubicBezTo>
                  <a:cubicBezTo>
                    <a:pt x="56769" y="72390"/>
                    <a:pt x="73152" y="56197"/>
                    <a:pt x="73152" y="36195"/>
                  </a:cubicBezTo>
                  <a:lnTo>
                    <a:pt x="36576" y="36195"/>
                  </a:lnTo>
                  <a:cubicBezTo>
                    <a:pt x="29813" y="36195"/>
                    <a:pt x="24098" y="30480"/>
                    <a:pt x="24098" y="23813"/>
                  </a:cubicBezTo>
                  <a:cubicBezTo>
                    <a:pt x="25051" y="18097"/>
                    <a:pt x="29813" y="12382"/>
                    <a:pt x="36576" y="12382"/>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4FAC6F7-CA60-BD07-C550-61D06F6EE56D}"/>
                </a:ext>
              </a:extLst>
            </p:cNvPr>
            <p:cNvSpPr/>
            <p:nvPr/>
          </p:nvSpPr>
          <p:spPr>
            <a:xfrm>
              <a:off x="5997130" y="4022407"/>
              <a:ext cx="70294" cy="72389"/>
            </a:xfrm>
            <a:custGeom>
              <a:avLst/>
              <a:gdLst>
                <a:gd name="connsiteX0" fmla="*/ 33719 w 70294"/>
                <a:gd name="connsiteY0" fmla="*/ 48577 h 72389"/>
                <a:gd name="connsiteX1" fmla="*/ 0 w 70294"/>
                <a:gd name="connsiteY1" fmla="*/ 48577 h 72389"/>
                <a:gd name="connsiteX2" fmla="*/ 33719 w 70294"/>
                <a:gd name="connsiteY2" fmla="*/ 72390 h 72389"/>
                <a:gd name="connsiteX3" fmla="*/ 70295 w 70294"/>
                <a:gd name="connsiteY3" fmla="*/ 36195 h 72389"/>
                <a:gd name="connsiteX4" fmla="*/ 33719 w 70294"/>
                <a:gd name="connsiteY4" fmla="*/ 0 h 72389"/>
                <a:gd name="connsiteX5" fmla="*/ 0 w 70294"/>
                <a:gd name="connsiteY5" fmla="*/ 23813 h 72389"/>
                <a:gd name="connsiteX6" fmla="*/ 33719 w 70294"/>
                <a:gd name="connsiteY6" fmla="*/ 23813 h 72389"/>
                <a:gd name="connsiteX7" fmla="*/ 46292 w 70294"/>
                <a:gd name="connsiteY7" fmla="*/ 36195 h 72389"/>
                <a:gd name="connsiteX8" fmla="*/ 33719 w 70294"/>
                <a:gd name="connsiteY8" fmla="*/ 48577 h 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94" h="72389">
                  <a:moveTo>
                    <a:pt x="33719" y="48577"/>
                  </a:moveTo>
                  <a:lnTo>
                    <a:pt x="0" y="48577"/>
                  </a:lnTo>
                  <a:cubicBezTo>
                    <a:pt x="4858" y="62865"/>
                    <a:pt x="18288" y="72390"/>
                    <a:pt x="33719" y="72390"/>
                  </a:cubicBezTo>
                  <a:cubicBezTo>
                    <a:pt x="53912" y="72390"/>
                    <a:pt x="70295" y="56197"/>
                    <a:pt x="70295" y="36195"/>
                  </a:cubicBezTo>
                  <a:cubicBezTo>
                    <a:pt x="70295" y="16192"/>
                    <a:pt x="53912" y="0"/>
                    <a:pt x="33719" y="0"/>
                  </a:cubicBezTo>
                  <a:cubicBezTo>
                    <a:pt x="18288" y="0"/>
                    <a:pt x="4763" y="9525"/>
                    <a:pt x="0" y="23813"/>
                  </a:cubicBezTo>
                  <a:lnTo>
                    <a:pt x="33719" y="23813"/>
                  </a:lnTo>
                  <a:cubicBezTo>
                    <a:pt x="40481" y="23813"/>
                    <a:pt x="46292" y="29527"/>
                    <a:pt x="46292" y="36195"/>
                  </a:cubicBezTo>
                  <a:cubicBezTo>
                    <a:pt x="45339" y="42863"/>
                    <a:pt x="40481" y="48577"/>
                    <a:pt x="33719" y="48577"/>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6EECEEA-0550-178F-78A3-1C9DEE339F4A}"/>
                </a:ext>
              </a:extLst>
            </p:cNvPr>
            <p:cNvSpPr/>
            <p:nvPr/>
          </p:nvSpPr>
          <p:spPr>
            <a:xfrm>
              <a:off x="5966055" y="3770947"/>
              <a:ext cx="393501" cy="172640"/>
            </a:xfrm>
            <a:custGeom>
              <a:avLst/>
              <a:gdLst>
                <a:gd name="connsiteX0" fmla="*/ 335590 w 393501"/>
                <a:gd name="connsiteY0" fmla="*/ 0 h 172640"/>
                <a:gd name="connsiteX1" fmla="*/ 309586 w 393501"/>
                <a:gd name="connsiteY1" fmla="*/ 25718 h 172640"/>
                <a:gd name="connsiteX2" fmla="*/ 299966 w 393501"/>
                <a:gd name="connsiteY2" fmla="*/ 29528 h 172640"/>
                <a:gd name="connsiteX3" fmla="*/ 168902 w 393501"/>
                <a:gd name="connsiteY3" fmla="*/ 20955 h 172640"/>
                <a:gd name="connsiteX4" fmla="*/ 164044 w 393501"/>
                <a:gd name="connsiteY4" fmla="*/ 20955 h 172640"/>
                <a:gd name="connsiteX5" fmla="*/ 109085 w 393501"/>
                <a:gd name="connsiteY5" fmla="*/ 43815 h 172640"/>
                <a:gd name="connsiteX6" fmla="*/ 5072 w 393501"/>
                <a:gd name="connsiteY6" fmla="*/ 144780 h 172640"/>
                <a:gd name="connsiteX7" fmla="*/ 5072 w 393501"/>
                <a:gd name="connsiteY7" fmla="*/ 167640 h 172640"/>
                <a:gd name="connsiteX8" fmla="*/ 28218 w 393501"/>
                <a:gd name="connsiteY8" fmla="*/ 167640 h 172640"/>
                <a:gd name="connsiteX9" fmla="*/ 117848 w 393501"/>
                <a:gd name="connsiteY9" fmla="*/ 79058 h 172640"/>
                <a:gd name="connsiteX10" fmla="*/ 124611 w 393501"/>
                <a:gd name="connsiteY10" fmla="*/ 69533 h 172640"/>
                <a:gd name="connsiteX11" fmla="*/ 154519 w 393501"/>
                <a:gd name="connsiteY11" fmla="*/ 57150 h 172640"/>
                <a:gd name="connsiteX12" fmla="*/ 255675 w 393501"/>
                <a:gd name="connsiteY12" fmla="*/ 62865 h 172640"/>
                <a:gd name="connsiteX13" fmla="*/ 267200 w 393501"/>
                <a:gd name="connsiteY13" fmla="*/ 75248 h 172640"/>
                <a:gd name="connsiteX14" fmla="*/ 254722 w 393501"/>
                <a:gd name="connsiteY14" fmla="*/ 86678 h 172640"/>
                <a:gd name="connsiteX15" fmla="*/ 152614 w 393501"/>
                <a:gd name="connsiteY15" fmla="*/ 81915 h 172640"/>
                <a:gd name="connsiteX16" fmla="*/ 142042 w 393501"/>
                <a:gd name="connsiteY16" fmla="*/ 86678 h 172640"/>
                <a:gd name="connsiteX17" fmla="*/ 140137 w 393501"/>
                <a:gd name="connsiteY17" fmla="*/ 88583 h 172640"/>
                <a:gd name="connsiteX18" fmla="*/ 138232 w 393501"/>
                <a:gd name="connsiteY18" fmla="*/ 92393 h 172640"/>
                <a:gd name="connsiteX19" fmla="*/ 138232 w 393501"/>
                <a:gd name="connsiteY19" fmla="*/ 97155 h 172640"/>
                <a:gd name="connsiteX20" fmla="*/ 150805 w 393501"/>
                <a:gd name="connsiteY20" fmla="*/ 109538 h 172640"/>
                <a:gd name="connsiteX21" fmla="*/ 303967 w 393501"/>
                <a:gd name="connsiteY21" fmla="*/ 122873 h 172640"/>
                <a:gd name="connsiteX22" fmla="*/ 340543 w 393501"/>
                <a:gd name="connsiteY22" fmla="*/ 109538 h 172640"/>
                <a:gd name="connsiteX23" fmla="*/ 393502 w 393501"/>
                <a:gd name="connsiteY23" fmla="*/ 57150 h 172640"/>
                <a:gd name="connsiteX24" fmla="*/ 335590 w 393501"/>
                <a:gd name="connsiteY24" fmla="*/ 0 h 17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3501" h="172640">
                  <a:moveTo>
                    <a:pt x="335590" y="0"/>
                  </a:moveTo>
                  <a:lnTo>
                    <a:pt x="309586" y="25718"/>
                  </a:lnTo>
                  <a:cubicBezTo>
                    <a:pt x="306729" y="28575"/>
                    <a:pt x="303776" y="29528"/>
                    <a:pt x="299966" y="29528"/>
                  </a:cubicBezTo>
                  <a:lnTo>
                    <a:pt x="168902" y="20955"/>
                  </a:lnTo>
                  <a:cubicBezTo>
                    <a:pt x="166997" y="20955"/>
                    <a:pt x="165092" y="20955"/>
                    <a:pt x="164044" y="20955"/>
                  </a:cubicBezTo>
                  <a:cubicBezTo>
                    <a:pt x="143851" y="20955"/>
                    <a:pt x="123563" y="28575"/>
                    <a:pt x="109085" y="43815"/>
                  </a:cubicBezTo>
                  <a:lnTo>
                    <a:pt x="5072" y="144780"/>
                  </a:lnTo>
                  <a:cubicBezTo>
                    <a:pt x="-1691" y="151448"/>
                    <a:pt x="-1691" y="160973"/>
                    <a:pt x="5072" y="167640"/>
                  </a:cubicBezTo>
                  <a:cubicBezTo>
                    <a:pt x="11835" y="174308"/>
                    <a:pt x="21455" y="174308"/>
                    <a:pt x="28218" y="167640"/>
                  </a:cubicBezTo>
                  <a:lnTo>
                    <a:pt x="117848" y="79058"/>
                  </a:lnTo>
                  <a:cubicBezTo>
                    <a:pt x="119753" y="75248"/>
                    <a:pt x="121658" y="72390"/>
                    <a:pt x="124611" y="69533"/>
                  </a:cubicBezTo>
                  <a:cubicBezTo>
                    <a:pt x="132326" y="61913"/>
                    <a:pt x="142899" y="57150"/>
                    <a:pt x="154519" y="57150"/>
                  </a:cubicBezTo>
                  <a:lnTo>
                    <a:pt x="255675" y="62865"/>
                  </a:lnTo>
                  <a:cubicBezTo>
                    <a:pt x="262438" y="62865"/>
                    <a:pt x="267200" y="68580"/>
                    <a:pt x="267200" y="75248"/>
                  </a:cubicBezTo>
                  <a:cubicBezTo>
                    <a:pt x="267200" y="81915"/>
                    <a:pt x="261390" y="86678"/>
                    <a:pt x="254722" y="86678"/>
                  </a:cubicBezTo>
                  <a:lnTo>
                    <a:pt x="152614" y="81915"/>
                  </a:lnTo>
                  <a:cubicBezTo>
                    <a:pt x="148804" y="81915"/>
                    <a:pt x="144899" y="82868"/>
                    <a:pt x="142042" y="86678"/>
                  </a:cubicBezTo>
                  <a:cubicBezTo>
                    <a:pt x="141089" y="87630"/>
                    <a:pt x="141089" y="87630"/>
                    <a:pt x="140137" y="88583"/>
                  </a:cubicBezTo>
                  <a:cubicBezTo>
                    <a:pt x="140137" y="90488"/>
                    <a:pt x="139184" y="91440"/>
                    <a:pt x="138232" y="92393"/>
                  </a:cubicBezTo>
                  <a:cubicBezTo>
                    <a:pt x="138232" y="94298"/>
                    <a:pt x="137279" y="95250"/>
                    <a:pt x="138232" y="97155"/>
                  </a:cubicBezTo>
                  <a:cubicBezTo>
                    <a:pt x="139184" y="103823"/>
                    <a:pt x="144042" y="108585"/>
                    <a:pt x="150805" y="109538"/>
                  </a:cubicBezTo>
                  <a:lnTo>
                    <a:pt x="303967" y="122873"/>
                  </a:lnTo>
                  <a:cubicBezTo>
                    <a:pt x="317492" y="123825"/>
                    <a:pt x="330922" y="119063"/>
                    <a:pt x="340543" y="109538"/>
                  </a:cubicBezTo>
                  <a:lnTo>
                    <a:pt x="393502" y="57150"/>
                  </a:lnTo>
                  <a:lnTo>
                    <a:pt x="335590" y="0"/>
                  </a:lnTo>
                  <a:close/>
                </a:path>
              </a:pathLst>
            </a:custGeom>
            <a:grpFill/>
            <a:ln w="9525" cap="flat">
              <a:noFill/>
              <a:prstDash val="solid"/>
              <a:miter/>
            </a:ln>
          </p:spPr>
          <p:txBody>
            <a:bodyPr rtlCol="0" anchor="ctr"/>
            <a:lstStyle/>
            <a:p>
              <a:endParaRPr lang="en-US"/>
            </a:p>
          </p:txBody>
        </p:sp>
      </p:grpSp>
      <p:grpSp>
        <p:nvGrpSpPr>
          <p:cNvPr id="25" name="Graphic 34">
            <a:extLst>
              <a:ext uri="{FF2B5EF4-FFF2-40B4-BE49-F238E27FC236}">
                <a16:creationId xmlns:a16="http://schemas.microsoft.com/office/drawing/2014/main" id="{C1E1C746-158A-CD22-46DA-873D2584CBF9}"/>
              </a:ext>
            </a:extLst>
          </p:cNvPr>
          <p:cNvGrpSpPr/>
          <p:nvPr/>
        </p:nvGrpSpPr>
        <p:grpSpPr>
          <a:xfrm>
            <a:off x="1154773" y="1905595"/>
            <a:ext cx="426907" cy="406473"/>
            <a:chOff x="4591407" y="2552700"/>
            <a:chExt cx="571218" cy="543877"/>
          </a:xfrm>
          <a:solidFill>
            <a:schemeClr val="bg1"/>
          </a:solidFill>
        </p:grpSpPr>
        <p:sp>
          <p:nvSpPr>
            <p:cNvPr id="26" name="Freeform: Shape 25">
              <a:extLst>
                <a:ext uri="{FF2B5EF4-FFF2-40B4-BE49-F238E27FC236}">
                  <a16:creationId xmlns:a16="http://schemas.microsoft.com/office/drawing/2014/main" id="{7A4126F7-932D-3AEC-53EE-23C8CCD4699F}"/>
                </a:ext>
              </a:extLst>
            </p:cNvPr>
            <p:cNvSpPr/>
            <p:nvPr/>
          </p:nvSpPr>
          <p:spPr>
            <a:xfrm>
              <a:off x="4702092" y="2552700"/>
              <a:ext cx="460533" cy="447675"/>
            </a:xfrm>
            <a:custGeom>
              <a:avLst/>
              <a:gdLst>
                <a:gd name="connsiteX0" fmla="*/ 447123 w 460533"/>
                <a:gd name="connsiteY0" fmla="*/ 180975 h 447675"/>
                <a:gd name="connsiteX1" fmla="*/ 430740 w 460533"/>
                <a:gd name="connsiteY1" fmla="*/ 172402 h 447675"/>
                <a:gd name="connsiteX2" fmla="*/ 420167 w 460533"/>
                <a:gd name="connsiteY2" fmla="*/ 128588 h 447675"/>
                <a:gd name="connsiteX3" fmla="*/ 403784 w 460533"/>
                <a:gd name="connsiteY3" fmla="*/ 120015 h 447675"/>
                <a:gd name="connsiteX4" fmla="*/ 393211 w 460533"/>
                <a:gd name="connsiteY4" fmla="*/ 76200 h 447675"/>
                <a:gd name="connsiteX5" fmla="*/ 367208 w 460533"/>
                <a:gd name="connsiteY5" fmla="*/ 66675 h 447675"/>
                <a:gd name="connsiteX6" fmla="*/ 365303 w 460533"/>
                <a:gd name="connsiteY6" fmla="*/ 66675 h 447675"/>
                <a:gd name="connsiteX7" fmla="*/ 351778 w 460533"/>
                <a:gd name="connsiteY7" fmla="*/ 40005 h 447675"/>
                <a:gd name="connsiteX8" fmla="*/ 325774 w 460533"/>
                <a:gd name="connsiteY8" fmla="*/ 30480 h 447675"/>
                <a:gd name="connsiteX9" fmla="*/ 315202 w 460533"/>
                <a:gd name="connsiteY9" fmla="*/ 32385 h 447675"/>
                <a:gd name="connsiteX10" fmla="*/ 302724 w 460533"/>
                <a:gd name="connsiteY10" fmla="*/ 13335 h 447675"/>
                <a:gd name="connsiteX11" fmla="*/ 276721 w 460533"/>
                <a:gd name="connsiteY11" fmla="*/ 3810 h 447675"/>
                <a:gd name="connsiteX12" fmla="*/ 250717 w 460533"/>
                <a:gd name="connsiteY12" fmla="*/ 13335 h 447675"/>
                <a:gd name="connsiteX13" fmla="*/ 246907 w 460533"/>
                <a:gd name="connsiteY13" fmla="*/ 9525 h 447675"/>
                <a:gd name="connsiteX14" fmla="*/ 220904 w 460533"/>
                <a:gd name="connsiteY14" fmla="*/ 0 h 447675"/>
                <a:gd name="connsiteX15" fmla="*/ 190996 w 460533"/>
                <a:gd name="connsiteY15" fmla="*/ 13335 h 447675"/>
                <a:gd name="connsiteX16" fmla="*/ 181375 w 460533"/>
                <a:gd name="connsiteY16" fmla="*/ 40957 h 447675"/>
                <a:gd name="connsiteX17" fmla="*/ 154420 w 460533"/>
                <a:gd name="connsiteY17" fmla="*/ 54293 h 447675"/>
                <a:gd name="connsiteX18" fmla="*/ 152515 w 460533"/>
                <a:gd name="connsiteY18" fmla="*/ 102870 h 447675"/>
                <a:gd name="connsiteX19" fmla="*/ 138989 w 460533"/>
                <a:gd name="connsiteY19" fmla="*/ 112395 h 447675"/>
                <a:gd name="connsiteX20" fmla="*/ 130321 w 460533"/>
                <a:gd name="connsiteY20" fmla="*/ 127635 h 447675"/>
                <a:gd name="connsiteX21" fmla="*/ 114891 w 460533"/>
                <a:gd name="connsiteY21" fmla="*/ 124777 h 447675"/>
                <a:gd name="connsiteX22" fmla="*/ 84982 w 460533"/>
                <a:gd name="connsiteY22" fmla="*/ 138113 h 447675"/>
                <a:gd name="connsiteX23" fmla="*/ 76315 w 460533"/>
                <a:gd name="connsiteY23" fmla="*/ 153352 h 447675"/>
                <a:gd name="connsiteX24" fmla="*/ 58979 w 460533"/>
                <a:gd name="connsiteY24" fmla="*/ 149543 h 447675"/>
                <a:gd name="connsiteX25" fmla="*/ 29071 w 460533"/>
                <a:gd name="connsiteY25" fmla="*/ 162877 h 447675"/>
                <a:gd name="connsiteX26" fmla="*/ 24213 w 460533"/>
                <a:gd name="connsiteY26" fmla="*/ 207645 h 447675"/>
                <a:gd name="connsiteX27" fmla="*/ 9735 w 460533"/>
                <a:gd name="connsiteY27" fmla="*/ 218123 h 447675"/>
                <a:gd name="connsiteX28" fmla="*/ 13545 w 460533"/>
                <a:gd name="connsiteY28" fmla="*/ 273368 h 447675"/>
                <a:gd name="connsiteX29" fmla="*/ 29928 w 460533"/>
                <a:gd name="connsiteY29" fmla="*/ 281940 h 447675"/>
                <a:gd name="connsiteX30" fmla="*/ 27070 w 460533"/>
                <a:gd name="connsiteY30" fmla="*/ 299085 h 447675"/>
                <a:gd name="connsiteX31" fmla="*/ 40596 w 460533"/>
                <a:gd name="connsiteY31" fmla="*/ 325755 h 447675"/>
                <a:gd name="connsiteX32" fmla="*/ 44406 w 460533"/>
                <a:gd name="connsiteY32" fmla="*/ 328613 h 447675"/>
                <a:gd name="connsiteX33" fmla="*/ 52121 w 460533"/>
                <a:gd name="connsiteY33" fmla="*/ 379095 h 447675"/>
                <a:gd name="connsiteX34" fmla="*/ 78124 w 460533"/>
                <a:gd name="connsiteY34" fmla="*/ 388620 h 447675"/>
                <a:gd name="connsiteX35" fmla="*/ 97365 w 460533"/>
                <a:gd name="connsiteY35" fmla="*/ 383858 h 447675"/>
                <a:gd name="connsiteX36" fmla="*/ 107938 w 460533"/>
                <a:gd name="connsiteY36" fmla="*/ 398145 h 447675"/>
                <a:gd name="connsiteX37" fmla="*/ 133941 w 460533"/>
                <a:gd name="connsiteY37" fmla="*/ 407670 h 447675"/>
                <a:gd name="connsiteX38" fmla="*/ 135846 w 460533"/>
                <a:gd name="connsiteY38" fmla="*/ 407670 h 447675"/>
                <a:gd name="connsiteX39" fmla="*/ 149371 w 460533"/>
                <a:gd name="connsiteY39" fmla="*/ 434340 h 447675"/>
                <a:gd name="connsiteX40" fmla="*/ 175375 w 460533"/>
                <a:gd name="connsiteY40" fmla="*/ 443865 h 447675"/>
                <a:gd name="connsiteX41" fmla="*/ 201378 w 460533"/>
                <a:gd name="connsiteY41" fmla="*/ 434340 h 447675"/>
                <a:gd name="connsiteX42" fmla="*/ 205188 w 460533"/>
                <a:gd name="connsiteY42" fmla="*/ 438150 h 447675"/>
                <a:gd name="connsiteX43" fmla="*/ 231191 w 460533"/>
                <a:gd name="connsiteY43" fmla="*/ 447675 h 447675"/>
                <a:gd name="connsiteX44" fmla="*/ 261100 w 460533"/>
                <a:gd name="connsiteY44" fmla="*/ 434340 h 447675"/>
                <a:gd name="connsiteX45" fmla="*/ 270720 w 460533"/>
                <a:gd name="connsiteY45" fmla="*/ 413385 h 447675"/>
                <a:gd name="connsiteX46" fmla="*/ 275578 w 460533"/>
                <a:gd name="connsiteY46" fmla="*/ 413385 h 447675"/>
                <a:gd name="connsiteX47" fmla="*/ 305486 w 460533"/>
                <a:gd name="connsiteY47" fmla="*/ 400050 h 447675"/>
                <a:gd name="connsiteX48" fmla="*/ 308344 w 460533"/>
                <a:gd name="connsiteY48" fmla="*/ 396240 h 447675"/>
                <a:gd name="connsiteX49" fmla="*/ 310249 w 460533"/>
                <a:gd name="connsiteY49" fmla="*/ 398145 h 447675"/>
                <a:gd name="connsiteX50" fmla="*/ 336252 w 460533"/>
                <a:gd name="connsiteY50" fmla="*/ 407670 h 447675"/>
                <a:gd name="connsiteX51" fmla="*/ 366160 w 460533"/>
                <a:gd name="connsiteY51" fmla="*/ 394335 h 447675"/>
                <a:gd name="connsiteX52" fmla="*/ 375781 w 460533"/>
                <a:gd name="connsiteY52" fmla="*/ 365760 h 447675"/>
                <a:gd name="connsiteX53" fmla="*/ 368065 w 460533"/>
                <a:gd name="connsiteY53" fmla="*/ 344805 h 447675"/>
                <a:gd name="connsiteX54" fmla="*/ 394069 w 460533"/>
                <a:gd name="connsiteY54" fmla="*/ 331470 h 447675"/>
                <a:gd name="connsiteX55" fmla="*/ 403689 w 460533"/>
                <a:gd name="connsiteY55" fmla="*/ 303848 h 447675"/>
                <a:gd name="connsiteX56" fmla="*/ 430645 w 460533"/>
                <a:gd name="connsiteY56" fmla="*/ 290513 h 447675"/>
                <a:gd name="connsiteX57" fmla="*/ 440265 w 460533"/>
                <a:gd name="connsiteY57" fmla="*/ 261938 h 447675"/>
                <a:gd name="connsiteX58" fmla="*/ 435407 w 460533"/>
                <a:gd name="connsiteY58" fmla="*/ 245745 h 447675"/>
                <a:gd name="connsiteX59" fmla="*/ 449885 w 460533"/>
                <a:gd name="connsiteY59" fmla="*/ 235268 h 447675"/>
                <a:gd name="connsiteX60" fmla="*/ 447123 w 460533"/>
                <a:gd name="connsiteY60" fmla="*/ 180975 h 447675"/>
                <a:gd name="connsiteX61" fmla="*/ 371018 w 460533"/>
                <a:gd name="connsiteY61" fmla="*/ 240983 h 447675"/>
                <a:gd name="connsiteX62" fmla="*/ 361398 w 460533"/>
                <a:gd name="connsiteY62" fmla="*/ 268605 h 447675"/>
                <a:gd name="connsiteX63" fmla="*/ 334442 w 460533"/>
                <a:gd name="connsiteY63" fmla="*/ 281940 h 447675"/>
                <a:gd name="connsiteX64" fmla="*/ 324822 w 460533"/>
                <a:gd name="connsiteY64" fmla="*/ 310515 h 447675"/>
                <a:gd name="connsiteX65" fmla="*/ 332537 w 460533"/>
                <a:gd name="connsiteY65" fmla="*/ 331470 h 447675"/>
                <a:gd name="connsiteX66" fmla="*/ 306534 w 460533"/>
                <a:gd name="connsiteY66" fmla="*/ 344805 h 447675"/>
                <a:gd name="connsiteX67" fmla="*/ 303676 w 460533"/>
                <a:gd name="connsiteY67" fmla="*/ 348615 h 447675"/>
                <a:gd name="connsiteX68" fmla="*/ 301771 w 460533"/>
                <a:gd name="connsiteY68" fmla="*/ 346710 h 447675"/>
                <a:gd name="connsiteX69" fmla="*/ 275768 w 460533"/>
                <a:gd name="connsiteY69" fmla="*/ 337185 h 447675"/>
                <a:gd name="connsiteX70" fmla="*/ 245860 w 460533"/>
                <a:gd name="connsiteY70" fmla="*/ 350520 h 447675"/>
                <a:gd name="connsiteX71" fmla="*/ 236239 w 460533"/>
                <a:gd name="connsiteY71" fmla="*/ 371475 h 447675"/>
                <a:gd name="connsiteX72" fmla="*/ 231382 w 460533"/>
                <a:gd name="connsiteY72" fmla="*/ 371475 h 447675"/>
                <a:gd name="connsiteX73" fmla="*/ 205378 w 460533"/>
                <a:gd name="connsiteY73" fmla="*/ 381000 h 447675"/>
                <a:gd name="connsiteX74" fmla="*/ 201568 w 460533"/>
                <a:gd name="connsiteY74" fmla="*/ 377190 h 447675"/>
                <a:gd name="connsiteX75" fmla="*/ 175565 w 460533"/>
                <a:gd name="connsiteY75" fmla="*/ 367665 h 447675"/>
                <a:gd name="connsiteX76" fmla="*/ 173660 w 460533"/>
                <a:gd name="connsiteY76" fmla="*/ 367665 h 447675"/>
                <a:gd name="connsiteX77" fmla="*/ 160135 w 460533"/>
                <a:gd name="connsiteY77" fmla="*/ 340995 h 447675"/>
                <a:gd name="connsiteX78" fmla="*/ 134131 w 460533"/>
                <a:gd name="connsiteY78" fmla="*/ 331470 h 447675"/>
                <a:gd name="connsiteX79" fmla="*/ 114891 w 460533"/>
                <a:gd name="connsiteY79" fmla="*/ 336233 h 447675"/>
                <a:gd name="connsiteX80" fmla="*/ 104318 w 460533"/>
                <a:gd name="connsiteY80" fmla="*/ 321945 h 447675"/>
                <a:gd name="connsiteX81" fmla="*/ 100508 w 460533"/>
                <a:gd name="connsiteY81" fmla="*/ 319088 h 447675"/>
                <a:gd name="connsiteX82" fmla="*/ 92793 w 460533"/>
                <a:gd name="connsiteY82" fmla="*/ 268605 h 447675"/>
                <a:gd name="connsiteX83" fmla="*/ 76410 w 460533"/>
                <a:gd name="connsiteY83" fmla="*/ 260033 h 447675"/>
                <a:gd name="connsiteX84" fmla="*/ 79267 w 460533"/>
                <a:gd name="connsiteY84" fmla="*/ 242888 h 447675"/>
                <a:gd name="connsiteX85" fmla="*/ 74410 w 460533"/>
                <a:gd name="connsiteY85" fmla="*/ 226695 h 447675"/>
                <a:gd name="connsiteX86" fmla="*/ 88888 w 460533"/>
                <a:gd name="connsiteY86" fmla="*/ 216218 h 447675"/>
                <a:gd name="connsiteX87" fmla="*/ 97555 w 460533"/>
                <a:gd name="connsiteY87" fmla="*/ 200977 h 447675"/>
                <a:gd name="connsiteX88" fmla="*/ 114891 w 460533"/>
                <a:gd name="connsiteY88" fmla="*/ 204788 h 447675"/>
                <a:gd name="connsiteX89" fmla="*/ 144799 w 460533"/>
                <a:gd name="connsiteY89" fmla="*/ 191452 h 447675"/>
                <a:gd name="connsiteX90" fmla="*/ 153467 w 460533"/>
                <a:gd name="connsiteY90" fmla="*/ 176213 h 447675"/>
                <a:gd name="connsiteX91" fmla="*/ 168898 w 460533"/>
                <a:gd name="connsiteY91" fmla="*/ 179070 h 447675"/>
                <a:gd name="connsiteX92" fmla="*/ 198806 w 460533"/>
                <a:gd name="connsiteY92" fmla="*/ 165735 h 447675"/>
                <a:gd name="connsiteX93" fmla="*/ 208426 w 460533"/>
                <a:gd name="connsiteY93" fmla="*/ 137160 h 447675"/>
                <a:gd name="connsiteX94" fmla="*/ 200711 w 460533"/>
                <a:gd name="connsiteY94" fmla="*/ 117157 h 447675"/>
                <a:gd name="connsiteX95" fmla="*/ 214237 w 460533"/>
                <a:gd name="connsiteY95" fmla="*/ 107632 h 447675"/>
                <a:gd name="connsiteX96" fmla="*/ 223857 w 460533"/>
                <a:gd name="connsiteY96" fmla="*/ 80010 h 447675"/>
                <a:gd name="connsiteX97" fmla="*/ 246050 w 460533"/>
                <a:gd name="connsiteY97" fmla="*/ 70485 h 447675"/>
                <a:gd name="connsiteX98" fmla="*/ 249860 w 460533"/>
                <a:gd name="connsiteY98" fmla="*/ 74295 h 447675"/>
                <a:gd name="connsiteX99" fmla="*/ 275863 w 460533"/>
                <a:gd name="connsiteY99" fmla="*/ 83820 h 447675"/>
                <a:gd name="connsiteX100" fmla="*/ 286436 w 460533"/>
                <a:gd name="connsiteY100" fmla="*/ 81915 h 447675"/>
                <a:gd name="connsiteX101" fmla="*/ 298914 w 460533"/>
                <a:gd name="connsiteY101" fmla="*/ 100965 h 447675"/>
                <a:gd name="connsiteX102" fmla="*/ 324917 w 460533"/>
                <a:gd name="connsiteY102" fmla="*/ 110490 h 447675"/>
                <a:gd name="connsiteX103" fmla="*/ 326822 w 460533"/>
                <a:gd name="connsiteY103" fmla="*/ 110490 h 447675"/>
                <a:gd name="connsiteX104" fmla="*/ 340348 w 460533"/>
                <a:gd name="connsiteY104" fmla="*/ 137160 h 447675"/>
                <a:gd name="connsiteX105" fmla="*/ 356731 w 460533"/>
                <a:gd name="connsiteY105" fmla="*/ 145733 h 447675"/>
                <a:gd name="connsiteX106" fmla="*/ 353873 w 460533"/>
                <a:gd name="connsiteY106" fmla="*/ 161925 h 447675"/>
                <a:gd name="connsiteX107" fmla="*/ 367399 w 460533"/>
                <a:gd name="connsiteY107" fmla="*/ 188595 h 447675"/>
                <a:gd name="connsiteX108" fmla="*/ 383782 w 460533"/>
                <a:gd name="connsiteY108" fmla="*/ 197168 h 447675"/>
                <a:gd name="connsiteX109" fmla="*/ 380924 w 460533"/>
                <a:gd name="connsiteY109" fmla="*/ 214313 h 447675"/>
                <a:gd name="connsiteX110" fmla="*/ 385782 w 460533"/>
                <a:gd name="connsiteY110" fmla="*/ 230505 h 447675"/>
                <a:gd name="connsiteX111" fmla="*/ 371018 w 460533"/>
                <a:gd name="connsiteY111" fmla="*/ 240983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60533" h="447675">
                  <a:moveTo>
                    <a:pt x="447123" y="180975"/>
                  </a:moveTo>
                  <a:cubicBezTo>
                    <a:pt x="442265" y="177165"/>
                    <a:pt x="436550" y="174308"/>
                    <a:pt x="430740" y="172402"/>
                  </a:cubicBezTo>
                  <a:cubicBezTo>
                    <a:pt x="436550" y="157163"/>
                    <a:pt x="432645" y="140018"/>
                    <a:pt x="420167" y="128588"/>
                  </a:cubicBezTo>
                  <a:cubicBezTo>
                    <a:pt x="415309" y="124777"/>
                    <a:pt x="409594" y="121920"/>
                    <a:pt x="403784" y="120015"/>
                  </a:cubicBezTo>
                  <a:cubicBezTo>
                    <a:pt x="409594" y="104775"/>
                    <a:pt x="405689" y="87630"/>
                    <a:pt x="393211" y="76200"/>
                  </a:cubicBezTo>
                  <a:cubicBezTo>
                    <a:pt x="386449" y="70485"/>
                    <a:pt x="376828" y="66675"/>
                    <a:pt x="367208" y="66675"/>
                  </a:cubicBezTo>
                  <a:cubicBezTo>
                    <a:pt x="366256" y="66675"/>
                    <a:pt x="365303" y="66675"/>
                    <a:pt x="365303" y="66675"/>
                  </a:cubicBezTo>
                  <a:cubicBezTo>
                    <a:pt x="364351" y="56197"/>
                    <a:pt x="359493" y="47625"/>
                    <a:pt x="351778" y="40005"/>
                  </a:cubicBezTo>
                  <a:cubicBezTo>
                    <a:pt x="345015" y="34290"/>
                    <a:pt x="335395" y="30480"/>
                    <a:pt x="325774" y="30480"/>
                  </a:cubicBezTo>
                  <a:cubicBezTo>
                    <a:pt x="321964" y="30480"/>
                    <a:pt x="318059" y="31432"/>
                    <a:pt x="315202" y="32385"/>
                  </a:cubicBezTo>
                  <a:cubicBezTo>
                    <a:pt x="313297" y="24765"/>
                    <a:pt x="308439" y="18097"/>
                    <a:pt x="302724" y="13335"/>
                  </a:cubicBezTo>
                  <a:cubicBezTo>
                    <a:pt x="295961" y="7620"/>
                    <a:pt x="286341" y="3810"/>
                    <a:pt x="276721" y="3810"/>
                  </a:cubicBezTo>
                  <a:cubicBezTo>
                    <a:pt x="267100" y="3810"/>
                    <a:pt x="258433" y="6668"/>
                    <a:pt x="250717" y="13335"/>
                  </a:cubicBezTo>
                  <a:cubicBezTo>
                    <a:pt x="249765" y="12382"/>
                    <a:pt x="248812" y="10478"/>
                    <a:pt x="246907" y="9525"/>
                  </a:cubicBezTo>
                  <a:cubicBezTo>
                    <a:pt x="240145" y="3810"/>
                    <a:pt x="230524" y="0"/>
                    <a:pt x="220904" y="0"/>
                  </a:cubicBezTo>
                  <a:cubicBezTo>
                    <a:pt x="209379" y="0"/>
                    <a:pt x="198711" y="4763"/>
                    <a:pt x="190996" y="13335"/>
                  </a:cubicBezTo>
                  <a:cubicBezTo>
                    <a:pt x="184233" y="20955"/>
                    <a:pt x="180423" y="31432"/>
                    <a:pt x="181375" y="40957"/>
                  </a:cubicBezTo>
                  <a:cubicBezTo>
                    <a:pt x="170803" y="41910"/>
                    <a:pt x="162135" y="46672"/>
                    <a:pt x="154420" y="54293"/>
                  </a:cubicBezTo>
                  <a:cubicBezTo>
                    <a:pt x="141847" y="68580"/>
                    <a:pt x="141847" y="88582"/>
                    <a:pt x="152515" y="102870"/>
                  </a:cubicBezTo>
                  <a:cubicBezTo>
                    <a:pt x="147657" y="104775"/>
                    <a:pt x="142894" y="108585"/>
                    <a:pt x="138989" y="112395"/>
                  </a:cubicBezTo>
                  <a:cubicBezTo>
                    <a:pt x="135179" y="117157"/>
                    <a:pt x="132226" y="121920"/>
                    <a:pt x="130321" y="127635"/>
                  </a:cubicBezTo>
                  <a:cubicBezTo>
                    <a:pt x="125464" y="125730"/>
                    <a:pt x="120701" y="124777"/>
                    <a:pt x="114891" y="124777"/>
                  </a:cubicBezTo>
                  <a:cubicBezTo>
                    <a:pt x="103366" y="124777"/>
                    <a:pt x="92698" y="129540"/>
                    <a:pt x="84982" y="138113"/>
                  </a:cubicBezTo>
                  <a:cubicBezTo>
                    <a:pt x="81172" y="142875"/>
                    <a:pt x="78220" y="147638"/>
                    <a:pt x="76315" y="153352"/>
                  </a:cubicBezTo>
                  <a:cubicBezTo>
                    <a:pt x="70504" y="150495"/>
                    <a:pt x="64789" y="149543"/>
                    <a:pt x="58979" y="149543"/>
                  </a:cubicBezTo>
                  <a:cubicBezTo>
                    <a:pt x="47454" y="149543"/>
                    <a:pt x="36786" y="154305"/>
                    <a:pt x="29071" y="162877"/>
                  </a:cubicBezTo>
                  <a:cubicBezTo>
                    <a:pt x="17545" y="175260"/>
                    <a:pt x="16593" y="193358"/>
                    <a:pt x="24213" y="207645"/>
                  </a:cubicBezTo>
                  <a:cubicBezTo>
                    <a:pt x="18403" y="209550"/>
                    <a:pt x="13640" y="213360"/>
                    <a:pt x="9735" y="218123"/>
                  </a:cubicBezTo>
                  <a:cubicBezTo>
                    <a:pt x="-4743" y="234315"/>
                    <a:pt x="-2743" y="259080"/>
                    <a:pt x="13545" y="273368"/>
                  </a:cubicBezTo>
                  <a:cubicBezTo>
                    <a:pt x="18403" y="277178"/>
                    <a:pt x="24118" y="280035"/>
                    <a:pt x="29928" y="281940"/>
                  </a:cubicBezTo>
                  <a:cubicBezTo>
                    <a:pt x="28023" y="287655"/>
                    <a:pt x="27070" y="293370"/>
                    <a:pt x="27070" y="299085"/>
                  </a:cubicBezTo>
                  <a:cubicBezTo>
                    <a:pt x="28023" y="309563"/>
                    <a:pt x="32881" y="319088"/>
                    <a:pt x="40596" y="325755"/>
                  </a:cubicBezTo>
                  <a:cubicBezTo>
                    <a:pt x="41548" y="326708"/>
                    <a:pt x="43453" y="327660"/>
                    <a:pt x="44406" y="328613"/>
                  </a:cubicBezTo>
                  <a:cubicBezTo>
                    <a:pt x="33833" y="344805"/>
                    <a:pt x="37643" y="365760"/>
                    <a:pt x="52121" y="379095"/>
                  </a:cubicBezTo>
                  <a:cubicBezTo>
                    <a:pt x="58884" y="384810"/>
                    <a:pt x="68504" y="388620"/>
                    <a:pt x="78124" y="388620"/>
                  </a:cubicBezTo>
                  <a:cubicBezTo>
                    <a:pt x="84887" y="388620"/>
                    <a:pt x="91650" y="386715"/>
                    <a:pt x="97365" y="383858"/>
                  </a:cubicBezTo>
                  <a:cubicBezTo>
                    <a:pt x="99270" y="389573"/>
                    <a:pt x="103175" y="394335"/>
                    <a:pt x="107938" y="398145"/>
                  </a:cubicBezTo>
                  <a:cubicBezTo>
                    <a:pt x="114700" y="403860"/>
                    <a:pt x="124321" y="407670"/>
                    <a:pt x="133941" y="407670"/>
                  </a:cubicBezTo>
                  <a:cubicBezTo>
                    <a:pt x="134893" y="407670"/>
                    <a:pt x="135846" y="407670"/>
                    <a:pt x="135846" y="407670"/>
                  </a:cubicBezTo>
                  <a:cubicBezTo>
                    <a:pt x="136798" y="418148"/>
                    <a:pt x="141656" y="426720"/>
                    <a:pt x="149371" y="434340"/>
                  </a:cubicBezTo>
                  <a:cubicBezTo>
                    <a:pt x="156134" y="440055"/>
                    <a:pt x="165754" y="443865"/>
                    <a:pt x="175375" y="443865"/>
                  </a:cubicBezTo>
                  <a:cubicBezTo>
                    <a:pt x="184995" y="443865"/>
                    <a:pt x="193663" y="441008"/>
                    <a:pt x="201378" y="434340"/>
                  </a:cubicBezTo>
                  <a:cubicBezTo>
                    <a:pt x="202330" y="435292"/>
                    <a:pt x="203283" y="437198"/>
                    <a:pt x="205188" y="438150"/>
                  </a:cubicBezTo>
                  <a:cubicBezTo>
                    <a:pt x="211951" y="443865"/>
                    <a:pt x="221571" y="447675"/>
                    <a:pt x="231191" y="447675"/>
                  </a:cubicBezTo>
                  <a:cubicBezTo>
                    <a:pt x="242716" y="447675"/>
                    <a:pt x="253384" y="442913"/>
                    <a:pt x="261100" y="434340"/>
                  </a:cubicBezTo>
                  <a:cubicBezTo>
                    <a:pt x="265957" y="428625"/>
                    <a:pt x="269767" y="421005"/>
                    <a:pt x="270720" y="413385"/>
                  </a:cubicBezTo>
                  <a:cubicBezTo>
                    <a:pt x="272625" y="413385"/>
                    <a:pt x="274530" y="413385"/>
                    <a:pt x="275578" y="413385"/>
                  </a:cubicBezTo>
                  <a:cubicBezTo>
                    <a:pt x="287103" y="413385"/>
                    <a:pt x="297771" y="408623"/>
                    <a:pt x="305486" y="400050"/>
                  </a:cubicBezTo>
                  <a:cubicBezTo>
                    <a:pt x="306439" y="399098"/>
                    <a:pt x="307391" y="397193"/>
                    <a:pt x="308344" y="396240"/>
                  </a:cubicBezTo>
                  <a:cubicBezTo>
                    <a:pt x="309296" y="397193"/>
                    <a:pt x="310249" y="398145"/>
                    <a:pt x="310249" y="398145"/>
                  </a:cubicBezTo>
                  <a:cubicBezTo>
                    <a:pt x="317011" y="403860"/>
                    <a:pt x="326632" y="407670"/>
                    <a:pt x="336252" y="407670"/>
                  </a:cubicBezTo>
                  <a:cubicBezTo>
                    <a:pt x="347777" y="407670"/>
                    <a:pt x="358445" y="402908"/>
                    <a:pt x="366160" y="394335"/>
                  </a:cubicBezTo>
                  <a:cubicBezTo>
                    <a:pt x="372923" y="386715"/>
                    <a:pt x="376733" y="376238"/>
                    <a:pt x="375781" y="365760"/>
                  </a:cubicBezTo>
                  <a:cubicBezTo>
                    <a:pt x="374828" y="358140"/>
                    <a:pt x="372923" y="351473"/>
                    <a:pt x="368065" y="344805"/>
                  </a:cubicBezTo>
                  <a:cubicBezTo>
                    <a:pt x="377686" y="343853"/>
                    <a:pt x="387306" y="339090"/>
                    <a:pt x="394069" y="331470"/>
                  </a:cubicBezTo>
                  <a:cubicBezTo>
                    <a:pt x="400831" y="323850"/>
                    <a:pt x="404641" y="313373"/>
                    <a:pt x="403689" y="303848"/>
                  </a:cubicBezTo>
                  <a:cubicBezTo>
                    <a:pt x="414262" y="302895"/>
                    <a:pt x="423882" y="298133"/>
                    <a:pt x="430645" y="290513"/>
                  </a:cubicBezTo>
                  <a:cubicBezTo>
                    <a:pt x="437407" y="282893"/>
                    <a:pt x="441217" y="272415"/>
                    <a:pt x="440265" y="261938"/>
                  </a:cubicBezTo>
                  <a:cubicBezTo>
                    <a:pt x="440265" y="256223"/>
                    <a:pt x="438360" y="250508"/>
                    <a:pt x="435407" y="245745"/>
                  </a:cubicBezTo>
                  <a:cubicBezTo>
                    <a:pt x="441217" y="243840"/>
                    <a:pt x="445980" y="240030"/>
                    <a:pt x="449885" y="235268"/>
                  </a:cubicBezTo>
                  <a:cubicBezTo>
                    <a:pt x="465411" y="220027"/>
                    <a:pt x="463506" y="195263"/>
                    <a:pt x="447123" y="180975"/>
                  </a:cubicBezTo>
                  <a:close/>
                  <a:moveTo>
                    <a:pt x="371018" y="240983"/>
                  </a:moveTo>
                  <a:cubicBezTo>
                    <a:pt x="364255" y="248602"/>
                    <a:pt x="360445" y="259080"/>
                    <a:pt x="361398" y="268605"/>
                  </a:cubicBezTo>
                  <a:cubicBezTo>
                    <a:pt x="350825" y="269558"/>
                    <a:pt x="341205" y="274320"/>
                    <a:pt x="334442" y="281940"/>
                  </a:cubicBezTo>
                  <a:cubicBezTo>
                    <a:pt x="327679" y="289560"/>
                    <a:pt x="323869" y="300038"/>
                    <a:pt x="324822" y="310515"/>
                  </a:cubicBezTo>
                  <a:cubicBezTo>
                    <a:pt x="325774" y="318135"/>
                    <a:pt x="327679" y="324803"/>
                    <a:pt x="332537" y="331470"/>
                  </a:cubicBezTo>
                  <a:cubicBezTo>
                    <a:pt x="322917" y="332423"/>
                    <a:pt x="313297" y="337185"/>
                    <a:pt x="306534" y="344805"/>
                  </a:cubicBezTo>
                  <a:cubicBezTo>
                    <a:pt x="305581" y="345758"/>
                    <a:pt x="304629" y="347663"/>
                    <a:pt x="303676" y="348615"/>
                  </a:cubicBezTo>
                  <a:cubicBezTo>
                    <a:pt x="302724" y="347663"/>
                    <a:pt x="301771" y="346710"/>
                    <a:pt x="301771" y="346710"/>
                  </a:cubicBezTo>
                  <a:cubicBezTo>
                    <a:pt x="295009" y="340995"/>
                    <a:pt x="285388" y="337185"/>
                    <a:pt x="275768" y="337185"/>
                  </a:cubicBezTo>
                  <a:cubicBezTo>
                    <a:pt x="264243" y="337185"/>
                    <a:pt x="253575" y="341948"/>
                    <a:pt x="245860" y="350520"/>
                  </a:cubicBezTo>
                  <a:cubicBezTo>
                    <a:pt x="241002" y="356235"/>
                    <a:pt x="237192" y="363855"/>
                    <a:pt x="236239" y="371475"/>
                  </a:cubicBezTo>
                  <a:cubicBezTo>
                    <a:pt x="234334" y="371475"/>
                    <a:pt x="232429" y="371475"/>
                    <a:pt x="231382" y="371475"/>
                  </a:cubicBezTo>
                  <a:cubicBezTo>
                    <a:pt x="221761" y="371475"/>
                    <a:pt x="213094" y="374333"/>
                    <a:pt x="205378" y="381000"/>
                  </a:cubicBezTo>
                  <a:cubicBezTo>
                    <a:pt x="204426" y="380048"/>
                    <a:pt x="203473" y="378143"/>
                    <a:pt x="201568" y="377190"/>
                  </a:cubicBezTo>
                  <a:cubicBezTo>
                    <a:pt x="194806" y="371475"/>
                    <a:pt x="185185" y="367665"/>
                    <a:pt x="175565" y="367665"/>
                  </a:cubicBezTo>
                  <a:cubicBezTo>
                    <a:pt x="174613" y="367665"/>
                    <a:pt x="173660" y="367665"/>
                    <a:pt x="173660" y="367665"/>
                  </a:cubicBezTo>
                  <a:cubicBezTo>
                    <a:pt x="172708" y="358140"/>
                    <a:pt x="167850" y="348615"/>
                    <a:pt x="160135" y="340995"/>
                  </a:cubicBezTo>
                  <a:cubicBezTo>
                    <a:pt x="153372" y="335280"/>
                    <a:pt x="143752" y="331470"/>
                    <a:pt x="134131" y="331470"/>
                  </a:cubicBezTo>
                  <a:cubicBezTo>
                    <a:pt x="127369" y="331470"/>
                    <a:pt x="120606" y="333375"/>
                    <a:pt x="114891" y="336233"/>
                  </a:cubicBezTo>
                  <a:cubicBezTo>
                    <a:pt x="112986" y="330518"/>
                    <a:pt x="109081" y="325755"/>
                    <a:pt x="104318" y="321945"/>
                  </a:cubicBezTo>
                  <a:cubicBezTo>
                    <a:pt x="103366" y="320993"/>
                    <a:pt x="101461" y="320040"/>
                    <a:pt x="100508" y="319088"/>
                  </a:cubicBezTo>
                  <a:cubicBezTo>
                    <a:pt x="111081" y="302895"/>
                    <a:pt x="107271" y="281940"/>
                    <a:pt x="92793" y="268605"/>
                  </a:cubicBezTo>
                  <a:cubicBezTo>
                    <a:pt x="87935" y="264795"/>
                    <a:pt x="82220" y="261938"/>
                    <a:pt x="76410" y="260033"/>
                  </a:cubicBezTo>
                  <a:cubicBezTo>
                    <a:pt x="78315" y="254318"/>
                    <a:pt x="79267" y="248602"/>
                    <a:pt x="79267" y="242888"/>
                  </a:cubicBezTo>
                  <a:cubicBezTo>
                    <a:pt x="79267" y="237173"/>
                    <a:pt x="77362" y="231458"/>
                    <a:pt x="74410" y="226695"/>
                  </a:cubicBezTo>
                  <a:cubicBezTo>
                    <a:pt x="80220" y="224790"/>
                    <a:pt x="84982" y="220980"/>
                    <a:pt x="88888" y="216218"/>
                  </a:cubicBezTo>
                  <a:cubicBezTo>
                    <a:pt x="92698" y="211455"/>
                    <a:pt x="95650" y="205740"/>
                    <a:pt x="97555" y="200977"/>
                  </a:cubicBezTo>
                  <a:cubicBezTo>
                    <a:pt x="103366" y="203835"/>
                    <a:pt x="109081" y="204788"/>
                    <a:pt x="114891" y="204788"/>
                  </a:cubicBezTo>
                  <a:cubicBezTo>
                    <a:pt x="126416" y="204788"/>
                    <a:pt x="137084" y="200025"/>
                    <a:pt x="144799" y="191452"/>
                  </a:cubicBezTo>
                  <a:cubicBezTo>
                    <a:pt x="148609" y="186690"/>
                    <a:pt x="151562" y="181927"/>
                    <a:pt x="153467" y="176213"/>
                  </a:cubicBezTo>
                  <a:cubicBezTo>
                    <a:pt x="158325" y="178118"/>
                    <a:pt x="163087" y="179070"/>
                    <a:pt x="168898" y="179070"/>
                  </a:cubicBezTo>
                  <a:cubicBezTo>
                    <a:pt x="180423" y="179070"/>
                    <a:pt x="191091" y="174308"/>
                    <a:pt x="198806" y="165735"/>
                  </a:cubicBezTo>
                  <a:cubicBezTo>
                    <a:pt x="205569" y="158115"/>
                    <a:pt x="209379" y="147638"/>
                    <a:pt x="208426" y="137160"/>
                  </a:cubicBezTo>
                  <a:cubicBezTo>
                    <a:pt x="207474" y="129540"/>
                    <a:pt x="205569" y="122873"/>
                    <a:pt x="200711" y="117157"/>
                  </a:cubicBezTo>
                  <a:cubicBezTo>
                    <a:pt x="205569" y="115252"/>
                    <a:pt x="210331" y="111443"/>
                    <a:pt x="214237" y="107632"/>
                  </a:cubicBezTo>
                  <a:cubicBezTo>
                    <a:pt x="220999" y="100013"/>
                    <a:pt x="224809" y="89535"/>
                    <a:pt x="223857" y="80010"/>
                  </a:cubicBezTo>
                  <a:cubicBezTo>
                    <a:pt x="231572" y="79057"/>
                    <a:pt x="239287" y="76200"/>
                    <a:pt x="246050" y="70485"/>
                  </a:cubicBezTo>
                  <a:cubicBezTo>
                    <a:pt x="247003" y="71438"/>
                    <a:pt x="247955" y="73343"/>
                    <a:pt x="249860" y="74295"/>
                  </a:cubicBezTo>
                  <a:cubicBezTo>
                    <a:pt x="256623" y="80010"/>
                    <a:pt x="266243" y="83820"/>
                    <a:pt x="275863" y="83820"/>
                  </a:cubicBezTo>
                  <a:cubicBezTo>
                    <a:pt x="279673" y="83820"/>
                    <a:pt x="283579" y="82868"/>
                    <a:pt x="286436" y="81915"/>
                  </a:cubicBezTo>
                  <a:cubicBezTo>
                    <a:pt x="288341" y="89535"/>
                    <a:pt x="292246" y="96203"/>
                    <a:pt x="298914" y="100965"/>
                  </a:cubicBezTo>
                  <a:cubicBezTo>
                    <a:pt x="305677" y="106680"/>
                    <a:pt x="315297" y="110490"/>
                    <a:pt x="324917" y="110490"/>
                  </a:cubicBezTo>
                  <a:cubicBezTo>
                    <a:pt x="325870" y="110490"/>
                    <a:pt x="326822" y="110490"/>
                    <a:pt x="326822" y="110490"/>
                  </a:cubicBezTo>
                  <a:cubicBezTo>
                    <a:pt x="327775" y="120015"/>
                    <a:pt x="332632" y="129540"/>
                    <a:pt x="340348" y="137160"/>
                  </a:cubicBezTo>
                  <a:cubicBezTo>
                    <a:pt x="345205" y="140970"/>
                    <a:pt x="350920" y="143827"/>
                    <a:pt x="356731" y="145733"/>
                  </a:cubicBezTo>
                  <a:cubicBezTo>
                    <a:pt x="354826" y="149543"/>
                    <a:pt x="353873" y="155258"/>
                    <a:pt x="353873" y="161925"/>
                  </a:cubicBezTo>
                  <a:cubicBezTo>
                    <a:pt x="354826" y="172402"/>
                    <a:pt x="359683" y="181927"/>
                    <a:pt x="367399" y="188595"/>
                  </a:cubicBezTo>
                  <a:cubicBezTo>
                    <a:pt x="372256" y="192405"/>
                    <a:pt x="377971" y="195263"/>
                    <a:pt x="383782" y="197168"/>
                  </a:cubicBezTo>
                  <a:cubicBezTo>
                    <a:pt x="381877" y="202883"/>
                    <a:pt x="380924" y="208598"/>
                    <a:pt x="380924" y="214313"/>
                  </a:cubicBezTo>
                  <a:cubicBezTo>
                    <a:pt x="380924" y="220027"/>
                    <a:pt x="382829" y="225743"/>
                    <a:pt x="385782" y="230505"/>
                  </a:cubicBezTo>
                  <a:cubicBezTo>
                    <a:pt x="380638" y="232410"/>
                    <a:pt x="375781" y="236220"/>
                    <a:pt x="371018" y="240983"/>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0F5A95D-4B56-1DB0-ED59-FE9BB8B2E49C}"/>
                </a:ext>
              </a:extLst>
            </p:cNvPr>
            <p:cNvSpPr/>
            <p:nvPr/>
          </p:nvSpPr>
          <p:spPr>
            <a:xfrm>
              <a:off x="4591407" y="2929999"/>
              <a:ext cx="168316" cy="166578"/>
            </a:xfrm>
            <a:custGeom>
              <a:avLst/>
              <a:gdLst>
                <a:gd name="connsiteX0" fmla="*/ 144423 w 168316"/>
                <a:gd name="connsiteY0" fmla="*/ 3701 h 166578"/>
                <a:gd name="connsiteX1" fmla="*/ 128040 w 168316"/>
                <a:gd name="connsiteY1" fmla="*/ 2748 h 166578"/>
                <a:gd name="connsiteX2" fmla="*/ 48030 w 168316"/>
                <a:gd name="connsiteY2" fmla="*/ 65613 h 166578"/>
                <a:gd name="connsiteX3" fmla="*/ 33552 w 168316"/>
                <a:gd name="connsiteY3" fmla="*/ 93236 h 166578"/>
                <a:gd name="connsiteX4" fmla="*/ 37362 w 168316"/>
                <a:gd name="connsiteY4" fmla="*/ 112286 h 166578"/>
                <a:gd name="connsiteX5" fmla="*/ 3643 w 168316"/>
                <a:gd name="connsiteY5" fmla="*/ 145623 h 166578"/>
                <a:gd name="connsiteX6" fmla="*/ 3643 w 168316"/>
                <a:gd name="connsiteY6" fmla="*/ 162768 h 166578"/>
                <a:gd name="connsiteX7" fmla="*/ 12311 w 168316"/>
                <a:gd name="connsiteY7" fmla="*/ 166578 h 166578"/>
                <a:gd name="connsiteX8" fmla="*/ 20979 w 168316"/>
                <a:gd name="connsiteY8" fmla="*/ 162768 h 166578"/>
                <a:gd name="connsiteX9" fmla="*/ 54697 w 168316"/>
                <a:gd name="connsiteY9" fmla="*/ 129431 h 166578"/>
                <a:gd name="connsiteX10" fmla="*/ 72033 w 168316"/>
                <a:gd name="connsiteY10" fmla="*/ 133241 h 166578"/>
                <a:gd name="connsiteX11" fmla="*/ 101941 w 168316"/>
                <a:gd name="connsiteY11" fmla="*/ 118953 h 166578"/>
                <a:gd name="connsiteX12" fmla="*/ 165568 w 168316"/>
                <a:gd name="connsiteY12" fmla="*/ 39896 h 166578"/>
                <a:gd name="connsiteX13" fmla="*/ 164616 w 168316"/>
                <a:gd name="connsiteY13" fmla="*/ 23703 h 166578"/>
                <a:gd name="connsiteX14" fmla="*/ 144423 w 168316"/>
                <a:gd name="connsiteY14" fmla="*/ 3701 h 16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8316" h="166578">
                  <a:moveTo>
                    <a:pt x="144423" y="3701"/>
                  </a:moveTo>
                  <a:cubicBezTo>
                    <a:pt x="139565" y="-1062"/>
                    <a:pt x="132898" y="-1062"/>
                    <a:pt x="128040" y="2748"/>
                  </a:cubicBezTo>
                  <a:lnTo>
                    <a:pt x="48030" y="65613"/>
                  </a:lnTo>
                  <a:cubicBezTo>
                    <a:pt x="39362" y="72281"/>
                    <a:pt x="34504" y="81806"/>
                    <a:pt x="33552" y="93236"/>
                  </a:cubicBezTo>
                  <a:cubicBezTo>
                    <a:pt x="33552" y="99903"/>
                    <a:pt x="34504" y="106571"/>
                    <a:pt x="37362" y="112286"/>
                  </a:cubicBezTo>
                  <a:lnTo>
                    <a:pt x="3643" y="145623"/>
                  </a:lnTo>
                  <a:cubicBezTo>
                    <a:pt x="-1214" y="150386"/>
                    <a:pt x="-1214" y="158006"/>
                    <a:pt x="3643" y="162768"/>
                  </a:cubicBezTo>
                  <a:cubicBezTo>
                    <a:pt x="5548" y="164673"/>
                    <a:pt x="9454" y="166578"/>
                    <a:pt x="12311" y="166578"/>
                  </a:cubicBezTo>
                  <a:cubicBezTo>
                    <a:pt x="15169" y="166578"/>
                    <a:pt x="18121" y="165626"/>
                    <a:pt x="20979" y="162768"/>
                  </a:cubicBezTo>
                  <a:lnTo>
                    <a:pt x="54697" y="129431"/>
                  </a:lnTo>
                  <a:cubicBezTo>
                    <a:pt x="59555" y="132288"/>
                    <a:pt x="65270" y="133241"/>
                    <a:pt x="72033" y="133241"/>
                  </a:cubicBezTo>
                  <a:cubicBezTo>
                    <a:pt x="83558" y="133241"/>
                    <a:pt x="94226" y="128478"/>
                    <a:pt x="101941" y="118953"/>
                  </a:cubicBezTo>
                  <a:lnTo>
                    <a:pt x="165568" y="39896"/>
                  </a:lnTo>
                  <a:cubicBezTo>
                    <a:pt x="169378" y="35133"/>
                    <a:pt x="169378" y="28466"/>
                    <a:pt x="164616" y="23703"/>
                  </a:cubicBezTo>
                  <a:lnTo>
                    <a:pt x="144423" y="3701"/>
                  </a:ln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2AA51C3C-433A-B4EA-A6E2-CA5842BDEF11}"/>
                </a:ext>
              </a:extLst>
            </p:cNvPr>
            <p:cNvSpPr/>
            <p:nvPr/>
          </p:nvSpPr>
          <p:spPr>
            <a:xfrm>
              <a:off x="4628864" y="2604134"/>
              <a:ext cx="85820" cy="24765"/>
            </a:xfrm>
            <a:custGeom>
              <a:avLst/>
              <a:gdLst>
                <a:gd name="connsiteX0" fmla="*/ 12573 w 85820"/>
                <a:gd name="connsiteY0" fmla="*/ 24765 h 24765"/>
                <a:gd name="connsiteX1" fmla="*/ 73247 w 85820"/>
                <a:gd name="connsiteY1" fmla="*/ 24765 h 24765"/>
                <a:gd name="connsiteX2" fmla="*/ 85820 w 85820"/>
                <a:gd name="connsiteY2" fmla="*/ 12383 h 24765"/>
                <a:gd name="connsiteX3" fmla="*/ 73247 w 85820"/>
                <a:gd name="connsiteY3" fmla="*/ 0 h 24765"/>
                <a:gd name="connsiteX4" fmla="*/ 12573 w 85820"/>
                <a:gd name="connsiteY4" fmla="*/ 0 h 24765"/>
                <a:gd name="connsiteX5" fmla="*/ 0 w 85820"/>
                <a:gd name="connsiteY5" fmla="*/ 12383 h 24765"/>
                <a:gd name="connsiteX6" fmla="*/ 12573 w 85820"/>
                <a:gd name="connsiteY6" fmla="*/ 24765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820" h="24765">
                  <a:moveTo>
                    <a:pt x="12573" y="24765"/>
                  </a:moveTo>
                  <a:lnTo>
                    <a:pt x="73247" y="24765"/>
                  </a:lnTo>
                  <a:cubicBezTo>
                    <a:pt x="80010" y="24765"/>
                    <a:pt x="85820" y="19050"/>
                    <a:pt x="85820" y="12383"/>
                  </a:cubicBezTo>
                  <a:cubicBezTo>
                    <a:pt x="85820" y="5715"/>
                    <a:pt x="80010" y="0"/>
                    <a:pt x="73247" y="0"/>
                  </a:cubicBezTo>
                  <a:lnTo>
                    <a:pt x="12573" y="0"/>
                  </a:lnTo>
                  <a:cubicBezTo>
                    <a:pt x="5810" y="0"/>
                    <a:pt x="0" y="5715"/>
                    <a:pt x="0" y="12383"/>
                  </a:cubicBezTo>
                  <a:cubicBezTo>
                    <a:pt x="1048" y="19050"/>
                    <a:pt x="5810" y="24765"/>
                    <a:pt x="12573" y="24765"/>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5E0489D-B65B-5B2F-0451-E0D8ECAD0A27}"/>
                </a:ext>
              </a:extLst>
            </p:cNvPr>
            <p:cNvSpPr/>
            <p:nvPr/>
          </p:nvSpPr>
          <p:spPr>
            <a:xfrm>
              <a:off x="4678013" y="2640330"/>
              <a:ext cx="73152" cy="24764"/>
            </a:xfrm>
            <a:custGeom>
              <a:avLst/>
              <a:gdLst>
                <a:gd name="connsiteX0" fmla="*/ 0 w 73152"/>
                <a:gd name="connsiteY0" fmla="*/ 12382 h 24764"/>
                <a:gd name="connsiteX1" fmla="*/ 12478 w 73152"/>
                <a:gd name="connsiteY1" fmla="*/ 24765 h 24764"/>
                <a:gd name="connsiteX2" fmla="*/ 60674 w 73152"/>
                <a:gd name="connsiteY2" fmla="*/ 24765 h 24764"/>
                <a:gd name="connsiteX3" fmla="*/ 73152 w 73152"/>
                <a:gd name="connsiteY3" fmla="*/ 12382 h 24764"/>
                <a:gd name="connsiteX4" fmla="*/ 60674 w 73152"/>
                <a:gd name="connsiteY4" fmla="*/ 0 h 24764"/>
                <a:gd name="connsiteX5" fmla="*/ 12478 w 73152"/>
                <a:gd name="connsiteY5" fmla="*/ 0 h 24764"/>
                <a:gd name="connsiteX6" fmla="*/ 0 w 73152"/>
                <a:gd name="connsiteY6" fmla="*/ 12382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152" h="24764">
                  <a:moveTo>
                    <a:pt x="0" y="12382"/>
                  </a:moveTo>
                  <a:cubicBezTo>
                    <a:pt x="0" y="19050"/>
                    <a:pt x="5810" y="24765"/>
                    <a:pt x="12478" y="24765"/>
                  </a:cubicBezTo>
                  <a:lnTo>
                    <a:pt x="60674" y="24765"/>
                  </a:lnTo>
                  <a:cubicBezTo>
                    <a:pt x="67437" y="24765"/>
                    <a:pt x="73152" y="19050"/>
                    <a:pt x="73152" y="12382"/>
                  </a:cubicBezTo>
                  <a:cubicBezTo>
                    <a:pt x="73152" y="5715"/>
                    <a:pt x="67342" y="0"/>
                    <a:pt x="60674" y="0"/>
                  </a:cubicBezTo>
                  <a:lnTo>
                    <a:pt x="12478" y="0"/>
                  </a:lnTo>
                  <a:cubicBezTo>
                    <a:pt x="4858" y="0"/>
                    <a:pt x="0" y="5715"/>
                    <a:pt x="0" y="12382"/>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E9A82D5-2CE6-5B48-36D1-A721A381756F}"/>
                </a:ext>
              </a:extLst>
            </p:cNvPr>
            <p:cNvSpPr/>
            <p:nvPr/>
          </p:nvSpPr>
          <p:spPr>
            <a:xfrm>
              <a:off x="4954619" y="3032760"/>
              <a:ext cx="144494" cy="24764"/>
            </a:xfrm>
            <a:custGeom>
              <a:avLst/>
              <a:gdLst>
                <a:gd name="connsiteX0" fmla="*/ 144494 w 144494"/>
                <a:gd name="connsiteY0" fmla="*/ 12382 h 24764"/>
                <a:gd name="connsiteX1" fmla="*/ 132017 w 144494"/>
                <a:gd name="connsiteY1" fmla="*/ 0 h 24764"/>
                <a:gd name="connsiteX2" fmla="*/ 12478 w 144494"/>
                <a:gd name="connsiteY2" fmla="*/ 0 h 24764"/>
                <a:gd name="connsiteX3" fmla="*/ 0 w 144494"/>
                <a:gd name="connsiteY3" fmla="*/ 12382 h 24764"/>
                <a:gd name="connsiteX4" fmla="*/ 12478 w 144494"/>
                <a:gd name="connsiteY4" fmla="*/ 24765 h 24764"/>
                <a:gd name="connsiteX5" fmla="*/ 132969 w 144494"/>
                <a:gd name="connsiteY5" fmla="*/ 24765 h 24764"/>
                <a:gd name="connsiteX6" fmla="*/ 144494 w 144494"/>
                <a:gd name="connsiteY6" fmla="*/ 12382 h 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94" h="24764">
                  <a:moveTo>
                    <a:pt x="144494" y="12382"/>
                  </a:moveTo>
                  <a:cubicBezTo>
                    <a:pt x="144494" y="5715"/>
                    <a:pt x="138684" y="0"/>
                    <a:pt x="132017" y="0"/>
                  </a:cubicBezTo>
                  <a:lnTo>
                    <a:pt x="12478" y="0"/>
                  </a:lnTo>
                  <a:cubicBezTo>
                    <a:pt x="5715" y="0"/>
                    <a:pt x="0" y="5715"/>
                    <a:pt x="0" y="12382"/>
                  </a:cubicBezTo>
                  <a:cubicBezTo>
                    <a:pt x="0" y="19050"/>
                    <a:pt x="5810" y="24765"/>
                    <a:pt x="12478" y="24765"/>
                  </a:cubicBezTo>
                  <a:lnTo>
                    <a:pt x="132969" y="24765"/>
                  </a:lnTo>
                  <a:cubicBezTo>
                    <a:pt x="138684" y="24765"/>
                    <a:pt x="144494" y="19050"/>
                    <a:pt x="144494" y="12382"/>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2E7D66-6794-2320-480C-0FB483C9CEBE}"/>
                </a:ext>
              </a:extLst>
            </p:cNvPr>
            <p:cNvSpPr/>
            <p:nvPr/>
          </p:nvSpPr>
          <p:spPr>
            <a:xfrm>
              <a:off x="5062442" y="3068954"/>
              <a:ext cx="49149" cy="24765"/>
            </a:xfrm>
            <a:custGeom>
              <a:avLst/>
              <a:gdLst>
                <a:gd name="connsiteX0" fmla="*/ 36671 w 49149"/>
                <a:gd name="connsiteY0" fmla="*/ 0 h 24765"/>
                <a:gd name="connsiteX1" fmla="*/ 12573 w 49149"/>
                <a:gd name="connsiteY1" fmla="*/ 0 h 24765"/>
                <a:gd name="connsiteX2" fmla="*/ 0 w 49149"/>
                <a:gd name="connsiteY2" fmla="*/ 12383 h 24765"/>
                <a:gd name="connsiteX3" fmla="*/ 12573 w 49149"/>
                <a:gd name="connsiteY3" fmla="*/ 24765 h 24765"/>
                <a:gd name="connsiteX4" fmla="*/ 36671 w 49149"/>
                <a:gd name="connsiteY4" fmla="*/ 24765 h 24765"/>
                <a:gd name="connsiteX5" fmla="*/ 49149 w 49149"/>
                <a:gd name="connsiteY5" fmla="*/ 12383 h 24765"/>
                <a:gd name="connsiteX6" fmla="*/ 36671 w 49149"/>
                <a:gd name="connsiteY6" fmla="*/ 0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49" h="24765">
                  <a:moveTo>
                    <a:pt x="36671" y="0"/>
                  </a:moveTo>
                  <a:lnTo>
                    <a:pt x="12573" y="0"/>
                  </a:lnTo>
                  <a:cubicBezTo>
                    <a:pt x="5810" y="0"/>
                    <a:pt x="0" y="5715"/>
                    <a:pt x="0" y="12383"/>
                  </a:cubicBezTo>
                  <a:cubicBezTo>
                    <a:pt x="0" y="19050"/>
                    <a:pt x="5810" y="24765"/>
                    <a:pt x="12573" y="24765"/>
                  </a:cubicBezTo>
                  <a:lnTo>
                    <a:pt x="36671" y="24765"/>
                  </a:lnTo>
                  <a:cubicBezTo>
                    <a:pt x="43434" y="24765"/>
                    <a:pt x="49149" y="19050"/>
                    <a:pt x="49149" y="12383"/>
                  </a:cubicBezTo>
                  <a:cubicBezTo>
                    <a:pt x="49149" y="5715"/>
                    <a:pt x="43434" y="0"/>
                    <a:pt x="36671" y="0"/>
                  </a:cubicBezTo>
                  <a:close/>
                </a:path>
              </a:pathLst>
            </a:custGeom>
            <a:grpFill/>
            <a:ln w="9525" cap="flat">
              <a:noFill/>
              <a:prstDash val="solid"/>
              <a:miter/>
            </a:ln>
          </p:spPr>
          <p:txBody>
            <a:bodyPr rtlCol="0" anchor="ctr"/>
            <a:lstStyle/>
            <a:p>
              <a:endParaRPr lang="en-US"/>
            </a:p>
          </p:txBody>
        </p:sp>
      </p:grpSp>
      <p:grpSp>
        <p:nvGrpSpPr>
          <p:cNvPr id="32" name="Group 31">
            <a:extLst>
              <a:ext uri="{FF2B5EF4-FFF2-40B4-BE49-F238E27FC236}">
                <a16:creationId xmlns:a16="http://schemas.microsoft.com/office/drawing/2014/main" id="{018DB5E8-59E3-625E-3071-2EDDE0B2D94C}"/>
              </a:ext>
            </a:extLst>
          </p:cNvPr>
          <p:cNvGrpSpPr/>
          <p:nvPr/>
        </p:nvGrpSpPr>
        <p:grpSpPr>
          <a:xfrm>
            <a:off x="4413651" y="677888"/>
            <a:ext cx="3364697" cy="428482"/>
            <a:chOff x="2239637" y="3399958"/>
            <a:chExt cx="3364697" cy="428482"/>
          </a:xfrm>
        </p:grpSpPr>
        <p:pic>
          <p:nvPicPr>
            <p:cNvPr id="33" name="Picture 32">
              <a:extLst>
                <a:ext uri="{FF2B5EF4-FFF2-40B4-BE49-F238E27FC236}">
                  <a16:creationId xmlns:a16="http://schemas.microsoft.com/office/drawing/2014/main" id="{3762C285-2270-D1CF-6803-B7DFC79994E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34" name="Picture 33">
              <a:extLst>
                <a:ext uri="{FF2B5EF4-FFF2-40B4-BE49-F238E27FC236}">
                  <a16:creationId xmlns:a16="http://schemas.microsoft.com/office/drawing/2014/main" id="{14571D9A-C698-F941-5D94-4F5E70BC72C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35" name="Picture 34">
              <a:extLst>
                <a:ext uri="{FF2B5EF4-FFF2-40B4-BE49-F238E27FC236}">
                  <a16:creationId xmlns:a16="http://schemas.microsoft.com/office/drawing/2014/main" id="{76A97CC3-D8F7-6E01-ED77-1498FBD4D12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36" name="Picture 35">
              <a:extLst>
                <a:ext uri="{FF2B5EF4-FFF2-40B4-BE49-F238E27FC236}">
                  <a16:creationId xmlns:a16="http://schemas.microsoft.com/office/drawing/2014/main" id="{58D87F00-E047-9694-5B54-EA808F6530B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37" name="Picture 36">
              <a:extLst>
                <a:ext uri="{FF2B5EF4-FFF2-40B4-BE49-F238E27FC236}">
                  <a16:creationId xmlns:a16="http://schemas.microsoft.com/office/drawing/2014/main" id="{F6081903-AEF8-953A-53D3-533888DB03E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38" name="Picture 37">
              <a:extLst>
                <a:ext uri="{FF2B5EF4-FFF2-40B4-BE49-F238E27FC236}">
                  <a16:creationId xmlns:a16="http://schemas.microsoft.com/office/drawing/2014/main" id="{F4CE2A9C-B889-E4CC-AFD1-C345E4645B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39" name="Picture 38">
              <a:extLst>
                <a:ext uri="{FF2B5EF4-FFF2-40B4-BE49-F238E27FC236}">
                  <a16:creationId xmlns:a16="http://schemas.microsoft.com/office/drawing/2014/main" id="{202FB0A0-7F2F-B41E-5B79-C55AC763462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40" name="TextBox 39">
            <a:extLst>
              <a:ext uri="{FF2B5EF4-FFF2-40B4-BE49-F238E27FC236}">
                <a16:creationId xmlns:a16="http://schemas.microsoft.com/office/drawing/2014/main" id="{6CFCB2BC-AFCD-02D8-6AD1-24B49826F0B4}"/>
              </a:ext>
            </a:extLst>
          </p:cNvPr>
          <p:cNvSpPr txBox="1"/>
          <p:nvPr/>
        </p:nvSpPr>
        <p:spPr>
          <a:xfrm>
            <a:off x="4491626" y="617773"/>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49" name="Rectangle: Rounded Corners 48">
            <a:extLst>
              <a:ext uri="{FF2B5EF4-FFF2-40B4-BE49-F238E27FC236}">
                <a16:creationId xmlns:a16="http://schemas.microsoft.com/office/drawing/2014/main" id="{E9CB1F76-2246-0C46-A089-48FDEAE49067}"/>
              </a:ext>
            </a:extLst>
          </p:cNvPr>
          <p:cNvSpPr/>
          <p:nvPr/>
        </p:nvSpPr>
        <p:spPr>
          <a:xfrm>
            <a:off x="1409587" y="4258386"/>
            <a:ext cx="2570677" cy="501446"/>
          </a:xfrm>
          <a:prstGeom prst="roundRect">
            <a:avLst/>
          </a:prstGeom>
          <a:solidFill>
            <a:srgbClr val="D803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E8D0F1BF-33F8-EAC7-F3BF-713372EE4B9C}"/>
              </a:ext>
            </a:extLst>
          </p:cNvPr>
          <p:cNvSpPr/>
          <p:nvPr/>
        </p:nvSpPr>
        <p:spPr>
          <a:xfrm>
            <a:off x="4946068" y="4258386"/>
            <a:ext cx="2570677" cy="501446"/>
          </a:xfrm>
          <a:prstGeom prst="roundRect">
            <a:avLst/>
          </a:prstGeom>
          <a:solidFill>
            <a:srgbClr val="D803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58B14847-3382-772E-85AF-D328B45FB277}"/>
              </a:ext>
            </a:extLst>
          </p:cNvPr>
          <p:cNvSpPr/>
          <p:nvPr/>
        </p:nvSpPr>
        <p:spPr>
          <a:xfrm>
            <a:off x="8481416" y="4245743"/>
            <a:ext cx="2570677" cy="501446"/>
          </a:xfrm>
          <a:prstGeom prst="roundRect">
            <a:avLst/>
          </a:prstGeom>
          <a:solidFill>
            <a:srgbClr val="D803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8F42680B-521C-3D81-3EDE-FF024B239C75}"/>
              </a:ext>
            </a:extLst>
          </p:cNvPr>
          <p:cNvSpPr txBox="1"/>
          <p:nvPr/>
        </p:nvSpPr>
        <p:spPr>
          <a:xfrm>
            <a:off x="8461752" y="4344245"/>
            <a:ext cx="2632610" cy="1585049"/>
          </a:xfrm>
          <a:prstGeom prst="rect">
            <a:avLst/>
          </a:prstGeom>
          <a:noFill/>
        </p:spPr>
        <p:txBody>
          <a:bodyPr wrap="square">
            <a:spAutoFit/>
          </a:bodyPr>
          <a:lstStyle/>
          <a:p>
            <a:pPr algn="ctr" rtl="1"/>
            <a:r>
              <a:rPr lang="fa-IR" sz="1400" b="1" dirty="0">
                <a:solidFill>
                  <a:schemeClr val="bg1"/>
                </a:solidFill>
                <a:latin typeface="Kalameh" pitchFamily="2" charset="-78"/>
                <a:cs typeface="B Titr" panose="00000700000000000000" pitchFamily="2" charset="-78"/>
              </a:rPr>
              <a:t>تیتر عنوان موضوع</a:t>
            </a:r>
          </a:p>
          <a:p>
            <a:pPr algn="ctr" rtl="1"/>
            <a:endParaRPr lang="fa-IR" sz="1400" b="1" dirty="0">
              <a:latin typeface="Kalameh" pitchFamily="2" charset="-78"/>
              <a:cs typeface="B Titr" panose="00000700000000000000" pitchFamily="2" charset="-78"/>
            </a:endParaRPr>
          </a:p>
          <a:p>
            <a:pPr algn="ctr" rtl="1">
              <a:lnSpc>
                <a:spcPct val="200000"/>
              </a:lnSpc>
            </a:pPr>
            <a:r>
              <a:rPr lang="fa-IR" sz="1200" b="1"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endParaRPr lang="en-US" sz="1200" b="1" dirty="0">
              <a:solidFill>
                <a:srgbClr val="262626"/>
              </a:solidFill>
              <a:latin typeface="Kalameh" pitchFamily="2" charset="-78"/>
              <a:cs typeface="B Mitra" panose="00000400000000000000" pitchFamily="2" charset="-78"/>
            </a:endParaRPr>
          </a:p>
        </p:txBody>
      </p:sp>
      <p:sp>
        <p:nvSpPr>
          <p:cNvPr id="53" name="TextBox 52">
            <a:extLst>
              <a:ext uri="{FF2B5EF4-FFF2-40B4-BE49-F238E27FC236}">
                <a16:creationId xmlns:a16="http://schemas.microsoft.com/office/drawing/2014/main" id="{4245A478-5244-8E55-DCF2-C4C01C3265FF}"/>
              </a:ext>
            </a:extLst>
          </p:cNvPr>
          <p:cNvSpPr txBox="1"/>
          <p:nvPr/>
        </p:nvSpPr>
        <p:spPr>
          <a:xfrm>
            <a:off x="4917115" y="4344245"/>
            <a:ext cx="2632610" cy="1585049"/>
          </a:xfrm>
          <a:prstGeom prst="rect">
            <a:avLst/>
          </a:prstGeom>
          <a:noFill/>
        </p:spPr>
        <p:txBody>
          <a:bodyPr wrap="square">
            <a:spAutoFit/>
          </a:bodyPr>
          <a:lstStyle/>
          <a:p>
            <a:pPr algn="ctr" rtl="1"/>
            <a:r>
              <a:rPr lang="fa-IR" sz="1400" b="1" dirty="0">
                <a:solidFill>
                  <a:schemeClr val="bg1"/>
                </a:solidFill>
                <a:latin typeface="Kalameh" pitchFamily="2" charset="-78"/>
                <a:cs typeface="B Titr" panose="00000700000000000000" pitchFamily="2" charset="-78"/>
              </a:rPr>
              <a:t>تیتر عنوان موضوع</a:t>
            </a:r>
          </a:p>
          <a:p>
            <a:pPr algn="ctr" rtl="1"/>
            <a:endParaRPr lang="fa-IR" sz="1400" b="1" dirty="0">
              <a:latin typeface="Kalameh" pitchFamily="2" charset="-78"/>
              <a:cs typeface="B Titr" panose="00000700000000000000" pitchFamily="2" charset="-78"/>
            </a:endParaRPr>
          </a:p>
          <a:p>
            <a:pPr algn="ctr" rtl="1">
              <a:lnSpc>
                <a:spcPct val="200000"/>
              </a:lnSpc>
            </a:pPr>
            <a:r>
              <a:rPr lang="fa-IR" sz="1200" b="1"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endParaRPr lang="en-US" sz="1200" b="1" dirty="0">
              <a:solidFill>
                <a:srgbClr val="262626"/>
              </a:solidFill>
              <a:latin typeface="Kalameh" pitchFamily="2" charset="-78"/>
              <a:cs typeface="B Mitra" panose="00000400000000000000" pitchFamily="2" charset="-78"/>
            </a:endParaRPr>
          </a:p>
        </p:txBody>
      </p:sp>
      <p:sp>
        <p:nvSpPr>
          <p:cNvPr id="54" name="TextBox 53">
            <a:extLst>
              <a:ext uri="{FF2B5EF4-FFF2-40B4-BE49-F238E27FC236}">
                <a16:creationId xmlns:a16="http://schemas.microsoft.com/office/drawing/2014/main" id="{B104CDAB-47A5-3ACC-4208-8999A5231A38}"/>
              </a:ext>
            </a:extLst>
          </p:cNvPr>
          <p:cNvSpPr txBox="1"/>
          <p:nvPr/>
        </p:nvSpPr>
        <p:spPr>
          <a:xfrm>
            <a:off x="1372478" y="4350180"/>
            <a:ext cx="2632610" cy="1585049"/>
          </a:xfrm>
          <a:prstGeom prst="rect">
            <a:avLst/>
          </a:prstGeom>
          <a:noFill/>
        </p:spPr>
        <p:txBody>
          <a:bodyPr wrap="square">
            <a:spAutoFit/>
          </a:bodyPr>
          <a:lstStyle/>
          <a:p>
            <a:pPr algn="ctr" rtl="1"/>
            <a:r>
              <a:rPr lang="fa-IR" sz="1400" b="1" dirty="0">
                <a:solidFill>
                  <a:schemeClr val="bg1"/>
                </a:solidFill>
                <a:latin typeface="Kalameh" pitchFamily="2" charset="-78"/>
                <a:cs typeface="B Titr" panose="00000700000000000000" pitchFamily="2" charset="-78"/>
              </a:rPr>
              <a:t>تیتر عنوان موضوع</a:t>
            </a:r>
          </a:p>
          <a:p>
            <a:pPr algn="ctr" rtl="1"/>
            <a:endParaRPr lang="fa-IR" sz="1400" b="1" dirty="0">
              <a:latin typeface="Kalameh" pitchFamily="2" charset="-78"/>
              <a:cs typeface="B Titr" panose="00000700000000000000" pitchFamily="2" charset="-78"/>
            </a:endParaRPr>
          </a:p>
          <a:p>
            <a:pPr algn="ctr" rtl="1">
              <a:lnSpc>
                <a:spcPct val="200000"/>
              </a:lnSpc>
            </a:pPr>
            <a:r>
              <a:rPr lang="fa-IR" sz="1200" b="1"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endParaRPr lang="en-US" sz="1200" b="1" dirty="0">
              <a:solidFill>
                <a:srgbClr val="262626"/>
              </a:solidFill>
              <a:latin typeface="Kalameh" pitchFamily="2" charset="-78"/>
              <a:cs typeface="B Mitra" panose="00000400000000000000" pitchFamily="2" charset="-78"/>
            </a:endParaRPr>
          </a:p>
        </p:txBody>
      </p:sp>
    </p:spTree>
    <p:extLst>
      <p:ext uri="{BB962C8B-B14F-4D97-AF65-F5344CB8AC3E}">
        <p14:creationId xmlns:p14="http://schemas.microsoft.com/office/powerpoint/2010/main" val="25443847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animEffect transition="in" filter="fade">
                                      <p:cBhvr>
                                        <p:cTn id="51" dur="500"/>
                                        <p:tgtEl>
                                          <p:spTgt spid="47"/>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p:cTn id="79" dur="500" fill="hold"/>
                                        <p:tgtEl>
                                          <p:spTgt spid="48"/>
                                        </p:tgtEl>
                                        <p:attrNameLst>
                                          <p:attrName>ppt_w</p:attrName>
                                        </p:attrNameLst>
                                      </p:cBhvr>
                                      <p:tavLst>
                                        <p:tav tm="0">
                                          <p:val>
                                            <p:fltVal val="0"/>
                                          </p:val>
                                        </p:tav>
                                        <p:tav tm="100000">
                                          <p:val>
                                            <p:strVal val="#ppt_w"/>
                                          </p:val>
                                        </p:tav>
                                      </p:tavLst>
                                    </p:anim>
                                    <p:anim calcmode="lin" valueType="num">
                                      <p:cBhvr>
                                        <p:cTn id="80" dur="500" fill="hold"/>
                                        <p:tgtEl>
                                          <p:spTgt spid="48"/>
                                        </p:tgtEl>
                                        <p:attrNameLst>
                                          <p:attrName>ppt_h</p:attrName>
                                        </p:attrNameLst>
                                      </p:cBhvr>
                                      <p:tavLst>
                                        <p:tav tm="0">
                                          <p:val>
                                            <p:fltVal val="0"/>
                                          </p:val>
                                        </p:tav>
                                        <p:tav tm="100000">
                                          <p:val>
                                            <p:strVal val="#ppt_h"/>
                                          </p:val>
                                        </p:tav>
                                      </p:tavLst>
                                    </p:anim>
                                    <p:animEffect transition="in" filter="fade">
                                      <p:cBhvr>
                                        <p:cTn id="81" dur="500"/>
                                        <p:tgtEl>
                                          <p:spTgt spid="48"/>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p:cTn id="85" dur="500" fill="hold"/>
                                        <p:tgtEl>
                                          <p:spTgt spid="6"/>
                                        </p:tgtEl>
                                        <p:attrNameLst>
                                          <p:attrName>ppt_w</p:attrName>
                                        </p:attrNameLst>
                                      </p:cBhvr>
                                      <p:tavLst>
                                        <p:tav tm="0">
                                          <p:val>
                                            <p:fltVal val="0"/>
                                          </p:val>
                                        </p:tav>
                                        <p:tav tm="100000">
                                          <p:val>
                                            <p:strVal val="#ppt_w"/>
                                          </p:val>
                                        </p:tav>
                                      </p:tavLst>
                                    </p:anim>
                                    <p:anim calcmode="lin" valueType="num">
                                      <p:cBhvr>
                                        <p:cTn id="86" dur="500" fill="hold"/>
                                        <p:tgtEl>
                                          <p:spTgt spid="6"/>
                                        </p:tgtEl>
                                        <p:attrNameLst>
                                          <p:attrName>ppt_h</p:attrName>
                                        </p:attrNameLst>
                                      </p:cBhvr>
                                      <p:tavLst>
                                        <p:tav tm="0">
                                          <p:val>
                                            <p:fltVal val="0"/>
                                          </p:val>
                                        </p:tav>
                                        <p:tav tm="100000">
                                          <p:val>
                                            <p:strVal val="#ppt_h"/>
                                          </p:val>
                                        </p:tav>
                                      </p:tavLst>
                                    </p:anim>
                                    <p:animEffect transition="in" filter="fade">
                                      <p:cBhvr>
                                        <p:cTn id="87" dur="500"/>
                                        <p:tgtEl>
                                          <p:spTgt spid="6"/>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p:cTn id="97" dur="500" fill="hold"/>
                                        <p:tgtEl>
                                          <p:spTgt spid="49"/>
                                        </p:tgtEl>
                                        <p:attrNameLst>
                                          <p:attrName>ppt_w</p:attrName>
                                        </p:attrNameLst>
                                      </p:cBhvr>
                                      <p:tavLst>
                                        <p:tav tm="0">
                                          <p:val>
                                            <p:fltVal val="0"/>
                                          </p:val>
                                        </p:tav>
                                        <p:tav tm="100000">
                                          <p:val>
                                            <p:strVal val="#ppt_w"/>
                                          </p:val>
                                        </p:tav>
                                      </p:tavLst>
                                    </p:anim>
                                    <p:anim calcmode="lin" valueType="num">
                                      <p:cBhvr>
                                        <p:cTn id="98" dur="500" fill="hold"/>
                                        <p:tgtEl>
                                          <p:spTgt spid="49"/>
                                        </p:tgtEl>
                                        <p:attrNameLst>
                                          <p:attrName>ppt_h</p:attrName>
                                        </p:attrNameLst>
                                      </p:cBhvr>
                                      <p:tavLst>
                                        <p:tav tm="0">
                                          <p:val>
                                            <p:fltVal val="0"/>
                                          </p:val>
                                        </p:tav>
                                        <p:tav tm="100000">
                                          <p:val>
                                            <p:strVal val="#ppt_h"/>
                                          </p:val>
                                        </p:tav>
                                      </p:tavLst>
                                    </p:anim>
                                    <p:animEffect transition="in" filter="fade">
                                      <p:cBhvr>
                                        <p:cTn id="99" dur="500"/>
                                        <p:tgtEl>
                                          <p:spTgt spid="49"/>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40" grpId="0"/>
      <p:bldP spid="49" grpId="0" animBg="1"/>
      <p:bldP spid="50" grpId="0" animBg="1"/>
      <p:bldP spid="51" grpId="0" animBg="1"/>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469493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0999AEBB-930D-9649-B328-AA04ACEDB7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1498" y="106313"/>
            <a:ext cx="3212472" cy="6751687"/>
          </a:xfrm>
          <a:prstGeom prst="rect">
            <a:avLst/>
          </a:prstGeom>
        </p:spPr>
      </p:pic>
      <p:sp>
        <p:nvSpPr>
          <p:cNvPr id="170" name="TextBox 169">
            <a:extLst>
              <a:ext uri="{FF2B5EF4-FFF2-40B4-BE49-F238E27FC236}">
                <a16:creationId xmlns:a16="http://schemas.microsoft.com/office/drawing/2014/main" id="{24D2DCF2-D984-69F8-4C8B-8D138A50A511}"/>
              </a:ext>
            </a:extLst>
          </p:cNvPr>
          <p:cNvSpPr txBox="1"/>
          <p:nvPr/>
        </p:nvSpPr>
        <p:spPr>
          <a:xfrm>
            <a:off x="4922217" y="2114024"/>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grpSp>
        <p:nvGrpSpPr>
          <p:cNvPr id="171" name="Graphic 81">
            <a:extLst>
              <a:ext uri="{FF2B5EF4-FFF2-40B4-BE49-F238E27FC236}">
                <a16:creationId xmlns:a16="http://schemas.microsoft.com/office/drawing/2014/main" id="{AEA27D77-5285-BADC-BD31-10956CCB6CC7}"/>
              </a:ext>
            </a:extLst>
          </p:cNvPr>
          <p:cNvGrpSpPr/>
          <p:nvPr/>
        </p:nvGrpSpPr>
        <p:grpSpPr>
          <a:xfrm>
            <a:off x="6131708" y="4081315"/>
            <a:ext cx="529113" cy="505777"/>
            <a:chOff x="8253126" y="3248448"/>
            <a:chExt cx="529113" cy="505777"/>
          </a:xfrm>
          <a:solidFill>
            <a:srgbClr val="D80324"/>
          </a:solidFill>
        </p:grpSpPr>
        <p:sp>
          <p:nvSpPr>
            <p:cNvPr id="172" name="Freeform: Shape 171">
              <a:extLst>
                <a:ext uri="{FF2B5EF4-FFF2-40B4-BE49-F238E27FC236}">
                  <a16:creationId xmlns:a16="http://schemas.microsoft.com/office/drawing/2014/main" id="{1752EDAD-094C-D221-8BDA-1BC8E73B237F}"/>
                </a:ext>
              </a:extLst>
            </p:cNvPr>
            <p:cNvSpPr/>
            <p:nvPr/>
          </p:nvSpPr>
          <p:spPr>
            <a:xfrm>
              <a:off x="8373427"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8590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4313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8590"/>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4313"/>
                  </a:cubicBezTo>
                  <a:lnTo>
                    <a:pt x="24003" y="179070"/>
                  </a:lnTo>
                  <a:close/>
                </a:path>
              </a:pathLst>
            </a:custGeom>
            <a:grpFill/>
            <a:ln w="952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2672079D-57E6-38B8-CA4F-976A47F3E38B}"/>
                </a:ext>
              </a:extLst>
            </p:cNvPr>
            <p:cNvSpPr/>
            <p:nvPr/>
          </p:nvSpPr>
          <p:spPr>
            <a:xfrm>
              <a:off x="8571547"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80694661-4F13-B323-7684-B4D07968D6F5}"/>
                </a:ext>
              </a:extLst>
            </p:cNvPr>
            <p:cNvSpPr/>
            <p:nvPr/>
          </p:nvSpPr>
          <p:spPr>
            <a:xfrm>
              <a:off x="8373427"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3295AD7D-2102-4AF5-EB07-420728BE2E8C}"/>
                </a:ext>
              </a:extLst>
            </p:cNvPr>
            <p:cNvSpPr/>
            <p:nvPr/>
          </p:nvSpPr>
          <p:spPr>
            <a:xfrm>
              <a:off x="8551353" y="3409421"/>
              <a:ext cx="95250" cy="36195"/>
            </a:xfrm>
            <a:custGeom>
              <a:avLst/>
              <a:gdLst>
                <a:gd name="connsiteX0" fmla="*/ 76962 w 95250"/>
                <a:gd name="connsiteY0" fmla="*/ 0 h 36195"/>
                <a:gd name="connsiteX1" fmla="*/ 18288 w 95250"/>
                <a:gd name="connsiteY1" fmla="*/ 0 h 36195"/>
                <a:gd name="connsiteX2" fmla="*/ 0 w 95250"/>
                <a:gd name="connsiteY2" fmla="*/ 36195 h 36195"/>
                <a:gd name="connsiteX3" fmla="*/ 95250 w 95250"/>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5250" h="36195">
                  <a:moveTo>
                    <a:pt x="76962" y="0"/>
                  </a:moveTo>
                  <a:lnTo>
                    <a:pt x="18288" y="0"/>
                  </a:lnTo>
                  <a:lnTo>
                    <a:pt x="0" y="36195"/>
                  </a:lnTo>
                  <a:lnTo>
                    <a:pt x="95250" y="36195"/>
                  </a:lnTo>
                  <a:close/>
                </a:path>
              </a:pathLst>
            </a:custGeom>
            <a:grp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6012390-91E1-524C-BD07-0479A1F0682F}"/>
                </a:ext>
              </a:extLst>
            </p:cNvPr>
            <p:cNvSpPr/>
            <p:nvPr/>
          </p:nvSpPr>
          <p:spPr>
            <a:xfrm>
              <a:off x="8377237" y="3409421"/>
              <a:ext cx="94297" cy="36195"/>
            </a:xfrm>
            <a:custGeom>
              <a:avLst/>
              <a:gdLst>
                <a:gd name="connsiteX0" fmla="*/ 76962 w 94297"/>
                <a:gd name="connsiteY0" fmla="*/ 0 h 36195"/>
                <a:gd name="connsiteX1" fmla="*/ 18288 w 94297"/>
                <a:gd name="connsiteY1" fmla="*/ 0 h 36195"/>
                <a:gd name="connsiteX2" fmla="*/ 0 w 94297"/>
                <a:gd name="connsiteY2" fmla="*/ 36195 h 36195"/>
                <a:gd name="connsiteX3" fmla="*/ 94297 w 94297"/>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4297" h="36195">
                  <a:moveTo>
                    <a:pt x="76962" y="0"/>
                  </a:moveTo>
                  <a:lnTo>
                    <a:pt x="18288" y="0"/>
                  </a:lnTo>
                  <a:lnTo>
                    <a:pt x="0" y="36195"/>
                  </a:lnTo>
                  <a:lnTo>
                    <a:pt x="94297" y="36195"/>
                  </a:lnTo>
                  <a:close/>
                </a:path>
              </a:pathLst>
            </a:custGeom>
            <a:grp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F55EED2D-FEEB-F7DA-EAC1-68B8CE54AB4F}"/>
                </a:ext>
              </a:extLst>
            </p:cNvPr>
            <p:cNvSpPr/>
            <p:nvPr/>
          </p:nvSpPr>
          <p:spPr>
            <a:xfrm>
              <a:off x="8403240" y="3248448"/>
              <a:ext cx="42291" cy="95250"/>
            </a:xfrm>
            <a:custGeom>
              <a:avLst/>
              <a:gdLst>
                <a:gd name="connsiteX0" fmla="*/ 33623 w 42291"/>
                <a:gd name="connsiteY0" fmla="*/ 26670 h 95250"/>
                <a:gd name="connsiteX1" fmla="*/ 21146 w 42291"/>
                <a:gd name="connsiteY1" fmla="*/ 0 h 95250"/>
                <a:gd name="connsiteX2" fmla="*/ 8668 w 42291"/>
                <a:gd name="connsiteY2" fmla="*/ 26670 h 95250"/>
                <a:gd name="connsiteX3" fmla="*/ 0 w 42291"/>
                <a:gd name="connsiteY3" fmla="*/ 95250 h 95250"/>
                <a:gd name="connsiteX4" fmla="*/ 42291 w 42291"/>
                <a:gd name="connsiteY4" fmla="*/ 95250 h 95250"/>
                <a:gd name="connsiteX5" fmla="*/ 33623 w 42291"/>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91" h="95250">
                  <a:moveTo>
                    <a:pt x="33623" y="26670"/>
                  </a:moveTo>
                  <a:cubicBezTo>
                    <a:pt x="27813" y="4763"/>
                    <a:pt x="22098" y="0"/>
                    <a:pt x="21146" y="0"/>
                  </a:cubicBezTo>
                  <a:cubicBezTo>
                    <a:pt x="20193" y="0"/>
                    <a:pt x="14383" y="4763"/>
                    <a:pt x="8668" y="26670"/>
                  </a:cubicBezTo>
                  <a:cubicBezTo>
                    <a:pt x="3905" y="44768"/>
                    <a:pt x="952" y="68580"/>
                    <a:pt x="0" y="95250"/>
                  </a:cubicBezTo>
                  <a:lnTo>
                    <a:pt x="42291"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17055942-ED29-064B-28A3-2A9104416386}"/>
                </a:ext>
              </a:extLst>
            </p:cNvPr>
            <p:cNvSpPr/>
            <p:nvPr/>
          </p:nvSpPr>
          <p:spPr>
            <a:xfrm>
              <a:off x="8253126" y="3617066"/>
              <a:ext cx="72199" cy="72389"/>
            </a:xfrm>
            <a:custGeom>
              <a:avLst/>
              <a:gdLst>
                <a:gd name="connsiteX0" fmla="*/ 72199 w 72199"/>
                <a:gd name="connsiteY0" fmla="*/ 36195 h 72389"/>
                <a:gd name="connsiteX1" fmla="*/ 35623 w 72199"/>
                <a:gd name="connsiteY1" fmla="*/ 0 h 72389"/>
                <a:gd name="connsiteX2" fmla="*/ 0 w 72199"/>
                <a:gd name="connsiteY2" fmla="*/ 36195 h 72389"/>
                <a:gd name="connsiteX3" fmla="*/ 36576 w 72199"/>
                <a:gd name="connsiteY3" fmla="*/ 72390 h 72389"/>
                <a:gd name="connsiteX4" fmla="*/ 72199 w 72199"/>
                <a:gd name="connsiteY4" fmla="*/ 36195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99" h="72389">
                  <a:moveTo>
                    <a:pt x="72199" y="36195"/>
                  </a:moveTo>
                  <a:cubicBezTo>
                    <a:pt x="72199" y="16192"/>
                    <a:pt x="55816" y="0"/>
                    <a:pt x="35623" y="0"/>
                  </a:cubicBezTo>
                  <a:cubicBezTo>
                    <a:pt x="15430" y="0"/>
                    <a:pt x="0" y="17145"/>
                    <a:pt x="0" y="36195"/>
                  </a:cubicBezTo>
                  <a:cubicBezTo>
                    <a:pt x="0" y="55245"/>
                    <a:pt x="16383" y="72390"/>
                    <a:pt x="36576" y="72390"/>
                  </a:cubicBezTo>
                  <a:cubicBezTo>
                    <a:pt x="56769" y="72390"/>
                    <a:pt x="72199" y="56197"/>
                    <a:pt x="72199" y="36195"/>
                  </a:cubicBezTo>
                  <a:close/>
                </a:path>
              </a:pathLst>
            </a:custGeom>
            <a:grp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A8975DA4-DD96-80E4-1590-31D965FC8816}"/>
                </a:ext>
              </a:extLst>
            </p:cNvPr>
            <p:cNvSpPr/>
            <p:nvPr/>
          </p:nvSpPr>
          <p:spPr>
            <a:xfrm>
              <a:off x="8397430"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26CF7768-1ECF-05C1-144E-9BFE86413C3A}"/>
                </a:ext>
              </a:extLst>
            </p:cNvPr>
            <p:cNvSpPr/>
            <p:nvPr/>
          </p:nvSpPr>
          <p:spPr>
            <a:xfrm>
              <a:off x="8547544"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344AFEB0-AB84-1ACB-9C7E-3CFF070F8BC0}"/>
                </a:ext>
              </a:extLst>
            </p:cNvPr>
            <p:cNvSpPr/>
            <p:nvPr/>
          </p:nvSpPr>
          <p:spPr>
            <a:xfrm>
              <a:off x="8577357" y="3248448"/>
              <a:ext cx="41338" cy="95250"/>
            </a:xfrm>
            <a:custGeom>
              <a:avLst/>
              <a:gdLst>
                <a:gd name="connsiteX0" fmla="*/ 33623 w 41338"/>
                <a:gd name="connsiteY0" fmla="*/ 26670 h 95250"/>
                <a:gd name="connsiteX1" fmla="*/ 21146 w 41338"/>
                <a:gd name="connsiteY1" fmla="*/ 0 h 95250"/>
                <a:gd name="connsiteX2" fmla="*/ 8668 w 41338"/>
                <a:gd name="connsiteY2" fmla="*/ 26670 h 95250"/>
                <a:gd name="connsiteX3" fmla="*/ 0 w 41338"/>
                <a:gd name="connsiteY3" fmla="*/ 95250 h 95250"/>
                <a:gd name="connsiteX4" fmla="*/ 41338 w 41338"/>
                <a:gd name="connsiteY4" fmla="*/ 95250 h 95250"/>
                <a:gd name="connsiteX5" fmla="*/ 33623 w 41338"/>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38" h="95250">
                  <a:moveTo>
                    <a:pt x="33623" y="26670"/>
                  </a:moveTo>
                  <a:cubicBezTo>
                    <a:pt x="27813" y="4763"/>
                    <a:pt x="22098" y="0"/>
                    <a:pt x="21146" y="0"/>
                  </a:cubicBezTo>
                  <a:cubicBezTo>
                    <a:pt x="20193" y="0"/>
                    <a:pt x="14383" y="4763"/>
                    <a:pt x="8668" y="26670"/>
                  </a:cubicBezTo>
                  <a:cubicBezTo>
                    <a:pt x="3905" y="44768"/>
                    <a:pt x="952" y="68580"/>
                    <a:pt x="0" y="95250"/>
                  </a:cubicBezTo>
                  <a:lnTo>
                    <a:pt x="41338"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B3B83EE4-5FA9-CBCD-022C-2AA382BE3436}"/>
                </a:ext>
              </a:extLst>
            </p:cNvPr>
            <p:cNvSpPr/>
            <p:nvPr/>
          </p:nvSpPr>
          <p:spPr>
            <a:xfrm>
              <a:off x="8704325" y="3308455"/>
              <a:ext cx="48006" cy="47625"/>
            </a:xfrm>
            <a:custGeom>
              <a:avLst/>
              <a:gdLst>
                <a:gd name="connsiteX0" fmla="*/ 24003 w 48006"/>
                <a:gd name="connsiteY0" fmla="*/ 0 h 47625"/>
                <a:gd name="connsiteX1" fmla="*/ 0 w 48006"/>
                <a:gd name="connsiteY1" fmla="*/ 23813 h 47625"/>
                <a:gd name="connsiteX2" fmla="*/ 24003 w 48006"/>
                <a:gd name="connsiteY2" fmla="*/ 47625 h 47625"/>
                <a:gd name="connsiteX3" fmla="*/ 48006 w 48006"/>
                <a:gd name="connsiteY3" fmla="*/ 23813 h 47625"/>
                <a:gd name="connsiteX4" fmla="*/ 24003 w 48006"/>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47625">
                  <a:moveTo>
                    <a:pt x="24003" y="0"/>
                  </a:moveTo>
                  <a:cubicBezTo>
                    <a:pt x="10573" y="0"/>
                    <a:pt x="0" y="10478"/>
                    <a:pt x="0" y="23813"/>
                  </a:cubicBezTo>
                  <a:cubicBezTo>
                    <a:pt x="0" y="37148"/>
                    <a:pt x="10573" y="47625"/>
                    <a:pt x="24003" y="47625"/>
                  </a:cubicBezTo>
                  <a:cubicBezTo>
                    <a:pt x="37433" y="47625"/>
                    <a:pt x="48006" y="37148"/>
                    <a:pt x="48006" y="23813"/>
                  </a:cubicBezTo>
                  <a:cubicBezTo>
                    <a:pt x="48101" y="10478"/>
                    <a:pt x="37529" y="0"/>
                    <a:pt x="24003" y="0"/>
                  </a:cubicBezTo>
                  <a:close/>
                </a:path>
              </a:pathLst>
            </a:custGeom>
            <a:grp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B3222EF4-2982-0042-F7E3-D01F6F547B4D}"/>
                </a:ext>
              </a:extLst>
            </p:cNvPr>
            <p:cNvSpPr/>
            <p:nvPr/>
          </p:nvSpPr>
          <p:spPr>
            <a:xfrm>
              <a:off x="8547544"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9542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5265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9542"/>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5265"/>
                  </a:cubicBezTo>
                  <a:lnTo>
                    <a:pt x="24003" y="179070"/>
                  </a:lnTo>
                  <a:close/>
                </a:path>
              </a:pathLst>
            </a:custGeom>
            <a:grp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432B9316-E685-EF74-1F8F-7699B9FC85E5}"/>
                </a:ext>
              </a:extLst>
            </p:cNvPr>
            <p:cNvSpPr/>
            <p:nvPr/>
          </p:nvSpPr>
          <p:spPr>
            <a:xfrm>
              <a:off x="8764904" y="3564678"/>
              <a:ext cx="17335" cy="17144"/>
            </a:xfrm>
            <a:custGeom>
              <a:avLst/>
              <a:gdLst>
                <a:gd name="connsiteX0" fmla="*/ 8667 w 17335"/>
                <a:gd name="connsiteY0" fmla="*/ 0 h 17144"/>
                <a:gd name="connsiteX1" fmla="*/ 17335 w 17335"/>
                <a:gd name="connsiteY1" fmla="*/ 8572 h 17144"/>
                <a:gd name="connsiteX2" fmla="*/ 8667 w 17335"/>
                <a:gd name="connsiteY2" fmla="*/ 17145 h 17144"/>
                <a:gd name="connsiteX3" fmla="*/ 0 w 17335"/>
                <a:gd name="connsiteY3" fmla="*/ 8572 h 17144"/>
                <a:gd name="connsiteX4" fmla="*/ 8667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7" y="0"/>
                  </a:moveTo>
                  <a:cubicBezTo>
                    <a:pt x="13430" y="0"/>
                    <a:pt x="17335" y="3810"/>
                    <a:pt x="17335" y="8572"/>
                  </a:cubicBezTo>
                  <a:cubicBezTo>
                    <a:pt x="17335" y="13335"/>
                    <a:pt x="13430" y="17145"/>
                    <a:pt x="8667" y="17145"/>
                  </a:cubicBezTo>
                  <a:cubicBezTo>
                    <a:pt x="3905" y="17145"/>
                    <a:pt x="0" y="13335"/>
                    <a:pt x="0" y="8572"/>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59E82952-3D42-1D84-987F-181FCD4AB1EF}"/>
                </a:ext>
              </a:extLst>
            </p:cNvPr>
            <p:cNvSpPr/>
            <p:nvPr/>
          </p:nvSpPr>
          <p:spPr>
            <a:xfrm>
              <a:off x="8698515" y="3713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E27EAA02-6023-D5A5-FB15-419D08240132}"/>
                </a:ext>
              </a:extLst>
            </p:cNvPr>
            <p:cNvSpPr/>
            <p:nvPr/>
          </p:nvSpPr>
          <p:spPr>
            <a:xfrm>
              <a:off x="8698515" y="3416088"/>
              <a:ext cx="17335" cy="17145"/>
            </a:xfrm>
            <a:custGeom>
              <a:avLst/>
              <a:gdLst>
                <a:gd name="connsiteX0" fmla="*/ 8668 w 17335"/>
                <a:gd name="connsiteY0" fmla="*/ 0 h 17145"/>
                <a:gd name="connsiteX1" fmla="*/ 17335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F3FA8FBB-26BF-EE3C-E59E-182C46CBF877}"/>
                </a:ext>
              </a:extLst>
            </p:cNvPr>
            <p:cNvSpPr/>
            <p:nvPr/>
          </p:nvSpPr>
          <p:spPr>
            <a:xfrm>
              <a:off x="8493632" y="3291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1A1E8183-17A9-3836-FC07-F545E8530056}"/>
                </a:ext>
              </a:extLst>
            </p:cNvPr>
            <p:cNvSpPr/>
            <p:nvPr/>
          </p:nvSpPr>
          <p:spPr>
            <a:xfrm>
              <a:off x="8253126" y="3267498"/>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C6F03776-D2B9-4316-F19D-79C40F1D953B}"/>
                </a:ext>
              </a:extLst>
            </p:cNvPr>
            <p:cNvSpPr/>
            <p:nvPr/>
          </p:nvSpPr>
          <p:spPr>
            <a:xfrm>
              <a:off x="8301227" y="3445616"/>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7065E7A3-E058-ED85-C8DA-F7C8B4E61C8E}"/>
                </a:ext>
              </a:extLst>
            </p:cNvPr>
            <p:cNvSpPr/>
            <p:nvPr/>
          </p:nvSpPr>
          <p:spPr>
            <a:xfrm>
              <a:off x="8313800" y="3737081"/>
              <a:ext cx="17335" cy="17145"/>
            </a:xfrm>
            <a:custGeom>
              <a:avLst/>
              <a:gdLst>
                <a:gd name="connsiteX0" fmla="*/ 17336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6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6" y="8573"/>
                  </a:moveTo>
                  <a:cubicBezTo>
                    <a:pt x="17336" y="13307"/>
                    <a:pt x="13455" y="17145"/>
                    <a:pt x="8668" y="17145"/>
                  </a:cubicBezTo>
                  <a:cubicBezTo>
                    <a:pt x="3881" y="17145"/>
                    <a:pt x="0" y="13307"/>
                    <a:pt x="0" y="8573"/>
                  </a:cubicBezTo>
                  <a:cubicBezTo>
                    <a:pt x="0" y="3838"/>
                    <a:pt x="3881" y="0"/>
                    <a:pt x="8668" y="0"/>
                  </a:cubicBezTo>
                  <a:cubicBezTo>
                    <a:pt x="13455" y="0"/>
                    <a:pt x="17336" y="3838"/>
                    <a:pt x="17336" y="8573"/>
                  </a:cubicBezTo>
                  <a:close/>
                </a:path>
              </a:pathLst>
            </a:custGeom>
            <a:grpFill/>
            <a:ln w="9525" cap="flat">
              <a:noFill/>
              <a:prstDash val="solid"/>
              <a:miter/>
            </a:ln>
          </p:spPr>
          <p:txBody>
            <a:bodyPr rtlCol="0" anchor="ctr"/>
            <a:lstStyle/>
            <a:p>
              <a:endParaRPr lang="en-US"/>
            </a:p>
          </p:txBody>
        </p:sp>
      </p:grpSp>
      <p:grpSp>
        <p:nvGrpSpPr>
          <p:cNvPr id="191" name="Graphic 81">
            <a:extLst>
              <a:ext uri="{FF2B5EF4-FFF2-40B4-BE49-F238E27FC236}">
                <a16:creationId xmlns:a16="http://schemas.microsoft.com/office/drawing/2014/main" id="{D4EF76AA-B79E-0F09-00FA-92B1881D22A9}"/>
              </a:ext>
            </a:extLst>
          </p:cNvPr>
          <p:cNvGrpSpPr/>
          <p:nvPr/>
        </p:nvGrpSpPr>
        <p:grpSpPr>
          <a:xfrm>
            <a:off x="2239156" y="1694709"/>
            <a:ext cx="535876" cy="504825"/>
            <a:chOff x="7037164" y="3249401"/>
            <a:chExt cx="535876" cy="504825"/>
          </a:xfrm>
          <a:solidFill>
            <a:srgbClr val="D80324"/>
          </a:solidFill>
        </p:grpSpPr>
        <p:sp>
          <p:nvSpPr>
            <p:cNvPr id="192" name="Freeform: Shape 191">
              <a:extLst>
                <a:ext uri="{FF2B5EF4-FFF2-40B4-BE49-F238E27FC236}">
                  <a16:creationId xmlns:a16="http://schemas.microsoft.com/office/drawing/2014/main" id="{4E54B5D4-BAF8-4BC5-9A69-FDF29725E6A4}"/>
                </a:ext>
              </a:extLst>
            </p:cNvPr>
            <p:cNvSpPr/>
            <p:nvPr/>
          </p:nvSpPr>
          <p:spPr>
            <a:xfrm>
              <a:off x="7234427" y="3392276"/>
              <a:ext cx="144303" cy="88582"/>
            </a:xfrm>
            <a:custGeom>
              <a:avLst/>
              <a:gdLst>
                <a:gd name="connsiteX0" fmla="*/ 144304 w 144303"/>
                <a:gd name="connsiteY0" fmla="*/ 88583 h 88582"/>
                <a:gd name="connsiteX1" fmla="*/ 72104 w 144303"/>
                <a:gd name="connsiteY1" fmla="*/ 0 h 88582"/>
                <a:gd name="connsiteX2" fmla="*/ 0 w 144303"/>
                <a:gd name="connsiteY2" fmla="*/ 88583 h 88582"/>
                <a:gd name="connsiteX3" fmla="*/ 144304 w 144303"/>
                <a:gd name="connsiteY3" fmla="*/ 88583 h 88582"/>
              </a:gdLst>
              <a:ahLst/>
              <a:cxnLst>
                <a:cxn ang="0">
                  <a:pos x="connsiteX0" y="connsiteY0"/>
                </a:cxn>
                <a:cxn ang="0">
                  <a:pos x="connsiteX1" y="connsiteY1"/>
                </a:cxn>
                <a:cxn ang="0">
                  <a:pos x="connsiteX2" y="connsiteY2"/>
                </a:cxn>
                <a:cxn ang="0">
                  <a:pos x="connsiteX3" y="connsiteY3"/>
                </a:cxn>
              </a:cxnLst>
              <a:rect l="l" t="t" r="r" b="b"/>
              <a:pathLst>
                <a:path w="144303" h="88582">
                  <a:moveTo>
                    <a:pt x="144304" y="88583"/>
                  </a:moveTo>
                  <a:cubicBezTo>
                    <a:pt x="132779" y="53340"/>
                    <a:pt x="109633" y="0"/>
                    <a:pt x="72104" y="0"/>
                  </a:cubicBezTo>
                  <a:cubicBezTo>
                    <a:pt x="34576" y="0"/>
                    <a:pt x="11525" y="54292"/>
                    <a:pt x="0" y="88583"/>
                  </a:cubicBezTo>
                  <a:cubicBezTo>
                    <a:pt x="16383" y="88583"/>
                    <a:pt x="127921" y="88583"/>
                    <a:pt x="144304" y="88583"/>
                  </a:cubicBezTo>
                  <a:close/>
                </a:path>
              </a:pathLst>
            </a:custGeom>
            <a:grp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FAE3DD76-9B7F-1168-1F1A-CEA5957B241A}"/>
                </a:ext>
              </a:extLst>
            </p:cNvPr>
            <p:cNvSpPr/>
            <p:nvPr/>
          </p:nvSpPr>
          <p:spPr>
            <a:xfrm>
              <a:off x="7286338" y="3337983"/>
              <a:ext cx="38481" cy="46672"/>
            </a:xfrm>
            <a:custGeom>
              <a:avLst/>
              <a:gdLst>
                <a:gd name="connsiteX0" fmla="*/ 5810 w 38481"/>
                <a:gd name="connsiteY0" fmla="*/ 0 h 46672"/>
                <a:gd name="connsiteX1" fmla="*/ 0 w 38481"/>
                <a:gd name="connsiteY1" fmla="*/ 46672 h 46672"/>
                <a:gd name="connsiteX2" fmla="*/ 38481 w 38481"/>
                <a:gd name="connsiteY2" fmla="*/ 45720 h 46672"/>
                <a:gd name="connsiteX3" fmla="*/ 32671 w 38481"/>
                <a:gd name="connsiteY3" fmla="*/ 0 h 46672"/>
                <a:gd name="connsiteX4" fmla="*/ 5810 w 38481"/>
                <a:gd name="connsiteY4" fmla="*/ 0 h 4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1" h="46672">
                  <a:moveTo>
                    <a:pt x="5810" y="0"/>
                  </a:moveTo>
                  <a:lnTo>
                    <a:pt x="0" y="46672"/>
                  </a:lnTo>
                  <a:cubicBezTo>
                    <a:pt x="12478" y="40958"/>
                    <a:pt x="26003" y="40958"/>
                    <a:pt x="38481" y="45720"/>
                  </a:cubicBezTo>
                  <a:lnTo>
                    <a:pt x="32671" y="0"/>
                  </a:lnTo>
                  <a:lnTo>
                    <a:pt x="5810" y="0"/>
                  </a:lnTo>
                  <a:close/>
                </a:path>
              </a:pathLst>
            </a:custGeom>
            <a:grp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CC5BEA54-53E4-8DF6-C931-23F1FE22CCDA}"/>
                </a:ext>
              </a:extLst>
            </p:cNvPr>
            <p:cNvSpPr/>
            <p:nvPr/>
          </p:nvSpPr>
          <p:spPr>
            <a:xfrm>
              <a:off x="7497984" y="3325601"/>
              <a:ext cx="36575" cy="36195"/>
            </a:xfrm>
            <a:custGeom>
              <a:avLst/>
              <a:gdLst>
                <a:gd name="connsiteX0" fmla="*/ 18288 w 36575"/>
                <a:gd name="connsiteY0" fmla="*/ 36195 h 36195"/>
                <a:gd name="connsiteX1" fmla="*/ 36576 w 36575"/>
                <a:gd name="connsiteY1" fmla="*/ 18097 h 36195"/>
                <a:gd name="connsiteX2" fmla="*/ 18288 w 36575"/>
                <a:gd name="connsiteY2" fmla="*/ 0 h 36195"/>
                <a:gd name="connsiteX3" fmla="*/ 0 w 36575"/>
                <a:gd name="connsiteY3" fmla="*/ 18097 h 36195"/>
                <a:gd name="connsiteX4" fmla="*/ 18288 w 36575"/>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 h="36195">
                  <a:moveTo>
                    <a:pt x="18288" y="36195"/>
                  </a:moveTo>
                  <a:cubicBezTo>
                    <a:pt x="27908" y="36195"/>
                    <a:pt x="36576" y="28575"/>
                    <a:pt x="36576" y="18097"/>
                  </a:cubicBezTo>
                  <a:cubicBezTo>
                    <a:pt x="36576" y="7620"/>
                    <a:pt x="28861" y="0"/>
                    <a:pt x="18288" y="0"/>
                  </a:cubicBezTo>
                  <a:cubicBezTo>
                    <a:pt x="7715" y="0"/>
                    <a:pt x="0" y="7620"/>
                    <a:pt x="0" y="18097"/>
                  </a:cubicBezTo>
                  <a:cubicBezTo>
                    <a:pt x="0" y="28575"/>
                    <a:pt x="7715" y="36195"/>
                    <a:pt x="18288" y="36195"/>
                  </a:cubicBezTo>
                  <a:close/>
                </a:path>
              </a:pathLst>
            </a:custGeom>
            <a:grp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57693E1A-2591-2316-88CD-E82F31CD67AA}"/>
                </a:ext>
              </a:extLst>
            </p:cNvPr>
            <p:cNvSpPr/>
            <p:nvPr/>
          </p:nvSpPr>
          <p:spPr>
            <a:xfrm>
              <a:off x="7076693" y="3360843"/>
              <a:ext cx="73152" cy="72390"/>
            </a:xfrm>
            <a:custGeom>
              <a:avLst/>
              <a:gdLst>
                <a:gd name="connsiteX0" fmla="*/ 36576 w 73152"/>
                <a:gd name="connsiteY0" fmla="*/ 72390 h 72390"/>
                <a:gd name="connsiteX1" fmla="*/ 73152 w 73152"/>
                <a:gd name="connsiteY1" fmla="*/ 36195 h 72390"/>
                <a:gd name="connsiteX2" fmla="*/ 36576 w 73152"/>
                <a:gd name="connsiteY2" fmla="*/ 0 h 72390"/>
                <a:gd name="connsiteX3" fmla="*/ 0 w 73152"/>
                <a:gd name="connsiteY3" fmla="*/ 36195 h 72390"/>
                <a:gd name="connsiteX4" fmla="*/ 36576 w 73152"/>
                <a:gd name="connsiteY4" fmla="*/ 72390 h 72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90">
                  <a:moveTo>
                    <a:pt x="36576" y="72390"/>
                  </a:moveTo>
                  <a:cubicBezTo>
                    <a:pt x="56769" y="72390"/>
                    <a:pt x="73152" y="56198"/>
                    <a:pt x="73152" y="36195"/>
                  </a:cubicBezTo>
                  <a:cubicBezTo>
                    <a:pt x="73152" y="16192"/>
                    <a:pt x="56769" y="0"/>
                    <a:pt x="36576" y="0"/>
                  </a:cubicBezTo>
                  <a:cubicBezTo>
                    <a:pt x="16383" y="0"/>
                    <a:pt x="0" y="16192"/>
                    <a:pt x="0" y="36195"/>
                  </a:cubicBezTo>
                  <a:cubicBezTo>
                    <a:pt x="0" y="56198"/>
                    <a:pt x="16383" y="72390"/>
                    <a:pt x="36576" y="72390"/>
                  </a:cubicBezTo>
                  <a:close/>
                </a:path>
              </a:pathLst>
            </a:custGeom>
            <a:grpFill/>
            <a:ln w="952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ED8D069C-5CD6-A32C-623C-11CFE4CC25F1}"/>
                </a:ext>
              </a:extLst>
            </p:cNvPr>
            <p:cNvSpPr/>
            <p:nvPr/>
          </p:nvSpPr>
          <p:spPr>
            <a:xfrm>
              <a:off x="7263288" y="3309408"/>
              <a:ext cx="83724" cy="17145"/>
            </a:xfrm>
            <a:custGeom>
              <a:avLst/>
              <a:gdLst>
                <a:gd name="connsiteX0" fmla="*/ 8668 w 83724"/>
                <a:gd name="connsiteY0" fmla="*/ 17145 h 17145"/>
                <a:gd name="connsiteX1" fmla="*/ 75057 w 83724"/>
                <a:gd name="connsiteY1" fmla="*/ 17145 h 17145"/>
                <a:gd name="connsiteX2" fmla="*/ 83725 w 83724"/>
                <a:gd name="connsiteY2" fmla="*/ 8572 h 17145"/>
                <a:gd name="connsiteX3" fmla="*/ 75057 w 83724"/>
                <a:gd name="connsiteY3" fmla="*/ 0 h 17145"/>
                <a:gd name="connsiteX4" fmla="*/ 8668 w 83724"/>
                <a:gd name="connsiteY4" fmla="*/ 0 h 17145"/>
                <a:gd name="connsiteX5" fmla="*/ 0 w 83724"/>
                <a:gd name="connsiteY5" fmla="*/ 8572 h 17145"/>
                <a:gd name="connsiteX6" fmla="*/ 8668 w 83724"/>
                <a:gd name="connsiteY6" fmla="*/ 17145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24" h="17145">
                  <a:moveTo>
                    <a:pt x="8668" y="17145"/>
                  </a:moveTo>
                  <a:cubicBezTo>
                    <a:pt x="18288" y="17145"/>
                    <a:pt x="57721" y="17145"/>
                    <a:pt x="75057" y="17145"/>
                  </a:cubicBezTo>
                  <a:cubicBezTo>
                    <a:pt x="79820" y="17145"/>
                    <a:pt x="83725" y="13335"/>
                    <a:pt x="83725" y="8572"/>
                  </a:cubicBezTo>
                  <a:cubicBezTo>
                    <a:pt x="83725" y="3810"/>
                    <a:pt x="79915" y="0"/>
                    <a:pt x="75057" y="0"/>
                  </a:cubicBezTo>
                  <a:lnTo>
                    <a:pt x="8668" y="0"/>
                  </a:lnTo>
                  <a:cubicBezTo>
                    <a:pt x="3905" y="0"/>
                    <a:pt x="0" y="3810"/>
                    <a:pt x="0" y="8572"/>
                  </a:cubicBezTo>
                  <a:cubicBezTo>
                    <a:pt x="0" y="12383"/>
                    <a:pt x="3810" y="17145"/>
                    <a:pt x="8668" y="17145"/>
                  </a:cubicBezTo>
                  <a:close/>
                </a:path>
              </a:pathLst>
            </a:custGeom>
            <a:grp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31F6358A-D136-40B1-69EC-7DF9EA9460DD}"/>
                </a:ext>
              </a:extLst>
            </p:cNvPr>
            <p:cNvSpPr/>
            <p:nvPr/>
          </p:nvSpPr>
          <p:spPr>
            <a:xfrm>
              <a:off x="7216234" y="3573251"/>
              <a:ext cx="181832" cy="140017"/>
            </a:xfrm>
            <a:custGeom>
              <a:avLst/>
              <a:gdLst>
                <a:gd name="connsiteX0" fmla="*/ 89440 w 181832"/>
                <a:gd name="connsiteY0" fmla="*/ 20955 h 140017"/>
                <a:gd name="connsiteX1" fmla="*/ 88487 w 181832"/>
                <a:gd name="connsiteY1" fmla="*/ 20955 h 140017"/>
                <a:gd name="connsiteX2" fmla="*/ 953 w 181832"/>
                <a:gd name="connsiteY2" fmla="*/ 953 h 140017"/>
                <a:gd name="connsiteX3" fmla="*/ 0 w 181832"/>
                <a:gd name="connsiteY3" fmla="*/ 22860 h 140017"/>
                <a:gd name="connsiteX4" fmla="*/ 26956 w 181832"/>
                <a:gd name="connsiteY4" fmla="*/ 105728 h 140017"/>
                <a:gd name="connsiteX5" fmla="*/ 154877 w 181832"/>
                <a:gd name="connsiteY5" fmla="*/ 105728 h 140017"/>
                <a:gd name="connsiteX6" fmla="*/ 181833 w 181832"/>
                <a:gd name="connsiteY6" fmla="*/ 22860 h 140017"/>
                <a:gd name="connsiteX7" fmla="*/ 180880 w 181832"/>
                <a:gd name="connsiteY7" fmla="*/ 0 h 140017"/>
                <a:gd name="connsiteX8" fmla="*/ 89440 w 181832"/>
                <a:gd name="connsiteY8" fmla="*/ 20955 h 1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32" h="140017">
                  <a:moveTo>
                    <a:pt x="89440" y="20955"/>
                  </a:moveTo>
                  <a:lnTo>
                    <a:pt x="88487" y="20955"/>
                  </a:lnTo>
                  <a:cubicBezTo>
                    <a:pt x="86583" y="20955"/>
                    <a:pt x="102966" y="24765"/>
                    <a:pt x="953" y="953"/>
                  </a:cubicBezTo>
                  <a:cubicBezTo>
                    <a:pt x="0" y="9525"/>
                    <a:pt x="0" y="17145"/>
                    <a:pt x="0" y="22860"/>
                  </a:cubicBezTo>
                  <a:cubicBezTo>
                    <a:pt x="0" y="54292"/>
                    <a:pt x="9620" y="83820"/>
                    <a:pt x="26956" y="105728"/>
                  </a:cubicBezTo>
                  <a:cubicBezTo>
                    <a:pt x="62579" y="151447"/>
                    <a:pt x="119349" y="151447"/>
                    <a:pt x="154877" y="105728"/>
                  </a:cubicBezTo>
                  <a:cubicBezTo>
                    <a:pt x="172212" y="83820"/>
                    <a:pt x="181833" y="54292"/>
                    <a:pt x="181833" y="22860"/>
                  </a:cubicBezTo>
                  <a:cubicBezTo>
                    <a:pt x="181833" y="16192"/>
                    <a:pt x="181833" y="8572"/>
                    <a:pt x="180880" y="0"/>
                  </a:cubicBezTo>
                  <a:cubicBezTo>
                    <a:pt x="150971" y="6667"/>
                    <a:pt x="85535" y="21908"/>
                    <a:pt x="89440" y="20955"/>
                  </a:cubicBezTo>
                  <a:close/>
                </a:path>
              </a:pathLst>
            </a:custGeom>
            <a:grpFill/>
            <a:ln w="9525"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5904E225-E4DD-B66F-EF8C-C33C7BDF4A32}"/>
                </a:ext>
              </a:extLst>
            </p:cNvPr>
            <p:cNvSpPr/>
            <p:nvPr/>
          </p:nvSpPr>
          <p:spPr>
            <a:xfrm>
              <a:off x="7486459" y="368374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FCB4A9CB-3C19-29B8-202C-6908FB878488}"/>
                </a:ext>
              </a:extLst>
            </p:cNvPr>
            <p:cNvSpPr/>
            <p:nvPr/>
          </p:nvSpPr>
          <p:spPr>
            <a:xfrm>
              <a:off x="7371968" y="3249401"/>
              <a:ext cx="17335" cy="17145"/>
            </a:xfrm>
            <a:custGeom>
              <a:avLst/>
              <a:gdLst>
                <a:gd name="connsiteX0" fmla="*/ 8668 w 17335"/>
                <a:gd name="connsiteY0" fmla="*/ 0 h 17145"/>
                <a:gd name="connsiteX1" fmla="*/ 17336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C1DA3CDF-88AC-2428-F5FB-DE3489631745}"/>
                </a:ext>
              </a:extLst>
            </p:cNvPr>
            <p:cNvSpPr/>
            <p:nvPr/>
          </p:nvSpPr>
          <p:spPr>
            <a:xfrm>
              <a:off x="7444168" y="3403705"/>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67774DDD-52EB-1434-3D60-E2E52702097A}"/>
                </a:ext>
              </a:extLst>
            </p:cNvPr>
            <p:cNvSpPr/>
            <p:nvPr/>
          </p:nvSpPr>
          <p:spPr>
            <a:xfrm>
              <a:off x="7167085" y="3267498"/>
              <a:ext cx="17335" cy="17145"/>
            </a:xfrm>
            <a:custGeom>
              <a:avLst/>
              <a:gdLst>
                <a:gd name="connsiteX0" fmla="*/ 8667 w 17335"/>
                <a:gd name="connsiteY0" fmla="*/ 0 h 17145"/>
                <a:gd name="connsiteX1" fmla="*/ 17335 w 17335"/>
                <a:gd name="connsiteY1" fmla="*/ 8573 h 17145"/>
                <a:gd name="connsiteX2" fmla="*/ 8667 w 17335"/>
                <a:gd name="connsiteY2" fmla="*/ 17145 h 17145"/>
                <a:gd name="connsiteX3" fmla="*/ 0 w 17335"/>
                <a:gd name="connsiteY3" fmla="*/ 8573 h 17145"/>
                <a:gd name="connsiteX4" fmla="*/ 8667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7" y="0"/>
                  </a:moveTo>
                  <a:cubicBezTo>
                    <a:pt x="13430" y="0"/>
                    <a:pt x="17335" y="3810"/>
                    <a:pt x="17335" y="8573"/>
                  </a:cubicBezTo>
                  <a:cubicBezTo>
                    <a:pt x="17335" y="13335"/>
                    <a:pt x="13430" y="17145"/>
                    <a:pt x="8667" y="17145"/>
                  </a:cubicBezTo>
                  <a:cubicBezTo>
                    <a:pt x="3905" y="17145"/>
                    <a:pt x="0" y="13335"/>
                    <a:pt x="0" y="8573"/>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AFED9E1F-2099-A99F-D329-83B8283A845D}"/>
                </a:ext>
              </a:extLst>
            </p:cNvPr>
            <p:cNvSpPr/>
            <p:nvPr/>
          </p:nvSpPr>
          <p:spPr>
            <a:xfrm>
              <a:off x="7094981" y="3672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8A0D9B36-C364-6920-4F92-3980642C37A6}"/>
                </a:ext>
              </a:extLst>
            </p:cNvPr>
            <p:cNvSpPr/>
            <p:nvPr/>
          </p:nvSpPr>
          <p:spPr>
            <a:xfrm>
              <a:off x="7191184" y="373708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7A5FC57A-E0BE-B79D-1D16-4697B3D9D704}"/>
                </a:ext>
              </a:extLst>
            </p:cNvPr>
            <p:cNvSpPr/>
            <p:nvPr/>
          </p:nvSpPr>
          <p:spPr>
            <a:xfrm>
              <a:off x="7311389" y="3493241"/>
              <a:ext cx="261651" cy="155257"/>
            </a:xfrm>
            <a:custGeom>
              <a:avLst/>
              <a:gdLst>
                <a:gd name="connsiteX0" fmla="*/ 234696 w 261651"/>
                <a:gd name="connsiteY0" fmla="*/ 71438 h 155257"/>
                <a:gd name="connsiteX1" fmla="*/ 234696 w 261651"/>
                <a:gd name="connsiteY1" fmla="*/ 33338 h 155257"/>
                <a:gd name="connsiteX2" fmla="*/ 250126 w 261651"/>
                <a:gd name="connsiteY2" fmla="*/ 29527 h 155257"/>
                <a:gd name="connsiteX3" fmla="*/ 261652 w 261651"/>
                <a:gd name="connsiteY3" fmla="*/ 15240 h 155257"/>
                <a:gd name="connsiteX4" fmla="*/ 246221 w 261651"/>
                <a:gd name="connsiteY4" fmla="*/ 0 h 155257"/>
                <a:gd name="connsiteX5" fmla="*/ 0 w 261651"/>
                <a:gd name="connsiteY5" fmla="*/ 0 h 155257"/>
                <a:gd name="connsiteX6" fmla="*/ 0 w 261651"/>
                <a:gd name="connsiteY6" fmla="*/ 87630 h 155257"/>
                <a:gd name="connsiteX7" fmla="*/ 150019 w 261651"/>
                <a:gd name="connsiteY7" fmla="*/ 53340 h 155257"/>
                <a:gd name="connsiteX8" fmla="*/ 150019 w 261651"/>
                <a:gd name="connsiteY8" fmla="*/ 96202 h 155257"/>
                <a:gd name="connsiteX9" fmla="*/ 126016 w 261651"/>
                <a:gd name="connsiteY9" fmla="*/ 125730 h 155257"/>
                <a:gd name="connsiteX10" fmla="*/ 155829 w 261651"/>
                <a:gd name="connsiteY10" fmla="*/ 155257 h 155257"/>
                <a:gd name="connsiteX11" fmla="*/ 185642 w 261651"/>
                <a:gd name="connsiteY11" fmla="*/ 125730 h 155257"/>
                <a:gd name="connsiteX12" fmla="*/ 161544 w 261651"/>
                <a:gd name="connsiteY12" fmla="*/ 96202 h 155257"/>
                <a:gd name="connsiteX13" fmla="*/ 161544 w 261651"/>
                <a:gd name="connsiteY13" fmla="*/ 50482 h 155257"/>
                <a:gd name="connsiteX14" fmla="*/ 222123 w 261651"/>
                <a:gd name="connsiteY14" fmla="*/ 36195 h 155257"/>
                <a:gd name="connsiteX15" fmla="*/ 222123 w 261651"/>
                <a:gd name="connsiteY15" fmla="*/ 71438 h 155257"/>
                <a:gd name="connsiteX16" fmla="*/ 198025 w 261651"/>
                <a:gd name="connsiteY16" fmla="*/ 100965 h 155257"/>
                <a:gd name="connsiteX17" fmla="*/ 227838 w 261651"/>
                <a:gd name="connsiteY17" fmla="*/ 130492 h 155257"/>
                <a:gd name="connsiteX18" fmla="*/ 257651 w 261651"/>
                <a:gd name="connsiteY18" fmla="*/ 100965 h 155257"/>
                <a:gd name="connsiteX19" fmla="*/ 234696 w 261651"/>
                <a:gd name="connsiteY19" fmla="*/ 71438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234696" y="71438"/>
                  </a:moveTo>
                  <a:cubicBezTo>
                    <a:pt x="234696" y="62865"/>
                    <a:pt x="234696" y="40957"/>
                    <a:pt x="234696" y="33338"/>
                  </a:cubicBezTo>
                  <a:lnTo>
                    <a:pt x="250126" y="29527"/>
                  </a:lnTo>
                  <a:cubicBezTo>
                    <a:pt x="256889" y="27622"/>
                    <a:pt x="261652" y="21907"/>
                    <a:pt x="261652" y="15240"/>
                  </a:cubicBezTo>
                  <a:cubicBezTo>
                    <a:pt x="261652" y="6667"/>
                    <a:pt x="254889" y="0"/>
                    <a:pt x="246221" y="0"/>
                  </a:cubicBezTo>
                  <a:cubicBezTo>
                    <a:pt x="238506" y="0"/>
                    <a:pt x="6667" y="0"/>
                    <a:pt x="0" y="0"/>
                  </a:cubicBezTo>
                  <a:lnTo>
                    <a:pt x="0" y="87630"/>
                  </a:lnTo>
                  <a:lnTo>
                    <a:pt x="150019" y="53340"/>
                  </a:lnTo>
                  <a:cubicBezTo>
                    <a:pt x="150019" y="72390"/>
                    <a:pt x="150019" y="83820"/>
                    <a:pt x="150019" y="96202"/>
                  </a:cubicBezTo>
                  <a:cubicBezTo>
                    <a:pt x="136588" y="99060"/>
                    <a:pt x="126016" y="111442"/>
                    <a:pt x="126016" y="125730"/>
                  </a:cubicBezTo>
                  <a:cubicBezTo>
                    <a:pt x="126016" y="141922"/>
                    <a:pt x="139446" y="155257"/>
                    <a:pt x="155829" y="155257"/>
                  </a:cubicBezTo>
                  <a:cubicBezTo>
                    <a:pt x="172212" y="155257"/>
                    <a:pt x="185642" y="141922"/>
                    <a:pt x="185642" y="125730"/>
                  </a:cubicBezTo>
                  <a:cubicBezTo>
                    <a:pt x="185642" y="111442"/>
                    <a:pt x="175070" y="99060"/>
                    <a:pt x="161544" y="96202"/>
                  </a:cubicBezTo>
                  <a:cubicBezTo>
                    <a:pt x="161544" y="90488"/>
                    <a:pt x="161544" y="56197"/>
                    <a:pt x="161544" y="50482"/>
                  </a:cubicBezTo>
                  <a:lnTo>
                    <a:pt x="222123" y="36195"/>
                  </a:lnTo>
                  <a:cubicBezTo>
                    <a:pt x="222123" y="45720"/>
                    <a:pt x="222123" y="62865"/>
                    <a:pt x="222123" y="71438"/>
                  </a:cubicBezTo>
                  <a:cubicBezTo>
                    <a:pt x="208693" y="74295"/>
                    <a:pt x="198025" y="86677"/>
                    <a:pt x="198025" y="100965"/>
                  </a:cubicBezTo>
                  <a:cubicBezTo>
                    <a:pt x="198025" y="117157"/>
                    <a:pt x="211455" y="130492"/>
                    <a:pt x="227838" y="130492"/>
                  </a:cubicBezTo>
                  <a:cubicBezTo>
                    <a:pt x="244221" y="130492"/>
                    <a:pt x="257651" y="117157"/>
                    <a:pt x="257651" y="100965"/>
                  </a:cubicBezTo>
                  <a:cubicBezTo>
                    <a:pt x="258794" y="86677"/>
                    <a:pt x="248221" y="74295"/>
                    <a:pt x="234696" y="71438"/>
                  </a:cubicBezTo>
                  <a:close/>
                </a:path>
              </a:pathLst>
            </a:custGeom>
            <a:grpFill/>
            <a:ln w="952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CEA74CD7-6686-AD76-B604-CC6AE7167FCD}"/>
                </a:ext>
              </a:extLst>
            </p:cNvPr>
            <p:cNvSpPr/>
            <p:nvPr/>
          </p:nvSpPr>
          <p:spPr>
            <a:xfrm>
              <a:off x="7037164" y="3492288"/>
              <a:ext cx="261651" cy="155257"/>
            </a:xfrm>
            <a:custGeom>
              <a:avLst/>
              <a:gdLst>
                <a:gd name="connsiteX0" fmla="*/ 111633 w 261651"/>
                <a:gd name="connsiteY0" fmla="*/ 96203 h 155257"/>
                <a:gd name="connsiteX1" fmla="*/ 111633 w 261651"/>
                <a:gd name="connsiteY1" fmla="*/ 53340 h 155257"/>
                <a:gd name="connsiteX2" fmla="*/ 261652 w 261651"/>
                <a:gd name="connsiteY2" fmla="*/ 87630 h 155257"/>
                <a:gd name="connsiteX3" fmla="*/ 261652 w 261651"/>
                <a:gd name="connsiteY3" fmla="*/ 0 h 155257"/>
                <a:gd name="connsiteX4" fmla="*/ 15430 w 261651"/>
                <a:gd name="connsiteY4" fmla="*/ 0 h 155257"/>
                <a:gd name="connsiteX5" fmla="*/ 0 w 261651"/>
                <a:gd name="connsiteY5" fmla="*/ 15240 h 155257"/>
                <a:gd name="connsiteX6" fmla="*/ 11525 w 261651"/>
                <a:gd name="connsiteY6" fmla="*/ 29528 h 155257"/>
                <a:gd name="connsiteX7" fmla="*/ 26956 w 261651"/>
                <a:gd name="connsiteY7" fmla="*/ 33338 h 155257"/>
                <a:gd name="connsiteX8" fmla="*/ 26956 w 261651"/>
                <a:gd name="connsiteY8" fmla="*/ 71438 h 155257"/>
                <a:gd name="connsiteX9" fmla="*/ 2953 w 261651"/>
                <a:gd name="connsiteY9" fmla="*/ 100965 h 155257"/>
                <a:gd name="connsiteX10" fmla="*/ 32766 w 261651"/>
                <a:gd name="connsiteY10" fmla="*/ 130492 h 155257"/>
                <a:gd name="connsiteX11" fmla="*/ 62579 w 261651"/>
                <a:gd name="connsiteY11" fmla="*/ 100965 h 155257"/>
                <a:gd name="connsiteX12" fmla="*/ 38481 w 261651"/>
                <a:gd name="connsiteY12" fmla="*/ 71438 h 155257"/>
                <a:gd name="connsiteX13" fmla="*/ 38481 w 261651"/>
                <a:gd name="connsiteY13" fmla="*/ 36195 h 155257"/>
                <a:gd name="connsiteX14" fmla="*/ 99060 w 261651"/>
                <a:gd name="connsiteY14" fmla="*/ 50483 h 155257"/>
                <a:gd name="connsiteX15" fmla="*/ 99060 w 261651"/>
                <a:gd name="connsiteY15" fmla="*/ 96203 h 155257"/>
                <a:gd name="connsiteX16" fmla="*/ 75057 w 261651"/>
                <a:gd name="connsiteY16" fmla="*/ 125730 h 155257"/>
                <a:gd name="connsiteX17" fmla="*/ 104870 w 261651"/>
                <a:gd name="connsiteY17" fmla="*/ 155258 h 155257"/>
                <a:gd name="connsiteX18" fmla="*/ 134684 w 261651"/>
                <a:gd name="connsiteY18" fmla="*/ 125730 h 155257"/>
                <a:gd name="connsiteX19" fmla="*/ 111633 w 261651"/>
                <a:gd name="connsiteY19" fmla="*/ 96203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111633" y="96203"/>
                  </a:moveTo>
                  <a:cubicBezTo>
                    <a:pt x="111633" y="83820"/>
                    <a:pt x="111633" y="72390"/>
                    <a:pt x="111633" y="53340"/>
                  </a:cubicBezTo>
                  <a:lnTo>
                    <a:pt x="261652" y="87630"/>
                  </a:lnTo>
                  <a:lnTo>
                    <a:pt x="261652" y="0"/>
                  </a:lnTo>
                  <a:lnTo>
                    <a:pt x="15430" y="0"/>
                  </a:lnTo>
                  <a:cubicBezTo>
                    <a:pt x="6763" y="0"/>
                    <a:pt x="0" y="6667"/>
                    <a:pt x="0" y="15240"/>
                  </a:cubicBezTo>
                  <a:cubicBezTo>
                    <a:pt x="0" y="21908"/>
                    <a:pt x="4763" y="28575"/>
                    <a:pt x="11525" y="29528"/>
                  </a:cubicBezTo>
                  <a:lnTo>
                    <a:pt x="26956" y="33338"/>
                  </a:lnTo>
                  <a:cubicBezTo>
                    <a:pt x="26956" y="46672"/>
                    <a:pt x="26956" y="31433"/>
                    <a:pt x="26956" y="71438"/>
                  </a:cubicBezTo>
                  <a:cubicBezTo>
                    <a:pt x="13526" y="74295"/>
                    <a:pt x="2953" y="86678"/>
                    <a:pt x="2953" y="100965"/>
                  </a:cubicBezTo>
                  <a:cubicBezTo>
                    <a:pt x="2953" y="117158"/>
                    <a:pt x="16383" y="130492"/>
                    <a:pt x="32766" y="130492"/>
                  </a:cubicBezTo>
                  <a:cubicBezTo>
                    <a:pt x="49149" y="130492"/>
                    <a:pt x="62579" y="117158"/>
                    <a:pt x="62579" y="100965"/>
                  </a:cubicBezTo>
                  <a:cubicBezTo>
                    <a:pt x="62579" y="86678"/>
                    <a:pt x="52006" y="74295"/>
                    <a:pt x="38481" y="71438"/>
                  </a:cubicBezTo>
                  <a:cubicBezTo>
                    <a:pt x="38481" y="61913"/>
                    <a:pt x="38481" y="44767"/>
                    <a:pt x="38481" y="36195"/>
                  </a:cubicBezTo>
                  <a:lnTo>
                    <a:pt x="99060" y="50483"/>
                  </a:lnTo>
                  <a:cubicBezTo>
                    <a:pt x="99060" y="88583"/>
                    <a:pt x="99060" y="81915"/>
                    <a:pt x="99060" y="96203"/>
                  </a:cubicBezTo>
                  <a:cubicBezTo>
                    <a:pt x="85630" y="99060"/>
                    <a:pt x="75057" y="111442"/>
                    <a:pt x="75057" y="125730"/>
                  </a:cubicBezTo>
                  <a:cubicBezTo>
                    <a:pt x="75057" y="141922"/>
                    <a:pt x="88487" y="155258"/>
                    <a:pt x="104870" y="155258"/>
                  </a:cubicBezTo>
                  <a:cubicBezTo>
                    <a:pt x="121253" y="155258"/>
                    <a:pt x="134684" y="141922"/>
                    <a:pt x="134684" y="125730"/>
                  </a:cubicBezTo>
                  <a:cubicBezTo>
                    <a:pt x="135731" y="111442"/>
                    <a:pt x="126111" y="99060"/>
                    <a:pt x="111633" y="96203"/>
                  </a:cubicBezTo>
                  <a:close/>
                </a:path>
              </a:pathLst>
            </a:custGeom>
            <a:grpFill/>
            <a:ln w="9525" cap="flat">
              <a:noFill/>
              <a:prstDash val="solid"/>
              <a:miter/>
            </a:ln>
          </p:spPr>
          <p:txBody>
            <a:bodyPr rtlCol="0" anchor="ctr"/>
            <a:lstStyle/>
            <a:p>
              <a:endParaRPr lang="en-US"/>
            </a:p>
          </p:txBody>
        </p:sp>
      </p:grpSp>
      <p:grpSp>
        <p:nvGrpSpPr>
          <p:cNvPr id="206" name="Graphic 81">
            <a:extLst>
              <a:ext uri="{FF2B5EF4-FFF2-40B4-BE49-F238E27FC236}">
                <a16:creationId xmlns:a16="http://schemas.microsoft.com/office/drawing/2014/main" id="{D30C1167-AC85-EDA2-A84F-E2D01B5AD034}"/>
              </a:ext>
            </a:extLst>
          </p:cNvPr>
          <p:cNvGrpSpPr/>
          <p:nvPr/>
        </p:nvGrpSpPr>
        <p:grpSpPr>
          <a:xfrm>
            <a:off x="2262639" y="4158507"/>
            <a:ext cx="488910" cy="495219"/>
            <a:chOff x="4636872" y="3255116"/>
            <a:chExt cx="488910" cy="495219"/>
          </a:xfrm>
          <a:solidFill>
            <a:srgbClr val="D80324"/>
          </a:solidFill>
        </p:grpSpPr>
        <p:sp>
          <p:nvSpPr>
            <p:cNvPr id="207" name="Freeform: Shape 206">
              <a:extLst>
                <a:ext uri="{FF2B5EF4-FFF2-40B4-BE49-F238E27FC236}">
                  <a16:creationId xmlns:a16="http://schemas.microsoft.com/office/drawing/2014/main" id="{46D8D217-FD64-DBD9-0B99-67B96DE464EB}"/>
                </a:ext>
              </a:extLst>
            </p:cNvPr>
            <p:cNvSpPr/>
            <p:nvPr/>
          </p:nvSpPr>
          <p:spPr>
            <a:xfrm>
              <a:off x="4824793" y="3482763"/>
              <a:ext cx="81724" cy="80962"/>
            </a:xfrm>
            <a:custGeom>
              <a:avLst/>
              <a:gdLst>
                <a:gd name="connsiteX0" fmla="*/ 81724 w 81724"/>
                <a:gd name="connsiteY0" fmla="*/ 66675 h 80962"/>
                <a:gd name="connsiteX1" fmla="*/ 14383 w 81724"/>
                <a:gd name="connsiteY1" fmla="*/ 0 h 80962"/>
                <a:gd name="connsiteX2" fmla="*/ 0 w 81724"/>
                <a:gd name="connsiteY2" fmla="*/ 14288 h 80962"/>
                <a:gd name="connsiteX3" fmla="*/ 67342 w 81724"/>
                <a:gd name="connsiteY3" fmla="*/ 80963 h 80962"/>
                <a:gd name="connsiteX4" fmla="*/ 81724 w 81724"/>
                <a:gd name="connsiteY4" fmla="*/ 66675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24" h="80962">
                  <a:moveTo>
                    <a:pt x="81724" y="66675"/>
                  </a:moveTo>
                  <a:lnTo>
                    <a:pt x="14383" y="0"/>
                  </a:lnTo>
                  <a:cubicBezTo>
                    <a:pt x="13430" y="953"/>
                    <a:pt x="18193" y="-3810"/>
                    <a:pt x="0" y="14288"/>
                  </a:cubicBezTo>
                  <a:lnTo>
                    <a:pt x="67342" y="80963"/>
                  </a:lnTo>
                  <a:lnTo>
                    <a:pt x="81724" y="66675"/>
                  </a:lnTo>
                  <a:close/>
                </a:path>
              </a:pathLst>
            </a:custGeom>
            <a:grpFill/>
            <a:ln w="952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168D14E0-7DCA-B1D8-9775-BAB12E797FD2}"/>
                </a:ext>
              </a:extLst>
            </p:cNvPr>
            <p:cNvSpPr/>
            <p:nvPr/>
          </p:nvSpPr>
          <p:spPr>
            <a:xfrm>
              <a:off x="4753450" y="3524423"/>
              <a:ext cx="110680" cy="109211"/>
            </a:xfrm>
            <a:custGeom>
              <a:avLst/>
              <a:gdLst>
                <a:gd name="connsiteX0" fmla="*/ 110680 w 110680"/>
                <a:gd name="connsiteY0" fmla="*/ 94547 h 109211"/>
                <a:gd name="connsiteX1" fmla="*/ 102965 w 110680"/>
                <a:gd name="connsiteY1" fmla="*/ 81212 h 109211"/>
                <a:gd name="connsiteX2" fmla="*/ 25051 w 110680"/>
                <a:gd name="connsiteY2" fmla="*/ 4060 h 109211"/>
                <a:gd name="connsiteX3" fmla="*/ 0 w 110680"/>
                <a:gd name="connsiteY3" fmla="*/ 14537 h 109211"/>
                <a:gd name="connsiteX4" fmla="*/ 3810 w 110680"/>
                <a:gd name="connsiteY4" fmla="*/ 25015 h 109211"/>
                <a:gd name="connsiteX5" fmla="*/ 85534 w 110680"/>
                <a:gd name="connsiteY5" fmla="*/ 105977 h 109211"/>
                <a:gd name="connsiteX6" fmla="*/ 110680 w 110680"/>
                <a:gd name="connsiteY6" fmla="*/ 94547 h 10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80" h="109211">
                  <a:moveTo>
                    <a:pt x="110680" y="94547"/>
                  </a:moveTo>
                  <a:cubicBezTo>
                    <a:pt x="110680" y="86927"/>
                    <a:pt x="104870" y="83117"/>
                    <a:pt x="102965" y="81212"/>
                  </a:cubicBezTo>
                  <a:cubicBezTo>
                    <a:pt x="102013" y="80260"/>
                    <a:pt x="107728" y="85975"/>
                    <a:pt x="25051" y="4060"/>
                  </a:cubicBezTo>
                  <a:cubicBezTo>
                    <a:pt x="16383" y="-4513"/>
                    <a:pt x="0" y="1202"/>
                    <a:pt x="0" y="14537"/>
                  </a:cubicBezTo>
                  <a:cubicBezTo>
                    <a:pt x="0" y="18347"/>
                    <a:pt x="1905" y="22157"/>
                    <a:pt x="3810" y="25015"/>
                  </a:cubicBezTo>
                  <a:lnTo>
                    <a:pt x="85534" y="105977"/>
                  </a:lnTo>
                  <a:cubicBezTo>
                    <a:pt x="95345" y="113597"/>
                    <a:pt x="110680" y="106930"/>
                    <a:pt x="110680" y="94547"/>
                  </a:cubicBezTo>
                  <a:close/>
                </a:path>
              </a:pathLst>
            </a:custGeom>
            <a:grp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B6B518E3-198E-D2C8-6573-0CB5B4DE4B66}"/>
                </a:ext>
              </a:extLst>
            </p:cNvPr>
            <p:cNvSpPr/>
            <p:nvPr/>
          </p:nvSpPr>
          <p:spPr>
            <a:xfrm>
              <a:off x="4761451" y="3580013"/>
              <a:ext cx="46958" cy="46481"/>
            </a:xfrm>
            <a:custGeom>
              <a:avLst/>
              <a:gdLst>
                <a:gd name="connsiteX0" fmla="*/ 0 w 46958"/>
                <a:gd name="connsiteY0" fmla="*/ 12763 h 46481"/>
                <a:gd name="connsiteX1" fmla="*/ 12954 w 46958"/>
                <a:gd name="connsiteY1" fmla="*/ 0 h 46481"/>
                <a:gd name="connsiteX2" fmla="*/ 46958 w 46958"/>
                <a:gd name="connsiteY2" fmla="*/ 33623 h 46481"/>
                <a:gd name="connsiteX3" fmla="*/ 34004 w 46958"/>
                <a:gd name="connsiteY3" fmla="*/ 46482 h 46481"/>
              </a:gdLst>
              <a:ahLst/>
              <a:cxnLst>
                <a:cxn ang="0">
                  <a:pos x="connsiteX0" y="connsiteY0"/>
                </a:cxn>
                <a:cxn ang="0">
                  <a:pos x="connsiteX1" y="connsiteY1"/>
                </a:cxn>
                <a:cxn ang="0">
                  <a:pos x="connsiteX2" y="connsiteY2"/>
                </a:cxn>
                <a:cxn ang="0">
                  <a:pos x="connsiteX3" y="connsiteY3"/>
                </a:cxn>
              </a:cxnLst>
              <a:rect l="l" t="t" r="r" b="b"/>
              <a:pathLst>
                <a:path w="46958" h="46481">
                  <a:moveTo>
                    <a:pt x="0" y="12763"/>
                  </a:moveTo>
                  <a:lnTo>
                    <a:pt x="12954" y="0"/>
                  </a:lnTo>
                  <a:lnTo>
                    <a:pt x="46958" y="33623"/>
                  </a:lnTo>
                  <a:lnTo>
                    <a:pt x="34004" y="46482"/>
                  </a:lnTo>
                  <a:close/>
                </a:path>
              </a:pathLst>
            </a:custGeom>
            <a:grpFill/>
            <a:ln w="952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CF7309DA-1F1A-6A56-0EBC-1A9A8F26F977}"/>
                </a:ext>
              </a:extLst>
            </p:cNvPr>
            <p:cNvSpPr/>
            <p:nvPr/>
          </p:nvSpPr>
          <p:spPr>
            <a:xfrm>
              <a:off x="5019007" y="3306200"/>
              <a:ext cx="64579" cy="64168"/>
            </a:xfrm>
            <a:custGeom>
              <a:avLst/>
              <a:gdLst>
                <a:gd name="connsiteX0" fmla="*/ 63532 w 64579"/>
                <a:gd name="connsiteY0" fmla="*/ 36546 h 64168"/>
                <a:gd name="connsiteX1" fmla="*/ 27908 w 64579"/>
                <a:gd name="connsiteY1" fmla="*/ 1303 h 64168"/>
                <a:gd name="connsiteX2" fmla="*/ 0 w 64579"/>
                <a:gd name="connsiteY2" fmla="*/ 11781 h 64168"/>
                <a:gd name="connsiteX3" fmla="*/ 52864 w 64579"/>
                <a:gd name="connsiteY3" fmla="*/ 64168 h 64168"/>
                <a:gd name="connsiteX4" fmla="*/ 63532 w 64579"/>
                <a:gd name="connsiteY4" fmla="*/ 36546 h 64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79" h="64168">
                  <a:moveTo>
                    <a:pt x="63532" y="36546"/>
                  </a:moveTo>
                  <a:cubicBezTo>
                    <a:pt x="69342" y="14638"/>
                    <a:pt x="50102" y="-5364"/>
                    <a:pt x="27908" y="1303"/>
                  </a:cubicBezTo>
                  <a:cubicBezTo>
                    <a:pt x="18288" y="4161"/>
                    <a:pt x="8668" y="7971"/>
                    <a:pt x="0" y="11781"/>
                  </a:cubicBezTo>
                  <a:lnTo>
                    <a:pt x="52864" y="64168"/>
                  </a:lnTo>
                  <a:cubicBezTo>
                    <a:pt x="57721" y="55596"/>
                    <a:pt x="60674" y="46071"/>
                    <a:pt x="63532" y="36546"/>
                  </a:cubicBezTo>
                  <a:close/>
                </a:path>
              </a:pathLst>
            </a:custGeom>
            <a:grpFill/>
            <a:ln w="952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42E74396-4FC4-0C67-1EB3-F33420DFF274}"/>
                </a:ext>
              </a:extLst>
            </p:cNvPr>
            <p:cNvSpPr/>
            <p:nvPr/>
          </p:nvSpPr>
          <p:spPr>
            <a:xfrm>
              <a:off x="4847748" y="3323696"/>
              <a:ext cx="218408" cy="217170"/>
            </a:xfrm>
            <a:custGeom>
              <a:avLst/>
              <a:gdLst>
                <a:gd name="connsiteX0" fmla="*/ 160687 w 218408"/>
                <a:gd name="connsiteY0" fmla="*/ 0 h 217170"/>
                <a:gd name="connsiteX1" fmla="*/ 123158 w 218408"/>
                <a:gd name="connsiteY1" fmla="*/ 28575 h 217170"/>
                <a:gd name="connsiteX2" fmla="*/ 0 w 218408"/>
                <a:gd name="connsiteY2" fmla="*/ 150495 h 217170"/>
                <a:gd name="connsiteX3" fmla="*/ 67342 w 218408"/>
                <a:gd name="connsiteY3" fmla="*/ 217170 h 217170"/>
                <a:gd name="connsiteX4" fmla="*/ 189547 w 218408"/>
                <a:gd name="connsiteY4" fmla="*/ 96202 h 217170"/>
                <a:gd name="connsiteX5" fmla="*/ 218408 w 218408"/>
                <a:gd name="connsiteY5" fmla="*/ 59055 h 217170"/>
                <a:gd name="connsiteX6" fmla="*/ 160687 w 218408"/>
                <a:gd name="connsiteY6" fmla="*/ 0 h 217170"/>
                <a:gd name="connsiteX7" fmla="*/ 147256 w 218408"/>
                <a:gd name="connsiteY7" fmla="*/ 104775 h 217170"/>
                <a:gd name="connsiteX8" fmla="*/ 113633 w 218408"/>
                <a:gd name="connsiteY8" fmla="*/ 104775 h 217170"/>
                <a:gd name="connsiteX9" fmla="*/ 130969 w 218408"/>
                <a:gd name="connsiteY9" fmla="*/ 63817 h 217170"/>
                <a:gd name="connsiteX10" fmla="*/ 148304 w 218408"/>
                <a:gd name="connsiteY10" fmla="*/ 70485 h 217170"/>
                <a:gd name="connsiteX11" fmla="*/ 147256 w 218408"/>
                <a:gd name="connsiteY11" fmla="*/ 104775 h 2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408" h="217170">
                  <a:moveTo>
                    <a:pt x="160687" y="0"/>
                  </a:moveTo>
                  <a:cubicBezTo>
                    <a:pt x="147256" y="7620"/>
                    <a:pt x="133731" y="17145"/>
                    <a:pt x="123158" y="28575"/>
                  </a:cubicBezTo>
                  <a:lnTo>
                    <a:pt x="0" y="150495"/>
                  </a:lnTo>
                  <a:lnTo>
                    <a:pt x="67342" y="217170"/>
                  </a:lnTo>
                  <a:lnTo>
                    <a:pt x="189547" y="96202"/>
                  </a:lnTo>
                  <a:cubicBezTo>
                    <a:pt x="201073" y="84772"/>
                    <a:pt x="210693" y="72390"/>
                    <a:pt x="218408" y="59055"/>
                  </a:cubicBezTo>
                  <a:lnTo>
                    <a:pt x="160687" y="0"/>
                  </a:lnTo>
                  <a:close/>
                  <a:moveTo>
                    <a:pt x="147256" y="104775"/>
                  </a:moveTo>
                  <a:cubicBezTo>
                    <a:pt x="137636" y="114300"/>
                    <a:pt x="122206" y="114300"/>
                    <a:pt x="113633" y="104775"/>
                  </a:cubicBezTo>
                  <a:cubicBezTo>
                    <a:pt x="98203" y="89535"/>
                    <a:pt x="108871" y="63817"/>
                    <a:pt x="130969" y="63817"/>
                  </a:cubicBezTo>
                  <a:cubicBezTo>
                    <a:pt x="137731" y="63817"/>
                    <a:pt x="143446" y="66675"/>
                    <a:pt x="148304" y="70485"/>
                  </a:cubicBezTo>
                  <a:cubicBezTo>
                    <a:pt x="155924" y="80963"/>
                    <a:pt x="155924" y="95250"/>
                    <a:pt x="147256" y="104775"/>
                  </a:cubicBezTo>
                  <a:close/>
                </a:path>
              </a:pathLst>
            </a:custGeom>
            <a:grpFill/>
            <a:ln w="952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B50DC59F-C61B-170F-E315-FC45ED1153C1}"/>
                </a:ext>
              </a:extLst>
            </p:cNvPr>
            <p:cNvSpPr/>
            <p:nvPr/>
          </p:nvSpPr>
          <p:spPr>
            <a:xfrm>
              <a:off x="4783359" y="3301788"/>
              <a:ext cx="36576" cy="36195"/>
            </a:xfrm>
            <a:custGeom>
              <a:avLst/>
              <a:gdLst>
                <a:gd name="connsiteX0" fmla="*/ 18288 w 36576"/>
                <a:gd name="connsiteY0" fmla="*/ 36195 h 36195"/>
                <a:gd name="connsiteX1" fmla="*/ 36576 w 36576"/>
                <a:gd name="connsiteY1" fmla="*/ 18097 h 36195"/>
                <a:gd name="connsiteX2" fmla="*/ 18288 w 36576"/>
                <a:gd name="connsiteY2" fmla="*/ 0 h 36195"/>
                <a:gd name="connsiteX3" fmla="*/ 0 w 36576"/>
                <a:gd name="connsiteY3" fmla="*/ 18097 h 36195"/>
                <a:gd name="connsiteX4" fmla="*/ 18288 w 36576"/>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 h="36195">
                  <a:moveTo>
                    <a:pt x="18288" y="36195"/>
                  </a:moveTo>
                  <a:cubicBezTo>
                    <a:pt x="27908" y="36195"/>
                    <a:pt x="36576" y="28575"/>
                    <a:pt x="36576" y="18097"/>
                  </a:cubicBezTo>
                  <a:cubicBezTo>
                    <a:pt x="36576" y="8572"/>
                    <a:pt x="28861" y="0"/>
                    <a:pt x="18288" y="0"/>
                  </a:cubicBezTo>
                  <a:cubicBezTo>
                    <a:pt x="7715" y="0"/>
                    <a:pt x="0" y="7620"/>
                    <a:pt x="0" y="18097"/>
                  </a:cubicBezTo>
                  <a:cubicBezTo>
                    <a:pt x="0" y="27622"/>
                    <a:pt x="7715" y="36195"/>
                    <a:pt x="18288" y="36195"/>
                  </a:cubicBezTo>
                  <a:close/>
                </a:path>
              </a:pathLst>
            </a:custGeom>
            <a:grpFill/>
            <a:ln w="952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C86A72C1-D861-AFD2-0DEE-FCC9AE5EC60B}"/>
                </a:ext>
              </a:extLst>
            </p:cNvPr>
            <p:cNvSpPr/>
            <p:nvPr/>
          </p:nvSpPr>
          <p:spPr>
            <a:xfrm>
              <a:off x="4636872" y="3439901"/>
              <a:ext cx="176299" cy="97118"/>
            </a:xfrm>
            <a:custGeom>
              <a:avLst/>
              <a:gdLst>
                <a:gd name="connsiteX0" fmla="*/ 115721 w 176299"/>
                <a:gd name="connsiteY0" fmla="*/ 43815 h 97118"/>
                <a:gd name="connsiteX1" fmla="*/ 149344 w 176299"/>
                <a:gd name="connsiteY1" fmla="*/ 78105 h 97118"/>
                <a:gd name="connsiteX2" fmla="*/ 176300 w 176299"/>
                <a:gd name="connsiteY2" fmla="*/ 51435 h 97118"/>
                <a:gd name="connsiteX3" fmla="*/ 122388 w 176299"/>
                <a:gd name="connsiteY3" fmla="*/ 0 h 97118"/>
                <a:gd name="connsiteX4" fmla="*/ 6945 w 176299"/>
                <a:gd name="connsiteY4" fmla="*/ 70485 h 97118"/>
                <a:gd name="connsiteX5" fmla="*/ 182 w 176299"/>
                <a:gd name="connsiteY5" fmla="*/ 85725 h 97118"/>
                <a:gd name="connsiteX6" fmla="*/ 21328 w 176299"/>
                <a:gd name="connsiteY6" fmla="*/ 95250 h 97118"/>
                <a:gd name="connsiteX7" fmla="*/ 107910 w 176299"/>
                <a:gd name="connsiteY7" fmla="*/ 43815 h 97118"/>
                <a:gd name="connsiteX8" fmla="*/ 115721 w 176299"/>
                <a:gd name="connsiteY8" fmla="*/ 43815 h 9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99" h="97118">
                  <a:moveTo>
                    <a:pt x="115721" y="43815"/>
                  </a:moveTo>
                  <a:lnTo>
                    <a:pt x="149344" y="78105"/>
                  </a:lnTo>
                  <a:lnTo>
                    <a:pt x="176300" y="51435"/>
                  </a:lnTo>
                  <a:lnTo>
                    <a:pt x="122388" y="0"/>
                  </a:lnTo>
                  <a:lnTo>
                    <a:pt x="6945" y="70485"/>
                  </a:lnTo>
                  <a:cubicBezTo>
                    <a:pt x="2087" y="73342"/>
                    <a:pt x="-770" y="80010"/>
                    <a:pt x="182" y="85725"/>
                  </a:cubicBezTo>
                  <a:cubicBezTo>
                    <a:pt x="2087" y="95250"/>
                    <a:pt x="12660" y="100013"/>
                    <a:pt x="21328" y="95250"/>
                  </a:cubicBezTo>
                  <a:lnTo>
                    <a:pt x="107910" y="43815"/>
                  </a:lnTo>
                  <a:cubicBezTo>
                    <a:pt x="110863" y="40958"/>
                    <a:pt x="113816" y="41910"/>
                    <a:pt x="115721" y="43815"/>
                  </a:cubicBezTo>
                  <a:close/>
                </a:path>
              </a:pathLst>
            </a:custGeom>
            <a:grpFill/>
            <a:ln w="9525"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450F6C1F-F6BF-7B37-5B1D-650F2CDA3F9A}"/>
                </a:ext>
              </a:extLst>
            </p:cNvPr>
            <p:cNvSpPr/>
            <p:nvPr/>
          </p:nvSpPr>
          <p:spPr>
            <a:xfrm>
              <a:off x="5047868" y="3576108"/>
              <a:ext cx="73152" cy="72389"/>
            </a:xfrm>
            <a:custGeom>
              <a:avLst/>
              <a:gdLst>
                <a:gd name="connsiteX0" fmla="*/ 36576 w 73152"/>
                <a:gd name="connsiteY0" fmla="*/ 0 h 72389"/>
                <a:gd name="connsiteX1" fmla="*/ 0 w 73152"/>
                <a:gd name="connsiteY1" fmla="*/ 36195 h 72389"/>
                <a:gd name="connsiteX2" fmla="*/ 36576 w 73152"/>
                <a:gd name="connsiteY2" fmla="*/ 72390 h 72389"/>
                <a:gd name="connsiteX3" fmla="*/ 73152 w 73152"/>
                <a:gd name="connsiteY3" fmla="*/ 36195 h 72389"/>
                <a:gd name="connsiteX4" fmla="*/ 36576 w 73152"/>
                <a:gd name="connsiteY4" fmla="*/ 0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89">
                  <a:moveTo>
                    <a:pt x="36576" y="0"/>
                  </a:moveTo>
                  <a:cubicBezTo>
                    <a:pt x="16383" y="0"/>
                    <a:pt x="0" y="16192"/>
                    <a:pt x="0" y="36195"/>
                  </a:cubicBezTo>
                  <a:cubicBezTo>
                    <a:pt x="0" y="56197"/>
                    <a:pt x="16383" y="72390"/>
                    <a:pt x="36576" y="72390"/>
                  </a:cubicBezTo>
                  <a:cubicBezTo>
                    <a:pt x="56769" y="72390"/>
                    <a:pt x="73152" y="56197"/>
                    <a:pt x="73152" y="36195"/>
                  </a:cubicBezTo>
                  <a:cubicBezTo>
                    <a:pt x="73152" y="16192"/>
                    <a:pt x="55817" y="0"/>
                    <a:pt x="36576" y="0"/>
                  </a:cubicBezTo>
                  <a:close/>
                </a:path>
              </a:pathLst>
            </a:custGeom>
            <a:grpFill/>
            <a:ln w="9525"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084E0D0D-B758-D796-3E85-CC43D35A5FE2}"/>
                </a:ext>
              </a:extLst>
            </p:cNvPr>
            <p:cNvSpPr/>
            <p:nvPr/>
          </p:nvSpPr>
          <p:spPr>
            <a:xfrm>
              <a:off x="4794408" y="3504766"/>
              <a:ext cx="89154" cy="88296"/>
            </a:xfrm>
            <a:custGeom>
              <a:avLst/>
              <a:gdLst>
                <a:gd name="connsiteX0" fmla="*/ 0 w 89154"/>
                <a:gd name="connsiteY0" fmla="*/ 21622 h 88296"/>
                <a:gd name="connsiteX1" fmla="*/ 21812 w 89154"/>
                <a:gd name="connsiteY1" fmla="*/ 0 h 88296"/>
                <a:gd name="connsiteX2" fmla="*/ 89154 w 89154"/>
                <a:gd name="connsiteY2" fmla="*/ 66675 h 88296"/>
                <a:gd name="connsiteX3" fmla="*/ 67342 w 89154"/>
                <a:gd name="connsiteY3" fmla="*/ 88297 h 88296"/>
              </a:gdLst>
              <a:ahLst/>
              <a:cxnLst>
                <a:cxn ang="0">
                  <a:pos x="connsiteX0" y="connsiteY0"/>
                </a:cxn>
                <a:cxn ang="0">
                  <a:pos x="connsiteX1" y="connsiteY1"/>
                </a:cxn>
                <a:cxn ang="0">
                  <a:pos x="connsiteX2" y="connsiteY2"/>
                </a:cxn>
                <a:cxn ang="0">
                  <a:pos x="connsiteX3" y="connsiteY3"/>
                </a:cxn>
              </a:cxnLst>
              <a:rect l="l" t="t" r="r" b="b"/>
              <a:pathLst>
                <a:path w="89154" h="88296">
                  <a:moveTo>
                    <a:pt x="0" y="21622"/>
                  </a:moveTo>
                  <a:lnTo>
                    <a:pt x="21812" y="0"/>
                  </a:lnTo>
                  <a:lnTo>
                    <a:pt x="89154" y="66675"/>
                  </a:lnTo>
                  <a:lnTo>
                    <a:pt x="67342" y="88297"/>
                  </a:lnTo>
                  <a:close/>
                </a:path>
              </a:pathLst>
            </a:custGeom>
            <a:grpFill/>
            <a:ln w="9525"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FB92ED3E-6569-1B34-8C3C-24CEC0C45F5F}"/>
                </a:ext>
              </a:extLst>
            </p:cNvPr>
            <p:cNvSpPr/>
            <p:nvPr/>
          </p:nvSpPr>
          <p:spPr>
            <a:xfrm>
              <a:off x="4851373" y="3577060"/>
              <a:ext cx="97530" cy="173274"/>
            </a:xfrm>
            <a:custGeom>
              <a:avLst/>
              <a:gdLst>
                <a:gd name="connsiteX0" fmla="*/ 18568 w 97530"/>
                <a:gd name="connsiteY0" fmla="*/ 24765 h 173274"/>
                <a:gd name="connsiteX1" fmla="*/ 53239 w 97530"/>
                <a:gd name="connsiteY1" fmla="*/ 58103 h 173274"/>
                <a:gd name="connsiteX2" fmla="*/ 54191 w 97530"/>
                <a:gd name="connsiteY2" fmla="*/ 65723 h 173274"/>
                <a:gd name="connsiteX3" fmla="*/ 2280 w 97530"/>
                <a:gd name="connsiteY3" fmla="*/ 151448 h 173274"/>
                <a:gd name="connsiteX4" fmla="*/ 1328 w 97530"/>
                <a:gd name="connsiteY4" fmla="*/ 164783 h 173274"/>
                <a:gd name="connsiteX5" fmla="*/ 26378 w 97530"/>
                <a:gd name="connsiteY5" fmla="*/ 166688 h 173274"/>
                <a:gd name="connsiteX6" fmla="*/ 97530 w 97530"/>
                <a:gd name="connsiteY6" fmla="*/ 52388 h 173274"/>
                <a:gd name="connsiteX7" fmla="*/ 44666 w 97530"/>
                <a:gd name="connsiteY7" fmla="*/ 0 h 173274"/>
                <a:gd name="connsiteX8" fmla="*/ 18568 w 97530"/>
                <a:gd name="connsiteY8" fmla="*/ 24765 h 17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30" h="173274">
                  <a:moveTo>
                    <a:pt x="18568" y="24765"/>
                  </a:moveTo>
                  <a:lnTo>
                    <a:pt x="53239" y="58103"/>
                  </a:lnTo>
                  <a:cubicBezTo>
                    <a:pt x="55144" y="60008"/>
                    <a:pt x="56096" y="62865"/>
                    <a:pt x="54191" y="65723"/>
                  </a:cubicBezTo>
                  <a:lnTo>
                    <a:pt x="2280" y="151448"/>
                  </a:lnTo>
                  <a:cubicBezTo>
                    <a:pt x="-577" y="155258"/>
                    <a:pt x="-577" y="160020"/>
                    <a:pt x="1328" y="164783"/>
                  </a:cubicBezTo>
                  <a:cubicBezTo>
                    <a:pt x="6090" y="175260"/>
                    <a:pt x="20568" y="176213"/>
                    <a:pt x="26378" y="166688"/>
                  </a:cubicBezTo>
                  <a:lnTo>
                    <a:pt x="97530" y="52388"/>
                  </a:lnTo>
                  <a:lnTo>
                    <a:pt x="44666" y="0"/>
                  </a:lnTo>
                  <a:lnTo>
                    <a:pt x="18568" y="24765"/>
                  </a:lnTo>
                  <a:close/>
                </a:path>
              </a:pathLst>
            </a:custGeom>
            <a:grpFill/>
            <a:ln w="9525"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3A81466B-E932-DF6C-D873-6B0727290189}"/>
                </a:ext>
              </a:extLst>
            </p:cNvPr>
            <p:cNvSpPr/>
            <p:nvPr/>
          </p:nvSpPr>
          <p:spPr>
            <a:xfrm>
              <a:off x="4661725" y="3587062"/>
              <a:ext cx="71151" cy="70961"/>
            </a:xfrm>
            <a:custGeom>
              <a:avLst/>
              <a:gdLst>
                <a:gd name="connsiteX0" fmla="*/ 69723 w 71151"/>
                <a:gd name="connsiteY0" fmla="*/ 10001 h 70961"/>
                <a:gd name="connsiteX1" fmla="*/ 69723 w 71151"/>
                <a:gd name="connsiteY1" fmla="*/ 1429 h 70961"/>
                <a:gd name="connsiteX2" fmla="*/ 61055 w 71151"/>
                <a:gd name="connsiteY2" fmla="*/ 1429 h 70961"/>
                <a:gd name="connsiteX3" fmla="*/ 1429 w 71151"/>
                <a:gd name="connsiteY3" fmla="*/ 60484 h 70961"/>
                <a:gd name="connsiteX4" fmla="*/ 1429 w 71151"/>
                <a:gd name="connsiteY4" fmla="*/ 69056 h 70961"/>
                <a:gd name="connsiteX5" fmla="*/ 5239 w 71151"/>
                <a:gd name="connsiteY5" fmla="*/ 70961 h 70961"/>
                <a:gd name="connsiteX6" fmla="*/ 9049 w 71151"/>
                <a:gd name="connsiteY6" fmla="*/ 69056 h 70961"/>
                <a:gd name="connsiteX7" fmla="*/ 69723 w 71151"/>
                <a:gd name="connsiteY7" fmla="*/ 10001 h 7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1" h="70961">
                  <a:moveTo>
                    <a:pt x="69723" y="10001"/>
                  </a:moveTo>
                  <a:cubicBezTo>
                    <a:pt x="71628" y="8096"/>
                    <a:pt x="71628" y="4286"/>
                    <a:pt x="69723" y="1429"/>
                  </a:cubicBezTo>
                  <a:cubicBezTo>
                    <a:pt x="67818" y="-476"/>
                    <a:pt x="63913" y="-476"/>
                    <a:pt x="61055" y="1429"/>
                  </a:cubicBezTo>
                  <a:lnTo>
                    <a:pt x="1429" y="60484"/>
                  </a:lnTo>
                  <a:cubicBezTo>
                    <a:pt x="-476" y="62389"/>
                    <a:pt x="-476" y="66199"/>
                    <a:pt x="1429" y="69056"/>
                  </a:cubicBezTo>
                  <a:cubicBezTo>
                    <a:pt x="2381" y="70009"/>
                    <a:pt x="4286" y="70961"/>
                    <a:pt x="5239" y="70961"/>
                  </a:cubicBezTo>
                  <a:cubicBezTo>
                    <a:pt x="7144" y="70961"/>
                    <a:pt x="8096" y="70009"/>
                    <a:pt x="9049" y="69056"/>
                  </a:cubicBezTo>
                  <a:lnTo>
                    <a:pt x="69723" y="10001"/>
                  </a:lnTo>
                  <a:close/>
                </a:path>
              </a:pathLst>
            </a:custGeom>
            <a:grpFill/>
            <a:ln w="9525"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779BA3F6-31E6-857D-BB95-9ECA080E4E18}"/>
                </a:ext>
              </a:extLst>
            </p:cNvPr>
            <p:cNvSpPr/>
            <p:nvPr/>
          </p:nvSpPr>
          <p:spPr>
            <a:xfrm>
              <a:off x="4669345" y="3633734"/>
              <a:ext cx="59272" cy="58578"/>
            </a:xfrm>
            <a:custGeom>
              <a:avLst/>
              <a:gdLst>
                <a:gd name="connsiteX0" fmla="*/ 57245 w 59272"/>
                <a:gd name="connsiteY0" fmla="*/ 1429 h 58578"/>
                <a:gd name="connsiteX1" fmla="*/ 48577 w 59272"/>
                <a:gd name="connsiteY1" fmla="*/ 1429 h 58578"/>
                <a:gd name="connsiteX2" fmla="*/ 1429 w 59272"/>
                <a:gd name="connsiteY2" fmla="*/ 48101 h 58578"/>
                <a:gd name="connsiteX3" fmla="*/ 1429 w 59272"/>
                <a:gd name="connsiteY3" fmla="*/ 56674 h 58578"/>
                <a:gd name="connsiteX4" fmla="*/ 5239 w 59272"/>
                <a:gd name="connsiteY4" fmla="*/ 58579 h 58578"/>
                <a:gd name="connsiteX5" fmla="*/ 9049 w 59272"/>
                <a:gd name="connsiteY5" fmla="*/ 56674 h 58578"/>
                <a:gd name="connsiteX6" fmla="*/ 56197 w 59272"/>
                <a:gd name="connsiteY6" fmla="*/ 10001 h 58578"/>
                <a:gd name="connsiteX7" fmla="*/ 57245 w 59272"/>
                <a:gd name="connsiteY7" fmla="*/ 1429 h 5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72" h="58578">
                  <a:moveTo>
                    <a:pt x="57245" y="1429"/>
                  </a:moveTo>
                  <a:cubicBezTo>
                    <a:pt x="55340" y="-476"/>
                    <a:pt x="51435" y="-476"/>
                    <a:pt x="48577" y="1429"/>
                  </a:cubicBezTo>
                  <a:lnTo>
                    <a:pt x="1429" y="48101"/>
                  </a:lnTo>
                  <a:cubicBezTo>
                    <a:pt x="-476" y="50006"/>
                    <a:pt x="-476" y="53816"/>
                    <a:pt x="1429" y="56674"/>
                  </a:cubicBezTo>
                  <a:cubicBezTo>
                    <a:pt x="2381" y="57626"/>
                    <a:pt x="4286" y="58579"/>
                    <a:pt x="5239" y="58579"/>
                  </a:cubicBezTo>
                  <a:cubicBezTo>
                    <a:pt x="6191" y="58579"/>
                    <a:pt x="8096" y="57626"/>
                    <a:pt x="9049" y="56674"/>
                  </a:cubicBezTo>
                  <a:lnTo>
                    <a:pt x="56197" y="10001"/>
                  </a:lnTo>
                  <a:cubicBezTo>
                    <a:pt x="60103" y="7144"/>
                    <a:pt x="60103" y="3334"/>
                    <a:pt x="57245" y="1429"/>
                  </a:cubicBezTo>
                  <a:close/>
                </a:path>
              </a:pathLst>
            </a:custGeom>
            <a:grpFill/>
            <a:ln w="9525"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94532A80-33B0-66AB-D53E-9E580F0244AF}"/>
                </a:ext>
              </a:extLst>
            </p:cNvPr>
            <p:cNvSpPr/>
            <p:nvPr/>
          </p:nvSpPr>
          <p:spPr>
            <a:xfrm>
              <a:off x="4724858" y="3641354"/>
              <a:ext cx="37831" cy="37623"/>
            </a:xfrm>
            <a:custGeom>
              <a:avLst/>
              <a:gdLst>
                <a:gd name="connsiteX0" fmla="*/ 6590 w 37831"/>
                <a:gd name="connsiteY0" fmla="*/ 37624 h 37623"/>
                <a:gd name="connsiteX1" fmla="*/ 10400 w 37831"/>
                <a:gd name="connsiteY1" fmla="*/ 35719 h 37623"/>
                <a:gd name="connsiteX2" fmla="*/ 36403 w 37831"/>
                <a:gd name="connsiteY2" fmla="*/ 10001 h 37623"/>
                <a:gd name="connsiteX3" fmla="*/ 36403 w 37831"/>
                <a:gd name="connsiteY3" fmla="*/ 1429 h 37623"/>
                <a:gd name="connsiteX4" fmla="*/ 27735 w 37831"/>
                <a:gd name="connsiteY4" fmla="*/ 1429 h 37623"/>
                <a:gd name="connsiteX5" fmla="*/ 1732 w 37831"/>
                <a:gd name="connsiteY5" fmla="*/ 27146 h 37623"/>
                <a:gd name="connsiteX6" fmla="*/ 6590 w 37831"/>
                <a:gd name="connsiteY6" fmla="*/ 37624 h 3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31" h="37623">
                  <a:moveTo>
                    <a:pt x="6590" y="37624"/>
                  </a:moveTo>
                  <a:cubicBezTo>
                    <a:pt x="8495" y="37624"/>
                    <a:pt x="9447" y="36671"/>
                    <a:pt x="10400" y="35719"/>
                  </a:cubicBezTo>
                  <a:lnTo>
                    <a:pt x="36403" y="10001"/>
                  </a:lnTo>
                  <a:cubicBezTo>
                    <a:pt x="38308" y="8096"/>
                    <a:pt x="38308" y="4286"/>
                    <a:pt x="36403" y="1429"/>
                  </a:cubicBezTo>
                  <a:cubicBezTo>
                    <a:pt x="34498" y="-476"/>
                    <a:pt x="30593" y="-476"/>
                    <a:pt x="27735" y="1429"/>
                  </a:cubicBezTo>
                  <a:lnTo>
                    <a:pt x="1732" y="27146"/>
                  </a:lnTo>
                  <a:cubicBezTo>
                    <a:pt x="-2078" y="30956"/>
                    <a:pt x="779" y="37624"/>
                    <a:pt x="6590" y="37624"/>
                  </a:cubicBezTo>
                  <a:close/>
                </a:path>
              </a:pathLst>
            </a:custGeom>
            <a:grpFill/>
            <a:ln w="9525"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CFB4EAAB-431C-E81D-9AD4-612EC9874D50}"/>
                </a:ext>
              </a:extLst>
            </p:cNvPr>
            <p:cNvSpPr/>
            <p:nvPr/>
          </p:nvSpPr>
          <p:spPr>
            <a:xfrm>
              <a:off x="4725161" y="3662547"/>
              <a:ext cx="58674" cy="58816"/>
            </a:xfrm>
            <a:custGeom>
              <a:avLst/>
              <a:gdLst>
                <a:gd name="connsiteX0" fmla="*/ 48578 w 58674"/>
                <a:gd name="connsiteY0" fmla="*/ 2143 h 58816"/>
                <a:gd name="connsiteX1" fmla="*/ 1429 w 58674"/>
                <a:gd name="connsiteY1" fmla="*/ 48816 h 58816"/>
                <a:gd name="connsiteX2" fmla="*/ 1429 w 58674"/>
                <a:gd name="connsiteY2" fmla="*/ 57388 h 58816"/>
                <a:gd name="connsiteX3" fmla="*/ 10097 w 58674"/>
                <a:gd name="connsiteY3" fmla="*/ 57388 h 58816"/>
                <a:gd name="connsiteX4" fmla="*/ 57245 w 58674"/>
                <a:gd name="connsiteY4" fmla="*/ 10716 h 58816"/>
                <a:gd name="connsiteX5" fmla="*/ 57245 w 58674"/>
                <a:gd name="connsiteY5" fmla="*/ 2143 h 58816"/>
                <a:gd name="connsiteX6" fmla="*/ 48578 w 58674"/>
                <a:gd name="connsiteY6" fmla="*/ 2143 h 5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74" h="58816">
                  <a:moveTo>
                    <a:pt x="48578" y="2143"/>
                  </a:moveTo>
                  <a:lnTo>
                    <a:pt x="1429" y="48816"/>
                  </a:lnTo>
                  <a:cubicBezTo>
                    <a:pt x="-476" y="50721"/>
                    <a:pt x="-476" y="54531"/>
                    <a:pt x="1429" y="57388"/>
                  </a:cubicBezTo>
                  <a:cubicBezTo>
                    <a:pt x="3334" y="59293"/>
                    <a:pt x="7239" y="59293"/>
                    <a:pt x="10097" y="57388"/>
                  </a:cubicBezTo>
                  <a:lnTo>
                    <a:pt x="57245" y="10716"/>
                  </a:lnTo>
                  <a:cubicBezTo>
                    <a:pt x="59150" y="8811"/>
                    <a:pt x="59150" y="5001"/>
                    <a:pt x="57245" y="2143"/>
                  </a:cubicBezTo>
                  <a:cubicBezTo>
                    <a:pt x="54388" y="-714"/>
                    <a:pt x="50483" y="-714"/>
                    <a:pt x="48578" y="2143"/>
                  </a:cubicBezTo>
                  <a:close/>
                </a:path>
              </a:pathLst>
            </a:custGeom>
            <a:grpFill/>
            <a:ln w="9525"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0AB058D3-9E10-54CC-3CEC-0E9BC1BA9142}"/>
                </a:ext>
              </a:extLst>
            </p:cNvPr>
            <p:cNvSpPr/>
            <p:nvPr/>
          </p:nvSpPr>
          <p:spPr>
            <a:xfrm>
              <a:off x="5108447" y="34456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E5A53142-80C7-0C75-872A-68595223A7CB}"/>
                </a:ext>
              </a:extLst>
            </p:cNvPr>
            <p:cNvSpPr/>
            <p:nvPr/>
          </p:nvSpPr>
          <p:spPr>
            <a:xfrm>
              <a:off x="4903564" y="32551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85AC0D1F-E815-ABD0-53BF-46289D360C2D}"/>
                </a:ext>
              </a:extLst>
            </p:cNvPr>
            <p:cNvSpPr/>
            <p:nvPr/>
          </p:nvSpPr>
          <p:spPr>
            <a:xfrm>
              <a:off x="4651533" y="3332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C7898BFE-B86D-B3E4-E585-0A023383B4B7}"/>
                </a:ext>
              </a:extLst>
            </p:cNvPr>
            <p:cNvSpPr/>
            <p:nvPr/>
          </p:nvSpPr>
          <p:spPr>
            <a:xfrm>
              <a:off x="4693919" y="373136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25C1AA36-BB4A-F7E2-7688-753B305017FC}"/>
                </a:ext>
              </a:extLst>
            </p:cNvPr>
            <p:cNvSpPr/>
            <p:nvPr/>
          </p:nvSpPr>
          <p:spPr>
            <a:xfrm>
              <a:off x="4663153" y="357039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F669C72E-EA3E-C0AA-B450-604D61D00E35}"/>
                </a:ext>
              </a:extLst>
            </p:cNvPr>
            <p:cNvSpPr/>
            <p:nvPr/>
          </p:nvSpPr>
          <p:spPr>
            <a:xfrm>
              <a:off x="4831460" y="339132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41515C51-9E13-3A9E-062F-7B6A56736F9A}"/>
                </a:ext>
              </a:extLst>
            </p:cNvPr>
            <p:cNvSpPr/>
            <p:nvPr/>
          </p:nvSpPr>
          <p:spPr>
            <a:xfrm>
              <a:off x="4975764" y="3546580"/>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07E24930-E913-1A3B-282A-1592E3E02B79}"/>
                </a:ext>
              </a:extLst>
            </p:cNvPr>
            <p:cNvSpPr/>
            <p:nvPr/>
          </p:nvSpPr>
          <p:spPr>
            <a:xfrm>
              <a:off x="4988242" y="370755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grpSp>
      <p:grpSp>
        <p:nvGrpSpPr>
          <p:cNvPr id="229" name="Graphic 81">
            <a:extLst>
              <a:ext uri="{FF2B5EF4-FFF2-40B4-BE49-F238E27FC236}">
                <a16:creationId xmlns:a16="http://schemas.microsoft.com/office/drawing/2014/main" id="{2F39D0D4-8FDC-9ED3-340A-2F33B2C5F1C7}"/>
              </a:ext>
            </a:extLst>
          </p:cNvPr>
          <p:cNvGrpSpPr/>
          <p:nvPr/>
        </p:nvGrpSpPr>
        <p:grpSpPr>
          <a:xfrm>
            <a:off x="6134565" y="1589933"/>
            <a:ext cx="523398" cy="535304"/>
            <a:chOff x="8255983" y="2034010"/>
            <a:chExt cx="523398" cy="535304"/>
          </a:xfrm>
          <a:solidFill>
            <a:srgbClr val="D80324"/>
          </a:solidFill>
        </p:grpSpPr>
        <p:sp>
          <p:nvSpPr>
            <p:cNvPr id="230" name="Freeform: Shape 229">
              <a:extLst>
                <a:ext uri="{FF2B5EF4-FFF2-40B4-BE49-F238E27FC236}">
                  <a16:creationId xmlns:a16="http://schemas.microsoft.com/office/drawing/2014/main" id="{F0CD0FFF-1D1C-8D36-70FB-A2B0068EBAB7}"/>
                </a:ext>
              </a:extLst>
            </p:cNvPr>
            <p:cNvSpPr/>
            <p:nvPr/>
          </p:nvSpPr>
          <p:spPr>
            <a:xfrm>
              <a:off x="8574404" y="2118783"/>
              <a:ext cx="60674" cy="127635"/>
            </a:xfrm>
            <a:custGeom>
              <a:avLst/>
              <a:gdLst>
                <a:gd name="connsiteX0" fmla="*/ 60674 w 60674"/>
                <a:gd name="connsiteY0" fmla="*/ 54293 h 127635"/>
                <a:gd name="connsiteX1" fmla="*/ 0 w 60674"/>
                <a:gd name="connsiteY1" fmla="*/ 0 h 127635"/>
                <a:gd name="connsiteX2" fmla="*/ 0 w 60674"/>
                <a:gd name="connsiteY2" fmla="*/ 73343 h 127635"/>
                <a:gd name="connsiteX3" fmla="*/ 60674 w 60674"/>
                <a:gd name="connsiteY3" fmla="*/ 127635 h 127635"/>
              </a:gdLst>
              <a:ahLst/>
              <a:cxnLst>
                <a:cxn ang="0">
                  <a:pos x="connsiteX0" y="connsiteY0"/>
                </a:cxn>
                <a:cxn ang="0">
                  <a:pos x="connsiteX1" y="connsiteY1"/>
                </a:cxn>
                <a:cxn ang="0">
                  <a:pos x="connsiteX2" y="connsiteY2"/>
                </a:cxn>
                <a:cxn ang="0">
                  <a:pos x="connsiteX3" y="connsiteY3"/>
                </a:cxn>
              </a:cxnLst>
              <a:rect l="l" t="t" r="r" b="b"/>
              <a:pathLst>
                <a:path w="60674" h="127635">
                  <a:moveTo>
                    <a:pt x="60674" y="54293"/>
                  </a:moveTo>
                  <a:lnTo>
                    <a:pt x="0" y="0"/>
                  </a:lnTo>
                  <a:lnTo>
                    <a:pt x="0" y="73343"/>
                  </a:lnTo>
                  <a:lnTo>
                    <a:pt x="60674" y="127635"/>
                  </a:lnTo>
                  <a:close/>
                </a:path>
              </a:pathLst>
            </a:custGeom>
            <a:grpFill/>
            <a:ln w="9525"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A514502C-0B24-9E0E-8438-7B8D64E02B21}"/>
                </a:ext>
              </a:extLst>
            </p:cNvPr>
            <p:cNvSpPr/>
            <p:nvPr/>
          </p:nvSpPr>
          <p:spPr>
            <a:xfrm>
              <a:off x="8328183" y="221879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D52FB523-3824-5852-4735-EB4E4888B64E}"/>
                </a:ext>
              </a:extLst>
            </p:cNvPr>
            <p:cNvSpPr/>
            <p:nvPr/>
          </p:nvSpPr>
          <p:spPr>
            <a:xfrm>
              <a:off x="8646603" y="2118783"/>
              <a:ext cx="60579" cy="127635"/>
            </a:xfrm>
            <a:custGeom>
              <a:avLst/>
              <a:gdLst>
                <a:gd name="connsiteX0" fmla="*/ 0 w 60579"/>
                <a:gd name="connsiteY0" fmla="*/ 127635 h 127635"/>
                <a:gd name="connsiteX1" fmla="*/ 60579 w 60579"/>
                <a:gd name="connsiteY1" fmla="*/ 73343 h 127635"/>
                <a:gd name="connsiteX2" fmla="*/ 60579 w 60579"/>
                <a:gd name="connsiteY2" fmla="*/ 0 h 127635"/>
                <a:gd name="connsiteX3" fmla="*/ 0 w 60579"/>
                <a:gd name="connsiteY3" fmla="*/ 54293 h 127635"/>
              </a:gdLst>
              <a:ahLst/>
              <a:cxnLst>
                <a:cxn ang="0">
                  <a:pos x="connsiteX0" y="connsiteY0"/>
                </a:cxn>
                <a:cxn ang="0">
                  <a:pos x="connsiteX1" y="connsiteY1"/>
                </a:cxn>
                <a:cxn ang="0">
                  <a:pos x="connsiteX2" y="connsiteY2"/>
                </a:cxn>
                <a:cxn ang="0">
                  <a:pos x="connsiteX3" y="connsiteY3"/>
                </a:cxn>
              </a:cxnLst>
              <a:rect l="l" t="t" r="r" b="b"/>
              <a:pathLst>
                <a:path w="60579" h="127635">
                  <a:moveTo>
                    <a:pt x="0" y="127635"/>
                  </a:moveTo>
                  <a:lnTo>
                    <a:pt x="60579" y="73343"/>
                  </a:lnTo>
                  <a:lnTo>
                    <a:pt x="60579" y="0"/>
                  </a:lnTo>
                  <a:lnTo>
                    <a:pt x="0" y="54293"/>
                  </a:lnTo>
                  <a:close/>
                </a:path>
              </a:pathLst>
            </a:custGeom>
            <a:grpFill/>
            <a:ln w="9525"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04D4BDBC-AA07-7ECE-7357-6E3E6AC2E9BD}"/>
                </a:ext>
              </a:extLst>
            </p:cNvPr>
            <p:cNvSpPr/>
            <p:nvPr/>
          </p:nvSpPr>
          <p:spPr>
            <a:xfrm>
              <a:off x="8328183" y="218831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572EA494-A7A1-B459-58A2-88D93A8D7310}"/>
                </a:ext>
              </a:extLst>
            </p:cNvPr>
            <p:cNvSpPr/>
            <p:nvPr/>
          </p:nvSpPr>
          <p:spPr>
            <a:xfrm>
              <a:off x="8358091" y="2301663"/>
              <a:ext cx="84582" cy="83819"/>
            </a:xfrm>
            <a:custGeom>
              <a:avLst/>
              <a:gdLst>
                <a:gd name="connsiteX0" fmla="*/ 42291 w 84582"/>
                <a:gd name="connsiteY0" fmla="*/ 83820 h 83819"/>
                <a:gd name="connsiteX1" fmla="*/ 84582 w 84582"/>
                <a:gd name="connsiteY1" fmla="*/ 41910 h 83819"/>
                <a:gd name="connsiteX2" fmla="*/ 42291 w 84582"/>
                <a:gd name="connsiteY2" fmla="*/ 0 h 83819"/>
                <a:gd name="connsiteX3" fmla="*/ 0 w 84582"/>
                <a:gd name="connsiteY3" fmla="*/ 41910 h 83819"/>
                <a:gd name="connsiteX4" fmla="*/ 42291 w 84582"/>
                <a:gd name="connsiteY4" fmla="*/ 83820 h 83819"/>
                <a:gd name="connsiteX5" fmla="*/ 42291 w 84582"/>
                <a:gd name="connsiteY5" fmla="*/ 29527 h 83819"/>
                <a:gd name="connsiteX6" fmla="*/ 54769 w 84582"/>
                <a:gd name="connsiteY6" fmla="*/ 41910 h 83819"/>
                <a:gd name="connsiteX7" fmla="*/ 42291 w 84582"/>
                <a:gd name="connsiteY7" fmla="*/ 54293 h 83819"/>
                <a:gd name="connsiteX8" fmla="*/ 29814 w 84582"/>
                <a:gd name="connsiteY8" fmla="*/ 41910 h 83819"/>
                <a:gd name="connsiteX9" fmla="*/ 42291 w 84582"/>
                <a:gd name="connsiteY9" fmla="*/ 29527 h 8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2" h="83819">
                  <a:moveTo>
                    <a:pt x="42291" y="83820"/>
                  </a:moveTo>
                  <a:cubicBezTo>
                    <a:pt x="65342" y="83820"/>
                    <a:pt x="84582" y="64770"/>
                    <a:pt x="84582" y="41910"/>
                  </a:cubicBezTo>
                  <a:cubicBezTo>
                    <a:pt x="84582" y="19050"/>
                    <a:pt x="65342" y="0"/>
                    <a:pt x="42291" y="0"/>
                  </a:cubicBezTo>
                  <a:cubicBezTo>
                    <a:pt x="19241" y="0"/>
                    <a:pt x="0" y="19050"/>
                    <a:pt x="0" y="41910"/>
                  </a:cubicBezTo>
                  <a:cubicBezTo>
                    <a:pt x="-95" y="64770"/>
                    <a:pt x="19146" y="83820"/>
                    <a:pt x="42291" y="83820"/>
                  </a:cubicBezTo>
                  <a:close/>
                  <a:moveTo>
                    <a:pt x="42291" y="29527"/>
                  </a:moveTo>
                  <a:cubicBezTo>
                    <a:pt x="49054" y="29527"/>
                    <a:pt x="54769" y="35243"/>
                    <a:pt x="54769" y="41910"/>
                  </a:cubicBezTo>
                  <a:cubicBezTo>
                    <a:pt x="54769" y="48577"/>
                    <a:pt x="48959" y="54293"/>
                    <a:pt x="42291" y="54293"/>
                  </a:cubicBezTo>
                  <a:cubicBezTo>
                    <a:pt x="35529" y="54293"/>
                    <a:pt x="29814" y="48577"/>
                    <a:pt x="29814" y="41910"/>
                  </a:cubicBezTo>
                  <a:cubicBezTo>
                    <a:pt x="29718" y="35243"/>
                    <a:pt x="35529" y="29527"/>
                    <a:pt x="42291" y="29527"/>
                  </a:cubicBezTo>
                  <a:close/>
                </a:path>
              </a:pathLst>
            </a:custGeom>
            <a:grpFill/>
            <a:ln w="9525"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160F55FF-997B-D785-27B1-CCAA6B13CCE9}"/>
                </a:ext>
              </a:extLst>
            </p:cNvPr>
            <p:cNvSpPr/>
            <p:nvPr/>
          </p:nvSpPr>
          <p:spPr>
            <a:xfrm>
              <a:off x="8629363" y="2034010"/>
              <a:ext cx="48101" cy="47625"/>
            </a:xfrm>
            <a:custGeom>
              <a:avLst/>
              <a:gdLst>
                <a:gd name="connsiteX0" fmla="*/ 24003 w 48101"/>
                <a:gd name="connsiteY0" fmla="*/ 47625 h 47625"/>
                <a:gd name="connsiteX1" fmla="*/ 48101 w 48101"/>
                <a:gd name="connsiteY1" fmla="*/ 23813 h 47625"/>
                <a:gd name="connsiteX2" fmla="*/ 24003 w 48101"/>
                <a:gd name="connsiteY2" fmla="*/ 0 h 47625"/>
                <a:gd name="connsiteX3" fmla="*/ 0 w 48101"/>
                <a:gd name="connsiteY3" fmla="*/ 23813 h 47625"/>
                <a:gd name="connsiteX4" fmla="*/ 24003 w 48101"/>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1" h="47625">
                  <a:moveTo>
                    <a:pt x="24003" y="47625"/>
                  </a:moveTo>
                  <a:cubicBezTo>
                    <a:pt x="37433" y="47625"/>
                    <a:pt x="48101" y="37147"/>
                    <a:pt x="48101" y="23813"/>
                  </a:cubicBezTo>
                  <a:cubicBezTo>
                    <a:pt x="48101" y="10478"/>
                    <a:pt x="37529" y="0"/>
                    <a:pt x="24003" y="0"/>
                  </a:cubicBezTo>
                  <a:cubicBezTo>
                    <a:pt x="10573" y="0"/>
                    <a:pt x="0" y="10478"/>
                    <a:pt x="0" y="23813"/>
                  </a:cubicBezTo>
                  <a:cubicBezTo>
                    <a:pt x="0" y="37147"/>
                    <a:pt x="10478" y="47625"/>
                    <a:pt x="24003" y="47625"/>
                  </a:cubicBezTo>
                  <a:close/>
                </a:path>
              </a:pathLst>
            </a:custGeom>
            <a:grpFill/>
            <a:ln w="9525"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58377C38-D84A-BB92-141E-585D13E1D32E}"/>
                </a:ext>
              </a:extLst>
            </p:cNvPr>
            <p:cNvSpPr/>
            <p:nvPr/>
          </p:nvSpPr>
          <p:spPr>
            <a:xfrm>
              <a:off x="8255983" y="2492163"/>
              <a:ext cx="73152" cy="71437"/>
            </a:xfrm>
            <a:custGeom>
              <a:avLst/>
              <a:gdLst>
                <a:gd name="connsiteX0" fmla="*/ 36576 w 73152"/>
                <a:gd name="connsiteY0" fmla="*/ 0 h 71437"/>
                <a:gd name="connsiteX1" fmla="*/ 0 w 73152"/>
                <a:gd name="connsiteY1" fmla="*/ 36195 h 71437"/>
                <a:gd name="connsiteX2" fmla="*/ 36576 w 73152"/>
                <a:gd name="connsiteY2" fmla="*/ 71438 h 71437"/>
                <a:gd name="connsiteX3" fmla="*/ 73152 w 73152"/>
                <a:gd name="connsiteY3" fmla="*/ 35242 h 71437"/>
                <a:gd name="connsiteX4" fmla="*/ 36576 w 73152"/>
                <a:gd name="connsiteY4" fmla="*/ 0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1437">
                  <a:moveTo>
                    <a:pt x="36576" y="0"/>
                  </a:moveTo>
                  <a:cubicBezTo>
                    <a:pt x="16383" y="0"/>
                    <a:pt x="0" y="16192"/>
                    <a:pt x="0" y="36195"/>
                  </a:cubicBezTo>
                  <a:cubicBezTo>
                    <a:pt x="0" y="56198"/>
                    <a:pt x="16383" y="71438"/>
                    <a:pt x="36576" y="71438"/>
                  </a:cubicBezTo>
                  <a:cubicBezTo>
                    <a:pt x="56769" y="71438"/>
                    <a:pt x="73152" y="55245"/>
                    <a:pt x="73152" y="35242"/>
                  </a:cubicBezTo>
                  <a:cubicBezTo>
                    <a:pt x="73152" y="15240"/>
                    <a:pt x="55817" y="0"/>
                    <a:pt x="36576" y="0"/>
                  </a:cubicBezTo>
                  <a:close/>
                </a:path>
              </a:pathLst>
            </a:custGeom>
            <a:grpFill/>
            <a:ln w="9525"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FEBC7CF2-873E-1754-150E-BE7485F9ACFA}"/>
                </a:ext>
              </a:extLst>
            </p:cNvPr>
            <p:cNvSpPr/>
            <p:nvPr/>
          </p:nvSpPr>
          <p:spPr>
            <a:xfrm>
              <a:off x="8406097" y="2041631"/>
              <a:ext cx="60579" cy="127634"/>
            </a:xfrm>
            <a:custGeom>
              <a:avLst/>
              <a:gdLst>
                <a:gd name="connsiteX0" fmla="*/ 60579 w 60579"/>
                <a:gd name="connsiteY0" fmla="*/ 0 h 127634"/>
                <a:gd name="connsiteX1" fmla="*/ 0 w 60579"/>
                <a:gd name="connsiteY1" fmla="*/ 54292 h 127634"/>
                <a:gd name="connsiteX2" fmla="*/ 0 w 60579"/>
                <a:gd name="connsiteY2" fmla="*/ 127635 h 127634"/>
                <a:gd name="connsiteX3" fmla="*/ 60579 w 60579"/>
                <a:gd name="connsiteY3" fmla="*/ 73342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0"/>
                  </a:moveTo>
                  <a:lnTo>
                    <a:pt x="0" y="54292"/>
                  </a:lnTo>
                  <a:lnTo>
                    <a:pt x="0" y="127635"/>
                  </a:lnTo>
                  <a:lnTo>
                    <a:pt x="60579" y="73342"/>
                  </a:lnTo>
                  <a:close/>
                </a:path>
              </a:pathLst>
            </a:custGeom>
            <a:grpFill/>
            <a:ln w="9525"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56292B4C-BB32-0139-73A5-4519EEAD7710}"/>
                </a:ext>
              </a:extLst>
            </p:cNvPr>
            <p:cNvSpPr/>
            <p:nvPr/>
          </p:nvSpPr>
          <p:spPr>
            <a:xfrm>
              <a:off x="8333993" y="2041631"/>
              <a:ext cx="60579" cy="127634"/>
            </a:xfrm>
            <a:custGeom>
              <a:avLst/>
              <a:gdLst>
                <a:gd name="connsiteX0" fmla="*/ 60579 w 60579"/>
                <a:gd name="connsiteY0" fmla="*/ 54292 h 127634"/>
                <a:gd name="connsiteX1" fmla="*/ 0 w 60579"/>
                <a:gd name="connsiteY1" fmla="*/ 0 h 127634"/>
                <a:gd name="connsiteX2" fmla="*/ 0 w 60579"/>
                <a:gd name="connsiteY2" fmla="*/ 73342 h 127634"/>
                <a:gd name="connsiteX3" fmla="*/ 60579 w 60579"/>
                <a:gd name="connsiteY3" fmla="*/ 127635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54292"/>
                  </a:moveTo>
                  <a:lnTo>
                    <a:pt x="0" y="0"/>
                  </a:lnTo>
                  <a:lnTo>
                    <a:pt x="0" y="73342"/>
                  </a:lnTo>
                  <a:lnTo>
                    <a:pt x="60579" y="127635"/>
                  </a:lnTo>
                  <a:close/>
                </a:path>
              </a:pathLst>
            </a:custGeom>
            <a:grpFill/>
            <a:ln w="9525"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991B30BF-212F-7827-8B3B-C8D13DA8E6AA}"/>
                </a:ext>
              </a:extLst>
            </p:cNvPr>
            <p:cNvSpPr/>
            <p:nvPr/>
          </p:nvSpPr>
          <p:spPr>
            <a:xfrm>
              <a:off x="8328183" y="2248323"/>
              <a:ext cx="144303" cy="243839"/>
            </a:xfrm>
            <a:custGeom>
              <a:avLst/>
              <a:gdLst>
                <a:gd name="connsiteX0" fmla="*/ 0 w 144303"/>
                <a:gd name="connsiteY0" fmla="*/ 172402 h 243839"/>
                <a:gd name="connsiteX1" fmla="*/ 72199 w 144303"/>
                <a:gd name="connsiteY1" fmla="*/ 243840 h 243839"/>
                <a:gd name="connsiteX2" fmla="*/ 144304 w 144303"/>
                <a:gd name="connsiteY2" fmla="*/ 172402 h 243839"/>
                <a:gd name="connsiteX3" fmla="*/ 144304 w 144303"/>
                <a:gd name="connsiteY3" fmla="*/ 0 h 243839"/>
                <a:gd name="connsiteX4" fmla="*/ 0 w 144303"/>
                <a:gd name="connsiteY4" fmla="*/ 0 h 243839"/>
                <a:gd name="connsiteX5" fmla="*/ 0 w 144303"/>
                <a:gd name="connsiteY5" fmla="*/ 172402 h 243839"/>
                <a:gd name="connsiteX6" fmla="*/ 72199 w 144303"/>
                <a:gd name="connsiteY6" fmla="*/ 41910 h 243839"/>
                <a:gd name="connsiteX7" fmla="*/ 126111 w 144303"/>
                <a:gd name="connsiteY7" fmla="*/ 95250 h 243839"/>
                <a:gd name="connsiteX8" fmla="*/ 72199 w 144303"/>
                <a:gd name="connsiteY8" fmla="*/ 148590 h 243839"/>
                <a:gd name="connsiteX9" fmla="*/ 18288 w 144303"/>
                <a:gd name="connsiteY9" fmla="*/ 95250 h 243839"/>
                <a:gd name="connsiteX10" fmla="*/ 72199 w 144303"/>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03" h="243839">
                  <a:moveTo>
                    <a:pt x="0" y="172402"/>
                  </a:moveTo>
                  <a:cubicBezTo>
                    <a:pt x="0" y="211455"/>
                    <a:pt x="32671" y="243840"/>
                    <a:pt x="72199" y="243840"/>
                  </a:cubicBezTo>
                  <a:cubicBezTo>
                    <a:pt x="111633" y="243840"/>
                    <a:pt x="144304" y="211455"/>
                    <a:pt x="144304" y="172402"/>
                  </a:cubicBezTo>
                  <a:lnTo>
                    <a:pt x="144304" y="0"/>
                  </a:lnTo>
                  <a:lnTo>
                    <a:pt x="0" y="0"/>
                  </a:lnTo>
                  <a:lnTo>
                    <a:pt x="0" y="172402"/>
                  </a:lnTo>
                  <a:close/>
                  <a:moveTo>
                    <a:pt x="72199" y="41910"/>
                  </a:moveTo>
                  <a:cubicBezTo>
                    <a:pt x="102013" y="41910"/>
                    <a:pt x="126111" y="65722"/>
                    <a:pt x="126111" y="95250"/>
                  </a:cubicBezTo>
                  <a:cubicBezTo>
                    <a:pt x="126111" y="124777"/>
                    <a:pt x="102013" y="148590"/>
                    <a:pt x="72199" y="148590"/>
                  </a:cubicBezTo>
                  <a:cubicBezTo>
                    <a:pt x="42386" y="148590"/>
                    <a:pt x="18288" y="124777"/>
                    <a:pt x="18288" y="95250"/>
                  </a:cubicBezTo>
                  <a:cubicBezTo>
                    <a:pt x="18288" y="65722"/>
                    <a:pt x="42291" y="41910"/>
                    <a:pt x="72199" y="41910"/>
                  </a:cubicBezTo>
                  <a:close/>
                </a:path>
              </a:pathLst>
            </a:custGeom>
            <a:grpFill/>
            <a:ln w="952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82BAC589-AF36-DA26-01BF-BB51D6602019}"/>
                </a:ext>
              </a:extLst>
            </p:cNvPr>
            <p:cNvSpPr/>
            <p:nvPr/>
          </p:nvSpPr>
          <p:spPr>
            <a:xfrm>
              <a:off x="8568689" y="2295948"/>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6040088D-F614-7862-C6C5-2BEDC6F25490}"/>
                </a:ext>
              </a:extLst>
            </p:cNvPr>
            <p:cNvSpPr/>
            <p:nvPr/>
          </p:nvSpPr>
          <p:spPr>
            <a:xfrm>
              <a:off x="8598502" y="2378815"/>
              <a:ext cx="84581" cy="83820"/>
            </a:xfrm>
            <a:custGeom>
              <a:avLst/>
              <a:gdLst>
                <a:gd name="connsiteX0" fmla="*/ 42291 w 84581"/>
                <a:gd name="connsiteY0" fmla="*/ 83820 h 83820"/>
                <a:gd name="connsiteX1" fmla="*/ 84582 w 84581"/>
                <a:gd name="connsiteY1" fmla="*/ 41910 h 83820"/>
                <a:gd name="connsiteX2" fmla="*/ 42291 w 84581"/>
                <a:gd name="connsiteY2" fmla="*/ 0 h 83820"/>
                <a:gd name="connsiteX3" fmla="*/ 0 w 84581"/>
                <a:gd name="connsiteY3" fmla="*/ 41910 h 83820"/>
                <a:gd name="connsiteX4" fmla="*/ 42291 w 84581"/>
                <a:gd name="connsiteY4" fmla="*/ 83820 h 83820"/>
                <a:gd name="connsiteX5" fmla="*/ 42291 w 84581"/>
                <a:gd name="connsiteY5" fmla="*/ 30480 h 83820"/>
                <a:gd name="connsiteX6" fmla="*/ 54769 w 84581"/>
                <a:gd name="connsiteY6" fmla="*/ 42863 h 83820"/>
                <a:gd name="connsiteX7" fmla="*/ 42291 w 84581"/>
                <a:gd name="connsiteY7" fmla="*/ 55245 h 83820"/>
                <a:gd name="connsiteX8" fmla="*/ 29813 w 84581"/>
                <a:gd name="connsiteY8" fmla="*/ 42863 h 83820"/>
                <a:gd name="connsiteX9" fmla="*/ 42291 w 84581"/>
                <a:gd name="connsiteY9" fmla="*/ 3048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1" h="83820">
                  <a:moveTo>
                    <a:pt x="42291" y="83820"/>
                  </a:moveTo>
                  <a:cubicBezTo>
                    <a:pt x="65341" y="83820"/>
                    <a:pt x="84582" y="64770"/>
                    <a:pt x="84582" y="41910"/>
                  </a:cubicBezTo>
                  <a:cubicBezTo>
                    <a:pt x="84582" y="19050"/>
                    <a:pt x="65341" y="0"/>
                    <a:pt x="42291" y="0"/>
                  </a:cubicBezTo>
                  <a:cubicBezTo>
                    <a:pt x="19240" y="0"/>
                    <a:pt x="0" y="19050"/>
                    <a:pt x="0" y="41910"/>
                  </a:cubicBezTo>
                  <a:cubicBezTo>
                    <a:pt x="0" y="64770"/>
                    <a:pt x="19240" y="83820"/>
                    <a:pt x="42291" y="83820"/>
                  </a:cubicBezTo>
                  <a:close/>
                  <a:moveTo>
                    <a:pt x="42291" y="30480"/>
                  </a:moveTo>
                  <a:cubicBezTo>
                    <a:pt x="49054" y="30480"/>
                    <a:pt x="54769" y="36195"/>
                    <a:pt x="54769" y="42863"/>
                  </a:cubicBezTo>
                  <a:cubicBezTo>
                    <a:pt x="54769" y="49530"/>
                    <a:pt x="48958" y="55245"/>
                    <a:pt x="42291" y="55245"/>
                  </a:cubicBezTo>
                  <a:cubicBezTo>
                    <a:pt x="35623" y="55245"/>
                    <a:pt x="29813" y="49530"/>
                    <a:pt x="29813" y="42863"/>
                  </a:cubicBezTo>
                  <a:cubicBezTo>
                    <a:pt x="29813" y="36195"/>
                    <a:pt x="35623" y="30480"/>
                    <a:pt x="42291" y="30480"/>
                  </a:cubicBezTo>
                  <a:close/>
                </a:path>
              </a:pathLst>
            </a:custGeom>
            <a:grpFill/>
            <a:ln w="952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D657AFE7-25B4-351E-CD78-73EB2DF70171}"/>
                </a:ext>
              </a:extLst>
            </p:cNvPr>
            <p:cNvSpPr/>
            <p:nvPr/>
          </p:nvSpPr>
          <p:spPr>
            <a:xfrm>
              <a:off x="8568689" y="2325476"/>
              <a:ext cx="144208" cy="243839"/>
            </a:xfrm>
            <a:custGeom>
              <a:avLst/>
              <a:gdLst>
                <a:gd name="connsiteX0" fmla="*/ 0 w 144208"/>
                <a:gd name="connsiteY0" fmla="*/ 172402 h 243839"/>
                <a:gd name="connsiteX1" fmla="*/ 72104 w 144208"/>
                <a:gd name="connsiteY1" fmla="*/ 243840 h 243839"/>
                <a:gd name="connsiteX2" fmla="*/ 144208 w 144208"/>
                <a:gd name="connsiteY2" fmla="*/ 172402 h 243839"/>
                <a:gd name="connsiteX3" fmla="*/ 144208 w 144208"/>
                <a:gd name="connsiteY3" fmla="*/ 0 h 243839"/>
                <a:gd name="connsiteX4" fmla="*/ 0 w 144208"/>
                <a:gd name="connsiteY4" fmla="*/ 0 h 243839"/>
                <a:gd name="connsiteX5" fmla="*/ 0 w 144208"/>
                <a:gd name="connsiteY5" fmla="*/ 172402 h 243839"/>
                <a:gd name="connsiteX6" fmla="*/ 72104 w 144208"/>
                <a:gd name="connsiteY6" fmla="*/ 41910 h 243839"/>
                <a:gd name="connsiteX7" fmla="*/ 126016 w 144208"/>
                <a:gd name="connsiteY7" fmla="*/ 95250 h 243839"/>
                <a:gd name="connsiteX8" fmla="*/ 72104 w 144208"/>
                <a:gd name="connsiteY8" fmla="*/ 148590 h 243839"/>
                <a:gd name="connsiteX9" fmla="*/ 18193 w 144208"/>
                <a:gd name="connsiteY9" fmla="*/ 95250 h 243839"/>
                <a:gd name="connsiteX10" fmla="*/ 72104 w 144208"/>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08" h="243839">
                  <a:moveTo>
                    <a:pt x="0" y="172402"/>
                  </a:moveTo>
                  <a:cubicBezTo>
                    <a:pt x="0" y="211455"/>
                    <a:pt x="32671" y="243840"/>
                    <a:pt x="72104" y="243840"/>
                  </a:cubicBezTo>
                  <a:cubicBezTo>
                    <a:pt x="111538" y="243840"/>
                    <a:pt x="144208" y="211455"/>
                    <a:pt x="144208" y="172402"/>
                  </a:cubicBezTo>
                  <a:lnTo>
                    <a:pt x="144208" y="0"/>
                  </a:lnTo>
                  <a:lnTo>
                    <a:pt x="0" y="0"/>
                  </a:lnTo>
                  <a:lnTo>
                    <a:pt x="0" y="172402"/>
                  </a:lnTo>
                  <a:close/>
                  <a:moveTo>
                    <a:pt x="72104" y="41910"/>
                  </a:moveTo>
                  <a:cubicBezTo>
                    <a:pt x="101917" y="41910"/>
                    <a:pt x="126016" y="65723"/>
                    <a:pt x="126016" y="95250"/>
                  </a:cubicBezTo>
                  <a:cubicBezTo>
                    <a:pt x="126016" y="124777"/>
                    <a:pt x="102013" y="148590"/>
                    <a:pt x="72104" y="148590"/>
                  </a:cubicBezTo>
                  <a:cubicBezTo>
                    <a:pt x="42291" y="148590"/>
                    <a:pt x="18193" y="124777"/>
                    <a:pt x="18193" y="95250"/>
                  </a:cubicBezTo>
                  <a:cubicBezTo>
                    <a:pt x="18193" y="65723"/>
                    <a:pt x="42291" y="41910"/>
                    <a:pt x="72104" y="41910"/>
                  </a:cubicBezTo>
                  <a:close/>
                </a:path>
              </a:pathLst>
            </a:custGeom>
            <a:grpFill/>
            <a:ln w="952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7A2CF137-772C-B9CD-2CBD-A7D4534A3723}"/>
                </a:ext>
              </a:extLst>
            </p:cNvPr>
            <p:cNvSpPr/>
            <p:nvPr/>
          </p:nvSpPr>
          <p:spPr>
            <a:xfrm>
              <a:off x="8568689" y="2266421"/>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9FBE4CAD-9617-E77F-DA29-7C44BB8CFE16}"/>
                </a:ext>
              </a:extLst>
            </p:cNvPr>
            <p:cNvSpPr/>
            <p:nvPr/>
          </p:nvSpPr>
          <p:spPr>
            <a:xfrm>
              <a:off x="8743759" y="2117831"/>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31032C8C-4CB5-AE3F-EE38-856FBD4244BA}"/>
                </a:ext>
              </a:extLst>
            </p:cNvPr>
            <p:cNvSpPr/>
            <p:nvPr/>
          </p:nvSpPr>
          <p:spPr>
            <a:xfrm>
              <a:off x="8503252" y="2117831"/>
              <a:ext cx="17335" cy="17144"/>
            </a:xfrm>
            <a:custGeom>
              <a:avLst/>
              <a:gdLst>
                <a:gd name="connsiteX0" fmla="*/ 17335 w 17335"/>
                <a:gd name="connsiteY0" fmla="*/ 8573 h 17144"/>
                <a:gd name="connsiteX1" fmla="*/ 8668 w 17335"/>
                <a:gd name="connsiteY1" fmla="*/ 17145 h 17144"/>
                <a:gd name="connsiteX2" fmla="*/ 0 w 17335"/>
                <a:gd name="connsiteY2" fmla="*/ 8573 h 17144"/>
                <a:gd name="connsiteX3" fmla="*/ 8668 w 17335"/>
                <a:gd name="connsiteY3" fmla="*/ 0 h 17144"/>
                <a:gd name="connsiteX4" fmla="*/ 17335 w 17335"/>
                <a:gd name="connsiteY4" fmla="*/ 8573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20390CF0-BDCC-222E-6E84-93B708A8F2DB}"/>
                </a:ext>
              </a:extLst>
            </p:cNvPr>
            <p:cNvSpPr/>
            <p:nvPr/>
          </p:nvSpPr>
          <p:spPr>
            <a:xfrm>
              <a:off x="8762046" y="2510261"/>
              <a:ext cx="17335" cy="17144"/>
            </a:xfrm>
            <a:custGeom>
              <a:avLst/>
              <a:gdLst>
                <a:gd name="connsiteX0" fmla="*/ 8668 w 17335"/>
                <a:gd name="connsiteY0" fmla="*/ 0 h 17144"/>
                <a:gd name="connsiteX1" fmla="*/ 17336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A4514212-BC62-0D80-92C6-828E51BD8F42}"/>
                </a:ext>
              </a:extLst>
            </p:cNvPr>
            <p:cNvSpPr/>
            <p:nvPr/>
          </p:nvSpPr>
          <p:spPr>
            <a:xfrm>
              <a:off x="8514778" y="2415011"/>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35304002-2576-175A-64CD-20BEC4FE98B4}"/>
                </a:ext>
              </a:extLst>
            </p:cNvPr>
            <p:cNvSpPr/>
            <p:nvPr/>
          </p:nvSpPr>
          <p:spPr>
            <a:xfrm>
              <a:off x="8436863" y="2534073"/>
              <a:ext cx="17335" cy="17144"/>
            </a:xfrm>
            <a:custGeom>
              <a:avLst/>
              <a:gdLst>
                <a:gd name="connsiteX0" fmla="*/ 8668 w 17335"/>
                <a:gd name="connsiteY0" fmla="*/ 0 h 17144"/>
                <a:gd name="connsiteX1" fmla="*/ 17335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8651C783-DBE9-F681-AB86-E2AB45160D53}"/>
                </a:ext>
              </a:extLst>
            </p:cNvPr>
            <p:cNvSpPr/>
            <p:nvPr/>
          </p:nvSpPr>
          <p:spPr>
            <a:xfrm>
              <a:off x="8262746" y="211116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4DD28148-2915-2DF3-DB38-2ADC501B33E3}"/>
                </a:ext>
              </a:extLst>
            </p:cNvPr>
            <p:cNvSpPr/>
            <p:nvPr/>
          </p:nvSpPr>
          <p:spPr>
            <a:xfrm>
              <a:off x="8257031" y="2343573"/>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grpSp>
      <p:sp>
        <p:nvSpPr>
          <p:cNvPr id="251" name="TextBox 250">
            <a:extLst>
              <a:ext uri="{FF2B5EF4-FFF2-40B4-BE49-F238E27FC236}">
                <a16:creationId xmlns:a16="http://schemas.microsoft.com/office/drawing/2014/main" id="{ED1E335A-B438-FD66-4501-A0EFD661C520}"/>
              </a:ext>
            </a:extLst>
          </p:cNvPr>
          <p:cNvSpPr txBox="1"/>
          <p:nvPr/>
        </p:nvSpPr>
        <p:spPr>
          <a:xfrm>
            <a:off x="1195527" y="2099518"/>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sp>
        <p:nvSpPr>
          <p:cNvPr id="252" name="TextBox 251">
            <a:extLst>
              <a:ext uri="{FF2B5EF4-FFF2-40B4-BE49-F238E27FC236}">
                <a16:creationId xmlns:a16="http://schemas.microsoft.com/office/drawing/2014/main" id="{AE36E691-1901-0458-7D5F-FC43B1FDF3E1}"/>
              </a:ext>
            </a:extLst>
          </p:cNvPr>
          <p:cNvSpPr txBox="1"/>
          <p:nvPr/>
        </p:nvSpPr>
        <p:spPr>
          <a:xfrm>
            <a:off x="4922217" y="4528036"/>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sp>
        <p:nvSpPr>
          <p:cNvPr id="253" name="TextBox 252">
            <a:extLst>
              <a:ext uri="{FF2B5EF4-FFF2-40B4-BE49-F238E27FC236}">
                <a16:creationId xmlns:a16="http://schemas.microsoft.com/office/drawing/2014/main" id="{40EBC34D-62A5-D1DD-070B-036A785BA0FF}"/>
              </a:ext>
            </a:extLst>
          </p:cNvPr>
          <p:cNvSpPr txBox="1"/>
          <p:nvPr/>
        </p:nvSpPr>
        <p:spPr>
          <a:xfrm>
            <a:off x="1195527" y="4513530"/>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grpSp>
        <p:nvGrpSpPr>
          <p:cNvPr id="254" name="Group 253">
            <a:extLst>
              <a:ext uri="{FF2B5EF4-FFF2-40B4-BE49-F238E27FC236}">
                <a16:creationId xmlns:a16="http://schemas.microsoft.com/office/drawing/2014/main" id="{80984CF3-CB76-19FF-3A4F-8165F309B91F}"/>
              </a:ext>
            </a:extLst>
          </p:cNvPr>
          <p:cNvGrpSpPr/>
          <p:nvPr/>
        </p:nvGrpSpPr>
        <p:grpSpPr>
          <a:xfrm>
            <a:off x="2688451" y="653167"/>
            <a:ext cx="3364697" cy="428482"/>
            <a:chOff x="2239637" y="3399958"/>
            <a:chExt cx="3364697" cy="428482"/>
          </a:xfrm>
        </p:grpSpPr>
        <p:pic>
          <p:nvPicPr>
            <p:cNvPr id="255" name="Picture 254">
              <a:extLst>
                <a:ext uri="{FF2B5EF4-FFF2-40B4-BE49-F238E27FC236}">
                  <a16:creationId xmlns:a16="http://schemas.microsoft.com/office/drawing/2014/main" id="{DDD44C47-158C-601D-7F2D-1902B6E3B2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256" name="Picture 255">
              <a:extLst>
                <a:ext uri="{FF2B5EF4-FFF2-40B4-BE49-F238E27FC236}">
                  <a16:creationId xmlns:a16="http://schemas.microsoft.com/office/drawing/2014/main" id="{7950F17E-B5A2-80C1-1FA7-2A044CE0CB7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257" name="Picture 256">
              <a:extLst>
                <a:ext uri="{FF2B5EF4-FFF2-40B4-BE49-F238E27FC236}">
                  <a16:creationId xmlns:a16="http://schemas.microsoft.com/office/drawing/2014/main" id="{95A85A17-27C5-CCCC-B366-79A5E2F0DB0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258" name="Picture 257">
              <a:extLst>
                <a:ext uri="{FF2B5EF4-FFF2-40B4-BE49-F238E27FC236}">
                  <a16:creationId xmlns:a16="http://schemas.microsoft.com/office/drawing/2014/main" id="{EABAD5E1-1EF5-BD41-C551-303DCF31340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259" name="Picture 258">
              <a:extLst>
                <a:ext uri="{FF2B5EF4-FFF2-40B4-BE49-F238E27FC236}">
                  <a16:creationId xmlns:a16="http://schemas.microsoft.com/office/drawing/2014/main" id="{31F2AA3B-ED97-D911-DDB6-A659B598444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260" name="Picture 259">
              <a:extLst>
                <a:ext uri="{FF2B5EF4-FFF2-40B4-BE49-F238E27FC236}">
                  <a16:creationId xmlns:a16="http://schemas.microsoft.com/office/drawing/2014/main" id="{FDCDEBA2-8E8A-62C6-2913-98AB121A70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261" name="Picture 260">
              <a:extLst>
                <a:ext uri="{FF2B5EF4-FFF2-40B4-BE49-F238E27FC236}">
                  <a16:creationId xmlns:a16="http://schemas.microsoft.com/office/drawing/2014/main" id="{0020B782-D147-4984-5B46-F2FCC996C77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262" name="TextBox 261">
            <a:extLst>
              <a:ext uri="{FF2B5EF4-FFF2-40B4-BE49-F238E27FC236}">
                <a16:creationId xmlns:a16="http://schemas.microsoft.com/office/drawing/2014/main" id="{25639040-5A85-2CBB-D11E-99BD4E1C5A04}"/>
              </a:ext>
            </a:extLst>
          </p:cNvPr>
          <p:cNvSpPr txBox="1"/>
          <p:nvPr/>
        </p:nvSpPr>
        <p:spPr>
          <a:xfrm>
            <a:off x="2766426" y="593052"/>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Tree>
    <p:extLst>
      <p:ext uri="{BB962C8B-B14F-4D97-AF65-F5344CB8AC3E}">
        <p14:creationId xmlns:p14="http://schemas.microsoft.com/office/powerpoint/2010/main" val="2054751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4"/>
                                        </p:tgtEl>
                                        <p:attrNameLst>
                                          <p:attrName>style.visibility</p:attrName>
                                        </p:attrNameLst>
                                      </p:cBhvr>
                                      <p:to>
                                        <p:strVal val="visible"/>
                                      </p:to>
                                    </p:set>
                                    <p:anim calcmode="lin" valueType="num">
                                      <p:cBhvr>
                                        <p:cTn id="11" dur="500" fill="hold"/>
                                        <p:tgtEl>
                                          <p:spTgt spid="254"/>
                                        </p:tgtEl>
                                        <p:attrNameLst>
                                          <p:attrName>ppt_w</p:attrName>
                                        </p:attrNameLst>
                                      </p:cBhvr>
                                      <p:tavLst>
                                        <p:tav tm="0">
                                          <p:val>
                                            <p:fltVal val="0"/>
                                          </p:val>
                                        </p:tav>
                                        <p:tav tm="100000">
                                          <p:val>
                                            <p:strVal val="#ppt_w"/>
                                          </p:val>
                                        </p:tav>
                                      </p:tavLst>
                                    </p:anim>
                                    <p:anim calcmode="lin" valueType="num">
                                      <p:cBhvr>
                                        <p:cTn id="12" dur="500" fill="hold"/>
                                        <p:tgtEl>
                                          <p:spTgt spid="254"/>
                                        </p:tgtEl>
                                        <p:attrNameLst>
                                          <p:attrName>ppt_h</p:attrName>
                                        </p:attrNameLst>
                                      </p:cBhvr>
                                      <p:tavLst>
                                        <p:tav tm="0">
                                          <p:val>
                                            <p:fltVal val="0"/>
                                          </p:val>
                                        </p:tav>
                                        <p:tav tm="100000">
                                          <p:val>
                                            <p:strVal val="#ppt_h"/>
                                          </p:val>
                                        </p:tav>
                                      </p:tavLst>
                                    </p:anim>
                                    <p:animEffect transition="in" filter="fade">
                                      <p:cBhvr>
                                        <p:cTn id="13" dur="500"/>
                                        <p:tgtEl>
                                          <p:spTgt spid="25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62"/>
                                        </p:tgtEl>
                                        <p:attrNameLst>
                                          <p:attrName>style.visibility</p:attrName>
                                        </p:attrNameLst>
                                      </p:cBhvr>
                                      <p:to>
                                        <p:strVal val="visible"/>
                                      </p:to>
                                    </p:set>
                                    <p:anim calcmode="lin" valueType="num">
                                      <p:cBhvr>
                                        <p:cTn id="17" dur="500" fill="hold"/>
                                        <p:tgtEl>
                                          <p:spTgt spid="262"/>
                                        </p:tgtEl>
                                        <p:attrNameLst>
                                          <p:attrName>ppt_w</p:attrName>
                                        </p:attrNameLst>
                                      </p:cBhvr>
                                      <p:tavLst>
                                        <p:tav tm="0">
                                          <p:val>
                                            <p:fltVal val="0"/>
                                          </p:val>
                                        </p:tav>
                                        <p:tav tm="100000">
                                          <p:val>
                                            <p:strVal val="#ppt_w"/>
                                          </p:val>
                                        </p:tav>
                                      </p:tavLst>
                                    </p:anim>
                                    <p:anim calcmode="lin" valueType="num">
                                      <p:cBhvr>
                                        <p:cTn id="18" dur="500" fill="hold"/>
                                        <p:tgtEl>
                                          <p:spTgt spid="262"/>
                                        </p:tgtEl>
                                        <p:attrNameLst>
                                          <p:attrName>ppt_h</p:attrName>
                                        </p:attrNameLst>
                                      </p:cBhvr>
                                      <p:tavLst>
                                        <p:tav tm="0">
                                          <p:val>
                                            <p:fltVal val="0"/>
                                          </p:val>
                                        </p:tav>
                                        <p:tav tm="100000">
                                          <p:val>
                                            <p:strVal val="#ppt_h"/>
                                          </p:val>
                                        </p:tav>
                                      </p:tavLst>
                                    </p:anim>
                                    <p:animEffect transition="in" filter="fade">
                                      <p:cBhvr>
                                        <p:cTn id="19" dur="500"/>
                                        <p:tgtEl>
                                          <p:spTgt spid="26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29"/>
                                        </p:tgtEl>
                                        <p:attrNameLst>
                                          <p:attrName>style.visibility</p:attrName>
                                        </p:attrNameLst>
                                      </p:cBhvr>
                                      <p:to>
                                        <p:strVal val="visible"/>
                                      </p:to>
                                    </p:set>
                                    <p:anim calcmode="lin" valueType="num">
                                      <p:cBhvr>
                                        <p:cTn id="23" dur="500" fill="hold"/>
                                        <p:tgtEl>
                                          <p:spTgt spid="229"/>
                                        </p:tgtEl>
                                        <p:attrNameLst>
                                          <p:attrName>ppt_w</p:attrName>
                                        </p:attrNameLst>
                                      </p:cBhvr>
                                      <p:tavLst>
                                        <p:tav tm="0">
                                          <p:val>
                                            <p:fltVal val="0"/>
                                          </p:val>
                                        </p:tav>
                                        <p:tav tm="100000">
                                          <p:val>
                                            <p:strVal val="#ppt_w"/>
                                          </p:val>
                                        </p:tav>
                                      </p:tavLst>
                                    </p:anim>
                                    <p:anim calcmode="lin" valueType="num">
                                      <p:cBhvr>
                                        <p:cTn id="24" dur="500" fill="hold"/>
                                        <p:tgtEl>
                                          <p:spTgt spid="229"/>
                                        </p:tgtEl>
                                        <p:attrNameLst>
                                          <p:attrName>ppt_h</p:attrName>
                                        </p:attrNameLst>
                                      </p:cBhvr>
                                      <p:tavLst>
                                        <p:tav tm="0">
                                          <p:val>
                                            <p:fltVal val="0"/>
                                          </p:val>
                                        </p:tav>
                                        <p:tav tm="100000">
                                          <p:val>
                                            <p:strVal val="#ppt_h"/>
                                          </p:val>
                                        </p:tav>
                                      </p:tavLst>
                                    </p:anim>
                                    <p:animEffect transition="in" filter="fade">
                                      <p:cBhvr>
                                        <p:cTn id="25" dur="500"/>
                                        <p:tgtEl>
                                          <p:spTgt spid="22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91"/>
                                        </p:tgtEl>
                                        <p:attrNameLst>
                                          <p:attrName>style.visibility</p:attrName>
                                        </p:attrNameLst>
                                      </p:cBhvr>
                                      <p:to>
                                        <p:strVal val="visible"/>
                                      </p:to>
                                    </p:set>
                                    <p:anim calcmode="lin" valueType="num">
                                      <p:cBhvr>
                                        <p:cTn id="29" dur="500" fill="hold"/>
                                        <p:tgtEl>
                                          <p:spTgt spid="191"/>
                                        </p:tgtEl>
                                        <p:attrNameLst>
                                          <p:attrName>ppt_w</p:attrName>
                                        </p:attrNameLst>
                                      </p:cBhvr>
                                      <p:tavLst>
                                        <p:tav tm="0">
                                          <p:val>
                                            <p:fltVal val="0"/>
                                          </p:val>
                                        </p:tav>
                                        <p:tav tm="100000">
                                          <p:val>
                                            <p:strVal val="#ppt_w"/>
                                          </p:val>
                                        </p:tav>
                                      </p:tavLst>
                                    </p:anim>
                                    <p:anim calcmode="lin" valueType="num">
                                      <p:cBhvr>
                                        <p:cTn id="30" dur="500" fill="hold"/>
                                        <p:tgtEl>
                                          <p:spTgt spid="191"/>
                                        </p:tgtEl>
                                        <p:attrNameLst>
                                          <p:attrName>ppt_h</p:attrName>
                                        </p:attrNameLst>
                                      </p:cBhvr>
                                      <p:tavLst>
                                        <p:tav tm="0">
                                          <p:val>
                                            <p:fltVal val="0"/>
                                          </p:val>
                                        </p:tav>
                                        <p:tav tm="100000">
                                          <p:val>
                                            <p:strVal val="#ppt_h"/>
                                          </p:val>
                                        </p:tav>
                                      </p:tavLst>
                                    </p:anim>
                                    <p:animEffect transition="in" filter="fade">
                                      <p:cBhvr>
                                        <p:cTn id="31" dur="500"/>
                                        <p:tgtEl>
                                          <p:spTgt spid="191"/>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71"/>
                                        </p:tgtEl>
                                        <p:attrNameLst>
                                          <p:attrName>style.visibility</p:attrName>
                                        </p:attrNameLst>
                                      </p:cBhvr>
                                      <p:to>
                                        <p:strVal val="visible"/>
                                      </p:to>
                                    </p:set>
                                    <p:anim calcmode="lin" valueType="num">
                                      <p:cBhvr>
                                        <p:cTn id="35" dur="500" fill="hold"/>
                                        <p:tgtEl>
                                          <p:spTgt spid="171"/>
                                        </p:tgtEl>
                                        <p:attrNameLst>
                                          <p:attrName>ppt_w</p:attrName>
                                        </p:attrNameLst>
                                      </p:cBhvr>
                                      <p:tavLst>
                                        <p:tav tm="0">
                                          <p:val>
                                            <p:fltVal val="0"/>
                                          </p:val>
                                        </p:tav>
                                        <p:tav tm="100000">
                                          <p:val>
                                            <p:strVal val="#ppt_w"/>
                                          </p:val>
                                        </p:tav>
                                      </p:tavLst>
                                    </p:anim>
                                    <p:anim calcmode="lin" valueType="num">
                                      <p:cBhvr>
                                        <p:cTn id="36" dur="500" fill="hold"/>
                                        <p:tgtEl>
                                          <p:spTgt spid="171"/>
                                        </p:tgtEl>
                                        <p:attrNameLst>
                                          <p:attrName>ppt_h</p:attrName>
                                        </p:attrNameLst>
                                      </p:cBhvr>
                                      <p:tavLst>
                                        <p:tav tm="0">
                                          <p:val>
                                            <p:fltVal val="0"/>
                                          </p:val>
                                        </p:tav>
                                        <p:tav tm="100000">
                                          <p:val>
                                            <p:strVal val="#ppt_h"/>
                                          </p:val>
                                        </p:tav>
                                      </p:tavLst>
                                    </p:anim>
                                    <p:animEffect transition="in" filter="fade">
                                      <p:cBhvr>
                                        <p:cTn id="37" dur="500"/>
                                        <p:tgtEl>
                                          <p:spTgt spid="171"/>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06"/>
                                        </p:tgtEl>
                                        <p:attrNameLst>
                                          <p:attrName>style.visibility</p:attrName>
                                        </p:attrNameLst>
                                      </p:cBhvr>
                                      <p:to>
                                        <p:strVal val="visible"/>
                                      </p:to>
                                    </p:set>
                                    <p:anim calcmode="lin" valueType="num">
                                      <p:cBhvr>
                                        <p:cTn id="41" dur="500" fill="hold"/>
                                        <p:tgtEl>
                                          <p:spTgt spid="206"/>
                                        </p:tgtEl>
                                        <p:attrNameLst>
                                          <p:attrName>ppt_w</p:attrName>
                                        </p:attrNameLst>
                                      </p:cBhvr>
                                      <p:tavLst>
                                        <p:tav tm="0">
                                          <p:val>
                                            <p:fltVal val="0"/>
                                          </p:val>
                                        </p:tav>
                                        <p:tav tm="100000">
                                          <p:val>
                                            <p:strVal val="#ppt_w"/>
                                          </p:val>
                                        </p:tav>
                                      </p:tavLst>
                                    </p:anim>
                                    <p:anim calcmode="lin" valueType="num">
                                      <p:cBhvr>
                                        <p:cTn id="42" dur="500" fill="hold"/>
                                        <p:tgtEl>
                                          <p:spTgt spid="206"/>
                                        </p:tgtEl>
                                        <p:attrNameLst>
                                          <p:attrName>ppt_h</p:attrName>
                                        </p:attrNameLst>
                                      </p:cBhvr>
                                      <p:tavLst>
                                        <p:tav tm="0">
                                          <p:val>
                                            <p:fltVal val="0"/>
                                          </p:val>
                                        </p:tav>
                                        <p:tav tm="100000">
                                          <p:val>
                                            <p:strVal val="#ppt_h"/>
                                          </p:val>
                                        </p:tav>
                                      </p:tavLst>
                                    </p:anim>
                                    <p:animEffect transition="in" filter="fade">
                                      <p:cBhvr>
                                        <p:cTn id="43" dur="500"/>
                                        <p:tgtEl>
                                          <p:spTgt spid="206"/>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70"/>
                                        </p:tgtEl>
                                        <p:attrNameLst>
                                          <p:attrName>style.visibility</p:attrName>
                                        </p:attrNameLst>
                                      </p:cBhvr>
                                      <p:to>
                                        <p:strVal val="visible"/>
                                      </p:to>
                                    </p:set>
                                    <p:animEffect transition="in" filter="wipe(down)">
                                      <p:cBhvr>
                                        <p:cTn id="47" dur="500"/>
                                        <p:tgtEl>
                                          <p:spTgt spid="170"/>
                                        </p:tgtEl>
                                      </p:cBhvr>
                                    </p:animEffect>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251"/>
                                        </p:tgtEl>
                                        <p:attrNameLst>
                                          <p:attrName>style.visibility</p:attrName>
                                        </p:attrNameLst>
                                      </p:cBhvr>
                                      <p:to>
                                        <p:strVal val="visible"/>
                                      </p:to>
                                    </p:set>
                                    <p:animEffect transition="in" filter="wipe(down)">
                                      <p:cBhvr>
                                        <p:cTn id="51" dur="500"/>
                                        <p:tgtEl>
                                          <p:spTgt spid="251"/>
                                        </p:tgtEl>
                                      </p:cBhvr>
                                    </p:animEffect>
                                  </p:childTnLst>
                                </p:cTn>
                              </p:par>
                            </p:childTnLst>
                          </p:cTn>
                        </p:par>
                        <p:par>
                          <p:cTn id="52" fill="hold">
                            <p:stCondLst>
                              <p:cond delay="4500"/>
                            </p:stCondLst>
                            <p:childTnLst>
                              <p:par>
                                <p:cTn id="53" presetID="22" presetClass="entr" presetSubtype="4" fill="hold" grpId="0" nodeType="afterEffect">
                                  <p:stCondLst>
                                    <p:cond delay="0"/>
                                  </p:stCondLst>
                                  <p:childTnLst>
                                    <p:set>
                                      <p:cBhvr>
                                        <p:cTn id="54" dur="1" fill="hold">
                                          <p:stCondLst>
                                            <p:cond delay="0"/>
                                          </p:stCondLst>
                                        </p:cTn>
                                        <p:tgtEl>
                                          <p:spTgt spid="252"/>
                                        </p:tgtEl>
                                        <p:attrNameLst>
                                          <p:attrName>style.visibility</p:attrName>
                                        </p:attrNameLst>
                                      </p:cBhvr>
                                      <p:to>
                                        <p:strVal val="visible"/>
                                      </p:to>
                                    </p:set>
                                    <p:animEffect transition="in" filter="wipe(down)">
                                      <p:cBhvr>
                                        <p:cTn id="55" dur="500"/>
                                        <p:tgtEl>
                                          <p:spTgt spid="252"/>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253"/>
                                        </p:tgtEl>
                                        <p:attrNameLst>
                                          <p:attrName>style.visibility</p:attrName>
                                        </p:attrNameLst>
                                      </p:cBhvr>
                                      <p:to>
                                        <p:strVal val="visible"/>
                                      </p:to>
                                    </p:set>
                                    <p:animEffect transition="in" filter="wipe(down)">
                                      <p:cBhvr>
                                        <p:cTn id="59"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251" grpId="0"/>
      <p:bldP spid="252" grpId="0"/>
      <p:bldP spid="253" grpId="0"/>
      <p:bldP spid="2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EA8B2FC-3AB9-3431-D035-B04706908C7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7999" y="1320800"/>
            <a:ext cx="11176001" cy="5109027"/>
          </a:xfrm>
          <a:prstGeom prst="rect">
            <a:avLst/>
          </a:prstGeom>
        </p:spPr>
      </p:pic>
      <p:sp>
        <p:nvSpPr>
          <p:cNvPr id="3" name="TextBox 2">
            <a:extLst>
              <a:ext uri="{FF2B5EF4-FFF2-40B4-BE49-F238E27FC236}">
                <a16:creationId xmlns:a16="http://schemas.microsoft.com/office/drawing/2014/main" id="{5FC43DB2-5B64-EA92-1517-C5E5DE17AE12}"/>
              </a:ext>
            </a:extLst>
          </p:cNvPr>
          <p:cNvSpPr txBox="1"/>
          <p:nvPr/>
        </p:nvSpPr>
        <p:spPr>
          <a:xfrm>
            <a:off x="2743135" y="636214"/>
            <a:ext cx="6705727" cy="938719"/>
          </a:xfrm>
          <a:prstGeom prst="rect">
            <a:avLst/>
          </a:prstGeom>
          <a:noFill/>
        </p:spPr>
        <p:txBody>
          <a:bodyPr wrap="square">
            <a:spAutoFit/>
          </a:bodyPr>
          <a:lstStyle/>
          <a:p>
            <a:pPr algn="ctr" rtl="1">
              <a:lnSpc>
                <a:spcPct val="150000"/>
              </a:lnSpc>
              <a:spcBef>
                <a:spcPct val="0"/>
              </a:spcBef>
              <a:buNone/>
            </a:pPr>
            <a:r>
              <a:rPr lang="fa-IR" altLang="en-US" sz="4000" b="1" dirty="0">
                <a:latin typeface="Damavand ExtraBold" panose="00000900000000000000" pitchFamily="2" charset="-78"/>
                <a:cs typeface="B Titr" panose="00000700000000000000" pitchFamily="2" charset="-78"/>
              </a:rPr>
              <a:t>تیتر عنوان در این قسمت وارد نمایید</a:t>
            </a:r>
            <a:endParaRPr lang="fa-IR" altLang="en-US" sz="2400" b="1" dirty="0">
              <a:latin typeface="Damavand ExtraBold" panose="00000900000000000000" pitchFamily="2" charset="-78"/>
              <a:cs typeface="B Titr" panose="00000700000000000000" pitchFamily="2" charset="-78"/>
            </a:endParaRPr>
          </a:p>
        </p:txBody>
      </p:sp>
    </p:spTree>
    <p:extLst>
      <p:ext uri="{BB962C8B-B14F-4D97-AF65-F5344CB8AC3E}">
        <p14:creationId xmlns:p14="http://schemas.microsoft.com/office/powerpoint/2010/main" val="16804672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0533F6E-A6C7-1E82-7817-290DBE81D2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7071" y="2644876"/>
            <a:ext cx="5688314" cy="3792209"/>
          </a:xfrm>
          <a:prstGeom prst="rect">
            <a:avLst/>
          </a:prstGeom>
        </p:spPr>
      </p:pic>
      <p:grpSp>
        <p:nvGrpSpPr>
          <p:cNvPr id="10" name="Group 9">
            <a:extLst>
              <a:ext uri="{FF2B5EF4-FFF2-40B4-BE49-F238E27FC236}">
                <a16:creationId xmlns:a16="http://schemas.microsoft.com/office/drawing/2014/main" id="{2E4A1FDB-90E6-6582-5AC2-BEE36C00FBCB}"/>
              </a:ext>
            </a:extLst>
          </p:cNvPr>
          <p:cNvGrpSpPr/>
          <p:nvPr/>
        </p:nvGrpSpPr>
        <p:grpSpPr>
          <a:xfrm>
            <a:off x="7846573" y="781673"/>
            <a:ext cx="3364697" cy="428482"/>
            <a:chOff x="2239637" y="3399958"/>
            <a:chExt cx="3364697" cy="428482"/>
          </a:xfrm>
        </p:grpSpPr>
        <p:pic>
          <p:nvPicPr>
            <p:cNvPr id="11" name="Picture 10">
              <a:extLst>
                <a:ext uri="{FF2B5EF4-FFF2-40B4-BE49-F238E27FC236}">
                  <a16:creationId xmlns:a16="http://schemas.microsoft.com/office/drawing/2014/main" id="{21E57282-CFB7-F336-62DD-0B5C2E7DAD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12" name="Picture 11">
              <a:extLst>
                <a:ext uri="{FF2B5EF4-FFF2-40B4-BE49-F238E27FC236}">
                  <a16:creationId xmlns:a16="http://schemas.microsoft.com/office/drawing/2014/main" id="{AB1AEC47-0AC2-2A30-A8A2-51FB53D60D8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3" name="Picture 12">
              <a:extLst>
                <a:ext uri="{FF2B5EF4-FFF2-40B4-BE49-F238E27FC236}">
                  <a16:creationId xmlns:a16="http://schemas.microsoft.com/office/drawing/2014/main" id="{C879C0D6-3E49-566C-D466-2F5F821F062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4" name="Picture 13">
              <a:extLst>
                <a:ext uri="{FF2B5EF4-FFF2-40B4-BE49-F238E27FC236}">
                  <a16:creationId xmlns:a16="http://schemas.microsoft.com/office/drawing/2014/main" id="{B5E81C71-D5D7-800E-4217-5B5FEB69ABC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5" name="Picture 14">
              <a:extLst>
                <a:ext uri="{FF2B5EF4-FFF2-40B4-BE49-F238E27FC236}">
                  <a16:creationId xmlns:a16="http://schemas.microsoft.com/office/drawing/2014/main" id="{43860445-9351-FC09-03A7-57F602D3B83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6" name="Picture 15">
              <a:extLst>
                <a:ext uri="{FF2B5EF4-FFF2-40B4-BE49-F238E27FC236}">
                  <a16:creationId xmlns:a16="http://schemas.microsoft.com/office/drawing/2014/main" id="{DB2E5E58-5E4A-1095-75A1-5E31FB02B2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7" name="Picture 16">
              <a:extLst>
                <a:ext uri="{FF2B5EF4-FFF2-40B4-BE49-F238E27FC236}">
                  <a16:creationId xmlns:a16="http://schemas.microsoft.com/office/drawing/2014/main" id="{8D662206-23D8-008D-D6EF-222FBC33EA1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8" name="TextBox 17">
            <a:extLst>
              <a:ext uri="{FF2B5EF4-FFF2-40B4-BE49-F238E27FC236}">
                <a16:creationId xmlns:a16="http://schemas.microsoft.com/office/drawing/2014/main" id="{BB90D1B6-A3FF-80CF-F3DB-E90AED1C6A6F}"/>
              </a:ext>
            </a:extLst>
          </p:cNvPr>
          <p:cNvSpPr txBox="1"/>
          <p:nvPr/>
        </p:nvSpPr>
        <p:spPr>
          <a:xfrm>
            <a:off x="7924548" y="721558"/>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9" name="TextBox 18">
            <a:extLst>
              <a:ext uri="{FF2B5EF4-FFF2-40B4-BE49-F238E27FC236}">
                <a16:creationId xmlns:a16="http://schemas.microsoft.com/office/drawing/2014/main" id="{BD45DB55-006E-A1B1-2E04-99F046EB4ACF}"/>
              </a:ext>
            </a:extLst>
          </p:cNvPr>
          <p:cNvSpPr txBox="1"/>
          <p:nvPr/>
        </p:nvSpPr>
        <p:spPr>
          <a:xfrm>
            <a:off x="6423602" y="1354787"/>
            <a:ext cx="4872020" cy="5478423"/>
          </a:xfrm>
          <a:prstGeom prst="rect">
            <a:avLst/>
          </a:prstGeom>
          <a:noFill/>
        </p:spPr>
        <p:txBody>
          <a:bodyPr wrap="square">
            <a:spAutoFit/>
          </a:bodyPr>
          <a:lstStyle/>
          <a:p>
            <a:pPr algn="justLow" rtl="1">
              <a:lnSpc>
                <a:spcPct val="3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a:t>
            </a:r>
          </a:p>
          <a:p>
            <a:pPr algn="justLow" rtl="1">
              <a:lnSpc>
                <a:spcPct val="300000"/>
              </a:lnSpc>
            </a:pPr>
            <a:endParaRPr lang="fa-IR" sz="2000" dirty="0">
              <a:solidFill>
                <a:srgbClr val="262626"/>
              </a:solidFill>
              <a:latin typeface="Kalameh" pitchFamily="2" charset="-78"/>
              <a:cs typeface="B Mitra" panose="00000400000000000000" pitchFamily="2" charset="-78"/>
            </a:endParaRPr>
          </a:p>
        </p:txBody>
      </p:sp>
    </p:spTree>
    <p:extLst>
      <p:ext uri="{BB962C8B-B14F-4D97-AF65-F5344CB8AC3E}">
        <p14:creationId xmlns:p14="http://schemas.microsoft.com/office/powerpoint/2010/main" val="31121612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ADA4B4-A1C2-3191-9175-7FFF59FE7191}"/>
              </a:ext>
            </a:extLst>
          </p:cNvPr>
          <p:cNvGrpSpPr/>
          <p:nvPr/>
        </p:nvGrpSpPr>
        <p:grpSpPr>
          <a:xfrm>
            <a:off x="797081" y="2117145"/>
            <a:ext cx="9967872" cy="2623709"/>
            <a:chOff x="1842109" y="1825171"/>
            <a:chExt cx="9967872" cy="2623709"/>
          </a:xfrm>
        </p:grpSpPr>
        <p:grpSp>
          <p:nvGrpSpPr>
            <p:cNvPr id="2" name="Group 1">
              <a:extLst>
                <a:ext uri="{FF2B5EF4-FFF2-40B4-BE49-F238E27FC236}">
                  <a16:creationId xmlns:a16="http://schemas.microsoft.com/office/drawing/2014/main" id="{598FDEE5-E2B4-1E88-59FF-6850E185EA5C}"/>
                </a:ext>
              </a:extLst>
            </p:cNvPr>
            <p:cNvGrpSpPr/>
            <p:nvPr/>
          </p:nvGrpSpPr>
          <p:grpSpPr>
            <a:xfrm>
              <a:off x="4055536" y="1825171"/>
              <a:ext cx="7754445" cy="2623709"/>
              <a:chOff x="4522834" y="3399958"/>
              <a:chExt cx="1266385" cy="428480"/>
            </a:xfrm>
          </p:grpSpPr>
          <p:pic>
            <p:nvPicPr>
              <p:cNvPr id="6" name="Picture 5">
                <a:extLst>
                  <a:ext uri="{FF2B5EF4-FFF2-40B4-BE49-F238E27FC236}">
                    <a16:creationId xmlns:a16="http://schemas.microsoft.com/office/drawing/2014/main" id="{86189E45-08E4-6A8C-162F-B7FDDA5F688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7" name="Picture 6">
                <a:extLst>
                  <a:ext uri="{FF2B5EF4-FFF2-40B4-BE49-F238E27FC236}">
                    <a16:creationId xmlns:a16="http://schemas.microsoft.com/office/drawing/2014/main" id="{CD8E8539-37A7-8188-8D8C-9E36BF618B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61189" y="3399958"/>
                <a:ext cx="628030" cy="428479"/>
              </a:xfrm>
              <a:prstGeom prst="rect">
                <a:avLst/>
              </a:prstGeom>
            </p:spPr>
          </p:pic>
        </p:grpSp>
        <p:grpSp>
          <p:nvGrpSpPr>
            <p:cNvPr id="10" name="Group 9">
              <a:extLst>
                <a:ext uri="{FF2B5EF4-FFF2-40B4-BE49-F238E27FC236}">
                  <a16:creationId xmlns:a16="http://schemas.microsoft.com/office/drawing/2014/main" id="{167E5E7E-D390-1DE8-72B7-46043133CB99}"/>
                </a:ext>
              </a:extLst>
            </p:cNvPr>
            <p:cNvGrpSpPr/>
            <p:nvPr/>
          </p:nvGrpSpPr>
          <p:grpSpPr>
            <a:xfrm flipH="1">
              <a:off x="1842109" y="1825171"/>
              <a:ext cx="7754445" cy="2623709"/>
              <a:chOff x="4337949" y="3399958"/>
              <a:chExt cx="1266385" cy="428480"/>
            </a:xfrm>
          </p:grpSpPr>
          <p:pic>
            <p:nvPicPr>
              <p:cNvPr id="11" name="Picture 10">
                <a:extLst>
                  <a:ext uri="{FF2B5EF4-FFF2-40B4-BE49-F238E27FC236}">
                    <a16:creationId xmlns:a16="http://schemas.microsoft.com/office/drawing/2014/main" id="{F764D743-EB68-5C65-30D2-88E489B45B3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37949" y="3399959"/>
                <a:ext cx="517161" cy="428479"/>
              </a:xfrm>
              <a:prstGeom prst="rect">
                <a:avLst/>
              </a:prstGeom>
            </p:spPr>
          </p:pic>
          <p:pic>
            <p:nvPicPr>
              <p:cNvPr id="12" name="Picture 11">
                <a:extLst>
                  <a:ext uri="{FF2B5EF4-FFF2-40B4-BE49-F238E27FC236}">
                    <a16:creationId xmlns:a16="http://schemas.microsoft.com/office/drawing/2014/main" id="{8B499F2C-08DC-090F-2401-B2012391B9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grpSp>
      </p:grpSp>
      <p:sp>
        <p:nvSpPr>
          <p:cNvPr id="14" name="TextBox 13">
            <a:extLst>
              <a:ext uri="{FF2B5EF4-FFF2-40B4-BE49-F238E27FC236}">
                <a16:creationId xmlns:a16="http://schemas.microsoft.com/office/drawing/2014/main" id="{8F156722-02EB-861D-EF49-9CA9B384713D}"/>
              </a:ext>
            </a:extLst>
          </p:cNvPr>
          <p:cNvSpPr txBox="1"/>
          <p:nvPr/>
        </p:nvSpPr>
        <p:spPr>
          <a:xfrm>
            <a:off x="734845" y="2686996"/>
            <a:ext cx="7081299" cy="1023357"/>
          </a:xfrm>
          <a:prstGeom prst="rect">
            <a:avLst/>
          </a:prstGeom>
          <a:noFill/>
        </p:spPr>
        <p:txBody>
          <a:bodyPr wrap="square">
            <a:spAutoFit/>
          </a:bodyPr>
          <a:lstStyle/>
          <a:p>
            <a:pPr algn="ctr" rtl="1">
              <a:lnSpc>
                <a:spcPct val="150000"/>
              </a:lnSpc>
              <a:spcBef>
                <a:spcPct val="0"/>
              </a:spcBef>
              <a:buNone/>
            </a:pPr>
            <a:r>
              <a:rPr lang="fa-IR" altLang="en-US" sz="4400" b="1" dirty="0">
                <a:latin typeface="Damavand ExtraBold" panose="00000900000000000000" pitchFamily="2" charset="-78"/>
                <a:cs typeface="B Titr" panose="00000700000000000000" pitchFamily="2" charset="-78"/>
              </a:rPr>
              <a:t>تیتر عنوان اصلی را بنویسید</a:t>
            </a:r>
            <a:endParaRPr lang="fa-IR" altLang="en-US" sz="2800" b="1" dirty="0">
              <a:latin typeface="Damavand ExtraBold" panose="00000900000000000000" pitchFamily="2" charset="-78"/>
              <a:cs typeface="B Titr" panose="00000700000000000000" pitchFamily="2" charset="-78"/>
            </a:endParaRPr>
          </a:p>
        </p:txBody>
      </p:sp>
      <p:pic>
        <p:nvPicPr>
          <p:cNvPr id="9" name="Picture 8">
            <a:extLst>
              <a:ext uri="{FF2B5EF4-FFF2-40B4-BE49-F238E27FC236}">
                <a16:creationId xmlns:a16="http://schemas.microsoft.com/office/drawing/2014/main" id="{13B28AF7-1402-BA4C-AFB0-C6C247CDCA9F}"/>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9992" b="89924" l="5278" r="94666">
                        <a14:foregroundMark x1="17302" y1="46444" x2="8806" y2="47925"/>
                        <a14:foregroundMark x1="8806" y1="47925" x2="8016" y2="63082"/>
                        <a14:foregroundMark x1="8016" y1="63082" x2="10471" y2="69898"/>
                        <a14:foregroundMark x1="10471" y1="69898" x2="10471" y2="69898"/>
                        <a14:foregroundMark x1="8524" y1="53641" x2="5306" y2="53048"/>
                        <a14:foregroundMark x1="73469" y1="43819" x2="90404" y2="42337"/>
                        <a14:foregroundMark x1="90404" y1="42337" x2="94666" y2="42337"/>
                        <a14:backgroundMark x1="89190" y1="62405" x2="81089" y2="69179"/>
                        <a14:backgroundMark x1="86367" y1="57578" x2="87440" y2="55080"/>
                        <a14:backgroundMark x1="80610" y1="64014" x2="73666" y2="64310"/>
                        <a14:backgroundMark x1="48857" y1="79128" x2="42506" y2="75021"/>
                      </a14:backgroundRemoval>
                    </a14:imgEffect>
                  </a14:imgLayer>
                </a14:imgProps>
              </a:ext>
              <a:ext uri="{28A0092B-C50C-407E-A947-70E740481C1C}">
                <a14:useLocalDpi xmlns:a14="http://schemas.microsoft.com/office/drawing/2010/main"/>
              </a:ext>
            </a:extLst>
          </a:blip>
          <a:stretch>
            <a:fillRect/>
          </a:stretch>
        </p:blipFill>
        <p:spPr>
          <a:xfrm>
            <a:off x="6920544" y="3195375"/>
            <a:ext cx="3002375" cy="2001583"/>
          </a:xfrm>
          <a:prstGeom prst="rect">
            <a:avLst/>
          </a:prstGeom>
        </p:spPr>
      </p:pic>
      <p:pic>
        <p:nvPicPr>
          <p:cNvPr id="15" name="Picture 14">
            <a:extLst>
              <a:ext uri="{FF2B5EF4-FFF2-40B4-BE49-F238E27FC236}">
                <a16:creationId xmlns:a16="http://schemas.microsoft.com/office/drawing/2014/main" id="{4B7C5159-A7E7-A6D0-22E4-6B727CAD8E85}"/>
              </a:ext>
            </a:extLst>
          </p:cNvPr>
          <p:cNvPicPr>
            <a:picLocks noChangeAspect="1"/>
          </p:cNvPicPr>
          <p:nvPr/>
        </p:nvPicPr>
        <p:blipFill>
          <a:blip r:embed="rId7" cstate="screen">
            <a:extLst>
              <a:ext uri="{BEBA8EAE-BF5A-486C-A8C5-ECC9F3942E4B}">
                <a14:imgProps xmlns:a14="http://schemas.microsoft.com/office/drawing/2010/main">
                  <a14:imgLayer r:embed="rId8">
                    <a14:imgEffect>
                      <a14:backgroundRemoval t="3234" b="89976" l="10000" r="90000">
                        <a14:foregroundMark x1="46606" y1="12894" x2="48121" y2="3234"/>
                      </a14:backgroundRemoval>
                    </a14:imgEffect>
                  </a14:imgLayer>
                </a14:imgProps>
              </a:ext>
              <a:ext uri="{28A0092B-C50C-407E-A947-70E740481C1C}">
                <a14:useLocalDpi xmlns:a14="http://schemas.microsoft.com/office/drawing/2010/main"/>
              </a:ext>
            </a:extLst>
          </a:blip>
          <a:stretch>
            <a:fillRect/>
          </a:stretch>
        </p:blipFill>
        <p:spPr>
          <a:xfrm>
            <a:off x="7549310" y="281353"/>
            <a:ext cx="4572000" cy="6858000"/>
          </a:xfrm>
          <a:prstGeom prst="rect">
            <a:avLst/>
          </a:prstGeom>
        </p:spPr>
      </p:pic>
    </p:spTree>
    <p:extLst>
      <p:ext uri="{BB962C8B-B14F-4D97-AF65-F5344CB8AC3E}">
        <p14:creationId xmlns:p14="http://schemas.microsoft.com/office/powerpoint/2010/main" val="34742042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41846A19-A247-F596-2325-ABB41ED3A6CC}"/>
              </a:ext>
            </a:extLst>
          </p:cNvPr>
          <p:cNvSpPr/>
          <p:nvPr/>
        </p:nvSpPr>
        <p:spPr>
          <a:xfrm>
            <a:off x="4912242" y="1550021"/>
            <a:ext cx="6179889" cy="1127051"/>
          </a:xfrm>
          <a:prstGeom prst="roundRect">
            <a:avLst>
              <a:gd name="adj" fmla="val 289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B99E644F-D9A2-5AE6-BE8C-A64AA994B1A4}"/>
              </a:ext>
            </a:extLst>
          </p:cNvPr>
          <p:cNvSpPr/>
          <p:nvPr/>
        </p:nvSpPr>
        <p:spPr>
          <a:xfrm>
            <a:off x="953223" y="3192751"/>
            <a:ext cx="6179889" cy="1127051"/>
          </a:xfrm>
          <a:prstGeom prst="roundRect">
            <a:avLst>
              <a:gd name="adj" fmla="val 289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74B6442D-0D83-BD09-B7E1-1DDF229F7317}"/>
              </a:ext>
            </a:extLst>
          </p:cNvPr>
          <p:cNvSpPr/>
          <p:nvPr/>
        </p:nvSpPr>
        <p:spPr>
          <a:xfrm>
            <a:off x="4912242" y="4844342"/>
            <a:ext cx="6179889" cy="1127051"/>
          </a:xfrm>
          <a:prstGeom prst="roundRect">
            <a:avLst>
              <a:gd name="adj" fmla="val 289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7EE27D0-3BD6-B639-78C7-EF9220F183F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0555" y="2241618"/>
            <a:ext cx="2136782" cy="2849043"/>
          </a:xfrm>
          <a:prstGeom prst="rect">
            <a:avLst/>
          </a:prstGeom>
        </p:spPr>
      </p:pic>
      <p:pic>
        <p:nvPicPr>
          <p:cNvPr id="14" name="Picture 13">
            <a:extLst>
              <a:ext uri="{FF2B5EF4-FFF2-40B4-BE49-F238E27FC236}">
                <a16:creationId xmlns:a16="http://schemas.microsoft.com/office/drawing/2014/main" id="{BBF5DEB0-7E46-734A-0CF6-31691CEB6BB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9531560" y="3900781"/>
            <a:ext cx="2136782" cy="2849043"/>
          </a:xfrm>
          <a:prstGeom prst="rect">
            <a:avLst/>
          </a:prstGeom>
        </p:spPr>
      </p:pic>
      <p:pic>
        <p:nvPicPr>
          <p:cNvPr id="15" name="Picture 14">
            <a:extLst>
              <a:ext uri="{FF2B5EF4-FFF2-40B4-BE49-F238E27FC236}">
                <a16:creationId xmlns:a16="http://schemas.microsoft.com/office/drawing/2014/main" id="{EEB9389E-3296-14F4-1A20-930352F375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9531560" y="579957"/>
            <a:ext cx="2136782" cy="2849043"/>
          </a:xfrm>
          <a:prstGeom prst="rect">
            <a:avLst/>
          </a:prstGeom>
        </p:spPr>
      </p:pic>
      <p:sp>
        <p:nvSpPr>
          <p:cNvPr id="16" name="TextBox 15">
            <a:extLst>
              <a:ext uri="{FF2B5EF4-FFF2-40B4-BE49-F238E27FC236}">
                <a16:creationId xmlns:a16="http://schemas.microsoft.com/office/drawing/2014/main" id="{2D122B2C-61E9-6DBD-B891-A524F7B2CF02}"/>
              </a:ext>
            </a:extLst>
          </p:cNvPr>
          <p:cNvSpPr txBox="1"/>
          <p:nvPr/>
        </p:nvSpPr>
        <p:spPr>
          <a:xfrm>
            <a:off x="5019472" y="1578975"/>
            <a:ext cx="4512088" cy="1034899"/>
          </a:xfrm>
          <a:prstGeom prst="rect">
            <a:avLst/>
          </a:prstGeom>
          <a:noFill/>
        </p:spPr>
        <p:txBody>
          <a:bodyPr wrap="square">
            <a:spAutoFit/>
          </a:bodyPr>
          <a:lstStyle/>
          <a:p>
            <a:pPr algn="justLow" rtl="1">
              <a:lnSpc>
                <a:spcPct val="150000"/>
              </a:lnSpc>
            </a:pPr>
            <a:r>
              <a:rPr lang="fa-IR" sz="1400" b="1" dirty="0">
                <a:latin typeface="Kalameh" pitchFamily="2" charset="-78"/>
                <a:cs typeface="B Titr" panose="00000700000000000000" pitchFamily="2" charset="-78"/>
              </a:rPr>
              <a:t>تیتر عنوان موضوع</a:t>
            </a:r>
          </a:p>
          <a:p>
            <a:pPr algn="justLow" rtl="1">
              <a:lnSpc>
                <a:spcPct val="150000"/>
              </a:lnSpc>
            </a:pPr>
            <a:r>
              <a:rPr lang="fa-IR" sz="1400" b="1" dirty="0">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Mitra" panose="00000400000000000000" pitchFamily="2" charset="-78"/>
            </a:endParaRPr>
          </a:p>
        </p:txBody>
      </p:sp>
      <p:sp>
        <p:nvSpPr>
          <p:cNvPr id="17" name="TextBox 16">
            <a:extLst>
              <a:ext uri="{FF2B5EF4-FFF2-40B4-BE49-F238E27FC236}">
                <a16:creationId xmlns:a16="http://schemas.microsoft.com/office/drawing/2014/main" id="{2895775B-9C54-B457-EB3E-45BE04F85EE9}"/>
              </a:ext>
            </a:extLst>
          </p:cNvPr>
          <p:cNvSpPr txBox="1"/>
          <p:nvPr/>
        </p:nvSpPr>
        <p:spPr>
          <a:xfrm>
            <a:off x="2370306" y="3207510"/>
            <a:ext cx="4512088" cy="1034899"/>
          </a:xfrm>
          <a:prstGeom prst="rect">
            <a:avLst/>
          </a:prstGeom>
          <a:noFill/>
        </p:spPr>
        <p:txBody>
          <a:bodyPr wrap="square">
            <a:spAutoFit/>
          </a:bodyPr>
          <a:lstStyle/>
          <a:p>
            <a:pPr algn="justLow" rtl="1">
              <a:lnSpc>
                <a:spcPct val="150000"/>
              </a:lnSpc>
            </a:pPr>
            <a:r>
              <a:rPr lang="fa-IR" sz="1400" b="1" dirty="0">
                <a:latin typeface="Kalameh" pitchFamily="2" charset="-78"/>
                <a:cs typeface="B Titr" panose="00000700000000000000" pitchFamily="2" charset="-78"/>
              </a:rPr>
              <a:t>تیتر عنوان موضوع</a:t>
            </a:r>
          </a:p>
          <a:p>
            <a:pPr algn="justLow" rtl="1">
              <a:lnSpc>
                <a:spcPct val="150000"/>
              </a:lnSpc>
            </a:pPr>
            <a:r>
              <a:rPr lang="fa-IR" sz="1400" b="1" dirty="0">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endParaRPr lang="en-US" sz="1400" dirty="0">
              <a:cs typeface="B Mitra" panose="00000400000000000000" pitchFamily="2" charset="-78"/>
            </a:endParaRPr>
          </a:p>
        </p:txBody>
      </p:sp>
      <p:sp>
        <p:nvSpPr>
          <p:cNvPr id="18" name="TextBox 17">
            <a:extLst>
              <a:ext uri="{FF2B5EF4-FFF2-40B4-BE49-F238E27FC236}">
                <a16:creationId xmlns:a16="http://schemas.microsoft.com/office/drawing/2014/main" id="{82EC6F5A-6C6D-F902-4123-C1FAB6BFE6F6}"/>
              </a:ext>
            </a:extLst>
          </p:cNvPr>
          <p:cNvSpPr txBox="1"/>
          <p:nvPr/>
        </p:nvSpPr>
        <p:spPr>
          <a:xfrm>
            <a:off x="5110262" y="4825753"/>
            <a:ext cx="4512088" cy="1034899"/>
          </a:xfrm>
          <a:prstGeom prst="rect">
            <a:avLst/>
          </a:prstGeom>
          <a:noFill/>
        </p:spPr>
        <p:txBody>
          <a:bodyPr wrap="square">
            <a:spAutoFit/>
          </a:bodyPr>
          <a:lstStyle/>
          <a:p>
            <a:pPr algn="justLow" rtl="1">
              <a:lnSpc>
                <a:spcPct val="150000"/>
              </a:lnSpc>
            </a:pPr>
            <a:r>
              <a:rPr lang="fa-IR" sz="1400" b="1" dirty="0">
                <a:latin typeface="Kalameh" pitchFamily="2" charset="-78"/>
                <a:cs typeface="B Titr" panose="00000700000000000000" pitchFamily="2" charset="-78"/>
              </a:rPr>
              <a:t>تیتر عنوان موضوع</a:t>
            </a:r>
          </a:p>
          <a:p>
            <a:pPr algn="justLow" rtl="1">
              <a:lnSpc>
                <a:spcPct val="150000"/>
              </a:lnSpc>
            </a:pPr>
            <a:r>
              <a:rPr lang="fa-IR" sz="1400" b="1" dirty="0">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endParaRPr lang="en-US" sz="1400" b="1" dirty="0">
              <a:latin typeface="Kalameh" pitchFamily="2" charset="-78"/>
              <a:cs typeface="B Mitra" panose="00000400000000000000" pitchFamily="2" charset="-78"/>
            </a:endParaRPr>
          </a:p>
        </p:txBody>
      </p:sp>
    </p:spTree>
    <p:extLst>
      <p:ext uri="{BB962C8B-B14F-4D97-AF65-F5344CB8AC3E}">
        <p14:creationId xmlns:p14="http://schemas.microsoft.com/office/powerpoint/2010/main" val="1446605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3500"/>
                            </p:stCondLst>
                            <p:childTnLst>
                              <p:par>
                                <p:cTn id="43" presetID="22" presetClass="entr" presetSubtype="2"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right)">
                                      <p:cBhvr>
                                        <p:cTn id="45" dur="500"/>
                                        <p:tgtEl>
                                          <p:spTgt spid="12"/>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D4AD469-7D28-52FA-C984-754777EAB68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0361" y="426399"/>
            <a:ext cx="11174819" cy="6016931"/>
          </a:xfrm>
          <a:prstGeom prst="rect">
            <a:avLst/>
          </a:prstGeom>
        </p:spPr>
      </p:pic>
    </p:spTree>
    <p:extLst>
      <p:ext uri="{BB962C8B-B14F-4D97-AF65-F5344CB8AC3E}">
        <p14:creationId xmlns:p14="http://schemas.microsoft.com/office/powerpoint/2010/main" val="2781052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97DFE0-61BE-9242-7D55-2BD7D83BA0A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71572" y="1016476"/>
            <a:ext cx="4848855" cy="4825047"/>
          </a:xfrm>
          <a:prstGeom prst="rect">
            <a:avLst/>
          </a:prstGeom>
        </p:spPr>
      </p:pic>
      <p:grpSp>
        <p:nvGrpSpPr>
          <p:cNvPr id="3" name="Group 2">
            <a:extLst>
              <a:ext uri="{FF2B5EF4-FFF2-40B4-BE49-F238E27FC236}">
                <a16:creationId xmlns:a16="http://schemas.microsoft.com/office/drawing/2014/main" id="{1C65E846-24E7-6543-744D-691903EFAAD0}"/>
              </a:ext>
            </a:extLst>
          </p:cNvPr>
          <p:cNvGrpSpPr/>
          <p:nvPr/>
        </p:nvGrpSpPr>
        <p:grpSpPr>
          <a:xfrm>
            <a:off x="2522716" y="2488452"/>
            <a:ext cx="7146566" cy="1881094"/>
            <a:chOff x="1842109" y="1825171"/>
            <a:chExt cx="9967872" cy="2623709"/>
          </a:xfrm>
        </p:grpSpPr>
        <p:grpSp>
          <p:nvGrpSpPr>
            <p:cNvPr id="4" name="Group 3">
              <a:extLst>
                <a:ext uri="{FF2B5EF4-FFF2-40B4-BE49-F238E27FC236}">
                  <a16:creationId xmlns:a16="http://schemas.microsoft.com/office/drawing/2014/main" id="{48A73D95-08BF-E229-DD19-4D6AD394C8D1}"/>
                </a:ext>
              </a:extLst>
            </p:cNvPr>
            <p:cNvGrpSpPr/>
            <p:nvPr/>
          </p:nvGrpSpPr>
          <p:grpSpPr>
            <a:xfrm>
              <a:off x="4055536" y="1825171"/>
              <a:ext cx="7754445" cy="2623709"/>
              <a:chOff x="4522834" y="3399958"/>
              <a:chExt cx="1266385" cy="428480"/>
            </a:xfrm>
          </p:grpSpPr>
          <p:pic>
            <p:nvPicPr>
              <p:cNvPr id="8" name="Picture 7">
                <a:extLst>
                  <a:ext uri="{FF2B5EF4-FFF2-40B4-BE49-F238E27FC236}">
                    <a16:creationId xmlns:a16="http://schemas.microsoft.com/office/drawing/2014/main" id="{262CDD57-09DE-F9C4-E72F-D428262FC5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9" name="Picture 8">
                <a:extLst>
                  <a:ext uri="{FF2B5EF4-FFF2-40B4-BE49-F238E27FC236}">
                    <a16:creationId xmlns:a16="http://schemas.microsoft.com/office/drawing/2014/main" id="{D9C6332C-EF8E-ED5F-DD30-58ED197868D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61189" y="3399958"/>
                <a:ext cx="628030" cy="428479"/>
              </a:xfrm>
              <a:prstGeom prst="rect">
                <a:avLst/>
              </a:prstGeom>
            </p:spPr>
          </p:pic>
        </p:grpSp>
        <p:grpSp>
          <p:nvGrpSpPr>
            <p:cNvPr id="5" name="Group 4">
              <a:extLst>
                <a:ext uri="{FF2B5EF4-FFF2-40B4-BE49-F238E27FC236}">
                  <a16:creationId xmlns:a16="http://schemas.microsoft.com/office/drawing/2014/main" id="{71282702-B472-B723-B389-9D4B68DAFD36}"/>
                </a:ext>
              </a:extLst>
            </p:cNvPr>
            <p:cNvGrpSpPr/>
            <p:nvPr/>
          </p:nvGrpSpPr>
          <p:grpSpPr>
            <a:xfrm flipH="1">
              <a:off x="1842109" y="1825171"/>
              <a:ext cx="7754445" cy="2623709"/>
              <a:chOff x="4337949" y="3399958"/>
              <a:chExt cx="1266385" cy="428480"/>
            </a:xfrm>
          </p:grpSpPr>
          <p:pic>
            <p:nvPicPr>
              <p:cNvPr id="6" name="Picture 5">
                <a:extLst>
                  <a:ext uri="{FF2B5EF4-FFF2-40B4-BE49-F238E27FC236}">
                    <a16:creationId xmlns:a16="http://schemas.microsoft.com/office/drawing/2014/main" id="{260C0C8E-D279-813A-19A4-72531893BB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37949" y="3399959"/>
                <a:ext cx="517161" cy="428479"/>
              </a:xfrm>
              <a:prstGeom prst="rect">
                <a:avLst/>
              </a:prstGeom>
            </p:spPr>
          </p:pic>
          <p:pic>
            <p:nvPicPr>
              <p:cNvPr id="7" name="Picture 6">
                <a:extLst>
                  <a:ext uri="{FF2B5EF4-FFF2-40B4-BE49-F238E27FC236}">
                    <a16:creationId xmlns:a16="http://schemas.microsoft.com/office/drawing/2014/main" id="{2F11C944-17A2-DDB7-31E1-F6DB196089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grpSp>
      </p:grpSp>
      <p:sp>
        <p:nvSpPr>
          <p:cNvPr id="13" name="TextBox 12">
            <a:extLst>
              <a:ext uri="{FF2B5EF4-FFF2-40B4-BE49-F238E27FC236}">
                <a16:creationId xmlns:a16="http://schemas.microsoft.com/office/drawing/2014/main" id="{93F157D9-E1D4-0C49-754B-A136B28D317E}"/>
              </a:ext>
            </a:extLst>
          </p:cNvPr>
          <p:cNvSpPr txBox="1"/>
          <p:nvPr/>
        </p:nvSpPr>
        <p:spPr>
          <a:xfrm>
            <a:off x="2587983" y="2808174"/>
            <a:ext cx="7081299" cy="938719"/>
          </a:xfrm>
          <a:prstGeom prst="rect">
            <a:avLst/>
          </a:prstGeom>
          <a:noFill/>
        </p:spPr>
        <p:txBody>
          <a:bodyPr wrap="square">
            <a:spAutoFit/>
          </a:bodyPr>
          <a:lstStyle/>
          <a:p>
            <a:pPr algn="ctr" rtl="1">
              <a:lnSpc>
                <a:spcPct val="150000"/>
              </a:lnSpc>
              <a:spcBef>
                <a:spcPct val="0"/>
              </a:spcBef>
              <a:buNone/>
            </a:pPr>
            <a:r>
              <a:rPr lang="fa-IR" altLang="en-US" sz="4000" b="1" dirty="0">
                <a:latin typeface="Damavand ExtraBold" panose="00000900000000000000" pitchFamily="2" charset="-78"/>
                <a:cs typeface="B Titr" panose="00000700000000000000" pitchFamily="2" charset="-78"/>
              </a:rPr>
              <a:t>شادی روح همه شهیدان صلوات</a:t>
            </a:r>
            <a:endParaRPr lang="fa-IR" altLang="en-US" sz="2400" b="1" dirty="0">
              <a:latin typeface="Damavand ExtraBold" panose="00000900000000000000" pitchFamily="2" charset="-78"/>
              <a:cs typeface="B Titr" panose="00000700000000000000" pitchFamily="2" charset="-78"/>
            </a:endParaRPr>
          </a:p>
        </p:txBody>
      </p:sp>
    </p:spTree>
    <p:extLst>
      <p:ext uri="{BB962C8B-B14F-4D97-AF65-F5344CB8AC3E}">
        <p14:creationId xmlns:p14="http://schemas.microsoft.com/office/powerpoint/2010/main" val="3476304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DE702DD-1F2B-5D92-3C6F-866938A863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42858" y="1095481"/>
            <a:ext cx="6168571" cy="4667037"/>
          </a:xfrm>
          <a:prstGeom prst="rect">
            <a:avLst/>
          </a:prstGeom>
        </p:spPr>
      </p:pic>
      <p:grpSp>
        <p:nvGrpSpPr>
          <p:cNvPr id="12" name="Group 11">
            <a:extLst>
              <a:ext uri="{FF2B5EF4-FFF2-40B4-BE49-F238E27FC236}">
                <a16:creationId xmlns:a16="http://schemas.microsoft.com/office/drawing/2014/main" id="{B46E9B28-0B86-1142-BD77-BAAEBC73A50C}"/>
              </a:ext>
            </a:extLst>
          </p:cNvPr>
          <p:cNvGrpSpPr/>
          <p:nvPr/>
        </p:nvGrpSpPr>
        <p:grpSpPr>
          <a:xfrm>
            <a:off x="2311012" y="1095481"/>
            <a:ext cx="3364697" cy="428482"/>
            <a:chOff x="2239637" y="3399958"/>
            <a:chExt cx="3364697" cy="428482"/>
          </a:xfrm>
        </p:grpSpPr>
        <p:pic>
          <p:nvPicPr>
            <p:cNvPr id="13" name="Picture 12">
              <a:extLst>
                <a:ext uri="{FF2B5EF4-FFF2-40B4-BE49-F238E27FC236}">
                  <a16:creationId xmlns:a16="http://schemas.microsoft.com/office/drawing/2014/main" id="{6741D70E-F717-9D6A-CB90-47C31B0BC1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14" name="Picture 13">
              <a:extLst>
                <a:ext uri="{FF2B5EF4-FFF2-40B4-BE49-F238E27FC236}">
                  <a16:creationId xmlns:a16="http://schemas.microsoft.com/office/drawing/2014/main" id="{9D8D9298-F40C-7621-B06D-009A1613620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5" name="Picture 14">
              <a:extLst>
                <a:ext uri="{FF2B5EF4-FFF2-40B4-BE49-F238E27FC236}">
                  <a16:creationId xmlns:a16="http://schemas.microsoft.com/office/drawing/2014/main" id="{C2E634D3-010F-CAB3-ED15-46B0EBC304C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6" name="Picture 15">
              <a:extLst>
                <a:ext uri="{FF2B5EF4-FFF2-40B4-BE49-F238E27FC236}">
                  <a16:creationId xmlns:a16="http://schemas.microsoft.com/office/drawing/2014/main" id="{DCC7AA5A-DEF7-657C-C44B-54D45A1B3AC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7" name="Picture 16">
              <a:extLst>
                <a:ext uri="{FF2B5EF4-FFF2-40B4-BE49-F238E27FC236}">
                  <a16:creationId xmlns:a16="http://schemas.microsoft.com/office/drawing/2014/main" id="{24A8138B-D31F-AA01-7C7D-3A4A03F59FD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8" name="Picture 17">
              <a:extLst>
                <a:ext uri="{FF2B5EF4-FFF2-40B4-BE49-F238E27FC236}">
                  <a16:creationId xmlns:a16="http://schemas.microsoft.com/office/drawing/2014/main" id="{789E38D3-17BB-7408-AB02-A707A09DCF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9" name="Picture 18">
              <a:extLst>
                <a:ext uri="{FF2B5EF4-FFF2-40B4-BE49-F238E27FC236}">
                  <a16:creationId xmlns:a16="http://schemas.microsoft.com/office/drawing/2014/main" id="{35717907-18BF-03D0-A876-40A82782231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20" name="TextBox 19">
            <a:extLst>
              <a:ext uri="{FF2B5EF4-FFF2-40B4-BE49-F238E27FC236}">
                <a16:creationId xmlns:a16="http://schemas.microsoft.com/office/drawing/2014/main" id="{A9276AD5-37B2-70D5-FCAF-7B2A7EC1291F}"/>
              </a:ext>
            </a:extLst>
          </p:cNvPr>
          <p:cNvSpPr txBox="1"/>
          <p:nvPr/>
        </p:nvSpPr>
        <p:spPr>
          <a:xfrm>
            <a:off x="2388987" y="1035366"/>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21" name="TextBox 20">
            <a:extLst>
              <a:ext uri="{FF2B5EF4-FFF2-40B4-BE49-F238E27FC236}">
                <a16:creationId xmlns:a16="http://schemas.microsoft.com/office/drawing/2014/main" id="{2BA232D5-82B5-E8FA-C334-182952ABB9F6}"/>
              </a:ext>
            </a:extLst>
          </p:cNvPr>
          <p:cNvSpPr txBox="1"/>
          <p:nvPr/>
        </p:nvSpPr>
        <p:spPr>
          <a:xfrm>
            <a:off x="725716" y="1584075"/>
            <a:ext cx="4872020" cy="1862048"/>
          </a:xfrm>
          <a:prstGeom prst="rect">
            <a:avLst/>
          </a:prstGeom>
          <a:noFill/>
        </p:spPr>
        <p:txBody>
          <a:bodyPr wrap="square">
            <a:spAutoFit/>
          </a:bodyPr>
          <a:lstStyle/>
          <a:p>
            <a:pPr algn="justLow" rtl="1">
              <a:lnSpc>
                <a:spcPct val="2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میتوانیدآن را تغییر دهید.</a:t>
            </a:r>
          </a:p>
        </p:txBody>
      </p:sp>
      <p:sp>
        <p:nvSpPr>
          <p:cNvPr id="67" name="Oval 66">
            <a:extLst>
              <a:ext uri="{FF2B5EF4-FFF2-40B4-BE49-F238E27FC236}">
                <a16:creationId xmlns:a16="http://schemas.microsoft.com/office/drawing/2014/main" id="{B61EBF10-4334-F885-C21B-893788E487E4}"/>
              </a:ext>
            </a:extLst>
          </p:cNvPr>
          <p:cNvSpPr/>
          <p:nvPr/>
        </p:nvSpPr>
        <p:spPr>
          <a:xfrm>
            <a:off x="5071568" y="3941778"/>
            <a:ext cx="347402" cy="347402"/>
          </a:xfrm>
          <a:prstGeom prst="ellipse">
            <a:avLst/>
          </a:prstGeom>
          <a:solidFill>
            <a:srgbClr val="D5BC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0" name="Graphic 379">
            <a:extLst>
              <a:ext uri="{FF2B5EF4-FFF2-40B4-BE49-F238E27FC236}">
                <a16:creationId xmlns:a16="http://schemas.microsoft.com/office/drawing/2014/main" id="{637C3D4C-1DD5-1CBF-4FE4-B29FD5F2615C}"/>
              </a:ext>
            </a:extLst>
          </p:cNvPr>
          <p:cNvGrpSpPr/>
          <p:nvPr/>
        </p:nvGrpSpPr>
        <p:grpSpPr>
          <a:xfrm>
            <a:off x="5009214" y="3861027"/>
            <a:ext cx="475180" cy="486078"/>
            <a:chOff x="8112818" y="4606438"/>
            <a:chExt cx="523302" cy="535304"/>
          </a:xfrm>
          <a:solidFill>
            <a:srgbClr val="000000"/>
          </a:solidFill>
        </p:grpSpPr>
        <p:sp>
          <p:nvSpPr>
            <p:cNvPr id="91" name="Freeform: Shape 90">
              <a:extLst>
                <a:ext uri="{FF2B5EF4-FFF2-40B4-BE49-F238E27FC236}">
                  <a16:creationId xmlns:a16="http://schemas.microsoft.com/office/drawing/2014/main" id="{D2D994B9-FF76-3F1F-D11F-E06022C075C3}"/>
                </a:ext>
              </a:extLst>
            </p:cNvPr>
            <p:cNvSpPr/>
            <p:nvPr/>
          </p:nvSpPr>
          <p:spPr>
            <a:xfrm>
              <a:off x="8431239" y="4691211"/>
              <a:ext cx="60578" cy="127635"/>
            </a:xfrm>
            <a:custGeom>
              <a:avLst/>
              <a:gdLst>
                <a:gd name="connsiteX0" fmla="*/ 60579 w 60578"/>
                <a:gd name="connsiteY0" fmla="*/ 54293 h 127635"/>
                <a:gd name="connsiteX1" fmla="*/ 0 w 60578"/>
                <a:gd name="connsiteY1" fmla="*/ 0 h 127635"/>
                <a:gd name="connsiteX2" fmla="*/ 0 w 60578"/>
                <a:gd name="connsiteY2" fmla="*/ 73343 h 127635"/>
                <a:gd name="connsiteX3" fmla="*/ 60579 w 60578"/>
                <a:gd name="connsiteY3" fmla="*/ 127635 h 127635"/>
              </a:gdLst>
              <a:ahLst/>
              <a:cxnLst>
                <a:cxn ang="0">
                  <a:pos x="connsiteX0" y="connsiteY0"/>
                </a:cxn>
                <a:cxn ang="0">
                  <a:pos x="connsiteX1" y="connsiteY1"/>
                </a:cxn>
                <a:cxn ang="0">
                  <a:pos x="connsiteX2" y="connsiteY2"/>
                </a:cxn>
                <a:cxn ang="0">
                  <a:pos x="connsiteX3" y="connsiteY3"/>
                </a:cxn>
              </a:cxnLst>
              <a:rect l="l" t="t" r="r" b="b"/>
              <a:pathLst>
                <a:path w="60578" h="127635">
                  <a:moveTo>
                    <a:pt x="60579" y="54293"/>
                  </a:moveTo>
                  <a:lnTo>
                    <a:pt x="0" y="0"/>
                  </a:lnTo>
                  <a:lnTo>
                    <a:pt x="0" y="73343"/>
                  </a:lnTo>
                  <a:lnTo>
                    <a:pt x="60579" y="127635"/>
                  </a:lnTo>
                  <a:close/>
                </a:path>
              </a:pathLst>
            </a:custGeom>
            <a:solidFill>
              <a:srgbClr val="000000"/>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39442297-FC6B-0A18-4B4A-D9263022BC14}"/>
                </a:ext>
              </a:extLst>
            </p:cNvPr>
            <p:cNvSpPr/>
            <p:nvPr/>
          </p:nvSpPr>
          <p:spPr>
            <a:xfrm>
              <a:off x="8184922" y="4791224"/>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solidFill>
              <a:srgbClr val="000000"/>
            </a:solid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9C472702-17C3-E991-C4D8-79A072A451E9}"/>
                </a:ext>
              </a:extLst>
            </p:cNvPr>
            <p:cNvSpPr/>
            <p:nvPr/>
          </p:nvSpPr>
          <p:spPr>
            <a:xfrm>
              <a:off x="8503343" y="4691211"/>
              <a:ext cx="60578" cy="127635"/>
            </a:xfrm>
            <a:custGeom>
              <a:avLst/>
              <a:gdLst>
                <a:gd name="connsiteX0" fmla="*/ 0 w 60578"/>
                <a:gd name="connsiteY0" fmla="*/ 127635 h 127635"/>
                <a:gd name="connsiteX1" fmla="*/ 60579 w 60578"/>
                <a:gd name="connsiteY1" fmla="*/ 73343 h 127635"/>
                <a:gd name="connsiteX2" fmla="*/ 60579 w 60578"/>
                <a:gd name="connsiteY2" fmla="*/ 0 h 127635"/>
                <a:gd name="connsiteX3" fmla="*/ 0 w 60578"/>
                <a:gd name="connsiteY3" fmla="*/ 54293 h 127635"/>
              </a:gdLst>
              <a:ahLst/>
              <a:cxnLst>
                <a:cxn ang="0">
                  <a:pos x="connsiteX0" y="connsiteY0"/>
                </a:cxn>
                <a:cxn ang="0">
                  <a:pos x="connsiteX1" y="connsiteY1"/>
                </a:cxn>
                <a:cxn ang="0">
                  <a:pos x="connsiteX2" y="connsiteY2"/>
                </a:cxn>
                <a:cxn ang="0">
                  <a:pos x="connsiteX3" y="connsiteY3"/>
                </a:cxn>
              </a:cxnLst>
              <a:rect l="l" t="t" r="r" b="b"/>
              <a:pathLst>
                <a:path w="60578" h="127635">
                  <a:moveTo>
                    <a:pt x="0" y="127635"/>
                  </a:moveTo>
                  <a:lnTo>
                    <a:pt x="60579" y="73343"/>
                  </a:lnTo>
                  <a:lnTo>
                    <a:pt x="60579" y="0"/>
                  </a:lnTo>
                  <a:lnTo>
                    <a:pt x="0" y="54293"/>
                  </a:lnTo>
                  <a:close/>
                </a:path>
              </a:pathLst>
            </a:custGeom>
            <a:solidFill>
              <a:srgbClr val="000000"/>
            </a:solid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26795574-2ECD-8260-DDE0-9CBD1C0D7AD8}"/>
                </a:ext>
              </a:extLst>
            </p:cNvPr>
            <p:cNvSpPr/>
            <p:nvPr/>
          </p:nvSpPr>
          <p:spPr>
            <a:xfrm>
              <a:off x="8184922" y="4760744"/>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solidFill>
              <a:srgbClr val="000000"/>
            </a:solid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6D6954FF-BE76-C5FE-1718-2A1E73105214}"/>
                </a:ext>
              </a:extLst>
            </p:cNvPr>
            <p:cNvSpPr/>
            <p:nvPr/>
          </p:nvSpPr>
          <p:spPr>
            <a:xfrm>
              <a:off x="8214830" y="4874091"/>
              <a:ext cx="84582" cy="83819"/>
            </a:xfrm>
            <a:custGeom>
              <a:avLst/>
              <a:gdLst>
                <a:gd name="connsiteX0" fmla="*/ 42291 w 84582"/>
                <a:gd name="connsiteY0" fmla="*/ 83820 h 83819"/>
                <a:gd name="connsiteX1" fmla="*/ 84582 w 84582"/>
                <a:gd name="connsiteY1" fmla="*/ 41910 h 83819"/>
                <a:gd name="connsiteX2" fmla="*/ 42291 w 84582"/>
                <a:gd name="connsiteY2" fmla="*/ 0 h 83819"/>
                <a:gd name="connsiteX3" fmla="*/ 0 w 84582"/>
                <a:gd name="connsiteY3" fmla="*/ 41910 h 83819"/>
                <a:gd name="connsiteX4" fmla="*/ 42291 w 84582"/>
                <a:gd name="connsiteY4" fmla="*/ 83820 h 83819"/>
                <a:gd name="connsiteX5" fmla="*/ 42291 w 84582"/>
                <a:gd name="connsiteY5" fmla="*/ 29527 h 83819"/>
                <a:gd name="connsiteX6" fmla="*/ 54769 w 84582"/>
                <a:gd name="connsiteY6" fmla="*/ 41910 h 83819"/>
                <a:gd name="connsiteX7" fmla="*/ 42291 w 84582"/>
                <a:gd name="connsiteY7" fmla="*/ 54293 h 83819"/>
                <a:gd name="connsiteX8" fmla="*/ 29814 w 84582"/>
                <a:gd name="connsiteY8" fmla="*/ 41910 h 83819"/>
                <a:gd name="connsiteX9" fmla="*/ 42291 w 84582"/>
                <a:gd name="connsiteY9" fmla="*/ 29527 h 8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2" h="83819">
                  <a:moveTo>
                    <a:pt x="42291" y="83820"/>
                  </a:moveTo>
                  <a:cubicBezTo>
                    <a:pt x="65342" y="83820"/>
                    <a:pt x="84582" y="64770"/>
                    <a:pt x="84582" y="41910"/>
                  </a:cubicBezTo>
                  <a:cubicBezTo>
                    <a:pt x="84582" y="19050"/>
                    <a:pt x="65342" y="0"/>
                    <a:pt x="42291" y="0"/>
                  </a:cubicBezTo>
                  <a:cubicBezTo>
                    <a:pt x="19241" y="0"/>
                    <a:pt x="0" y="19050"/>
                    <a:pt x="0" y="41910"/>
                  </a:cubicBezTo>
                  <a:cubicBezTo>
                    <a:pt x="-95" y="64770"/>
                    <a:pt x="19146" y="83820"/>
                    <a:pt x="42291" y="83820"/>
                  </a:cubicBezTo>
                  <a:close/>
                  <a:moveTo>
                    <a:pt x="42291" y="29527"/>
                  </a:moveTo>
                  <a:cubicBezTo>
                    <a:pt x="49054" y="29527"/>
                    <a:pt x="54769" y="35243"/>
                    <a:pt x="54769" y="41910"/>
                  </a:cubicBezTo>
                  <a:cubicBezTo>
                    <a:pt x="54769" y="48577"/>
                    <a:pt x="48959" y="54293"/>
                    <a:pt x="42291" y="54293"/>
                  </a:cubicBezTo>
                  <a:cubicBezTo>
                    <a:pt x="35528" y="54293"/>
                    <a:pt x="29814" y="48577"/>
                    <a:pt x="29814" y="41910"/>
                  </a:cubicBezTo>
                  <a:cubicBezTo>
                    <a:pt x="29718" y="35243"/>
                    <a:pt x="35528" y="29527"/>
                    <a:pt x="42291" y="29527"/>
                  </a:cubicBezTo>
                  <a:close/>
                </a:path>
              </a:pathLst>
            </a:custGeom>
            <a:solidFill>
              <a:srgbClr val="000000"/>
            </a:solid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19B902BC-E361-B7E6-3A88-57E935B51BCD}"/>
                </a:ext>
              </a:extLst>
            </p:cNvPr>
            <p:cNvSpPr/>
            <p:nvPr/>
          </p:nvSpPr>
          <p:spPr>
            <a:xfrm>
              <a:off x="8486102" y="4606438"/>
              <a:ext cx="48101" cy="47625"/>
            </a:xfrm>
            <a:custGeom>
              <a:avLst/>
              <a:gdLst>
                <a:gd name="connsiteX0" fmla="*/ 24003 w 48101"/>
                <a:gd name="connsiteY0" fmla="*/ 47625 h 47625"/>
                <a:gd name="connsiteX1" fmla="*/ 48102 w 48101"/>
                <a:gd name="connsiteY1" fmla="*/ 23813 h 47625"/>
                <a:gd name="connsiteX2" fmla="*/ 24003 w 48101"/>
                <a:gd name="connsiteY2" fmla="*/ 0 h 47625"/>
                <a:gd name="connsiteX3" fmla="*/ 0 w 48101"/>
                <a:gd name="connsiteY3" fmla="*/ 23813 h 47625"/>
                <a:gd name="connsiteX4" fmla="*/ 24003 w 48101"/>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1" h="47625">
                  <a:moveTo>
                    <a:pt x="24003" y="47625"/>
                  </a:moveTo>
                  <a:cubicBezTo>
                    <a:pt x="37434" y="47625"/>
                    <a:pt x="48102" y="37147"/>
                    <a:pt x="48102" y="23813"/>
                  </a:cubicBezTo>
                  <a:cubicBezTo>
                    <a:pt x="48102" y="10478"/>
                    <a:pt x="37529" y="0"/>
                    <a:pt x="24003" y="0"/>
                  </a:cubicBezTo>
                  <a:cubicBezTo>
                    <a:pt x="10478" y="0"/>
                    <a:pt x="0" y="10478"/>
                    <a:pt x="0" y="23813"/>
                  </a:cubicBezTo>
                  <a:cubicBezTo>
                    <a:pt x="0" y="37147"/>
                    <a:pt x="10478" y="47625"/>
                    <a:pt x="24003" y="47625"/>
                  </a:cubicBezTo>
                  <a:close/>
                </a:path>
              </a:pathLst>
            </a:custGeom>
            <a:solidFill>
              <a:srgbClr val="000000"/>
            </a:soli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2477770F-8596-BA39-61D1-78CDBB17920F}"/>
                </a:ext>
              </a:extLst>
            </p:cNvPr>
            <p:cNvSpPr/>
            <p:nvPr/>
          </p:nvSpPr>
          <p:spPr>
            <a:xfrm>
              <a:off x="8112818" y="5064591"/>
              <a:ext cx="73151" cy="71437"/>
            </a:xfrm>
            <a:custGeom>
              <a:avLst/>
              <a:gdLst>
                <a:gd name="connsiteX0" fmla="*/ 36576 w 73151"/>
                <a:gd name="connsiteY0" fmla="*/ 0 h 71437"/>
                <a:gd name="connsiteX1" fmla="*/ 0 w 73151"/>
                <a:gd name="connsiteY1" fmla="*/ 36195 h 71437"/>
                <a:gd name="connsiteX2" fmla="*/ 36576 w 73151"/>
                <a:gd name="connsiteY2" fmla="*/ 71438 h 71437"/>
                <a:gd name="connsiteX3" fmla="*/ 73152 w 73151"/>
                <a:gd name="connsiteY3" fmla="*/ 35242 h 71437"/>
                <a:gd name="connsiteX4" fmla="*/ 36576 w 73151"/>
                <a:gd name="connsiteY4" fmla="*/ 0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 h="71437">
                  <a:moveTo>
                    <a:pt x="36576" y="0"/>
                  </a:moveTo>
                  <a:cubicBezTo>
                    <a:pt x="16383" y="0"/>
                    <a:pt x="0" y="16192"/>
                    <a:pt x="0" y="36195"/>
                  </a:cubicBezTo>
                  <a:cubicBezTo>
                    <a:pt x="0" y="56198"/>
                    <a:pt x="16383" y="71438"/>
                    <a:pt x="36576" y="71438"/>
                  </a:cubicBezTo>
                  <a:cubicBezTo>
                    <a:pt x="56769" y="71438"/>
                    <a:pt x="73152" y="55245"/>
                    <a:pt x="73152" y="35242"/>
                  </a:cubicBezTo>
                  <a:cubicBezTo>
                    <a:pt x="73057" y="15240"/>
                    <a:pt x="55816" y="0"/>
                    <a:pt x="36576" y="0"/>
                  </a:cubicBezTo>
                  <a:close/>
                </a:path>
              </a:pathLst>
            </a:custGeom>
            <a:solidFill>
              <a:srgbClr val="000000"/>
            </a:soli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F716B273-3DE6-1C7D-16EF-9C567C636FEE}"/>
                </a:ext>
              </a:extLst>
            </p:cNvPr>
            <p:cNvSpPr/>
            <p:nvPr/>
          </p:nvSpPr>
          <p:spPr>
            <a:xfrm>
              <a:off x="8262837" y="4614059"/>
              <a:ext cx="60674" cy="127634"/>
            </a:xfrm>
            <a:custGeom>
              <a:avLst/>
              <a:gdLst>
                <a:gd name="connsiteX0" fmla="*/ 60674 w 60674"/>
                <a:gd name="connsiteY0" fmla="*/ 0 h 127634"/>
                <a:gd name="connsiteX1" fmla="*/ 0 w 60674"/>
                <a:gd name="connsiteY1" fmla="*/ 54292 h 127634"/>
                <a:gd name="connsiteX2" fmla="*/ 0 w 60674"/>
                <a:gd name="connsiteY2" fmla="*/ 127635 h 127634"/>
                <a:gd name="connsiteX3" fmla="*/ 60674 w 60674"/>
                <a:gd name="connsiteY3" fmla="*/ 73342 h 127634"/>
              </a:gdLst>
              <a:ahLst/>
              <a:cxnLst>
                <a:cxn ang="0">
                  <a:pos x="connsiteX0" y="connsiteY0"/>
                </a:cxn>
                <a:cxn ang="0">
                  <a:pos x="connsiteX1" y="connsiteY1"/>
                </a:cxn>
                <a:cxn ang="0">
                  <a:pos x="connsiteX2" y="connsiteY2"/>
                </a:cxn>
                <a:cxn ang="0">
                  <a:pos x="connsiteX3" y="connsiteY3"/>
                </a:cxn>
              </a:cxnLst>
              <a:rect l="l" t="t" r="r" b="b"/>
              <a:pathLst>
                <a:path w="60674" h="127634">
                  <a:moveTo>
                    <a:pt x="60674" y="0"/>
                  </a:moveTo>
                  <a:lnTo>
                    <a:pt x="0" y="54292"/>
                  </a:lnTo>
                  <a:lnTo>
                    <a:pt x="0" y="127635"/>
                  </a:lnTo>
                  <a:lnTo>
                    <a:pt x="60674" y="73342"/>
                  </a:lnTo>
                  <a:close/>
                </a:path>
              </a:pathLst>
            </a:custGeom>
            <a:solidFill>
              <a:srgbClr val="000000"/>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665EC193-3C80-8A21-5D2D-18F7ED4EF100}"/>
                </a:ext>
              </a:extLst>
            </p:cNvPr>
            <p:cNvSpPr/>
            <p:nvPr/>
          </p:nvSpPr>
          <p:spPr>
            <a:xfrm>
              <a:off x="8190732" y="4614059"/>
              <a:ext cx="60578" cy="127634"/>
            </a:xfrm>
            <a:custGeom>
              <a:avLst/>
              <a:gdLst>
                <a:gd name="connsiteX0" fmla="*/ 60579 w 60578"/>
                <a:gd name="connsiteY0" fmla="*/ 54292 h 127634"/>
                <a:gd name="connsiteX1" fmla="*/ 0 w 60578"/>
                <a:gd name="connsiteY1" fmla="*/ 0 h 127634"/>
                <a:gd name="connsiteX2" fmla="*/ 0 w 60578"/>
                <a:gd name="connsiteY2" fmla="*/ 73342 h 127634"/>
                <a:gd name="connsiteX3" fmla="*/ 60579 w 60578"/>
                <a:gd name="connsiteY3" fmla="*/ 127635 h 127634"/>
              </a:gdLst>
              <a:ahLst/>
              <a:cxnLst>
                <a:cxn ang="0">
                  <a:pos x="connsiteX0" y="connsiteY0"/>
                </a:cxn>
                <a:cxn ang="0">
                  <a:pos x="connsiteX1" y="connsiteY1"/>
                </a:cxn>
                <a:cxn ang="0">
                  <a:pos x="connsiteX2" y="connsiteY2"/>
                </a:cxn>
                <a:cxn ang="0">
                  <a:pos x="connsiteX3" y="connsiteY3"/>
                </a:cxn>
              </a:cxnLst>
              <a:rect l="l" t="t" r="r" b="b"/>
              <a:pathLst>
                <a:path w="60578" h="127634">
                  <a:moveTo>
                    <a:pt x="60579" y="54292"/>
                  </a:moveTo>
                  <a:lnTo>
                    <a:pt x="0" y="0"/>
                  </a:lnTo>
                  <a:lnTo>
                    <a:pt x="0" y="73342"/>
                  </a:lnTo>
                  <a:lnTo>
                    <a:pt x="60579" y="127635"/>
                  </a:lnTo>
                  <a:close/>
                </a:path>
              </a:pathLst>
            </a:custGeom>
            <a:solidFill>
              <a:srgbClr val="000000"/>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84712381-C0D3-AE25-4169-7511D131FEA7}"/>
                </a:ext>
              </a:extLst>
            </p:cNvPr>
            <p:cNvSpPr/>
            <p:nvPr/>
          </p:nvSpPr>
          <p:spPr>
            <a:xfrm>
              <a:off x="8184922" y="4820751"/>
              <a:ext cx="144303" cy="243839"/>
            </a:xfrm>
            <a:custGeom>
              <a:avLst/>
              <a:gdLst>
                <a:gd name="connsiteX0" fmla="*/ 0 w 144303"/>
                <a:gd name="connsiteY0" fmla="*/ 172402 h 243839"/>
                <a:gd name="connsiteX1" fmla="*/ 72200 w 144303"/>
                <a:gd name="connsiteY1" fmla="*/ 243840 h 243839"/>
                <a:gd name="connsiteX2" fmla="*/ 144304 w 144303"/>
                <a:gd name="connsiteY2" fmla="*/ 172402 h 243839"/>
                <a:gd name="connsiteX3" fmla="*/ 144304 w 144303"/>
                <a:gd name="connsiteY3" fmla="*/ 0 h 243839"/>
                <a:gd name="connsiteX4" fmla="*/ 0 w 144303"/>
                <a:gd name="connsiteY4" fmla="*/ 0 h 243839"/>
                <a:gd name="connsiteX5" fmla="*/ 0 w 144303"/>
                <a:gd name="connsiteY5" fmla="*/ 172402 h 243839"/>
                <a:gd name="connsiteX6" fmla="*/ 72200 w 144303"/>
                <a:gd name="connsiteY6" fmla="*/ 41910 h 243839"/>
                <a:gd name="connsiteX7" fmla="*/ 126111 w 144303"/>
                <a:gd name="connsiteY7" fmla="*/ 95250 h 243839"/>
                <a:gd name="connsiteX8" fmla="*/ 72200 w 144303"/>
                <a:gd name="connsiteY8" fmla="*/ 148590 h 243839"/>
                <a:gd name="connsiteX9" fmla="*/ 18288 w 144303"/>
                <a:gd name="connsiteY9" fmla="*/ 95250 h 243839"/>
                <a:gd name="connsiteX10" fmla="*/ 72200 w 144303"/>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03" h="243839">
                  <a:moveTo>
                    <a:pt x="0" y="172402"/>
                  </a:moveTo>
                  <a:cubicBezTo>
                    <a:pt x="0" y="211455"/>
                    <a:pt x="32671" y="243840"/>
                    <a:pt x="72200" y="243840"/>
                  </a:cubicBezTo>
                  <a:cubicBezTo>
                    <a:pt x="111633" y="243840"/>
                    <a:pt x="144304" y="211455"/>
                    <a:pt x="144304" y="172402"/>
                  </a:cubicBezTo>
                  <a:lnTo>
                    <a:pt x="144304" y="0"/>
                  </a:lnTo>
                  <a:lnTo>
                    <a:pt x="0" y="0"/>
                  </a:lnTo>
                  <a:lnTo>
                    <a:pt x="0" y="172402"/>
                  </a:lnTo>
                  <a:close/>
                  <a:moveTo>
                    <a:pt x="72200" y="41910"/>
                  </a:moveTo>
                  <a:cubicBezTo>
                    <a:pt x="102013" y="41910"/>
                    <a:pt x="126111" y="65722"/>
                    <a:pt x="126111" y="95250"/>
                  </a:cubicBezTo>
                  <a:cubicBezTo>
                    <a:pt x="126111" y="124777"/>
                    <a:pt x="102013" y="148590"/>
                    <a:pt x="72200" y="148590"/>
                  </a:cubicBezTo>
                  <a:cubicBezTo>
                    <a:pt x="42386" y="148590"/>
                    <a:pt x="18288" y="124777"/>
                    <a:pt x="18288" y="95250"/>
                  </a:cubicBezTo>
                  <a:cubicBezTo>
                    <a:pt x="18288" y="65722"/>
                    <a:pt x="42386" y="41910"/>
                    <a:pt x="72200" y="41910"/>
                  </a:cubicBezTo>
                  <a:close/>
                </a:path>
              </a:pathLst>
            </a:custGeom>
            <a:solidFill>
              <a:srgbClr val="000000"/>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60DC23A4-17A5-FE1C-A1EC-832BDD939491}"/>
                </a:ext>
              </a:extLst>
            </p:cNvPr>
            <p:cNvSpPr/>
            <p:nvPr/>
          </p:nvSpPr>
          <p:spPr>
            <a:xfrm>
              <a:off x="8425428" y="486837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solidFill>
              <a:srgbClr val="000000"/>
            </a:soli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A54AEE68-9D54-D51A-76F9-65980CB1E0BC}"/>
                </a:ext>
              </a:extLst>
            </p:cNvPr>
            <p:cNvSpPr/>
            <p:nvPr/>
          </p:nvSpPr>
          <p:spPr>
            <a:xfrm>
              <a:off x="8455336" y="4951243"/>
              <a:ext cx="84582" cy="83820"/>
            </a:xfrm>
            <a:custGeom>
              <a:avLst/>
              <a:gdLst>
                <a:gd name="connsiteX0" fmla="*/ 42291 w 84582"/>
                <a:gd name="connsiteY0" fmla="*/ 83820 h 83820"/>
                <a:gd name="connsiteX1" fmla="*/ 84582 w 84582"/>
                <a:gd name="connsiteY1" fmla="*/ 41910 h 83820"/>
                <a:gd name="connsiteX2" fmla="*/ 42291 w 84582"/>
                <a:gd name="connsiteY2" fmla="*/ 0 h 83820"/>
                <a:gd name="connsiteX3" fmla="*/ 0 w 84582"/>
                <a:gd name="connsiteY3" fmla="*/ 41910 h 83820"/>
                <a:gd name="connsiteX4" fmla="*/ 42291 w 84582"/>
                <a:gd name="connsiteY4" fmla="*/ 83820 h 83820"/>
                <a:gd name="connsiteX5" fmla="*/ 42291 w 84582"/>
                <a:gd name="connsiteY5" fmla="*/ 30480 h 83820"/>
                <a:gd name="connsiteX6" fmla="*/ 54769 w 84582"/>
                <a:gd name="connsiteY6" fmla="*/ 42863 h 83820"/>
                <a:gd name="connsiteX7" fmla="*/ 42291 w 84582"/>
                <a:gd name="connsiteY7" fmla="*/ 55245 h 83820"/>
                <a:gd name="connsiteX8" fmla="*/ 29814 w 84582"/>
                <a:gd name="connsiteY8" fmla="*/ 42863 h 83820"/>
                <a:gd name="connsiteX9" fmla="*/ 42291 w 84582"/>
                <a:gd name="connsiteY9" fmla="*/ 3048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2" h="83820">
                  <a:moveTo>
                    <a:pt x="42291" y="83820"/>
                  </a:moveTo>
                  <a:cubicBezTo>
                    <a:pt x="65342" y="83820"/>
                    <a:pt x="84582" y="64770"/>
                    <a:pt x="84582" y="41910"/>
                  </a:cubicBezTo>
                  <a:cubicBezTo>
                    <a:pt x="84582" y="19050"/>
                    <a:pt x="65342" y="0"/>
                    <a:pt x="42291" y="0"/>
                  </a:cubicBezTo>
                  <a:cubicBezTo>
                    <a:pt x="19241" y="0"/>
                    <a:pt x="0" y="19050"/>
                    <a:pt x="0" y="41910"/>
                  </a:cubicBezTo>
                  <a:cubicBezTo>
                    <a:pt x="-95" y="64770"/>
                    <a:pt x="19146" y="83820"/>
                    <a:pt x="42291" y="83820"/>
                  </a:cubicBezTo>
                  <a:close/>
                  <a:moveTo>
                    <a:pt x="42291" y="30480"/>
                  </a:moveTo>
                  <a:cubicBezTo>
                    <a:pt x="49054" y="30480"/>
                    <a:pt x="54769" y="36195"/>
                    <a:pt x="54769" y="42863"/>
                  </a:cubicBezTo>
                  <a:cubicBezTo>
                    <a:pt x="54769" y="49530"/>
                    <a:pt x="48959" y="55245"/>
                    <a:pt x="42291" y="55245"/>
                  </a:cubicBezTo>
                  <a:cubicBezTo>
                    <a:pt x="35528" y="55245"/>
                    <a:pt x="29814" y="49530"/>
                    <a:pt x="29814" y="42863"/>
                  </a:cubicBezTo>
                  <a:cubicBezTo>
                    <a:pt x="29718" y="36195"/>
                    <a:pt x="35528" y="30480"/>
                    <a:pt x="42291" y="30480"/>
                  </a:cubicBezTo>
                  <a:close/>
                </a:path>
              </a:pathLst>
            </a:custGeom>
            <a:solidFill>
              <a:srgbClr val="000000"/>
            </a:solid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A350A59E-D5E5-BAAB-2B32-050C0D61AEEA}"/>
                </a:ext>
              </a:extLst>
            </p:cNvPr>
            <p:cNvSpPr/>
            <p:nvPr/>
          </p:nvSpPr>
          <p:spPr>
            <a:xfrm>
              <a:off x="8425333" y="4897904"/>
              <a:ext cx="144303" cy="243839"/>
            </a:xfrm>
            <a:custGeom>
              <a:avLst/>
              <a:gdLst>
                <a:gd name="connsiteX0" fmla="*/ 95 w 144303"/>
                <a:gd name="connsiteY0" fmla="*/ 172402 h 243839"/>
                <a:gd name="connsiteX1" fmla="*/ 72199 w 144303"/>
                <a:gd name="connsiteY1" fmla="*/ 243840 h 243839"/>
                <a:gd name="connsiteX2" fmla="*/ 144303 w 144303"/>
                <a:gd name="connsiteY2" fmla="*/ 172402 h 243839"/>
                <a:gd name="connsiteX3" fmla="*/ 144303 w 144303"/>
                <a:gd name="connsiteY3" fmla="*/ 0 h 243839"/>
                <a:gd name="connsiteX4" fmla="*/ 0 w 144303"/>
                <a:gd name="connsiteY4" fmla="*/ 0 h 243839"/>
                <a:gd name="connsiteX5" fmla="*/ 0 w 144303"/>
                <a:gd name="connsiteY5" fmla="*/ 172402 h 243839"/>
                <a:gd name="connsiteX6" fmla="*/ 72294 w 144303"/>
                <a:gd name="connsiteY6" fmla="*/ 41910 h 243839"/>
                <a:gd name="connsiteX7" fmla="*/ 126206 w 144303"/>
                <a:gd name="connsiteY7" fmla="*/ 95250 h 243839"/>
                <a:gd name="connsiteX8" fmla="*/ 72294 w 144303"/>
                <a:gd name="connsiteY8" fmla="*/ 148590 h 243839"/>
                <a:gd name="connsiteX9" fmla="*/ 18383 w 144303"/>
                <a:gd name="connsiteY9" fmla="*/ 95250 h 243839"/>
                <a:gd name="connsiteX10" fmla="*/ 72294 w 144303"/>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03" h="243839">
                  <a:moveTo>
                    <a:pt x="95" y="172402"/>
                  </a:moveTo>
                  <a:cubicBezTo>
                    <a:pt x="95" y="211455"/>
                    <a:pt x="32766" y="243840"/>
                    <a:pt x="72199" y="243840"/>
                  </a:cubicBezTo>
                  <a:cubicBezTo>
                    <a:pt x="111633" y="243840"/>
                    <a:pt x="144303" y="211455"/>
                    <a:pt x="144303" y="172402"/>
                  </a:cubicBezTo>
                  <a:lnTo>
                    <a:pt x="144303" y="0"/>
                  </a:lnTo>
                  <a:lnTo>
                    <a:pt x="0" y="0"/>
                  </a:lnTo>
                  <a:lnTo>
                    <a:pt x="0" y="172402"/>
                  </a:lnTo>
                  <a:close/>
                  <a:moveTo>
                    <a:pt x="72294" y="41910"/>
                  </a:moveTo>
                  <a:cubicBezTo>
                    <a:pt x="102108" y="41910"/>
                    <a:pt x="126206" y="65723"/>
                    <a:pt x="126206" y="95250"/>
                  </a:cubicBezTo>
                  <a:cubicBezTo>
                    <a:pt x="126206" y="124777"/>
                    <a:pt x="102203" y="148590"/>
                    <a:pt x="72294" y="148590"/>
                  </a:cubicBezTo>
                  <a:cubicBezTo>
                    <a:pt x="42481" y="148590"/>
                    <a:pt x="18383" y="124777"/>
                    <a:pt x="18383" y="95250"/>
                  </a:cubicBezTo>
                  <a:cubicBezTo>
                    <a:pt x="18383" y="65723"/>
                    <a:pt x="42386" y="41910"/>
                    <a:pt x="72294" y="41910"/>
                  </a:cubicBezTo>
                  <a:close/>
                </a:path>
              </a:pathLst>
            </a:custGeom>
            <a:solidFill>
              <a:srgbClr val="000000"/>
            </a:solid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E4354C00-9265-02C0-75B5-3683C42FA080}"/>
                </a:ext>
              </a:extLst>
            </p:cNvPr>
            <p:cNvSpPr/>
            <p:nvPr/>
          </p:nvSpPr>
          <p:spPr>
            <a:xfrm>
              <a:off x="8425428" y="4838849"/>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solidFill>
              <a:srgbClr val="000000"/>
            </a:solid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C9049D60-6B3B-3C5A-EF23-02EEB2186132}"/>
                </a:ext>
              </a:extLst>
            </p:cNvPr>
            <p:cNvSpPr/>
            <p:nvPr/>
          </p:nvSpPr>
          <p:spPr>
            <a:xfrm>
              <a:off x="8600498" y="4690259"/>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1" y="0"/>
                    <a:pt x="17336" y="3810"/>
                    <a:pt x="17336" y="8572"/>
                  </a:cubicBezTo>
                  <a:cubicBezTo>
                    <a:pt x="17336" y="13335"/>
                    <a:pt x="13431" y="17145"/>
                    <a:pt x="8668" y="17145"/>
                  </a:cubicBezTo>
                  <a:cubicBezTo>
                    <a:pt x="3906" y="17145"/>
                    <a:pt x="0" y="13335"/>
                    <a:pt x="0" y="8572"/>
                  </a:cubicBezTo>
                  <a:cubicBezTo>
                    <a:pt x="0" y="3810"/>
                    <a:pt x="3906" y="0"/>
                    <a:pt x="8668" y="0"/>
                  </a:cubicBezTo>
                  <a:close/>
                </a:path>
              </a:pathLst>
            </a:custGeom>
            <a:solidFill>
              <a:srgbClr val="000000"/>
            </a:solid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CF4F269A-3BCC-63E8-6C86-86AE09014DEB}"/>
                </a:ext>
              </a:extLst>
            </p:cNvPr>
            <p:cNvSpPr/>
            <p:nvPr/>
          </p:nvSpPr>
          <p:spPr>
            <a:xfrm>
              <a:off x="8359992" y="4690259"/>
              <a:ext cx="17335" cy="17144"/>
            </a:xfrm>
            <a:custGeom>
              <a:avLst/>
              <a:gdLst>
                <a:gd name="connsiteX0" fmla="*/ 17335 w 17335"/>
                <a:gd name="connsiteY0" fmla="*/ 8573 h 17144"/>
                <a:gd name="connsiteX1" fmla="*/ 8668 w 17335"/>
                <a:gd name="connsiteY1" fmla="*/ 17145 h 17144"/>
                <a:gd name="connsiteX2" fmla="*/ 0 w 17335"/>
                <a:gd name="connsiteY2" fmla="*/ 8573 h 17144"/>
                <a:gd name="connsiteX3" fmla="*/ 8668 w 17335"/>
                <a:gd name="connsiteY3" fmla="*/ 0 h 17144"/>
                <a:gd name="connsiteX4" fmla="*/ 17335 w 17335"/>
                <a:gd name="connsiteY4" fmla="*/ 8573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17335" y="8573"/>
                  </a:moveTo>
                  <a:cubicBezTo>
                    <a:pt x="17335" y="13307"/>
                    <a:pt x="13455" y="17145"/>
                    <a:pt x="8668" y="17145"/>
                  </a:cubicBezTo>
                  <a:cubicBezTo>
                    <a:pt x="3881" y="17145"/>
                    <a:pt x="0" y="13307"/>
                    <a:pt x="0" y="8573"/>
                  </a:cubicBezTo>
                  <a:cubicBezTo>
                    <a:pt x="0" y="3838"/>
                    <a:pt x="3881" y="0"/>
                    <a:pt x="8668" y="0"/>
                  </a:cubicBezTo>
                  <a:cubicBezTo>
                    <a:pt x="13455" y="0"/>
                    <a:pt x="17335" y="3838"/>
                    <a:pt x="17335" y="8573"/>
                  </a:cubicBezTo>
                  <a:close/>
                </a:path>
              </a:pathLst>
            </a:custGeom>
            <a:solidFill>
              <a:srgbClr val="000000"/>
            </a:solid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EE051B1C-F333-014A-8C83-5F9275DDC89B}"/>
                </a:ext>
              </a:extLst>
            </p:cNvPr>
            <p:cNvSpPr/>
            <p:nvPr/>
          </p:nvSpPr>
          <p:spPr>
            <a:xfrm>
              <a:off x="8618786" y="5082689"/>
              <a:ext cx="17334" cy="17144"/>
            </a:xfrm>
            <a:custGeom>
              <a:avLst/>
              <a:gdLst>
                <a:gd name="connsiteX0" fmla="*/ 8667 w 17334"/>
                <a:gd name="connsiteY0" fmla="*/ 0 h 17144"/>
                <a:gd name="connsiteX1" fmla="*/ 17335 w 17334"/>
                <a:gd name="connsiteY1" fmla="*/ 8573 h 17144"/>
                <a:gd name="connsiteX2" fmla="*/ 8667 w 17334"/>
                <a:gd name="connsiteY2" fmla="*/ 17145 h 17144"/>
                <a:gd name="connsiteX3" fmla="*/ 0 w 17334"/>
                <a:gd name="connsiteY3" fmla="*/ 8573 h 17144"/>
                <a:gd name="connsiteX4" fmla="*/ 8667 w 17334"/>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4" h="17144">
                  <a:moveTo>
                    <a:pt x="8667" y="0"/>
                  </a:moveTo>
                  <a:cubicBezTo>
                    <a:pt x="13430" y="0"/>
                    <a:pt x="17335" y="3810"/>
                    <a:pt x="17335" y="8573"/>
                  </a:cubicBezTo>
                  <a:cubicBezTo>
                    <a:pt x="17335" y="13335"/>
                    <a:pt x="13430" y="17145"/>
                    <a:pt x="8667" y="17145"/>
                  </a:cubicBezTo>
                  <a:cubicBezTo>
                    <a:pt x="3905" y="17145"/>
                    <a:pt x="0" y="13335"/>
                    <a:pt x="0" y="8573"/>
                  </a:cubicBezTo>
                  <a:cubicBezTo>
                    <a:pt x="0" y="3810"/>
                    <a:pt x="3905" y="0"/>
                    <a:pt x="8667" y="0"/>
                  </a:cubicBezTo>
                  <a:close/>
                </a:path>
              </a:pathLst>
            </a:custGeom>
            <a:solidFill>
              <a:srgbClr val="000000"/>
            </a:soli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E86EFDCB-4236-E441-A521-024468F23436}"/>
                </a:ext>
              </a:extLst>
            </p:cNvPr>
            <p:cNvSpPr/>
            <p:nvPr/>
          </p:nvSpPr>
          <p:spPr>
            <a:xfrm>
              <a:off x="8371517" y="4987439"/>
              <a:ext cx="17335" cy="17144"/>
            </a:xfrm>
            <a:custGeom>
              <a:avLst/>
              <a:gdLst>
                <a:gd name="connsiteX0" fmla="*/ 8667 w 17335"/>
                <a:gd name="connsiteY0" fmla="*/ 0 h 17144"/>
                <a:gd name="connsiteX1" fmla="*/ 17336 w 17335"/>
                <a:gd name="connsiteY1" fmla="*/ 8572 h 17144"/>
                <a:gd name="connsiteX2" fmla="*/ 8667 w 17335"/>
                <a:gd name="connsiteY2" fmla="*/ 17145 h 17144"/>
                <a:gd name="connsiteX3" fmla="*/ 0 w 17335"/>
                <a:gd name="connsiteY3" fmla="*/ 8572 h 17144"/>
                <a:gd name="connsiteX4" fmla="*/ 8667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7" y="0"/>
                  </a:moveTo>
                  <a:cubicBezTo>
                    <a:pt x="13430" y="0"/>
                    <a:pt x="17336" y="3810"/>
                    <a:pt x="17336" y="8572"/>
                  </a:cubicBezTo>
                  <a:cubicBezTo>
                    <a:pt x="17336" y="13335"/>
                    <a:pt x="13430" y="17145"/>
                    <a:pt x="8667" y="17145"/>
                  </a:cubicBezTo>
                  <a:cubicBezTo>
                    <a:pt x="3905" y="17145"/>
                    <a:pt x="0" y="13335"/>
                    <a:pt x="0" y="8572"/>
                  </a:cubicBezTo>
                  <a:cubicBezTo>
                    <a:pt x="95" y="3810"/>
                    <a:pt x="3905" y="0"/>
                    <a:pt x="8667" y="0"/>
                  </a:cubicBezTo>
                  <a:close/>
                </a:path>
              </a:pathLst>
            </a:custGeom>
            <a:solidFill>
              <a:srgbClr val="000000"/>
            </a:soli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2512F460-C577-3148-9D7F-F2231040A66D}"/>
                </a:ext>
              </a:extLst>
            </p:cNvPr>
            <p:cNvSpPr/>
            <p:nvPr/>
          </p:nvSpPr>
          <p:spPr>
            <a:xfrm>
              <a:off x="8293602" y="5106501"/>
              <a:ext cx="17335" cy="17144"/>
            </a:xfrm>
            <a:custGeom>
              <a:avLst/>
              <a:gdLst>
                <a:gd name="connsiteX0" fmla="*/ 8667 w 17335"/>
                <a:gd name="connsiteY0" fmla="*/ 0 h 17144"/>
                <a:gd name="connsiteX1" fmla="*/ 17336 w 17335"/>
                <a:gd name="connsiteY1" fmla="*/ 8573 h 17144"/>
                <a:gd name="connsiteX2" fmla="*/ 8667 w 17335"/>
                <a:gd name="connsiteY2" fmla="*/ 17145 h 17144"/>
                <a:gd name="connsiteX3" fmla="*/ 0 w 17335"/>
                <a:gd name="connsiteY3" fmla="*/ 8573 h 17144"/>
                <a:gd name="connsiteX4" fmla="*/ 8667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7" y="0"/>
                  </a:moveTo>
                  <a:cubicBezTo>
                    <a:pt x="13430" y="0"/>
                    <a:pt x="17336" y="3810"/>
                    <a:pt x="17336" y="8573"/>
                  </a:cubicBezTo>
                  <a:cubicBezTo>
                    <a:pt x="17336" y="13335"/>
                    <a:pt x="13430" y="17145"/>
                    <a:pt x="8667" y="17145"/>
                  </a:cubicBezTo>
                  <a:cubicBezTo>
                    <a:pt x="3905" y="17145"/>
                    <a:pt x="0" y="13335"/>
                    <a:pt x="0" y="8573"/>
                  </a:cubicBezTo>
                  <a:cubicBezTo>
                    <a:pt x="0" y="3810"/>
                    <a:pt x="3905" y="0"/>
                    <a:pt x="8667" y="0"/>
                  </a:cubicBezTo>
                  <a:close/>
                </a:path>
              </a:pathLst>
            </a:custGeom>
            <a:solidFill>
              <a:srgbClr val="000000"/>
            </a:solid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24A37EBC-E0FA-DC29-8FC1-24F45C7D1362}"/>
                </a:ext>
              </a:extLst>
            </p:cNvPr>
            <p:cNvSpPr/>
            <p:nvPr/>
          </p:nvSpPr>
          <p:spPr>
            <a:xfrm>
              <a:off x="8119485" y="4683591"/>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1" y="0"/>
                    <a:pt x="17336" y="3810"/>
                    <a:pt x="17336" y="8572"/>
                  </a:cubicBezTo>
                  <a:cubicBezTo>
                    <a:pt x="17336" y="13335"/>
                    <a:pt x="13431" y="17145"/>
                    <a:pt x="8668" y="17145"/>
                  </a:cubicBezTo>
                  <a:cubicBezTo>
                    <a:pt x="3906" y="17145"/>
                    <a:pt x="0" y="13335"/>
                    <a:pt x="0" y="8572"/>
                  </a:cubicBezTo>
                  <a:cubicBezTo>
                    <a:pt x="95" y="3810"/>
                    <a:pt x="3906" y="0"/>
                    <a:pt x="8668" y="0"/>
                  </a:cubicBezTo>
                  <a:close/>
                </a:path>
              </a:pathLst>
            </a:custGeom>
            <a:solidFill>
              <a:srgbClr val="000000"/>
            </a:solid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0C298FFA-492D-77F4-C5C7-489846E6D708}"/>
                </a:ext>
              </a:extLst>
            </p:cNvPr>
            <p:cNvSpPr/>
            <p:nvPr/>
          </p:nvSpPr>
          <p:spPr>
            <a:xfrm>
              <a:off x="8113770" y="4916001"/>
              <a:ext cx="17335" cy="17144"/>
            </a:xfrm>
            <a:custGeom>
              <a:avLst/>
              <a:gdLst>
                <a:gd name="connsiteX0" fmla="*/ 8667 w 17335"/>
                <a:gd name="connsiteY0" fmla="*/ 0 h 17144"/>
                <a:gd name="connsiteX1" fmla="*/ 17336 w 17335"/>
                <a:gd name="connsiteY1" fmla="*/ 8572 h 17144"/>
                <a:gd name="connsiteX2" fmla="*/ 8667 w 17335"/>
                <a:gd name="connsiteY2" fmla="*/ 17145 h 17144"/>
                <a:gd name="connsiteX3" fmla="*/ 0 w 17335"/>
                <a:gd name="connsiteY3" fmla="*/ 8572 h 17144"/>
                <a:gd name="connsiteX4" fmla="*/ 8667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7" y="0"/>
                  </a:moveTo>
                  <a:cubicBezTo>
                    <a:pt x="13430" y="0"/>
                    <a:pt x="17336" y="3810"/>
                    <a:pt x="17336" y="8572"/>
                  </a:cubicBezTo>
                  <a:cubicBezTo>
                    <a:pt x="17336" y="13335"/>
                    <a:pt x="13430" y="17145"/>
                    <a:pt x="8667" y="17145"/>
                  </a:cubicBezTo>
                  <a:cubicBezTo>
                    <a:pt x="3905" y="17145"/>
                    <a:pt x="0" y="13335"/>
                    <a:pt x="0" y="8572"/>
                  </a:cubicBezTo>
                  <a:cubicBezTo>
                    <a:pt x="0" y="3810"/>
                    <a:pt x="3905" y="0"/>
                    <a:pt x="8667" y="0"/>
                  </a:cubicBezTo>
                  <a:close/>
                </a:path>
              </a:pathLst>
            </a:custGeom>
            <a:solidFill>
              <a:srgbClr val="000000"/>
            </a:solidFill>
            <a:ln w="9525" cap="flat">
              <a:noFill/>
              <a:prstDash val="solid"/>
              <a:miter/>
            </a:ln>
          </p:spPr>
          <p:txBody>
            <a:bodyPr rtlCol="0" anchor="ctr"/>
            <a:lstStyle/>
            <a:p>
              <a:endParaRPr lang="en-US"/>
            </a:p>
          </p:txBody>
        </p:sp>
      </p:grpSp>
      <p:sp>
        <p:nvSpPr>
          <p:cNvPr id="112" name="Oval 111">
            <a:extLst>
              <a:ext uri="{FF2B5EF4-FFF2-40B4-BE49-F238E27FC236}">
                <a16:creationId xmlns:a16="http://schemas.microsoft.com/office/drawing/2014/main" id="{1A108819-448B-6FEC-C70D-A7E06C54740C}"/>
              </a:ext>
            </a:extLst>
          </p:cNvPr>
          <p:cNvSpPr/>
          <p:nvPr/>
        </p:nvSpPr>
        <p:spPr>
          <a:xfrm>
            <a:off x="5059957" y="5043106"/>
            <a:ext cx="347402" cy="347402"/>
          </a:xfrm>
          <a:prstGeom prst="ellipse">
            <a:avLst/>
          </a:prstGeom>
          <a:solidFill>
            <a:srgbClr val="D5BC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5" name="Graphic 379">
            <a:extLst>
              <a:ext uri="{FF2B5EF4-FFF2-40B4-BE49-F238E27FC236}">
                <a16:creationId xmlns:a16="http://schemas.microsoft.com/office/drawing/2014/main" id="{1AA27435-43E0-05B0-8BBB-F88000D1F5B7}"/>
              </a:ext>
            </a:extLst>
          </p:cNvPr>
          <p:cNvGrpSpPr/>
          <p:nvPr/>
        </p:nvGrpSpPr>
        <p:grpSpPr>
          <a:xfrm>
            <a:off x="4986809" y="4979808"/>
            <a:ext cx="444037" cy="449680"/>
            <a:chOff x="4493612" y="5827544"/>
            <a:chExt cx="489005" cy="495219"/>
          </a:xfrm>
          <a:solidFill>
            <a:srgbClr val="000000"/>
          </a:solidFill>
        </p:grpSpPr>
        <p:sp>
          <p:nvSpPr>
            <p:cNvPr id="136" name="Freeform: Shape 135">
              <a:extLst>
                <a:ext uri="{FF2B5EF4-FFF2-40B4-BE49-F238E27FC236}">
                  <a16:creationId xmlns:a16="http://schemas.microsoft.com/office/drawing/2014/main" id="{31194E95-A302-4295-5974-75AD180C02E8}"/>
                </a:ext>
              </a:extLst>
            </p:cNvPr>
            <p:cNvSpPr/>
            <p:nvPr/>
          </p:nvSpPr>
          <p:spPr>
            <a:xfrm>
              <a:off x="4681532" y="6055191"/>
              <a:ext cx="81724" cy="80962"/>
            </a:xfrm>
            <a:custGeom>
              <a:avLst/>
              <a:gdLst>
                <a:gd name="connsiteX0" fmla="*/ 81725 w 81724"/>
                <a:gd name="connsiteY0" fmla="*/ 66675 h 80962"/>
                <a:gd name="connsiteX1" fmla="*/ 14383 w 81724"/>
                <a:gd name="connsiteY1" fmla="*/ 0 h 80962"/>
                <a:gd name="connsiteX2" fmla="*/ 0 w 81724"/>
                <a:gd name="connsiteY2" fmla="*/ 14288 h 80962"/>
                <a:gd name="connsiteX3" fmla="*/ 67342 w 81724"/>
                <a:gd name="connsiteY3" fmla="*/ 80963 h 80962"/>
                <a:gd name="connsiteX4" fmla="*/ 81725 w 81724"/>
                <a:gd name="connsiteY4" fmla="*/ 66675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24" h="80962">
                  <a:moveTo>
                    <a:pt x="81725" y="66675"/>
                  </a:moveTo>
                  <a:lnTo>
                    <a:pt x="14383" y="0"/>
                  </a:lnTo>
                  <a:cubicBezTo>
                    <a:pt x="13430" y="953"/>
                    <a:pt x="18193" y="-3810"/>
                    <a:pt x="0" y="14288"/>
                  </a:cubicBezTo>
                  <a:lnTo>
                    <a:pt x="67342" y="80963"/>
                  </a:lnTo>
                  <a:lnTo>
                    <a:pt x="81725" y="66675"/>
                  </a:lnTo>
                  <a:close/>
                </a:path>
              </a:pathLst>
            </a:custGeom>
            <a:solidFill>
              <a:srgbClr val="000000"/>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FD6B573C-4D9D-FBF5-D2E1-4C5C930DD427}"/>
                </a:ext>
              </a:extLst>
            </p:cNvPr>
            <p:cNvSpPr/>
            <p:nvPr/>
          </p:nvSpPr>
          <p:spPr>
            <a:xfrm>
              <a:off x="4610285" y="6096851"/>
              <a:ext cx="110680" cy="109211"/>
            </a:xfrm>
            <a:custGeom>
              <a:avLst/>
              <a:gdLst>
                <a:gd name="connsiteX0" fmla="*/ 110680 w 110680"/>
                <a:gd name="connsiteY0" fmla="*/ 94547 h 109211"/>
                <a:gd name="connsiteX1" fmla="*/ 102965 w 110680"/>
                <a:gd name="connsiteY1" fmla="*/ 81212 h 109211"/>
                <a:gd name="connsiteX2" fmla="*/ 25051 w 110680"/>
                <a:gd name="connsiteY2" fmla="*/ 4060 h 109211"/>
                <a:gd name="connsiteX3" fmla="*/ 0 w 110680"/>
                <a:gd name="connsiteY3" fmla="*/ 14537 h 109211"/>
                <a:gd name="connsiteX4" fmla="*/ 3810 w 110680"/>
                <a:gd name="connsiteY4" fmla="*/ 25015 h 109211"/>
                <a:gd name="connsiteX5" fmla="*/ 85534 w 110680"/>
                <a:gd name="connsiteY5" fmla="*/ 105977 h 109211"/>
                <a:gd name="connsiteX6" fmla="*/ 110680 w 110680"/>
                <a:gd name="connsiteY6" fmla="*/ 94547 h 10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80" h="109211">
                  <a:moveTo>
                    <a:pt x="110680" y="94547"/>
                  </a:moveTo>
                  <a:cubicBezTo>
                    <a:pt x="110680" y="86927"/>
                    <a:pt x="104870" y="83117"/>
                    <a:pt x="102965" y="81212"/>
                  </a:cubicBezTo>
                  <a:cubicBezTo>
                    <a:pt x="102013" y="80260"/>
                    <a:pt x="107728" y="85975"/>
                    <a:pt x="25051" y="4060"/>
                  </a:cubicBezTo>
                  <a:cubicBezTo>
                    <a:pt x="16383" y="-4513"/>
                    <a:pt x="0" y="1202"/>
                    <a:pt x="0" y="14537"/>
                  </a:cubicBezTo>
                  <a:cubicBezTo>
                    <a:pt x="0" y="18347"/>
                    <a:pt x="1905" y="22157"/>
                    <a:pt x="3810" y="25015"/>
                  </a:cubicBezTo>
                  <a:lnTo>
                    <a:pt x="85534" y="105977"/>
                  </a:lnTo>
                  <a:cubicBezTo>
                    <a:pt x="95250" y="113597"/>
                    <a:pt x="110680" y="106930"/>
                    <a:pt x="110680" y="94547"/>
                  </a:cubicBezTo>
                  <a:close/>
                </a:path>
              </a:pathLst>
            </a:custGeom>
            <a:solidFill>
              <a:srgbClr val="000000"/>
            </a:solid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5F8F3E55-90C4-92F8-5986-E2430491F692}"/>
                </a:ext>
              </a:extLst>
            </p:cNvPr>
            <p:cNvSpPr/>
            <p:nvPr/>
          </p:nvSpPr>
          <p:spPr>
            <a:xfrm>
              <a:off x="4618190" y="6152441"/>
              <a:ext cx="46958" cy="46481"/>
            </a:xfrm>
            <a:custGeom>
              <a:avLst/>
              <a:gdLst>
                <a:gd name="connsiteX0" fmla="*/ 0 w 46958"/>
                <a:gd name="connsiteY0" fmla="*/ 12763 h 46481"/>
                <a:gd name="connsiteX1" fmla="*/ 12954 w 46958"/>
                <a:gd name="connsiteY1" fmla="*/ 0 h 46481"/>
                <a:gd name="connsiteX2" fmla="*/ 46958 w 46958"/>
                <a:gd name="connsiteY2" fmla="*/ 33623 h 46481"/>
                <a:gd name="connsiteX3" fmla="*/ 34004 w 46958"/>
                <a:gd name="connsiteY3" fmla="*/ 46482 h 46481"/>
              </a:gdLst>
              <a:ahLst/>
              <a:cxnLst>
                <a:cxn ang="0">
                  <a:pos x="connsiteX0" y="connsiteY0"/>
                </a:cxn>
                <a:cxn ang="0">
                  <a:pos x="connsiteX1" y="connsiteY1"/>
                </a:cxn>
                <a:cxn ang="0">
                  <a:pos x="connsiteX2" y="connsiteY2"/>
                </a:cxn>
                <a:cxn ang="0">
                  <a:pos x="connsiteX3" y="connsiteY3"/>
                </a:cxn>
              </a:cxnLst>
              <a:rect l="l" t="t" r="r" b="b"/>
              <a:pathLst>
                <a:path w="46958" h="46481">
                  <a:moveTo>
                    <a:pt x="0" y="12763"/>
                  </a:moveTo>
                  <a:lnTo>
                    <a:pt x="12954" y="0"/>
                  </a:lnTo>
                  <a:lnTo>
                    <a:pt x="46958" y="33623"/>
                  </a:lnTo>
                  <a:lnTo>
                    <a:pt x="34004" y="46482"/>
                  </a:lnTo>
                  <a:close/>
                </a:path>
              </a:pathLst>
            </a:custGeom>
            <a:solidFill>
              <a:srgbClr val="000000"/>
            </a:solid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787305A3-2411-702F-8A16-FF51C6A15BA0}"/>
                </a:ext>
              </a:extLst>
            </p:cNvPr>
            <p:cNvSpPr/>
            <p:nvPr/>
          </p:nvSpPr>
          <p:spPr>
            <a:xfrm>
              <a:off x="4875746" y="5878628"/>
              <a:ext cx="64580" cy="64168"/>
            </a:xfrm>
            <a:custGeom>
              <a:avLst/>
              <a:gdLst>
                <a:gd name="connsiteX0" fmla="*/ 63532 w 64580"/>
                <a:gd name="connsiteY0" fmla="*/ 36546 h 64168"/>
                <a:gd name="connsiteX1" fmla="*/ 27908 w 64580"/>
                <a:gd name="connsiteY1" fmla="*/ 1303 h 64168"/>
                <a:gd name="connsiteX2" fmla="*/ 0 w 64580"/>
                <a:gd name="connsiteY2" fmla="*/ 11781 h 64168"/>
                <a:gd name="connsiteX3" fmla="*/ 52864 w 64580"/>
                <a:gd name="connsiteY3" fmla="*/ 64168 h 64168"/>
                <a:gd name="connsiteX4" fmla="*/ 63532 w 64580"/>
                <a:gd name="connsiteY4" fmla="*/ 36546 h 64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80" h="64168">
                  <a:moveTo>
                    <a:pt x="63532" y="36546"/>
                  </a:moveTo>
                  <a:cubicBezTo>
                    <a:pt x="69342" y="14638"/>
                    <a:pt x="50102" y="-5364"/>
                    <a:pt x="27908" y="1303"/>
                  </a:cubicBezTo>
                  <a:cubicBezTo>
                    <a:pt x="18288" y="4161"/>
                    <a:pt x="8668" y="7971"/>
                    <a:pt x="0" y="11781"/>
                  </a:cubicBezTo>
                  <a:lnTo>
                    <a:pt x="52864" y="64168"/>
                  </a:lnTo>
                  <a:cubicBezTo>
                    <a:pt x="57817" y="55596"/>
                    <a:pt x="60674" y="46071"/>
                    <a:pt x="63532" y="36546"/>
                  </a:cubicBezTo>
                  <a:close/>
                </a:path>
              </a:pathLst>
            </a:custGeom>
            <a:solidFill>
              <a:srgbClr val="000000"/>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4BAB45E0-4BED-A39D-DD34-511DF88D1687}"/>
                </a:ext>
              </a:extLst>
            </p:cNvPr>
            <p:cNvSpPr/>
            <p:nvPr/>
          </p:nvSpPr>
          <p:spPr>
            <a:xfrm>
              <a:off x="4704487" y="5896124"/>
              <a:ext cx="218408" cy="217170"/>
            </a:xfrm>
            <a:custGeom>
              <a:avLst/>
              <a:gdLst>
                <a:gd name="connsiteX0" fmla="*/ 160687 w 218408"/>
                <a:gd name="connsiteY0" fmla="*/ 0 h 217170"/>
                <a:gd name="connsiteX1" fmla="*/ 123158 w 218408"/>
                <a:gd name="connsiteY1" fmla="*/ 28575 h 217170"/>
                <a:gd name="connsiteX2" fmla="*/ 0 w 218408"/>
                <a:gd name="connsiteY2" fmla="*/ 150495 h 217170"/>
                <a:gd name="connsiteX3" fmla="*/ 67342 w 218408"/>
                <a:gd name="connsiteY3" fmla="*/ 217170 h 217170"/>
                <a:gd name="connsiteX4" fmla="*/ 189548 w 218408"/>
                <a:gd name="connsiteY4" fmla="*/ 96202 h 217170"/>
                <a:gd name="connsiteX5" fmla="*/ 218408 w 218408"/>
                <a:gd name="connsiteY5" fmla="*/ 59055 h 217170"/>
                <a:gd name="connsiteX6" fmla="*/ 160687 w 218408"/>
                <a:gd name="connsiteY6" fmla="*/ 0 h 217170"/>
                <a:gd name="connsiteX7" fmla="*/ 147257 w 218408"/>
                <a:gd name="connsiteY7" fmla="*/ 104775 h 217170"/>
                <a:gd name="connsiteX8" fmla="*/ 113633 w 218408"/>
                <a:gd name="connsiteY8" fmla="*/ 104775 h 217170"/>
                <a:gd name="connsiteX9" fmla="*/ 130969 w 218408"/>
                <a:gd name="connsiteY9" fmla="*/ 63817 h 217170"/>
                <a:gd name="connsiteX10" fmla="*/ 148304 w 218408"/>
                <a:gd name="connsiteY10" fmla="*/ 70485 h 217170"/>
                <a:gd name="connsiteX11" fmla="*/ 147257 w 218408"/>
                <a:gd name="connsiteY11" fmla="*/ 104775 h 2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408" h="217170">
                  <a:moveTo>
                    <a:pt x="160687" y="0"/>
                  </a:moveTo>
                  <a:cubicBezTo>
                    <a:pt x="147257" y="7620"/>
                    <a:pt x="133731" y="17145"/>
                    <a:pt x="123158" y="28575"/>
                  </a:cubicBezTo>
                  <a:lnTo>
                    <a:pt x="0" y="150495"/>
                  </a:lnTo>
                  <a:lnTo>
                    <a:pt x="67342" y="217170"/>
                  </a:lnTo>
                  <a:lnTo>
                    <a:pt x="189548" y="96202"/>
                  </a:lnTo>
                  <a:cubicBezTo>
                    <a:pt x="201073" y="84772"/>
                    <a:pt x="210693" y="72390"/>
                    <a:pt x="218408" y="59055"/>
                  </a:cubicBezTo>
                  <a:lnTo>
                    <a:pt x="160687" y="0"/>
                  </a:lnTo>
                  <a:close/>
                  <a:moveTo>
                    <a:pt x="147257" y="104775"/>
                  </a:moveTo>
                  <a:cubicBezTo>
                    <a:pt x="137636" y="114300"/>
                    <a:pt x="122206" y="114300"/>
                    <a:pt x="113633" y="104775"/>
                  </a:cubicBezTo>
                  <a:cubicBezTo>
                    <a:pt x="98203" y="89535"/>
                    <a:pt x="108871" y="63817"/>
                    <a:pt x="130969" y="63817"/>
                  </a:cubicBezTo>
                  <a:cubicBezTo>
                    <a:pt x="137732" y="63817"/>
                    <a:pt x="143446" y="66675"/>
                    <a:pt x="148304" y="70485"/>
                  </a:cubicBezTo>
                  <a:cubicBezTo>
                    <a:pt x="155924" y="80963"/>
                    <a:pt x="155924" y="95250"/>
                    <a:pt x="147257" y="104775"/>
                  </a:cubicBezTo>
                  <a:close/>
                </a:path>
              </a:pathLst>
            </a:custGeom>
            <a:solidFill>
              <a:srgbClr val="000000"/>
            </a:solid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9953DBE6-AA95-C8C9-6E7D-6DB8E8167C74}"/>
                </a:ext>
              </a:extLst>
            </p:cNvPr>
            <p:cNvSpPr/>
            <p:nvPr/>
          </p:nvSpPr>
          <p:spPr>
            <a:xfrm>
              <a:off x="4640098" y="5874216"/>
              <a:ext cx="36575" cy="36195"/>
            </a:xfrm>
            <a:custGeom>
              <a:avLst/>
              <a:gdLst>
                <a:gd name="connsiteX0" fmla="*/ 18288 w 36575"/>
                <a:gd name="connsiteY0" fmla="*/ 36195 h 36195"/>
                <a:gd name="connsiteX1" fmla="*/ 36576 w 36575"/>
                <a:gd name="connsiteY1" fmla="*/ 18097 h 36195"/>
                <a:gd name="connsiteX2" fmla="*/ 18288 w 36575"/>
                <a:gd name="connsiteY2" fmla="*/ 0 h 36195"/>
                <a:gd name="connsiteX3" fmla="*/ 0 w 36575"/>
                <a:gd name="connsiteY3" fmla="*/ 18097 h 36195"/>
                <a:gd name="connsiteX4" fmla="*/ 18288 w 36575"/>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 h="36195">
                  <a:moveTo>
                    <a:pt x="18288" y="36195"/>
                  </a:moveTo>
                  <a:cubicBezTo>
                    <a:pt x="27908" y="36195"/>
                    <a:pt x="36576" y="28575"/>
                    <a:pt x="36576" y="18097"/>
                  </a:cubicBezTo>
                  <a:cubicBezTo>
                    <a:pt x="36576" y="8572"/>
                    <a:pt x="28861" y="0"/>
                    <a:pt x="18288" y="0"/>
                  </a:cubicBezTo>
                  <a:cubicBezTo>
                    <a:pt x="7715" y="0"/>
                    <a:pt x="0" y="7620"/>
                    <a:pt x="0" y="18097"/>
                  </a:cubicBezTo>
                  <a:cubicBezTo>
                    <a:pt x="0" y="27622"/>
                    <a:pt x="7715" y="36195"/>
                    <a:pt x="18288" y="36195"/>
                  </a:cubicBezTo>
                  <a:close/>
                </a:path>
              </a:pathLst>
            </a:custGeom>
            <a:solidFill>
              <a:srgbClr val="000000"/>
            </a:soli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75387A78-6D73-5DC1-CA83-D82F46415FC1}"/>
                </a:ext>
              </a:extLst>
            </p:cNvPr>
            <p:cNvSpPr/>
            <p:nvPr/>
          </p:nvSpPr>
          <p:spPr>
            <a:xfrm>
              <a:off x="4493612" y="6012329"/>
              <a:ext cx="176299" cy="97118"/>
            </a:xfrm>
            <a:custGeom>
              <a:avLst/>
              <a:gdLst>
                <a:gd name="connsiteX0" fmla="*/ 115721 w 176299"/>
                <a:gd name="connsiteY0" fmla="*/ 43815 h 97118"/>
                <a:gd name="connsiteX1" fmla="*/ 149344 w 176299"/>
                <a:gd name="connsiteY1" fmla="*/ 78105 h 97118"/>
                <a:gd name="connsiteX2" fmla="*/ 176300 w 176299"/>
                <a:gd name="connsiteY2" fmla="*/ 51435 h 97118"/>
                <a:gd name="connsiteX3" fmla="*/ 122388 w 176299"/>
                <a:gd name="connsiteY3" fmla="*/ 0 h 97118"/>
                <a:gd name="connsiteX4" fmla="*/ 6945 w 176299"/>
                <a:gd name="connsiteY4" fmla="*/ 70485 h 97118"/>
                <a:gd name="connsiteX5" fmla="*/ 182 w 176299"/>
                <a:gd name="connsiteY5" fmla="*/ 85725 h 97118"/>
                <a:gd name="connsiteX6" fmla="*/ 21328 w 176299"/>
                <a:gd name="connsiteY6" fmla="*/ 95250 h 97118"/>
                <a:gd name="connsiteX7" fmla="*/ 107910 w 176299"/>
                <a:gd name="connsiteY7" fmla="*/ 43815 h 97118"/>
                <a:gd name="connsiteX8" fmla="*/ 115721 w 176299"/>
                <a:gd name="connsiteY8" fmla="*/ 43815 h 9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99" h="97118">
                  <a:moveTo>
                    <a:pt x="115721" y="43815"/>
                  </a:moveTo>
                  <a:lnTo>
                    <a:pt x="149344" y="78105"/>
                  </a:lnTo>
                  <a:lnTo>
                    <a:pt x="176300" y="51435"/>
                  </a:lnTo>
                  <a:lnTo>
                    <a:pt x="122388" y="0"/>
                  </a:lnTo>
                  <a:lnTo>
                    <a:pt x="6945" y="70485"/>
                  </a:lnTo>
                  <a:cubicBezTo>
                    <a:pt x="2087" y="73342"/>
                    <a:pt x="-770" y="80010"/>
                    <a:pt x="182" y="85725"/>
                  </a:cubicBezTo>
                  <a:cubicBezTo>
                    <a:pt x="2087" y="95250"/>
                    <a:pt x="12660" y="100013"/>
                    <a:pt x="21328" y="95250"/>
                  </a:cubicBezTo>
                  <a:lnTo>
                    <a:pt x="107910" y="43815"/>
                  </a:lnTo>
                  <a:cubicBezTo>
                    <a:pt x="110958" y="40958"/>
                    <a:pt x="113815" y="41910"/>
                    <a:pt x="115721" y="43815"/>
                  </a:cubicBezTo>
                  <a:close/>
                </a:path>
              </a:pathLst>
            </a:custGeom>
            <a:solidFill>
              <a:srgbClr val="000000"/>
            </a:soli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34E19B71-C8D4-0EDD-1EC5-2BFCA0CE9DA0}"/>
                </a:ext>
              </a:extLst>
            </p:cNvPr>
            <p:cNvSpPr/>
            <p:nvPr/>
          </p:nvSpPr>
          <p:spPr>
            <a:xfrm>
              <a:off x="4904607" y="6148536"/>
              <a:ext cx="73151" cy="72389"/>
            </a:xfrm>
            <a:custGeom>
              <a:avLst/>
              <a:gdLst>
                <a:gd name="connsiteX0" fmla="*/ 36576 w 73151"/>
                <a:gd name="connsiteY0" fmla="*/ 0 h 72389"/>
                <a:gd name="connsiteX1" fmla="*/ 0 w 73151"/>
                <a:gd name="connsiteY1" fmla="*/ 36195 h 72389"/>
                <a:gd name="connsiteX2" fmla="*/ 36576 w 73151"/>
                <a:gd name="connsiteY2" fmla="*/ 72390 h 72389"/>
                <a:gd name="connsiteX3" fmla="*/ 73152 w 73151"/>
                <a:gd name="connsiteY3" fmla="*/ 36195 h 72389"/>
                <a:gd name="connsiteX4" fmla="*/ 36576 w 73151"/>
                <a:gd name="connsiteY4" fmla="*/ 0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 h="72389">
                  <a:moveTo>
                    <a:pt x="36576" y="0"/>
                  </a:moveTo>
                  <a:cubicBezTo>
                    <a:pt x="16383" y="0"/>
                    <a:pt x="0" y="16192"/>
                    <a:pt x="0" y="36195"/>
                  </a:cubicBezTo>
                  <a:cubicBezTo>
                    <a:pt x="0" y="56197"/>
                    <a:pt x="16383" y="72390"/>
                    <a:pt x="36576" y="72390"/>
                  </a:cubicBezTo>
                  <a:cubicBezTo>
                    <a:pt x="56769" y="72390"/>
                    <a:pt x="73152" y="56197"/>
                    <a:pt x="73152" y="36195"/>
                  </a:cubicBezTo>
                  <a:cubicBezTo>
                    <a:pt x="73152" y="16192"/>
                    <a:pt x="55817" y="0"/>
                    <a:pt x="36576" y="0"/>
                  </a:cubicBezTo>
                  <a:close/>
                </a:path>
              </a:pathLst>
            </a:custGeom>
            <a:solidFill>
              <a:srgbClr val="000000"/>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02B86698-F104-38AF-D5FE-A80AC2524321}"/>
                </a:ext>
              </a:extLst>
            </p:cNvPr>
            <p:cNvSpPr/>
            <p:nvPr/>
          </p:nvSpPr>
          <p:spPr>
            <a:xfrm>
              <a:off x="4651242" y="6077194"/>
              <a:ext cx="89058" cy="88296"/>
            </a:xfrm>
            <a:custGeom>
              <a:avLst/>
              <a:gdLst>
                <a:gd name="connsiteX0" fmla="*/ 0 w 89058"/>
                <a:gd name="connsiteY0" fmla="*/ 21622 h 88296"/>
                <a:gd name="connsiteX1" fmla="*/ 21717 w 89058"/>
                <a:gd name="connsiteY1" fmla="*/ 0 h 88296"/>
                <a:gd name="connsiteX2" fmla="*/ 89059 w 89058"/>
                <a:gd name="connsiteY2" fmla="*/ 66675 h 88296"/>
                <a:gd name="connsiteX3" fmla="*/ 67342 w 89058"/>
                <a:gd name="connsiteY3" fmla="*/ 88297 h 88296"/>
              </a:gdLst>
              <a:ahLst/>
              <a:cxnLst>
                <a:cxn ang="0">
                  <a:pos x="connsiteX0" y="connsiteY0"/>
                </a:cxn>
                <a:cxn ang="0">
                  <a:pos x="connsiteX1" y="connsiteY1"/>
                </a:cxn>
                <a:cxn ang="0">
                  <a:pos x="connsiteX2" y="connsiteY2"/>
                </a:cxn>
                <a:cxn ang="0">
                  <a:pos x="connsiteX3" y="connsiteY3"/>
                </a:cxn>
              </a:cxnLst>
              <a:rect l="l" t="t" r="r" b="b"/>
              <a:pathLst>
                <a:path w="89058" h="88296">
                  <a:moveTo>
                    <a:pt x="0" y="21622"/>
                  </a:moveTo>
                  <a:lnTo>
                    <a:pt x="21717" y="0"/>
                  </a:lnTo>
                  <a:lnTo>
                    <a:pt x="89059" y="66675"/>
                  </a:lnTo>
                  <a:lnTo>
                    <a:pt x="67342" y="88297"/>
                  </a:lnTo>
                  <a:close/>
                </a:path>
              </a:pathLst>
            </a:custGeom>
            <a:solidFill>
              <a:srgbClr val="000000"/>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E7CF066D-3055-F204-371A-87DF2A87E5E3}"/>
                </a:ext>
              </a:extLst>
            </p:cNvPr>
            <p:cNvSpPr/>
            <p:nvPr/>
          </p:nvSpPr>
          <p:spPr>
            <a:xfrm>
              <a:off x="4708112" y="6149488"/>
              <a:ext cx="97530" cy="173274"/>
            </a:xfrm>
            <a:custGeom>
              <a:avLst/>
              <a:gdLst>
                <a:gd name="connsiteX0" fmla="*/ 18568 w 97530"/>
                <a:gd name="connsiteY0" fmla="*/ 24765 h 173274"/>
                <a:gd name="connsiteX1" fmla="*/ 53239 w 97530"/>
                <a:gd name="connsiteY1" fmla="*/ 58103 h 173274"/>
                <a:gd name="connsiteX2" fmla="*/ 54191 w 97530"/>
                <a:gd name="connsiteY2" fmla="*/ 65723 h 173274"/>
                <a:gd name="connsiteX3" fmla="*/ 2280 w 97530"/>
                <a:gd name="connsiteY3" fmla="*/ 151448 h 173274"/>
                <a:gd name="connsiteX4" fmla="*/ 1328 w 97530"/>
                <a:gd name="connsiteY4" fmla="*/ 164783 h 173274"/>
                <a:gd name="connsiteX5" fmla="*/ 26378 w 97530"/>
                <a:gd name="connsiteY5" fmla="*/ 166688 h 173274"/>
                <a:gd name="connsiteX6" fmla="*/ 97530 w 97530"/>
                <a:gd name="connsiteY6" fmla="*/ 52388 h 173274"/>
                <a:gd name="connsiteX7" fmla="*/ 44666 w 97530"/>
                <a:gd name="connsiteY7" fmla="*/ 0 h 173274"/>
                <a:gd name="connsiteX8" fmla="*/ 18568 w 97530"/>
                <a:gd name="connsiteY8" fmla="*/ 24765 h 17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30" h="173274">
                  <a:moveTo>
                    <a:pt x="18568" y="24765"/>
                  </a:moveTo>
                  <a:lnTo>
                    <a:pt x="53239" y="58103"/>
                  </a:lnTo>
                  <a:cubicBezTo>
                    <a:pt x="55144" y="60008"/>
                    <a:pt x="56096" y="62865"/>
                    <a:pt x="54191" y="65723"/>
                  </a:cubicBezTo>
                  <a:lnTo>
                    <a:pt x="2280" y="151448"/>
                  </a:lnTo>
                  <a:cubicBezTo>
                    <a:pt x="-577" y="155258"/>
                    <a:pt x="-577" y="160020"/>
                    <a:pt x="1328" y="164783"/>
                  </a:cubicBezTo>
                  <a:cubicBezTo>
                    <a:pt x="6090" y="175260"/>
                    <a:pt x="20568" y="176213"/>
                    <a:pt x="26378" y="166688"/>
                  </a:cubicBezTo>
                  <a:lnTo>
                    <a:pt x="97530" y="52388"/>
                  </a:lnTo>
                  <a:lnTo>
                    <a:pt x="44666" y="0"/>
                  </a:lnTo>
                  <a:lnTo>
                    <a:pt x="18568" y="24765"/>
                  </a:lnTo>
                  <a:close/>
                </a:path>
              </a:pathLst>
            </a:custGeom>
            <a:solidFill>
              <a:srgbClr val="000000"/>
            </a:solid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A9C0FDED-EE03-D1BD-FD05-7014224A5D11}"/>
                </a:ext>
              </a:extLst>
            </p:cNvPr>
            <p:cNvSpPr/>
            <p:nvPr/>
          </p:nvSpPr>
          <p:spPr>
            <a:xfrm>
              <a:off x="4518464" y="6159490"/>
              <a:ext cx="71151" cy="70961"/>
            </a:xfrm>
            <a:custGeom>
              <a:avLst/>
              <a:gdLst>
                <a:gd name="connsiteX0" fmla="*/ 69723 w 71151"/>
                <a:gd name="connsiteY0" fmla="*/ 10001 h 70961"/>
                <a:gd name="connsiteX1" fmla="*/ 69723 w 71151"/>
                <a:gd name="connsiteY1" fmla="*/ 1429 h 70961"/>
                <a:gd name="connsiteX2" fmla="*/ 61055 w 71151"/>
                <a:gd name="connsiteY2" fmla="*/ 1429 h 70961"/>
                <a:gd name="connsiteX3" fmla="*/ 1429 w 71151"/>
                <a:gd name="connsiteY3" fmla="*/ 60484 h 70961"/>
                <a:gd name="connsiteX4" fmla="*/ 1429 w 71151"/>
                <a:gd name="connsiteY4" fmla="*/ 69056 h 70961"/>
                <a:gd name="connsiteX5" fmla="*/ 5239 w 71151"/>
                <a:gd name="connsiteY5" fmla="*/ 70961 h 70961"/>
                <a:gd name="connsiteX6" fmla="*/ 9049 w 71151"/>
                <a:gd name="connsiteY6" fmla="*/ 69056 h 70961"/>
                <a:gd name="connsiteX7" fmla="*/ 69723 w 71151"/>
                <a:gd name="connsiteY7" fmla="*/ 10001 h 7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1" h="70961">
                  <a:moveTo>
                    <a:pt x="69723" y="10001"/>
                  </a:moveTo>
                  <a:cubicBezTo>
                    <a:pt x="71628" y="8096"/>
                    <a:pt x="71628" y="4286"/>
                    <a:pt x="69723" y="1429"/>
                  </a:cubicBezTo>
                  <a:cubicBezTo>
                    <a:pt x="67818" y="-476"/>
                    <a:pt x="63913" y="-476"/>
                    <a:pt x="61055" y="1429"/>
                  </a:cubicBezTo>
                  <a:lnTo>
                    <a:pt x="1429" y="60484"/>
                  </a:lnTo>
                  <a:cubicBezTo>
                    <a:pt x="-476" y="62389"/>
                    <a:pt x="-476" y="66199"/>
                    <a:pt x="1429" y="69056"/>
                  </a:cubicBezTo>
                  <a:cubicBezTo>
                    <a:pt x="2381" y="70009"/>
                    <a:pt x="4286" y="70961"/>
                    <a:pt x="5239" y="70961"/>
                  </a:cubicBezTo>
                  <a:cubicBezTo>
                    <a:pt x="7144" y="70961"/>
                    <a:pt x="8096" y="70009"/>
                    <a:pt x="9049" y="69056"/>
                  </a:cubicBezTo>
                  <a:lnTo>
                    <a:pt x="69723" y="10001"/>
                  </a:lnTo>
                  <a:close/>
                </a:path>
              </a:pathLst>
            </a:custGeom>
            <a:solidFill>
              <a:srgbClr val="000000"/>
            </a:solid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DDE53E42-F043-9700-A1CF-D2E8E3D4182A}"/>
                </a:ext>
              </a:extLst>
            </p:cNvPr>
            <p:cNvSpPr/>
            <p:nvPr/>
          </p:nvSpPr>
          <p:spPr>
            <a:xfrm>
              <a:off x="4526084" y="6206162"/>
              <a:ext cx="59343" cy="58578"/>
            </a:xfrm>
            <a:custGeom>
              <a:avLst/>
              <a:gdLst>
                <a:gd name="connsiteX0" fmla="*/ 57245 w 59343"/>
                <a:gd name="connsiteY0" fmla="*/ 1429 h 58578"/>
                <a:gd name="connsiteX1" fmla="*/ 48578 w 59343"/>
                <a:gd name="connsiteY1" fmla="*/ 1429 h 58578"/>
                <a:gd name="connsiteX2" fmla="*/ 1429 w 59343"/>
                <a:gd name="connsiteY2" fmla="*/ 48101 h 58578"/>
                <a:gd name="connsiteX3" fmla="*/ 1429 w 59343"/>
                <a:gd name="connsiteY3" fmla="*/ 56674 h 58578"/>
                <a:gd name="connsiteX4" fmla="*/ 5239 w 59343"/>
                <a:gd name="connsiteY4" fmla="*/ 58579 h 58578"/>
                <a:gd name="connsiteX5" fmla="*/ 9049 w 59343"/>
                <a:gd name="connsiteY5" fmla="*/ 56674 h 58578"/>
                <a:gd name="connsiteX6" fmla="*/ 56197 w 59343"/>
                <a:gd name="connsiteY6" fmla="*/ 10001 h 58578"/>
                <a:gd name="connsiteX7" fmla="*/ 57245 w 59343"/>
                <a:gd name="connsiteY7" fmla="*/ 1429 h 5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43" h="58578">
                  <a:moveTo>
                    <a:pt x="57245" y="1429"/>
                  </a:moveTo>
                  <a:cubicBezTo>
                    <a:pt x="55340" y="-476"/>
                    <a:pt x="51435" y="-476"/>
                    <a:pt x="48578" y="1429"/>
                  </a:cubicBezTo>
                  <a:lnTo>
                    <a:pt x="1429" y="48101"/>
                  </a:lnTo>
                  <a:cubicBezTo>
                    <a:pt x="-476" y="50006"/>
                    <a:pt x="-476" y="53816"/>
                    <a:pt x="1429" y="56674"/>
                  </a:cubicBezTo>
                  <a:cubicBezTo>
                    <a:pt x="2381" y="57626"/>
                    <a:pt x="4286" y="58579"/>
                    <a:pt x="5239" y="58579"/>
                  </a:cubicBezTo>
                  <a:cubicBezTo>
                    <a:pt x="6191" y="58579"/>
                    <a:pt x="8096" y="57626"/>
                    <a:pt x="9049" y="56674"/>
                  </a:cubicBezTo>
                  <a:lnTo>
                    <a:pt x="56197" y="10001"/>
                  </a:lnTo>
                  <a:cubicBezTo>
                    <a:pt x="60198" y="7144"/>
                    <a:pt x="60198" y="3334"/>
                    <a:pt x="57245" y="1429"/>
                  </a:cubicBezTo>
                  <a:close/>
                </a:path>
              </a:pathLst>
            </a:custGeom>
            <a:solidFill>
              <a:srgbClr val="000000"/>
            </a:solid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BEEEB596-0E7C-90CF-5830-BC1D9F37BBDE}"/>
                </a:ext>
              </a:extLst>
            </p:cNvPr>
            <p:cNvSpPr/>
            <p:nvPr/>
          </p:nvSpPr>
          <p:spPr>
            <a:xfrm>
              <a:off x="4581597" y="6213782"/>
              <a:ext cx="37831" cy="37623"/>
            </a:xfrm>
            <a:custGeom>
              <a:avLst/>
              <a:gdLst>
                <a:gd name="connsiteX0" fmla="*/ 6590 w 37831"/>
                <a:gd name="connsiteY0" fmla="*/ 37624 h 37623"/>
                <a:gd name="connsiteX1" fmla="*/ 10400 w 37831"/>
                <a:gd name="connsiteY1" fmla="*/ 35719 h 37623"/>
                <a:gd name="connsiteX2" fmla="*/ 36403 w 37831"/>
                <a:gd name="connsiteY2" fmla="*/ 10001 h 37623"/>
                <a:gd name="connsiteX3" fmla="*/ 36403 w 37831"/>
                <a:gd name="connsiteY3" fmla="*/ 1429 h 37623"/>
                <a:gd name="connsiteX4" fmla="*/ 27735 w 37831"/>
                <a:gd name="connsiteY4" fmla="*/ 1429 h 37623"/>
                <a:gd name="connsiteX5" fmla="*/ 1732 w 37831"/>
                <a:gd name="connsiteY5" fmla="*/ 27146 h 37623"/>
                <a:gd name="connsiteX6" fmla="*/ 6590 w 37831"/>
                <a:gd name="connsiteY6" fmla="*/ 37624 h 3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31" h="37623">
                  <a:moveTo>
                    <a:pt x="6590" y="37624"/>
                  </a:moveTo>
                  <a:cubicBezTo>
                    <a:pt x="8495" y="37624"/>
                    <a:pt x="9447" y="36671"/>
                    <a:pt x="10400" y="35719"/>
                  </a:cubicBezTo>
                  <a:lnTo>
                    <a:pt x="36403" y="10001"/>
                  </a:lnTo>
                  <a:cubicBezTo>
                    <a:pt x="38308" y="8096"/>
                    <a:pt x="38308" y="4286"/>
                    <a:pt x="36403" y="1429"/>
                  </a:cubicBezTo>
                  <a:cubicBezTo>
                    <a:pt x="34498" y="-476"/>
                    <a:pt x="30593" y="-476"/>
                    <a:pt x="27735" y="1429"/>
                  </a:cubicBezTo>
                  <a:lnTo>
                    <a:pt x="1732" y="27146"/>
                  </a:lnTo>
                  <a:cubicBezTo>
                    <a:pt x="-2078" y="30956"/>
                    <a:pt x="779" y="37624"/>
                    <a:pt x="6590" y="37624"/>
                  </a:cubicBezTo>
                  <a:close/>
                </a:path>
              </a:pathLst>
            </a:custGeom>
            <a:solidFill>
              <a:srgbClr val="000000"/>
            </a:solid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0BF12AD1-81F4-899E-A81F-7476E66FC5D0}"/>
                </a:ext>
              </a:extLst>
            </p:cNvPr>
            <p:cNvSpPr/>
            <p:nvPr/>
          </p:nvSpPr>
          <p:spPr>
            <a:xfrm>
              <a:off x="4581900" y="6234975"/>
              <a:ext cx="58673" cy="58816"/>
            </a:xfrm>
            <a:custGeom>
              <a:avLst/>
              <a:gdLst>
                <a:gd name="connsiteX0" fmla="*/ 48577 w 58673"/>
                <a:gd name="connsiteY0" fmla="*/ 2143 h 58816"/>
                <a:gd name="connsiteX1" fmla="*/ 1429 w 58673"/>
                <a:gd name="connsiteY1" fmla="*/ 48816 h 58816"/>
                <a:gd name="connsiteX2" fmla="*/ 1429 w 58673"/>
                <a:gd name="connsiteY2" fmla="*/ 57388 h 58816"/>
                <a:gd name="connsiteX3" fmla="*/ 10097 w 58673"/>
                <a:gd name="connsiteY3" fmla="*/ 57388 h 58816"/>
                <a:gd name="connsiteX4" fmla="*/ 57245 w 58673"/>
                <a:gd name="connsiteY4" fmla="*/ 10716 h 58816"/>
                <a:gd name="connsiteX5" fmla="*/ 57245 w 58673"/>
                <a:gd name="connsiteY5" fmla="*/ 2143 h 58816"/>
                <a:gd name="connsiteX6" fmla="*/ 48577 w 58673"/>
                <a:gd name="connsiteY6" fmla="*/ 2143 h 5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73" h="58816">
                  <a:moveTo>
                    <a:pt x="48577" y="2143"/>
                  </a:moveTo>
                  <a:lnTo>
                    <a:pt x="1429" y="48816"/>
                  </a:lnTo>
                  <a:cubicBezTo>
                    <a:pt x="-476" y="50721"/>
                    <a:pt x="-476" y="54531"/>
                    <a:pt x="1429" y="57388"/>
                  </a:cubicBezTo>
                  <a:cubicBezTo>
                    <a:pt x="3334" y="59293"/>
                    <a:pt x="7239" y="59293"/>
                    <a:pt x="10097" y="57388"/>
                  </a:cubicBezTo>
                  <a:lnTo>
                    <a:pt x="57245" y="10716"/>
                  </a:lnTo>
                  <a:cubicBezTo>
                    <a:pt x="59150" y="8811"/>
                    <a:pt x="59150" y="5001"/>
                    <a:pt x="57245" y="2143"/>
                  </a:cubicBezTo>
                  <a:cubicBezTo>
                    <a:pt x="54388" y="-714"/>
                    <a:pt x="50483" y="-714"/>
                    <a:pt x="48577" y="2143"/>
                  </a:cubicBezTo>
                  <a:close/>
                </a:path>
              </a:pathLst>
            </a:custGeom>
            <a:solidFill>
              <a:srgbClr val="000000"/>
            </a:solid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91B5C022-2044-110C-FC60-BEA1B1B52977}"/>
                </a:ext>
              </a:extLst>
            </p:cNvPr>
            <p:cNvSpPr/>
            <p:nvPr/>
          </p:nvSpPr>
          <p:spPr>
            <a:xfrm>
              <a:off x="4965282" y="6018044"/>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810" y="0"/>
                    <a:pt x="8668" y="0"/>
                  </a:cubicBezTo>
                  <a:close/>
                </a:path>
              </a:pathLst>
            </a:custGeom>
            <a:solidFill>
              <a:srgbClr val="000000"/>
            </a:solid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B8A605B3-4E85-CB3D-8680-C2A6B857CCAB}"/>
                </a:ext>
              </a:extLst>
            </p:cNvPr>
            <p:cNvSpPr/>
            <p:nvPr/>
          </p:nvSpPr>
          <p:spPr>
            <a:xfrm>
              <a:off x="4760399" y="5827544"/>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810" y="0"/>
                    <a:pt x="8668" y="0"/>
                  </a:cubicBezTo>
                  <a:close/>
                </a:path>
              </a:pathLst>
            </a:custGeom>
            <a:solidFill>
              <a:srgbClr val="000000"/>
            </a:solid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51199B0F-E3CB-A93F-12C2-ACEE6A2FEB14}"/>
                </a:ext>
              </a:extLst>
            </p:cNvPr>
            <p:cNvSpPr/>
            <p:nvPr/>
          </p:nvSpPr>
          <p:spPr>
            <a:xfrm>
              <a:off x="4508367" y="5904696"/>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810" y="0"/>
                    <a:pt x="8668" y="0"/>
                  </a:cubicBezTo>
                  <a:close/>
                </a:path>
              </a:pathLst>
            </a:custGeom>
            <a:solidFill>
              <a:srgbClr val="000000"/>
            </a:solid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FC308289-1B9D-C924-23DE-D742E4430393}"/>
                </a:ext>
              </a:extLst>
            </p:cNvPr>
            <p:cNvSpPr/>
            <p:nvPr/>
          </p:nvSpPr>
          <p:spPr>
            <a:xfrm>
              <a:off x="4550658" y="6303794"/>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solidFill>
              <a:srgbClr val="000000"/>
            </a:solid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326DCBAF-1324-99CC-FCFF-5DF7B76ABA0F}"/>
                </a:ext>
              </a:extLst>
            </p:cNvPr>
            <p:cNvSpPr/>
            <p:nvPr/>
          </p:nvSpPr>
          <p:spPr>
            <a:xfrm>
              <a:off x="4519893" y="6142821"/>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solidFill>
              <a:srgbClr val="000000"/>
            </a:solid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14B681F6-6A3A-6D54-0936-61003D69086B}"/>
                </a:ext>
              </a:extLst>
            </p:cNvPr>
            <p:cNvSpPr/>
            <p:nvPr/>
          </p:nvSpPr>
          <p:spPr>
            <a:xfrm>
              <a:off x="4688199" y="5963751"/>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solidFill>
              <a:srgbClr val="000000"/>
            </a:solidFill>
            <a:ln w="952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2A70BED6-5F7D-BBA4-A66D-2E06A097F6DC}"/>
                </a:ext>
              </a:extLst>
            </p:cNvPr>
            <p:cNvSpPr/>
            <p:nvPr/>
          </p:nvSpPr>
          <p:spPr>
            <a:xfrm>
              <a:off x="4832503" y="6119008"/>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solidFill>
              <a:srgbClr val="000000"/>
            </a:solid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FC7992DF-82C7-2146-0F79-8758E572EB43}"/>
                </a:ext>
              </a:extLst>
            </p:cNvPr>
            <p:cNvSpPr/>
            <p:nvPr/>
          </p:nvSpPr>
          <p:spPr>
            <a:xfrm>
              <a:off x="4844981" y="6279981"/>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solidFill>
              <a:srgbClr val="000000"/>
            </a:solidFill>
            <a:ln w="9525" cap="flat">
              <a:noFill/>
              <a:prstDash val="solid"/>
              <a:miter/>
            </a:ln>
          </p:spPr>
          <p:txBody>
            <a:bodyPr rtlCol="0" anchor="ctr"/>
            <a:lstStyle/>
            <a:p>
              <a:endParaRPr lang="en-US"/>
            </a:p>
          </p:txBody>
        </p:sp>
      </p:grpSp>
      <p:sp>
        <p:nvSpPr>
          <p:cNvPr id="158" name="TextBox 157">
            <a:extLst>
              <a:ext uri="{FF2B5EF4-FFF2-40B4-BE49-F238E27FC236}">
                <a16:creationId xmlns:a16="http://schemas.microsoft.com/office/drawing/2014/main" id="{A200464F-9953-E244-DA90-5C379D90662C}"/>
              </a:ext>
            </a:extLst>
          </p:cNvPr>
          <p:cNvSpPr txBox="1"/>
          <p:nvPr/>
        </p:nvSpPr>
        <p:spPr>
          <a:xfrm>
            <a:off x="922878" y="3657089"/>
            <a:ext cx="3890528" cy="846386"/>
          </a:xfrm>
          <a:prstGeom prst="rect">
            <a:avLst/>
          </a:prstGeom>
          <a:noFill/>
        </p:spPr>
        <p:txBody>
          <a:bodyPr wrap="square">
            <a:spAutoFit/>
          </a:bodyPr>
          <a:lstStyle/>
          <a:p>
            <a:pPr algn="justLow" rtl="1">
              <a:lnSpc>
                <a:spcPct val="200000"/>
              </a:lnSpc>
            </a:pPr>
            <a:r>
              <a:rPr lang="fa-IR" sz="1400" b="1" dirty="0">
                <a:latin typeface="Vazir" panose="020B0603030804020204" pitchFamily="34" charset="-78"/>
                <a:cs typeface="B Titr" panose="00000700000000000000" pitchFamily="2" charset="-78"/>
              </a:rPr>
              <a:t>تیتر عنوان موضوع</a:t>
            </a:r>
          </a:p>
          <a:p>
            <a:pPr algn="justLow" rtl="1">
              <a:lnSpc>
                <a:spcPct val="200000"/>
              </a:lnSpc>
            </a:pPr>
            <a:r>
              <a:rPr lang="fa-IR" sz="1200" b="1" dirty="0">
                <a:latin typeface="Vazir" panose="020B0603030804020204" pitchFamily="34" charset="-78"/>
                <a:cs typeface="B Mitra" panose="00000400000000000000" pitchFamily="2" charset="-78"/>
              </a:rPr>
              <a:t>فروشگاه مینارو ارائه دهنده انواع فایل های کاربردی با بهترین کیفیت</a:t>
            </a:r>
            <a:endParaRPr lang="en-US" sz="1200" b="1" dirty="0">
              <a:cs typeface="B Mitra" panose="00000400000000000000" pitchFamily="2" charset="-78"/>
            </a:endParaRPr>
          </a:p>
        </p:txBody>
      </p:sp>
      <p:sp>
        <p:nvSpPr>
          <p:cNvPr id="159" name="TextBox 158">
            <a:extLst>
              <a:ext uri="{FF2B5EF4-FFF2-40B4-BE49-F238E27FC236}">
                <a16:creationId xmlns:a16="http://schemas.microsoft.com/office/drawing/2014/main" id="{B9BAAA6E-AF79-155B-7AA8-CAB526F6E8B7}"/>
              </a:ext>
            </a:extLst>
          </p:cNvPr>
          <p:cNvSpPr txBox="1"/>
          <p:nvPr/>
        </p:nvSpPr>
        <p:spPr>
          <a:xfrm>
            <a:off x="911625" y="4763328"/>
            <a:ext cx="3890528" cy="846386"/>
          </a:xfrm>
          <a:prstGeom prst="rect">
            <a:avLst/>
          </a:prstGeom>
          <a:noFill/>
        </p:spPr>
        <p:txBody>
          <a:bodyPr wrap="square">
            <a:spAutoFit/>
          </a:bodyPr>
          <a:lstStyle/>
          <a:p>
            <a:pPr algn="justLow" rtl="1">
              <a:lnSpc>
                <a:spcPct val="200000"/>
              </a:lnSpc>
            </a:pPr>
            <a:r>
              <a:rPr lang="fa-IR" sz="1400" b="1" dirty="0">
                <a:latin typeface="Vazir" panose="020B0603030804020204" pitchFamily="34" charset="-78"/>
                <a:cs typeface="B Titr" panose="00000700000000000000" pitchFamily="2" charset="-78"/>
              </a:rPr>
              <a:t>تیتر عنوان موضوع</a:t>
            </a:r>
          </a:p>
          <a:p>
            <a:pPr algn="justLow" rtl="1">
              <a:lnSpc>
                <a:spcPct val="200000"/>
              </a:lnSpc>
            </a:pPr>
            <a:r>
              <a:rPr lang="fa-IR" sz="1200" b="1" dirty="0">
                <a:latin typeface="Vazir" panose="020B0603030804020204" pitchFamily="34" charset="-78"/>
                <a:cs typeface="B Mitra" panose="00000400000000000000" pitchFamily="2" charset="-78"/>
              </a:rPr>
              <a:t>فروشگاه مینارو ارائه دهنده انواع فایل های کاربردی با بهترین کیفیت</a:t>
            </a:r>
            <a:endParaRPr lang="en-US" sz="1200" b="1" dirty="0">
              <a:cs typeface="B Mitra" panose="00000400000000000000" pitchFamily="2" charset="-78"/>
            </a:endParaRPr>
          </a:p>
        </p:txBody>
      </p:sp>
    </p:spTree>
    <p:extLst>
      <p:ext uri="{BB962C8B-B14F-4D97-AF65-F5344CB8AC3E}">
        <p14:creationId xmlns:p14="http://schemas.microsoft.com/office/powerpoint/2010/main" val="5151533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500"/>
                                        <p:tgtEl>
                                          <p:spTgt spid="2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p:cTn id="35" dur="500" fill="hold"/>
                                        <p:tgtEl>
                                          <p:spTgt spid="90"/>
                                        </p:tgtEl>
                                        <p:attrNameLst>
                                          <p:attrName>ppt_w</p:attrName>
                                        </p:attrNameLst>
                                      </p:cBhvr>
                                      <p:tavLst>
                                        <p:tav tm="0">
                                          <p:val>
                                            <p:fltVal val="0"/>
                                          </p:val>
                                        </p:tav>
                                        <p:tav tm="100000">
                                          <p:val>
                                            <p:strVal val="#ppt_w"/>
                                          </p:val>
                                        </p:tav>
                                      </p:tavLst>
                                    </p:anim>
                                    <p:anim calcmode="lin" valueType="num">
                                      <p:cBhvr>
                                        <p:cTn id="36" dur="500" fill="hold"/>
                                        <p:tgtEl>
                                          <p:spTgt spid="90"/>
                                        </p:tgtEl>
                                        <p:attrNameLst>
                                          <p:attrName>ppt_h</p:attrName>
                                        </p:attrNameLst>
                                      </p:cBhvr>
                                      <p:tavLst>
                                        <p:tav tm="0">
                                          <p:val>
                                            <p:fltVal val="0"/>
                                          </p:val>
                                        </p:tav>
                                        <p:tav tm="100000">
                                          <p:val>
                                            <p:strVal val="#ppt_h"/>
                                          </p:val>
                                        </p:tav>
                                      </p:tavLst>
                                    </p:anim>
                                    <p:animEffect transition="in" filter="fade">
                                      <p:cBhvr>
                                        <p:cTn id="37" dur="500"/>
                                        <p:tgtEl>
                                          <p:spTgt spid="90"/>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p:cTn id="41" dur="500" fill="hold"/>
                                        <p:tgtEl>
                                          <p:spTgt spid="112"/>
                                        </p:tgtEl>
                                        <p:attrNameLst>
                                          <p:attrName>ppt_w</p:attrName>
                                        </p:attrNameLst>
                                      </p:cBhvr>
                                      <p:tavLst>
                                        <p:tav tm="0">
                                          <p:val>
                                            <p:fltVal val="0"/>
                                          </p:val>
                                        </p:tav>
                                        <p:tav tm="100000">
                                          <p:val>
                                            <p:strVal val="#ppt_w"/>
                                          </p:val>
                                        </p:tav>
                                      </p:tavLst>
                                    </p:anim>
                                    <p:anim calcmode="lin" valueType="num">
                                      <p:cBhvr>
                                        <p:cTn id="42" dur="500" fill="hold"/>
                                        <p:tgtEl>
                                          <p:spTgt spid="112"/>
                                        </p:tgtEl>
                                        <p:attrNameLst>
                                          <p:attrName>ppt_h</p:attrName>
                                        </p:attrNameLst>
                                      </p:cBhvr>
                                      <p:tavLst>
                                        <p:tav tm="0">
                                          <p:val>
                                            <p:fltVal val="0"/>
                                          </p:val>
                                        </p:tav>
                                        <p:tav tm="100000">
                                          <p:val>
                                            <p:strVal val="#ppt_h"/>
                                          </p:val>
                                        </p:tav>
                                      </p:tavLst>
                                    </p:anim>
                                    <p:animEffect transition="in" filter="fade">
                                      <p:cBhvr>
                                        <p:cTn id="43" dur="500"/>
                                        <p:tgtEl>
                                          <p:spTgt spid="112"/>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135"/>
                                        </p:tgtEl>
                                        <p:attrNameLst>
                                          <p:attrName>style.visibility</p:attrName>
                                        </p:attrNameLst>
                                      </p:cBhvr>
                                      <p:to>
                                        <p:strVal val="visible"/>
                                      </p:to>
                                    </p:set>
                                    <p:anim calcmode="lin" valueType="num">
                                      <p:cBhvr>
                                        <p:cTn id="47" dur="500" fill="hold"/>
                                        <p:tgtEl>
                                          <p:spTgt spid="135"/>
                                        </p:tgtEl>
                                        <p:attrNameLst>
                                          <p:attrName>ppt_w</p:attrName>
                                        </p:attrNameLst>
                                      </p:cBhvr>
                                      <p:tavLst>
                                        <p:tav tm="0">
                                          <p:val>
                                            <p:fltVal val="0"/>
                                          </p:val>
                                        </p:tav>
                                        <p:tav tm="100000">
                                          <p:val>
                                            <p:strVal val="#ppt_w"/>
                                          </p:val>
                                        </p:tav>
                                      </p:tavLst>
                                    </p:anim>
                                    <p:anim calcmode="lin" valueType="num">
                                      <p:cBhvr>
                                        <p:cTn id="48" dur="500" fill="hold"/>
                                        <p:tgtEl>
                                          <p:spTgt spid="135"/>
                                        </p:tgtEl>
                                        <p:attrNameLst>
                                          <p:attrName>ppt_h</p:attrName>
                                        </p:attrNameLst>
                                      </p:cBhvr>
                                      <p:tavLst>
                                        <p:tav tm="0">
                                          <p:val>
                                            <p:fltVal val="0"/>
                                          </p:val>
                                        </p:tav>
                                        <p:tav tm="100000">
                                          <p:val>
                                            <p:strVal val="#ppt_h"/>
                                          </p:val>
                                        </p:tav>
                                      </p:tavLst>
                                    </p:anim>
                                    <p:animEffect transition="in" filter="fade">
                                      <p:cBhvr>
                                        <p:cTn id="49" dur="500"/>
                                        <p:tgtEl>
                                          <p:spTgt spid="135"/>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158"/>
                                        </p:tgtEl>
                                        <p:attrNameLst>
                                          <p:attrName>style.visibility</p:attrName>
                                        </p:attrNameLst>
                                      </p:cBhvr>
                                      <p:to>
                                        <p:strVal val="visible"/>
                                      </p:to>
                                    </p:set>
                                    <p:animEffect transition="in" filter="wipe(right)">
                                      <p:cBhvr>
                                        <p:cTn id="53" dur="500"/>
                                        <p:tgtEl>
                                          <p:spTgt spid="158"/>
                                        </p:tgtEl>
                                      </p:cBhvr>
                                    </p:animEffect>
                                  </p:childTnLst>
                                </p:cTn>
                              </p:par>
                            </p:childTnLst>
                          </p:cTn>
                        </p:par>
                        <p:par>
                          <p:cTn id="54" fill="hold">
                            <p:stCondLst>
                              <p:cond delay="4500"/>
                            </p:stCondLst>
                            <p:childTnLst>
                              <p:par>
                                <p:cTn id="55" presetID="22" presetClass="entr" presetSubtype="2" fill="hold" grpId="0" nodeType="afterEffect">
                                  <p:stCondLst>
                                    <p:cond delay="0"/>
                                  </p:stCondLst>
                                  <p:childTnLst>
                                    <p:set>
                                      <p:cBhvr>
                                        <p:cTn id="56" dur="1" fill="hold">
                                          <p:stCondLst>
                                            <p:cond delay="0"/>
                                          </p:stCondLst>
                                        </p:cTn>
                                        <p:tgtEl>
                                          <p:spTgt spid="159"/>
                                        </p:tgtEl>
                                        <p:attrNameLst>
                                          <p:attrName>style.visibility</p:attrName>
                                        </p:attrNameLst>
                                      </p:cBhvr>
                                      <p:to>
                                        <p:strVal val="visible"/>
                                      </p:to>
                                    </p:set>
                                    <p:animEffect transition="in" filter="wipe(right)">
                                      <p:cBhvr>
                                        <p:cTn id="5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67" grpId="0" animBg="1"/>
      <p:bldP spid="112" grpId="0" animBg="1"/>
      <p:bldP spid="158" grpId="0"/>
      <p:bldP spid="1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9480A68-16C7-DD54-F21E-B3B3FF2E4F29}"/>
              </a:ext>
            </a:extLst>
          </p:cNvPr>
          <p:cNvGrpSpPr/>
          <p:nvPr/>
        </p:nvGrpSpPr>
        <p:grpSpPr>
          <a:xfrm>
            <a:off x="7846573" y="781673"/>
            <a:ext cx="3364697" cy="428482"/>
            <a:chOff x="2239637" y="3399958"/>
            <a:chExt cx="3364697" cy="428482"/>
          </a:xfrm>
        </p:grpSpPr>
        <p:pic>
          <p:nvPicPr>
            <p:cNvPr id="3" name="Picture 2">
              <a:extLst>
                <a:ext uri="{FF2B5EF4-FFF2-40B4-BE49-F238E27FC236}">
                  <a16:creationId xmlns:a16="http://schemas.microsoft.com/office/drawing/2014/main" id="{66AEF3EE-8EA9-9256-F7E7-E8A3F018D1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4" name="Picture 3">
              <a:extLst>
                <a:ext uri="{FF2B5EF4-FFF2-40B4-BE49-F238E27FC236}">
                  <a16:creationId xmlns:a16="http://schemas.microsoft.com/office/drawing/2014/main" id="{5EA90B1C-CC26-05FD-CC93-4B73391328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5" name="Picture 4">
              <a:extLst>
                <a:ext uri="{FF2B5EF4-FFF2-40B4-BE49-F238E27FC236}">
                  <a16:creationId xmlns:a16="http://schemas.microsoft.com/office/drawing/2014/main" id="{0583F5D8-87CE-D085-0C02-90B235C3C9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6" name="Picture 5">
              <a:extLst>
                <a:ext uri="{FF2B5EF4-FFF2-40B4-BE49-F238E27FC236}">
                  <a16:creationId xmlns:a16="http://schemas.microsoft.com/office/drawing/2014/main" id="{06C6285D-FCD0-9405-8ED0-1C5BEE6EEA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7" name="Picture 6">
              <a:extLst>
                <a:ext uri="{FF2B5EF4-FFF2-40B4-BE49-F238E27FC236}">
                  <a16:creationId xmlns:a16="http://schemas.microsoft.com/office/drawing/2014/main" id="{5468A1C3-F08E-CB9D-F22E-D16CAB726B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8" name="Picture 7">
              <a:extLst>
                <a:ext uri="{FF2B5EF4-FFF2-40B4-BE49-F238E27FC236}">
                  <a16:creationId xmlns:a16="http://schemas.microsoft.com/office/drawing/2014/main" id="{1E8991DD-12BF-DFD2-10DE-505D1B5BFF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9" name="Picture 8">
              <a:extLst>
                <a:ext uri="{FF2B5EF4-FFF2-40B4-BE49-F238E27FC236}">
                  <a16:creationId xmlns:a16="http://schemas.microsoft.com/office/drawing/2014/main" id="{331D154D-BFB0-B25A-F4B0-91DE433887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0" name="TextBox 9">
            <a:extLst>
              <a:ext uri="{FF2B5EF4-FFF2-40B4-BE49-F238E27FC236}">
                <a16:creationId xmlns:a16="http://schemas.microsoft.com/office/drawing/2014/main" id="{53EBC20A-A3D8-BF02-7016-AFDBAB6610D2}"/>
              </a:ext>
            </a:extLst>
          </p:cNvPr>
          <p:cNvSpPr txBox="1"/>
          <p:nvPr/>
        </p:nvSpPr>
        <p:spPr>
          <a:xfrm>
            <a:off x="7924548" y="721558"/>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1" name="TextBox 10">
            <a:extLst>
              <a:ext uri="{FF2B5EF4-FFF2-40B4-BE49-F238E27FC236}">
                <a16:creationId xmlns:a16="http://schemas.microsoft.com/office/drawing/2014/main" id="{88363EB0-379D-2A01-07AB-2F53C85263B3}"/>
              </a:ext>
            </a:extLst>
          </p:cNvPr>
          <p:cNvSpPr txBox="1"/>
          <p:nvPr/>
        </p:nvSpPr>
        <p:spPr>
          <a:xfrm>
            <a:off x="719328" y="1354787"/>
            <a:ext cx="10576294" cy="4555093"/>
          </a:xfrm>
          <a:prstGeom prst="rect">
            <a:avLst/>
          </a:prstGeom>
          <a:noFill/>
        </p:spPr>
        <p:txBody>
          <a:bodyPr wrap="square">
            <a:spAutoFit/>
          </a:bodyPr>
          <a:lstStyle/>
          <a:p>
            <a:pPr algn="justLow" rtl="1">
              <a:lnSpc>
                <a:spcPct val="300000"/>
              </a:lnSpc>
            </a:pPr>
            <a:r>
              <a:rPr lang="fa-IR" sz="2000" dirty="0">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latin typeface="Kalameh" pitchFamily="2" charset="-78"/>
                <a:cs typeface="B Mitra" panose="00000400000000000000" pitchFamily="2" charset="-78"/>
              </a:rPr>
              <a:t> </a:t>
            </a:r>
            <a:r>
              <a:rPr lang="fa-IR" sz="2000" dirty="0">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فروشگاه مینارو ارائه دهنده انواع فایل های کاربردی با بهترین کیفیت این متن تست می باشد</a:t>
            </a:r>
            <a:r>
              <a:rPr lang="en-US" sz="2000" dirty="0">
                <a:latin typeface="Kalameh" pitchFamily="2" charset="-78"/>
                <a:cs typeface="B Mitra" panose="00000400000000000000" pitchFamily="2" charset="-78"/>
              </a:rPr>
              <a:t> </a:t>
            </a:r>
            <a:r>
              <a:rPr lang="fa-IR" sz="2000" dirty="0">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a:t>
            </a:r>
          </a:p>
        </p:txBody>
      </p:sp>
    </p:spTree>
    <p:extLst>
      <p:ext uri="{BB962C8B-B14F-4D97-AF65-F5344CB8AC3E}">
        <p14:creationId xmlns:p14="http://schemas.microsoft.com/office/powerpoint/2010/main" val="1735355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vertical)">
                                      <p:cBhvr>
                                        <p:cTn id="11" dur="500"/>
                                        <p:tgtEl>
                                          <p:spTgt spid="1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F9997A1-AE13-AE5B-6EB9-ED3BC68EE853}"/>
              </a:ext>
            </a:extLst>
          </p:cNvPr>
          <p:cNvGrpSpPr/>
          <p:nvPr/>
        </p:nvGrpSpPr>
        <p:grpSpPr>
          <a:xfrm>
            <a:off x="6737872" y="1171375"/>
            <a:ext cx="3364697" cy="428482"/>
            <a:chOff x="2239637" y="3399958"/>
            <a:chExt cx="3364697" cy="428482"/>
          </a:xfrm>
        </p:grpSpPr>
        <p:pic>
          <p:nvPicPr>
            <p:cNvPr id="22" name="Picture 21">
              <a:extLst>
                <a:ext uri="{FF2B5EF4-FFF2-40B4-BE49-F238E27FC236}">
                  <a16:creationId xmlns:a16="http://schemas.microsoft.com/office/drawing/2014/main" id="{CA80F339-31E5-9A0C-4385-E4752778DB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4" name="Picture 3">
              <a:extLst>
                <a:ext uri="{FF2B5EF4-FFF2-40B4-BE49-F238E27FC236}">
                  <a16:creationId xmlns:a16="http://schemas.microsoft.com/office/drawing/2014/main" id="{CDD4C1E7-E713-0E50-27CF-B767B5FDCA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5" name="Picture 4">
              <a:extLst>
                <a:ext uri="{FF2B5EF4-FFF2-40B4-BE49-F238E27FC236}">
                  <a16:creationId xmlns:a16="http://schemas.microsoft.com/office/drawing/2014/main" id="{FBFA4AF6-077E-A8E3-26A6-F3DE2F6D75F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6" name="Picture 5">
              <a:extLst>
                <a:ext uri="{FF2B5EF4-FFF2-40B4-BE49-F238E27FC236}">
                  <a16:creationId xmlns:a16="http://schemas.microsoft.com/office/drawing/2014/main" id="{AC89812A-7E2B-F902-C5F3-27C352785AC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7" name="Picture 6">
              <a:extLst>
                <a:ext uri="{FF2B5EF4-FFF2-40B4-BE49-F238E27FC236}">
                  <a16:creationId xmlns:a16="http://schemas.microsoft.com/office/drawing/2014/main" id="{3D5F92F3-A9FE-2904-4ED6-341806D89F1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8" name="Picture 7">
              <a:extLst>
                <a:ext uri="{FF2B5EF4-FFF2-40B4-BE49-F238E27FC236}">
                  <a16:creationId xmlns:a16="http://schemas.microsoft.com/office/drawing/2014/main" id="{3E5B6817-A8A7-B1F5-0F72-A5393358E0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9" name="Picture 8">
              <a:extLst>
                <a:ext uri="{FF2B5EF4-FFF2-40B4-BE49-F238E27FC236}">
                  <a16:creationId xmlns:a16="http://schemas.microsoft.com/office/drawing/2014/main" id="{C982D3D3-4202-F967-46FD-5971AB93A66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pic>
        <p:nvPicPr>
          <p:cNvPr id="2" name="Picture 1">
            <a:extLst>
              <a:ext uri="{FF2B5EF4-FFF2-40B4-BE49-F238E27FC236}">
                <a16:creationId xmlns:a16="http://schemas.microsoft.com/office/drawing/2014/main" id="{DFA46617-6E1E-3557-206A-E86C2C29006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 y="-13393"/>
            <a:ext cx="7169727" cy="3222434"/>
          </a:xfrm>
          <a:prstGeom prst="rect">
            <a:avLst/>
          </a:prstGeom>
        </p:spPr>
      </p:pic>
      <p:sp>
        <p:nvSpPr>
          <p:cNvPr id="3" name="TextBox 2">
            <a:extLst>
              <a:ext uri="{FF2B5EF4-FFF2-40B4-BE49-F238E27FC236}">
                <a16:creationId xmlns:a16="http://schemas.microsoft.com/office/drawing/2014/main" id="{DAFCF468-3330-3A28-6D35-574DA92144AD}"/>
              </a:ext>
            </a:extLst>
          </p:cNvPr>
          <p:cNvSpPr txBox="1"/>
          <p:nvPr/>
        </p:nvSpPr>
        <p:spPr>
          <a:xfrm>
            <a:off x="4978400" y="1970239"/>
            <a:ext cx="6218699" cy="1862048"/>
          </a:xfrm>
          <a:prstGeom prst="rect">
            <a:avLst/>
          </a:prstGeom>
          <a:noFill/>
        </p:spPr>
        <p:txBody>
          <a:bodyPr wrap="square">
            <a:spAutoFit/>
          </a:bodyPr>
          <a:lstStyle/>
          <a:p>
            <a:pPr algn="justLow" rtl="1">
              <a:lnSpc>
                <a:spcPct val="2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a:t>
            </a:r>
          </a:p>
        </p:txBody>
      </p:sp>
      <p:sp>
        <p:nvSpPr>
          <p:cNvPr id="13" name="TextBox 12">
            <a:extLst>
              <a:ext uri="{FF2B5EF4-FFF2-40B4-BE49-F238E27FC236}">
                <a16:creationId xmlns:a16="http://schemas.microsoft.com/office/drawing/2014/main" id="{E829D903-B615-460A-73A8-BC9E009A1F9E}"/>
              </a:ext>
            </a:extLst>
          </p:cNvPr>
          <p:cNvSpPr txBox="1"/>
          <p:nvPr/>
        </p:nvSpPr>
        <p:spPr>
          <a:xfrm>
            <a:off x="6815847" y="1111260"/>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4" name="Rectangle: Rounded Corners 13">
            <a:extLst>
              <a:ext uri="{FF2B5EF4-FFF2-40B4-BE49-F238E27FC236}">
                <a16:creationId xmlns:a16="http://schemas.microsoft.com/office/drawing/2014/main" id="{16745BEA-6E09-8621-0AE7-6440C01EDD9E}"/>
              </a:ext>
            </a:extLst>
          </p:cNvPr>
          <p:cNvSpPr/>
          <p:nvPr/>
        </p:nvSpPr>
        <p:spPr>
          <a:xfrm>
            <a:off x="9831758" y="4759318"/>
            <a:ext cx="662940" cy="662940"/>
          </a:xfrm>
          <a:prstGeom prst="roundRect">
            <a:avLst>
              <a:gd name="adj" fmla="val 50000"/>
            </a:avLst>
          </a:prstGeom>
          <a:solidFill>
            <a:srgbClr val="D5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cs typeface="B Titr" panose="00000700000000000000" pitchFamily="2" charset="-78"/>
              </a:rPr>
              <a:t>01</a:t>
            </a:r>
            <a:endParaRPr lang="en-US" dirty="0">
              <a:solidFill>
                <a:schemeClr val="tx1"/>
              </a:solidFill>
              <a:cs typeface="B Titr" panose="00000700000000000000" pitchFamily="2" charset="-78"/>
            </a:endParaRPr>
          </a:p>
        </p:txBody>
      </p:sp>
      <p:sp>
        <p:nvSpPr>
          <p:cNvPr id="15" name="Rectangle: Rounded Corners 14">
            <a:extLst>
              <a:ext uri="{FF2B5EF4-FFF2-40B4-BE49-F238E27FC236}">
                <a16:creationId xmlns:a16="http://schemas.microsoft.com/office/drawing/2014/main" id="{21DA452D-F0ED-6B86-BFA2-2440BA165886}"/>
              </a:ext>
            </a:extLst>
          </p:cNvPr>
          <p:cNvSpPr/>
          <p:nvPr/>
        </p:nvSpPr>
        <p:spPr>
          <a:xfrm>
            <a:off x="7737669" y="4759318"/>
            <a:ext cx="662940" cy="662940"/>
          </a:xfrm>
          <a:prstGeom prst="roundRect">
            <a:avLst>
              <a:gd name="adj" fmla="val 50000"/>
            </a:avLst>
          </a:prstGeom>
          <a:solidFill>
            <a:srgbClr val="D5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cs typeface="B Titr" panose="00000700000000000000" pitchFamily="2" charset="-78"/>
              </a:rPr>
              <a:t>02</a:t>
            </a:r>
            <a:endParaRPr lang="en-US" dirty="0">
              <a:solidFill>
                <a:schemeClr val="tx1"/>
              </a:solidFill>
              <a:cs typeface="B Titr" panose="00000700000000000000" pitchFamily="2" charset="-78"/>
            </a:endParaRPr>
          </a:p>
        </p:txBody>
      </p:sp>
      <p:sp>
        <p:nvSpPr>
          <p:cNvPr id="16" name="Rectangle: Rounded Corners 15">
            <a:extLst>
              <a:ext uri="{FF2B5EF4-FFF2-40B4-BE49-F238E27FC236}">
                <a16:creationId xmlns:a16="http://schemas.microsoft.com/office/drawing/2014/main" id="{1948579A-EFC1-C671-DCE0-7BF0BAB05A1D}"/>
              </a:ext>
            </a:extLst>
          </p:cNvPr>
          <p:cNvSpPr/>
          <p:nvPr/>
        </p:nvSpPr>
        <p:spPr>
          <a:xfrm>
            <a:off x="5643580" y="4759318"/>
            <a:ext cx="662940" cy="662940"/>
          </a:xfrm>
          <a:prstGeom prst="roundRect">
            <a:avLst>
              <a:gd name="adj" fmla="val 50000"/>
            </a:avLst>
          </a:prstGeom>
          <a:solidFill>
            <a:srgbClr val="D5B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solidFill>
                  <a:schemeClr val="tx1"/>
                </a:solidFill>
                <a:cs typeface="B Titr" panose="00000700000000000000" pitchFamily="2" charset="-78"/>
              </a:rPr>
              <a:t>03</a:t>
            </a:r>
            <a:endParaRPr lang="en-US" dirty="0">
              <a:solidFill>
                <a:schemeClr val="tx1"/>
              </a:solidFill>
              <a:cs typeface="B Titr" panose="00000700000000000000" pitchFamily="2" charset="-78"/>
            </a:endParaRPr>
          </a:p>
        </p:txBody>
      </p:sp>
      <p:sp>
        <p:nvSpPr>
          <p:cNvPr id="17" name="TextBox 16">
            <a:extLst>
              <a:ext uri="{FF2B5EF4-FFF2-40B4-BE49-F238E27FC236}">
                <a16:creationId xmlns:a16="http://schemas.microsoft.com/office/drawing/2014/main" id="{402CFA4D-40A5-01F3-78FF-08197EA64C3C}"/>
              </a:ext>
            </a:extLst>
          </p:cNvPr>
          <p:cNvSpPr txBox="1"/>
          <p:nvPr/>
        </p:nvSpPr>
        <p:spPr>
          <a:xfrm>
            <a:off x="9169144" y="5422257"/>
            <a:ext cx="2013441" cy="430887"/>
          </a:xfrm>
          <a:prstGeom prst="rect">
            <a:avLst/>
          </a:prstGeom>
          <a:noFill/>
        </p:spPr>
        <p:txBody>
          <a:bodyPr wrap="square">
            <a:spAutoFit/>
          </a:bodyPr>
          <a:lstStyle/>
          <a:p>
            <a:pPr algn="ctr" rtl="1">
              <a:lnSpc>
                <a:spcPct val="150000"/>
              </a:lnSpc>
            </a:pPr>
            <a:r>
              <a:rPr lang="fa-IR" sz="1600" b="1" dirty="0">
                <a:latin typeface="Kalameh" pitchFamily="2" charset="-78"/>
                <a:cs typeface="B Titr" panose="00000700000000000000" pitchFamily="2" charset="-78"/>
              </a:rPr>
              <a:t>تیتر عنوان را وارد نمایید</a:t>
            </a:r>
            <a:endParaRPr lang="en-US" sz="1600" dirty="0">
              <a:cs typeface="B Titr" panose="00000700000000000000" pitchFamily="2" charset="-78"/>
            </a:endParaRPr>
          </a:p>
        </p:txBody>
      </p:sp>
      <p:sp>
        <p:nvSpPr>
          <p:cNvPr id="18" name="TextBox 17">
            <a:extLst>
              <a:ext uri="{FF2B5EF4-FFF2-40B4-BE49-F238E27FC236}">
                <a16:creationId xmlns:a16="http://schemas.microsoft.com/office/drawing/2014/main" id="{4F372697-83EC-CA35-5EA2-EC28D726357B}"/>
              </a:ext>
            </a:extLst>
          </p:cNvPr>
          <p:cNvSpPr txBox="1"/>
          <p:nvPr/>
        </p:nvSpPr>
        <p:spPr>
          <a:xfrm>
            <a:off x="7098536" y="5422257"/>
            <a:ext cx="1940726" cy="430887"/>
          </a:xfrm>
          <a:prstGeom prst="rect">
            <a:avLst/>
          </a:prstGeom>
          <a:noFill/>
        </p:spPr>
        <p:txBody>
          <a:bodyPr wrap="square">
            <a:spAutoFit/>
          </a:bodyPr>
          <a:lstStyle/>
          <a:p>
            <a:pPr algn="ctr" rtl="1">
              <a:lnSpc>
                <a:spcPct val="150000"/>
              </a:lnSpc>
            </a:pPr>
            <a:r>
              <a:rPr lang="fa-IR" sz="1600" b="1" dirty="0">
                <a:latin typeface="Kalameh" pitchFamily="2" charset="-78"/>
                <a:cs typeface="B Titr" panose="00000700000000000000" pitchFamily="2" charset="-78"/>
              </a:rPr>
              <a:t>تیتر عنوان را وارد نمایید</a:t>
            </a:r>
            <a:endParaRPr lang="en-US" sz="1600" dirty="0">
              <a:cs typeface="B Titr" panose="00000700000000000000" pitchFamily="2" charset="-78"/>
            </a:endParaRPr>
          </a:p>
        </p:txBody>
      </p:sp>
      <p:sp>
        <p:nvSpPr>
          <p:cNvPr id="19" name="TextBox 18">
            <a:extLst>
              <a:ext uri="{FF2B5EF4-FFF2-40B4-BE49-F238E27FC236}">
                <a16:creationId xmlns:a16="http://schemas.microsoft.com/office/drawing/2014/main" id="{A5E396D9-FC5B-9B83-0553-5D915E4EF269}"/>
              </a:ext>
            </a:extLst>
          </p:cNvPr>
          <p:cNvSpPr txBox="1"/>
          <p:nvPr/>
        </p:nvSpPr>
        <p:spPr>
          <a:xfrm>
            <a:off x="5027929" y="5422257"/>
            <a:ext cx="1940726" cy="430887"/>
          </a:xfrm>
          <a:prstGeom prst="rect">
            <a:avLst/>
          </a:prstGeom>
          <a:noFill/>
        </p:spPr>
        <p:txBody>
          <a:bodyPr wrap="square">
            <a:spAutoFit/>
          </a:bodyPr>
          <a:lstStyle/>
          <a:p>
            <a:pPr algn="ctr" rtl="1">
              <a:lnSpc>
                <a:spcPct val="150000"/>
              </a:lnSpc>
            </a:pPr>
            <a:r>
              <a:rPr lang="fa-IR" sz="1600" b="1" dirty="0">
                <a:latin typeface="Kalameh" pitchFamily="2" charset="-78"/>
                <a:cs typeface="B Titr" panose="00000700000000000000" pitchFamily="2" charset="-78"/>
              </a:rPr>
              <a:t>تیتر عنوان را وارد نمایید</a:t>
            </a:r>
            <a:endParaRPr lang="en-US" sz="1600" dirty="0">
              <a:cs typeface="B Titr" panose="00000700000000000000" pitchFamily="2" charset="-78"/>
            </a:endParaRPr>
          </a:p>
        </p:txBody>
      </p:sp>
      <p:pic>
        <p:nvPicPr>
          <p:cNvPr id="12" name="Picture 11">
            <a:extLst>
              <a:ext uri="{FF2B5EF4-FFF2-40B4-BE49-F238E27FC236}">
                <a16:creationId xmlns:a16="http://schemas.microsoft.com/office/drawing/2014/main" id="{24EED280-945B-D791-06AB-6201506947A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1151776" y="144821"/>
            <a:ext cx="3212472" cy="6751687"/>
          </a:xfrm>
          <a:prstGeom prst="rect">
            <a:avLst/>
          </a:prstGeom>
        </p:spPr>
      </p:pic>
    </p:spTree>
    <p:extLst>
      <p:ext uri="{BB962C8B-B14F-4D97-AF65-F5344CB8AC3E}">
        <p14:creationId xmlns:p14="http://schemas.microsoft.com/office/powerpoint/2010/main" val="17981387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500"/>
                                        <p:tgtEl>
                                          <p:spTgt spid="3"/>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42"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animBg="1"/>
      <p:bldP spid="15" grpId="0" animBg="1"/>
      <p:bldP spid="16" grpId="0" animBg="1"/>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5E81067-1209-FBA8-778B-F809BA59C5F7}"/>
              </a:ext>
            </a:extLst>
          </p:cNvPr>
          <p:cNvSpPr/>
          <p:nvPr/>
        </p:nvSpPr>
        <p:spPr>
          <a:xfrm rot="1037778">
            <a:off x="1071774" y="2412040"/>
            <a:ext cx="2706114" cy="270611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B35B9F6-E150-B12E-D885-8EAA93F055F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1475" y="435446"/>
            <a:ext cx="1748003" cy="1419460"/>
          </a:xfrm>
          <a:prstGeom prst="rect">
            <a:avLst/>
          </a:prstGeom>
        </p:spPr>
      </p:pic>
      <p:sp>
        <p:nvSpPr>
          <p:cNvPr id="9" name="TextBox 8">
            <a:extLst>
              <a:ext uri="{FF2B5EF4-FFF2-40B4-BE49-F238E27FC236}">
                <a16:creationId xmlns:a16="http://schemas.microsoft.com/office/drawing/2014/main" id="{66CDD626-9492-E773-4A2D-4C7981AC21B3}"/>
              </a:ext>
            </a:extLst>
          </p:cNvPr>
          <p:cNvSpPr txBox="1"/>
          <p:nvPr/>
        </p:nvSpPr>
        <p:spPr>
          <a:xfrm>
            <a:off x="8643612" y="2060862"/>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grpSp>
        <p:nvGrpSpPr>
          <p:cNvPr id="12" name="Graphic 81">
            <a:extLst>
              <a:ext uri="{FF2B5EF4-FFF2-40B4-BE49-F238E27FC236}">
                <a16:creationId xmlns:a16="http://schemas.microsoft.com/office/drawing/2014/main" id="{CEDDD24D-263F-3A46-4B8E-887246DDE949}"/>
              </a:ext>
            </a:extLst>
          </p:cNvPr>
          <p:cNvGrpSpPr/>
          <p:nvPr/>
        </p:nvGrpSpPr>
        <p:grpSpPr>
          <a:xfrm>
            <a:off x="9853103" y="4028153"/>
            <a:ext cx="529113" cy="505777"/>
            <a:chOff x="8253126" y="3248448"/>
            <a:chExt cx="529113" cy="505777"/>
          </a:xfrm>
          <a:solidFill>
            <a:srgbClr val="8F0603"/>
          </a:solidFill>
        </p:grpSpPr>
        <p:sp>
          <p:nvSpPr>
            <p:cNvPr id="13" name="Freeform: Shape 12">
              <a:extLst>
                <a:ext uri="{FF2B5EF4-FFF2-40B4-BE49-F238E27FC236}">
                  <a16:creationId xmlns:a16="http://schemas.microsoft.com/office/drawing/2014/main" id="{AF75754B-58D7-744A-EFCD-02489435BA03}"/>
                </a:ext>
              </a:extLst>
            </p:cNvPr>
            <p:cNvSpPr/>
            <p:nvPr/>
          </p:nvSpPr>
          <p:spPr>
            <a:xfrm>
              <a:off x="8373427"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8590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4313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8590"/>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4313"/>
                  </a:cubicBezTo>
                  <a:lnTo>
                    <a:pt x="24003" y="17907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80DCCC41-A087-F8B6-A3C0-D434C979BEBB}"/>
                </a:ext>
              </a:extLst>
            </p:cNvPr>
            <p:cNvSpPr/>
            <p:nvPr/>
          </p:nvSpPr>
          <p:spPr>
            <a:xfrm>
              <a:off x="8571547"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BC804358-0294-8DBB-DD98-BCF55B17D14E}"/>
                </a:ext>
              </a:extLst>
            </p:cNvPr>
            <p:cNvSpPr/>
            <p:nvPr/>
          </p:nvSpPr>
          <p:spPr>
            <a:xfrm>
              <a:off x="8373427"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5BBC45A3-5A53-534E-3523-670B62AD0DAC}"/>
                </a:ext>
              </a:extLst>
            </p:cNvPr>
            <p:cNvSpPr/>
            <p:nvPr/>
          </p:nvSpPr>
          <p:spPr>
            <a:xfrm>
              <a:off x="8551353" y="3409421"/>
              <a:ext cx="95250" cy="36195"/>
            </a:xfrm>
            <a:custGeom>
              <a:avLst/>
              <a:gdLst>
                <a:gd name="connsiteX0" fmla="*/ 76962 w 95250"/>
                <a:gd name="connsiteY0" fmla="*/ 0 h 36195"/>
                <a:gd name="connsiteX1" fmla="*/ 18288 w 95250"/>
                <a:gd name="connsiteY1" fmla="*/ 0 h 36195"/>
                <a:gd name="connsiteX2" fmla="*/ 0 w 95250"/>
                <a:gd name="connsiteY2" fmla="*/ 36195 h 36195"/>
                <a:gd name="connsiteX3" fmla="*/ 95250 w 95250"/>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5250" h="36195">
                  <a:moveTo>
                    <a:pt x="76962" y="0"/>
                  </a:moveTo>
                  <a:lnTo>
                    <a:pt x="18288" y="0"/>
                  </a:lnTo>
                  <a:lnTo>
                    <a:pt x="0" y="36195"/>
                  </a:lnTo>
                  <a:lnTo>
                    <a:pt x="95250" y="36195"/>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B2DA769-8755-91CC-541F-5C2270566D53}"/>
                </a:ext>
              </a:extLst>
            </p:cNvPr>
            <p:cNvSpPr/>
            <p:nvPr/>
          </p:nvSpPr>
          <p:spPr>
            <a:xfrm>
              <a:off x="8377237" y="3409421"/>
              <a:ext cx="94297" cy="36195"/>
            </a:xfrm>
            <a:custGeom>
              <a:avLst/>
              <a:gdLst>
                <a:gd name="connsiteX0" fmla="*/ 76962 w 94297"/>
                <a:gd name="connsiteY0" fmla="*/ 0 h 36195"/>
                <a:gd name="connsiteX1" fmla="*/ 18288 w 94297"/>
                <a:gd name="connsiteY1" fmla="*/ 0 h 36195"/>
                <a:gd name="connsiteX2" fmla="*/ 0 w 94297"/>
                <a:gd name="connsiteY2" fmla="*/ 36195 h 36195"/>
                <a:gd name="connsiteX3" fmla="*/ 94297 w 94297"/>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4297" h="36195">
                  <a:moveTo>
                    <a:pt x="76962" y="0"/>
                  </a:moveTo>
                  <a:lnTo>
                    <a:pt x="18288" y="0"/>
                  </a:lnTo>
                  <a:lnTo>
                    <a:pt x="0" y="36195"/>
                  </a:lnTo>
                  <a:lnTo>
                    <a:pt x="94297" y="36195"/>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53D264F-1078-E505-2B26-6DB43C84C242}"/>
                </a:ext>
              </a:extLst>
            </p:cNvPr>
            <p:cNvSpPr/>
            <p:nvPr/>
          </p:nvSpPr>
          <p:spPr>
            <a:xfrm>
              <a:off x="8403240" y="3248448"/>
              <a:ext cx="42291" cy="95250"/>
            </a:xfrm>
            <a:custGeom>
              <a:avLst/>
              <a:gdLst>
                <a:gd name="connsiteX0" fmla="*/ 33623 w 42291"/>
                <a:gd name="connsiteY0" fmla="*/ 26670 h 95250"/>
                <a:gd name="connsiteX1" fmla="*/ 21146 w 42291"/>
                <a:gd name="connsiteY1" fmla="*/ 0 h 95250"/>
                <a:gd name="connsiteX2" fmla="*/ 8668 w 42291"/>
                <a:gd name="connsiteY2" fmla="*/ 26670 h 95250"/>
                <a:gd name="connsiteX3" fmla="*/ 0 w 42291"/>
                <a:gd name="connsiteY3" fmla="*/ 95250 h 95250"/>
                <a:gd name="connsiteX4" fmla="*/ 42291 w 42291"/>
                <a:gd name="connsiteY4" fmla="*/ 95250 h 95250"/>
                <a:gd name="connsiteX5" fmla="*/ 33623 w 42291"/>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91" h="95250">
                  <a:moveTo>
                    <a:pt x="33623" y="26670"/>
                  </a:moveTo>
                  <a:cubicBezTo>
                    <a:pt x="27813" y="4763"/>
                    <a:pt x="22098" y="0"/>
                    <a:pt x="21146" y="0"/>
                  </a:cubicBezTo>
                  <a:cubicBezTo>
                    <a:pt x="20193" y="0"/>
                    <a:pt x="14383" y="4763"/>
                    <a:pt x="8668" y="26670"/>
                  </a:cubicBezTo>
                  <a:cubicBezTo>
                    <a:pt x="3905" y="44768"/>
                    <a:pt x="952" y="68580"/>
                    <a:pt x="0" y="95250"/>
                  </a:cubicBezTo>
                  <a:lnTo>
                    <a:pt x="42291"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A8F48F8-78C0-1E00-ECED-1CFFC1666B1D}"/>
                </a:ext>
              </a:extLst>
            </p:cNvPr>
            <p:cNvSpPr/>
            <p:nvPr/>
          </p:nvSpPr>
          <p:spPr>
            <a:xfrm>
              <a:off x="8253126" y="3617066"/>
              <a:ext cx="72199" cy="72389"/>
            </a:xfrm>
            <a:custGeom>
              <a:avLst/>
              <a:gdLst>
                <a:gd name="connsiteX0" fmla="*/ 72199 w 72199"/>
                <a:gd name="connsiteY0" fmla="*/ 36195 h 72389"/>
                <a:gd name="connsiteX1" fmla="*/ 35623 w 72199"/>
                <a:gd name="connsiteY1" fmla="*/ 0 h 72389"/>
                <a:gd name="connsiteX2" fmla="*/ 0 w 72199"/>
                <a:gd name="connsiteY2" fmla="*/ 36195 h 72389"/>
                <a:gd name="connsiteX3" fmla="*/ 36576 w 72199"/>
                <a:gd name="connsiteY3" fmla="*/ 72390 h 72389"/>
                <a:gd name="connsiteX4" fmla="*/ 72199 w 72199"/>
                <a:gd name="connsiteY4" fmla="*/ 36195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99" h="72389">
                  <a:moveTo>
                    <a:pt x="72199" y="36195"/>
                  </a:moveTo>
                  <a:cubicBezTo>
                    <a:pt x="72199" y="16192"/>
                    <a:pt x="55816" y="0"/>
                    <a:pt x="35623" y="0"/>
                  </a:cubicBezTo>
                  <a:cubicBezTo>
                    <a:pt x="15430" y="0"/>
                    <a:pt x="0" y="17145"/>
                    <a:pt x="0" y="36195"/>
                  </a:cubicBezTo>
                  <a:cubicBezTo>
                    <a:pt x="0" y="55245"/>
                    <a:pt x="16383" y="72390"/>
                    <a:pt x="36576" y="72390"/>
                  </a:cubicBezTo>
                  <a:cubicBezTo>
                    <a:pt x="56769" y="72390"/>
                    <a:pt x="72199" y="56197"/>
                    <a:pt x="72199" y="36195"/>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6A4E58B-911B-0751-F22A-D05AFED90BF2}"/>
                </a:ext>
              </a:extLst>
            </p:cNvPr>
            <p:cNvSpPr/>
            <p:nvPr/>
          </p:nvSpPr>
          <p:spPr>
            <a:xfrm>
              <a:off x="8397430"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CE2E436E-DE1E-B3C5-AD52-F5BE2A014BD3}"/>
                </a:ext>
              </a:extLst>
            </p:cNvPr>
            <p:cNvSpPr/>
            <p:nvPr/>
          </p:nvSpPr>
          <p:spPr>
            <a:xfrm>
              <a:off x="8547544"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52C97AD-FC99-6219-8C61-B9EAD7670AFF}"/>
                </a:ext>
              </a:extLst>
            </p:cNvPr>
            <p:cNvSpPr/>
            <p:nvPr/>
          </p:nvSpPr>
          <p:spPr>
            <a:xfrm>
              <a:off x="8577357" y="3248448"/>
              <a:ext cx="41338" cy="95250"/>
            </a:xfrm>
            <a:custGeom>
              <a:avLst/>
              <a:gdLst>
                <a:gd name="connsiteX0" fmla="*/ 33623 w 41338"/>
                <a:gd name="connsiteY0" fmla="*/ 26670 h 95250"/>
                <a:gd name="connsiteX1" fmla="*/ 21146 w 41338"/>
                <a:gd name="connsiteY1" fmla="*/ 0 h 95250"/>
                <a:gd name="connsiteX2" fmla="*/ 8668 w 41338"/>
                <a:gd name="connsiteY2" fmla="*/ 26670 h 95250"/>
                <a:gd name="connsiteX3" fmla="*/ 0 w 41338"/>
                <a:gd name="connsiteY3" fmla="*/ 95250 h 95250"/>
                <a:gd name="connsiteX4" fmla="*/ 41338 w 41338"/>
                <a:gd name="connsiteY4" fmla="*/ 95250 h 95250"/>
                <a:gd name="connsiteX5" fmla="*/ 33623 w 41338"/>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38" h="95250">
                  <a:moveTo>
                    <a:pt x="33623" y="26670"/>
                  </a:moveTo>
                  <a:cubicBezTo>
                    <a:pt x="27813" y="4763"/>
                    <a:pt x="22098" y="0"/>
                    <a:pt x="21146" y="0"/>
                  </a:cubicBezTo>
                  <a:cubicBezTo>
                    <a:pt x="20193" y="0"/>
                    <a:pt x="14383" y="4763"/>
                    <a:pt x="8668" y="26670"/>
                  </a:cubicBezTo>
                  <a:cubicBezTo>
                    <a:pt x="3905" y="44768"/>
                    <a:pt x="952" y="68580"/>
                    <a:pt x="0" y="95250"/>
                  </a:cubicBezTo>
                  <a:lnTo>
                    <a:pt x="41338"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9400B0D-A738-E3FF-B1DB-B0AA96BFDEDC}"/>
                </a:ext>
              </a:extLst>
            </p:cNvPr>
            <p:cNvSpPr/>
            <p:nvPr/>
          </p:nvSpPr>
          <p:spPr>
            <a:xfrm>
              <a:off x="8704325" y="3308455"/>
              <a:ext cx="48006" cy="47625"/>
            </a:xfrm>
            <a:custGeom>
              <a:avLst/>
              <a:gdLst>
                <a:gd name="connsiteX0" fmla="*/ 24003 w 48006"/>
                <a:gd name="connsiteY0" fmla="*/ 0 h 47625"/>
                <a:gd name="connsiteX1" fmla="*/ 0 w 48006"/>
                <a:gd name="connsiteY1" fmla="*/ 23813 h 47625"/>
                <a:gd name="connsiteX2" fmla="*/ 24003 w 48006"/>
                <a:gd name="connsiteY2" fmla="*/ 47625 h 47625"/>
                <a:gd name="connsiteX3" fmla="*/ 48006 w 48006"/>
                <a:gd name="connsiteY3" fmla="*/ 23813 h 47625"/>
                <a:gd name="connsiteX4" fmla="*/ 24003 w 48006"/>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47625">
                  <a:moveTo>
                    <a:pt x="24003" y="0"/>
                  </a:moveTo>
                  <a:cubicBezTo>
                    <a:pt x="10573" y="0"/>
                    <a:pt x="0" y="10478"/>
                    <a:pt x="0" y="23813"/>
                  </a:cubicBezTo>
                  <a:cubicBezTo>
                    <a:pt x="0" y="37148"/>
                    <a:pt x="10573" y="47625"/>
                    <a:pt x="24003" y="47625"/>
                  </a:cubicBezTo>
                  <a:cubicBezTo>
                    <a:pt x="37433" y="47625"/>
                    <a:pt x="48006" y="37148"/>
                    <a:pt x="48006" y="23813"/>
                  </a:cubicBezTo>
                  <a:cubicBezTo>
                    <a:pt x="48101" y="10478"/>
                    <a:pt x="37529" y="0"/>
                    <a:pt x="24003"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9585D955-1D01-FD4B-B56B-123F48ADF4F4}"/>
                </a:ext>
              </a:extLst>
            </p:cNvPr>
            <p:cNvSpPr/>
            <p:nvPr/>
          </p:nvSpPr>
          <p:spPr>
            <a:xfrm>
              <a:off x="8547544"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9542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5265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9542"/>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5265"/>
                  </a:cubicBezTo>
                  <a:lnTo>
                    <a:pt x="24003" y="179070"/>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B0DB729A-E6A2-0DB2-0430-C23BD700D982}"/>
                </a:ext>
              </a:extLst>
            </p:cNvPr>
            <p:cNvSpPr/>
            <p:nvPr/>
          </p:nvSpPr>
          <p:spPr>
            <a:xfrm>
              <a:off x="8764904" y="3564678"/>
              <a:ext cx="17335" cy="17144"/>
            </a:xfrm>
            <a:custGeom>
              <a:avLst/>
              <a:gdLst>
                <a:gd name="connsiteX0" fmla="*/ 8667 w 17335"/>
                <a:gd name="connsiteY0" fmla="*/ 0 h 17144"/>
                <a:gd name="connsiteX1" fmla="*/ 17335 w 17335"/>
                <a:gd name="connsiteY1" fmla="*/ 8572 h 17144"/>
                <a:gd name="connsiteX2" fmla="*/ 8667 w 17335"/>
                <a:gd name="connsiteY2" fmla="*/ 17145 h 17144"/>
                <a:gd name="connsiteX3" fmla="*/ 0 w 17335"/>
                <a:gd name="connsiteY3" fmla="*/ 8572 h 17144"/>
                <a:gd name="connsiteX4" fmla="*/ 8667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7" y="0"/>
                  </a:moveTo>
                  <a:cubicBezTo>
                    <a:pt x="13430" y="0"/>
                    <a:pt x="17335" y="3810"/>
                    <a:pt x="17335" y="8572"/>
                  </a:cubicBezTo>
                  <a:cubicBezTo>
                    <a:pt x="17335" y="13335"/>
                    <a:pt x="13430" y="17145"/>
                    <a:pt x="8667" y="17145"/>
                  </a:cubicBezTo>
                  <a:cubicBezTo>
                    <a:pt x="3905" y="17145"/>
                    <a:pt x="0" y="13335"/>
                    <a:pt x="0" y="8572"/>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8AD07B37-9F62-E90E-6D7C-8CDE6317504D}"/>
                </a:ext>
              </a:extLst>
            </p:cNvPr>
            <p:cNvSpPr/>
            <p:nvPr/>
          </p:nvSpPr>
          <p:spPr>
            <a:xfrm>
              <a:off x="8698515" y="3713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9DC891-FB40-ADEB-EDDE-26158D0C5743}"/>
                </a:ext>
              </a:extLst>
            </p:cNvPr>
            <p:cNvSpPr/>
            <p:nvPr/>
          </p:nvSpPr>
          <p:spPr>
            <a:xfrm>
              <a:off x="8698515" y="3416088"/>
              <a:ext cx="17335" cy="17145"/>
            </a:xfrm>
            <a:custGeom>
              <a:avLst/>
              <a:gdLst>
                <a:gd name="connsiteX0" fmla="*/ 8668 w 17335"/>
                <a:gd name="connsiteY0" fmla="*/ 0 h 17145"/>
                <a:gd name="connsiteX1" fmla="*/ 17335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88D44D-2C6F-D55C-C6C7-A432D3134829}"/>
                </a:ext>
              </a:extLst>
            </p:cNvPr>
            <p:cNvSpPr/>
            <p:nvPr/>
          </p:nvSpPr>
          <p:spPr>
            <a:xfrm>
              <a:off x="8493632" y="3291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A117854-12A0-CA4E-DF44-F525323DE014}"/>
                </a:ext>
              </a:extLst>
            </p:cNvPr>
            <p:cNvSpPr/>
            <p:nvPr/>
          </p:nvSpPr>
          <p:spPr>
            <a:xfrm>
              <a:off x="8253126" y="3267498"/>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02E2E51-A817-89EF-4CE1-DC6A448792A5}"/>
                </a:ext>
              </a:extLst>
            </p:cNvPr>
            <p:cNvSpPr/>
            <p:nvPr/>
          </p:nvSpPr>
          <p:spPr>
            <a:xfrm>
              <a:off x="8301227" y="3445616"/>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835966FC-F893-5C5C-1B7D-98573295B2F1}"/>
                </a:ext>
              </a:extLst>
            </p:cNvPr>
            <p:cNvSpPr/>
            <p:nvPr/>
          </p:nvSpPr>
          <p:spPr>
            <a:xfrm>
              <a:off x="8313800" y="3737081"/>
              <a:ext cx="17335" cy="17145"/>
            </a:xfrm>
            <a:custGeom>
              <a:avLst/>
              <a:gdLst>
                <a:gd name="connsiteX0" fmla="*/ 17336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6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6" y="8573"/>
                  </a:moveTo>
                  <a:cubicBezTo>
                    <a:pt x="17336" y="13307"/>
                    <a:pt x="13455" y="17145"/>
                    <a:pt x="8668" y="17145"/>
                  </a:cubicBezTo>
                  <a:cubicBezTo>
                    <a:pt x="3881" y="17145"/>
                    <a:pt x="0" y="13307"/>
                    <a:pt x="0" y="8573"/>
                  </a:cubicBezTo>
                  <a:cubicBezTo>
                    <a:pt x="0" y="3838"/>
                    <a:pt x="3881" y="0"/>
                    <a:pt x="8668" y="0"/>
                  </a:cubicBezTo>
                  <a:cubicBezTo>
                    <a:pt x="13455" y="0"/>
                    <a:pt x="17336" y="3838"/>
                    <a:pt x="17336" y="8573"/>
                  </a:cubicBezTo>
                  <a:close/>
                </a:path>
              </a:pathLst>
            </a:custGeom>
            <a:grpFill/>
            <a:ln w="9525" cap="flat">
              <a:noFill/>
              <a:prstDash val="solid"/>
              <a:miter/>
            </a:ln>
          </p:spPr>
          <p:txBody>
            <a:bodyPr rtlCol="0" anchor="ctr"/>
            <a:lstStyle/>
            <a:p>
              <a:endParaRPr lang="en-US"/>
            </a:p>
          </p:txBody>
        </p:sp>
      </p:grpSp>
      <p:grpSp>
        <p:nvGrpSpPr>
          <p:cNvPr id="32" name="Graphic 81">
            <a:extLst>
              <a:ext uri="{FF2B5EF4-FFF2-40B4-BE49-F238E27FC236}">
                <a16:creationId xmlns:a16="http://schemas.microsoft.com/office/drawing/2014/main" id="{E9C75377-A02A-F5E8-550E-311E7C45825E}"/>
              </a:ext>
            </a:extLst>
          </p:cNvPr>
          <p:cNvGrpSpPr/>
          <p:nvPr/>
        </p:nvGrpSpPr>
        <p:grpSpPr>
          <a:xfrm>
            <a:off x="5960551" y="1641547"/>
            <a:ext cx="535876" cy="504825"/>
            <a:chOff x="7037164" y="3249401"/>
            <a:chExt cx="535876" cy="504825"/>
          </a:xfrm>
          <a:solidFill>
            <a:srgbClr val="8F0603"/>
          </a:solidFill>
        </p:grpSpPr>
        <p:sp>
          <p:nvSpPr>
            <p:cNvPr id="33" name="Freeform: Shape 32">
              <a:extLst>
                <a:ext uri="{FF2B5EF4-FFF2-40B4-BE49-F238E27FC236}">
                  <a16:creationId xmlns:a16="http://schemas.microsoft.com/office/drawing/2014/main" id="{B3CFC898-5466-7B6A-F709-D9E2322460E3}"/>
                </a:ext>
              </a:extLst>
            </p:cNvPr>
            <p:cNvSpPr/>
            <p:nvPr/>
          </p:nvSpPr>
          <p:spPr>
            <a:xfrm>
              <a:off x="7234427" y="3392276"/>
              <a:ext cx="144303" cy="88582"/>
            </a:xfrm>
            <a:custGeom>
              <a:avLst/>
              <a:gdLst>
                <a:gd name="connsiteX0" fmla="*/ 144304 w 144303"/>
                <a:gd name="connsiteY0" fmla="*/ 88583 h 88582"/>
                <a:gd name="connsiteX1" fmla="*/ 72104 w 144303"/>
                <a:gd name="connsiteY1" fmla="*/ 0 h 88582"/>
                <a:gd name="connsiteX2" fmla="*/ 0 w 144303"/>
                <a:gd name="connsiteY2" fmla="*/ 88583 h 88582"/>
                <a:gd name="connsiteX3" fmla="*/ 144304 w 144303"/>
                <a:gd name="connsiteY3" fmla="*/ 88583 h 88582"/>
              </a:gdLst>
              <a:ahLst/>
              <a:cxnLst>
                <a:cxn ang="0">
                  <a:pos x="connsiteX0" y="connsiteY0"/>
                </a:cxn>
                <a:cxn ang="0">
                  <a:pos x="connsiteX1" y="connsiteY1"/>
                </a:cxn>
                <a:cxn ang="0">
                  <a:pos x="connsiteX2" y="connsiteY2"/>
                </a:cxn>
                <a:cxn ang="0">
                  <a:pos x="connsiteX3" y="connsiteY3"/>
                </a:cxn>
              </a:cxnLst>
              <a:rect l="l" t="t" r="r" b="b"/>
              <a:pathLst>
                <a:path w="144303" h="88582">
                  <a:moveTo>
                    <a:pt x="144304" y="88583"/>
                  </a:moveTo>
                  <a:cubicBezTo>
                    <a:pt x="132779" y="53340"/>
                    <a:pt x="109633" y="0"/>
                    <a:pt x="72104" y="0"/>
                  </a:cubicBezTo>
                  <a:cubicBezTo>
                    <a:pt x="34576" y="0"/>
                    <a:pt x="11525" y="54292"/>
                    <a:pt x="0" y="88583"/>
                  </a:cubicBezTo>
                  <a:cubicBezTo>
                    <a:pt x="16383" y="88583"/>
                    <a:pt x="127921" y="88583"/>
                    <a:pt x="144304" y="88583"/>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9BC03A26-0265-3B58-CC27-49A4B05CED29}"/>
                </a:ext>
              </a:extLst>
            </p:cNvPr>
            <p:cNvSpPr/>
            <p:nvPr/>
          </p:nvSpPr>
          <p:spPr>
            <a:xfrm>
              <a:off x="7286338" y="3337983"/>
              <a:ext cx="38481" cy="46672"/>
            </a:xfrm>
            <a:custGeom>
              <a:avLst/>
              <a:gdLst>
                <a:gd name="connsiteX0" fmla="*/ 5810 w 38481"/>
                <a:gd name="connsiteY0" fmla="*/ 0 h 46672"/>
                <a:gd name="connsiteX1" fmla="*/ 0 w 38481"/>
                <a:gd name="connsiteY1" fmla="*/ 46672 h 46672"/>
                <a:gd name="connsiteX2" fmla="*/ 38481 w 38481"/>
                <a:gd name="connsiteY2" fmla="*/ 45720 h 46672"/>
                <a:gd name="connsiteX3" fmla="*/ 32671 w 38481"/>
                <a:gd name="connsiteY3" fmla="*/ 0 h 46672"/>
                <a:gd name="connsiteX4" fmla="*/ 5810 w 38481"/>
                <a:gd name="connsiteY4" fmla="*/ 0 h 4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1" h="46672">
                  <a:moveTo>
                    <a:pt x="5810" y="0"/>
                  </a:moveTo>
                  <a:lnTo>
                    <a:pt x="0" y="46672"/>
                  </a:lnTo>
                  <a:cubicBezTo>
                    <a:pt x="12478" y="40958"/>
                    <a:pt x="26003" y="40958"/>
                    <a:pt x="38481" y="45720"/>
                  </a:cubicBezTo>
                  <a:lnTo>
                    <a:pt x="32671" y="0"/>
                  </a:lnTo>
                  <a:lnTo>
                    <a:pt x="5810" y="0"/>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1DF4B5C-4373-3269-1023-1D57BDF2A2FA}"/>
                </a:ext>
              </a:extLst>
            </p:cNvPr>
            <p:cNvSpPr/>
            <p:nvPr/>
          </p:nvSpPr>
          <p:spPr>
            <a:xfrm>
              <a:off x="7497984" y="3325601"/>
              <a:ext cx="36575" cy="36195"/>
            </a:xfrm>
            <a:custGeom>
              <a:avLst/>
              <a:gdLst>
                <a:gd name="connsiteX0" fmla="*/ 18288 w 36575"/>
                <a:gd name="connsiteY0" fmla="*/ 36195 h 36195"/>
                <a:gd name="connsiteX1" fmla="*/ 36576 w 36575"/>
                <a:gd name="connsiteY1" fmla="*/ 18097 h 36195"/>
                <a:gd name="connsiteX2" fmla="*/ 18288 w 36575"/>
                <a:gd name="connsiteY2" fmla="*/ 0 h 36195"/>
                <a:gd name="connsiteX3" fmla="*/ 0 w 36575"/>
                <a:gd name="connsiteY3" fmla="*/ 18097 h 36195"/>
                <a:gd name="connsiteX4" fmla="*/ 18288 w 36575"/>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 h="36195">
                  <a:moveTo>
                    <a:pt x="18288" y="36195"/>
                  </a:moveTo>
                  <a:cubicBezTo>
                    <a:pt x="27908" y="36195"/>
                    <a:pt x="36576" y="28575"/>
                    <a:pt x="36576" y="18097"/>
                  </a:cubicBezTo>
                  <a:cubicBezTo>
                    <a:pt x="36576" y="7620"/>
                    <a:pt x="28861" y="0"/>
                    <a:pt x="18288" y="0"/>
                  </a:cubicBezTo>
                  <a:cubicBezTo>
                    <a:pt x="7715" y="0"/>
                    <a:pt x="0" y="7620"/>
                    <a:pt x="0" y="18097"/>
                  </a:cubicBezTo>
                  <a:cubicBezTo>
                    <a:pt x="0" y="28575"/>
                    <a:pt x="7715" y="36195"/>
                    <a:pt x="18288" y="361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D576E127-CC35-3923-C765-409A811E2887}"/>
                </a:ext>
              </a:extLst>
            </p:cNvPr>
            <p:cNvSpPr/>
            <p:nvPr/>
          </p:nvSpPr>
          <p:spPr>
            <a:xfrm>
              <a:off x="7076693" y="3360843"/>
              <a:ext cx="73152" cy="72390"/>
            </a:xfrm>
            <a:custGeom>
              <a:avLst/>
              <a:gdLst>
                <a:gd name="connsiteX0" fmla="*/ 36576 w 73152"/>
                <a:gd name="connsiteY0" fmla="*/ 72390 h 72390"/>
                <a:gd name="connsiteX1" fmla="*/ 73152 w 73152"/>
                <a:gd name="connsiteY1" fmla="*/ 36195 h 72390"/>
                <a:gd name="connsiteX2" fmla="*/ 36576 w 73152"/>
                <a:gd name="connsiteY2" fmla="*/ 0 h 72390"/>
                <a:gd name="connsiteX3" fmla="*/ 0 w 73152"/>
                <a:gd name="connsiteY3" fmla="*/ 36195 h 72390"/>
                <a:gd name="connsiteX4" fmla="*/ 36576 w 73152"/>
                <a:gd name="connsiteY4" fmla="*/ 72390 h 72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90">
                  <a:moveTo>
                    <a:pt x="36576" y="72390"/>
                  </a:moveTo>
                  <a:cubicBezTo>
                    <a:pt x="56769" y="72390"/>
                    <a:pt x="73152" y="56198"/>
                    <a:pt x="73152" y="36195"/>
                  </a:cubicBezTo>
                  <a:cubicBezTo>
                    <a:pt x="73152" y="16192"/>
                    <a:pt x="56769" y="0"/>
                    <a:pt x="36576" y="0"/>
                  </a:cubicBezTo>
                  <a:cubicBezTo>
                    <a:pt x="16383" y="0"/>
                    <a:pt x="0" y="16192"/>
                    <a:pt x="0" y="36195"/>
                  </a:cubicBezTo>
                  <a:cubicBezTo>
                    <a:pt x="0" y="56198"/>
                    <a:pt x="16383" y="72390"/>
                    <a:pt x="36576" y="7239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D04D9B5E-4420-F67A-7156-719C823385BB}"/>
                </a:ext>
              </a:extLst>
            </p:cNvPr>
            <p:cNvSpPr/>
            <p:nvPr/>
          </p:nvSpPr>
          <p:spPr>
            <a:xfrm>
              <a:off x="7263288" y="3309408"/>
              <a:ext cx="83724" cy="17145"/>
            </a:xfrm>
            <a:custGeom>
              <a:avLst/>
              <a:gdLst>
                <a:gd name="connsiteX0" fmla="*/ 8668 w 83724"/>
                <a:gd name="connsiteY0" fmla="*/ 17145 h 17145"/>
                <a:gd name="connsiteX1" fmla="*/ 75057 w 83724"/>
                <a:gd name="connsiteY1" fmla="*/ 17145 h 17145"/>
                <a:gd name="connsiteX2" fmla="*/ 83725 w 83724"/>
                <a:gd name="connsiteY2" fmla="*/ 8572 h 17145"/>
                <a:gd name="connsiteX3" fmla="*/ 75057 w 83724"/>
                <a:gd name="connsiteY3" fmla="*/ 0 h 17145"/>
                <a:gd name="connsiteX4" fmla="*/ 8668 w 83724"/>
                <a:gd name="connsiteY4" fmla="*/ 0 h 17145"/>
                <a:gd name="connsiteX5" fmla="*/ 0 w 83724"/>
                <a:gd name="connsiteY5" fmla="*/ 8572 h 17145"/>
                <a:gd name="connsiteX6" fmla="*/ 8668 w 83724"/>
                <a:gd name="connsiteY6" fmla="*/ 17145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24" h="17145">
                  <a:moveTo>
                    <a:pt x="8668" y="17145"/>
                  </a:moveTo>
                  <a:cubicBezTo>
                    <a:pt x="18288" y="17145"/>
                    <a:pt x="57721" y="17145"/>
                    <a:pt x="75057" y="17145"/>
                  </a:cubicBezTo>
                  <a:cubicBezTo>
                    <a:pt x="79820" y="17145"/>
                    <a:pt x="83725" y="13335"/>
                    <a:pt x="83725" y="8572"/>
                  </a:cubicBezTo>
                  <a:cubicBezTo>
                    <a:pt x="83725" y="3810"/>
                    <a:pt x="79915" y="0"/>
                    <a:pt x="75057" y="0"/>
                  </a:cubicBezTo>
                  <a:lnTo>
                    <a:pt x="8668" y="0"/>
                  </a:lnTo>
                  <a:cubicBezTo>
                    <a:pt x="3905" y="0"/>
                    <a:pt x="0" y="3810"/>
                    <a:pt x="0" y="8572"/>
                  </a:cubicBezTo>
                  <a:cubicBezTo>
                    <a:pt x="0" y="12383"/>
                    <a:pt x="3810" y="17145"/>
                    <a:pt x="8668" y="17145"/>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AE0DBFD-118F-A436-A57C-D23F7E854073}"/>
                </a:ext>
              </a:extLst>
            </p:cNvPr>
            <p:cNvSpPr/>
            <p:nvPr/>
          </p:nvSpPr>
          <p:spPr>
            <a:xfrm>
              <a:off x="7216234" y="3573251"/>
              <a:ext cx="181832" cy="140017"/>
            </a:xfrm>
            <a:custGeom>
              <a:avLst/>
              <a:gdLst>
                <a:gd name="connsiteX0" fmla="*/ 89440 w 181832"/>
                <a:gd name="connsiteY0" fmla="*/ 20955 h 140017"/>
                <a:gd name="connsiteX1" fmla="*/ 88487 w 181832"/>
                <a:gd name="connsiteY1" fmla="*/ 20955 h 140017"/>
                <a:gd name="connsiteX2" fmla="*/ 953 w 181832"/>
                <a:gd name="connsiteY2" fmla="*/ 953 h 140017"/>
                <a:gd name="connsiteX3" fmla="*/ 0 w 181832"/>
                <a:gd name="connsiteY3" fmla="*/ 22860 h 140017"/>
                <a:gd name="connsiteX4" fmla="*/ 26956 w 181832"/>
                <a:gd name="connsiteY4" fmla="*/ 105728 h 140017"/>
                <a:gd name="connsiteX5" fmla="*/ 154877 w 181832"/>
                <a:gd name="connsiteY5" fmla="*/ 105728 h 140017"/>
                <a:gd name="connsiteX6" fmla="*/ 181833 w 181832"/>
                <a:gd name="connsiteY6" fmla="*/ 22860 h 140017"/>
                <a:gd name="connsiteX7" fmla="*/ 180880 w 181832"/>
                <a:gd name="connsiteY7" fmla="*/ 0 h 140017"/>
                <a:gd name="connsiteX8" fmla="*/ 89440 w 181832"/>
                <a:gd name="connsiteY8" fmla="*/ 20955 h 1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32" h="140017">
                  <a:moveTo>
                    <a:pt x="89440" y="20955"/>
                  </a:moveTo>
                  <a:lnTo>
                    <a:pt x="88487" y="20955"/>
                  </a:lnTo>
                  <a:cubicBezTo>
                    <a:pt x="86583" y="20955"/>
                    <a:pt x="102966" y="24765"/>
                    <a:pt x="953" y="953"/>
                  </a:cubicBezTo>
                  <a:cubicBezTo>
                    <a:pt x="0" y="9525"/>
                    <a:pt x="0" y="17145"/>
                    <a:pt x="0" y="22860"/>
                  </a:cubicBezTo>
                  <a:cubicBezTo>
                    <a:pt x="0" y="54292"/>
                    <a:pt x="9620" y="83820"/>
                    <a:pt x="26956" y="105728"/>
                  </a:cubicBezTo>
                  <a:cubicBezTo>
                    <a:pt x="62579" y="151447"/>
                    <a:pt x="119349" y="151447"/>
                    <a:pt x="154877" y="105728"/>
                  </a:cubicBezTo>
                  <a:cubicBezTo>
                    <a:pt x="172212" y="83820"/>
                    <a:pt x="181833" y="54292"/>
                    <a:pt x="181833" y="22860"/>
                  </a:cubicBezTo>
                  <a:cubicBezTo>
                    <a:pt x="181833" y="16192"/>
                    <a:pt x="181833" y="8572"/>
                    <a:pt x="180880" y="0"/>
                  </a:cubicBezTo>
                  <a:cubicBezTo>
                    <a:pt x="150971" y="6667"/>
                    <a:pt x="85535" y="21908"/>
                    <a:pt x="89440" y="20955"/>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61F59A7-B710-2540-4BC0-7A89515D4AD8}"/>
                </a:ext>
              </a:extLst>
            </p:cNvPr>
            <p:cNvSpPr/>
            <p:nvPr/>
          </p:nvSpPr>
          <p:spPr>
            <a:xfrm>
              <a:off x="7486459" y="368374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0942C3F-CC78-F006-9902-8CA95650A4ED}"/>
                </a:ext>
              </a:extLst>
            </p:cNvPr>
            <p:cNvSpPr/>
            <p:nvPr/>
          </p:nvSpPr>
          <p:spPr>
            <a:xfrm>
              <a:off x="7371968" y="3249401"/>
              <a:ext cx="17335" cy="17145"/>
            </a:xfrm>
            <a:custGeom>
              <a:avLst/>
              <a:gdLst>
                <a:gd name="connsiteX0" fmla="*/ 8668 w 17335"/>
                <a:gd name="connsiteY0" fmla="*/ 0 h 17145"/>
                <a:gd name="connsiteX1" fmla="*/ 17336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E3475A7-161E-ABE3-9C63-A1A17386D2D7}"/>
                </a:ext>
              </a:extLst>
            </p:cNvPr>
            <p:cNvSpPr/>
            <p:nvPr/>
          </p:nvSpPr>
          <p:spPr>
            <a:xfrm>
              <a:off x="7444168" y="3403705"/>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1DA2BFA1-15F3-4606-CB2A-756E1A840BDA}"/>
                </a:ext>
              </a:extLst>
            </p:cNvPr>
            <p:cNvSpPr/>
            <p:nvPr/>
          </p:nvSpPr>
          <p:spPr>
            <a:xfrm>
              <a:off x="7167085" y="3267498"/>
              <a:ext cx="17335" cy="17145"/>
            </a:xfrm>
            <a:custGeom>
              <a:avLst/>
              <a:gdLst>
                <a:gd name="connsiteX0" fmla="*/ 8667 w 17335"/>
                <a:gd name="connsiteY0" fmla="*/ 0 h 17145"/>
                <a:gd name="connsiteX1" fmla="*/ 17335 w 17335"/>
                <a:gd name="connsiteY1" fmla="*/ 8573 h 17145"/>
                <a:gd name="connsiteX2" fmla="*/ 8667 w 17335"/>
                <a:gd name="connsiteY2" fmla="*/ 17145 h 17145"/>
                <a:gd name="connsiteX3" fmla="*/ 0 w 17335"/>
                <a:gd name="connsiteY3" fmla="*/ 8573 h 17145"/>
                <a:gd name="connsiteX4" fmla="*/ 8667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7" y="0"/>
                  </a:moveTo>
                  <a:cubicBezTo>
                    <a:pt x="13430" y="0"/>
                    <a:pt x="17335" y="3810"/>
                    <a:pt x="17335" y="8573"/>
                  </a:cubicBezTo>
                  <a:cubicBezTo>
                    <a:pt x="17335" y="13335"/>
                    <a:pt x="13430" y="17145"/>
                    <a:pt x="8667" y="17145"/>
                  </a:cubicBezTo>
                  <a:cubicBezTo>
                    <a:pt x="3905" y="17145"/>
                    <a:pt x="0" y="13335"/>
                    <a:pt x="0" y="8573"/>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16E647AF-E20A-7A2E-0E31-411B83302636}"/>
                </a:ext>
              </a:extLst>
            </p:cNvPr>
            <p:cNvSpPr/>
            <p:nvPr/>
          </p:nvSpPr>
          <p:spPr>
            <a:xfrm>
              <a:off x="7094981" y="3672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75CB5EB-E31F-E47C-5EB8-DBF44D4D650D}"/>
                </a:ext>
              </a:extLst>
            </p:cNvPr>
            <p:cNvSpPr/>
            <p:nvPr/>
          </p:nvSpPr>
          <p:spPr>
            <a:xfrm>
              <a:off x="7191184" y="373708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E20FE1A2-4774-6B1F-7F7D-211B6C4C2A1F}"/>
                </a:ext>
              </a:extLst>
            </p:cNvPr>
            <p:cNvSpPr/>
            <p:nvPr/>
          </p:nvSpPr>
          <p:spPr>
            <a:xfrm>
              <a:off x="7311389" y="3493241"/>
              <a:ext cx="261651" cy="155257"/>
            </a:xfrm>
            <a:custGeom>
              <a:avLst/>
              <a:gdLst>
                <a:gd name="connsiteX0" fmla="*/ 234696 w 261651"/>
                <a:gd name="connsiteY0" fmla="*/ 71438 h 155257"/>
                <a:gd name="connsiteX1" fmla="*/ 234696 w 261651"/>
                <a:gd name="connsiteY1" fmla="*/ 33338 h 155257"/>
                <a:gd name="connsiteX2" fmla="*/ 250126 w 261651"/>
                <a:gd name="connsiteY2" fmla="*/ 29527 h 155257"/>
                <a:gd name="connsiteX3" fmla="*/ 261652 w 261651"/>
                <a:gd name="connsiteY3" fmla="*/ 15240 h 155257"/>
                <a:gd name="connsiteX4" fmla="*/ 246221 w 261651"/>
                <a:gd name="connsiteY4" fmla="*/ 0 h 155257"/>
                <a:gd name="connsiteX5" fmla="*/ 0 w 261651"/>
                <a:gd name="connsiteY5" fmla="*/ 0 h 155257"/>
                <a:gd name="connsiteX6" fmla="*/ 0 w 261651"/>
                <a:gd name="connsiteY6" fmla="*/ 87630 h 155257"/>
                <a:gd name="connsiteX7" fmla="*/ 150019 w 261651"/>
                <a:gd name="connsiteY7" fmla="*/ 53340 h 155257"/>
                <a:gd name="connsiteX8" fmla="*/ 150019 w 261651"/>
                <a:gd name="connsiteY8" fmla="*/ 96202 h 155257"/>
                <a:gd name="connsiteX9" fmla="*/ 126016 w 261651"/>
                <a:gd name="connsiteY9" fmla="*/ 125730 h 155257"/>
                <a:gd name="connsiteX10" fmla="*/ 155829 w 261651"/>
                <a:gd name="connsiteY10" fmla="*/ 155257 h 155257"/>
                <a:gd name="connsiteX11" fmla="*/ 185642 w 261651"/>
                <a:gd name="connsiteY11" fmla="*/ 125730 h 155257"/>
                <a:gd name="connsiteX12" fmla="*/ 161544 w 261651"/>
                <a:gd name="connsiteY12" fmla="*/ 96202 h 155257"/>
                <a:gd name="connsiteX13" fmla="*/ 161544 w 261651"/>
                <a:gd name="connsiteY13" fmla="*/ 50482 h 155257"/>
                <a:gd name="connsiteX14" fmla="*/ 222123 w 261651"/>
                <a:gd name="connsiteY14" fmla="*/ 36195 h 155257"/>
                <a:gd name="connsiteX15" fmla="*/ 222123 w 261651"/>
                <a:gd name="connsiteY15" fmla="*/ 71438 h 155257"/>
                <a:gd name="connsiteX16" fmla="*/ 198025 w 261651"/>
                <a:gd name="connsiteY16" fmla="*/ 100965 h 155257"/>
                <a:gd name="connsiteX17" fmla="*/ 227838 w 261651"/>
                <a:gd name="connsiteY17" fmla="*/ 130492 h 155257"/>
                <a:gd name="connsiteX18" fmla="*/ 257651 w 261651"/>
                <a:gd name="connsiteY18" fmla="*/ 100965 h 155257"/>
                <a:gd name="connsiteX19" fmla="*/ 234696 w 261651"/>
                <a:gd name="connsiteY19" fmla="*/ 71438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234696" y="71438"/>
                  </a:moveTo>
                  <a:cubicBezTo>
                    <a:pt x="234696" y="62865"/>
                    <a:pt x="234696" y="40957"/>
                    <a:pt x="234696" y="33338"/>
                  </a:cubicBezTo>
                  <a:lnTo>
                    <a:pt x="250126" y="29527"/>
                  </a:lnTo>
                  <a:cubicBezTo>
                    <a:pt x="256889" y="27622"/>
                    <a:pt x="261652" y="21907"/>
                    <a:pt x="261652" y="15240"/>
                  </a:cubicBezTo>
                  <a:cubicBezTo>
                    <a:pt x="261652" y="6667"/>
                    <a:pt x="254889" y="0"/>
                    <a:pt x="246221" y="0"/>
                  </a:cubicBezTo>
                  <a:cubicBezTo>
                    <a:pt x="238506" y="0"/>
                    <a:pt x="6667" y="0"/>
                    <a:pt x="0" y="0"/>
                  </a:cubicBezTo>
                  <a:lnTo>
                    <a:pt x="0" y="87630"/>
                  </a:lnTo>
                  <a:lnTo>
                    <a:pt x="150019" y="53340"/>
                  </a:lnTo>
                  <a:cubicBezTo>
                    <a:pt x="150019" y="72390"/>
                    <a:pt x="150019" y="83820"/>
                    <a:pt x="150019" y="96202"/>
                  </a:cubicBezTo>
                  <a:cubicBezTo>
                    <a:pt x="136588" y="99060"/>
                    <a:pt x="126016" y="111442"/>
                    <a:pt x="126016" y="125730"/>
                  </a:cubicBezTo>
                  <a:cubicBezTo>
                    <a:pt x="126016" y="141922"/>
                    <a:pt x="139446" y="155257"/>
                    <a:pt x="155829" y="155257"/>
                  </a:cubicBezTo>
                  <a:cubicBezTo>
                    <a:pt x="172212" y="155257"/>
                    <a:pt x="185642" y="141922"/>
                    <a:pt x="185642" y="125730"/>
                  </a:cubicBezTo>
                  <a:cubicBezTo>
                    <a:pt x="185642" y="111442"/>
                    <a:pt x="175070" y="99060"/>
                    <a:pt x="161544" y="96202"/>
                  </a:cubicBezTo>
                  <a:cubicBezTo>
                    <a:pt x="161544" y="90488"/>
                    <a:pt x="161544" y="56197"/>
                    <a:pt x="161544" y="50482"/>
                  </a:cubicBezTo>
                  <a:lnTo>
                    <a:pt x="222123" y="36195"/>
                  </a:lnTo>
                  <a:cubicBezTo>
                    <a:pt x="222123" y="45720"/>
                    <a:pt x="222123" y="62865"/>
                    <a:pt x="222123" y="71438"/>
                  </a:cubicBezTo>
                  <a:cubicBezTo>
                    <a:pt x="208693" y="74295"/>
                    <a:pt x="198025" y="86677"/>
                    <a:pt x="198025" y="100965"/>
                  </a:cubicBezTo>
                  <a:cubicBezTo>
                    <a:pt x="198025" y="117157"/>
                    <a:pt x="211455" y="130492"/>
                    <a:pt x="227838" y="130492"/>
                  </a:cubicBezTo>
                  <a:cubicBezTo>
                    <a:pt x="244221" y="130492"/>
                    <a:pt x="257651" y="117157"/>
                    <a:pt x="257651" y="100965"/>
                  </a:cubicBezTo>
                  <a:cubicBezTo>
                    <a:pt x="258794" y="86677"/>
                    <a:pt x="248221" y="74295"/>
                    <a:pt x="234696" y="71438"/>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6B8E2B4C-2F51-C862-6DA8-4FE09B2328FC}"/>
                </a:ext>
              </a:extLst>
            </p:cNvPr>
            <p:cNvSpPr/>
            <p:nvPr/>
          </p:nvSpPr>
          <p:spPr>
            <a:xfrm>
              <a:off x="7037164" y="3492288"/>
              <a:ext cx="261651" cy="155257"/>
            </a:xfrm>
            <a:custGeom>
              <a:avLst/>
              <a:gdLst>
                <a:gd name="connsiteX0" fmla="*/ 111633 w 261651"/>
                <a:gd name="connsiteY0" fmla="*/ 96203 h 155257"/>
                <a:gd name="connsiteX1" fmla="*/ 111633 w 261651"/>
                <a:gd name="connsiteY1" fmla="*/ 53340 h 155257"/>
                <a:gd name="connsiteX2" fmla="*/ 261652 w 261651"/>
                <a:gd name="connsiteY2" fmla="*/ 87630 h 155257"/>
                <a:gd name="connsiteX3" fmla="*/ 261652 w 261651"/>
                <a:gd name="connsiteY3" fmla="*/ 0 h 155257"/>
                <a:gd name="connsiteX4" fmla="*/ 15430 w 261651"/>
                <a:gd name="connsiteY4" fmla="*/ 0 h 155257"/>
                <a:gd name="connsiteX5" fmla="*/ 0 w 261651"/>
                <a:gd name="connsiteY5" fmla="*/ 15240 h 155257"/>
                <a:gd name="connsiteX6" fmla="*/ 11525 w 261651"/>
                <a:gd name="connsiteY6" fmla="*/ 29528 h 155257"/>
                <a:gd name="connsiteX7" fmla="*/ 26956 w 261651"/>
                <a:gd name="connsiteY7" fmla="*/ 33338 h 155257"/>
                <a:gd name="connsiteX8" fmla="*/ 26956 w 261651"/>
                <a:gd name="connsiteY8" fmla="*/ 71438 h 155257"/>
                <a:gd name="connsiteX9" fmla="*/ 2953 w 261651"/>
                <a:gd name="connsiteY9" fmla="*/ 100965 h 155257"/>
                <a:gd name="connsiteX10" fmla="*/ 32766 w 261651"/>
                <a:gd name="connsiteY10" fmla="*/ 130492 h 155257"/>
                <a:gd name="connsiteX11" fmla="*/ 62579 w 261651"/>
                <a:gd name="connsiteY11" fmla="*/ 100965 h 155257"/>
                <a:gd name="connsiteX12" fmla="*/ 38481 w 261651"/>
                <a:gd name="connsiteY12" fmla="*/ 71438 h 155257"/>
                <a:gd name="connsiteX13" fmla="*/ 38481 w 261651"/>
                <a:gd name="connsiteY13" fmla="*/ 36195 h 155257"/>
                <a:gd name="connsiteX14" fmla="*/ 99060 w 261651"/>
                <a:gd name="connsiteY14" fmla="*/ 50483 h 155257"/>
                <a:gd name="connsiteX15" fmla="*/ 99060 w 261651"/>
                <a:gd name="connsiteY15" fmla="*/ 96203 h 155257"/>
                <a:gd name="connsiteX16" fmla="*/ 75057 w 261651"/>
                <a:gd name="connsiteY16" fmla="*/ 125730 h 155257"/>
                <a:gd name="connsiteX17" fmla="*/ 104870 w 261651"/>
                <a:gd name="connsiteY17" fmla="*/ 155258 h 155257"/>
                <a:gd name="connsiteX18" fmla="*/ 134684 w 261651"/>
                <a:gd name="connsiteY18" fmla="*/ 125730 h 155257"/>
                <a:gd name="connsiteX19" fmla="*/ 111633 w 261651"/>
                <a:gd name="connsiteY19" fmla="*/ 96203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111633" y="96203"/>
                  </a:moveTo>
                  <a:cubicBezTo>
                    <a:pt x="111633" y="83820"/>
                    <a:pt x="111633" y="72390"/>
                    <a:pt x="111633" y="53340"/>
                  </a:cubicBezTo>
                  <a:lnTo>
                    <a:pt x="261652" y="87630"/>
                  </a:lnTo>
                  <a:lnTo>
                    <a:pt x="261652" y="0"/>
                  </a:lnTo>
                  <a:lnTo>
                    <a:pt x="15430" y="0"/>
                  </a:lnTo>
                  <a:cubicBezTo>
                    <a:pt x="6763" y="0"/>
                    <a:pt x="0" y="6667"/>
                    <a:pt x="0" y="15240"/>
                  </a:cubicBezTo>
                  <a:cubicBezTo>
                    <a:pt x="0" y="21908"/>
                    <a:pt x="4763" y="28575"/>
                    <a:pt x="11525" y="29528"/>
                  </a:cubicBezTo>
                  <a:lnTo>
                    <a:pt x="26956" y="33338"/>
                  </a:lnTo>
                  <a:cubicBezTo>
                    <a:pt x="26956" y="46672"/>
                    <a:pt x="26956" y="31433"/>
                    <a:pt x="26956" y="71438"/>
                  </a:cubicBezTo>
                  <a:cubicBezTo>
                    <a:pt x="13526" y="74295"/>
                    <a:pt x="2953" y="86678"/>
                    <a:pt x="2953" y="100965"/>
                  </a:cubicBezTo>
                  <a:cubicBezTo>
                    <a:pt x="2953" y="117158"/>
                    <a:pt x="16383" y="130492"/>
                    <a:pt x="32766" y="130492"/>
                  </a:cubicBezTo>
                  <a:cubicBezTo>
                    <a:pt x="49149" y="130492"/>
                    <a:pt x="62579" y="117158"/>
                    <a:pt x="62579" y="100965"/>
                  </a:cubicBezTo>
                  <a:cubicBezTo>
                    <a:pt x="62579" y="86678"/>
                    <a:pt x="52006" y="74295"/>
                    <a:pt x="38481" y="71438"/>
                  </a:cubicBezTo>
                  <a:cubicBezTo>
                    <a:pt x="38481" y="61913"/>
                    <a:pt x="38481" y="44767"/>
                    <a:pt x="38481" y="36195"/>
                  </a:cubicBezTo>
                  <a:lnTo>
                    <a:pt x="99060" y="50483"/>
                  </a:lnTo>
                  <a:cubicBezTo>
                    <a:pt x="99060" y="88583"/>
                    <a:pt x="99060" y="81915"/>
                    <a:pt x="99060" y="96203"/>
                  </a:cubicBezTo>
                  <a:cubicBezTo>
                    <a:pt x="85630" y="99060"/>
                    <a:pt x="75057" y="111442"/>
                    <a:pt x="75057" y="125730"/>
                  </a:cubicBezTo>
                  <a:cubicBezTo>
                    <a:pt x="75057" y="141922"/>
                    <a:pt x="88487" y="155258"/>
                    <a:pt x="104870" y="155258"/>
                  </a:cubicBezTo>
                  <a:cubicBezTo>
                    <a:pt x="121253" y="155258"/>
                    <a:pt x="134684" y="141922"/>
                    <a:pt x="134684" y="125730"/>
                  </a:cubicBezTo>
                  <a:cubicBezTo>
                    <a:pt x="135731" y="111442"/>
                    <a:pt x="126111" y="99060"/>
                    <a:pt x="111633" y="96203"/>
                  </a:cubicBezTo>
                  <a:close/>
                </a:path>
              </a:pathLst>
            </a:custGeom>
            <a:grpFill/>
            <a:ln w="9525" cap="flat">
              <a:noFill/>
              <a:prstDash val="solid"/>
              <a:miter/>
            </a:ln>
          </p:spPr>
          <p:txBody>
            <a:bodyPr rtlCol="0" anchor="ctr"/>
            <a:lstStyle/>
            <a:p>
              <a:endParaRPr lang="en-US"/>
            </a:p>
          </p:txBody>
        </p:sp>
      </p:grpSp>
      <p:grpSp>
        <p:nvGrpSpPr>
          <p:cNvPr id="47" name="Graphic 81">
            <a:extLst>
              <a:ext uri="{FF2B5EF4-FFF2-40B4-BE49-F238E27FC236}">
                <a16:creationId xmlns:a16="http://schemas.microsoft.com/office/drawing/2014/main" id="{BF6BFB40-2954-055A-4CCD-FE5A9CEF9331}"/>
              </a:ext>
            </a:extLst>
          </p:cNvPr>
          <p:cNvGrpSpPr/>
          <p:nvPr/>
        </p:nvGrpSpPr>
        <p:grpSpPr>
          <a:xfrm>
            <a:off x="5984034" y="4105345"/>
            <a:ext cx="488910" cy="495219"/>
            <a:chOff x="4636872" y="3255116"/>
            <a:chExt cx="488910" cy="495219"/>
          </a:xfrm>
          <a:solidFill>
            <a:srgbClr val="8F0603"/>
          </a:solidFill>
        </p:grpSpPr>
        <p:sp>
          <p:nvSpPr>
            <p:cNvPr id="48" name="Freeform: Shape 47">
              <a:extLst>
                <a:ext uri="{FF2B5EF4-FFF2-40B4-BE49-F238E27FC236}">
                  <a16:creationId xmlns:a16="http://schemas.microsoft.com/office/drawing/2014/main" id="{9E7D7334-9936-9A8D-9684-4276B0D174C6}"/>
                </a:ext>
              </a:extLst>
            </p:cNvPr>
            <p:cNvSpPr/>
            <p:nvPr/>
          </p:nvSpPr>
          <p:spPr>
            <a:xfrm>
              <a:off x="4824793" y="3482763"/>
              <a:ext cx="81724" cy="80962"/>
            </a:xfrm>
            <a:custGeom>
              <a:avLst/>
              <a:gdLst>
                <a:gd name="connsiteX0" fmla="*/ 81724 w 81724"/>
                <a:gd name="connsiteY0" fmla="*/ 66675 h 80962"/>
                <a:gd name="connsiteX1" fmla="*/ 14383 w 81724"/>
                <a:gd name="connsiteY1" fmla="*/ 0 h 80962"/>
                <a:gd name="connsiteX2" fmla="*/ 0 w 81724"/>
                <a:gd name="connsiteY2" fmla="*/ 14288 h 80962"/>
                <a:gd name="connsiteX3" fmla="*/ 67342 w 81724"/>
                <a:gd name="connsiteY3" fmla="*/ 80963 h 80962"/>
                <a:gd name="connsiteX4" fmla="*/ 81724 w 81724"/>
                <a:gd name="connsiteY4" fmla="*/ 66675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24" h="80962">
                  <a:moveTo>
                    <a:pt x="81724" y="66675"/>
                  </a:moveTo>
                  <a:lnTo>
                    <a:pt x="14383" y="0"/>
                  </a:lnTo>
                  <a:cubicBezTo>
                    <a:pt x="13430" y="953"/>
                    <a:pt x="18193" y="-3810"/>
                    <a:pt x="0" y="14288"/>
                  </a:cubicBezTo>
                  <a:lnTo>
                    <a:pt x="67342" y="80963"/>
                  </a:lnTo>
                  <a:lnTo>
                    <a:pt x="81724" y="66675"/>
                  </a:ln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D7896D67-0F0A-342A-0968-03BC876E210D}"/>
                </a:ext>
              </a:extLst>
            </p:cNvPr>
            <p:cNvSpPr/>
            <p:nvPr/>
          </p:nvSpPr>
          <p:spPr>
            <a:xfrm>
              <a:off x="4753450" y="3524423"/>
              <a:ext cx="110680" cy="109211"/>
            </a:xfrm>
            <a:custGeom>
              <a:avLst/>
              <a:gdLst>
                <a:gd name="connsiteX0" fmla="*/ 110680 w 110680"/>
                <a:gd name="connsiteY0" fmla="*/ 94547 h 109211"/>
                <a:gd name="connsiteX1" fmla="*/ 102965 w 110680"/>
                <a:gd name="connsiteY1" fmla="*/ 81212 h 109211"/>
                <a:gd name="connsiteX2" fmla="*/ 25051 w 110680"/>
                <a:gd name="connsiteY2" fmla="*/ 4060 h 109211"/>
                <a:gd name="connsiteX3" fmla="*/ 0 w 110680"/>
                <a:gd name="connsiteY3" fmla="*/ 14537 h 109211"/>
                <a:gd name="connsiteX4" fmla="*/ 3810 w 110680"/>
                <a:gd name="connsiteY4" fmla="*/ 25015 h 109211"/>
                <a:gd name="connsiteX5" fmla="*/ 85534 w 110680"/>
                <a:gd name="connsiteY5" fmla="*/ 105977 h 109211"/>
                <a:gd name="connsiteX6" fmla="*/ 110680 w 110680"/>
                <a:gd name="connsiteY6" fmla="*/ 94547 h 10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80" h="109211">
                  <a:moveTo>
                    <a:pt x="110680" y="94547"/>
                  </a:moveTo>
                  <a:cubicBezTo>
                    <a:pt x="110680" y="86927"/>
                    <a:pt x="104870" y="83117"/>
                    <a:pt x="102965" y="81212"/>
                  </a:cubicBezTo>
                  <a:cubicBezTo>
                    <a:pt x="102013" y="80260"/>
                    <a:pt x="107728" y="85975"/>
                    <a:pt x="25051" y="4060"/>
                  </a:cubicBezTo>
                  <a:cubicBezTo>
                    <a:pt x="16383" y="-4513"/>
                    <a:pt x="0" y="1202"/>
                    <a:pt x="0" y="14537"/>
                  </a:cubicBezTo>
                  <a:cubicBezTo>
                    <a:pt x="0" y="18347"/>
                    <a:pt x="1905" y="22157"/>
                    <a:pt x="3810" y="25015"/>
                  </a:cubicBezTo>
                  <a:lnTo>
                    <a:pt x="85534" y="105977"/>
                  </a:lnTo>
                  <a:cubicBezTo>
                    <a:pt x="95345" y="113597"/>
                    <a:pt x="110680" y="106930"/>
                    <a:pt x="110680" y="94547"/>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8A6E4428-1F8E-A99E-B224-8BAA283B4C10}"/>
                </a:ext>
              </a:extLst>
            </p:cNvPr>
            <p:cNvSpPr/>
            <p:nvPr/>
          </p:nvSpPr>
          <p:spPr>
            <a:xfrm>
              <a:off x="4761451" y="3580013"/>
              <a:ext cx="46958" cy="46481"/>
            </a:xfrm>
            <a:custGeom>
              <a:avLst/>
              <a:gdLst>
                <a:gd name="connsiteX0" fmla="*/ 0 w 46958"/>
                <a:gd name="connsiteY0" fmla="*/ 12763 h 46481"/>
                <a:gd name="connsiteX1" fmla="*/ 12954 w 46958"/>
                <a:gd name="connsiteY1" fmla="*/ 0 h 46481"/>
                <a:gd name="connsiteX2" fmla="*/ 46958 w 46958"/>
                <a:gd name="connsiteY2" fmla="*/ 33623 h 46481"/>
                <a:gd name="connsiteX3" fmla="*/ 34004 w 46958"/>
                <a:gd name="connsiteY3" fmla="*/ 46482 h 46481"/>
              </a:gdLst>
              <a:ahLst/>
              <a:cxnLst>
                <a:cxn ang="0">
                  <a:pos x="connsiteX0" y="connsiteY0"/>
                </a:cxn>
                <a:cxn ang="0">
                  <a:pos x="connsiteX1" y="connsiteY1"/>
                </a:cxn>
                <a:cxn ang="0">
                  <a:pos x="connsiteX2" y="connsiteY2"/>
                </a:cxn>
                <a:cxn ang="0">
                  <a:pos x="connsiteX3" y="connsiteY3"/>
                </a:cxn>
              </a:cxnLst>
              <a:rect l="l" t="t" r="r" b="b"/>
              <a:pathLst>
                <a:path w="46958" h="46481">
                  <a:moveTo>
                    <a:pt x="0" y="12763"/>
                  </a:moveTo>
                  <a:lnTo>
                    <a:pt x="12954" y="0"/>
                  </a:lnTo>
                  <a:lnTo>
                    <a:pt x="46958" y="33623"/>
                  </a:lnTo>
                  <a:lnTo>
                    <a:pt x="34004" y="46482"/>
                  </a:ln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D683F3FD-9BD4-288B-C50C-AE4038C8FEC6}"/>
                </a:ext>
              </a:extLst>
            </p:cNvPr>
            <p:cNvSpPr/>
            <p:nvPr/>
          </p:nvSpPr>
          <p:spPr>
            <a:xfrm>
              <a:off x="5019007" y="3306200"/>
              <a:ext cx="64579" cy="64168"/>
            </a:xfrm>
            <a:custGeom>
              <a:avLst/>
              <a:gdLst>
                <a:gd name="connsiteX0" fmla="*/ 63532 w 64579"/>
                <a:gd name="connsiteY0" fmla="*/ 36546 h 64168"/>
                <a:gd name="connsiteX1" fmla="*/ 27908 w 64579"/>
                <a:gd name="connsiteY1" fmla="*/ 1303 h 64168"/>
                <a:gd name="connsiteX2" fmla="*/ 0 w 64579"/>
                <a:gd name="connsiteY2" fmla="*/ 11781 h 64168"/>
                <a:gd name="connsiteX3" fmla="*/ 52864 w 64579"/>
                <a:gd name="connsiteY3" fmla="*/ 64168 h 64168"/>
                <a:gd name="connsiteX4" fmla="*/ 63532 w 64579"/>
                <a:gd name="connsiteY4" fmla="*/ 36546 h 64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79" h="64168">
                  <a:moveTo>
                    <a:pt x="63532" y="36546"/>
                  </a:moveTo>
                  <a:cubicBezTo>
                    <a:pt x="69342" y="14638"/>
                    <a:pt x="50102" y="-5364"/>
                    <a:pt x="27908" y="1303"/>
                  </a:cubicBezTo>
                  <a:cubicBezTo>
                    <a:pt x="18288" y="4161"/>
                    <a:pt x="8668" y="7971"/>
                    <a:pt x="0" y="11781"/>
                  </a:cubicBezTo>
                  <a:lnTo>
                    <a:pt x="52864" y="64168"/>
                  </a:lnTo>
                  <a:cubicBezTo>
                    <a:pt x="57721" y="55596"/>
                    <a:pt x="60674" y="46071"/>
                    <a:pt x="63532" y="36546"/>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E22E183-E313-2BC6-2EAE-8EEB86C24A09}"/>
                </a:ext>
              </a:extLst>
            </p:cNvPr>
            <p:cNvSpPr/>
            <p:nvPr/>
          </p:nvSpPr>
          <p:spPr>
            <a:xfrm>
              <a:off x="4847748" y="3323696"/>
              <a:ext cx="218408" cy="217170"/>
            </a:xfrm>
            <a:custGeom>
              <a:avLst/>
              <a:gdLst>
                <a:gd name="connsiteX0" fmla="*/ 160687 w 218408"/>
                <a:gd name="connsiteY0" fmla="*/ 0 h 217170"/>
                <a:gd name="connsiteX1" fmla="*/ 123158 w 218408"/>
                <a:gd name="connsiteY1" fmla="*/ 28575 h 217170"/>
                <a:gd name="connsiteX2" fmla="*/ 0 w 218408"/>
                <a:gd name="connsiteY2" fmla="*/ 150495 h 217170"/>
                <a:gd name="connsiteX3" fmla="*/ 67342 w 218408"/>
                <a:gd name="connsiteY3" fmla="*/ 217170 h 217170"/>
                <a:gd name="connsiteX4" fmla="*/ 189547 w 218408"/>
                <a:gd name="connsiteY4" fmla="*/ 96202 h 217170"/>
                <a:gd name="connsiteX5" fmla="*/ 218408 w 218408"/>
                <a:gd name="connsiteY5" fmla="*/ 59055 h 217170"/>
                <a:gd name="connsiteX6" fmla="*/ 160687 w 218408"/>
                <a:gd name="connsiteY6" fmla="*/ 0 h 217170"/>
                <a:gd name="connsiteX7" fmla="*/ 147256 w 218408"/>
                <a:gd name="connsiteY7" fmla="*/ 104775 h 217170"/>
                <a:gd name="connsiteX8" fmla="*/ 113633 w 218408"/>
                <a:gd name="connsiteY8" fmla="*/ 104775 h 217170"/>
                <a:gd name="connsiteX9" fmla="*/ 130969 w 218408"/>
                <a:gd name="connsiteY9" fmla="*/ 63817 h 217170"/>
                <a:gd name="connsiteX10" fmla="*/ 148304 w 218408"/>
                <a:gd name="connsiteY10" fmla="*/ 70485 h 217170"/>
                <a:gd name="connsiteX11" fmla="*/ 147256 w 218408"/>
                <a:gd name="connsiteY11" fmla="*/ 104775 h 2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408" h="217170">
                  <a:moveTo>
                    <a:pt x="160687" y="0"/>
                  </a:moveTo>
                  <a:cubicBezTo>
                    <a:pt x="147256" y="7620"/>
                    <a:pt x="133731" y="17145"/>
                    <a:pt x="123158" y="28575"/>
                  </a:cubicBezTo>
                  <a:lnTo>
                    <a:pt x="0" y="150495"/>
                  </a:lnTo>
                  <a:lnTo>
                    <a:pt x="67342" y="217170"/>
                  </a:lnTo>
                  <a:lnTo>
                    <a:pt x="189547" y="96202"/>
                  </a:lnTo>
                  <a:cubicBezTo>
                    <a:pt x="201073" y="84772"/>
                    <a:pt x="210693" y="72390"/>
                    <a:pt x="218408" y="59055"/>
                  </a:cubicBezTo>
                  <a:lnTo>
                    <a:pt x="160687" y="0"/>
                  </a:lnTo>
                  <a:close/>
                  <a:moveTo>
                    <a:pt x="147256" y="104775"/>
                  </a:moveTo>
                  <a:cubicBezTo>
                    <a:pt x="137636" y="114300"/>
                    <a:pt x="122206" y="114300"/>
                    <a:pt x="113633" y="104775"/>
                  </a:cubicBezTo>
                  <a:cubicBezTo>
                    <a:pt x="98203" y="89535"/>
                    <a:pt x="108871" y="63817"/>
                    <a:pt x="130969" y="63817"/>
                  </a:cubicBezTo>
                  <a:cubicBezTo>
                    <a:pt x="137731" y="63817"/>
                    <a:pt x="143446" y="66675"/>
                    <a:pt x="148304" y="70485"/>
                  </a:cubicBezTo>
                  <a:cubicBezTo>
                    <a:pt x="155924" y="80963"/>
                    <a:pt x="155924" y="95250"/>
                    <a:pt x="147256" y="104775"/>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317A886D-38EF-87E3-A225-02AE8B5AE5BA}"/>
                </a:ext>
              </a:extLst>
            </p:cNvPr>
            <p:cNvSpPr/>
            <p:nvPr/>
          </p:nvSpPr>
          <p:spPr>
            <a:xfrm>
              <a:off x="4783359" y="3301788"/>
              <a:ext cx="36576" cy="36195"/>
            </a:xfrm>
            <a:custGeom>
              <a:avLst/>
              <a:gdLst>
                <a:gd name="connsiteX0" fmla="*/ 18288 w 36576"/>
                <a:gd name="connsiteY0" fmla="*/ 36195 h 36195"/>
                <a:gd name="connsiteX1" fmla="*/ 36576 w 36576"/>
                <a:gd name="connsiteY1" fmla="*/ 18097 h 36195"/>
                <a:gd name="connsiteX2" fmla="*/ 18288 w 36576"/>
                <a:gd name="connsiteY2" fmla="*/ 0 h 36195"/>
                <a:gd name="connsiteX3" fmla="*/ 0 w 36576"/>
                <a:gd name="connsiteY3" fmla="*/ 18097 h 36195"/>
                <a:gd name="connsiteX4" fmla="*/ 18288 w 36576"/>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 h="36195">
                  <a:moveTo>
                    <a:pt x="18288" y="36195"/>
                  </a:moveTo>
                  <a:cubicBezTo>
                    <a:pt x="27908" y="36195"/>
                    <a:pt x="36576" y="28575"/>
                    <a:pt x="36576" y="18097"/>
                  </a:cubicBezTo>
                  <a:cubicBezTo>
                    <a:pt x="36576" y="8572"/>
                    <a:pt x="28861" y="0"/>
                    <a:pt x="18288" y="0"/>
                  </a:cubicBezTo>
                  <a:cubicBezTo>
                    <a:pt x="7715" y="0"/>
                    <a:pt x="0" y="7620"/>
                    <a:pt x="0" y="18097"/>
                  </a:cubicBezTo>
                  <a:cubicBezTo>
                    <a:pt x="0" y="27622"/>
                    <a:pt x="7715" y="36195"/>
                    <a:pt x="18288" y="36195"/>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557E9D06-CBD4-148D-9274-F4B563EFA7EA}"/>
                </a:ext>
              </a:extLst>
            </p:cNvPr>
            <p:cNvSpPr/>
            <p:nvPr/>
          </p:nvSpPr>
          <p:spPr>
            <a:xfrm>
              <a:off x="4636872" y="3439901"/>
              <a:ext cx="176299" cy="97118"/>
            </a:xfrm>
            <a:custGeom>
              <a:avLst/>
              <a:gdLst>
                <a:gd name="connsiteX0" fmla="*/ 115721 w 176299"/>
                <a:gd name="connsiteY0" fmla="*/ 43815 h 97118"/>
                <a:gd name="connsiteX1" fmla="*/ 149344 w 176299"/>
                <a:gd name="connsiteY1" fmla="*/ 78105 h 97118"/>
                <a:gd name="connsiteX2" fmla="*/ 176300 w 176299"/>
                <a:gd name="connsiteY2" fmla="*/ 51435 h 97118"/>
                <a:gd name="connsiteX3" fmla="*/ 122388 w 176299"/>
                <a:gd name="connsiteY3" fmla="*/ 0 h 97118"/>
                <a:gd name="connsiteX4" fmla="*/ 6945 w 176299"/>
                <a:gd name="connsiteY4" fmla="*/ 70485 h 97118"/>
                <a:gd name="connsiteX5" fmla="*/ 182 w 176299"/>
                <a:gd name="connsiteY5" fmla="*/ 85725 h 97118"/>
                <a:gd name="connsiteX6" fmla="*/ 21328 w 176299"/>
                <a:gd name="connsiteY6" fmla="*/ 95250 h 97118"/>
                <a:gd name="connsiteX7" fmla="*/ 107910 w 176299"/>
                <a:gd name="connsiteY7" fmla="*/ 43815 h 97118"/>
                <a:gd name="connsiteX8" fmla="*/ 115721 w 176299"/>
                <a:gd name="connsiteY8" fmla="*/ 43815 h 9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99" h="97118">
                  <a:moveTo>
                    <a:pt x="115721" y="43815"/>
                  </a:moveTo>
                  <a:lnTo>
                    <a:pt x="149344" y="78105"/>
                  </a:lnTo>
                  <a:lnTo>
                    <a:pt x="176300" y="51435"/>
                  </a:lnTo>
                  <a:lnTo>
                    <a:pt x="122388" y="0"/>
                  </a:lnTo>
                  <a:lnTo>
                    <a:pt x="6945" y="70485"/>
                  </a:lnTo>
                  <a:cubicBezTo>
                    <a:pt x="2087" y="73342"/>
                    <a:pt x="-770" y="80010"/>
                    <a:pt x="182" y="85725"/>
                  </a:cubicBezTo>
                  <a:cubicBezTo>
                    <a:pt x="2087" y="95250"/>
                    <a:pt x="12660" y="100013"/>
                    <a:pt x="21328" y="95250"/>
                  </a:cubicBezTo>
                  <a:lnTo>
                    <a:pt x="107910" y="43815"/>
                  </a:lnTo>
                  <a:cubicBezTo>
                    <a:pt x="110863" y="40958"/>
                    <a:pt x="113816" y="41910"/>
                    <a:pt x="115721" y="43815"/>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DD053A35-3CB2-26F5-0092-A554A8F13249}"/>
                </a:ext>
              </a:extLst>
            </p:cNvPr>
            <p:cNvSpPr/>
            <p:nvPr/>
          </p:nvSpPr>
          <p:spPr>
            <a:xfrm>
              <a:off x="5047868" y="3576108"/>
              <a:ext cx="73152" cy="72389"/>
            </a:xfrm>
            <a:custGeom>
              <a:avLst/>
              <a:gdLst>
                <a:gd name="connsiteX0" fmla="*/ 36576 w 73152"/>
                <a:gd name="connsiteY0" fmla="*/ 0 h 72389"/>
                <a:gd name="connsiteX1" fmla="*/ 0 w 73152"/>
                <a:gd name="connsiteY1" fmla="*/ 36195 h 72389"/>
                <a:gd name="connsiteX2" fmla="*/ 36576 w 73152"/>
                <a:gd name="connsiteY2" fmla="*/ 72390 h 72389"/>
                <a:gd name="connsiteX3" fmla="*/ 73152 w 73152"/>
                <a:gd name="connsiteY3" fmla="*/ 36195 h 72389"/>
                <a:gd name="connsiteX4" fmla="*/ 36576 w 73152"/>
                <a:gd name="connsiteY4" fmla="*/ 0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89">
                  <a:moveTo>
                    <a:pt x="36576" y="0"/>
                  </a:moveTo>
                  <a:cubicBezTo>
                    <a:pt x="16383" y="0"/>
                    <a:pt x="0" y="16192"/>
                    <a:pt x="0" y="36195"/>
                  </a:cubicBezTo>
                  <a:cubicBezTo>
                    <a:pt x="0" y="56197"/>
                    <a:pt x="16383" y="72390"/>
                    <a:pt x="36576" y="72390"/>
                  </a:cubicBezTo>
                  <a:cubicBezTo>
                    <a:pt x="56769" y="72390"/>
                    <a:pt x="73152" y="56197"/>
                    <a:pt x="73152" y="36195"/>
                  </a:cubicBezTo>
                  <a:cubicBezTo>
                    <a:pt x="73152" y="16192"/>
                    <a:pt x="55817" y="0"/>
                    <a:pt x="36576" y="0"/>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8D1B2D66-1520-4A16-6810-40FE16B8A392}"/>
                </a:ext>
              </a:extLst>
            </p:cNvPr>
            <p:cNvSpPr/>
            <p:nvPr/>
          </p:nvSpPr>
          <p:spPr>
            <a:xfrm>
              <a:off x="4794408" y="3504766"/>
              <a:ext cx="89154" cy="88296"/>
            </a:xfrm>
            <a:custGeom>
              <a:avLst/>
              <a:gdLst>
                <a:gd name="connsiteX0" fmla="*/ 0 w 89154"/>
                <a:gd name="connsiteY0" fmla="*/ 21622 h 88296"/>
                <a:gd name="connsiteX1" fmla="*/ 21812 w 89154"/>
                <a:gd name="connsiteY1" fmla="*/ 0 h 88296"/>
                <a:gd name="connsiteX2" fmla="*/ 89154 w 89154"/>
                <a:gd name="connsiteY2" fmla="*/ 66675 h 88296"/>
                <a:gd name="connsiteX3" fmla="*/ 67342 w 89154"/>
                <a:gd name="connsiteY3" fmla="*/ 88297 h 88296"/>
              </a:gdLst>
              <a:ahLst/>
              <a:cxnLst>
                <a:cxn ang="0">
                  <a:pos x="connsiteX0" y="connsiteY0"/>
                </a:cxn>
                <a:cxn ang="0">
                  <a:pos x="connsiteX1" y="connsiteY1"/>
                </a:cxn>
                <a:cxn ang="0">
                  <a:pos x="connsiteX2" y="connsiteY2"/>
                </a:cxn>
                <a:cxn ang="0">
                  <a:pos x="connsiteX3" y="connsiteY3"/>
                </a:cxn>
              </a:cxnLst>
              <a:rect l="l" t="t" r="r" b="b"/>
              <a:pathLst>
                <a:path w="89154" h="88296">
                  <a:moveTo>
                    <a:pt x="0" y="21622"/>
                  </a:moveTo>
                  <a:lnTo>
                    <a:pt x="21812" y="0"/>
                  </a:lnTo>
                  <a:lnTo>
                    <a:pt x="89154" y="66675"/>
                  </a:lnTo>
                  <a:lnTo>
                    <a:pt x="67342" y="88297"/>
                  </a:ln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196901D-C579-40FD-EF38-AB542F4E7F5F}"/>
                </a:ext>
              </a:extLst>
            </p:cNvPr>
            <p:cNvSpPr/>
            <p:nvPr/>
          </p:nvSpPr>
          <p:spPr>
            <a:xfrm>
              <a:off x="4851373" y="3577060"/>
              <a:ext cx="97530" cy="173274"/>
            </a:xfrm>
            <a:custGeom>
              <a:avLst/>
              <a:gdLst>
                <a:gd name="connsiteX0" fmla="*/ 18568 w 97530"/>
                <a:gd name="connsiteY0" fmla="*/ 24765 h 173274"/>
                <a:gd name="connsiteX1" fmla="*/ 53239 w 97530"/>
                <a:gd name="connsiteY1" fmla="*/ 58103 h 173274"/>
                <a:gd name="connsiteX2" fmla="*/ 54191 w 97530"/>
                <a:gd name="connsiteY2" fmla="*/ 65723 h 173274"/>
                <a:gd name="connsiteX3" fmla="*/ 2280 w 97530"/>
                <a:gd name="connsiteY3" fmla="*/ 151448 h 173274"/>
                <a:gd name="connsiteX4" fmla="*/ 1328 w 97530"/>
                <a:gd name="connsiteY4" fmla="*/ 164783 h 173274"/>
                <a:gd name="connsiteX5" fmla="*/ 26378 w 97530"/>
                <a:gd name="connsiteY5" fmla="*/ 166688 h 173274"/>
                <a:gd name="connsiteX6" fmla="*/ 97530 w 97530"/>
                <a:gd name="connsiteY6" fmla="*/ 52388 h 173274"/>
                <a:gd name="connsiteX7" fmla="*/ 44666 w 97530"/>
                <a:gd name="connsiteY7" fmla="*/ 0 h 173274"/>
                <a:gd name="connsiteX8" fmla="*/ 18568 w 97530"/>
                <a:gd name="connsiteY8" fmla="*/ 24765 h 17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30" h="173274">
                  <a:moveTo>
                    <a:pt x="18568" y="24765"/>
                  </a:moveTo>
                  <a:lnTo>
                    <a:pt x="53239" y="58103"/>
                  </a:lnTo>
                  <a:cubicBezTo>
                    <a:pt x="55144" y="60008"/>
                    <a:pt x="56096" y="62865"/>
                    <a:pt x="54191" y="65723"/>
                  </a:cubicBezTo>
                  <a:lnTo>
                    <a:pt x="2280" y="151448"/>
                  </a:lnTo>
                  <a:cubicBezTo>
                    <a:pt x="-577" y="155258"/>
                    <a:pt x="-577" y="160020"/>
                    <a:pt x="1328" y="164783"/>
                  </a:cubicBezTo>
                  <a:cubicBezTo>
                    <a:pt x="6090" y="175260"/>
                    <a:pt x="20568" y="176213"/>
                    <a:pt x="26378" y="166688"/>
                  </a:cubicBezTo>
                  <a:lnTo>
                    <a:pt x="97530" y="52388"/>
                  </a:lnTo>
                  <a:lnTo>
                    <a:pt x="44666" y="0"/>
                  </a:lnTo>
                  <a:lnTo>
                    <a:pt x="18568" y="24765"/>
                  </a:ln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83A8C818-99EA-0A65-1B08-D59ACA511128}"/>
                </a:ext>
              </a:extLst>
            </p:cNvPr>
            <p:cNvSpPr/>
            <p:nvPr/>
          </p:nvSpPr>
          <p:spPr>
            <a:xfrm>
              <a:off x="4661725" y="3587062"/>
              <a:ext cx="71151" cy="70961"/>
            </a:xfrm>
            <a:custGeom>
              <a:avLst/>
              <a:gdLst>
                <a:gd name="connsiteX0" fmla="*/ 69723 w 71151"/>
                <a:gd name="connsiteY0" fmla="*/ 10001 h 70961"/>
                <a:gd name="connsiteX1" fmla="*/ 69723 w 71151"/>
                <a:gd name="connsiteY1" fmla="*/ 1429 h 70961"/>
                <a:gd name="connsiteX2" fmla="*/ 61055 w 71151"/>
                <a:gd name="connsiteY2" fmla="*/ 1429 h 70961"/>
                <a:gd name="connsiteX3" fmla="*/ 1429 w 71151"/>
                <a:gd name="connsiteY3" fmla="*/ 60484 h 70961"/>
                <a:gd name="connsiteX4" fmla="*/ 1429 w 71151"/>
                <a:gd name="connsiteY4" fmla="*/ 69056 h 70961"/>
                <a:gd name="connsiteX5" fmla="*/ 5239 w 71151"/>
                <a:gd name="connsiteY5" fmla="*/ 70961 h 70961"/>
                <a:gd name="connsiteX6" fmla="*/ 9049 w 71151"/>
                <a:gd name="connsiteY6" fmla="*/ 69056 h 70961"/>
                <a:gd name="connsiteX7" fmla="*/ 69723 w 71151"/>
                <a:gd name="connsiteY7" fmla="*/ 10001 h 7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1" h="70961">
                  <a:moveTo>
                    <a:pt x="69723" y="10001"/>
                  </a:moveTo>
                  <a:cubicBezTo>
                    <a:pt x="71628" y="8096"/>
                    <a:pt x="71628" y="4286"/>
                    <a:pt x="69723" y="1429"/>
                  </a:cubicBezTo>
                  <a:cubicBezTo>
                    <a:pt x="67818" y="-476"/>
                    <a:pt x="63913" y="-476"/>
                    <a:pt x="61055" y="1429"/>
                  </a:cubicBezTo>
                  <a:lnTo>
                    <a:pt x="1429" y="60484"/>
                  </a:lnTo>
                  <a:cubicBezTo>
                    <a:pt x="-476" y="62389"/>
                    <a:pt x="-476" y="66199"/>
                    <a:pt x="1429" y="69056"/>
                  </a:cubicBezTo>
                  <a:cubicBezTo>
                    <a:pt x="2381" y="70009"/>
                    <a:pt x="4286" y="70961"/>
                    <a:pt x="5239" y="70961"/>
                  </a:cubicBezTo>
                  <a:cubicBezTo>
                    <a:pt x="7144" y="70961"/>
                    <a:pt x="8096" y="70009"/>
                    <a:pt x="9049" y="69056"/>
                  </a:cubicBezTo>
                  <a:lnTo>
                    <a:pt x="69723" y="10001"/>
                  </a:ln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4789E979-0E69-5984-190E-C74E526644FE}"/>
                </a:ext>
              </a:extLst>
            </p:cNvPr>
            <p:cNvSpPr/>
            <p:nvPr/>
          </p:nvSpPr>
          <p:spPr>
            <a:xfrm>
              <a:off x="4669345" y="3633734"/>
              <a:ext cx="59272" cy="58578"/>
            </a:xfrm>
            <a:custGeom>
              <a:avLst/>
              <a:gdLst>
                <a:gd name="connsiteX0" fmla="*/ 57245 w 59272"/>
                <a:gd name="connsiteY0" fmla="*/ 1429 h 58578"/>
                <a:gd name="connsiteX1" fmla="*/ 48577 w 59272"/>
                <a:gd name="connsiteY1" fmla="*/ 1429 h 58578"/>
                <a:gd name="connsiteX2" fmla="*/ 1429 w 59272"/>
                <a:gd name="connsiteY2" fmla="*/ 48101 h 58578"/>
                <a:gd name="connsiteX3" fmla="*/ 1429 w 59272"/>
                <a:gd name="connsiteY3" fmla="*/ 56674 h 58578"/>
                <a:gd name="connsiteX4" fmla="*/ 5239 w 59272"/>
                <a:gd name="connsiteY4" fmla="*/ 58579 h 58578"/>
                <a:gd name="connsiteX5" fmla="*/ 9049 w 59272"/>
                <a:gd name="connsiteY5" fmla="*/ 56674 h 58578"/>
                <a:gd name="connsiteX6" fmla="*/ 56197 w 59272"/>
                <a:gd name="connsiteY6" fmla="*/ 10001 h 58578"/>
                <a:gd name="connsiteX7" fmla="*/ 57245 w 59272"/>
                <a:gd name="connsiteY7" fmla="*/ 1429 h 5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72" h="58578">
                  <a:moveTo>
                    <a:pt x="57245" y="1429"/>
                  </a:moveTo>
                  <a:cubicBezTo>
                    <a:pt x="55340" y="-476"/>
                    <a:pt x="51435" y="-476"/>
                    <a:pt x="48577" y="1429"/>
                  </a:cubicBezTo>
                  <a:lnTo>
                    <a:pt x="1429" y="48101"/>
                  </a:lnTo>
                  <a:cubicBezTo>
                    <a:pt x="-476" y="50006"/>
                    <a:pt x="-476" y="53816"/>
                    <a:pt x="1429" y="56674"/>
                  </a:cubicBezTo>
                  <a:cubicBezTo>
                    <a:pt x="2381" y="57626"/>
                    <a:pt x="4286" y="58579"/>
                    <a:pt x="5239" y="58579"/>
                  </a:cubicBezTo>
                  <a:cubicBezTo>
                    <a:pt x="6191" y="58579"/>
                    <a:pt x="8096" y="57626"/>
                    <a:pt x="9049" y="56674"/>
                  </a:cubicBezTo>
                  <a:lnTo>
                    <a:pt x="56197" y="10001"/>
                  </a:lnTo>
                  <a:cubicBezTo>
                    <a:pt x="60103" y="7144"/>
                    <a:pt x="60103" y="3334"/>
                    <a:pt x="57245" y="1429"/>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AD622B44-6778-5BDD-48FF-1235B3349F34}"/>
                </a:ext>
              </a:extLst>
            </p:cNvPr>
            <p:cNvSpPr/>
            <p:nvPr/>
          </p:nvSpPr>
          <p:spPr>
            <a:xfrm>
              <a:off x="4724858" y="3641354"/>
              <a:ext cx="37831" cy="37623"/>
            </a:xfrm>
            <a:custGeom>
              <a:avLst/>
              <a:gdLst>
                <a:gd name="connsiteX0" fmla="*/ 6590 w 37831"/>
                <a:gd name="connsiteY0" fmla="*/ 37624 h 37623"/>
                <a:gd name="connsiteX1" fmla="*/ 10400 w 37831"/>
                <a:gd name="connsiteY1" fmla="*/ 35719 h 37623"/>
                <a:gd name="connsiteX2" fmla="*/ 36403 w 37831"/>
                <a:gd name="connsiteY2" fmla="*/ 10001 h 37623"/>
                <a:gd name="connsiteX3" fmla="*/ 36403 w 37831"/>
                <a:gd name="connsiteY3" fmla="*/ 1429 h 37623"/>
                <a:gd name="connsiteX4" fmla="*/ 27735 w 37831"/>
                <a:gd name="connsiteY4" fmla="*/ 1429 h 37623"/>
                <a:gd name="connsiteX5" fmla="*/ 1732 w 37831"/>
                <a:gd name="connsiteY5" fmla="*/ 27146 h 37623"/>
                <a:gd name="connsiteX6" fmla="*/ 6590 w 37831"/>
                <a:gd name="connsiteY6" fmla="*/ 37624 h 3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31" h="37623">
                  <a:moveTo>
                    <a:pt x="6590" y="37624"/>
                  </a:moveTo>
                  <a:cubicBezTo>
                    <a:pt x="8495" y="37624"/>
                    <a:pt x="9447" y="36671"/>
                    <a:pt x="10400" y="35719"/>
                  </a:cubicBezTo>
                  <a:lnTo>
                    <a:pt x="36403" y="10001"/>
                  </a:lnTo>
                  <a:cubicBezTo>
                    <a:pt x="38308" y="8096"/>
                    <a:pt x="38308" y="4286"/>
                    <a:pt x="36403" y="1429"/>
                  </a:cubicBezTo>
                  <a:cubicBezTo>
                    <a:pt x="34498" y="-476"/>
                    <a:pt x="30593" y="-476"/>
                    <a:pt x="27735" y="1429"/>
                  </a:cubicBezTo>
                  <a:lnTo>
                    <a:pt x="1732" y="27146"/>
                  </a:lnTo>
                  <a:cubicBezTo>
                    <a:pt x="-2078" y="30956"/>
                    <a:pt x="779" y="37624"/>
                    <a:pt x="6590" y="37624"/>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51505971-DE81-E1C2-7C20-CE82893A9AD0}"/>
                </a:ext>
              </a:extLst>
            </p:cNvPr>
            <p:cNvSpPr/>
            <p:nvPr/>
          </p:nvSpPr>
          <p:spPr>
            <a:xfrm>
              <a:off x="4725161" y="3662547"/>
              <a:ext cx="58674" cy="58816"/>
            </a:xfrm>
            <a:custGeom>
              <a:avLst/>
              <a:gdLst>
                <a:gd name="connsiteX0" fmla="*/ 48578 w 58674"/>
                <a:gd name="connsiteY0" fmla="*/ 2143 h 58816"/>
                <a:gd name="connsiteX1" fmla="*/ 1429 w 58674"/>
                <a:gd name="connsiteY1" fmla="*/ 48816 h 58816"/>
                <a:gd name="connsiteX2" fmla="*/ 1429 w 58674"/>
                <a:gd name="connsiteY2" fmla="*/ 57388 h 58816"/>
                <a:gd name="connsiteX3" fmla="*/ 10097 w 58674"/>
                <a:gd name="connsiteY3" fmla="*/ 57388 h 58816"/>
                <a:gd name="connsiteX4" fmla="*/ 57245 w 58674"/>
                <a:gd name="connsiteY4" fmla="*/ 10716 h 58816"/>
                <a:gd name="connsiteX5" fmla="*/ 57245 w 58674"/>
                <a:gd name="connsiteY5" fmla="*/ 2143 h 58816"/>
                <a:gd name="connsiteX6" fmla="*/ 48578 w 58674"/>
                <a:gd name="connsiteY6" fmla="*/ 2143 h 5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74" h="58816">
                  <a:moveTo>
                    <a:pt x="48578" y="2143"/>
                  </a:moveTo>
                  <a:lnTo>
                    <a:pt x="1429" y="48816"/>
                  </a:lnTo>
                  <a:cubicBezTo>
                    <a:pt x="-476" y="50721"/>
                    <a:pt x="-476" y="54531"/>
                    <a:pt x="1429" y="57388"/>
                  </a:cubicBezTo>
                  <a:cubicBezTo>
                    <a:pt x="3334" y="59293"/>
                    <a:pt x="7239" y="59293"/>
                    <a:pt x="10097" y="57388"/>
                  </a:cubicBezTo>
                  <a:lnTo>
                    <a:pt x="57245" y="10716"/>
                  </a:lnTo>
                  <a:cubicBezTo>
                    <a:pt x="59150" y="8811"/>
                    <a:pt x="59150" y="5001"/>
                    <a:pt x="57245" y="2143"/>
                  </a:cubicBezTo>
                  <a:cubicBezTo>
                    <a:pt x="54388" y="-714"/>
                    <a:pt x="50483" y="-714"/>
                    <a:pt x="48578" y="2143"/>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77566E4F-857B-F636-5BDD-58B4623EC554}"/>
                </a:ext>
              </a:extLst>
            </p:cNvPr>
            <p:cNvSpPr/>
            <p:nvPr/>
          </p:nvSpPr>
          <p:spPr>
            <a:xfrm>
              <a:off x="5108447" y="34456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1FB763E7-7704-81B0-BA69-B2C831B98255}"/>
                </a:ext>
              </a:extLst>
            </p:cNvPr>
            <p:cNvSpPr/>
            <p:nvPr/>
          </p:nvSpPr>
          <p:spPr>
            <a:xfrm>
              <a:off x="4903564" y="32551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7125A408-F385-8079-F6BE-4AC314BD8C69}"/>
                </a:ext>
              </a:extLst>
            </p:cNvPr>
            <p:cNvSpPr/>
            <p:nvPr/>
          </p:nvSpPr>
          <p:spPr>
            <a:xfrm>
              <a:off x="4651533" y="3332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D00EF562-A470-3CB2-5C55-339230B74EA6}"/>
                </a:ext>
              </a:extLst>
            </p:cNvPr>
            <p:cNvSpPr/>
            <p:nvPr/>
          </p:nvSpPr>
          <p:spPr>
            <a:xfrm>
              <a:off x="4693919" y="373136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39BD1B4-8D60-359E-4192-711CD06BFC4B}"/>
                </a:ext>
              </a:extLst>
            </p:cNvPr>
            <p:cNvSpPr/>
            <p:nvPr/>
          </p:nvSpPr>
          <p:spPr>
            <a:xfrm>
              <a:off x="4663153" y="357039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61B2F11A-BD74-8DA4-52AE-0B2E6973DF38}"/>
                </a:ext>
              </a:extLst>
            </p:cNvPr>
            <p:cNvSpPr/>
            <p:nvPr/>
          </p:nvSpPr>
          <p:spPr>
            <a:xfrm>
              <a:off x="4831460" y="339132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93F91FA7-3E42-1F6D-9532-F01C868C62BC}"/>
                </a:ext>
              </a:extLst>
            </p:cNvPr>
            <p:cNvSpPr/>
            <p:nvPr/>
          </p:nvSpPr>
          <p:spPr>
            <a:xfrm>
              <a:off x="4975764" y="3546580"/>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D0E16397-FC1B-818D-CAB2-B4226E68F7FD}"/>
                </a:ext>
              </a:extLst>
            </p:cNvPr>
            <p:cNvSpPr/>
            <p:nvPr/>
          </p:nvSpPr>
          <p:spPr>
            <a:xfrm>
              <a:off x="4988242" y="370755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grpSp>
      <p:grpSp>
        <p:nvGrpSpPr>
          <p:cNvPr id="70" name="Graphic 81">
            <a:extLst>
              <a:ext uri="{FF2B5EF4-FFF2-40B4-BE49-F238E27FC236}">
                <a16:creationId xmlns:a16="http://schemas.microsoft.com/office/drawing/2014/main" id="{3B3819FB-FA0F-2263-D4C9-B8028F4E4166}"/>
              </a:ext>
            </a:extLst>
          </p:cNvPr>
          <p:cNvGrpSpPr/>
          <p:nvPr/>
        </p:nvGrpSpPr>
        <p:grpSpPr>
          <a:xfrm>
            <a:off x="9855960" y="1536771"/>
            <a:ext cx="523398" cy="535304"/>
            <a:chOff x="8255983" y="2034010"/>
            <a:chExt cx="523398" cy="535304"/>
          </a:xfrm>
          <a:solidFill>
            <a:srgbClr val="8F0603"/>
          </a:solidFill>
        </p:grpSpPr>
        <p:sp>
          <p:nvSpPr>
            <p:cNvPr id="71" name="Freeform: Shape 70">
              <a:extLst>
                <a:ext uri="{FF2B5EF4-FFF2-40B4-BE49-F238E27FC236}">
                  <a16:creationId xmlns:a16="http://schemas.microsoft.com/office/drawing/2014/main" id="{388C96FA-D005-7490-93E3-B177551C2136}"/>
                </a:ext>
              </a:extLst>
            </p:cNvPr>
            <p:cNvSpPr/>
            <p:nvPr/>
          </p:nvSpPr>
          <p:spPr>
            <a:xfrm>
              <a:off x="8574404" y="2118783"/>
              <a:ext cx="60674" cy="127635"/>
            </a:xfrm>
            <a:custGeom>
              <a:avLst/>
              <a:gdLst>
                <a:gd name="connsiteX0" fmla="*/ 60674 w 60674"/>
                <a:gd name="connsiteY0" fmla="*/ 54293 h 127635"/>
                <a:gd name="connsiteX1" fmla="*/ 0 w 60674"/>
                <a:gd name="connsiteY1" fmla="*/ 0 h 127635"/>
                <a:gd name="connsiteX2" fmla="*/ 0 w 60674"/>
                <a:gd name="connsiteY2" fmla="*/ 73343 h 127635"/>
                <a:gd name="connsiteX3" fmla="*/ 60674 w 60674"/>
                <a:gd name="connsiteY3" fmla="*/ 127635 h 127635"/>
              </a:gdLst>
              <a:ahLst/>
              <a:cxnLst>
                <a:cxn ang="0">
                  <a:pos x="connsiteX0" y="connsiteY0"/>
                </a:cxn>
                <a:cxn ang="0">
                  <a:pos x="connsiteX1" y="connsiteY1"/>
                </a:cxn>
                <a:cxn ang="0">
                  <a:pos x="connsiteX2" y="connsiteY2"/>
                </a:cxn>
                <a:cxn ang="0">
                  <a:pos x="connsiteX3" y="connsiteY3"/>
                </a:cxn>
              </a:cxnLst>
              <a:rect l="l" t="t" r="r" b="b"/>
              <a:pathLst>
                <a:path w="60674" h="127635">
                  <a:moveTo>
                    <a:pt x="60674" y="54293"/>
                  </a:moveTo>
                  <a:lnTo>
                    <a:pt x="0" y="0"/>
                  </a:lnTo>
                  <a:lnTo>
                    <a:pt x="0" y="73343"/>
                  </a:lnTo>
                  <a:lnTo>
                    <a:pt x="60674" y="127635"/>
                  </a:lnTo>
                  <a:close/>
                </a:path>
              </a:pathLst>
            </a:custGeom>
            <a:grp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344BFF31-67E3-FBFB-A6F7-65088CEA383D}"/>
                </a:ext>
              </a:extLst>
            </p:cNvPr>
            <p:cNvSpPr/>
            <p:nvPr/>
          </p:nvSpPr>
          <p:spPr>
            <a:xfrm>
              <a:off x="8328183" y="221879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B016A3BA-8BA7-9B5E-3533-B1F3CA6305BA}"/>
                </a:ext>
              </a:extLst>
            </p:cNvPr>
            <p:cNvSpPr/>
            <p:nvPr/>
          </p:nvSpPr>
          <p:spPr>
            <a:xfrm>
              <a:off x="8646603" y="2118783"/>
              <a:ext cx="60579" cy="127635"/>
            </a:xfrm>
            <a:custGeom>
              <a:avLst/>
              <a:gdLst>
                <a:gd name="connsiteX0" fmla="*/ 0 w 60579"/>
                <a:gd name="connsiteY0" fmla="*/ 127635 h 127635"/>
                <a:gd name="connsiteX1" fmla="*/ 60579 w 60579"/>
                <a:gd name="connsiteY1" fmla="*/ 73343 h 127635"/>
                <a:gd name="connsiteX2" fmla="*/ 60579 w 60579"/>
                <a:gd name="connsiteY2" fmla="*/ 0 h 127635"/>
                <a:gd name="connsiteX3" fmla="*/ 0 w 60579"/>
                <a:gd name="connsiteY3" fmla="*/ 54293 h 127635"/>
              </a:gdLst>
              <a:ahLst/>
              <a:cxnLst>
                <a:cxn ang="0">
                  <a:pos x="connsiteX0" y="connsiteY0"/>
                </a:cxn>
                <a:cxn ang="0">
                  <a:pos x="connsiteX1" y="connsiteY1"/>
                </a:cxn>
                <a:cxn ang="0">
                  <a:pos x="connsiteX2" y="connsiteY2"/>
                </a:cxn>
                <a:cxn ang="0">
                  <a:pos x="connsiteX3" y="connsiteY3"/>
                </a:cxn>
              </a:cxnLst>
              <a:rect l="l" t="t" r="r" b="b"/>
              <a:pathLst>
                <a:path w="60579" h="127635">
                  <a:moveTo>
                    <a:pt x="0" y="127635"/>
                  </a:moveTo>
                  <a:lnTo>
                    <a:pt x="60579" y="73343"/>
                  </a:lnTo>
                  <a:lnTo>
                    <a:pt x="60579" y="0"/>
                  </a:lnTo>
                  <a:lnTo>
                    <a:pt x="0" y="54293"/>
                  </a:lnTo>
                  <a:close/>
                </a:path>
              </a:pathLst>
            </a:custGeom>
            <a:grp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6F53E77E-F55F-1F8F-4468-D0EDC997449E}"/>
                </a:ext>
              </a:extLst>
            </p:cNvPr>
            <p:cNvSpPr/>
            <p:nvPr/>
          </p:nvSpPr>
          <p:spPr>
            <a:xfrm>
              <a:off x="8328183" y="218831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8C42F787-D402-7DDC-3B08-93BD9D2DBD18}"/>
                </a:ext>
              </a:extLst>
            </p:cNvPr>
            <p:cNvSpPr/>
            <p:nvPr/>
          </p:nvSpPr>
          <p:spPr>
            <a:xfrm>
              <a:off x="8358091" y="2301663"/>
              <a:ext cx="84582" cy="83819"/>
            </a:xfrm>
            <a:custGeom>
              <a:avLst/>
              <a:gdLst>
                <a:gd name="connsiteX0" fmla="*/ 42291 w 84582"/>
                <a:gd name="connsiteY0" fmla="*/ 83820 h 83819"/>
                <a:gd name="connsiteX1" fmla="*/ 84582 w 84582"/>
                <a:gd name="connsiteY1" fmla="*/ 41910 h 83819"/>
                <a:gd name="connsiteX2" fmla="*/ 42291 w 84582"/>
                <a:gd name="connsiteY2" fmla="*/ 0 h 83819"/>
                <a:gd name="connsiteX3" fmla="*/ 0 w 84582"/>
                <a:gd name="connsiteY3" fmla="*/ 41910 h 83819"/>
                <a:gd name="connsiteX4" fmla="*/ 42291 w 84582"/>
                <a:gd name="connsiteY4" fmla="*/ 83820 h 83819"/>
                <a:gd name="connsiteX5" fmla="*/ 42291 w 84582"/>
                <a:gd name="connsiteY5" fmla="*/ 29527 h 83819"/>
                <a:gd name="connsiteX6" fmla="*/ 54769 w 84582"/>
                <a:gd name="connsiteY6" fmla="*/ 41910 h 83819"/>
                <a:gd name="connsiteX7" fmla="*/ 42291 w 84582"/>
                <a:gd name="connsiteY7" fmla="*/ 54293 h 83819"/>
                <a:gd name="connsiteX8" fmla="*/ 29814 w 84582"/>
                <a:gd name="connsiteY8" fmla="*/ 41910 h 83819"/>
                <a:gd name="connsiteX9" fmla="*/ 42291 w 84582"/>
                <a:gd name="connsiteY9" fmla="*/ 29527 h 8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2" h="83819">
                  <a:moveTo>
                    <a:pt x="42291" y="83820"/>
                  </a:moveTo>
                  <a:cubicBezTo>
                    <a:pt x="65342" y="83820"/>
                    <a:pt x="84582" y="64770"/>
                    <a:pt x="84582" y="41910"/>
                  </a:cubicBezTo>
                  <a:cubicBezTo>
                    <a:pt x="84582" y="19050"/>
                    <a:pt x="65342" y="0"/>
                    <a:pt x="42291" y="0"/>
                  </a:cubicBezTo>
                  <a:cubicBezTo>
                    <a:pt x="19241" y="0"/>
                    <a:pt x="0" y="19050"/>
                    <a:pt x="0" y="41910"/>
                  </a:cubicBezTo>
                  <a:cubicBezTo>
                    <a:pt x="-95" y="64770"/>
                    <a:pt x="19146" y="83820"/>
                    <a:pt x="42291" y="83820"/>
                  </a:cubicBezTo>
                  <a:close/>
                  <a:moveTo>
                    <a:pt x="42291" y="29527"/>
                  </a:moveTo>
                  <a:cubicBezTo>
                    <a:pt x="49054" y="29527"/>
                    <a:pt x="54769" y="35243"/>
                    <a:pt x="54769" y="41910"/>
                  </a:cubicBezTo>
                  <a:cubicBezTo>
                    <a:pt x="54769" y="48577"/>
                    <a:pt x="48959" y="54293"/>
                    <a:pt x="42291" y="54293"/>
                  </a:cubicBezTo>
                  <a:cubicBezTo>
                    <a:pt x="35529" y="54293"/>
                    <a:pt x="29814" y="48577"/>
                    <a:pt x="29814" y="41910"/>
                  </a:cubicBezTo>
                  <a:cubicBezTo>
                    <a:pt x="29718" y="35243"/>
                    <a:pt x="35529" y="29527"/>
                    <a:pt x="42291" y="29527"/>
                  </a:cubicBezTo>
                  <a:close/>
                </a:path>
              </a:pathLst>
            </a:custGeom>
            <a:grp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C73AE889-B44B-D71B-C684-1CE7716FB65E}"/>
                </a:ext>
              </a:extLst>
            </p:cNvPr>
            <p:cNvSpPr/>
            <p:nvPr/>
          </p:nvSpPr>
          <p:spPr>
            <a:xfrm>
              <a:off x="8629363" y="2034010"/>
              <a:ext cx="48101" cy="47625"/>
            </a:xfrm>
            <a:custGeom>
              <a:avLst/>
              <a:gdLst>
                <a:gd name="connsiteX0" fmla="*/ 24003 w 48101"/>
                <a:gd name="connsiteY0" fmla="*/ 47625 h 47625"/>
                <a:gd name="connsiteX1" fmla="*/ 48101 w 48101"/>
                <a:gd name="connsiteY1" fmla="*/ 23813 h 47625"/>
                <a:gd name="connsiteX2" fmla="*/ 24003 w 48101"/>
                <a:gd name="connsiteY2" fmla="*/ 0 h 47625"/>
                <a:gd name="connsiteX3" fmla="*/ 0 w 48101"/>
                <a:gd name="connsiteY3" fmla="*/ 23813 h 47625"/>
                <a:gd name="connsiteX4" fmla="*/ 24003 w 48101"/>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1" h="47625">
                  <a:moveTo>
                    <a:pt x="24003" y="47625"/>
                  </a:moveTo>
                  <a:cubicBezTo>
                    <a:pt x="37433" y="47625"/>
                    <a:pt x="48101" y="37147"/>
                    <a:pt x="48101" y="23813"/>
                  </a:cubicBezTo>
                  <a:cubicBezTo>
                    <a:pt x="48101" y="10478"/>
                    <a:pt x="37529" y="0"/>
                    <a:pt x="24003" y="0"/>
                  </a:cubicBezTo>
                  <a:cubicBezTo>
                    <a:pt x="10573" y="0"/>
                    <a:pt x="0" y="10478"/>
                    <a:pt x="0" y="23813"/>
                  </a:cubicBezTo>
                  <a:cubicBezTo>
                    <a:pt x="0" y="37147"/>
                    <a:pt x="10478" y="47625"/>
                    <a:pt x="24003" y="47625"/>
                  </a:cubicBezTo>
                  <a:close/>
                </a:path>
              </a:pathLst>
            </a:custGeom>
            <a:grp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B3C8C1C7-73A8-E8C8-DFD5-83B02D94A58A}"/>
                </a:ext>
              </a:extLst>
            </p:cNvPr>
            <p:cNvSpPr/>
            <p:nvPr/>
          </p:nvSpPr>
          <p:spPr>
            <a:xfrm>
              <a:off x="8255983" y="2492163"/>
              <a:ext cx="73152" cy="71437"/>
            </a:xfrm>
            <a:custGeom>
              <a:avLst/>
              <a:gdLst>
                <a:gd name="connsiteX0" fmla="*/ 36576 w 73152"/>
                <a:gd name="connsiteY0" fmla="*/ 0 h 71437"/>
                <a:gd name="connsiteX1" fmla="*/ 0 w 73152"/>
                <a:gd name="connsiteY1" fmla="*/ 36195 h 71437"/>
                <a:gd name="connsiteX2" fmla="*/ 36576 w 73152"/>
                <a:gd name="connsiteY2" fmla="*/ 71438 h 71437"/>
                <a:gd name="connsiteX3" fmla="*/ 73152 w 73152"/>
                <a:gd name="connsiteY3" fmla="*/ 35242 h 71437"/>
                <a:gd name="connsiteX4" fmla="*/ 36576 w 73152"/>
                <a:gd name="connsiteY4" fmla="*/ 0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1437">
                  <a:moveTo>
                    <a:pt x="36576" y="0"/>
                  </a:moveTo>
                  <a:cubicBezTo>
                    <a:pt x="16383" y="0"/>
                    <a:pt x="0" y="16192"/>
                    <a:pt x="0" y="36195"/>
                  </a:cubicBezTo>
                  <a:cubicBezTo>
                    <a:pt x="0" y="56198"/>
                    <a:pt x="16383" y="71438"/>
                    <a:pt x="36576" y="71438"/>
                  </a:cubicBezTo>
                  <a:cubicBezTo>
                    <a:pt x="56769" y="71438"/>
                    <a:pt x="73152" y="55245"/>
                    <a:pt x="73152" y="35242"/>
                  </a:cubicBezTo>
                  <a:cubicBezTo>
                    <a:pt x="73152" y="15240"/>
                    <a:pt x="55817" y="0"/>
                    <a:pt x="36576" y="0"/>
                  </a:cubicBez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10B07B46-C1C5-55B9-9E6D-40D7A9D4569B}"/>
                </a:ext>
              </a:extLst>
            </p:cNvPr>
            <p:cNvSpPr/>
            <p:nvPr/>
          </p:nvSpPr>
          <p:spPr>
            <a:xfrm>
              <a:off x="8406097" y="2041631"/>
              <a:ext cx="60579" cy="127634"/>
            </a:xfrm>
            <a:custGeom>
              <a:avLst/>
              <a:gdLst>
                <a:gd name="connsiteX0" fmla="*/ 60579 w 60579"/>
                <a:gd name="connsiteY0" fmla="*/ 0 h 127634"/>
                <a:gd name="connsiteX1" fmla="*/ 0 w 60579"/>
                <a:gd name="connsiteY1" fmla="*/ 54292 h 127634"/>
                <a:gd name="connsiteX2" fmla="*/ 0 w 60579"/>
                <a:gd name="connsiteY2" fmla="*/ 127635 h 127634"/>
                <a:gd name="connsiteX3" fmla="*/ 60579 w 60579"/>
                <a:gd name="connsiteY3" fmla="*/ 73342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0"/>
                  </a:moveTo>
                  <a:lnTo>
                    <a:pt x="0" y="54292"/>
                  </a:lnTo>
                  <a:lnTo>
                    <a:pt x="0" y="127635"/>
                  </a:lnTo>
                  <a:lnTo>
                    <a:pt x="60579" y="73342"/>
                  </a:ln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D6BC5C9C-3E26-A947-7AE0-2E998F9151C3}"/>
                </a:ext>
              </a:extLst>
            </p:cNvPr>
            <p:cNvSpPr/>
            <p:nvPr/>
          </p:nvSpPr>
          <p:spPr>
            <a:xfrm>
              <a:off x="8333993" y="2041631"/>
              <a:ext cx="60579" cy="127634"/>
            </a:xfrm>
            <a:custGeom>
              <a:avLst/>
              <a:gdLst>
                <a:gd name="connsiteX0" fmla="*/ 60579 w 60579"/>
                <a:gd name="connsiteY0" fmla="*/ 54292 h 127634"/>
                <a:gd name="connsiteX1" fmla="*/ 0 w 60579"/>
                <a:gd name="connsiteY1" fmla="*/ 0 h 127634"/>
                <a:gd name="connsiteX2" fmla="*/ 0 w 60579"/>
                <a:gd name="connsiteY2" fmla="*/ 73342 h 127634"/>
                <a:gd name="connsiteX3" fmla="*/ 60579 w 60579"/>
                <a:gd name="connsiteY3" fmla="*/ 127635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54292"/>
                  </a:moveTo>
                  <a:lnTo>
                    <a:pt x="0" y="0"/>
                  </a:lnTo>
                  <a:lnTo>
                    <a:pt x="0" y="73342"/>
                  </a:lnTo>
                  <a:lnTo>
                    <a:pt x="60579" y="127635"/>
                  </a:ln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05A821AF-6A45-A52D-4700-71C9D16A7542}"/>
                </a:ext>
              </a:extLst>
            </p:cNvPr>
            <p:cNvSpPr/>
            <p:nvPr/>
          </p:nvSpPr>
          <p:spPr>
            <a:xfrm>
              <a:off x="8328183" y="2248323"/>
              <a:ext cx="144303" cy="243839"/>
            </a:xfrm>
            <a:custGeom>
              <a:avLst/>
              <a:gdLst>
                <a:gd name="connsiteX0" fmla="*/ 0 w 144303"/>
                <a:gd name="connsiteY0" fmla="*/ 172402 h 243839"/>
                <a:gd name="connsiteX1" fmla="*/ 72199 w 144303"/>
                <a:gd name="connsiteY1" fmla="*/ 243840 h 243839"/>
                <a:gd name="connsiteX2" fmla="*/ 144304 w 144303"/>
                <a:gd name="connsiteY2" fmla="*/ 172402 h 243839"/>
                <a:gd name="connsiteX3" fmla="*/ 144304 w 144303"/>
                <a:gd name="connsiteY3" fmla="*/ 0 h 243839"/>
                <a:gd name="connsiteX4" fmla="*/ 0 w 144303"/>
                <a:gd name="connsiteY4" fmla="*/ 0 h 243839"/>
                <a:gd name="connsiteX5" fmla="*/ 0 w 144303"/>
                <a:gd name="connsiteY5" fmla="*/ 172402 h 243839"/>
                <a:gd name="connsiteX6" fmla="*/ 72199 w 144303"/>
                <a:gd name="connsiteY6" fmla="*/ 41910 h 243839"/>
                <a:gd name="connsiteX7" fmla="*/ 126111 w 144303"/>
                <a:gd name="connsiteY7" fmla="*/ 95250 h 243839"/>
                <a:gd name="connsiteX8" fmla="*/ 72199 w 144303"/>
                <a:gd name="connsiteY8" fmla="*/ 148590 h 243839"/>
                <a:gd name="connsiteX9" fmla="*/ 18288 w 144303"/>
                <a:gd name="connsiteY9" fmla="*/ 95250 h 243839"/>
                <a:gd name="connsiteX10" fmla="*/ 72199 w 144303"/>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03" h="243839">
                  <a:moveTo>
                    <a:pt x="0" y="172402"/>
                  </a:moveTo>
                  <a:cubicBezTo>
                    <a:pt x="0" y="211455"/>
                    <a:pt x="32671" y="243840"/>
                    <a:pt x="72199" y="243840"/>
                  </a:cubicBezTo>
                  <a:cubicBezTo>
                    <a:pt x="111633" y="243840"/>
                    <a:pt x="144304" y="211455"/>
                    <a:pt x="144304" y="172402"/>
                  </a:cubicBezTo>
                  <a:lnTo>
                    <a:pt x="144304" y="0"/>
                  </a:lnTo>
                  <a:lnTo>
                    <a:pt x="0" y="0"/>
                  </a:lnTo>
                  <a:lnTo>
                    <a:pt x="0" y="172402"/>
                  </a:lnTo>
                  <a:close/>
                  <a:moveTo>
                    <a:pt x="72199" y="41910"/>
                  </a:moveTo>
                  <a:cubicBezTo>
                    <a:pt x="102013" y="41910"/>
                    <a:pt x="126111" y="65722"/>
                    <a:pt x="126111" y="95250"/>
                  </a:cubicBezTo>
                  <a:cubicBezTo>
                    <a:pt x="126111" y="124777"/>
                    <a:pt x="102013" y="148590"/>
                    <a:pt x="72199" y="148590"/>
                  </a:cubicBezTo>
                  <a:cubicBezTo>
                    <a:pt x="42386" y="148590"/>
                    <a:pt x="18288" y="124777"/>
                    <a:pt x="18288" y="95250"/>
                  </a:cubicBezTo>
                  <a:cubicBezTo>
                    <a:pt x="18288" y="65722"/>
                    <a:pt x="42291" y="41910"/>
                    <a:pt x="72199" y="41910"/>
                  </a:cubicBez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CF317822-8E3A-D489-AB7C-4FB3583D09C2}"/>
                </a:ext>
              </a:extLst>
            </p:cNvPr>
            <p:cNvSpPr/>
            <p:nvPr/>
          </p:nvSpPr>
          <p:spPr>
            <a:xfrm>
              <a:off x="8568689" y="2295948"/>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18ABF23D-3536-3062-E4B7-F597E1712D8F}"/>
                </a:ext>
              </a:extLst>
            </p:cNvPr>
            <p:cNvSpPr/>
            <p:nvPr/>
          </p:nvSpPr>
          <p:spPr>
            <a:xfrm>
              <a:off x="8598502" y="2378815"/>
              <a:ext cx="84581" cy="83820"/>
            </a:xfrm>
            <a:custGeom>
              <a:avLst/>
              <a:gdLst>
                <a:gd name="connsiteX0" fmla="*/ 42291 w 84581"/>
                <a:gd name="connsiteY0" fmla="*/ 83820 h 83820"/>
                <a:gd name="connsiteX1" fmla="*/ 84582 w 84581"/>
                <a:gd name="connsiteY1" fmla="*/ 41910 h 83820"/>
                <a:gd name="connsiteX2" fmla="*/ 42291 w 84581"/>
                <a:gd name="connsiteY2" fmla="*/ 0 h 83820"/>
                <a:gd name="connsiteX3" fmla="*/ 0 w 84581"/>
                <a:gd name="connsiteY3" fmla="*/ 41910 h 83820"/>
                <a:gd name="connsiteX4" fmla="*/ 42291 w 84581"/>
                <a:gd name="connsiteY4" fmla="*/ 83820 h 83820"/>
                <a:gd name="connsiteX5" fmla="*/ 42291 w 84581"/>
                <a:gd name="connsiteY5" fmla="*/ 30480 h 83820"/>
                <a:gd name="connsiteX6" fmla="*/ 54769 w 84581"/>
                <a:gd name="connsiteY6" fmla="*/ 42863 h 83820"/>
                <a:gd name="connsiteX7" fmla="*/ 42291 w 84581"/>
                <a:gd name="connsiteY7" fmla="*/ 55245 h 83820"/>
                <a:gd name="connsiteX8" fmla="*/ 29813 w 84581"/>
                <a:gd name="connsiteY8" fmla="*/ 42863 h 83820"/>
                <a:gd name="connsiteX9" fmla="*/ 42291 w 84581"/>
                <a:gd name="connsiteY9" fmla="*/ 3048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1" h="83820">
                  <a:moveTo>
                    <a:pt x="42291" y="83820"/>
                  </a:moveTo>
                  <a:cubicBezTo>
                    <a:pt x="65341" y="83820"/>
                    <a:pt x="84582" y="64770"/>
                    <a:pt x="84582" y="41910"/>
                  </a:cubicBezTo>
                  <a:cubicBezTo>
                    <a:pt x="84582" y="19050"/>
                    <a:pt x="65341" y="0"/>
                    <a:pt x="42291" y="0"/>
                  </a:cubicBezTo>
                  <a:cubicBezTo>
                    <a:pt x="19240" y="0"/>
                    <a:pt x="0" y="19050"/>
                    <a:pt x="0" y="41910"/>
                  </a:cubicBezTo>
                  <a:cubicBezTo>
                    <a:pt x="0" y="64770"/>
                    <a:pt x="19240" y="83820"/>
                    <a:pt x="42291" y="83820"/>
                  </a:cubicBezTo>
                  <a:close/>
                  <a:moveTo>
                    <a:pt x="42291" y="30480"/>
                  </a:moveTo>
                  <a:cubicBezTo>
                    <a:pt x="49054" y="30480"/>
                    <a:pt x="54769" y="36195"/>
                    <a:pt x="54769" y="42863"/>
                  </a:cubicBezTo>
                  <a:cubicBezTo>
                    <a:pt x="54769" y="49530"/>
                    <a:pt x="48958" y="55245"/>
                    <a:pt x="42291" y="55245"/>
                  </a:cubicBezTo>
                  <a:cubicBezTo>
                    <a:pt x="35623" y="55245"/>
                    <a:pt x="29813" y="49530"/>
                    <a:pt x="29813" y="42863"/>
                  </a:cubicBezTo>
                  <a:cubicBezTo>
                    <a:pt x="29813" y="36195"/>
                    <a:pt x="35623" y="30480"/>
                    <a:pt x="42291" y="30480"/>
                  </a:cubicBezTo>
                  <a:close/>
                </a:path>
              </a:pathLst>
            </a:custGeom>
            <a:grp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4350EC33-CFFE-460A-54A8-914F74395D4D}"/>
                </a:ext>
              </a:extLst>
            </p:cNvPr>
            <p:cNvSpPr/>
            <p:nvPr/>
          </p:nvSpPr>
          <p:spPr>
            <a:xfrm>
              <a:off x="8568689" y="2325476"/>
              <a:ext cx="144208" cy="243839"/>
            </a:xfrm>
            <a:custGeom>
              <a:avLst/>
              <a:gdLst>
                <a:gd name="connsiteX0" fmla="*/ 0 w 144208"/>
                <a:gd name="connsiteY0" fmla="*/ 172402 h 243839"/>
                <a:gd name="connsiteX1" fmla="*/ 72104 w 144208"/>
                <a:gd name="connsiteY1" fmla="*/ 243840 h 243839"/>
                <a:gd name="connsiteX2" fmla="*/ 144208 w 144208"/>
                <a:gd name="connsiteY2" fmla="*/ 172402 h 243839"/>
                <a:gd name="connsiteX3" fmla="*/ 144208 w 144208"/>
                <a:gd name="connsiteY3" fmla="*/ 0 h 243839"/>
                <a:gd name="connsiteX4" fmla="*/ 0 w 144208"/>
                <a:gd name="connsiteY4" fmla="*/ 0 h 243839"/>
                <a:gd name="connsiteX5" fmla="*/ 0 w 144208"/>
                <a:gd name="connsiteY5" fmla="*/ 172402 h 243839"/>
                <a:gd name="connsiteX6" fmla="*/ 72104 w 144208"/>
                <a:gd name="connsiteY6" fmla="*/ 41910 h 243839"/>
                <a:gd name="connsiteX7" fmla="*/ 126016 w 144208"/>
                <a:gd name="connsiteY7" fmla="*/ 95250 h 243839"/>
                <a:gd name="connsiteX8" fmla="*/ 72104 w 144208"/>
                <a:gd name="connsiteY8" fmla="*/ 148590 h 243839"/>
                <a:gd name="connsiteX9" fmla="*/ 18193 w 144208"/>
                <a:gd name="connsiteY9" fmla="*/ 95250 h 243839"/>
                <a:gd name="connsiteX10" fmla="*/ 72104 w 144208"/>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08" h="243839">
                  <a:moveTo>
                    <a:pt x="0" y="172402"/>
                  </a:moveTo>
                  <a:cubicBezTo>
                    <a:pt x="0" y="211455"/>
                    <a:pt x="32671" y="243840"/>
                    <a:pt x="72104" y="243840"/>
                  </a:cubicBezTo>
                  <a:cubicBezTo>
                    <a:pt x="111538" y="243840"/>
                    <a:pt x="144208" y="211455"/>
                    <a:pt x="144208" y="172402"/>
                  </a:cubicBezTo>
                  <a:lnTo>
                    <a:pt x="144208" y="0"/>
                  </a:lnTo>
                  <a:lnTo>
                    <a:pt x="0" y="0"/>
                  </a:lnTo>
                  <a:lnTo>
                    <a:pt x="0" y="172402"/>
                  </a:lnTo>
                  <a:close/>
                  <a:moveTo>
                    <a:pt x="72104" y="41910"/>
                  </a:moveTo>
                  <a:cubicBezTo>
                    <a:pt x="101917" y="41910"/>
                    <a:pt x="126016" y="65723"/>
                    <a:pt x="126016" y="95250"/>
                  </a:cubicBezTo>
                  <a:cubicBezTo>
                    <a:pt x="126016" y="124777"/>
                    <a:pt x="102013" y="148590"/>
                    <a:pt x="72104" y="148590"/>
                  </a:cubicBezTo>
                  <a:cubicBezTo>
                    <a:pt x="42291" y="148590"/>
                    <a:pt x="18193" y="124777"/>
                    <a:pt x="18193" y="95250"/>
                  </a:cubicBezTo>
                  <a:cubicBezTo>
                    <a:pt x="18193" y="65723"/>
                    <a:pt x="42291" y="41910"/>
                    <a:pt x="72104" y="41910"/>
                  </a:cubicBezTo>
                  <a:close/>
                </a:path>
              </a:pathLst>
            </a:custGeom>
            <a:grp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F5A67043-1E21-1C0C-45D8-C743B1C3D16B}"/>
                </a:ext>
              </a:extLst>
            </p:cNvPr>
            <p:cNvSpPr/>
            <p:nvPr/>
          </p:nvSpPr>
          <p:spPr>
            <a:xfrm>
              <a:off x="8568689" y="2266421"/>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F893C9B2-BC17-CCA5-7D52-51E9712762ED}"/>
                </a:ext>
              </a:extLst>
            </p:cNvPr>
            <p:cNvSpPr/>
            <p:nvPr/>
          </p:nvSpPr>
          <p:spPr>
            <a:xfrm>
              <a:off x="8743759" y="2117831"/>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3E496760-A1FE-6067-3561-4426926A8A8E}"/>
                </a:ext>
              </a:extLst>
            </p:cNvPr>
            <p:cNvSpPr/>
            <p:nvPr/>
          </p:nvSpPr>
          <p:spPr>
            <a:xfrm>
              <a:off x="8503252" y="2117831"/>
              <a:ext cx="17335" cy="17144"/>
            </a:xfrm>
            <a:custGeom>
              <a:avLst/>
              <a:gdLst>
                <a:gd name="connsiteX0" fmla="*/ 17335 w 17335"/>
                <a:gd name="connsiteY0" fmla="*/ 8573 h 17144"/>
                <a:gd name="connsiteX1" fmla="*/ 8668 w 17335"/>
                <a:gd name="connsiteY1" fmla="*/ 17145 h 17144"/>
                <a:gd name="connsiteX2" fmla="*/ 0 w 17335"/>
                <a:gd name="connsiteY2" fmla="*/ 8573 h 17144"/>
                <a:gd name="connsiteX3" fmla="*/ 8668 w 17335"/>
                <a:gd name="connsiteY3" fmla="*/ 0 h 17144"/>
                <a:gd name="connsiteX4" fmla="*/ 17335 w 17335"/>
                <a:gd name="connsiteY4" fmla="*/ 8573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5AC00F92-5533-EF1E-5098-E0F0889E59D5}"/>
                </a:ext>
              </a:extLst>
            </p:cNvPr>
            <p:cNvSpPr/>
            <p:nvPr/>
          </p:nvSpPr>
          <p:spPr>
            <a:xfrm>
              <a:off x="8762046" y="2510261"/>
              <a:ext cx="17335" cy="17144"/>
            </a:xfrm>
            <a:custGeom>
              <a:avLst/>
              <a:gdLst>
                <a:gd name="connsiteX0" fmla="*/ 8668 w 17335"/>
                <a:gd name="connsiteY0" fmla="*/ 0 h 17144"/>
                <a:gd name="connsiteX1" fmla="*/ 17336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5FCA40F0-89A3-E817-580B-37241C8A89AE}"/>
                </a:ext>
              </a:extLst>
            </p:cNvPr>
            <p:cNvSpPr/>
            <p:nvPr/>
          </p:nvSpPr>
          <p:spPr>
            <a:xfrm>
              <a:off x="8514778" y="2415011"/>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DD3806FA-FDCE-51BD-CCD2-81A85A252A75}"/>
                </a:ext>
              </a:extLst>
            </p:cNvPr>
            <p:cNvSpPr/>
            <p:nvPr/>
          </p:nvSpPr>
          <p:spPr>
            <a:xfrm>
              <a:off x="8436863" y="2534073"/>
              <a:ext cx="17335" cy="17144"/>
            </a:xfrm>
            <a:custGeom>
              <a:avLst/>
              <a:gdLst>
                <a:gd name="connsiteX0" fmla="*/ 8668 w 17335"/>
                <a:gd name="connsiteY0" fmla="*/ 0 h 17144"/>
                <a:gd name="connsiteX1" fmla="*/ 17335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8DDF94C6-8F38-C08B-910E-E222421D86EA}"/>
                </a:ext>
              </a:extLst>
            </p:cNvPr>
            <p:cNvSpPr/>
            <p:nvPr/>
          </p:nvSpPr>
          <p:spPr>
            <a:xfrm>
              <a:off x="8262746" y="211116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CF664429-B98E-7F24-6B75-626CD4F848A2}"/>
                </a:ext>
              </a:extLst>
            </p:cNvPr>
            <p:cNvSpPr/>
            <p:nvPr/>
          </p:nvSpPr>
          <p:spPr>
            <a:xfrm>
              <a:off x="8257031" y="2343573"/>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grpSp>
      <p:pic>
        <p:nvPicPr>
          <p:cNvPr id="92" name="Picture 91">
            <a:extLst>
              <a:ext uri="{FF2B5EF4-FFF2-40B4-BE49-F238E27FC236}">
                <a16:creationId xmlns:a16="http://schemas.microsoft.com/office/drawing/2014/main" id="{5D33B1D9-EDC6-13DB-9898-21E920E7A9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0987015">
            <a:off x="1127077" y="1593416"/>
            <a:ext cx="2845644" cy="2727465"/>
          </a:xfrm>
          <a:prstGeom prst="roundRect">
            <a:avLst>
              <a:gd name="adj" fmla="val 14834"/>
            </a:avLst>
          </a:prstGeom>
          <a:ln w="76200">
            <a:solidFill>
              <a:schemeClr val="bg1"/>
            </a:solidFill>
          </a:ln>
          <a:effectLst>
            <a:outerShdw blurRad="63500" sx="101000" sy="101000" algn="ctr" rotWithShape="0">
              <a:prstClr val="black">
                <a:alpha val="20000"/>
              </a:prstClr>
            </a:outerShdw>
          </a:effectLst>
        </p:spPr>
      </p:pic>
      <p:pic>
        <p:nvPicPr>
          <p:cNvPr id="93" name="Picture 92">
            <a:extLst>
              <a:ext uri="{FF2B5EF4-FFF2-40B4-BE49-F238E27FC236}">
                <a16:creationId xmlns:a16="http://schemas.microsoft.com/office/drawing/2014/main" id="{3C4C2DD6-03FF-7964-DF4B-9918D6948CF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155518" y="4643627"/>
            <a:ext cx="1610203" cy="1402466"/>
          </a:xfrm>
          <a:prstGeom prst="roundRect">
            <a:avLst/>
          </a:prstGeom>
          <a:ln w="76200">
            <a:solidFill>
              <a:schemeClr val="bg1"/>
            </a:solidFill>
          </a:ln>
        </p:spPr>
      </p:pic>
      <p:grpSp>
        <p:nvGrpSpPr>
          <p:cNvPr id="94" name="Graphic 5">
            <a:extLst>
              <a:ext uri="{FF2B5EF4-FFF2-40B4-BE49-F238E27FC236}">
                <a16:creationId xmlns:a16="http://schemas.microsoft.com/office/drawing/2014/main" id="{370A308D-114F-CD90-9557-022124AD2063}"/>
              </a:ext>
            </a:extLst>
          </p:cNvPr>
          <p:cNvGrpSpPr/>
          <p:nvPr/>
        </p:nvGrpSpPr>
        <p:grpSpPr>
          <a:xfrm>
            <a:off x="2201255" y="1235105"/>
            <a:ext cx="364140" cy="375162"/>
            <a:chOff x="2126383" y="557880"/>
            <a:chExt cx="559115" cy="576039"/>
          </a:xfrm>
        </p:grpSpPr>
        <p:sp>
          <p:nvSpPr>
            <p:cNvPr id="95" name="Freeform: Shape 94">
              <a:extLst>
                <a:ext uri="{FF2B5EF4-FFF2-40B4-BE49-F238E27FC236}">
                  <a16:creationId xmlns:a16="http://schemas.microsoft.com/office/drawing/2014/main" id="{E8DCF55B-698E-036D-1217-DFD2B3109A4B}"/>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F550FC6D-C017-035B-7EE1-ACBB558DF98D}"/>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88C9927E-A60F-200A-AF55-65D1E92D89E6}"/>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8844B155-8A36-450F-8C75-DB99F79B00EB}"/>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335100CB-7AFD-F749-0C2B-D48A14848EA4}"/>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FB667941-BA47-EF65-D6C2-64B5483CDFB2}"/>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DDD0A5D3-A183-406A-EBD2-218EA820A4C5}"/>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F66E4EA1-AF69-561D-7E20-0A5148D86FD1}"/>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A83A842A-182F-CC81-2C72-2F88A79E9FF3}"/>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5A864DCC-1A68-0B04-F0CD-ECB30E3BA1D4}"/>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8BCBF238-9CAB-83C9-D77A-7EAB80D170A4}"/>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grpSp>
        <p:nvGrpSpPr>
          <p:cNvPr id="106" name="Graphic 5">
            <a:extLst>
              <a:ext uri="{FF2B5EF4-FFF2-40B4-BE49-F238E27FC236}">
                <a16:creationId xmlns:a16="http://schemas.microsoft.com/office/drawing/2014/main" id="{6E2D752A-8CF7-1706-BA86-2D38005EC52D}"/>
              </a:ext>
            </a:extLst>
          </p:cNvPr>
          <p:cNvGrpSpPr/>
          <p:nvPr/>
        </p:nvGrpSpPr>
        <p:grpSpPr>
          <a:xfrm>
            <a:off x="2881597" y="4301786"/>
            <a:ext cx="364140" cy="375162"/>
            <a:chOff x="2126383" y="557880"/>
            <a:chExt cx="559115" cy="576039"/>
          </a:xfrm>
        </p:grpSpPr>
        <p:sp>
          <p:nvSpPr>
            <p:cNvPr id="107" name="Freeform: Shape 106">
              <a:extLst>
                <a:ext uri="{FF2B5EF4-FFF2-40B4-BE49-F238E27FC236}">
                  <a16:creationId xmlns:a16="http://schemas.microsoft.com/office/drawing/2014/main" id="{ED0164A7-5BD0-E39D-67DA-003B644D43E4}"/>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94FBDD3E-9A43-742F-0A02-B2B545578D43}"/>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8FD36FC7-0F14-AB70-7C3D-2EBCC1540259}"/>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1A48F60F-5C03-B637-E12B-78D82232D760}"/>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14240688-247B-FD37-48D2-53AC3FAE1DFE}"/>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F8F04430-5169-95D9-6DAE-2C1B9472A042}"/>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F89D1352-9ED3-0EA4-F5C9-C374749FAB52}"/>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68C6D036-BAAE-32AA-D6E7-C29E6E92515E}"/>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126AE01F-2073-DF2A-E4FF-F0C11E095A53}"/>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C5C313FC-C4F0-B909-40E9-96A4DBC55E57}"/>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8FE8CA75-DA5D-5CB7-004E-71ECEA29DBF5}"/>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sp>
        <p:nvSpPr>
          <p:cNvPr id="118" name="TextBox 117">
            <a:extLst>
              <a:ext uri="{FF2B5EF4-FFF2-40B4-BE49-F238E27FC236}">
                <a16:creationId xmlns:a16="http://schemas.microsoft.com/office/drawing/2014/main" id="{33F0C071-5A7F-B1FB-65BD-C925166DF84E}"/>
              </a:ext>
            </a:extLst>
          </p:cNvPr>
          <p:cNvSpPr txBox="1"/>
          <p:nvPr/>
        </p:nvSpPr>
        <p:spPr>
          <a:xfrm>
            <a:off x="4916922" y="2046356"/>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sp>
        <p:nvSpPr>
          <p:cNvPr id="119" name="TextBox 118">
            <a:extLst>
              <a:ext uri="{FF2B5EF4-FFF2-40B4-BE49-F238E27FC236}">
                <a16:creationId xmlns:a16="http://schemas.microsoft.com/office/drawing/2014/main" id="{5AFB2541-4FE8-6CB2-1166-C50AC69CD90F}"/>
              </a:ext>
            </a:extLst>
          </p:cNvPr>
          <p:cNvSpPr txBox="1"/>
          <p:nvPr/>
        </p:nvSpPr>
        <p:spPr>
          <a:xfrm>
            <a:off x="8643612" y="4474874"/>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sp>
        <p:nvSpPr>
          <p:cNvPr id="120" name="TextBox 119">
            <a:extLst>
              <a:ext uri="{FF2B5EF4-FFF2-40B4-BE49-F238E27FC236}">
                <a16:creationId xmlns:a16="http://schemas.microsoft.com/office/drawing/2014/main" id="{D08A40B9-7B35-D252-1E78-02F2E0C066F2}"/>
              </a:ext>
            </a:extLst>
          </p:cNvPr>
          <p:cNvSpPr txBox="1"/>
          <p:nvPr/>
        </p:nvSpPr>
        <p:spPr>
          <a:xfrm>
            <a:off x="4916922" y="4460368"/>
            <a:ext cx="2836987" cy="1704313"/>
          </a:xfrm>
          <a:prstGeom prst="rect">
            <a:avLst/>
          </a:prstGeom>
          <a:noFill/>
        </p:spPr>
        <p:txBody>
          <a:bodyPr wrap="square">
            <a:spAutoFit/>
          </a:bodyPr>
          <a:lstStyle/>
          <a:p>
            <a:pPr algn="ctr" rtl="1">
              <a:lnSpc>
                <a:spcPct val="250000"/>
              </a:lnSpc>
            </a:pPr>
            <a:r>
              <a:rPr lang="fa-IR" sz="1600" b="1" dirty="0">
                <a:latin typeface="Vazir" panose="020B0603030804020204" pitchFamily="34" charset="-78"/>
                <a:cs typeface="B Titr" panose="00000700000000000000" pitchFamily="2" charset="-78"/>
              </a:rPr>
              <a:t>تیتر عنوان موضوع</a:t>
            </a:r>
          </a:p>
          <a:p>
            <a:pPr algn="ctr" rtl="1">
              <a:lnSpc>
                <a:spcPct val="250000"/>
              </a:lnSpc>
            </a:pPr>
            <a:r>
              <a:rPr lang="fa-IR" sz="1400" dirty="0">
                <a:latin typeface="Vazir" panose="020B0603030804020204" pitchFamily="34" charset="-78"/>
                <a:cs typeface="B Mitra" panose="00000400000000000000" pitchFamily="2"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B Mitra" panose="00000400000000000000" pitchFamily="2" charset="-78"/>
              </a:rPr>
              <a:t> </a:t>
            </a:r>
            <a:endParaRPr lang="en-US" sz="1400" dirty="0">
              <a:cs typeface="B Mitra" panose="00000400000000000000" pitchFamily="2" charset="-78"/>
            </a:endParaRPr>
          </a:p>
        </p:txBody>
      </p:sp>
      <p:grpSp>
        <p:nvGrpSpPr>
          <p:cNvPr id="121" name="Group 120">
            <a:extLst>
              <a:ext uri="{FF2B5EF4-FFF2-40B4-BE49-F238E27FC236}">
                <a16:creationId xmlns:a16="http://schemas.microsoft.com/office/drawing/2014/main" id="{D0A1743A-C28A-C775-6445-30F70E3755D8}"/>
              </a:ext>
            </a:extLst>
          </p:cNvPr>
          <p:cNvGrpSpPr/>
          <p:nvPr/>
        </p:nvGrpSpPr>
        <p:grpSpPr>
          <a:xfrm>
            <a:off x="6409846" y="600005"/>
            <a:ext cx="3364697" cy="428482"/>
            <a:chOff x="2239637" y="3399958"/>
            <a:chExt cx="3364697" cy="428482"/>
          </a:xfrm>
        </p:grpSpPr>
        <p:pic>
          <p:nvPicPr>
            <p:cNvPr id="122" name="Picture 121">
              <a:extLst>
                <a:ext uri="{FF2B5EF4-FFF2-40B4-BE49-F238E27FC236}">
                  <a16:creationId xmlns:a16="http://schemas.microsoft.com/office/drawing/2014/main" id="{7A9C727B-8A9D-1D15-50F2-C0870E3CAC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123" name="Picture 122">
              <a:extLst>
                <a:ext uri="{FF2B5EF4-FFF2-40B4-BE49-F238E27FC236}">
                  <a16:creationId xmlns:a16="http://schemas.microsoft.com/office/drawing/2014/main" id="{4D496328-DE29-2702-7925-1AFD0440008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24" name="Picture 123">
              <a:extLst>
                <a:ext uri="{FF2B5EF4-FFF2-40B4-BE49-F238E27FC236}">
                  <a16:creationId xmlns:a16="http://schemas.microsoft.com/office/drawing/2014/main" id="{8E32373B-D11C-2282-1ECD-CF971B401F4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25" name="Picture 124">
              <a:extLst>
                <a:ext uri="{FF2B5EF4-FFF2-40B4-BE49-F238E27FC236}">
                  <a16:creationId xmlns:a16="http://schemas.microsoft.com/office/drawing/2014/main" id="{AC22E0EC-B1B0-8D62-FE03-1A7F0DBBF89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26" name="Picture 125">
              <a:extLst>
                <a:ext uri="{FF2B5EF4-FFF2-40B4-BE49-F238E27FC236}">
                  <a16:creationId xmlns:a16="http://schemas.microsoft.com/office/drawing/2014/main" id="{EFDE8AF0-503A-4B27-865E-DBC3369D2E0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27" name="Picture 126">
              <a:extLst>
                <a:ext uri="{FF2B5EF4-FFF2-40B4-BE49-F238E27FC236}">
                  <a16:creationId xmlns:a16="http://schemas.microsoft.com/office/drawing/2014/main" id="{2CEAA96E-0CC6-B0F9-8EC2-D083E844D41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28" name="Picture 127">
              <a:extLst>
                <a:ext uri="{FF2B5EF4-FFF2-40B4-BE49-F238E27FC236}">
                  <a16:creationId xmlns:a16="http://schemas.microsoft.com/office/drawing/2014/main" id="{C62F8B4D-BD61-B4F2-9E86-B397647CE20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29" name="TextBox 128">
            <a:extLst>
              <a:ext uri="{FF2B5EF4-FFF2-40B4-BE49-F238E27FC236}">
                <a16:creationId xmlns:a16="http://schemas.microsoft.com/office/drawing/2014/main" id="{86C7A356-FC4D-7967-BCF0-2BB97DFF8D49}"/>
              </a:ext>
            </a:extLst>
          </p:cNvPr>
          <p:cNvSpPr txBox="1"/>
          <p:nvPr/>
        </p:nvSpPr>
        <p:spPr>
          <a:xfrm>
            <a:off x="6487821" y="539890"/>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Tree>
    <p:extLst>
      <p:ext uri="{BB962C8B-B14F-4D97-AF65-F5344CB8AC3E}">
        <p14:creationId xmlns:p14="http://schemas.microsoft.com/office/powerpoint/2010/main" val="1225415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p:cTn id="7" dur="500" fill="hold"/>
                                        <p:tgtEl>
                                          <p:spTgt spid="121"/>
                                        </p:tgtEl>
                                        <p:attrNameLst>
                                          <p:attrName>ppt_w</p:attrName>
                                        </p:attrNameLst>
                                      </p:cBhvr>
                                      <p:tavLst>
                                        <p:tav tm="0">
                                          <p:val>
                                            <p:fltVal val="0"/>
                                          </p:val>
                                        </p:tav>
                                        <p:tav tm="100000">
                                          <p:val>
                                            <p:strVal val="#ppt_w"/>
                                          </p:val>
                                        </p:tav>
                                      </p:tavLst>
                                    </p:anim>
                                    <p:anim calcmode="lin" valueType="num">
                                      <p:cBhvr>
                                        <p:cTn id="8" dur="500" fill="hold"/>
                                        <p:tgtEl>
                                          <p:spTgt spid="121"/>
                                        </p:tgtEl>
                                        <p:attrNameLst>
                                          <p:attrName>ppt_h</p:attrName>
                                        </p:attrNameLst>
                                      </p:cBhvr>
                                      <p:tavLst>
                                        <p:tav tm="0">
                                          <p:val>
                                            <p:fltVal val="0"/>
                                          </p:val>
                                        </p:tav>
                                        <p:tav tm="100000">
                                          <p:val>
                                            <p:strVal val="#ppt_h"/>
                                          </p:val>
                                        </p:tav>
                                      </p:tavLst>
                                    </p:anim>
                                    <p:animEffect transition="in" filter="fade">
                                      <p:cBhvr>
                                        <p:cTn id="9" dur="500"/>
                                        <p:tgtEl>
                                          <p:spTgt spid="1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9"/>
                                        </p:tgtEl>
                                        <p:attrNameLst>
                                          <p:attrName>style.visibility</p:attrName>
                                        </p:attrNameLst>
                                      </p:cBhvr>
                                      <p:to>
                                        <p:strVal val="visible"/>
                                      </p:to>
                                    </p:set>
                                    <p:anim calcmode="lin" valueType="num">
                                      <p:cBhvr>
                                        <p:cTn id="13" dur="500" fill="hold"/>
                                        <p:tgtEl>
                                          <p:spTgt spid="129"/>
                                        </p:tgtEl>
                                        <p:attrNameLst>
                                          <p:attrName>ppt_w</p:attrName>
                                        </p:attrNameLst>
                                      </p:cBhvr>
                                      <p:tavLst>
                                        <p:tav tm="0">
                                          <p:val>
                                            <p:fltVal val="0"/>
                                          </p:val>
                                        </p:tav>
                                        <p:tav tm="100000">
                                          <p:val>
                                            <p:strVal val="#ppt_w"/>
                                          </p:val>
                                        </p:tav>
                                      </p:tavLst>
                                    </p:anim>
                                    <p:anim calcmode="lin" valueType="num">
                                      <p:cBhvr>
                                        <p:cTn id="14" dur="500" fill="hold"/>
                                        <p:tgtEl>
                                          <p:spTgt spid="129"/>
                                        </p:tgtEl>
                                        <p:attrNameLst>
                                          <p:attrName>ppt_h</p:attrName>
                                        </p:attrNameLst>
                                      </p:cBhvr>
                                      <p:tavLst>
                                        <p:tav tm="0">
                                          <p:val>
                                            <p:fltVal val="0"/>
                                          </p:val>
                                        </p:tav>
                                        <p:tav tm="100000">
                                          <p:val>
                                            <p:strVal val="#ppt_h"/>
                                          </p:val>
                                        </p:tav>
                                      </p:tavLst>
                                    </p:anim>
                                    <p:animEffect transition="in" filter="fade">
                                      <p:cBhvr>
                                        <p:cTn id="15" dur="500"/>
                                        <p:tgtEl>
                                          <p:spTgt spid="129"/>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randombar(horizontal)">
                                      <p:cBhvr>
                                        <p:cTn id="23" dur="500"/>
                                        <p:tgtEl>
                                          <p:spTgt spid="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ppt_w</p:attrName>
                                        </p:attrNameLst>
                                      </p:cBhvr>
                                      <p:tavLst>
                                        <p:tav tm="0">
                                          <p:val>
                                            <p:fltVal val="0"/>
                                          </p:val>
                                        </p:tav>
                                        <p:tav tm="100000">
                                          <p:val>
                                            <p:strVal val="#ppt_w"/>
                                          </p:val>
                                        </p:tav>
                                      </p:tavLst>
                                    </p:anim>
                                    <p:anim calcmode="lin" valueType="num">
                                      <p:cBhvr>
                                        <p:cTn id="28" dur="500" fill="hold"/>
                                        <p:tgtEl>
                                          <p:spTgt spid="92"/>
                                        </p:tgtEl>
                                        <p:attrNameLst>
                                          <p:attrName>ppt_h</p:attrName>
                                        </p:attrNameLst>
                                      </p:cBhvr>
                                      <p:tavLst>
                                        <p:tav tm="0">
                                          <p:val>
                                            <p:fltVal val="0"/>
                                          </p:val>
                                        </p:tav>
                                        <p:tav tm="100000">
                                          <p:val>
                                            <p:strVal val="#ppt_h"/>
                                          </p:val>
                                        </p:tav>
                                      </p:tavLst>
                                    </p:anim>
                                    <p:animEffect transition="in" filter="fade">
                                      <p:cBhvr>
                                        <p:cTn id="29" dur="500"/>
                                        <p:tgtEl>
                                          <p:spTgt spid="92"/>
                                        </p:tgtEl>
                                      </p:cBhvr>
                                    </p:animEffect>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randombar(horizontal)">
                                      <p:cBhvr>
                                        <p:cTn id="33" dur="500"/>
                                        <p:tgtEl>
                                          <p:spTgt spid="94"/>
                                        </p:tgtEl>
                                      </p:cBhvr>
                                    </p:animEffect>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randombar(horizontal)">
                                      <p:cBhvr>
                                        <p:cTn id="37" dur="500"/>
                                        <p:tgtEl>
                                          <p:spTgt spid="93"/>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wipe(down)">
                                      <p:cBhvr>
                                        <p:cTn id="41" dur="500"/>
                                        <p:tgtEl>
                                          <p:spTgt spid="106"/>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70"/>
                                        </p:tgtEl>
                                        <p:attrNameLst>
                                          <p:attrName>style.visibility</p:attrName>
                                        </p:attrNameLst>
                                      </p:cBhvr>
                                      <p:to>
                                        <p:strVal val="visible"/>
                                      </p:to>
                                    </p:set>
                                    <p:anim calcmode="lin" valueType="num">
                                      <p:cBhvr>
                                        <p:cTn id="45" dur="500" fill="hold"/>
                                        <p:tgtEl>
                                          <p:spTgt spid="70"/>
                                        </p:tgtEl>
                                        <p:attrNameLst>
                                          <p:attrName>ppt_w</p:attrName>
                                        </p:attrNameLst>
                                      </p:cBhvr>
                                      <p:tavLst>
                                        <p:tav tm="0">
                                          <p:val>
                                            <p:fltVal val="0"/>
                                          </p:val>
                                        </p:tav>
                                        <p:tav tm="100000">
                                          <p:val>
                                            <p:strVal val="#ppt_w"/>
                                          </p:val>
                                        </p:tav>
                                      </p:tavLst>
                                    </p:anim>
                                    <p:anim calcmode="lin" valueType="num">
                                      <p:cBhvr>
                                        <p:cTn id="46" dur="500" fill="hold"/>
                                        <p:tgtEl>
                                          <p:spTgt spid="70"/>
                                        </p:tgtEl>
                                        <p:attrNameLst>
                                          <p:attrName>ppt_h</p:attrName>
                                        </p:attrNameLst>
                                      </p:cBhvr>
                                      <p:tavLst>
                                        <p:tav tm="0">
                                          <p:val>
                                            <p:fltVal val="0"/>
                                          </p:val>
                                        </p:tav>
                                        <p:tav tm="100000">
                                          <p:val>
                                            <p:strVal val="#ppt_h"/>
                                          </p:val>
                                        </p:tav>
                                      </p:tavLst>
                                    </p:anim>
                                    <p:animEffect transition="in" filter="fade">
                                      <p:cBhvr>
                                        <p:cTn id="47" dur="500"/>
                                        <p:tgtEl>
                                          <p:spTgt spid="70"/>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childTnLst>
                          </p:cTn>
                        </p:par>
                        <p:par>
                          <p:cTn id="60" fill="hold">
                            <p:stCondLst>
                              <p:cond delay="5500"/>
                            </p:stCondLst>
                            <p:childTnLst>
                              <p:par>
                                <p:cTn id="61" presetID="53" presetClass="entr" presetSubtype="16"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fltVal val="0"/>
                                          </p:val>
                                        </p:tav>
                                        <p:tav tm="100000">
                                          <p:val>
                                            <p:strVal val="#ppt_w"/>
                                          </p:val>
                                        </p:tav>
                                      </p:tavLst>
                                    </p:anim>
                                    <p:anim calcmode="lin" valueType="num">
                                      <p:cBhvr>
                                        <p:cTn id="64" dur="500" fill="hold"/>
                                        <p:tgtEl>
                                          <p:spTgt spid="47"/>
                                        </p:tgtEl>
                                        <p:attrNameLst>
                                          <p:attrName>ppt_h</p:attrName>
                                        </p:attrNameLst>
                                      </p:cBhvr>
                                      <p:tavLst>
                                        <p:tav tm="0">
                                          <p:val>
                                            <p:fltVal val="0"/>
                                          </p:val>
                                        </p:tav>
                                        <p:tav tm="100000">
                                          <p:val>
                                            <p:strVal val="#ppt_h"/>
                                          </p:val>
                                        </p:tav>
                                      </p:tavLst>
                                    </p:anim>
                                    <p:animEffect transition="in" filter="fade">
                                      <p:cBhvr>
                                        <p:cTn id="65" dur="500"/>
                                        <p:tgtEl>
                                          <p:spTgt spid="47"/>
                                        </p:tgtEl>
                                      </p:cBhvr>
                                    </p:animEffect>
                                  </p:childTnLst>
                                </p:cTn>
                              </p:par>
                            </p:childTnLst>
                          </p:cTn>
                        </p:par>
                        <p:par>
                          <p:cTn id="66" fill="hold">
                            <p:stCondLst>
                              <p:cond delay="6000"/>
                            </p:stCondLst>
                            <p:childTnLst>
                              <p:par>
                                <p:cTn id="67" presetID="31"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p:cTn id="69" dur="1000" fill="hold"/>
                                        <p:tgtEl>
                                          <p:spTgt spid="9"/>
                                        </p:tgtEl>
                                        <p:attrNameLst>
                                          <p:attrName>ppt_w</p:attrName>
                                        </p:attrNameLst>
                                      </p:cBhvr>
                                      <p:tavLst>
                                        <p:tav tm="0">
                                          <p:val>
                                            <p:fltVal val="0"/>
                                          </p:val>
                                        </p:tav>
                                        <p:tav tm="100000">
                                          <p:val>
                                            <p:strVal val="#ppt_w"/>
                                          </p:val>
                                        </p:tav>
                                      </p:tavLst>
                                    </p:anim>
                                    <p:anim calcmode="lin" valueType="num">
                                      <p:cBhvr>
                                        <p:cTn id="70" dur="1000" fill="hold"/>
                                        <p:tgtEl>
                                          <p:spTgt spid="9"/>
                                        </p:tgtEl>
                                        <p:attrNameLst>
                                          <p:attrName>ppt_h</p:attrName>
                                        </p:attrNameLst>
                                      </p:cBhvr>
                                      <p:tavLst>
                                        <p:tav tm="0">
                                          <p:val>
                                            <p:fltVal val="0"/>
                                          </p:val>
                                        </p:tav>
                                        <p:tav tm="100000">
                                          <p:val>
                                            <p:strVal val="#ppt_h"/>
                                          </p:val>
                                        </p:tav>
                                      </p:tavLst>
                                    </p:anim>
                                    <p:anim calcmode="lin" valueType="num">
                                      <p:cBhvr>
                                        <p:cTn id="71" dur="1000" fill="hold"/>
                                        <p:tgtEl>
                                          <p:spTgt spid="9"/>
                                        </p:tgtEl>
                                        <p:attrNameLst>
                                          <p:attrName>style.rotation</p:attrName>
                                        </p:attrNameLst>
                                      </p:cBhvr>
                                      <p:tavLst>
                                        <p:tav tm="0">
                                          <p:val>
                                            <p:fltVal val="90"/>
                                          </p:val>
                                        </p:tav>
                                        <p:tav tm="100000">
                                          <p:val>
                                            <p:fltVal val="0"/>
                                          </p:val>
                                        </p:tav>
                                      </p:tavLst>
                                    </p:anim>
                                    <p:animEffect transition="in" filter="fade">
                                      <p:cBhvr>
                                        <p:cTn id="72" dur="1000"/>
                                        <p:tgtEl>
                                          <p:spTgt spid="9"/>
                                        </p:tgtEl>
                                      </p:cBhvr>
                                    </p:animEffect>
                                  </p:childTnLst>
                                </p:cTn>
                              </p:par>
                            </p:childTnLst>
                          </p:cTn>
                        </p:par>
                        <p:par>
                          <p:cTn id="73" fill="hold">
                            <p:stCondLst>
                              <p:cond delay="7000"/>
                            </p:stCondLst>
                            <p:childTnLst>
                              <p:par>
                                <p:cTn id="74" presetID="31" presetClass="entr" presetSubtype="0" fill="hold" grpId="0" nodeType="afterEffect">
                                  <p:stCondLst>
                                    <p:cond delay="0"/>
                                  </p:stCondLst>
                                  <p:childTnLst>
                                    <p:set>
                                      <p:cBhvr>
                                        <p:cTn id="75" dur="1" fill="hold">
                                          <p:stCondLst>
                                            <p:cond delay="0"/>
                                          </p:stCondLst>
                                        </p:cTn>
                                        <p:tgtEl>
                                          <p:spTgt spid="118"/>
                                        </p:tgtEl>
                                        <p:attrNameLst>
                                          <p:attrName>style.visibility</p:attrName>
                                        </p:attrNameLst>
                                      </p:cBhvr>
                                      <p:to>
                                        <p:strVal val="visible"/>
                                      </p:to>
                                    </p:set>
                                    <p:anim calcmode="lin" valueType="num">
                                      <p:cBhvr>
                                        <p:cTn id="76" dur="1000" fill="hold"/>
                                        <p:tgtEl>
                                          <p:spTgt spid="118"/>
                                        </p:tgtEl>
                                        <p:attrNameLst>
                                          <p:attrName>ppt_w</p:attrName>
                                        </p:attrNameLst>
                                      </p:cBhvr>
                                      <p:tavLst>
                                        <p:tav tm="0">
                                          <p:val>
                                            <p:fltVal val="0"/>
                                          </p:val>
                                        </p:tav>
                                        <p:tav tm="100000">
                                          <p:val>
                                            <p:strVal val="#ppt_w"/>
                                          </p:val>
                                        </p:tav>
                                      </p:tavLst>
                                    </p:anim>
                                    <p:anim calcmode="lin" valueType="num">
                                      <p:cBhvr>
                                        <p:cTn id="77" dur="1000" fill="hold"/>
                                        <p:tgtEl>
                                          <p:spTgt spid="118"/>
                                        </p:tgtEl>
                                        <p:attrNameLst>
                                          <p:attrName>ppt_h</p:attrName>
                                        </p:attrNameLst>
                                      </p:cBhvr>
                                      <p:tavLst>
                                        <p:tav tm="0">
                                          <p:val>
                                            <p:fltVal val="0"/>
                                          </p:val>
                                        </p:tav>
                                        <p:tav tm="100000">
                                          <p:val>
                                            <p:strVal val="#ppt_h"/>
                                          </p:val>
                                        </p:tav>
                                      </p:tavLst>
                                    </p:anim>
                                    <p:anim calcmode="lin" valueType="num">
                                      <p:cBhvr>
                                        <p:cTn id="78" dur="1000" fill="hold"/>
                                        <p:tgtEl>
                                          <p:spTgt spid="118"/>
                                        </p:tgtEl>
                                        <p:attrNameLst>
                                          <p:attrName>style.rotation</p:attrName>
                                        </p:attrNameLst>
                                      </p:cBhvr>
                                      <p:tavLst>
                                        <p:tav tm="0">
                                          <p:val>
                                            <p:fltVal val="90"/>
                                          </p:val>
                                        </p:tav>
                                        <p:tav tm="100000">
                                          <p:val>
                                            <p:fltVal val="0"/>
                                          </p:val>
                                        </p:tav>
                                      </p:tavLst>
                                    </p:anim>
                                    <p:animEffect transition="in" filter="fade">
                                      <p:cBhvr>
                                        <p:cTn id="79" dur="1000"/>
                                        <p:tgtEl>
                                          <p:spTgt spid="118"/>
                                        </p:tgtEl>
                                      </p:cBhvr>
                                    </p:animEffect>
                                  </p:childTnLst>
                                </p:cTn>
                              </p:par>
                            </p:childTnLst>
                          </p:cTn>
                        </p:par>
                        <p:par>
                          <p:cTn id="80" fill="hold">
                            <p:stCondLst>
                              <p:cond delay="8000"/>
                            </p:stCondLst>
                            <p:childTnLst>
                              <p:par>
                                <p:cTn id="81" presetID="31" presetClass="entr" presetSubtype="0" fill="hold" grpId="0" nodeType="afterEffect">
                                  <p:stCondLst>
                                    <p:cond delay="0"/>
                                  </p:stCondLst>
                                  <p:childTnLst>
                                    <p:set>
                                      <p:cBhvr>
                                        <p:cTn id="82" dur="1" fill="hold">
                                          <p:stCondLst>
                                            <p:cond delay="0"/>
                                          </p:stCondLst>
                                        </p:cTn>
                                        <p:tgtEl>
                                          <p:spTgt spid="119"/>
                                        </p:tgtEl>
                                        <p:attrNameLst>
                                          <p:attrName>style.visibility</p:attrName>
                                        </p:attrNameLst>
                                      </p:cBhvr>
                                      <p:to>
                                        <p:strVal val="visible"/>
                                      </p:to>
                                    </p:set>
                                    <p:anim calcmode="lin" valueType="num">
                                      <p:cBhvr>
                                        <p:cTn id="83" dur="1000" fill="hold"/>
                                        <p:tgtEl>
                                          <p:spTgt spid="119"/>
                                        </p:tgtEl>
                                        <p:attrNameLst>
                                          <p:attrName>ppt_w</p:attrName>
                                        </p:attrNameLst>
                                      </p:cBhvr>
                                      <p:tavLst>
                                        <p:tav tm="0">
                                          <p:val>
                                            <p:fltVal val="0"/>
                                          </p:val>
                                        </p:tav>
                                        <p:tav tm="100000">
                                          <p:val>
                                            <p:strVal val="#ppt_w"/>
                                          </p:val>
                                        </p:tav>
                                      </p:tavLst>
                                    </p:anim>
                                    <p:anim calcmode="lin" valueType="num">
                                      <p:cBhvr>
                                        <p:cTn id="84" dur="1000" fill="hold"/>
                                        <p:tgtEl>
                                          <p:spTgt spid="119"/>
                                        </p:tgtEl>
                                        <p:attrNameLst>
                                          <p:attrName>ppt_h</p:attrName>
                                        </p:attrNameLst>
                                      </p:cBhvr>
                                      <p:tavLst>
                                        <p:tav tm="0">
                                          <p:val>
                                            <p:fltVal val="0"/>
                                          </p:val>
                                        </p:tav>
                                        <p:tav tm="100000">
                                          <p:val>
                                            <p:strVal val="#ppt_h"/>
                                          </p:val>
                                        </p:tav>
                                      </p:tavLst>
                                    </p:anim>
                                    <p:anim calcmode="lin" valueType="num">
                                      <p:cBhvr>
                                        <p:cTn id="85" dur="1000" fill="hold"/>
                                        <p:tgtEl>
                                          <p:spTgt spid="119"/>
                                        </p:tgtEl>
                                        <p:attrNameLst>
                                          <p:attrName>style.rotation</p:attrName>
                                        </p:attrNameLst>
                                      </p:cBhvr>
                                      <p:tavLst>
                                        <p:tav tm="0">
                                          <p:val>
                                            <p:fltVal val="90"/>
                                          </p:val>
                                        </p:tav>
                                        <p:tav tm="100000">
                                          <p:val>
                                            <p:fltVal val="0"/>
                                          </p:val>
                                        </p:tav>
                                      </p:tavLst>
                                    </p:anim>
                                    <p:animEffect transition="in" filter="fade">
                                      <p:cBhvr>
                                        <p:cTn id="86" dur="1000"/>
                                        <p:tgtEl>
                                          <p:spTgt spid="119"/>
                                        </p:tgtEl>
                                      </p:cBhvr>
                                    </p:animEffect>
                                  </p:childTnLst>
                                </p:cTn>
                              </p:par>
                            </p:childTnLst>
                          </p:cTn>
                        </p:par>
                        <p:par>
                          <p:cTn id="87" fill="hold">
                            <p:stCondLst>
                              <p:cond delay="9000"/>
                            </p:stCondLst>
                            <p:childTnLst>
                              <p:par>
                                <p:cTn id="88" presetID="31" presetClass="entr" presetSubtype="0" fill="hold" grpId="0" nodeType="afterEffect">
                                  <p:stCondLst>
                                    <p:cond delay="0"/>
                                  </p:stCondLst>
                                  <p:childTnLst>
                                    <p:set>
                                      <p:cBhvr>
                                        <p:cTn id="89" dur="1" fill="hold">
                                          <p:stCondLst>
                                            <p:cond delay="0"/>
                                          </p:stCondLst>
                                        </p:cTn>
                                        <p:tgtEl>
                                          <p:spTgt spid="120"/>
                                        </p:tgtEl>
                                        <p:attrNameLst>
                                          <p:attrName>style.visibility</p:attrName>
                                        </p:attrNameLst>
                                      </p:cBhvr>
                                      <p:to>
                                        <p:strVal val="visible"/>
                                      </p:to>
                                    </p:set>
                                    <p:anim calcmode="lin" valueType="num">
                                      <p:cBhvr>
                                        <p:cTn id="90" dur="1000" fill="hold"/>
                                        <p:tgtEl>
                                          <p:spTgt spid="120"/>
                                        </p:tgtEl>
                                        <p:attrNameLst>
                                          <p:attrName>ppt_w</p:attrName>
                                        </p:attrNameLst>
                                      </p:cBhvr>
                                      <p:tavLst>
                                        <p:tav tm="0">
                                          <p:val>
                                            <p:fltVal val="0"/>
                                          </p:val>
                                        </p:tav>
                                        <p:tav tm="100000">
                                          <p:val>
                                            <p:strVal val="#ppt_w"/>
                                          </p:val>
                                        </p:tav>
                                      </p:tavLst>
                                    </p:anim>
                                    <p:anim calcmode="lin" valueType="num">
                                      <p:cBhvr>
                                        <p:cTn id="91" dur="1000" fill="hold"/>
                                        <p:tgtEl>
                                          <p:spTgt spid="120"/>
                                        </p:tgtEl>
                                        <p:attrNameLst>
                                          <p:attrName>ppt_h</p:attrName>
                                        </p:attrNameLst>
                                      </p:cBhvr>
                                      <p:tavLst>
                                        <p:tav tm="0">
                                          <p:val>
                                            <p:fltVal val="0"/>
                                          </p:val>
                                        </p:tav>
                                        <p:tav tm="100000">
                                          <p:val>
                                            <p:strVal val="#ppt_h"/>
                                          </p:val>
                                        </p:tav>
                                      </p:tavLst>
                                    </p:anim>
                                    <p:anim calcmode="lin" valueType="num">
                                      <p:cBhvr>
                                        <p:cTn id="92" dur="1000" fill="hold"/>
                                        <p:tgtEl>
                                          <p:spTgt spid="120"/>
                                        </p:tgtEl>
                                        <p:attrNameLst>
                                          <p:attrName>style.rotation</p:attrName>
                                        </p:attrNameLst>
                                      </p:cBhvr>
                                      <p:tavLst>
                                        <p:tav tm="0">
                                          <p:val>
                                            <p:fltVal val="90"/>
                                          </p:val>
                                        </p:tav>
                                        <p:tav tm="100000">
                                          <p:val>
                                            <p:fltVal val="0"/>
                                          </p:val>
                                        </p:tav>
                                      </p:tavLst>
                                    </p:anim>
                                    <p:animEffect transition="in" filter="fade">
                                      <p:cBhvr>
                                        <p:cTn id="93" dur="1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18" grpId="0"/>
      <p:bldP spid="119" grpId="0"/>
      <p:bldP spid="120" grpId="0"/>
      <p:bldP spid="1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A56EDFD-C1BD-5151-6F7C-83E15DED0A1D}"/>
              </a:ext>
            </a:extLst>
          </p:cNvPr>
          <p:cNvGrpSpPr/>
          <p:nvPr/>
        </p:nvGrpSpPr>
        <p:grpSpPr>
          <a:xfrm>
            <a:off x="7846573" y="781673"/>
            <a:ext cx="3364697" cy="428482"/>
            <a:chOff x="2239637" y="3399958"/>
            <a:chExt cx="3364697" cy="428482"/>
          </a:xfrm>
        </p:grpSpPr>
        <p:pic>
          <p:nvPicPr>
            <p:cNvPr id="13" name="Picture 12">
              <a:extLst>
                <a:ext uri="{FF2B5EF4-FFF2-40B4-BE49-F238E27FC236}">
                  <a16:creationId xmlns:a16="http://schemas.microsoft.com/office/drawing/2014/main" id="{AD2704C8-749E-3F39-B865-B77C6C5B78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14" name="Picture 13">
              <a:extLst>
                <a:ext uri="{FF2B5EF4-FFF2-40B4-BE49-F238E27FC236}">
                  <a16:creationId xmlns:a16="http://schemas.microsoft.com/office/drawing/2014/main" id="{554FF43D-4B34-BB3E-F9E9-4CDC71572B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15" name="Picture 14">
              <a:extLst>
                <a:ext uri="{FF2B5EF4-FFF2-40B4-BE49-F238E27FC236}">
                  <a16:creationId xmlns:a16="http://schemas.microsoft.com/office/drawing/2014/main" id="{761940C0-DBA3-E876-D4EC-15077D1FF3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6" name="Picture 15">
              <a:extLst>
                <a:ext uri="{FF2B5EF4-FFF2-40B4-BE49-F238E27FC236}">
                  <a16:creationId xmlns:a16="http://schemas.microsoft.com/office/drawing/2014/main" id="{A4E92283-705E-643C-2E68-A5798DA6A7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7" name="Picture 16">
              <a:extLst>
                <a:ext uri="{FF2B5EF4-FFF2-40B4-BE49-F238E27FC236}">
                  <a16:creationId xmlns:a16="http://schemas.microsoft.com/office/drawing/2014/main" id="{53DB79C2-CDC5-6189-B993-71A7C570AA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8" name="Picture 17">
              <a:extLst>
                <a:ext uri="{FF2B5EF4-FFF2-40B4-BE49-F238E27FC236}">
                  <a16:creationId xmlns:a16="http://schemas.microsoft.com/office/drawing/2014/main" id="{2118C097-C16B-FDE9-1DD9-159C7E6D661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9" name="Picture 18">
              <a:extLst>
                <a:ext uri="{FF2B5EF4-FFF2-40B4-BE49-F238E27FC236}">
                  <a16:creationId xmlns:a16="http://schemas.microsoft.com/office/drawing/2014/main" id="{09270746-2DF8-6E44-26A3-6D2C0F2B8F7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20" name="TextBox 19">
            <a:extLst>
              <a:ext uri="{FF2B5EF4-FFF2-40B4-BE49-F238E27FC236}">
                <a16:creationId xmlns:a16="http://schemas.microsoft.com/office/drawing/2014/main" id="{B1F9823F-121B-35E5-81F0-2EA7EA6E932D}"/>
              </a:ext>
            </a:extLst>
          </p:cNvPr>
          <p:cNvSpPr txBox="1"/>
          <p:nvPr/>
        </p:nvSpPr>
        <p:spPr>
          <a:xfrm>
            <a:off x="7924548" y="721558"/>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21" name="TextBox 20">
            <a:extLst>
              <a:ext uri="{FF2B5EF4-FFF2-40B4-BE49-F238E27FC236}">
                <a16:creationId xmlns:a16="http://schemas.microsoft.com/office/drawing/2014/main" id="{4AB45D06-6F1D-1693-BF16-1B68D1110E3B}"/>
              </a:ext>
            </a:extLst>
          </p:cNvPr>
          <p:cNvSpPr txBox="1"/>
          <p:nvPr/>
        </p:nvSpPr>
        <p:spPr>
          <a:xfrm>
            <a:off x="719328" y="1354787"/>
            <a:ext cx="10576294" cy="4555093"/>
          </a:xfrm>
          <a:prstGeom prst="rect">
            <a:avLst/>
          </a:prstGeom>
          <a:noFill/>
        </p:spPr>
        <p:txBody>
          <a:bodyPr wrap="square">
            <a:spAutoFit/>
          </a:bodyPr>
          <a:lstStyle/>
          <a:p>
            <a:pPr algn="justLow" rtl="1">
              <a:lnSpc>
                <a:spcPct val="300000"/>
              </a:lnSpc>
            </a:pPr>
            <a:r>
              <a:rPr lang="fa-IR" sz="2000" dirty="0">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latin typeface="Kalameh" pitchFamily="2" charset="-78"/>
                <a:cs typeface="B Mitra" panose="00000400000000000000" pitchFamily="2" charset="-78"/>
              </a:rPr>
              <a:t> </a:t>
            </a:r>
            <a:r>
              <a:rPr lang="fa-IR" sz="2000" dirty="0">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فروشگاه مینارو ارائه دهنده انواع فایل های کاربردی با بهترین کیفیت این متن تست می باشد</a:t>
            </a:r>
            <a:r>
              <a:rPr lang="en-US" sz="2000" dirty="0">
                <a:latin typeface="Kalameh" pitchFamily="2" charset="-78"/>
                <a:cs typeface="B Mitra" panose="00000400000000000000" pitchFamily="2" charset="-78"/>
              </a:rPr>
              <a:t> </a:t>
            </a:r>
            <a:r>
              <a:rPr lang="fa-IR" sz="2000" dirty="0">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a:t>
            </a:r>
          </a:p>
        </p:txBody>
      </p:sp>
    </p:spTree>
    <p:extLst>
      <p:ext uri="{BB962C8B-B14F-4D97-AF65-F5344CB8AC3E}">
        <p14:creationId xmlns:p14="http://schemas.microsoft.com/office/powerpoint/2010/main" val="29628326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vertical)">
                                      <p:cBhvr>
                                        <p:cTn id="7" dur="500"/>
                                        <p:tgtEl>
                                          <p:spTgt spid="12"/>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randombar(vertical)">
                                      <p:cBhvr>
                                        <p:cTn id="11" dur="500"/>
                                        <p:tgtEl>
                                          <p:spTgt spid="2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064FFBD-E987-B0C3-D94E-D82267ED6A1B}"/>
              </a:ext>
            </a:extLst>
          </p:cNvPr>
          <p:cNvSpPr/>
          <p:nvPr/>
        </p:nvSpPr>
        <p:spPr>
          <a:xfrm rot="1037778">
            <a:off x="1590483" y="1896004"/>
            <a:ext cx="3518682" cy="3518682"/>
          </a:xfrm>
          <a:prstGeom prst="roundRect">
            <a:avLst/>
          </a:prstGeom>
          <a:noFill/>
          <a:ln w="38100">
            <a:solidFill>
              <a:srgbClr val="8F0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5BD2974-F23C-155B-F7D0-16947FC1D8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487850">
            <a:off x="378662" y="1136766"/>
            <a:ext cx="4077033" cy="1614973"/>
          </a:xfrm>
          <a:prstGeom prst="rect">
            <a:avLst/>
          </a:prstGeom>
        </p:spPr>
      </p:pic>
      <p:pic>
        <p:nvPicPr>
          <p:cNvPr id="5" name="Picture 4">
            <a:extLst>
              <a:ext uri="{FF2B5EF4-FFF2-40B4-BE49-F238E27FC236}">
                <a16:creationId xmlns:a16="http://schemas.microsoft.com/office/drawing/2014/main" id="{A15BE2C1-BD96-C697-1478-925972353C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0618120">
            <a:off x="2020247" y="1151888"/>
            <a:ext cx="3739241" cy="4760756"/>
          </a:xfrm>
          <a:prstGeom prst="roundRect">
            <a:avLst/>
          </a:prstGeom>
        </p:spPr>
      </p:pic>
      <p:grpSp>
        <p:nvGrpSpPr>
          <p:cNvPr id="6" name="Group 5">
            <a:extLst>
              <a:ext uri="{FF2B5EF4-FFF2-40B4-BE49-F238E27FC236}">
                <a16:creationId xmlns:a16="http://schemas.microsoft.com/office/drawing/2014/main" id="{D58EAB5C-97B5-4EBB-A0C1-1F133B12D3A5}"/>
              </a:ext>
            </a:extLst>
          </p:cNvPr>
          <p:cNvGrpSpPr/>
          <p:nvPr/>
        </p:nvGrpSpPr>
        <p:grpSpPr>
          <a:xfrm>
            <a:off x="7846573" y="781673"/>
            <a:ext cx="3364697" cy="428482"/>
            <a:chOff x="2239637" y="3399958"/>
            <a:chExt cx="3364697" cy="428482"/>
          </a:xfrm>
        </p:grpSpPr>
        <p:pic>
          <p:nvPicPr>
            <p:cNvPr id="7" name="Picture 6">
              <a:extLst>
                <a:ext uri="{FF2B5EF4-FFF2-40B4-BE49-F238E27FC236}">
                  <a16:creationId xmlns:a16="http://schemas.microsoft.com/office/drawing/2014/main" id="{DDD31479-B56C-7366-CBB7-153368153D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8" name="Picture 7">
              <a:extLst>
                <a:ext uri="{FF2B5EF4-FFF2-40B4-BE49-F238E27FC236}">
                  <a16:creationId xmlns:a16="http://schemas.microsoft.com/office/drawing/2014/main" id="{835F0524-7313-D817-A19A-628E00A3860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9" name="Picture 8">
              <a:extLst>
                <a:ext uri="{FF2B5EF4-FFF2-40B4-BE49-F238E27FC236}">
                  <a16:creationId xmlns:a16="http://schemas.microsoft.com/office/drawing/2014/main" id="{5EE79FF6-A4F1-9D29-992B-2BB76F6F13B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10" name="Picture 9">
              <a:extLst>
                <a:ext uri="{FF2B5EF4-FFF2-40B4-BE49-F238E27FC236}">
                  <a16:creationId xmlns:a16="http://schemas.microsoft.com/office/drawing/2014/main" id="{00A99AB0-40EA-81DE-2DE7-AFDA637A494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11" name="Picture 10">
              <a:extLst>
                <a:ext uri="{FF2B5EF4-FFF2-40B4-BE49-F238E27FC236}">
                  <a16:creationId xmlns:a16="http://schemas.microsoft.com/office/drawing/2014/main" id="{2102979B-5E73-DDFC-1FF7-47C22EC1D9D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12" name="Picture 11">
              <a:extLst>
                <a:ext uri="{FF2B5EF4-FFF2-40B4-BE49-F238E27FC236}">
                  <a16:creationId xmlns:a16="http://schemas.microsoft.com/office/drawing/2014/main" id="{55CFF973-855D-08D9-94C1-535D7A8304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3" name="Picture 12">
              <a:extLst>
                <a:ext uri="{FF2B5EF4-FFF2-40B4-BE49-F238E27FC236}">
                  <a16:creationId xmlns:a16="http://schemas.microsoft.com/office/drawing/2014/main" id="{3B7C0630-EB44-8486-66BF-16AD46728B5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4" name="TextBox 13">
            <a:extLst>
              <a:ext uri="{FF2B5EF4-FFF2-40B4-BE49-F238E27FC236}">
                <a16:creationId xmlns:a16="http://schemas.microsoft.com/office/drawing/2014/main" id="{414598FE-BE49-92FE-7C0A-02EF3F89B9FE}"/>
              </a:ext>
            </a:extLst>
          </p:cNvPr>
          <p:cNvSpPr txBox="1"/>
          <p:nvPr/>
        </p:nvSpPr>
        <p:spPr>
          <a:xfrm>
            <a:off x="7924548" y="721558"/>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5" name="TextBox 14">
            <a:extLst>
              <a:ext uri="{FF2B5EF4-FFF2-40B4-BE49-F238E27FC236}">
                <a16:creationId xmlns:a16="http://schemas.microsoft.com/office/drawing/2014/main" id="{8C603C2A-94B1-2292-829C-C1331B67D592}"/>
              </a:ext>
            </a:extLst>
          </p:cNvPr>
          <p:cNvSpPr txBox="1"/>
          <p:nvPr/>
        </p:nvSpPr>
        <p:spPr>
          <a:xfrm>
            <a:off x="6423602" y="1354787"/>
            <a:ext cx="4872020" cy="5478423"/>
          </a:xfrm>
          <a:prstGeom prst="rect">
            <a:avLst/>
          </a:prstGeom>
          <a:noFill/>
        </p:spPr>
        <p:txBody>
          <a:bodyPr wrap="square">
            <a:spAutoFit/>
          </a:bodyPr>
          <a:lstStyle/>
          <a:p>
            <a:pPr algn="justLow" rtl="1">
              <a:lnSpc>
                <a:spcPct val="3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a:t>
            </a:r>
          </a:p>
          <a:p>
            <a:pPr algn="justLow" rtl="1">
              <a:lnSpc>
                <a:spcPct val="300000"/>
              </a:lnSpc>
            </a:pPr>
            <a:endParaRPr lang="fa-IR" sz="2000" dirty="0">
              <a:solidFill>
                <a:srgbClr val="262626"/>
              </a:solidFill>
              <a:latin typeface="Kalameh" pitchFamily="2" charset="-78"/>
              <a:cs typeface="B Mitra" panose="00000400000000000000" pitchFamily="2" charset="-78"/>
            </a:endParaRPr>
          </a:p>
        </p:txBody>
      </p:sp>
    </p:spTree>
    <p:extLst>
      <p:ext uri="{BB962C8B-B14F-4D97-AF65-F5344CB8AC3E}">
        <p14:creationId xmlns:p14="http://schemas.microsoft.com/office/powerpoint/2010/main" val="993146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D1BB297-4A5A-748D-96F8-0FC32A133E0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29164" y="2748642"/>
            <a:ext cx="5968093" cy="3608616"/>
          </a:xfrm>
          <a:prstGeom prst="rect">
            <a:avLst/>
          </a:prstGeom>
        </p:spPr>
      </p:pic>
      <p:grpSp>
        <p:nvGrpSpPr>
          <p:cNvPr id="3" name="Group 2">
            <a:extLst>
              <a:ext uri="{FF2B5EF4-FFF2-40B4-BE49-F238E27FC236}">
                <a16:creationId xmlns:a16="http://schemas.microsoft.com/office/drawing/2014/main" id="{F62D066D-04BB-31ED-5490-60372D2D31F1}"/>
              </a:ext>
            </a:extLst>
          </p:cNvPr>
          <p:cNvGrpSpPr/>
          <p:nvPr/>
        </p:nvGrpSpPr>
        <p:grpSpPr>
          <a:xfrm>
            <a:off x="4413651" y="677888"/>
            <a:ext cx="3364697" cy="428482"/>
            <a:chOff x="2239637" y="3399958"/>
            <a:chExt cx="3364697" cy="428482"/>
          </a:xfrm>
        </p:grpSpPr>
        <p:pic>
          <p:nvPicPr>
            <p:cNvPr id="4" name="Picture 3">
              <a:extLst>
                <a:ext uri="{FF2B5EF4-FFF2-40B4-BE49-F238E27FC236}">
                  <a16:creationId xmlns:a16="http://schemas.microsoft.com/office/drawing/2014/main" id="{F92A5578-D604-5285-A4C6-1C492959F5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3879" y="3399961"/>
              <a:ext cx="755059" cy="428479"/>
            </a:xfrm>
            <a:prstGeom prst="rect">
              <a:avLst/>
            </a:prstGeom>
          </p:spPr>
        </p:pic>
        <p:pic>
          <p:nvPicPr>
            <p:cNvPr id="5" name="Picture 4">
              <a:extLst>
                <a:ext uri="{FF2B5EF4-FFF2-40B4-BE49-F238E27FC236}">
                  <a16:creationId xmlns:a16="http://schemas.microsoft.com/office/drawing/2014/main" id="{245A2947-9ED6-C3DB-8582-79C606A5FC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16349" y="3399960"/>
              <a:ext cx="628030" cy="428479"/>
            </a:xfrm>
            <a:prstGeom prst="rect">
              <a:avLst/>
            </a:prstGeom>
          </p:spPr>
        </p:pic>
        <p:pic>
          <p:nvPicPr>
            <p:cNvPr id="6" name="Picture 5">
              <a:extLst>
                <a:ext uri="{FF2B5EF4-FFF2-40B4-BE49-F238E27FC236}">
                  <a16:creationId xmlns:a16="http://schemas.microsoft.com/office/drawing/2014/main" id="{73DE21DC-93FD-13F9-624C-4CC50A519F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57393" y="3399959"/>
              <a:ext cx="628030" cy="428479"/>
            </a:xfrm>
            <a:prstGeom prst="rect">
              <a:avLst/>
            </a:prstGeom>
          </p:spPr>
        </p:pic>
        <p:pic>
          <p:nvPicPr>
            <p:cNvPr id="7" name="Picture 6">
              <a:extLst>
                <a:ext uri="{FF2B5EF4-FFF2-40B4-BE49-F238E27FC236}">
                  <a16:creationId xmlns:a16="http://schemas.microsoft.com/office/drawing/2014/main" id="{C58BC657-6A03-2FC2-B86A-EADB6D2DE5E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22834" y="3399959"/>
              <a:ext cx="628030" cy="428479"/>
            </a:xfrm>
            <a:prstGeom prst="rect">
              <a:avLst/>
            </a:prstGeom>
          </p:spPr>
        </p:pic>
        <p:pic>
          <p:nvPicPr>
            <p:cNvPr id="8" name="Picture 7">
              <a:extLst>
                <a:ext uri="{FF2B5EF4-FFF2-40B4-BE49-F238E27FC236}">
                  <a16:creationId xmlns:a16="http://schemas.microsoft.com/office/drawing/2014/main" id="{88EBAE0A-FC25-6A49-ED94-15D21524DF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76304" y="3399958"/>
              <a:ext cx="628030" cy="428479"/>
            </a:xfrm>
            <a:prstGeom prst="rect">
              <a:avLst/>
            </a:prstGeom>
          </p:spPr>
        </p:pic>
        <p:pic>
          <p:nvPicPr>
            <p:cNvPr id="9" name="Picture 8">
              <a:extLst>
                <a:ext uri="{FF2B5EF4-FFF2-40B4-BE49-F238E27FC236}">
                  <a16:creationId xmlns:a16="http://schemas.microsoft.com/office/drawing/2014/main" id="{BC7D2BF0-D4B1-A9C6-B92C-3AA52761B5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9637" y="3399959"/>
              <a:ext cx="755059" cy="428479"/>
            </a:xfrm>
            <a:prstGeom prst="rect">
              <a:avLst/>
            </a:prstGeom>
          </p:spPr>
        </p:pic>
        <p:pic>
          <p:nvPicPr>
            <p:cNvPr id="10" name="Picture 9">
              <a:extLst>
                <a:ext uri="{FF2B5EF4-FFF2-40B4-BE49-F238E27FC236}">
                  <a16:creationId xmlns:a16="http://schemas.microsoft.com/office/drawing/2014/main" id="{4FA1F10F-59C2-F656-4E97-6930441980D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32107" y="3399958"/>
              <a:ext cx="453470" cy="428479"/>
            </a:xfrm>
            <a:prstGeom prst="rect">
              <a:avLst/>
            </a:prstGeom>
          </p:spPr>
        </p:pic>
      </p:grpSp>
      <p:sp>
        <p:nvSpPr>
          <p:cNvPr id="11" name="TextBox 10">
            <a:extLst>
              <a:ext uri="{FF2B5EF4-FFF2-40B4-BE49-F238E27FC236}">
                <a16:creationId xmlns:a16="http://schemas.microsoft.com/office/drawing/2014/main" id="{DBD66CEC-17FB-3CFF-A602-2E8FBB4A7091}"/>
              </a:ext>
            </a:extLst>
          </p:cNvPr>
          <p:cNvSpPr txBox="1"/>
          <p:nvPr/>
        </p:nvSpPr>
        <p:spPr>
          <a:xfrm>
            <a:off x="4491626" y="617773"/>
            <a:ext cx="3208748" cy="430887"/>
          </a:xfrm>
          <a:prstGeom prst="rect">
            <a:avLst/>
          </a:prstGeom>
          <a:noFill/>
        </p:spPr>
        <p:txBody>
          <a:bodyPr wrap="square">
            <a:spAutoFit/>
          </a:bodyPr>
          <a:lstStyle/>
          <a:p>
            <a:pPr algn="ctr" rtl="1">
              <a:lnSpc>
                <a:spcPct val="150000"/>
              </a:lnSpc>
              <a:spcBef>
                <a:spcPct val="0"/>
              </a:spcBef>
              <a:buNone/>
            </a:pPr>
            <a:r>
              <a:rPr lang="fa-IR" altLang="en-US" sz="1600" b="1" dirty="0">
                <a:latin typeface="Damavand ExtraBold" panose="00000900000000000000" pitchFamily="2" charset="-78"/>
                <a:cs typeface="B Titr" panose="00000700000000000000" pitchFamily="2" charset="-78"/>
              </a:rPr>
              <a:t>تیتر عنوان در این قسمت وارد نمایید</a:t>
            </a:r>
            <a:endParaRPr lang="fa-IR" altLang="en-US" sz="1050" b="1" dirty="0">
              <a:latin typeface="Damavand ExtraBold" panose="00000900000000000000" pitchFamily="2" charset="-78"/>
              <a:cs typeface="B Titr" panose="00000700000000000000" pitchFamily="2" charset="-78"/>
            </a:endParaRPr>
          </a:p>
        </p:txBody>
      </p:sp>
      <p:sp>
        <p:nvSpPr>
          <p:cNvPr id="13" name="TextBox 12">
            <a:extLst>
              <a:ext uri="{FF2B5EF4-FFF2-40B4-BE49-F238E27FC236}">
                <a16:creationId xmlns:a16="http://schemas.microsoft.com/office/drawing/2014/main" id="{A2BCEDBC-0AF3-B971-C89C-53543A646E63}"/>
              </a:ext>
            </a:extLst>
          </p:cNvPr>
          <p:cNvSpPr txBox="1"/>
          <p:nvPr/>
        </p:nvSpPr>
        <p:spPr>
          <a:xfrm>
            <a:off x="1045029" y="1607382"/>
            <a:ext cx="10110013" cy="1246495"/>
          </a:xfrm>
          <a:prstGeom prst="rect">
            <a:avLst/>
          </a:prstGeom>
          <a:noFill/>
        </p:spPr>
        <p:txBody>
          <a:bodyPr wrap="square">
            <a:spAutoFit/>
          </a:bodyPr>
          <a:lstStyle/>
          <a:p>
            <a:pPr algn="ctr" rtl="1">
              <a:lnSpc>
                <a:spcPct val="200000"/>
              </a:lnSpc>
            </a:pPr>
            <a:r>
              <a:rPr lang="fa-IR" sz="2000" dirty="0">
                <a:solidFill>
                  <a:srgbClr val="262626"/>
                </a:solidFill>
                <a:latin typeface="Kalameh" pitchFamily="2" charset="-78"/>
                <a:cs typeface="B Mitra" panose="00000400000000000000" pitchFamily="2" charset="-78"/>
              </a:rPr>
              <a:t>فروشگاه مینارو ارائه دهنده انواع فایل های کاربردی با بهترین کیفیت این متن تست می باشد</a:t>
            </a:r>
            <a:r>
              <a:rPr lang="en-US" sz="2000" dirty="0">
                <a:solidFill>
                  <a:srgbClr val="262626"/>
                </a:solidFill>
                <a:latin typeface="Kalameh" pitchFamily="2" charset="-78"/>
                <a:cs typeface="B Mitra" panose="00000400000000000000" pitchFamily="2" charset="-78"/>
              </a:rPr>
              <a:t> </a:t>
            </a:r>
            <a:r>
              <a:rPr lang="fa-IR" sz="2000" dirty="0">
                <a:solidFill>
                  <a:srgbClr val="262626"/>
                </a:solidFill>
                <a:latin typeface="Kalameh" pitchFamily="2" charset="-78"/>
                <a:cs typeface="B Mitra" panose="00000400000000000000" pitchFamily="2" charset="-78"/>
              </a:rPr>
              <a:t> که شما به راحتی میتوانید بعد از خرید فایل آن را به راحتی تغییر داده و متن دلخواه خود را در این قسمت جایگزین کنید. </a:t>
            </a:r>
          </a:p>
        </p:txBody>
      </p:sp>
    </p:spTree>
    <p:extLst>
      <p:ext uri="{BB962C8B-B14F-4D97-AF65-F5344CB8AC3E}">
        <p14:creationId xmlns:p14="http://schemas.microsoft.com/office/powerpoint/2010/main" val="30302112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606</TotalTime>
  <Words>1370</Words>
  <Application>Microsoft Office PowerPoint</Application>
  <PresentationFormat>Widescreen</PresentationFormat>
  <Paragraphs>91</Paragraphs>
  <Slides>26</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Damavand ExtraBold</vt:lpstr>
      <vt:lpstr>Kalameh</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mt</cp:lastModifiedBy>
  <cp:revision>44</cp:revision>
  <dcterms:created xsi:type="dcterms:W3CDTF">2023-09-06T09:25:47Z</dcterms:created>
  <dcterms:modified xsi:type="dcterms:W3CDTF">2023-09-10T07:32:37Z</dcterms:modified>
</cp:coreProperties>
</file>