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71" r:id="rId2"/>
    <p:sldId id="272" r:id="rId3"/>
    <p:sldId id="270" r:id="rId4"/>
    <p:sldId id="268" r:id="rId5"/>
    <p:sldId id="273" r:id="rId6"/>
    <p:sldId id="274" r:id="rId7"/>
    <p:sldId id="263" r:id="rId8"/>
    <p:sldId id="275" r:id="rId9"/>
    <p:sldId id="276" r:id="rId10"/>
    <p:sldId id="264" r:id="rId11"/>
    <p:sldId id="277" r:id="rId12"/>
    <p:sldId id="278" r:id="rId13"/>
    <p:sldId id="265" r:id="rId14"/>
    <p:sldId id="279" r:id="rId15"/>
    <p:sldId id="280" r:id="rId16"/>
    <p:sldId id="266" r:id="rId17"/>
    <p:sldId id="281" r:id="rId18"/>
    <p:sldId id="282" r:id="rId19"/>
    <p:sldId id="269" r:id="rId20"/>
    <p:sldId id="283" r:id="rId21"/>
    <p:sldId id="284" r:id="rId22"/>
    <p:sldId id="285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C000"/>
    <a:srgbClr val="FFFFFF"/>
    <a:srgbClr val="FF7E6B"/>
    <a:srgbClr val="444243"/>
    <a:srgbClr val="00A5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125" autoAdjust="0"/>
  </p:normalViewPr>
  <p:slideViewPr>
    <p:cSldViewPr snapToGrid="0">
      <p:cViewPr varScale="1">
        <p:scale>
          <a:sx n="105" d="100"/>
          <a:sy n="105" d="100"/>
        </p:scale>
        <p:origin x="79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5519C1-66AB-4A68-827E-D0E9EBE03EB6}" type="datetimeFigureOut">
              <a:rPr lang="en-US" smtClean="0"/>
              <a:t>9/29/2023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8C9996-4E79-4DB2-83DE-0B59CE69F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829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8C9996-4E79-4DB2-83DE-0B59CE69FD9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6730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8C9996-4E79-4DB2-83DE-0B59CE69FD9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1971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8C9996-4E79-4DB2-83DE-0B59CE69FD9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0968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8C9996-4E79-4DB2-83DE-0B59CE69FD9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9587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CE69F1A8-B0EE-A422-CD66-41BB231DD929}"/>
              </a:ext>
            </a:extLst>
          </p:cNvPr>
          <p:cNvSpPr/>
          <p:nvPr userDrawn="1"/>
        </p:nvSpPr>
        <p:spPr>
          <a:xfrm>
            <a:off x="10401783" y="84085"/>
            <a:ext cx="1700111" cy="6689830"/>
          </a:xfrm>
          <a:custGeom>
            <a:avLst/>
            <a:gdLst>
              <a:gd name="connsiteX0" fmla="*/ 1700111 w 1700111"/>
              <a:gd name="connsiteY0" fmla="*/ 3854074 h 6689830"/>
              <a:gd name="connsiteX1" fmla="*/ 1700111 w 1700111"/>
              <a:gd name="connsiteY1" fmla="*/ 6689830 h 6689830"/>
              <a:gd name="connsiteX2" fmla="*/ 0 w 1700111"/>
              <a:gd name="connsiteY2" fmla="*/ 6689830 h 6689830"/>
              <a:gd name="connsiteX3" fmla="*/ 0 w 1700111"/>
              <a:gd name="connsiteY3" fmla="*/ 5196058 h 6689830"/>
              <a:gd name="connsiteX4" fmla="*/ 105618 w 1700111"/>
              <a:gd name="connsiteY4" fmla="*/ 5190725 h 6689830"/>
              <a:gd name="connsiteX5" fmla="*/ 1697761 w 1700111"/>
              <a:gd name="connsiteY5" fmla="*/ 3863842 h 6689830"/>
              <a:gd name="connsiteX6" fmla="*/ 0 w 1700111"/>
              <a:gd name="connsiteY6" fmla="*/ 0 h 6689830"/>
              <a:gd name="connsiteX7" fmla="*/ 1700111 w 1700111"/>
              <a:gd name="connsiteY7" fmla="*/ 0 h 6689830"/>
              <a:gd name="connsiteX8" fmla="*/ 1700111 w 1700111"/>
              <a:gd name="connsiteY8" fmla="*/ 2835754 h 6689830"/>
              <a:gd name="connsiteX9" fmla="*/ 1697761 w 1700111"/>
              <a:gd name="connsiteY9" fmla="*/ 2825986 h 6689830"/>
              <a:gd name="connsiteX10" fmla="*/ 105618 w 1700111"/>
              <a:gd name="connsiteY10" fmla="*/ 1499103 h 6689830"/>
              <a:gd name="connsiteX11" fmla="*/ 0 w 1700111"/>
              <a:gd name="connsiteY11" fmla="*/ 1493770 h 6689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700111" h="6689830">
                <a:moveTo>
                  <a:pt x="1700111" y="3854074"/>
                </a:moveTo>
                <a:lnTo>
                  <a:pt x="1700111" y="6689830"/>
                </a:lnTo>
                <a:lnTo>
                  <a:pt x="0" y="6689830"/>
                </a:lnTo>
                <a:lnTo>
                  <a:pt x="0" y="5196058"/>
                </a:lnTo>
                <a:lnTo>
                  <a:pt x="105618" y="5190725"/>
                </a:lnTo>
                <a:cubicBezTo>
                  <a:pt x="865787" y="5113526"/>
                  <a:pt x="1490295" y="4577437"/>
                  <a:pt x="1697761" y="3863842"/>
                </a:cubicBezTo>
                <a:close/>
                <a:moveTo>
                  <a:pt x="0" y="0"/>
                </a:moveTo>
                <a:lnTo>
                  <a:pt x="1700111" y="0"/>
                </a:lnTo>
                <a:lnTo>
                  <a:pt x="1700111" y="2835754"/>
                </a:lnTo>
                <a:lnTo>
                  <a:pt x="1697761" y="2825986"/>
                </a:lnTo>
                <a:cubicBezTo>
                  <a:pt x="1490295" y="2112391"/>
                  <a:pt x="865787" y="1576302"/>
                  <a:pt x="105618" y="1499103"/>
                </a:cubicBezTo>
                <a:lnTo>
                  <a:pt x="0" y="1493770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9E7B81E8-E109-17B6-EC98-E9A365E19214}"/>
              </a:ext>
            </a:extLst>
          </p:cNvPr>
          <p:cNvSpPr/>
          <p:nvPr userDrawn="1"/>
        </p:nvSpPr>
        <p:spPr>
          <a:xfrm>
            <a:off x="90106" y="84084"/>
            <a:ext cx="10159277" cy="6689831"/>
          </a:xfrm>
          <a:custGeom>
            <a:avLst/>
            <a:gdLst>
              <a:gd name="connsiteX0" fmla="*/ 0 w 10159277"/>
              <a:gd name="connsiteY0" fmla="*/ 0 h 6689831"/>
              <a:gd name="connsiteX1" fmla="*/ 10159277 w 10159277"/>
              <a:gd name="connsiteY1" fmla="*/ 0 h 6689831"/>
              <a:gd name="connsiteX2" fmla="*/ 10159277 w 10159277"/>
              <a:gd name="connsiteY2" fmla="*/ 1493772 h 6689831"/>
              <a:gd name="connsiteX3" fmla="*/ 10053659 w 10159277"/>
              <a:gd name="connsiteY3" fmla="*/ 1499105 h 6689831"/>
              <a:gd name="connsiteX4" fmla="*/ 8387972 w 10159277"/>
              <a:gd name="connsiteY4" fmla="*/ 3344916 h 6689831"/>
              <a:gd name="connsiteX5" fmla="*/ 10053659 w 10159277"/>
              <a:gd name="connsiteY5" fmla="*/ 5190727 h 6689831"/>
              <a:gd name="connsiteX6" fmla="*/ 10159277 w 10159277"/>
              <a:gd name="connsiteY6" fmla="*/ 5196060 h 6689831"/>
              <a:gd name="connsiteX7" fmla="*/ 10159277 w 10159277"/>
              <a:gd name="connsiteY7" fmla="*/ 6689831 h 6689831"/>
              <a:gd name="connsiteX8" fmla="*/ 0 w 10159277"/>
              <a:gd name="connsiteY8" fmla="*/ 6689831 h 6689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59277" h="6689831">
                <a:moveTo>
                  <a:pt x="0" y="0"/>
                </a:moveTo>
                <a:lnTo>
                  <a:pt x="10159277" y="0"/>
                </a:lnTo>
                <a:lnTo>
                  <a:pt x="10159277" y="1493772"/>
                </a:lnTo>
                <a:lnTo>
                  <a:pt x="10053659" y="1499105"/>
                </a:lnTo>
                <a:cubicBezTo>
                  <a:pt x="9118067" y="1594120"/>
                  <a:pt x="8387972" y="2384256"/>
                  <a:pt x="8387972" y="3344916"/>
                </a:cubicBezTo>
                <a:cubicBezTo>
                  <a:pt x="8387972" y="4305576"/>
                  <a:pt x="9118067" y="5095713"/>
                  <a:pt x="10053659" y="5190727"/>
                </a:cubicBezTo>
                <a:lnTo>
                  <a:pt x="10159277" y="5196060"/>
                </a:lnTo>
                <a:lnTo>
                  <a:pt x="10159277" y="6689831"/>
                </a:lnTo>
                <a:lnTo>
                  <a:pt x="0" y="668983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ADD63D84-38EF-25B0-ACA2-0CB76D45BC04}"/>
              </a:ext>
            </a:extLst>
          </p:cNvPr>
          <p:cNvSpPr/>
          <p:nvPr userDrawn="1"/>
        </p:nvSpPr>
        <p:spPr>
          <a:xfrm>
            <a:off x="11052142" y="149289"/>
            <a:ext cx="399393" cy="39939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13DC16C-AAD9-3B43-F922-52EA5DB36CE5}"/>
              </a:ext>
            </a:extLst>
          </p:cNvPr>
          <p:cNvGrpSpPr/>
          <p:nvPr userDrawn="1"/>
        </p:nvGrpSpPr>
        <p:grpSpPr>
          <a:xfrm>
            <a:off x="10701080" y="6371407"/>
            <a:ext cx="1101516" cy="337304"/>
            <a:chOff x="10585117" y="6304844"/>
            <a:chExt cx="1304277" cy="399393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63C59A8A-F169-1B43-1846-F6A1AA9147A1}"/>
                </a:ext>
              </a:extLst>
            </p:cNvPr>
            <p:cNvSpPr/>
            <p:nvPr userDrawn="1"/>
          </p:nvSpPr>
          <p:spPr>
            <a:xfrm>
              <a:off x="11037559" y="6304844"/>
              <a:ext cx="399393" cy="399393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267AD164-FD78-48A1-DE06-89A2CB98AB10}"/>
                </a:ext>
              </a:extLst>
            </p:cNvPr>
            <p:cNvSpPr/>
            <p:nvPr userDrawn="1"/>
          </p:nvSpPr>
          <p:spPr>
            <a:xfrm>
              <a:off x="11490001" y="6304844"/>
              <a:ext cx="399393" cy="399393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55B2A95B-458F-B10F-B894-22A009BDC1DD}"/>
                </a:ext>
              </a:extLst>
            </p:cNvPr>
            <p:cNvSpPr/>
            <p:nvPr userDrawn="1"/>
          </p:nvSpPr>
          <p:spPr>
            <a:xfrm>
              <a:off x="10585117" y="6304844"/>
              <a:ext cx="399393" cy="399393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5412648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A5B4124-82D4-62E8-0C90-7AD4956C350D}"/>
              </a:ext>
            </a:extLst>
          </p:cNvPr>
          <p:cNvSpPr/>
          <p:nvPr userDrawn="1"/>
        </p:nvSpPr>
        <p:spPr>
          <a:xfrm>
            <a:off x="90106" y="84084"/>
            <a:ext cx="12011788" cy="668983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46DB914-AB1E-AD3B-1C82-B289BF46BF16}"/>
              </a:ext>
            </a:extLst>
          </p:cNvPr>
          <p:cNvSpPr/>
          <p:nvPr userDrawn="1"/>
        </p:nvSpPr>
        <p:spPr>
          <a:xfrm>
            <a:off x="4111955" y="1466135"/>
            <a:ext cx="3968089" cy="3925727"/>
          </a:xfrm>
          <a:prstGeom prst="ellipse">
            <a:avLst/>
          </a:prstGeom>
          <a:solidFill>
            <a:srgbClr val="0000FF"/>
          </a:solidFill>
          <a:ln>
            <a:noFill/>
          </a:ln>
          <a:effectLst>
            <a:innerShdw blurRad="1143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BA6342F-D88F-A143-8E94-4DCE119D17DC}"/>
              </a:ext>
            </a:extLst>
          </p:cNvPr>
          <p:cNvSpPr/>
          <p:nvPr userDrawn="1"/>
        </p:nvSpPr>
        <p:spPr>
          <a:xfrm>
            <a:off x="4234069" y="1586945"/>
            <a:ext cx="3723860" cy="368410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1143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5213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A5B4124-82D4-62E8-0C90-7AD4956C350D}"/>
              </a:ext>
            </a:extLst>
          </p:cNvPr>
          <p:cNvSpPr/>
          <p:nvPr userDrawn="1"/>
        </p:nvSpPr>
        <p:spPr>
          <a:xfrm>
            <a:off x="90106" y="84084"/>
            <a:ext cx="12011788" cy="668983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A548DDB-4A7D-2079-D773-C295631539A4}"/>
              </a:ext>
            </a:extLst>
          </p:cNvPr>
          <p:cNvGrpSpPr/>
          <p:nvPr userDrawn="1"/>
        </p:nvGrpSpPr>
        <p:grpSpPr>
          <a:xfrm>
            <a:off x="4271444" y="232940"/>
            <a:ext cx="6669459" cy="6161876"/>
            <a:chOff x="4452197" y="232940"/>
            <a:chExt cx="6669459" cy="6161876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D46DB914-AB1E-AD3B-1C82-B289BF46BF16}"/>
                </a:ext>
              </a:extLst>
            </p:cNvPr>
            <p:cNvSpPr/>
            <p:nvPr userDrawn="1"/>
          </p:nvSpPr>
          <p:spPr>
            <a:xfrm>
              <a:off x="4452197" y="2338005"/>
              <a:ext cx="3968089" cy="3925727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  <a:effectLst>
              <a:innerShdw blurRad="114300">
                <a:prstClr val="black">
                  <a:alpha val="2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0BA6342F-D88F-A143-8E94-4DCE119D17DC}"/>
                </a:ext>
              </a:extLst>
            </p:cNvPr>
            <p:cNvSpPr/>
            <p:nvPr userDrawn="1"/>
          </p:nvSpPr>
          <p:spPr>
            <a:xfrm>
              <a:off x="4893288" y="232940"/>
              <a:ext cx="6228368" cy="61618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114300">
                <a:prstClr val="black">
                  <a:alpha val="2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8143133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A5B4124-82D4-62E8-0C90-7AD4956C350D}"/>
              </a:ext>
            </a:extLst>
          </p:cNvPr>
          <p:cNvSpPr/>
          <p:nvPr userDrawn="1"/>
        </p:nvSpPr>
        <p:spPr>
          <a:xfrm>
            <a:off x="90106" y="84084"/>
            <a:ext cx="12011788" cy="668983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0291E48-0461-4438-F703-11B1D35C8166}"/>
              </a:ext>
            </a:extLst>
          </p:cNvPr>
          <p:cNvGrpSpPr/>
          <p:nvPr userDrawn="1"/>
        </p:nvGrpSpPr>
        <p:grpSpPr>
          <a:xfrm flipH="1">
            <a:off x="1198635" y="348061"/>
            <a:ext cx="6669459" cy="6161876"/>
            <a:chOff x="4452197" y="232940"/>
            <a:chExt cx="6669459" cy="6161876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D46DB914-AB1E-AD3B-1C82-B289BF46BF16}"/>
                </a:ext>
              </a:extLst>
            </p:cNvPr>
            <p:cNvSpPr/>
            <p:nvPr userDrawn="1"/>
          </p:nvSpPr>
          <p:spPr>
            <a:xfrm>
              <a:off x="4452197" y="2338005"/>
              <a:ext cx="3968089" cy="3925727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  <a:effectLst>
              <a:innerShdw blurRad="114300">
                <a:prstClr val="black">
                  <a:alpha val="2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0BA6342F-D88F-A143-8E94-4DCE119D17DC}"/>
                </a:ext>
              </a:extLst>
            </p:cNvPr>
            <p:cNvSpPr/>
            <p:nvPr userDrawn="1"/>
          </p:nvSpPr>
          <p:spPr>
            <a:xfrm>
              <a:off x="4893288" y="232940"/>
              <a:ext cx="6228368" cy="61618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114300">
                <a:prstClr val="black">
                  <a:alpha val="25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627198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A5B4124-82D4-62E8-0C90-7AD4956C350D}"/>
              </a:ext>
            </a:extLst>
          </p:cNvPr>
          <p:cNvSpPr/>
          <p:nvPr userDrawn="1"/>
        </p:nvSpPr>
        <p:spPr>
          <a:xfrm>
            <a:off x="90106" y="84084"/>
            <a:ext cx="12011788" cy="668983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BA6342F-D88F-A143-8E94-4DCE119D17DC}"/>
              </a:ext>
            </a:extLst>
          </p:cNvPr>
          <p:cNvSpPr/>
          <p:nvPr userDrawn="1"/>
        </p:nvSpPr>
        <p:spPr>
          <a:xfrm flipH="1">
            <a:off x="2981816" y="348061"/>
            <a:ext cx="6228368" cy="616187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1143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0847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366720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4486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3" r:id="rId6"/>
  </p:sldLayoutIdLst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4.png"/><Relationship Id="rId3" Type="http://schemas.openxmlformats.org/officeDocument/2006/relationships/image" Target="../media/image3.png"/><Relationship Id="rId7" Type="http://schemas.openxmlformats.org/officeDocument/2006/relationships/slide" Target="slide16.xml"/><Relationship Id="rId12" Type="http://schemas.openxmlformats.org/officeDocument/2006/relationships/image" Target="../media/image8.png"/><Relationship Id="rId17" Type="http://schemas.openxmlformats.org/officeDocument/2006/relationships/image" Target="../media/image12.png"/><Relationship Id="rId2" Type="http://schemas.openxmlformats.org/officeDocument/2006/relationships/slide" Target="slide7.xml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slide" Target="slide4.xml"/><Relationship Id="rId5" Type="http://schemas.openxmlformats.org/officeDocument/2006/relationships/image" Target="../media/image4.png"/><Relationship Id="rId15" Type="http://schemas.openxmlformats.org/officeDocument/2006/relationships/image" Target="../media/image9.png"/><Relationship Id="rId10" Type="http://schemas.openxmlformats.org/officeDocument/2006/relationships/image" Target="../media/image7.png"/><Relationship Id="rId4" Type="http://schemas.openxmlformats.org/officeDocument/2006/relationships/slide" Target="slide13.xml"/><Relationship Id="rId9" Type="http://schemas.openxmlformats.org/officeDocument/2006/relationships/slide" Target="slide19.xml"/><Relationship Id="rId14" Type="http://schemas.openxmlformats.org/officeDocument/2006/relationships/slide" Target="slide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4.png"/><Relationship Id="rId3" Type="http://schemas.openxmlformats.org/officeDocument/2006/relationships/image" Target="../media/image3.png"/><Relationship Id="rId7" Type="http://schemas.openxmlformats.org/officeDocument/2006/relationships/slide" Target="slide16.xml"/><Relationship Id="rId12" Type="http://schemas.openxmlformats.org/officeDocument/2006/relationships/image" Target="../media/image8.png"/><Relationship Id="rId17" Type="http://schemas.openxmlformats.org/officeDocument/2006/relationships/image" Target="../media/image12.png"/><Relationship Id="rId2" Type="http://schemas.openxmlformats.org/officeDocument/2006/relationships/slide" Target="slide7.xml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slide" Target="slide4.xml"/><Relationship Id="rId5" Type="http://schemas.openxmlformats.org/officeDocument/2006/relationships/image" Target="../media/image4.png"/><Relationship Id="rId15" Type="http://schemas.openxmlformats.org/officeDocument/2006/relationships/image" Target="../media/image9.png"/><Relationship Id="rId10" Type="http://schemas.openxmlformats.org/officeDocument/2006/relationships/image" Target="../media/image7.png"/><Relationship Id="rId4" Type="http://schemas.openxmlformats.org/officeDocument/2006/relationships/slide" Target="slide13.xml"/><Relationship Id="rId9" Type="http://schemas.openxmlformats.org/officeDocument/2006/relationships/slide" Target="slide19.xml"/><Relationship Id="rId14" Type="http://schemas.openxmlformats.org/officeDocument/2006/relationships/slide" Target="slide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4.png"/><Relationship Id="rId3" Type="http://schemas.openxmlformats.org/officeDocument/2006/relationships/image" Target="../media/image3.png"/><Relationship Id="rId7" Type="http://schemas.openxmlformats.org/officeDocument/2006/relationships/slide" Target="slide16.xml"/><Relationship Id="rId12" Type="http://schemas.openxmlformats.org/officeDocument/2006/relationships/image" Target="../media/image8.png"/><Relationship Id="rId17" Type="http://schemas.openxmlformats.org/officeDocument/2006/relationships/image" Target="../media/image12.png"/><Relationship Id="rId2" Type="http://schemas.openxmlformats.org/officeDocument/2006/relationships/slide" Target="slide7.xml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slide" Target="slide4.xml"/><Relationship Id="rId5" Type="http://schemas.openxmlformats.org/officeDocument/2006/relationships/image" Target="../media/image4.png"/><Relationship Id="rId15" Type="http://schemas.openxmlformats.org/officeDocument/2006/relationships/image" Target="../media/image9.png"/><Relationship Id="rId10" Type="http://schemas.openxmlformats.org/officeDocument/2006/relationships/image" Target="../media/image7.png"/><Relationship Id="rId4" Type="http://schemas.openxmlformats.org/officeDocument/2006/relationships/slide" Target="slide13.xml"/><Relationship Id="rId9" Type="http://schemas.openxmlformats.org/officeDocument/2006/relationships/slide" Target="slide19.xml"/><Relationship Id="rId14" Type="http://schemas.openxmlformats.org/officeDocument/2006/relationships/slide" Target="slide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5.png"/><Relationship Id="rId3" Type="http://schemas.openxmlformats.org/officeDocument/2006/relationships/image" Target="../media/image3.png"/><Relationship Id="rId7" Type="http://schemas.openxmlformats.org/officeDocument/2006/relationships/slide" Target="slide16.xml"/><Relationship Id="rId12" Type="http://schemas.openxmlformats.org/officeDocument/2006/relationships/image" Target="../media/image8.png"/><Relationship Id="rId17" Type="http://schemas.openxmlformats.org/officeDocument/2006/relationships/image" Target="../media/image12.png"/><Relationship Id="rId2" Type="http://schemas.openxmlformats.org/officeDocument/2006/relationships/slide" Target="slide7.xml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slide" Target="slide4.xml"/><Relationship Id="rId5" Type="http://schemas.openxmlformats.org/officeDocument/2006/relationships/slide" Target="slide10.xml"/><Relationship Id="rId15" Type="http://schemas.openxmlformats.org/officeDocument/2006/relationships/image" Target="../media/image9.png"/><Relationship Id="rId10" Type="http://schemas.openxmlformats.org/officeDocument/2006/relationships/image" Target="../media/image7.png"/><Relationship Id="rId4" Type="http://schemas.openxmlformats.org/officeDocument/2006/relationships/image" Target="../media/image4.png"/><Relationship Id="rId9" Type="http://schemas.openxmlformats.org/officeDocument/2006/relationships/slide" Target="slide19.xml"/><Relationship Id="rId14" Type="http://schemas.openxmlformats.org/officeDocument/2006/relationships/slide" Target="slide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5.png"/><Relationship Id="rId3" Type="http://schemas.openxmlformats.org/officeDocument/2006/relationships/image" Target="../media/image3.png"/><Relationship Id="rId7" Type="http://schemas.openxmlformats.org/officeDocument/2006/relationships/slide" Target="slide16.xml"/><Relationship Id="rId12" Type="http://schemas.openxmlformats.org/officeDocument/2006/relationships/image" Target="../media/image8.png"/><Relationship Id="rId17" Type="http://schemas.openxmlformats.org/officeDocument/2006/relationships/image" Target="../media/image12.png"/><Relationship Id="rId2" Type="http://schemas.openxmlformats.org/officeDocument/2006/relationships/slide" Target="slide7.xml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slide" Target="slide4.xml"/><Relationship Id="rId5" Type="http://schemas.openxmlformats.org/officeDocument/2006/relationships/slide" Target="slide10.xml"/><Relationship Id="rId15" Type="http://schemas.openxmlformats.org/officeDocument/2006/relationships/image" Target="../media/image9.png"/><Relationship Id="rId10" Type="http://schemas.openxmlformats.org/officeDocument/2006/relationships/image" Target="../media/image7.png"/><Relationship Id="rId4" Type="http://schemas.openxmlformats.org/officeDocument/2006/relationships/image" Target="../media/image4.png"/><Relationship Id="rId9" Type="http://schemas.openxmlformats.org/officeDocument/2006/relationships/slide" Target="slide19.xml"/><Relationship Id="rId14" Type="http://schemas.openxmlformats.org/officeDocument/2006/relationships/slide" Target="slide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5.png"/><Relationship Id="rId3" Type="http://schemas.openxmlformats.org/officeDocument/2006/relationships/image" Target="../media/image3.png"/><Relationship Id="rId7" Type="http://schemas.openxmlformats.org/officeDocument/2006/relationships/slide" Target="slide16.xml"/><Relationship Id="rId12" Type="http://schemas.openxmlformats.org/officeDocument/2006/relationships/image" Target="../media/image8.png"/><Relationship Id="rId17" Type="http://schemas.openxmlformats.org/officeDocument/2006/relationships/image" Target="../media/image12.png"/><Relationship Id="rId2" Type="http://schemas.openxmlformats.org/officeDocument/2006/relationships/slide" Target="slide7.xml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slide" Target="slide4.xml"/><Relationship Id="rId5" Type="http://schemas.openxmlformats.org/officeDocument/2006/relationships/slide" Target="slide10.xml"/><Relationship Id="rId15" Type="http://schemas.openxmlformats.org/officeDocument/2006/relationships/image" Target="../media/image9.png"/><Relationship Id="rId10" Type="http://schemas.openxmlformats.org/officeDocument/2006/relationships/image" Target="../media/image7.png"/><Relationship Id="rId4" Type="http://schemas.openxmlformats.org/officeDocument/2006/relationships/image" Target="../media/image4.png"/><Relationship Id="rId9" Type="http://schemas.openxmlformats.org/officeDocument/2006/relationships/slide" Target="slide19.xml"/><Relationship Id="rId14" Type="http://schemas.openxmlformats.org/officeDocument/2006/relationships/slide" Target="slide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6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12" Type="http://schemas.openxmlformats.org/officeDocument/2006/relationships/image" Target="../media/image8.png"/><Relationship Id="rId17" Type="http://schemas.openxmlformats.org/officeDocument/2006/relationships/image" Target="../media/image12.png"/><Relationship Id="rId2" Type="http://schemas.openxmlformats.org/officeDocument/2006/relationships/slide" Target="slide7.xml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slide" Target="slide10.xml"/><Relationship Id="rId11" Type="http://schemas.openxmlformats.org/officeDocument/2006/relationships/slide" Target="slide4.xml"/><Relationship Id="rId5" Type="http://schemas.openxmlformats.org/officeDocument/2006/relationships/image" Target="../media/image4.png"/><Relationship Id="rId15" Type="http://schemas.openxmlformats.org/officeDocument/2006/relationships/image" Target="../media/image9.png"/><Relationship Id="rId10" Type="http://schemas.openxmlformats.org/officeDocument/2006/relationships/image" Target="../media/image7.png"/><Relationship Id="rId4" Type="http://schemas.openxmlformats.org/officeDocument/2006/relationships/slide" Target="slide13.xml"/><Relationship Id="rId9" Type="http://schemas.openxmlformats.org/officeDocument/2006/relationships/slide" Target="slide19.xml"/><Relationship Id="rId14" Type="http://schemas.openxmlformats.org/officeDocument/2006/relationships/slide" Target="slide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6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12" Type="http://schemas.openxmlformats.org/officeDocument/2006/relationships/image" Target="../media/image8.png"/><Relationship Id="rId17" Type="http://schemas.openxmlformats.org/officeDocument/2006/relationships/image" Target="../media/image12.png"/><Relationship Id="rId2" Type="http://schemas.openxmlformats.org/officeDocument/2006/relationships/slide" Target="slide7.xml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slide" Target="slide10.xml"/><Relationship Id="rId11" Type="http://schemas.openxmlformats.org/officeDocument/2006/relationships/slide" Target="slide4.xml"/><Relationship Id="rId5" Type="http://schemas.openxmlformats.org/officeDocument/2006/relationships/image" Target="../media/image4.png"/><Relationship Id="rId15" Type="http://schemas.openxmlformats.org/officeDocument/2006/relationships/image" Target="../media/image9.png"/><Relationship Id="rId10" Type="http://schemas.openxmlformats.org/officeDocument/2006/relationships/image" Target="../media/image7.png"/><Relationship Id="rId4" Type="http://schemas.openxmlformats.org/officeDocument/2006/relationships/slide" Target="slide13.xml"/><Relationship Id="rId9" Type="http://schemas.openxmlformats.org/officeDocument/2006/relationships/slide" Target="slide19.xml"/><Relationship Id="rId14" Type="http://schemas.openxmlformats.org/officeDocument/2006/relationships/slide" Target="slide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6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12" Type="http://schemas.openxmlformats.org/officeDocument/2006/relationships/image" Target="../media/image8.png"/><Relationship Id="rId17" Type="http://schemas.openxmlformats.org/officeDocument/2006/relationships/image" Target="../media/image12.png"/><Relationship Id="rId2" Type="http://schemas.openxmlformats.org/officeDocument/2006/relationships/slide" Target="slide7.xml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slide" Target="slide10.xml"/><Relationship Id="rId11" Type="http://schemas.openxmlformats.org/officeDocument/2006/relationships/slide" Target="slide4.xml"/><Relationship Id="rId5" Type="http://schemas.openxmlformats.org/officeDocument/2006/relationships/image" Target="../media/image4.png"/><Relationship Id="rId15" Type="http://schemas.openxmlformats.org/officeDocument/2006/relationships/image" Target="../media/image9.png"/><Relationship Id="rId10" Type="http://schemas.openxmlformats.org/officeDocument/2006/relationships/image" Target="../media/image7.png"/><Relationship Id="rId4" Type="http://schemas.openxmlformats.org/officeDocument/2006/relationships/slide" Target="slide13.xml"/><Relationship Id="rId9" Type="http://schemas.openxmlformats.org/officeDocument/2006/relationships/slide" Target="slide19.xml"/><Relationship Id="rId14" Type="http://schemas.openxmlformats.org/officeDocument/2006/relationships/slide" Target="slide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13" Type="http://schemas.openxmlformats.org/officeDocument/2006/relationships/image" Target="../media/image17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12" Type="http://schemas.openxmlformats.org/officeDocument/2006/relationships/image" Target="../media/image8.png"/><Relationship Id="rId17" Type="http://schemas.openxmlformats.org/officeDocument/2006/relationships/image" Target="../media/image12.png"/><Relationship Id="rId2" Type="http://schemas.openxmlformats.org/officeDocument/2006/relationships/slide" Target="slide7.xml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slide" Target="slide10.xml"/><Relationship Id="rId11" Type="http://schemas.openxmlformats.org/officeDocument/2006/relationships/slide" Target="slide4.xml"/><Relationship Id="rId5" Type="http://schemas.openxmlformats.org/officeDocument/2006/relationships/image" Target="../media/image4.png"/><Relationship Id="rId15" Type="http://schemas.openxmlformats.org/officeDocument/2006/relationships/image" Target="../media/image9.png"/><Relationship Id="rId10" Type="http://schemas.openxmlformats.org/officeDocument/2006/relationships/image" Target="../media/image7.png"/><Relationship Id="rId4" Type="http://schemas.openxmlformats.org/officeDocument/2006/relationships/slide" Target="slide13.xml"/><Relationship Id="rId9" Type="http://schemas.openxmlformats.org/officeDocument/2006/relationships/image" Target="../media/image6.png"/><Relationship Id="rId14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8.png"/><Relationship Id="rId3" Type="http://schemas.openxmlformats.org/officeDocument/2006/relationships/slide" Target="slide7.xml"/><Relationship Id="rId7" Type="http://schemas.openxmlformats.org/officeDocument/2006/relationships/slide" Target="slide10.xml"/><Relationship Id="rId12" Type="http://schemas.openxmlformats.org/officeDocument/2006/relationships/slide" Target="slide4.xml"/><Relationship Id="rId17" Type="http://schemas.openxmlformats.org/officeDocument/2006/relationships/image" Target="../media/image12.png"/><Relationship Id="rId2" Type="http://schemas.openxmlformats.org/officeDocument/2006/relationships/image" Target="../media/image17.png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7.png"/><Relationship Id="rId5" Type="http://schemas.openxmlformats.org/officeDocument/2006/relationships/slide" Target="slide13.xml"/><Relationship Id="rId15" Type="http://schemas.openxmlformats.org/officeDocument/2006/relationships/image" Target="../media/image9.png"/><Relationship Id="rId10" Type="http://schemas.openxmlformats.org/officeDocument/2006/relationships/image" Target="../media/image6.png"/><Relationship Id="rId4" Type="http://schemas.openxmlformats.org/officeDocument/2006/relationships/image" Target="../media/image3.png"/><Relationship Id="rId9" Type="http://schemas.openxmlformats.org/officeDocument/2006/relationships/slide" Target="slide16.xml"/><Relationship Id="rId14" Type="http://schemas.openxmlformats.org/officeDocument/2006/relationships/slide" Target="slide3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8.png"/><Relationship Id="rId3" Type="http://schemas.openxmlformats.org/officeDocument/2006/relationships/slide" Target="slide7.xml"/><Relationship Id="rId7" Type="http://schemas.openxmlformats.org/officeDocument/2006/relationships/slide" Target="slide10.xml"/><Relationship Id="rId12" Type="http://schemas.openxmlformats.org/officeDocument/2006/relationships/slide" Target="slide4.xml"/><Relationship Id="rId17" Type="http://schemas.openxmlformats.org/officeDocument/2006/relationships/image" Target="../media/image12.png"/><Relationship Id="rId2" Type="http://schemas.openxmlformats.org/officeDocument/2006/relationships/image" Target="../media/image17.png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7.png"/><Relationship Id="rId5" Type="http://schemas.openxmlformats.org/officeDocument/2006/relationships/slide" Target="slide13.xml"/><Relationship Id="rId15" Type="http://schemas.openxmlformats.org/officeDocument/2006/relationships/image" Target="../media/image9.png"/><Relationship Id="rId10" Type="http://schemas.openxmlformats.org/officeDocument/2006/relationships/image" Target="../media/image6.png"/><Relationship Id="rId4" Type="http://schemas.openxmlformats.org/officeDocument/2006/relationships/image" Target="../media/image3.png"/><Relationship Id="rId9" Type="http://schemas.openxmlformats.org/officeDocument/2006/relationships/slide" Target="slide16.xml"/><Relationship Id="rId14" Type="http://schemas.openxmlformats.org/officeDocument/2006/relationships/slide" Target="slide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8.png"/><Relationship Id="rId18" Type="http://schemas.openxmlformats.org/officeDocument/2006/relationships/slide" Target="slide3.xml"/><Relationship Id="rId3" Type="http://schemas.openxmlformats.org/officeDocument/2006/relationships/slide" Target="slide7.xml"/><Relationship Id="rId7" Type="http://schemas.openxmlformats.org/officeDocument/2006/relationships/slide" Target="slide10.xml"/><Relationship Id="rId12" Type="http://schemas.openxmlformats.org/officeDocument/2006/relationships/image" Target="../media/image7.png"/><Relationship Id="rId1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slide" Target="slide19.xml"/><Relationship Id="rId5" Type="http://schemas.openxmlformats.org/officeDocument/2006/relationships/slide" Target="slide13.xml"/><Relationship Id="rId15" Type="http://schemas.openxmlformats.org/officeDocument/2006/relationships/image" Target="../media/image10.png"/><Relationship Id="rId10" Type="http://schemas.openxmlformats.org/officeDocument/2006/relationships/image" Target="../media/image6.png"/><Relationship Id="rId19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slide" Target="slide16.xml"/><Relationship Id="rId14" Type="http://schemas.openxmlformats.org/officeDocument/2006/relationships/slide" Target="slid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8.png"/><Relationship Id="rId18" Type="http://schemas.openxmlformats.org/officeDocument/2006/relationships/image" Target="../media/image11.png"/><Relationship Id="rId3" Type="http://schemas.openxmlformats.org/officeDocument/2006/relationships/slide" Target="slide7.xml"/><Relationship Id="rId7" Type="http://schemas.openxmlformats.org/officeDocument/2006/relationships/slide" Target="slide10.xml"/><Relationship Id="rId12" Type="http://schemas.openxmlformats.org/officeDocument/2006/relationships/image" Target="../media/image7.png"/><Relationship Id="rId1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6" Type="http://schemas.openxmlformats.org/officeDocument/2006/relationships/slide" Target="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slide" Target="slide19.xml"/><Relationship Id="rId5" Type="http://schemas.openxmlformats.org/officeDocument/2006/relationships/slide" Target="slide13.xml"/><Relationship Id="rId15" Type="http://schemas.openxmlformats.org/officeDocument/2006/relationships/image" Target="../media/image10.png"/><Relationship Id="rId10" Type="http://schemas.openxmlformats.org/officeDocument/2006/relationships/image" Target="../media/image6.png"/><Relationship Id="rId19" Type="http://schemas.openxmlformats.org/officeDocument/2006/relationships/image" Target="../media/image12.png"/><Relationship Id="rId4" Type="http://schemas.openxmlformats.org/officeDocument/2006/relationships/image" Target="../media/image3.png"/><Relationship Id="rId9" Type="http://schemas.openxmlformats.org/officeDocument/2006/relationships/slide" Target="slide16.xml"/><Relationship Id="rId14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8.png"/><Relationship Id="rId18" Type="http://schemas.openxmlformats.org/officeDocument/2006/relationships/image" Target="../media/image11.png"/><Relationship Id="rId3" Type="http://schemas.openxmlformats.org/officeDocument/2006/relationships/slide" Target="slide7.xml"/><Relationship Id="rId7" Type="http://schemas.openxmlformats.org/officeDocument/2006/relationships/slide" Target="slide10.xml"/><Relationship Id="rId12" Type="http://schemas.openxmlformats.org/officeDocument/2006/relationships/image" Target="../media/image7.png"/><Relationship Id="rId17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6" Type="http://schemas.openxmlformats.org/officeDocument/2006/relationships/slide" Target="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slide" Target="slide19.xml"/><Relationship Id="rId5" Type="http://schemas.openxmlformats.org/officeDocument/2006/relationships/slide" Target="slide13.xml"/><Relationship Id="rId15" Type="http://schemas.openxmlformats.org/officeDocument/2006/relationships/image" Target="../media/image10.png"/><Relationship Id="rId10" Type="http://schemas.openxmlformats.org/officeDocument/2006/relationships/image" Target="../media/image6.png"/><Relationship Id="rId19" Type="http://schemas.openxmlformats.org/officeDocument/2006/relationships/image" Target="../media/image12.png"/><Relationship Id="rId4" Type="http://schemas.openxmlformats.org/officeDocument/2006/relationships/image" Target="../media/image3.png"/><Relationship Id="rId9" Type="http://schemas.openxmlformats.org/officeDocument/2006/relationships/slide" Target="slide16.xml"/><Relationship Id="rId14" Type="http://schemas.openxmlformats.org/officeDocument/2006/relationships/slide" Target="slide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3.png"/><Relationship Id="rId3" Type="http://schemas.openxmlformats.org/officeDocument/2006/relationships/slide" Target="slide13.xml"/><Relationship Id="rId7" Type="http://schemas.openxmlformats.org/officeDocument/2006/relationships/slide" Target="slide16.xml"/><Relationship Id="rId12" Type="http://schemas.openxmlformats.org/officeDocument/2006/relationships/image" Target="../media/image8.png"/><Relationship Id="rId17" Type="http://schemas.openxmlformats.org/officeDocument/2006/relationships/image" Target="../media/image12.png"/><Relationship Id="rId2" Type="http://schemas.openxmlformats.org/officeDocument/2006/relationships/image" Target="../media/image3.png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slide" Target="slide4.xml"/><Relationship Id="rId5" Type="http://schemas.openxmlformats.org/officeDocument/2006/relationships/slide" Target="slide10.xml"/><Relationship Id="rId15" Type="http://schemas.openxmlformats.org/officeDocument/2006/relationships/image" Target="../media/image9.png"/><Relationship Id="rId10" Type="http://schemas.openxmlformats.org/officeDocument/2006/relationships/image" Target="../media/image7.png"/><Relationship Id="rId4" Type="http://schemas.openxmlformats.org/officeDocument/2006/relationships/image" Target="../media/image4.png"/><Relationship Id="rId9" Type="http://schemas.openxmlformats.org/officeDocument/2006/relationships/slide" Target="slide19.xml"/><Relationship Id="rId14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3.png"/><Relationship Id="rId3" Type="http://schemas.openxmlformats.org/officeDocument/2006/relationships/slide" Target="slide13.xml"/><Relationship Id="rId7" Type="http://schemas.openxmlformats.org/officeDocument/2006/relationships/slide" Target="slide16.xml"/><Relationship Id="rId12" Type="http://schemas.openxmlformats.org/officeDocument/2006/relationships/image" Target="../media/image8.png"/><Relationship Id="rId17" Type="http://schemas.openxmlformats.org/officeDocument/2006/relationships/image" Target="../media/image12.png"/><Relationship Id="rId2" Type="http://schemas.openxmlformats.org/officeDocument/2006/relationships/image" Target="../media/image3.png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slide" Target="slide4.xml"/><Relationship Id="rId5" Type="http://schemas.openxmlformats.org/officeDocument/2006/relationships/slide" Target="slide10.xml"/><Relationship Id="rId15" Type="http://schemas.openxmlformats.org/officeDocument/2006/relationships/image" Target="../media/image9.png"/><Relationship Id="rId10" Type="http://schemas.openxmlformats.org/officeDocument/2006/relationships/image" Target="../media/image7.png"/><Relationship Id="rId4" Type="http://schemas.openxmlformats.org/officeDocument/2006/relationships/image" Target="../media/image4.png"/><Relationship Id="rId9" Type="http://schemas.openxmlformats.org/officeDocument/2006/relationships/slide" Target="slide19.xml"/><Relationship Id="rId14" Type="http://schemas.openxmlformats.org/officeDocument/2006/relationships/slide" Target="slide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3.png"/><Relationship Id="rId3" Type="http://schemas.openxmlformats.org/officeDocument/2006/relationships/slide" Target="slide13.xml"/><Relationship Id="rId7" Type="http://schemas.openxmlformats.org/officeDocument/2006/relationships/slide" Target="slide16.xml"/><Relationship Id="rId12" Type="http://schemas.openxmlformats.org/officeDocument/2006/relationships/image" Target="../media/image8.png"/><Relationship Id="rId17" Type="http://schemas.openxmlformats.org/officeDocument/2006/relationships/image" Target="../media/image12.png"/><Relationship Id="rId2" Type="http://schemas.openxmlformats.org/officeDocument/2006/relationships/image" Target="../media/image3.png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slide" Target="slide4.xml"/><Relationship Id="rId5" Type="http://schemas.openxmlformats.org/officeDocument/2006/relationships/slide" Target="slide10.xml"/><Relationship Id="rId15" Type="http://schemas.openxmlformats.org/officeDocument/2006/relationships/image" Target="../media/image9.png"/><Relationship Id="rId10" Type="http://schemas.openxmlformats.org/officeDocument/2006/relationships/image" Target="../media/image7.png"/><Relationship Id="rId4" Type="http://schemas.openxmlformats.org/officeDocument/2006/relationships/image" Target="../media/image4.png"/><Relationship Id="rId9" Type="http://schemas.openxmlformats.org/officeDocument/2006/relationships/slide" Target="slide19.xml"/><Relationship Id="rId14" Type="http://schemas.openxmlformats.org/officeDocument/2006/relationships/slide" Target="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1693438-4BA9-F0A1-8D18-71D182789D4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50" t="17286" r="25429" b="32713"/>
          <a:stretch/>
        </p:blipFill>
        <p:spPr>
          <a:xfrm>
            <a:off x="5571804" y="891540"/>
            <a:ext cx="4933950" cy="5074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64466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>
            <a:extLst>
              <a:ext uri="{FF2B5EF4-FFF2-40B4-BE49-F238E27FC236}">
                <a16:creationId xmlns:a16="http://schemas.microsoft.com/office/drawing/2014/main" id="{70972AD2-61E8-C115-A44B-5D8BA35B3C31}"/>
              </a:ext>
            </a:extLst>
          </p:cNvPr>
          <p:cNvGrpSpPr/>
          <p:nvPr/>
        </p:nvGrpSpPr>
        <p:grpSpPr>
          <a:xfrm rot="6772219">
            <a:off x="8650616" y="1701722"/>
            <a:ext cx="3410732" cy="3482413"/>
            <a:chOff x="8617592" y="1651950"/>
            <a:chExt cx="3410732" cy="3482413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2CF7BF92-E10C-51F4-72BE-1CA0CC1E5270}"/>
                </a:ext>
              </a:extLst>
            </p:cNvPr>
            <p:cNvGrpSpPr/>
            <p:nvPr/>
          </p:nvGrpSpPr>
          <p:grpSpPr>
            <a:xfrm>
              <a:off x="8617592" y="1651950"/>
              <a:ext cx="3410732" cy="3482413"/>
              <a:chOff x="8617592" y="1651950"/>
              <a:chExt cx="3410732" cy="3482413"/>
            </a:xfrm>
          </p:grpSpPr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DB2D4C35-3369-9CF5-7D46-219784DD096B}"/>
                  </a:ext>
                </a:extLst>
              </p:cNvPr>
              <p:cNvGrpSpPr/>
              <p:nvPr userDrawn="1"/>
            </p:nvGrpSpPr>
            <p:grpSpPr>
              <a:xfrm>
                <a:off x="8617592" y="1651950"/>
                <a:ext cx="3410732" cy="3482413"/>
                <a:chOff x="4325111" y="2077430"/>
                <a:chExt cx="2962657" cy="3024921"/>
              </a:xfrm>
            </p:grpSpPr>
            <p:sp>
              <p:nvSpPr>
                <p:cNvPr id="39" name="Oval 38">
                  <a:extLst>
                    <a:ext uri="{FF2B5EF4-FFF2-40B4-BE49-F238E27FC236}">
                      <a16:creationId xmlns:a16="http://schemas.microsoft.com/office/drawing/2014/main" id="{003CED14-339E-F068-AD83-24A61D2AD9A4}"/>
                    </a:ext>
                  </a:extLst>
                </p:cNvPr>
                <p:cNvSpPr/>
                <p:nvPr userDrawn="1"/>
              </p:nvSpPr>
              <p:spPr>
                <a:xfrm>
                  <a:off x="4325111" y="2139695"/>
                  <a:ext cx="2962656" cy="2962656"/>
                </a:xfrm>
                <a:prstGeom prst="ellipse">
                  <a:avLst/>
                </a:prstGeom>
                <a:solidFill>
                  <a:srgbClr val="00A5CF">
                    <a:alpha val="20000"/>
                  </a:srgbClr>
                </a:solidFill>
                <a:ln w="19050">
                  <a:noFill/>
                  <a:prstDash val="sysDash"/>
                </a:ln>
                <a:effectLst>
                  <a:outerShdw blurRad="63500" sx="101000" sy="101000" algn="ctr" rotWithShape="0">
                    <a:prstClr val="black">
                      <a:alpha val="42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B0D473F9-A4E4-259B-EC60-FFCCE4BC66E7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rot="14827781" flipH="1">
                  <a:off x="4288065" y="3581441"/>
                  <a:ext cx="3017220" cy="9197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80E56160-2823-1DF1-B67E-FC95837BA5BF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flipH="1">
                  <a:off x="4999253" y="2398015"/>
                  <a:ext cx="1614373" cy="2446018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E920FD94-A688-88DD-A622-7A0264CB3012}"/>
                    </a:ext>
                  </a:extLst>
                </p:cNvPr>
                <p:cNvCxnSpPr>
                  <a:cxnSpLocks/>
                  <a:stCxn id="39" idx="2"/>
                  <a:endCxn id="39" idx="6"/>
                </p:cNvCxnSpPr>
                <p:nvPr userDrawn="1"/>
              </p:nvCxnSpPr>
              <p:spPr>
                <a:xfrm>
                  <a:off x="4325112" y="3621024"/>
                  <a:ext cx="2962656" cy="0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BAD03DED-EDA1-DC0A-5216-10F928C906B3}"/>
                  </a:ext>
                </a:extLst>
              </p:cNvPr>
              <p:cNvGrpSpPr/>
              <p:nvPr/>
            </p:nvGrpSpPr>
            <p:grpSpPr>
              <a:xfrm>
                <a:off x="9070567" y="1950363"/>
                <a:ext cx="2607404" cy="2880593"/>
                <a:chOff x="9070567" y="1950363"/>
                <a:chExt cx="2607404" cy="2880593"/>
              </a:xfrm>
            </p:grpSpPr>
            <p:pic>
              <p:nvPicPr>
                <p:cNvPr id="34" name="Picture 33">
                  <a:hlinkClick r:id="rId2" action="ppaction://hlinksldjump"/>
                  <a:extLst>
                    <a:ext uri="{FF2B5EF4-FFF2-40B4-BE49-F238E27FC236}">
                      <a16:creationId xmlns:a16="http://schemas.microsoft.com/office/drawing/2014/main" id="{7D0DB375-A149-E872-9AB0-001C3E152AE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070567" y="3778483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35" name="Picture 34">
                  <a:hlinkClick r:id="rId4" action="ppaction://hlinksldjump"/>
                  <a:extLst>
                    <a:ext uri="{FF2B5EF4-FFF2-40B4-BE49-F238E27FC236}">
                      <a16:creationId xmlns:a16="http://schemas.microsoft.com/office/drawing/2014/main" id="{34EC8488-BCC9-D453-5FC8-E61AEC946BC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15257" y="3821839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36" name="Picture 35">
                  <a:extLst>
                    <a:ext uri="{FF2B5EF4-FFF2-40B4-BE49-F238E27FC236}">
                      <a16:creationId xmlns:a16="http://schemas.microsoft.com/office/drawing/2014/main" id="{CB73A217-FFD1-7ED0-7960-63C7CB6AAE1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097294" y="4402385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37" name="Picture 36">
                  <a:hlinkClick r:id="rId7" action="ppaction://hlinksldjump"/>
                  <a:extLst>
                    <a:ext uri="{FF2B5EF4-FFF2-40B4-BE49-F238E27FC236}">
                      <a16:creationId xmlns:a16="http://schemas.microsoft.com/office/drawing/2014/main" id="{CC06280E-6334-2EE5-CE09-B21F3650AA8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2733" y="2593008"/>
                  <a:ext cx="495238" cy="485714"/>
                </a:xfrm>
                <a:prstGeom prst="rect">
                  <a:avLst/>
                </a:prstGeom>
              </p:spPr>
            </p:pic>
            <p:pic>
              <p:nvPicPr>
                <p:cNvPr id="38" name="Picture 37">
                  <a:hlinkClick r:id="rId9" action="ppaction://hlinksldjump"/>
                  <a:extLst>
                    <a:ext uri="{FF2B5EF4-FFF2-40B4-BE49-F238E27FC236}">
                      <a16:creationId xmlns:a16="http://schemas.microsoft.com/office/drawing/2014/main" id="{C75CE5EB-3DB5-88DC-2339-C0AE2DA629E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101336" y="1950363"/>
                  <a:ext cx="428571" cy="428571"/>
                </a:xfrm>
                <a:prstGeom prst="rect">
                  <a:avLst/>
                </a:prstGeom>
              </p:spPr>
            </p:pic>
          </p:grpSp>
        </p:grpSp>
        <p:pic>
          <p:nvPicPr>
            <p:cNvPr id="31" name="Picture 30">
              <a:hlinkClick r:id="rId11" action="ppaction://hlinksldjump"/>
              <a:extLst>
                <a:ext uri="{FF2B5EF4-FFF2-40B4-BE49-F238E27FC236}">
                  <a16:creationId xmlns:a16="http://schemas.microsoft.com/office/drawing/2014/main" id="{3C385590-B721-E6FE-42B9-B188269B4ACC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20111" y="2494723"/>
              <a:ext cx="428571" cy="428571"/>
            </a:xfrm>
            <a:prstGeom prst="rect">
              <a:avLst/>
            </a:prstGeom>
          </p:spPr>
        </p:pic>
      </p:grp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677A4984-0BD5-0A1F-AE6F-6DCFEABD8A01}"/>
              </a:ext>
            </a:extLst>
          </p:cNvPr>
          <p:cNvSpPr/>
          <p:nvPr/>
        </p:nvSpPr>
        <p:spPr>
          <a:xfrm rot="6772219">
            <a:off x="8444780" y="1830630"/>
            <a:ext cx="1994999" cy="2090089"/>
          </a:xfrm>
          <a:custGeom>
            <a:avLst/>
            <a:gdLst>
              <a:gd name="connsiteX0" fmla="*/ 0 w 2061914"/>
              <a:gd name="connsiteY0" fmla="*/ 1802132 h 2160193"/>
              <a:gd name="connsiteX1" fmla="*/ 1213656 w 2061914"/>
              <a:gd name="connsiteY1" fmla="*/ 0 h 2160193"/>
              <a:gd name="connsiteX2" fmla="*/ 2061914 w 2061914"/>
              <a:gd name="connsiteY2" fmla="*/ 2011012 h 2160193"/>
              <a:gd name="connsiteX3" fmla="*/ 1943390 w 2061914"/>
              <a:gd name="connsiteY3" fmla="*/ 2054392 h 2160193"/>
              <a:gd name="connsiteX4" fmla="*/ 1243585 w 2061914"/>
              <a:gd name="connsiteY4" fmla="*/ 2160193 h 2160193"/>
              <a:gd name="connsiteX5" fmla="*/ 121854 w 2061914"/>
              <a:gd name="connsiteY5" fmla="*/ 1876160 h 2160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1914" h="2160193">
                <a:moveTo>
                  <a:pt x="0" y="1802132"/>
                </a:moveTo>
                <a:lnTo>
                  <a:pt x="1213656" y="0"/>
                </a:lnTo>
                <a:lnTo>
                  <a:pt x="2061914" y="2011012"/>
                </a:lnTo>
                <a:lnTo>
                  <a:pt x="1943390" y="2054392"/>
                </a:lnTo>
                <a:cubicBezTo>
                  <a:pt x="1722322" y="2123152"/>
                  <a:pt x="1487279" y="2160193"/>
                  <a:pt x="1243585" y="2160193"/>
                </a:cubicBezTo>
                <a:cubicBezTo>
                  <a:pt x="837428" y="2160193"/>
                  <a:pt x="455303" y="2057301"/>
                  <a:pt x="121854" y="1876160"/>
                </a:cubicBezTo>
                <a:close/>
              </a:path>
            </a:pathLst>
          </a:custGeom>
          <a:solidFill>
            <a:schemeClr val="accent4"/>
          </a:solidFill>
          <a:ln w="19050">
            <a:noFill/>
            <a:prstDash val="sysDash"/>
          </a:ln>
          <a:effectLst>
            <a:outerShdw blurRad="63500" sx="101000" sy="1010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73607611-4488-4F50-7E18-C6F05B8082B0}"/>
              </a:ext>
            </a:extLst>
          </p:cNvPr>
          <p:cNvSpPr/>
          <p:nvPr/>
        </p:nvSpPr>
        <p:spPr>
          <a:xfrm>
            <a:off x="8627662" y="2015842"/>
            <a:ext cx="1692323" cy="1423746"/>
          </a:xfrm>
          <a:custGeom>
            <a:avLst/>
            <a:gdLst>
              <a:gd name="connsiteX0" fmla="*/ 767729 w 1692323"/>
              <a:gd name="connsiteY0" fmla="*/ 0 h 1423746"/>
              <a:gd name="connsiteX1" fmla="*/ 1692323 w 1692323"/>
              <a:gd name="connsiteY1" fmla="*/ 1423746 h 1423746"/>
              <a:gd name="connsiteX2" fmla="*/ 0 w 1692323"/>
              <a:gd name="connsiteY2" fmla="*/ 1423746 h 1423746"/>
              <a:gd name="connsiteX3" fmla="*/ 0 w 1692323"/>
              <a:gd name="connsiteY3" fmla="*/ 1423745 h 1423746"/>
              <a:gd name="connsiteX4" fmla="*/ 751880 w 1692323"/>
              <a:gd name="connsiteY4" fmla="*/ 9629 h 1423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2323" h="1423746">
                <a:moveTo>
                  <a:pt x="767729" y="0"/>
                </a:moveTo>
                <a:lnTo>
                  <a:pt x="1692323" y="1423746"/>
                </a:lnTo>
                <a:lnTo>
                  <a:pt x="0" y="1423746"/>
                </a:lnTo>
                <a:lnTo>
                  <a:pt x="0" y="1423745"/>
                </a:lnTo>
                <a:cubicBezTo>
                  <a:pt x="0" y="835090"/>
                  <a:pt x="298250" y="316095"/>
                  <a:pt x="751880" y="9629"/>
                </a:cubicBezTo>
                <a:close/>
              </a:path>
            </a:pathLst>
          </a:custGeom>
          <a:solidFill>
            <a:srgbClr val="0000FF"/>
          </a:solidFill>
          <a:ln w="19050">
            <a:noFill/>
            <a:prstDash val="sysDash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B072EEBF-6069-8DBB-6539-B30ADAB0063F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691996">
            <a:off x="9019281" y="2661882"/>
            <a:ext cx="427587" cy="427587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3D268086-410C-E05C-A6A3-ED4D9B562D50}"/>
              </a:ext>
            </a:extLst>
          </p:cNvPr>
          <p:cNvSpPr/>
          <p:nvPr/>
        </p:nvSpPr>
        <p:spPr>
          <a:xfrm>
            <a:off x="9570282" y="2676322"/>
            <a:ext cx="1505352" cy="150535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9183EDE7-B728-6F40-8FDF-5B022986FBE8}"/>
              </a:ext>
            </a:extLst>
          </p:cNvPr>
          <p:cNvSpPr/>
          <p:nvPr/>
        </p:nvSpPr>
        <p:spPr>
          <a:xfrm>
            <a:off x="3002843" y="213434"/>
            <a:ext cx="4536093" cy="453239"/>
          </a:xfrm>
          <a:prstGeom prst="roundRect">
            <a:avLst>
              <a:gd name="adj" fmla="val 25344"/>
            </a:avLst>
          </a:prstGeom>
          <a:solidFill>
            <a:schemeClr val="bg1"/>
          </a:solidFill>
          <a:ln w="19050"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F99D71D-F16A-18ED-4328-A0484485DEDE}"/>
              </a:ext>
            </a:extLst>
          </p:cNvPr>
          <p:cNvSpPr txBox="1"/>
          <p:nvPr/>
        </p:nvSpPr>
        <p:spPr>
          <a:xfrm>
            <a:off x="3163349" y="255387"/>
            <a:ext cx="42150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latin typeface="+mn-lt"/>
                <a:ea typeface="+mn-ea"/>
                <a:cs typeface="B Yekan" panose="00000400000000000000" pitchFamily="2" charset="-78"/>
              </a:rPr>
              <a:t>قالب پاورپوینت حرفه ای همبرگری | منوی چرخان</a:t>
            </a:r>
            <a:endParaRPr lang="en-US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7571F88-A2D9-51B8-AEBA-72C8C26BECE9}"/>
              </a:ext>
            </a:extLst>
          </p:cNvPr>
          <p:cNvSpPr txBox="1"/>
          <p:nvPr/>
        </p:nvSpPr>
        <p:spPr>
          <a:xfrm rot="17393658">
            <a:off x="7920473" y="2693239"/>
            <a:ext cx="1658421" cy="369332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روش تحـــقیق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D11890-F760-9969-592E-4C1FF79BFA52}"/>
              </a:ext>
            </a:extLst>
          </p:cNvPr>
          <p:cNvSpPr txBox="1"/>
          <p:nvPr/>
        </p:nvSpPr>
        <p:spPr>
          <a:xfrm>
            <a:off x="10474519" y="153473"/>
            <a:ext cx="186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pc="-150" dirty="0">
                <a:solidFill>
                  <a:schemeClr val="bg1"/>
                </a:solidFill>
                <a:cs typeface="B Yekan" panose="00000400000000000000" pitchFamily="2" charset="-78"/>
              </a:rPr>
              <a:t>12  11      </a:t>
            </a:r>
            <a:r>
              <a:rPr lang="fa-IR" spc="-150" dirty="0">
                <a:solidFill>
                  <a:srgbClr val="0000FF"/>
                </a:solidFill>
                <a:cs typeface="B Yekan" panose="00000400000000000000" pitchFamily="2" charset="-78"/>
              </a:rPr>
              <a:t>10</a:t>
            </a:r>
            <a:r>
              <a:rPr lang="fa-IR" spc="-150" dirty="0">
                <a:solidFill>
                  <a:schemeClr val="bg1"/>
                </a:solidFill>
                <a:cs typeface="B Yekan" panose="00000400000000000000" pitchFamily="2" charset="-78"/>
              </a:rPr>
              <a:t>      9   8</a:t>
            </a:r>
            <a:endParaRPr lang="en-US" spc="-15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9" name="Picture 8">
            <a:hlinkClick r:id="rId14" action="ppaction://hlinksldjump"/>
            <a:extLst>
              <a:ext uri="{FF2B5EF4-FFF2-40B4-BE49-F238E27FC236}">
                <a16:creationId xmlns:a16="http://schemas.microsoft.com/office/drawing/2014/main" id="{DC65E1E3-2797-C5E2-F0E6-A6B5A62659CD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071" y="3008280"/>
            <a:ext cx="462767" cy="46276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BF82294-8525-FB2D-C3BF-45E6F9C4B5C9}"/>
              </a:ext>
            </a:extLst>
          </p:cNvPr>
          <p:cNvSpPr txBox="1"/>
          <p:nvPr/>
        </p:nvSpPr>
        <p:spPr>
          <a:xfrm>
            <a:off x="9784933" y="3473401"/>
            <a:ext cx="1081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cs typeface="B Yekan" panose="00000400000000000000" pitchFamily="2" charset="-78"/>
              </a:rPr>
              <a:t>فهرست</a:t>
            </a:r>
            <a:endParaRPr lang="en-US" dirty="0">
              <a:cs typeface="B Yekan" panose="00000400000000000000" pitchFamily="2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4AEEA1-AC70-A3F3-4A3E-FCA4292636EC}"/>
              </a:ext>
            </a:extLst>
          </p:cNvPr>
          <p:cNvSpPr txBox="1"/>
          <p:nvPr/>
        </p:nvSpPr>
        <p:spPr>
          <a:xfrm>
            <a:off x="489667" y="1950363"/>
            <a:ext cx="7192674" cy="42396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4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0C2909-5E8E-9001-D0F9-D5123DCD7FCA}"/>
              </a:ext>
            </a:extLst>
          </p:cNvPr>
          <p:cNvSpPr txBox="1"/>
          <p:nvPr/>
        </p:nvSpPr>
        <p:spPr>
          <a:xfrm>
            <a:off x="5090569" y="1752010"/>
            <a:ext cx="2591772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b="1" dirty="0">
                <a:solidFill>
                  <a:srgbClr val="F8A503"/>
                </a:solidFill>
                <a:latin typeface="Lalezar" panose="00000500000000000000" pitchFamily="50" charset="-78"/>
                <a:cs typeface="B Yekan" panose="00000400000000000000" pitchFamily="2" charset="-78"/>
              </a:rPr>
              <a:t>زیر عنـوان اصلــی را وارد کـنید</a:t>
            </a:r>
            <a:endParaRPr lang="en-US" sz="1600" b="1" dirty="0">
              <a:solidFill>
                <a:srgbClr val="F8A503"/>
              </a:solidFill>
              <a:latin typeface="Lalezar" panose="00000500000000000000" pitchFamily="50" charset="-78"/>
              <a:cs typeface="B Yekan" panose="00000400000000000000" pitchFamily="2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2F0F55C-8CD0-0F9B-A09E-7FBBD2F1A490}"/>
              </a:ext>
            </a:extLst>
          </p:cNvPr>
          <p:cNvSpPr txBox="1"/>
          <p:nvPr/>
        </p:nvSpPr>
        <p:spPr>
          <a:xfrm>
            <a:off x="4381081" y="1197036"/>
            <a:ext cx="33012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موضوع را وارد نمایید</a:t>
            </a:r>
            <a:endParaRPr lang="en-US" sz="2000" dirty="0">
              <a:latin typeface="Lalezar" panose="00000500000000000000" pitchFamily="50" charset="-78"/>
              <a:cs typeface="B Yekan" panose="00000400000000000000" pitchFamily="2" charset="-78"/>
            </a:endParaRPr>
          </a:p>
        </p:txBody>
      </p:sp>
      <p:pic>
        <p:nvPicPr>
          <p:cNvPr id="53" name="Picture 5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D6D0F921-6F83-4EE2-D7F2-483365BE5B90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764353" y="6445674"/>
            <a:ext cx="186619" cy="186619"/>
          </a:xfrm>
          <a:prstGeom prst="rect">
            <a:avLst/>
          </a:prstGeom>
        </p:spPr>
      </p:pic>
      <p:pic>
        <p:nvPicPr>
          <p:cNvPr id="54" name="Picture 53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20C1A58F-00CC-D2CB-2111-F9837576711D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159298" y="6444019"/>
            <a:ext cx="186619" cy="186619"/>
          </a:xfrm>
          <a:prstGeom prst="rect">
            <a:avLst/>
          </a:prstGeom>
        </p:spPr>
      </p:pic>
      <p:pic>
        <p:nvPicPr>
          <p:cNvPr id="55" name="Picture 5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4ADEC4F9-C274-9F9F-BDB3-C441FACB8BF6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7617" y="6444019"/>
            <a:ext cx="186619" cy="186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22205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9183EDE7-B728-6F40-8FDF-5B022986FBE8}"/>
              </a:ext>
            </a:extLst>
          </p:cNvPr>
          <p:cNvSpPr/>
          <p:nvPr/>
        </p:nvSpPr>
        <p:spPr>
          <a:xfrm>
            <a:off x="3002843" y="213434"/>
            <a:ext cx="4536093" cy="453239"/>
          </a:xfrm>
          <a:prstGeom prst="roundRect">
            <a:avLst>
              <a:gd name="adj" fmla="val 25344"/>
            </a:avLst>
          </a:prstGeom>
          <a:solidFill>
            <a:schemeClr val="bg1"/>
          </a:solidFill>
          <a:ln w="19050"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F99D71D-F16A-18ED-4328-A0484485DEDE}"/>
              </a:ext>
            </a:extLst>
          </p:cNvPr>
          <p:cNvSpPr txBox="1"/>
          <p:nvPr/>
        </p:nvSpPr>
        <p:spPr>
          <a:xfrm>
            <a:off x="3163349" y="255387"/>
            <a:ext cx="42150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latin typeface="+mn-lt"/>
                <a:ea typeface="+mn-ea"/>
                <a:cs typeface="B Yekan" panose="00000400000000000000" pitchFamily="2" charset="-78"/>
              </a:rPr>
              <a:t>قالب پاورپوینت حرفه ای همبرگری | منوی چرخان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4B50BC-63E1-6A9D-1071-BEF7764B3B24}"/>
              </a:ext>
            </a:extLst>
          </p:cNvPr>
          <p:cNvSpPr txBox="1"/>
          <p:nvPr/>
        </p:nvSpPr>
        <p:spPr>
          <a:xfrm>
            <a:off x="10441063" y="153473"/>
            <a:ext cx="186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pc="-150" dirty="0">
                <a:solidFill>
                  <a:schemeClr val="bg1"/>
                </a:solidFill>
                <a:cs typeface="B Yekan" panose="00000400000000000000" pitchFamily="2" charset="-78"/>
              </a:rPr>
              <a:t>13   12    </a:t>
            </a:r>
            <a:r>
              <a:rPr lang="fa-IR" spc="-150" dirty="0">
                <a:solidFill>
                  <a:srgbClr val="0000FF"/>
                </a:solidFill>
                <a:cs typeface="B Yekan" panose="00000400000000000000" pitchFamily="2" charset="-78"/>
              </a:rPr>
              <a:t>11</a:t>
            </a:r>
            <a:r>
              <a:rPr lang="fa-IR" spc="-150" dirty="0">
                <a:solidFill>
                  <a:schemeClr val="bg1"/>
                </a:solidFill>
                <a:cs typeface="B Yekan" panose="00000400000000000000" pitchFamily="2" charset="-78"/>
              </a:rPr>
              <a:t>    10   9</a:t>
            </a:r>
            <a:endParaRPr lang="en-US" spc="-15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grpSp>
        <p:nvGrpSpPr>
          <p:cNvPr id="10" name="Google Shape;1756;p43">
            <a:extLst>
              <a:ext uri="{FF2B5EF4-FFF2-40B4-BE49-F238E27FC236}">
                <a16:creationId xmlns:a16="http://schemas.microsoft.com/office/drawing/2014/main" id="{1AFDC633-4B59-3970-3646-24DC7CC1F3EA}"/>
              </a:ext>
            </a:extLst>
          </p:cNvPr>
          <p:cNvGrpSpPr/>
          <p:nvPr/>
        </p:nvGrpSpPr>
        <p:grpSpPr>
          <a:xfrm>
            <a:off x="1326024" y="3158169"/>
            <a:ext cx="5885468" cy="1102096"/>
            <a:chOff x="1770892" y="2462767"/>
            <a:chExt cx="5612208" cy="1050926"/>
          </a:xfrm>
        </p:grpSpPr>
        <p:sp>
          <p:nvSpPr>
            <p:cNvPr id="11" name="Google Shape;1757;p43">
              <a:extLst>
                <a:ext uri="{FF2B5EF4-FFF2-40B4-BE49-F238E27FC236}">
                  <a16:creationId xmlns:a16="http://schemas.microsoft.com/office/drawing/2014/main" id="{C2D081F0-88DE-D319-F2C1-B7AB522773EF}"/>
                </a:ext>
              </a:extLst>
            </p:cNvPr>
            <p:cNvSpPr/>
            <p:nvPr/>
          </p:nvSpPr>
          <p:spPr>
            <a:xfrm>
              <a:off x="1770892" y="2462767"/>
              <a:ext cx="5612208" cy="1050926"/>
            </a:xfrm>
            <a:custGeom>
              <a:avLst/>
              <a:gdLst/>
              <a:ahLst/>
              <a:cxnLst/>
              <a:rect l="l" t="t" r="r" b="b"/>
              <a:pathLst>
                <a:path w="42616" h="7980" extrusionOk="0">
                  <a:moveTo>
                    <a:pt x="4324" y="1"/>
                  </a:moveTo>
                  <a:cubicBezTo>
                    <a:pt x="3159" y="1"/>
                    <a:pt x="1997" y="512"/>
                    <a:pt x="1246" y="1424"/>
                  </a:cubicBezTo>
                  <a:cubicBezTo>
                    <a:pt x="180" y="2720"/>
                    <a:pt x="1" y="4577"/>
                    <a:pt x="867" y="6031"/>
                  </a:cubicBezTo>
                  <a:cubicBezTo>
                    <a:pt x="1600" y="7262"/>
                    <a:pt x="2935" y="7980"/>
                    <a:pt x="4331" y="7980"/>
                  </a:cubicBezTo>
                  <a:cubicBezTo>
                    <a:pt x="4576" y="7980"/>
                    <a:pt x="4822" y="7958"/>
                    <a:pt x="5067" y="7913"/>
                  </a:cubicBezTo>
                  <a:cubicBezTo>
                    <a:pt x="6219" y="7700"/>
                    <a:pt x="7170" y="6971"/>
                    <a:pt x="7733" y="6006"/>
                  </a:cubicBezTo>
                  <a:cubicBezTo>
                    <a:pt x="8105" y="5370"/>
                    <a:pt x="8773" y="4970"/>
                    <a:pt x="9508" y="4970"/>
                  </a:cubicBezTo>
                  <a:lnTo>
                    <a:pt x="10488" y="4970"/>
                  </a:lnTo>
                  <a:cubicBezTo>
                    <a:pt x="11237" y="4970"/>
                    <a:pt x="11919" y="5376"/>
                    <a:pt x="12300" y="6020"/>
                  </a:cubicBezTo>
                  <a:lnTo>
                    <a:pt x="12307" y="6031"/>
                  </a:lnTo>
                  <a:cubicBezTo>
                    <a:pt x="13039" y="7262"/>
                    <a:pt x="14375" y="7980"/>
                    <a:pt x="15771" y="7980"/>
                  </a:cubicBezTo>
                  <a:cubicBezTo>
                    <a:pt x="16016" y="7980"/>
                    <a:pt x="16262" y="7958"/>
                    <a:pt x="16507" y="7913"/>
                  </a:cubicBezTo>
                  <a:cubicBezTo>
                    <a:pt x="17658" y="7700"/>
                    <a:pt x="18610" y="6971"/>
                    <a:pt x="19173" y="6006"/>
                  </a:cubicBezTo>
                  <a:cubicBezTo>
                    <a:pt x="19545" y="5370"/>
                    <a:pt x="20213" y="4970"/>
                    <a:pt x="20946" y="4970"/>
                  </a:cubicBezTo>
                  <a:lnTo>
                    <a:pt x="21928" y="4970"/>
                  </a:lnTo>
                  <a:cubicBezTo>
                    <a:pt x="22677" y="4970"/>
                    <a:pt x="23359" y="5376"/>
                    <a:pt x="23740" y="6020"/>
                  </a:cubicBezTo>
                  <a:lnTo>
                    <a:pt x="23747" y="6031"/>
                  </a:lnTo>
                  <a:cubicBezTo>
                    <a:pt x="24479" y="7262"/>
                    <a:pt x="25815" y="7980"/>
                    <a:pt x="27210" y="7980"/>
                  </a:cubicBezTo>
                  <a:cubicBezTo>
                    <a:pt x="27454" y="7980"/>
                    <a:pt x="27700" y="7958"/>
                    <a:pt x="27945" y="7913"/>
                  </a:cubicBezTo>
                  <a:cubicBezTo>
                    <a:pt x="29098" y="7700"/>
                    <a:pt x="30048" y="6971"/>
                    <a:pt x="30613" y="6006"/>
                  </a:cubicBezTo>
                  <a:cubicBezTo>
                    <a:pt x="30985" y="5370"/>
                    <a:pt x="31652" y="4970"/>
                    <a:pt x="32388" y="4970"/>
                  </a:cubicBezTo>
                  <a:lnTo>
                    <a:pt x="33368" y="4970"/>
                  </a:lnTo>
                  <a:cubicBezTo>
                    <a:pt x="34117" y="4970"/>
                    <a:pt x="34799" y="5376"/>
                    <a:pt x="35180" y="6020"/>
                  </a:cubicBezTo>
                  <a:lnTo>
                    <a:pt x="35187" y="6031"/>
                  </a:lnTo>
                  <a:cubicBezTo>
                    <a:pt x="35920" y="7262"/>
                    <a:pt x="37255" y="7980"/>
                    <a:pt x="38651" y="7980"/>
                  </a:cubicBezTo>
                  <a:cubicBezTo>
                    <a:pt x="38896" y="7980"/>
                    <a:pt x="39142" y="7958"/>
                    <a:pt x="39387" y="7913"/>
                  </a:cubicBezTo>
                  <a:cubicBezTo>
                    <a:pt x="41256" y="7567"/>
                    <a:pt x="42594" y="5866"/>
                    <a:pt x="42615" y="3993"/>
                  </a:cubicBezTo>
                  <a:cubicBezTo>
                    <a:pt x="42599" y="2323"/>
                    <a:pt x="41557" y="833"/>
                    <a:pt x="39994" y="246"/>
                  </a:cubicBezTo>
                  <a:cubicBezTo>
                    <a:pt x="39559" y="81"/>
                    <a:pt x="39100" y="2"/>
                    <a:pt x="38642" y="2"/>
                  </a:cubicBezTo>
                  <a:cubicBezTo>
                    <a:pt x="37477" y="2"/>
                    <a:pt x="36315" y="513"/>
                    <a:pt x="35565" y="1426"/>
                  </a:cubicBezTo>
                  <a:cubicBezTo>
                    <a:pt x="35428" y="1592"/>
                    <a:pt x="35304" y="1770"/>
                    <a:pt x="35195" y="1957"/>
                  </a:cubicBezTo>
                  <a:cubicBezTo>
                    <a:pt x="34817" y="2606"/>
                    <a:pt x="34133" y="3018"/>
                    <a:pt x="33382" y="3018"/>
                  </a:cubicBezTo>
                  <a:lnTo>
                    <a:pt x="32420" y="3018"/>
                  </a:lnTo>
                  <a:cubicBezTo>
                    <a:pt x="31683" y="3018"/>
                    <a:pt x="30996" y="2632"/>
                    <a:pt x="30624" y="1994"/>
                  </a:cubicBezTo>
                  <a:cubicBezTo>
                    <a:pt x="30157" y="1190"/>
                    <a:pt x="29425" y="572"/>
                    <a:pt x="28556" y="244"/>
                  </a:cubicBezTo>
                  <a:cubicBezTo>
                    <a:pt x="28121" y="80"/>
                    <a:pt x="27663" y="1"/>
                    <a:pt x="27205" y="1"/>
                  </a:cubicBezTo>
                  <a:cubicBezTo>
                    <a:pt x="26039" y="1"/>
                    <a:pt x="24877" y="513"/>
                    <a:pt x="24125" y="1426"/>
                  </a:cubicBezTo>
                  <a:cubicBezTo>
                    <a:pt x="23989" y="1592"/>
                    <a:pt x="23865" y="1770"/>
                    <a:pt x="23755" y="1957"/>
                  </a:cubicBezTo>
                  <a:cubicBezTo>
                    <a:pt x="23377" y="2606"/>
                    <a:pt x="22695" y="3018"/>
                    <a:pt x="21944" y="3018"/>
                  </a:cubicBezTo>
                  <a:lnTo>
                    <a:pt x="20981" y="3018"/>
                  </a:lnTo>
                  <a:cubicBezTo>
                    <a:pt x="20243" y="3018"/>
                    <a:pt x="19556" y="2632"/>
                    <a:pt x="19185" y="1994"/>
                  </a:cubicBezTo>
                  <a:cubicBezTo>
                    <a:pt x="18717" y="1190"/>
                    <a:pt x="17987" y="572"/>
                    <a:pt x="17116" y="244"/>
                  </a:cubicBezTo>
                  <a:cubicBezTo>
                    <a:pt x="16681" y="80"/>
                    <a:pt x="16223" y="1"/>
                    <a:pt x="15766" y="1"/>
                  </a:cubicBezTo>
                  <a:cubicBezTo>
                    <a:pt x="14600" y="1"/>
                    <a:pt x="13437" y="513"/>
                    <a:pt x="12686" y="1426"/>
                  </a:cubicBezTo>
                  <a:cubicBezTo>
                    <a:pt x="12549" y="1592"/>
                    <a:pt x="12425" y="1770"/>
                    <a:pt x="12316" y="1957"/>
                  </a:cubicBezTo>
                  <a:cubicBezTo>
                    <a:pt x="11937" y="2606"/>
                    <a:pt x="11255" y="3016"/>
                    <a:pt x="10504" y="3016"/>
                  </a:cubicBezTo>
                  <a:lnTo>
                    <a:pt x="9541" y="3016"/>
                  </a:lnTo>
                  <a:cubicBezTo>
                    <a:pt x="8805" y="3016"/>
                    <a:pt x="8116" y="2632"/>
                    <a:pt x="7745" y="1994"/>
                  </a:cubicBezTo>
                  <a:cubicBezTo>
                    <a:pt x="7277" y="1190"/>
                    <a:pt x="6547" y="572"/>
                    <a:pt x="5676" y="244"/>
                  </a:cubicBezTo>
                  <a:cubicBezTo>
                    <a:pt x="5241" y="80"/>
                    <a:pt x="4782" y="1"/>
                    <a:pt x="4324" y="1"/>
                  </a:cubicBez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758;p43">
              <a:extLst>
                <a:ext uri="{FF2B5EF4-FFF2-40B4-BE49-F238E27FC236}">
                  <a16:creationId xmlns:a16="http://schemas.microsoft.com/office/drawing/2014/main" id="{FF411436-617F-4BA1-843B-394B5E95B09F}"/>
                </a:ext>
              </a:extLst>
            </p:cNvPr>
            <p:cNvSpPr/>
            <p:nvPr/>
          </p:nvSpPr>
          <p:spPr>
            <a:xfrm>
              <a:off x="1870056" y="2520976"/>
              <a:ext cx="934885" cy="935034"/>
            </a:xfrm>
            <a:custGeom>
              <a:avLst/>
              <a:gdLst/>
              <a:ahLst/>
              <a:cxnLst/>
              <a:rect l="l" t="t" r="r" b="b"/>
              <a:pathLst>
                <a:path w="7099" h="7100" extrusionOk="0">
                  <a:moveTo>
                    <a:pt x="3550" y="1"/>
                  </a:moveTo>
                  <a:cubicBezTo>
                    <a:pt x="1589" y="1"/>
                    <a:pt x="0" y="1589"/>
                    <a:pt x="0" y="3551"/>
                  </a:cubicBezTo>
                  <a:cubicBezTo>
                    <a:pt x="0" y="5511"/>
                    <a:pt x="1589" y="7099"/>
                    <a:pt x="3550" y="7099"/>
                  </a:cubicBezTo>
                  <a:cubicBezTo>
                    <a:pt x="5510" y="7099"/>
                    <a:pt x="7099" y="5511"/>
                    <a:pt x="7099" y="3551"/>
                  </a:cubicBezTo>
                  <a:cubicBezTo>
                    <a:pt x="7099" y="1589"/>
                    <a:pt x="5510" y="1"/>
                    <a:pt x="355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7150" dist="19050" dir="900000" algn="bl" rotWithShape="0">
                <a:srgbClr val="000000">
                  <a:alpha val="38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759;p43">
              <a:extLst>
                <a:ext uri="{FF2B5EF4-FFF2-40B4-BE49-F238E27FC236}">
                  <a16:creationId xmlns:a16="http://schemas.microsoft.com/office/drawing/2014/main" id="{DD4A4447-3744-7A96-50EA-C1377FEF4326}"/>
                </a:ext>
              </a:extLst>
            </p:cNvPr>
            <p:cNvSpPr/>
            <p:nvPr/>
          </p:nvSpPr>
          <p:spPr>
            <a:xfrm>
              <a:off x="3376618" y="2520976"/>
              <a:ext cx="934885" cy="935034"/>
            </a:xfrm>
            <a:custGeom>
              <a:avLst/>
              <a:gdLst/>
              <a:ahLst/>
              <a:cxnLst/>
              <a:rect l="l" t="t" r="r" b="b"/>
              <a:pathLst>
                <a:path w="7099" h="7100" extrusionOk="0">
                  <a:moveTo>
                    <a:pt x="3550" y="1"/>
                  </a:moveTo>
                  <a:cubicBezTo>
                    <a:pt x="1589" y="1"/>
                    <a:pt x="0" y="1589"/>
                    <a:pt x="0" y="3551"/>
                  </a:cubicBezTo>
                  <a:cubicBezTo>
                    <a:pt x="0" y="5511"/>
                    <a:pt x="1589" y="7099"/>
                    <a:pt x="3550" y="7099"/>
                  </a:cubicBezTo>
                  <a:cubicBezTo>
                    <a:pt x="5510" y="7099"/>
                    <a:pt x="7099" y="5511"/>
                    <a:pt x="7099" y="3551"/>
                  </a:cubicBezTo>
                  <a:cubicBezTo>
                    <a:pt x="7099" y="1589"/>
                    <a:pt x="5510" y="1"/>
                    <a:pt x="355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7150" dist="19050" dir="900000" algn="bl" rotWithShape="0">
                <a:srgbClr val="000000">
                  <a:alpha val="38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760;p43">
              <a:extLst>
                <a:ext uri="{FF2B5EF4-FFF2-40B4-BE49-F238E27FC236}">
                  <a16:creationId xmlns:a16="http://schemas.microsoft.com/office/drawing/2014/main" id="{72ED10A0-2ABF-A9A5-F177-80EC9E34C907}"/>
                </a:ext>
              </a:extLst>
            </p:cNvPr>
            <p:cNvSpPr/>
            <p:nvPr/>
          </p:nvSpPr>
          <p:spPr>
            <a:xfrm>
              <a:off x="4883181" y="2520976"/>
              <a:ext cx="934885" cy="935034"/>
            </a:xfrm>
            <a:custGeom>
              <a:avLst/>
              <a:gdLst/>
              <a:ahLst/>
              <a:cxnLst/>
              <a:rect l="l" t="t" r="r" b="b"/>
              <a:pathLst>
                <a:path w="7099" h="7100" extrusionOk="0">
                  <a:moveTo>
                    <a:pt x="3549" y="1"/>
                  </a:moveTo>
                  <a:cubicBezTo>
                    <a:pt x="1589" y="1"/>
                    <a:pt x="0" y="1589"/>
                    <a:pt x="0" y="3551"/>
                  </a:cubicBezTo>
                  <a:cubicBezTo>
                    <a:pt x="0" y="5511"/>
                    <a:pt x="1589" y="7099"/>
                    <a:pt x="3549" y="7099"/>
                  </a:cubicBezTo>
                  <a:cubicBezTo>
                    <a:pt x="5510" y="7099"/>
                    <a:pt x="7099" y="5511"/>
                    <a:pt x="7099" y="3551"/>
                  </a:cubicBezTo>
                  <a:cubicBezTo>
                    <a:pt x="7099" y="1589"/>
                    <a:pt x="5510" y="1"/>
                    <a:pt x="354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7150" dist="19050" dir="900000" algn="bl" rotWithShape="0">
                <a:srgbClr val="000000">
                  <a:alpha val="38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761;p43">
              <a:extLst>
                <a:ext uri="{FF2B5EF4-FFF2-40B4-BE49-F238E27FC236}">
                  <a16:creationId xmlns:a16="http://schemas.microsoft.com/office/drawing/2014/main" id="{76CCF984-60D1-2C61-83D6-14A4FFE3C159}"/>
                </a:ext>
              </a:extLst>
            </p:cNvPr>
            <p:cNvSpPr/>
            <p:nvPr/>
          </p:nvSpPr>
          <p:spPr>
            <a:xfrm>
              <a:off x="6389479" y="2520976"/>
              <a:ext cx="935148" cy="935034"/>
            </a:xfrm>
            <a:custGeom>
              <a:avLst/>
              <a:gdLst/>
              <a:ahLst/>
              <a:cxnLst/>
              <a:rect l="l" t="t" r="r" b="b"/>
              <a:pathLst>
                <a:path w="7101" h="7100" extrusionOk="0">
                  <a:moveTo>
                    <a:pt x="3551" y="1"/>
                  </a:moveTo>
                  <a:cubicBezTo>
                    <a:pt x="1590" y="1"/>
                    <a:pt x="0" y="1589"/>
                    <a:pt x="0" y="3551"/>
                  </a:cubicBezTo>
                  <a:cubicBezTo>
                    <a:pt x="0" y="5511"/>
                    <a:pt x="1590" y="7099"/>
                    <a:pt x="3551" y="7099"/>
                  </a:cubicBezTo>
                  <a:cubicBezTo>
                    <a:pt x="5511" y="7099"/>
                    <a:pt x="7101" y="5511"/>
                    <a:pt x="7101" y="3551"/>
                  </a:cubicBezTo>
                  <a:cubicBezTo>
                    <a:pt x="7101" y="1589"/>
                    <a:pt x="5511" y="1"/>
                    <a:pt x="355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7150" dist="19050" dir="900000" algn="bl" rotWithShape="0">
                <a:srgbClr val="000000">
                  <a:alpha val="38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" name="Google Shape;1770;p43">
            <a:extLst>
              <a:ext uri="{FF2B5EF4-FFF2-40B4-BE49-F238E27FC236}">
                <a16:creationId xmlns:a16="http://schemas.microsoft.com/office/drawing/2014/main" id="{A7169ED6-3103-D574-FE91-78BCFBBE4558}"/>
              </a:ext>
            </a:extLst>
          </p:cNvPr>
          <p:cNvGrpSpPr/>
          <p:nvPr/>
        </p:nvGrpSpPr>
        <p:grpSpPr>
          <a:xfrm>
            <a:off x="4835383" y="3464691"/>
            <a:ext cx="489053" cy="489057"/>
            <a:chOff x="-64774725" y="1916550"/>
            <a:chExt cx="319000" cy="314400"/>
          </a:xfrm>
          <a:solidFill>
            <a:schemeClr val="tx1"/>
          </a:solidFill>
        </p:grpSpPr>
        <p:sp>
          <p:nvSpPr>
            <p:cNvPr id="19" name="Google Shape;1771;p43">
              <a:extLst>
                <a:ext uri="{FF2B5EF4-FFF2-40B4-BE49-F238E27FC236}">
                  <a16:creationId xmlns:a16="http://schemas.microsoft.com/office/drawing/2014/main" id="{2D4D07C7-5294-9CBC-4BAF-17455858C858}"/>
                </a:ext>
              </a:extLst>
            </p:cNvPr>
            <p:cNvSpPr/>
            <p:nvPr/>
          </p:nvSpPr>
          <p:spPr>
            <a:xfrm>
              <a:off x="-64774725" y="1916550"/>
              <a:ext cx="319000" cy="314400"/>
            </a:xfrm>
            <a:custGeom>
              <a:avLst/>
              <a:gdLst/>
              <a:ahLst/>
              <a:cxnLst/>
              <a:rect l="l" t="t" r="r" b="b"/>
              <a:pathLst>
                <a:path w="12760" h="12576" extrusionOk="0">
                  <a:moveTo>
                    <a:pt x="11436" y="856"/>
                  </a:moveTo>
                  <a:cubicBezTo>
                    <a:pt x="11562" y="856"/>
                    <a:pt x="11657" y="888"/>
                    <a:pt x="11783" y="951"/>
                  </a:cubicBezTo>
                  <a:cubicBezTo>
                    <a:pt x="11877" y="1077"/>
                    <a:pt x="11940" y="1203"/>
                    <a:pt x="11909" y="1329"/>
                  </a:cubicBezTo>
                  <a:cubicBezTo>
                    <a:pt x="11814" y="2431"/>
                    <a:pt x="11562" y="3440"/>
                    <a:pt x="11090" y="4416"/>
                  </a:cubicBezTo>
                  <a:lnTo>
                    <a:pt x="8317" y="1675"/>
                  </a:lnTo>
                  <a:cubicBezTo>
                    <a:pt x="9263" y="1234"/>
                    <a:pt x="10334" y="951"/>
                    <a:pt x="11436" y="856"/>
                  </a:cubicBezTo>
                  <a:close/>
                  <a:moveTo>
                    <a:pt x="3781" y="4542"/>
                  </a:moveTo>
                  <a:lnTo>
                    <a:pt x="3781" y="4542"/>
                  </a:lnTo>
                  <a:cubicBezTo>
                    <a:pt x="3529" y="4983"/>
                    <a:pt x="3245" y="5456"/>
                    <a:pt x="3056" y="5960"/>
                  </a:cubicBezTo>
                  <a:cubicBezTo>
                    <a:pt x="2878" y="5949"/>
                    <a:pt x="2699" y="5942"/>
                    <a:pt x="2522" y="5942"/>
                  </a:cubicBezTo>
                  <a:cubicBezTo>
                    <a:pt x="2167" y="5942"/>
                    <a:pt x="1817" y="5970"/>
                    <a:pt x="1481" y="6054"/>
                  </a:cubicBezTo>
                  <a:cubicBezTo>
                    <a:pt x="1544" y="5928"/>
                    <a:pt x="1670" y="5802"/>
                    <a:pt x="1733" y="5739"/>
                  </a:cubicBezTo>
                  <a:cubicBezTo>
                    <a:pt x="2331" y="5141"/>
                    <a:pt x="2993" y="4731"/>
                    <a:pt x="3781" y="4542"/>
                  </a:cubicBezTo>
                  <a:close/>
                  <a:moveTo>
                    <a:pt x="7561" y="2022"/>
                  </a:moveTo>
                  <a:lnTo>
                    <a:pt x="10680" y="5141"/>
                  </a:lnTo>
                  <a:cubicBezTo>
                    <a:pt x="9546" y="7157"/>
                    <a:pt x="7687" y="8669"/>
                    <a:pt x="5419" y="9331"/>
                  </a:cubicBezTo>
                  <a:lnTo>
                    <a:pt x="3403" y="7346"/>
                  </a:lnTo>
                  <a:cubicBezTo>
                    <a:pt x="4064" y="5109"/>
                    <a:pt x="5576" y="3219"/>
                    <a:pt x="7561" y="2022"/>
                  </a:cubicBezTo>
                  <a:close/>
                  <a:moveTo>
                    <a:pt x="2899" y="8008"/>
                  </a:moveTo>
                  <a:lnTo>
                    <a:pt x="4789" y="9898"/>
                  </a:lnTo>
                  <a:lnTo>
                    <a:pt x="4316" y="10623"/>
                  </a:lnTo>
                  <a:lnTo>
                    <a:pt x="2142" y="8449"/>
                  </a:lnTo>
                  <a:lnTo>
                    <a:pt x="2899" y="8008"/>
                  </a:lnTo>
                  <a:close/>
                  <a:moveTo>
                    <a:pt x="2363" y="9867"/>
                  </a:moveTo>
                  <a:lnTo>
                    <a:pt x="2899" y="10371"/>
                  </a:lnTo>
                  <a:cubicBezTo>
                    <a:pt x="2741" y="10497"/>
                    <a:pt x="2520" y="10654"/>
                    <a:pt x="2300" y="10780"/>
                  </a:cubicBezTo>
                  <a:cubicBezTo>
                    <a:pt x="1985" y="10969"/>
                    <a:pt x="1733" y="11095"/>
                    <a:pt x="1638" y="11127"/>
                  </a:cubicBezTo>
                  <a:cubicBezTo>
                    <a:pt x="1701" y="10969"/>
                    <a:pt x="1796" y="10780"/>
                    <a:pt x="1985" y="10465"/>
                  </a:cubicBezTo>
                  <a:cubicBezTo>
                    <a:pt x="2142" y="10213"/>
                    <a:pt x="2268" y="10024"/>
                    <a:pt x="2363" y="9867"/>
                  </a:cubicBezTo>
                  <a:close/>
                  <a:moveTo>
                    <a:pt x="8191" y="8984"/>
                  </a:moveTo>
                  <a:lnTo>
                    <a:pt x="8191" y="8984"/>
                  </a:lnTo>
                  <a:cubicBezTo>
                    <a:pt x="7971" y="9867"/>
                    <a:pt x="7467" y="10686"/>
                    <a:pt x="6711" y="11284"/>
                  </a:cubicBezTo>
                  <a:cubicBezTo>
                    <a:pt x="6837" y="10749"/>
                    <a:pt x="6837" y="10245"/>
                    <a:pt x="6774" y="9741"/>
                  </a:cubicBezTo>
                  <a:cubicBezTo>
                    <a:pt x="7309" y="9551"/>
                    <a:pt x="7782" y="9268"/>
                    <a:pt x="8191" y="8984"/>
                  </a:cubicBezTo>
                  <a:close/>
                  <a:moveTo>
                    <a:pt x="11509" y="1"/>
                  </a:moveTo>
                  <a:cubicBezTo>
                    <a:pt x="11474" y="1"/>
                    <a:pt x="11440" y="2"/>
                    <a:pt x="11405" y="6"/>
                  </a:cubicBezTo>
                  <a:cubicBezTo>
                    <a:pt x="10365" y="100"/>
                    <a:pt x="9389" y="321"/>
                    <a:pt x="8412" y="730"/>
                  </a:cubicBezTo>
                  <a:cubicBezTo>
                    <a:pt x="7498" y="1077"/>
                    <a:pt x="6616" y="1644"/>
                    <a:pt x="5797" y="2274"/>
                  </a:cubicBezTo>
                  <a:cubicBezTo>
                    <a:pt x="5324" y="2652"/>
                    <a:pt x="4852" y="3093"/>
                    <a:pt x="4474" y="3566"/>
                  </a:cubicBezTo>
                  <a:cubicBezTo>
                    <a:pt x="3245" y="3629"/>
                    <a:pt x="2048" y="4196"/>
                    <a:pt x="1166" y="5109"/>
                  </a:cubicBezTo>
                  <a:cubicBezTo>
                    <a:pt x="725" y="5519"/>
                    <a:pt x="378" y="6054"/>
                    <a:pt x="95" y="6590"/>
                  </a:cubicBezTo>
                  <a:cubicBezTo>
                    <a:pt x="0" y="6748"/>
                    <a:pt x="63" y="6937"/>
                    <a:pt x="158" y="7063"/>
                  </a:cubicBezTo>
                  <a:cubicBezTo>
                    <a:pt x="252" y="7157"/>
                    <a:pt x="378" y="7189"/>
                    <a:pt x="441" y="7189"/>
                  </a:cubicBezTo>
                  <a:cubicBezTo>
                    <a:pt x="536" y="7189"/>
                    <a:pt x="567" y="7189"/>
                    <a:pt x="630" y="7157"/>
                  </a:cubicBezTo>
                  <a:cubicBezTo>
                    <a:pt x="1198" y="6873"/>
                    <a:pt x="1842" y="6743"/>
                    <a:pt x="2471" y="6743"/>
                  </a:cubicBezTo>
                  <a:cubicBezTo>
                    <a:pt x="2540" y="6743"/>
                    <a:pt x="2609" y="6744"/>
                    <a:pt x="2678" y="6748"/>
                  </a:cubicBezTo>
                  <a:cubicBezTo>
                    <a:pt x="2647" y="6905"/>
                    <a:pt x="2615" y="7031"/>
                    <a:pt x="2584" y="7189"/>
                  </a:cubicBezTo>
                  <a:lnTo>
                    <a:pt x="1229" y="7976"/>
                  </a:lnTo>
                  <a:cubicBezTo>
                    <a:pt x="1008" y="8134"/>
                    <a:pt x="945" y="8449"/>
                    <a:pt x="1166" y="8606"/>
                  </a:cubicBezTo>
                  <a:lnTo>
                    <a:pt x="1733" y="9173"/>
                  </a:lnTo>
                  <a:cubicBezTo>
                    <a:pt x="1544" y="9425"/>
                    <a:pt x="1323" y="9772"/>
                    <a:pt x="1103" y="10119"/>
                  </a:cubicBezTo>
                  <a:cubicBezTo>
                    <a:pt x="945" y="10465"/>
                    <a:pt x="788" y="10717"/>
                    <a:pt x="725" y="10906"/>
                  </a:cubicBezTo>
                  <a:cubicBezTo>
                    <a:pt x="599" y="11316"/>
                    <a:pt x="630" y="11599"/>
                    <a:pt x="851" y="11788"/>
                  </a:cubicBezTo>
                  <a:cubicBezTo>
                    <a:pt x="981" y="11918"/>
                    <a:pt x="1144" y="11961"/>
                    <a:pt x="1320" y="11961"/>
                  </a:cubicBezTo>
                  <a:cubicBezTo>
                    <a:pt x="1443" y="11961"/>
                    <a:pt x="1572" y="11940"/>
                    <a:pt x="1701" y="11914"/>
                  </a:cubicBezTo>
                  <a:cubicBezTo>
                    <a:pt x="1953" y="11820"/>
                    <a:pt x="2174" y="11694"/>
                    <a:pt x="2489" y="11505"/>
                  </a:cubicBezTo>
                  <a:cubicBezTo>
                    <a:pt x="2836" y="11316"/>
                    <a:pt x="3151" y="11095"/>
                    <a:pt x="3434" y="10875"/>
                  </a:cubicBezTo>
                  <a:lnTo>
                    <a:pt x="4033" y="11473"/>
                  </a:lnTo>
                  <a:cubicBezTo>
                    <a:pt x="4116" y="11557"/>
                    <a:pt x="4225" y="11597"/>
                    <a:pt x="4330" y="11597"/>
                  </a:cubicBezTo>
                  <a:cubicBezTo>
                    <a:pt x="4464" y="11597"/>
                    <a:pt x="4593" y="11533"/>
                    <a:pt x="4663" y="11410"/>
                  </a:cubicBezTo>
                  <a:lnTo>
                    <a:pt x="5450" y="10056"/>
                  </a:lnTo>
                  <a:cubicBezTo>
                    <a:pt x="5608" y="10024"/>
                    <a:pt x="5734" y="9993"/>
                    <a:pt x="5892" y="9930"/>
                  </a:cubicBezTo>
                  <a:lnTo>
                    <a:pt x="5892" y="9930"/>
                  </a:lnTo>
                  <a:cubicBezTo>
                    <a:pt x="5923" y="10591"/>
                    <a:pt x="5797" y="11316"/>
                    <a:pt x="5482" y="11977"/>
                  </a:cubicBezTo>
                  <a:cubicBezTo>
                    <a:pt x="5419" y="12135"/>
                    <a:pt x="5450" y="12324"/>
                    <a:pt x="5576" y="12450"/>
                  </a:cubicBezTo>
                  <a:cubicBezTo>
                    <a:pt x="5639" y="12534"/>
                    <a:pt x="5759" y="12576"/>
                    <a:pt x="5878" y="12576"/>
                  </a:cubicBezTo>
                  <a:cubicBezTo>
                    <a:pt x="5937" y="12576"/>
                    <a:pt x="5997" y="12565"/>
                    <a:pt x="6049" y="12544"/>
                  </a:cubicBezTo>
                  <a:cubicBezTo>
                    <a:pt x="6585" y="12261"/>
                    <a:pt x="7089" y="11914"/>
                    <a:pt x="7530" y="11473"/>
                  </a:cubicBezTo>
                  <a:cubicBezTo>
                    <a:pt x="8443" y="10560"/>
                    <a:pt x="8979" y="9394"/>
                    <a:pt x="9074" y="8165"/>
                  </a:cubicBezTo>
                  <a:cubicBezTo>
                    <a:pt x="9546" y="7756"/>
                    <a:pt x="9987" y="7346"/>
                    <a:pt x="10365" y="6811"/>
                  </a:cubicBezTo>
                  <a:cubicBezTo>
                    <a:pt x="11027" y="5991"/>
                    <a:pt x="11562" y="5141"/>
                    <a:pt x="11940" y="4227"/>
                  </a:cubicBezTo>
                  <a:cubicBezTo>
                    <a:pt x="12350" y="3282"/>
                    <a:pt x="12571" y="2242"/>
                    <a:pt x="12665" y="1234"/>
                  </a:cubicBezTo>
                  <a:cubicBezTo>
                    <a:pt x="12760" y="1014"/>
                    <a:pt x="12665" y="636"/>
                    <a:pt x="12382" y="384"/>
                  </a:cubicBezTo>
                  <a:cubicBezTo>
                    <a:pt x="12126" y="128"/>
                    <a:pt x="11820" y="1"/>
                    <a:pt x="115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772;p43">
              <a:extLst>
                <a:ext uri="{FF2B5EF4-FFF2-40B4-BE49-F238E27FC236}">
                  <a16:creationId xmlns:a16="http://schemas.microsoft.com/office/drawing/2014/main" id="{89492DAC-EAC6-1FC1-A8E0-89AE2AC1D90A}"/>
                </a:ext>
              </a:extLst>
            </p:cNvPr>
            <p:cNvSpPr/>
            <p:nvPr/>
          </p:nvSpPr>
          <p:spPr>
            <a:xfrm>
              <a:off x="-64636900" y="2010600"/>
              <a:ext cx="89800" cy="82525"/>
            </a:xfrm>
            <a:custGeom>
              <a:avLst/>
              <a:gdLst/>
              <a:ahLst/>
              <a:cxnLst/>
              <a:rect l="l" t="t" r="r" b="b"/>
              <a:pathLst>
                <a:path w="3592" h="3301" extrusionOk="0">
                  <a:moveTo>
                    <a:pt x="1828" y="827"/>
                  </a:moveTo>
                  <a:cubicBezTo>
                    <a:pt x="2048" y="827"/>
                    <a:pt x="2269" y="906"/>
                    <a:pt x="2426" y="1064"/>
                  </a:cubicBezTo>
                  <a:cubicBezTo>
                    <a:pt x="2741" y="1410"/>
                    <a:pt x="2741" y="1914"/>
                    <a:pt x="2426" y="2229"/>
                  </a:cubicBezTo>
                  <a:cubicBezTo>
                    <a:pt x="2269" y="2387"/>
                    <a:pt x="2048" y="2466"/>
                    <a:pt x="1828" y="2466"/>
                  </a:cubicBezTo>
                  <a:cubicBezTo>
                    <a:pt x="1607" y="2466"/>
                    <a:pt x="1387" y="2387"/>
                    <a:pt x="1229" y="2229"/>
                  </a:cubicBezTo>
                  <a:cubicBezTo>
                    <a:pt x="914" y="1914"/>
                    <a:pt x="914" y="1379"/>
                    <a:pt x="1229" y="1064"/>
                  </a:cubicBezTo>
                  <a:cubicBezTo>
                    <a:pt x="1387" y="906"/>
                    <a:pt x="1607" y="827"/>
                    <a:pt x="1828" y="827"/>
                  </a:cubicBezTo>
                  <a:close/>
                  <a:moveTo>
                    <a:pt x="1820" y="0"/>
                  </a:moveTo>
                  <a:cubicBezTo>
                    <a:pt x="1402" y="0"/>
                    <a:pt x="977" y="166"/>
                    <a:pt x="631" y="497"/>
                  </a:cubicBezTo>
                  <a:cubicBezTo>
                    <a:pt x="0" y="1127"/>
                    <a:pt x="0" y="2198"/>
                    <a:pt x="631" y="2828"/>
                  </a:cubicBezTo>
                  <a:cubicBezTo>
                    <a:pt x="946" y="3143"/>
                    <a:pt x="1371" y="3301"/>
                    <a:pt x="1796" y="3301"/>
                  </a:cubicBezTo>
                  <a:cubicBezTo>
                    <a:pt x="2222" y="3301"/>
                    <a:pt x="2647" y="3143"/>
                    <a:pt x="2962" y="2828"/>
                  </a:cubicBezTo>
                  <a:cubicBezTo>
                    <a:pt x="3592" y="2198"/>
                    <a:pt x="3592" y="1127"/>
                    <a:pt x="2962" y="497"/>
                  </a:cubicBezTo>
                  <a:cubicBezTo>
                    <a:pt x="2647" y="166"/>
                    <a:pt x="2237" y="0"/>
                    <a:pt x="182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" name="Google Shape;1773;p43">
            <a:extLst>
              <a:ext uri="{FF2B5EF4-FFF2-40B4-BE49-F238E27FC236}">
                <a16:creationId xmlns:a16="http://schemas.microsoft.com/office/drawing/2014/main" id="{C07B71C7-C00C-FC14-B624-1A6CA8BFF67B}"/>
              </a:ext>
            </a:extLst>
          </p:cNvPr>
          <p:cNvGrpSpPr/>
          <p:nvPr/>
        </p:nvGrpSpPr>
        <p:grpSpPr>
          <a:xfrm>
            <a:off x="3255610" y="3464701"/>
            <a:ext cx="489053" cy="489037"/>
            <a:chOff x="-64401400" y="1914475"/>
            <a:chExt cx="319000" cy="317275"/>
          </a:xfrm>
          <a:solidFill>
            <a:schemeClr val="tx1"/>
          </a:solidFill>
        </p:grpSpPr>
        <p:sp>
          <p:nvSpPr>
            <p:cNvPr id="22" name="Google Shape;1774;p43">
              <a:extLst>
                <a:ext uri="{FF2B5EF4-FFF2-40B4-BE49-F238E27FC236}">
                  <a16:creationId xmlns:a16="http://schemas.microsoft.com/office/drawing/2014/main" id="{B3AA8C35-35D0-88DF-C216-F59DFA8AB5A8}"/>
                </a:ext>
              </a:extLst>
            </p:cNvPr>
            <p:cNvSpPr/>
            <p:nvPr/>
          </p:nvSpPr>
          <p:spPr>
            <a:xfrm>
              <a:off x="-64401400" y="1914475"/>
              <a:ext cx="319000" cy="317275"/>
            </a:xfrm>
            <a:custGeom>
              <a:avLst/>
              <a:gdLst/>
              <a:ahLst/>
              <a:cxnLst/>
              <a:rect l="l" t="t" r="r" b="b"/>
              <a:pathLst>
                <a:path w="12760" h="12691" extrusionOk="0">
                  <a:moveTo>
                    <a:pt x="4726" y="1317"/>
                  </a:moveTo>
                  <a:lnTo>
                    <a:pt x="4726" y="2703"/>
                  </a:lnTo>
                  <a:cubicBezTo>
                    <a:pt x="4663" y="2735"/>
                    <a:pt x="4600" y="2829"/>
                    <a:pt x="4569" y="2861"/>
                  </a:cubicBezTo>
                  <a:lnTo>
                    <a:pt x="4065" y="3554"/>
                  </a:lnTo>
                  <a:cubicBezTo>
                    <a:pt x="3970" y="3176"/>
                    <a:pt x="3907" y="2703"/>
                    <a:pt x="3907" y="2388"/>
                  </a:cubicBezTo>
                  <a:cubicBezTo>
                    <a:pt x="3876" y="1947"/>
                    <a:pt x="3970" y="1632"/>
                    <a:pt x="4222" y="1475"/>
                  </a:cubicBezTo>
                  <a:cubicBezTo>
                    <a:pt x="4348" y="1349"/>
                    <a:pt x="4537" y="1317"/>
                    <a:pt x="4726" y="1317"/>
                  </a:cubicBezTo>
                  <a:close/>
                  <a:moveTo>
                    <a:pt x="7046" y="813"/>
                  </a:moveTo>
                  <a:cubicBezTo>
                    <a:pt x="7507" y="813"/>
                    <a:pt x="7937" y="916"/>
                    <a:pt x="8286" y="1128"/>
                  </a:cubicBezTo>
                  <a:cubicBezTo>
                    <a:pt x="8759" y="1412"/>
                    <a:pt x="8979" y="1821"/>
                    <a:pt x="8948" y="2420"/>
                  </a:cubicBezTo>
                  <a:cubicBezTo>
                    <a:pt x="8948" y="2703"/>
                    <a:pt x="8853" y="3113"/>
                    <a:pt x="8790" y="3554"/>
                  </a:cubicBezTo>
                  <a:lnTo>
                    <a:pt x="8286" y="2861"/>
                  </a:lnTo>
                  <a:cubicBezTo>
                    <a:pt x="8066" y="2609"/>
                    <a:pt x="7814" y="2451"/>
                    <a:pt x="7499" y="2451"/>
                  </a:cubicBezTo>
                  <a:lnTo>
                    <a:pt x="5514" y="2451"/>
                  </a:lnTo>
                  <a:lnTo>
                    <a:pt x="5514" y="1160"/>
                  </a:lnTo>
                  <a:cubicBezTo>
                    <a:pt x="6020" y="931"/>
                    <a:pt x="6551" y="813"/>
                    <a:pt x="7046" y="813"/>
                  </a:cubicBezTo>
                  <a:close/>
                  <a:moveTo>
                    <a:pt x="7530" y="3334"/>
                  </a:moveTo>
                  <a:cubicBezTo>
                    <a:pt x="7562" y="3334"/>
                    <a:pt x="7593" y="3365"/>
                    <a:pt x="7656" y="3365"/>
                  </a:cubicBezTo>
                  <a:lnTo>
                    <a:pt x="8601" y="4657"/>
                  </a:lnTo>
                  <a:cubicBezTo>
                    <a:pt x="8444" y="5917"/>
                    <a:pt x="7688" y="7177"/>
                    <a:pt x="6427" y="7177"/>
                  </a:cubicBezTo>
                  <a:cubicBezTo>
                    <a:pt x="5167" y="7177"/>
                    <a:pt x="4411" y="5980"/>
                    <a:pt x="4254" y="4657"/>
                  </a:cubicBezTo>
                  <a:lnTo>
                    <a:pt x="5199" y="3365"/>
                  </a:lnTo>
                  <a:cubicBezTo>
                    <a:pt x="5230" y="3334"/>
                    <a:pt x="5293" y="3334"/>
                    <a:pt x="5325" y="3334"/>
                  </a:cubicBezTo>
                  <a:close/>
                  <a:moveTo>
                    <a:pt x="5199" y="7681"/>
                  </a:moveTo>
                  <a:cubicBezTo>
                    <a:pt x="5608" y="7902"/>
                    <a:pt x="5986" y="8028"/>
                    <a:pt x="6427" y="8028"/>
                  </a:cubicBezTo>
                  <a:cubicBezTo>
                    <a:pt x="6869" y="8028"/>
                    <a:pt x="7310" y="7902"/>
                    <a:pt x="7688" y="7713"/>
                  </a:cubicBezTo>
                  <a:lnTo>
                    <a:pt x="7688" y="7807"/>
                  </a:lnTo>
                  <a:cubicBezTo>
                    <a:pt x="7688" y="8028"/>
                    <a:pt x="7719" y="8185"/>
                    <a:pt x="7814" y="8343"/>
                  </a:cubicBezTo>
                  <a:lnTo>
                    <a:pt x="6427" y="9634"/>
                  </a:lnTo>
                  <a:lnTo>
                    <a:pt x="5073" y="8280"/>
                  </a:lnTo>
                  <a:cubicBezTo>
                    <a:pt x="5167" y="8122"/>
                    <a:pt x="5199" y="7965"/>
                    <a:pt x="5199" y="7776"/>
                  </a:cubicBezTo>
                  <a:lnTo>
                    <a:pt x="5199" y="7681"/>
                  </a:lnTo>
                  <a:close/>
                  <a:moveTo>
                    <a:pt x="4537" y="8878"/>
                  </a:moveTo>
                  <a:lnTo>
                    <a:pt x="5829" y="10170"/>
                  </a:lnTo>
                  <a:lnTo>
                    <a:pt x="5230" y="10769"/>
                  </a:lnTo>
                  <a:lnTo>
                    <a:pt x="4065" y="9036"/>
                  </a:lnTo>
                  <a:cubicBezTo>
                    <a:pt x="4222" y="9036"/>
                    <a:pt x="4380" y="9004"/>
                    <a:pt x="4537" y="8878"/>
                  </a:cubicBezTo>
                  <a:close/>
                  <a:moveTo>
                    <a:pt x="8318" y="8878"/>
                  </a:moveTo>
                  <a:cubicBezTo>
                    <a:pt x="8475" y="8973"/>
                    <a:pt x="8633" y="9036"/>
                    <a:pt x="8790" y="9036"/>
                  </a:cubicBezTo>
                  <a:lnTo>
                    <a:pt x="7593" y="10769"/>
                  </a:lnTo>
                  <a:lnTo>
                    <a:pt x="7026" y="10170"/>
                  </a:lnTo>
                  <a:lnTo>
                    <a:pt x="8318" y="8878"/>
                  </a:lnTo>
                  <a:close/>
                  <a:moveTo>
                    <a:pt x="10460" y="9067"/>
                  </a:moveTo>
                  <a:cubicBezTo>
                    <a:pt x="11279" y="9067"/>
                    <a:pt x="11941" y="9760"/>
                    <a:pt x="11941" y="10580"/>
                  </a:cubicBezTo>
                  <a:lnTo>
                    <a:pt x="11941" y="11840"/>
                  </a:lnTo>
                  <a:lnTo>
                    <a:pt x="7814" y="11840"/>
                  </a:lnTo>
                  <a:cubicBezTo>
                    <a:pt x="7908" y="11808"/>
                    <a:pt x="8003" y="11745"/>
                    <a:pt x="8034" y="11682"/>
                  </a:cubicBezTo>
                  <a:lnTo>
                    <a:pt x="9798" y="9067"/>
                  </a:lnTo>
                  <a:close/>
                  <a:moveTo>
                    <a:pt x="3088" y="9067"/>
                  </a:moveTo>
                  <a:lnTo>
                    <a:pt x="4852" y="11651"/>
                  </a:lnTo>
                  <a:cubicBezTo>
                    <a:pt x="4915" y="11745"/>
                    <a:pt x="5041" y="11808"/>
                    <a:pt x="5167" y="11840"/>
                  </a:cubicBezTo>
                  <a:lnTo>
                    <a:pt x="5199" y="11840"/>
                  </a:lnTo>
                  <a:cubicBezTo>
                    <a:pt x="5325" y="11840"/>
                    <a:pt x="5419" y="11808"/>
                    <a:pt x="5482" y="11714"/>
                  </a:cubicBezTo>
                  <a:lnTo>
                    <a:pt x="6427" y="10769"/>
                  </a:lnTo>
                  <a:lnTo>
                    <a:pt x="7404" y="11745"/>
                  </a:lnTo>
                  <a:cubicBezTo>
                    <a:pt x="7436" y="11777"/>
                    <a:pt x="7530" y="11840"/>
                    <a:pt x="7593" y="11871"/>
                  </a:cubicBezTo>
                  <a:lnTo>
                    <a:pt x="914" y="11871"/>
                  </a:lnTo>
                  <a:lnTo>
                    <a:pt x="914" y="11840"/>
                  </a:lnTo>
                  <a:lnTo>
                    <a:pt x="914" y="10580"/>
                  </a:lnTo>
                  <a:cubicBezTo>
                    <a:pt x="914" y="9760"/>
                    <a:pt x="1576" y="9067"/>
                    <a:pt x="2395" y="9067"/>
                  </a:cubicBezTo>
                  <a:close/>
                  <a:moveTo>
                    <a:pt x="7043" y="1"/>
                  </a:moveTo>
                  <a:cubicBezTo>
                    <a:pt x="6380" y="1"/>
                    <a:pt x="5673" y="166"/>
                    <a:pt x="5010" y="498"/>
                  </a:cubicBezTo>
                  <a:cubicBezTo>
                    <a:pt x="4898" y="477"/>
                    <a:pt x="4788" y="467"/>
                    <a:pt x="4680" y="467"/>
                  </a:cubicBezTo>
                  <a:cubicBezTo>
                    <a:pt x="4300" y="467"/>
                    <a:pt x="3942" y="592"/>
                    <a:pt x="3624" y="813"/>
                  </a:cubicBezTo>
                  <a:cubicBezTo>
                    <a:pt x="3308" y="1034"/>
                    <a:pt x="2962" y="1506"/>
                    <a:pt x="2962" y="2388"/>
                  </a:cubicBezTo>
                  <a:cubicBezTo>
                    <a:pt x="2962" y="3144"/>
                    <a:pt x="3277" y="4405"/>
                    <a:pt x="3340" y="4625"/>
                  </a:cubicBezTo>
                  <a:cubicBezTo>
                    <a:pt x="3466" y="5570"/>
                    <a:pt x="3781" y="6389"/>
                    <a:pt x="4285" y="6988"/>
                  </a:cubicBezTo>
                  <a:lnTo>
                    <a:pt x="4285" y="7744"/>
                  </a:lnTo>
                  <a:cubicBezTo>
                    <a:pt x="4285" y="8028"/>
                    <a:pt x="4065" y="8248"/>
                    <a:pt x="3781" y="8248"/>
                  </a:cubicBezTo>
                  <a:lnTo>
                    <a:pt x="2332" y="8248"/>
                  </a:lnTo>
                  <a:cubicBezTo>
                    <a:pt x="1072" y="8248"/>
                    <a:pt x="0" y="9288"/>
                    <a:pt x="0" y="10580"/>
                  </a:cubicBezTo>
                  <a:lnTo>
                    <a:pt x="0" y="12281"/>
                  </a:lnTo>
                  <a:cubicBezTo>
                    <a:pt x="0" y="12501"/>
                    <a:pt x="189" y="12690"/>
                    <a:pt x="410" y="12690"/>
                  </a:cubicBezTo>
                  <a:lnTo>
                    <a:pt x="12256" y="12690"/>
                  </a:lnTo>
                  <a:cubicBezTo>
                    <a:pt x="12508" y="12690"/>
                    <a:pt x="12697" y="12501"/>
                    <a:pt x="12697" y="12281"/>
                  </a:cubicBezTo>
                  <a:lnTo>
                    <a:pt x="12697" y="10580"/>
                  </a:lnTo>
                  <a:cubicBezTo>
                    <a:pt x="12760" y="9319"/>
                    <a:pt x="11689" y="8248"/>
                    <a:pt x="10429" y="8248"/>
                  </a:cubicBezTo>
                  <a:lnTo>
                    <a:pt x="8979" y="8248"/>
                  </a:lnTo>
                  <a:cubicBezTo>
                    <a:pt x="8696" y="8248"/>
                    <a:pt x="8475" y="8028"/>
                    <a:pt x="8475" y="7744"/>
                  </a:cubicBezTo>
                  <a:lnTo>
                    <a:pt x="8475" y="6957"/>
                  </a:lnTo>
                  <a:cubicBezTo>
                    <a:pt x="8979" y="6358"/>
                    <a:pt x="9294" y="5539"/>
                    <a:pt x="9389" y="4625"/>
                  </a:cubicBezTo>
                  <a:cubicBezTo>
                    <a:pt x="9546" y="4121"/>
                    <a:pt x="9735" y="3050"/>
                    <a:pt x="9767" y="2420"/>
                  </a:cubicBezTo>
                  <a:cubicBezTo>
                    <a:pt x="9767" y="1538"/>
                    <a:pt x="9420" y="845"/>
                    <a:pt x="8664" y="404"/>
                  </a:cubicBezTo>
                  <a:cubicBezTo>
                    <a:pt x="8202" y="135"/>
                    <a:pt x="7640" y="1"/>
                    <a:pt x="704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775;p43">
              <a:extLst>
                <a:ext uri="{FF2B5EF4-FFF2-40B4-BE49-F238E27FC236}">
                  <a16:creationId xmlns:a16="http://schemas.microsoft.com/office/drawing/2014/main" id="{FF11A960-457F-A879-3535-B4FFB3DA7E6E}"/>
                </a:ext>
              </a:extLst>
            </p:cNvPr>
            <p:cNvSpPr/>
            <p:nvPr/>
          </p:nvSpPr>
          <p:spPr>
            <a:xfrm>
              <a:off x="-64172200" y="2175800"/>
              <a:ext cx="48850" cy="22075"/>
            </a:xfrm>
            <a:custGeom>
              <a:avLst/>
              <a:gdLst/>
              <a:ahLst/>
              <a:cxnLst/>
              <a:rect l="l" t="t" r="r" b="b"/>
              <a:pathLst>
                <a:path w="1954" h="883" extrusionOk="0">
                  <a:moveTo>
                    <a:pt x="410" y="1"/>
                  </a:moveTo>
                  <a:cubicBezTo>
                    <a:pt x="158" y="1"/>
                    <a:pt x="0" y="190"/>
                    <a:pt x="0" y="442"/>
                  </a:cubicBezTo>
                  <a:cubicBezTo>
                    <a:pt x="0" y="662"/>
                    <a:pt x="221" y="883"/>
                    <a:pt x="410" y="883"/>
                  </a:cubicBezTo>
                  <a:lnTo>
                    <a:pt x="1513" y="883"/>
                  </a:lnTo>
                  <a:cubicBezTo>
                    <a:pt x="1765" y="883"/>
                    <a:pt x="1891" y="662"/>
                    <a:pt x="1891" y="442"/>
                  </a:cubicBezTo>
                  <a:cubicBezTo>
                    <a:pt x="1954" y="190"/>
                    <a:pt x="1733" y="1"/>
                    <a:pt x="151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1776;p43">
              <a:extLst>
                <a:ext uri="{FF2B5EF4-FFF2-40B4-BE49-F238E27FC236}">
                  <a16:creationId xmlns:a16="http://schemas.microsoft.com/office/drawing/2014/main" id="{832F2EE4-4E96-EE82-F4AF-526D8090CA56}"/>
                </a:ext>
              </a:extLst>
            </p:cNvPr>
            <p:cNvSpPr/>
            <p:nvPr/>
          </p:nvSpPr>
          <p:spPr>
            <a:xfrm>
              <a:off x="-64212375" y="2210450"/>
              <a:ext cx="5525" cy="25"/>
            </a:xfrm>
            <a:custGeom>
              <a:avLst/>
              <a:gdLst/>
              <a:ahLst/>
              <a:cxnLst/>
              <a:rect l="l" t="t" r="r" b="b"/>
              <a:pathLst>
                <a:path w="221" h="1" extrusionOk="0">
                  <a:moveTo>
                    <a:pt x="1" y="1"/>
                  </a:moveTo>
                  <a:lnTo>
                    <a:pt x="221" y="1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" name="Google Shape;1777;p43">
            <a:extLst>
              <a:ext uri="{FF2B5EF4-FFF2-40B4-BE49-F238E27FC236}">
                <a16:creationId xmlns:a16="http://schemas.microsoft.com/office/drawing/2014/main" id="{DBAC2B6D-1BE4-10D8-FB22-C88343CAADD2}"/>
              </a:ext>
            </a:extLst>
          </p:cNvPr>
          <p:cNvGrpSpPr/>
          <p:nvPr/>
        </p:nvGrpSpPr>
        <p:grpSpPr>
          <a:xfrm>
            <a:off x="1663512" y="3483034"/>
            <a:ext cx="489066" cy="452369"/>
            <a:chOff x="-62518200" y="2692475"/>
            <a:chExt cx="318225" cy="289100"/>
          </a:xfrm>
          <a:solidFill>
            <a:schemeClr val="tx1"/>
          </a:solidFill>
        </p:grpSpPr>
        <p:sp>
          <p:nvSpPr>
            <p:cNvPr id="26" name="Google Shape;1778;p43">
              <a:extLst>
                <a:ext uri="{FF2B5EF4-FFF2-40B4-BE49-F238E27FC236}">
                  <a16:creationId xmlns:a16="http://schemas.microsoft.com/office/drawing/2014/main" id="{D93498B5-0209-31AA-380D-7CC04E6DA063}"/>
                </a:ext>
              </a:extLst>
            </p:cNvPr>
            <p:cNvSpPr/>
            <p:nvPr/>
          </p:nvSpPr>
          <p:spPr>
            <a:xfrm>
              <a:off x="-62518200" y="2692475"/>
              <a:ext cx="318225" cy="289100"/>
            </a:xfrm>
            <a:custGeom>
              <a:avLst/>
              <a:gdLst/>
              <a:ahLst/>
              <a:cxnLst/>
              <a:rect l="l" t="t" r="r" b="b"/>
              <a:pathLst>
                <a:path w="12729" h="11564" extrusionOk="0">
                  <a:moveTo>
                    <a:pt x="3750" y="851"/>
                  </a:moveTo>
                  <a:cubicBezTo>
                    <a:pt x="5420" y="851"/>
                    <a:pt x="6617" y="1513"/>
                    <a:pt x="6617" y="2112"/>
                  </a:cubicBezTo>
                  <a:cubicBezTo>
                    <a:pt x="6617" y="2679"/>
                    <a:pt x="5420" y="3309"/>
                    <a:pt x="3750" y="3309"/>
                  </a:cubicBezTo>
                  <a:cubicBezTo>
                    <a:pt x="2206" y="3309"/>
                    <a:pt x="851" y="2679"/>
                    <a:pt x="851" y="2112"/>
                  </a:cubicBezTo>
                  <a:cubicBezTo>
                    <a:pt x="851" y="1481"/>
                    <a:pt x="2112" y="851"/>
                    <a:pt x="3750" y="851"/>
                  </a:cubicBezTo>
                  <a:close/>
                  <a:moveTo>
                    <a:pt x="6617" y="3403"/>
                  </a:moveTo>
                  <a:lnTo>
                    <a:pt x="6617" y="3781"/>
                  </a:lnTo>
                  <a:cubicBezTo>
                    <a:pt x="5829" y="4222"/>
                    <a:pt x="5199" y="4884"/>
                    <a:pt x="4821" y="5672"/>
                  </a:cubicBezTo>
                  <a:cubicBezTo>
                    <a:pt x="4475" y="5766"/>
                    <a:pt x="4096" y="5766"/>
                    <a:pt x="3750" y="5766"/>
                  </a:cubicBezTo>
                  <a:cubicBezTo>
                    <a:pt x="2206" y="5766"/>
                    <a:pt x="851" y="5136"/>
                    <a:pt x="851" y="4506"/>
                  </a:cubicBezTo>
                  <a:lnTo>
                    <a:pt x="851" y="3403"/>
                  </a:lnTo>
                  <a:cubicBezTo>
                    <a:pt x="1639" y="3939"/>
                    <a:pt x="2742" y="4159"/>
                    <a:pt x="3750" y="4159"/>
                  </a:cubicBezTo>
                  <a:cubicBezTo>
                    <a:pt x="4727" y="4159"/>
                    <a:pt x="5829" y="3939"/>
                    <a:pt x="6617" y="3403"/>
                  </a:cubicBezTo>
                  <a:close/>
                  <a:moveTo>
                    <a:pt x="883" y="5913"/>
                  </a:moveTo>
                  <a:cubicBezTo>
                    <a:pt x="1396" y="6254"/>
                    <a:pt x="2361" y="6617"/>
                    <a:pt x="3750" y="6617"/>
                  </a:cubicBezTo>
                  <a:cubicBezTo>
                    <a:pt x="4033" y="6617"/>
                    <a:pt x="4254" y="6617"/>
                    <a:pt x="4538" y="6585"/>
                  </a:cubicBezTo>
                  <a:lnTo>
                    <a:pt x="4538" y="6585"/>
                  </a:lnTo>
                  <a:cubicBezTo>
                    <a:pt x="4475" y="6869"/>
                    <a:pt x="4475" y="7184"/>
                    <a:pt x="4475" y="7467"/>
                  </a:cubicBezTo>
                  <a:cubicBezTo>
                    <a:pt x="4475" y="7719"/>
                    <a:pt x="4506" y="7971"/>
                    <a:pt x="4538" y="8255"/>
                  </a:cubicBezTo>
                  <a:cubicBezTo>
                    <a:pt x="4317" y="8287"/>
                    <a:pt x="4033" y="8287"/>
                    <a:pt x="3781" y="8287"/>
                  </a:cubicBezTo>
                  <a:cubicBezTo>
                    <a:pt x="2269" y="8287"/>
                    <a:pt x="883" y="7656"/>
                    <a:pt x="883" y="7026"/>
                  </a:cubicBezTo>
                  <a:lnTo>
                    <a:pt x="883" y="5913"/>
                  </a:lnTo>
                  <a:close/>
                  <a:moveTo>
                    <a:pt x="851" y="8350"/>
                  </a:moveTo>
                  <a:cubicBezTo>
                    <a:pt x="1639" y="8917"/>
                    <a:pt x="2773" y="9106"/>
                    <a:pt x="3750" y="9106"/>
                  </a:cubicBezTo>
                  <a:cubicBezTo>
                    <a:pt x="4096" y="9106"/>
                    <a:pt x="4412" y="9074"/>
                    <a:pt x="4727" y="9043"/>
                  </a:cubicBezTo>
                  <a:cubicBezTo>
                    <a:pt x="4979" y="9547"/>
                    <a:pt x="5294" y="10019"/>
                    <a:pt x="5672" y="10397"/>
                  </a:cubicBezTo>
                  <a:cubicBezTo>
                    <a:pt x="5136" y="10649"/>
                    <a:pt x="4475" y="10775"/>
                    <a:pt x="3750" y="10775"/>
                  </a:cubicBezTo>
                  <a:cubicBezTo>
                    <a:pt x="2112" y="10775"/>
                    <a:pt x="851" y="10082"/>
                    <a:pt x="851" y="9547"/>
                  </a:cubicBezTo>
                  <a:lnTo>
                    <a:pt x="851" y="8350"/>
                  </a:lnTo>
                  <a:close/>
                  <a:moveTo>
                    <a:pt x="8570" y="4159"/>
                  </a:moveTo>
                  <a:cubicBezTo>
                    <a:pt x="10366" y="4159"/>
                    <a:pt x="11878" y="5640"/>
                    <a:pt x="11878" y="7467"/>
                  </a:cubicBezTo>
                  <a:cubicBezTo>
                    <a:pt x="11878" y="9263"/>
                    <a:pt x="10366" y="10775"/>
                    <a:pt x="8570" y="10775"/>
                  </a:cubicBezTo>
                  <a:cubicBezTo>
                    <a:pt x="6743" y="10775"/>
                    <a:pt x="5262" y="9263"/>
                    <a:pt x="5262" y="7467"/>
                  </a:cubicBezTo>
                  <a:cubicBezTo>
                    <a:pt x="5262" y="5609"/>
                    <a:pt x="6743" y="4159"/>
                    <a:pt x="8570" y="4159"/>
                  </a:cubicBezTo>
                  <a:close/>
                  <a:moveTo>
                    <a:pt x="3781" y="1"/>
                  </a:moveTo>
                  <a:cubicBezTo>
                    <a:pt x="1797" y="1"/>
                    <a:pt x="64" y="851"/>
                    <a:pt x="64" y="2112"/>
                  </a:cubicBezTo>
                  <a:lnTo>
                    <a:pt x="64" y="9547"/>
                  </a:lnTo>
                  <a:cubicBezTo>
                    <a:pt x="1" y="10082"/>
                    <a:pt x="442" y="10649"/>
                    <a:pt x="1230" y="11027"/>
                  </a:cubicBezTo>
                  <a:cubicBezTo>
                    <a:pt x="1891" y="11405"/>
                    <a:pt x="2805" y="11563"/>
                    <a:pt x="3750" y="11563"/>
                  </a:cubicBezTo>
                  <a:cubicBezTo>
                    <a:pt x="4790" y="11563"/>
                    <a:pt x="5735" y="11311"/>
                    <a:pt x="6428" y="10964"/>
                  </a:cubicBezTo>
                  <a:cubicBezTo>
                    <a:pt x="7058" y="11342"/>
                    <a:pt x="7814" y="11563"/>
                    <a:pt x="8602" y="11563"/>
                  </a:cubicBezTo>
                  <a:cubicBezTo>
                    <a:pt x="10870" y="11563"/>
                    <a:pt x="12729" y="9704"/>
                    <a:pt x="12729" y="7404"/>
                  </a:cubicBezTo>
                  <a:cubicBezTo>
                    <a:pt x="12729" y="5136"/>
                    <a:pt x="10870" y="3277"/>
                    <a:pt x="8602" y="3277"/>
                  </a:cubicBezTo>
                  <a:cubicBezTo>
                    <a:pt x="8192" y="3277"/>
                    <a:pt x="7846" y="3309"/>
                    <a:pt x="7499" y="3435"/>
                  </a:cubicBezTo>
                  <a:lnTo>
                    <a:pt x="7499" y="2049"/>
                  </a:lnTo>
                  <a:cubicBezTo>
                    <a:pt x="7499" y="1481"/>
                    <a:pt x="7058" y="914"/>
                    <a:pt x="6302" y="536"/>
                  </a:cubicBezTo>
                  <a:cubicBezTo>
                    <a:pt x="5640" y="158"/>
                    <a:pt x="4727" y="1"/>
                    <a:pt x="378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1779;p43">
              <a:extLst>
                <a:ext uri="{FF2B5EF4-FFF2-40B4-BE49-F238E27FC236}">
                  <a16:creationId xmlns:a16="http://schemas.microsoft.com/office/drawing/2014/main" id="{E9BA4BB2-6A5F-F652-52A1-42C635369DD5}"/>
                </a:ext>
              </a:extLst>
            </p:cNvPr>
            <p:cNvSpPr/>
            <p:nvPr/>
          </p:nvSpPr>
          <p:spPr>
            <a:xfrm>
              <a:off x="-62335475" y="2804325"/>
              <a:ext cx="62250" cy="146525"/>
            </a:xfrm>
            <a:custGeom>
              <a:avLst/>
              <a:gdLst/>
              <a:ahLst/>
              <a:cxnLst/>
              <a:rect l="l" t="t" r="r" b="b"/>
              <a:pathLst>
                <a:path w="2490" h="5861" extrusionOk="0">
                  <a:moveTo>
                    <a:pt x="1261" y="0"/>
                  </a:moveTo>
                  <a:cubicBezTo>
                    <a:pt x="1009" y="0"/>
                    <a:pt x="820" y="189"/>
                    <a:pt x="820" y="410"/>
                  </a:cubicBezTo>
                  <a:lnTo>
                    <a:pt x="820" y="694"/>
                  </a:lnTo>
                  <a:cubicBezTo>
                    <a:pt x="348" y="851"/>
                    <a:pt x="1" y="1324"/>
                    <a:pt x="1" y="1891"/>
                  </a:cubicBezTo>
                  <a:cubicBezTo>
                    <a:pt x="1" y="2552"/>
                    <a:pt x="537" y="2930"/>
                    <a:pt x="978" y="3245"/>
                  </a:cubicBezTo>
                  <a:cubicBezTo>
                    <a:pt x="1293" y="3497"/>
                    <a:pt x="1639" y="3718"/>
                    <a:pt x="1639" y="3970"/>
                  </a:cubicBezTo>
                  <a:cubicBezTo>
                    <a:pt x="1671" y="4254"/>
                    <a:pt x="1482" y="4411"/>
                    <a:pt x="1261" y="4411"/>
                  </a:cubicBezTo>
                  <a:cubicBezTo>
                    <a:pt x="1009" y="4411"/>
                    <a:pt x="820" y="4191"/>
                    <a:pt x="820" y="3970"/>
                  </a:cubicBezTo>
                  <a:cubicBezTo>
                    <a:pt x="820" y="3718"/>
                    <a:pt x="631" y="3529"/>
                    <a:pt x="411" y="3529"/>
                  </a:cubicBezTo>
                  <a:cubicBezTo>
                    <a:pt x="190" y="3529"/>
                    <a:pt x="1" y="3718"/>
                    <a:pt x="1" y="3970"/>
                  </a:cubicBezTo>
                  <a:cubicBezTo>
                    <a:pt x="1" y="4506"/>
                    <a:pt x="348" y="4947"/>
                    <a:pt x="820" y="5136"/>
                  </a:cubicBezTo>
                  <a:lnTo>
                    <a:pt x="820" y="5419"/>
                  </a:lnTo>
                  <a:cubicBezTo>
                    <a:pt x="820" y="5671"/>
                    <a:pt x="1009" y="5860"/>
                    <a:pt x="1261" y="5860"/>
                  </a:cubicBezTo>
                  <a:cubicBezTo>
                    <a:pt x="1482" y="5860"/>
                    <a:pt x="1639" y="5671"/>
                    <a:pt x="1639" y="5419"/>
                  </a:cubicBezTo>
                  <a:lnTo>
                    <a:pt x="1639" y="5136"/>
                  </a:lnTo>
                  <a:cubicBezTo>
                    <a:pt x="2112" y="4978"/>
                    <a:pt x="2458" y="4506"/>
                    <a:pt x="2458" y="3970"/>
                  </a:cubicBezTo>
                  <a:cubicBezTo>
                    <a:pt x="2458" y="3308"/>
                    <a:pt x="1923" y="2899"/>
                    <a:pt x="1482" y="2584"/>
                  </a:cubicBezTo>
                  <a:cubicBezTo>
                    <a:pt x="1167" y="2363"/>
                    <a:pt x="820" y="2111"/>
                    <a:pt x="820" y="1891"/>
                  </a:cubicBezTo>
                  <a:cubicBezTo>
                    <a:pt x="820" y="1639"/>
                    <a:pt x="1009" y="1450"/>
                    <a:pt x="1261" y="1450"/>
                  </a:cubicBezTo>
                  <a:cubicBezTo>
                    <a:pt x="1482" y="1450"/>
                    <a:pt x="1639" y="1639"/>
                    <a:pt x="1639" y="1891"/>
                  </a:cubicBezTo>
                  <a:cubicBezTo>
                    <a:pt x="1639" y="2111"/>
                    <a:pt x="1860" y="2300"/>
                    <a:pt x="2049" y="2300"/>
                  </a:cubicBezTo>
                  <a:cubicBezTo>
                    <a:pt x="2269" y="2300"/>
                    <a:pt x="2490" y="2111"/>
                    <a:pt x="2490" y="1891"/>
                  </a:cubicBezTo>
                  <a:cubicBezTo>
                    <a:pt x="2490" y="1324"/>
                    <a:pt x="2112" y="883"/>
                    <a:pt x="1639" y="694"/>
                  </a:cubicBezTo>
                  <a:lnTo>
                    <a:pt x="1639" y="410"/>
                  </a:lnTo>
                  <a:cubicBezTo>
                    <a:pt x="1639" y="189"/>
                    <a:pt x="1450" y="0"/>
                    <a:pt x="126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" name="Google Shape;1780;p43">
            <a:extLst>
              <a:ext uri="{FF2B5EF4-FFF2-40B4-BE49-F238E27FC236}">
                <a16:creationId xmlns:a16="http://schemas.microsoft.com/office/drawing/2014/main" id="{4C144B20-8FB2-F784-D180-9F08F18523F3}"/>
              </a:ext>
            </a:extLst>
          </p:cNvPr>
          <p:cNvGrpSpPr/>
          <p:nvPr/>
        </p:nvGrpSpPr>
        <p:grpSpPr>
          <a:xfrm>
            <a:off x="6414680" y="3464687"/>
            <a:ext cx="489036" cy="489066"/>
            <a:chOff x="-62150375" y="2664925"/>
            <a:chExt cx="316650" cy="318225"/>
          </a:xfrm>
          <a:solidFill>
            <a:schemeClr val="tx1"/>
          </a:solidFill>
        </p:grpSpPr>
        <p:sp>
          <p:nvSpPr>
            <p:cNvPr id="43" name="Google Shape;1781;p43">
              <a:extLst>
                <a:ext uri="{FF2B5EF4-FFF2-40B4-BE49-F238E27FC236}">
                  <a16:creationId xmlns:a16="http://schemas.microsoft.com/office/drawing/2014/main" id="{EEF9A419-2F20-A5F9-DCF8-9A6F6B9A8AFB}"/>
                </a:ext>
              </a:extLst>
            </p:cNvPr>
            <p:cNvSpPr/>
            <p:nvPr/>
          </p:nvSpPr>
          <p:spPr>
            <a:xfrm>
              <a:off x="-62150375" y="2961850"/>
              <a:ext cx="316650" cy="21300"/>
            </a:xfrm>
            <a:custGeom>
              <a:avLst/>
              <a:gdLst/>
              <a:ahLst/>
              <a:cxnLst/>
              <a:rect l="l" t="t" r="r" b="b"/>
              <a:pathLst>
                <a:path w="12666" h="852" extrusionOk="0">
                  <a:moveTo>
                    <a:pt x="379" y="0"/>
                  </a:moveTo>
                  <a:cubicBezTo>
                    <a:pt x="158" y="0"/>
                    <a:pt x="1" y="189"/>
                    <a:pt x="1" y="410"/>
                  </a:cubicBezTo>
                  <a:cubicBezTo>
                    <a:pt x="1" y="662"/>
                    <a:pt x="190" y="851"/>
                    <a:pt x="379" y="851"/>
                  </a:cubicBezTo>
                  <a:lnTo>
                    <a:pt x="12225" y="851"/>
                  </a:lnTo>
                  <a:cubicBezTo>
                    <a:pt x="12477" y="851"/>
                    <a:pt x="12634" y="662"/>
                    <a:pt x="12634" y="410"/>
                  </a:cubicBezTo>
                  <a:cubicBezTo>
                    <a:pt x="12666" y="158"/>
                    <a:pt x="12477" y="0"/>
                    <a:pt x="122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782;p43">
              <a:extLst>
                <a:ext uri="{FF2B5EF4-FFF2-40B4-BE49-F238E27FC236}">
                  <a16:creationId xmlns:a16="http://schemas.microsoft.com/office/drawing/2014/main" id="{F8A71FD7-D886-9A1E-7D0B-131097ACB6D5}"/>
                </a:ext>
              </a:extLst>
            </p:cNvPr>
            <p:cNvSpPr/>
            <p:nvPr/>
          </p:nvSpPr>
          <p:spPr>
            <a:xfrm>
              <a:off x="-62150375" y="2838200"/>
              <a:ext cx="82725" cy="102400"/>
            </a:xfrm>
            <a:custGeom>
              <a:avLst/>
              <a:gdLst/>
              <a:ahLst/>
              <a:cxnLst/>
              <a:rect l="l" t="t" r="r" b="b"/>
              <a:pathLst>
                <a:path w="3309" h="4096" extrusionOk="0">
                  <a:moveTo>
                    <a:pt x="2363" y="756"/>
                  </a:moveTo>
                  <a:cubicBezTo>
                    <a:pt x="2427" y="756"/>
                    <a:pt x="2521" y="851"/>
                    <a:pt x="2521" y="914"/>
                  </a:cubicBezTo>
                  <a:lnTo>
                    <a:pt x="2521" y="3119"/>
                  </a:lnTo>
                  <a:cubicBezTo>
                    <a:pt x="2521" y="3214"/>
                    <a:pt x="2427" y="3245"/>
                    <a:pt x="2363" y="3245"/>
                  </a:cubicBezTo>
                  <a:lnTo>
                    <a:pt x="977" y="3245"/>
                  </a:lnTo>
                  <a:cubicBezTo>
                    <a:pt x="883" y="3245"/>
                    <a:pt x="820" y="3151"/>
                    <a:pt x="820" y="3119"/>
                  </a:cubicBezTo>
                  <a:lnTo>
                    <a:pt x="820" y="914"/>
                  </a:lnTo>
                  <a:cubicBezTo>
                    <a:pt x="820" y="851"/>
                    <a:pt x="883" y="756"/>
                    <a:pt x="977" y="756"/>
                  </a:cubicBezTo>
                  <a:close/>
                  <a:moveTo>
                    <a:pt x="946" y="0"/>
                  </a:moveTo>
                  <a:cubicBezTo>
                    <a:pt x="379" y="0"/>
                    <a:pt x="1" y="441"/>
                    <a:pt x="1" y="945"/>
                  </a:cubicBezTo>
                  <a:lnTo>
                    <a:pt x="1" y="3151"/>
                  </a:lnTo>
                  <a:cubicBezTo>
                    <a:pt x="1" y="3686"/>
                    <a:pt x="410" y="4096"/>
                    <a:pt x="946" y="4096"/>
                  </a:cubicBezTo>
                  <a:lnTo>
                    <a:pt x="2300" y="4096"/>
                  </a:lnTo>
                  <a:cubicBezTo>
                    <a:pt x="2868" y="4096"/>
                    <a:pt x="3309" y="3686"/>
                    <a:pt x="3309" y="3151"/>
                  </a:cubicBezTo>
                  <a:lnTo>
                    <a:pt x="3309" y="945"/>
                  </a:lnTo>
                  <a:cubicBezTo>
                    <a:pt x="3309" y="410"/>
                    <a:pt x="2868" y="0"/>
                    <a:pt x="230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1783;p43">
              <a:extLst>
                <a:ext uri="{FF2B5EF4-FFF2-40B4-BE49-F238E27FC236}">
                  <a16:creationId xmlns:a16="http://schemas.microsoft.com/office/drawing/2014/main" id="{6FB60CE5-7684-615E-14F9-BB4AF70880CA}"/>
                </a:ext>
              </a:extLst>
            </p:cNvPr>
            <p:cNvSpPr/>
            <p:nvPr/>
          </p:nvSpPr>
          <p:spPr>
            <a:xfrm>
              <a:off x="-62033800" y="2664925"/>
              <a:ext cx="82725" cy="274900"/>
            </a:xfrm>
            <a:custGeom>
              <a:avLst/>
              <a:gdLst/>
              <a:ahLst/>
              <a:cxnLst/>
              <a:rect l="l" t="t" r="r" b="b"/>
              <a:pathLst>
                <a:path w="3309" h="10996" extrusionOk="0">
                  <a:moveTo>
                    <a:pt x="2332" y="788"/>
                  </a:moveTo>
                  <a:cubicBezTo>
                    <a:pt x="2426" y="851"/>
                    <a:pt x="2489" y="882"/>
                    <a:pt x="2489" y="945"/>
                  </a:cubicBezTo>
                  <a:lnTo>
                    <a:pt x="2489" y="10050"/>
                  </a:lnTo>
                  <a:cubicBezTo>
                    <a:pt x="2489" y="10145"/>
                    <a:pt x="2426" y="10176"/>
                    <a:pt x="2332" y="10176"/>
                  </a:cubicBezTo>
                  <a:lnTo>
                    <a:pt x="946" y="10176"/>
                  </a:lnTo>
                  <a:cubicBezTo>
                    <a:pt x="882" y="10176"/>
                    <a:pt x="851" y="10082"/>
                    <a:pt x="851" y="10050"/>
                  </a:cubicBezTo>
                  <a:lnTo>
                    <a:pt x="851" y="945"/>
                  </a:lnTo>
                  <a:cubicBezTo>
                    <a:pt x="851" y="882"/>
                    <a:pt x="914" y="788"/>
                    <a:pt x="946" y="788"/>
                  </a:cubicBezTo>
                  <a:close/>
                  <a:moveTo>
                    <a:pt x="946" y="0"/>
                  </a:moveTo>
                  <a:cubicBezTo>
                    <a:pt x="410" y="0"/>
                    <a:pt x="0" y="441"/>
                    <a:pt x="0" y="945"/>
                  </a:cubicBezTo>
                  <a:lnTo>
                    <a:pt x="0" y="10050"/>
                  </a:lnTo>
                  <a:cubicBezTo>
                    <a:pt x="0" y="10617"/>
                    <a:pt x="441" y="10995"/>
                    <a:pt x="946" y="10995"/>
                  </a:cubicBezTo>
                  <a:lnTo>
                    <a:pt x="2332" y="10995"/>
                  </a:lnTo>
                  <a:cubicBezTo>
                    <a:pt x="2899" y="10995"/>
                    <a:pt x="3308" y="10554"/>
                    <a:pt x="3308" y="10050"/>
                  </a:cubicBezTo>
                  <a:lnTo>
                    <a:pt x="3308" y="945"/>
                  </a:lnTo>
                  <a:cubicBezTo>
                    <a:pt x="3308" y="410"/>
                    <a:pt x="2899" y="0"/>
                    <a:pt x="233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1784;p43">
              <a:extLst>
                <a:ext uri="{FF2B5EF4-FFF2-40B4-BE49-F238E27FC236}">
                  <a16:creationId xmlns:a16="http://schemas.microsoft.com/office/drawing/2014/main" id="{EC48801D-9D8F-F5DE-6548-226B2A3FAFBB}"/>
                </a:ext>
              </a:extLst>
            </p:cNvPr>
            <p:cNvSpPr/>
            <p:nvPr/>
          </p:nvSpPr>
          <p:spPr>
            <a:xfrm>
              <a:off x="-61917225" y="2754700"/>
              <a:ext cx="83500" cy="185900"/>
            </a:xfrm>
            <a:custGeom>
              <a:avLst/>
              <a:gdLst/>
              <a:ahLst/>
              <a:cxnLst/>
              <a:rect l="l" t="t" r="r" b="b"/>
              <a:pathLst>
                <a:path w="3340" h="7436" extrusionOk="0">
                  <a:moveTo>
                    <a:pt x="2394" y="788"/>
                  </a:moveTo>
                  <a:cubicBezTo>
                    <a:pt x="2489" y="788"/>
                    <a:pt x="2520" y="883"/>
                    <a:pt x="2520" y="946"/>
                  </a:cubicBezTo>
                  <a:lnTo>
                    <a:pt x="2520" y="6459"/>
                  </a:lnTo>
                  <a:cubicBezTo>
                    <a:pt x="2520" y="6554"/>
                    <a:pt x="2426" y="6585"/>
                    <a:pt x="2394" y="6585"/>
                  </a:cubicBezTo>
                  <a:lnTo>
                    <a:pt x="1008" y="6585"/>
                  </a:lnTo>
                  <a:cubicBezTo>
                    <a:pt x="945" y="6585"/>
                    <a:pt x="851" y="6491"/>
                    <a:pt x="851" y="6459"/>
                  </a:cubicBezTo>
                  <a:lnTo>
                    <a:pt x="851" y="946"/>
                  </a:lnTo>
                  <a:cubicBezTo>
                    <a:pt x="851" y="883"/>
                    <a:pt x="945" y="788"/>
                    <a:pt x="1008" y="788"/>
                  </a:cubicBezTo>
                  <a:close/>
                  <a:moveTo>
                    <a:pt x="977" y="1"/>
                  </a:moveTo>
                  <a:cubicBezTo>
                    <a:pt x="441" y="1"/>
                    <a:pt x="0" y="442"/>
                    <a:pt x="0" y="977"/>
                  </a:cubicBezTo>
                  <a:lnTo>
                    <a:pt x="0" y="6491"/>
                  </a:lnTo>
                  <a:cubicBezTo>
                    <a:pt x="0" y="7058"/>
                    <a:pt x="441" y="7436"/>
                    <a:pt x="977" y="7436"/>
                  </a:cubicBezTo>
                  <a:lnTo>
                    <a:pt x="2363" y="7436"/>
                  </a:lnTo>
                  <a:cubicBezTo>
                    <a:pt x="2899" y="7436"/>
                    <a:pt x="3308" y="7026"/>
                    <a:pt x="3308" y="6491"/>
                  </a:cubicBezTo>
                  <a:lnTo>
                    <a:pt x="3308" y="977"/>
                  </a:lnTo>
                  <a:cubicBezTo>
                    <a:pt x="3340" y="442"/>
                    <a:pt x="2899" y="1"/>
                    <a:pt x="236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3041C8AE-37D2-6DCE-86BE-6B670AFB4D42}"/>
              </a:ext>
            </a:extLst>
          </p:cNvPr>
          <p:cNvSpPr txBox="1"/>
          <p:nvPr/>
        </p:nvSpPr>
        <p:spPr>
          <a:xfrm>
            <a:off x="713769" y="4191849"/>
            <a:ext cx="2461129" cy="15581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1428DE0-3FF0-8043-EB8B-E857315577F4}"/>
              </a:ext>
            </a:extLst>
          </p:cNvPr>
          <p:cNvSpPr txBox="1"/>
          <p:nvPr/>
        </p:nvSpPr>
        <p:spPr>
          <a:xfrm>
            <a:off x="5510782" y="1585570"/>
            <a:ext cx="2461129" cy="15581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15FFB9C-9668-8E99-D1FF-EC9C9A949FAD}"/>
              </a:ext>
            </a:extLst>
          </p:cNvPr>
          <p:cNvSpPr txBox="1"/>
          <p:nvPr/>
        </p:nvSpPr>
        <p:spPr>
          <a:xfrm>
            <a:off x="2269570" y="1585570"/>
            <a:ext cx="2461129" cy="15581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0DA8A2E-5C91-7F19-5EB7-4F760B7A6A26}"/>
              </a:ext>
            </a:extLst>
          </p:cNvPr>
          <p:cNvSpPr txBox="1"/>
          <p:nvPr/>
        </p:nvSpPr>
        <p:spPr>
          <a:xfrm>
            <a:off x="3903935" y="4191849"/>
            <a:ext cx="2461129" cy="15581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3B0C7A43-FEA6-88C1-F592-A860CECCA104}"/>
              </a:ext>
            </a:extLst>
          </p:cNvPr>
          <p:cNvGrpSpPr/>
          <p:nvPr/>
        </p:nvGrpSpPr>
        <p:grpSpPr>
          <a:xfrm rot="6772219">
            <a:off x="8650616" y="1701722"/>
            <a:ext cx="3410732" cy="3482413"/>
            <a:chOff x="8617592" y="1651950"/>
            <a:chExt cx="3410732" cy="3482413"/>
          </a:xfrm>
        </p:grpSpPr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39A69B02-DA68-23F1-2778-A0D0102C5DC0}"/>
                </a:ext>
              </a:extLst>
            </p:cNvPr>
            <p:cNvGrpSpPr/>
            <p:nvPr/>
          </p:nvGrpSpPr>
          <p:grpSpPr>
            <a:xfrm>
              <a:off x="8617592" y="1651950"/>
              <a:ext cx="3410732" cy="3482413"/>
              <a:chOff x="8617592" y="1651950"/>
              <a:chExt cx="3410732" cy="3482413"/>
            </a:xfrm>
          </p:grpSpPr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id="{371A5993-E103-BBB8-AF60-BFC1AF6A4C4F}"/>
                  </a:ext>
                </a:extLst>
              </p:cNvPr>
              <p:cNvGrpSpPr/>
              <p:nvPr userDrawn="1"/>
            </p:nvGrpSpPr>
            <p:grpSpPr>
              <a:xfrm>
                <a:off x="8617592" y="1651950"/>
                <a:ext cx="3410732" cy="3482413"/>
                <a:chOff x="4325111" y="2077430"/>
                <a:chExt cx="2962657" cy="3024921"/>
              </a:xfrm>
            </p:grpSpPr>
            <p:sp>
              <p:nvSpPr>
                <p:cNvPr id="64" name="Oval 63">
                  <a:extLst>
                    <a:ext uri="{FF2B5EF4-FFF2-40B4-BE49-F238E27FC236}">
                      <a16:creationId xmlns:a16="http://schemas.microsoft.com/office/drawing/2014/main" id="{E52C53B7-5106-060D-C506-C33CCC544E8A}"/>
                    </a:ext>
                  </a:extLst>
                </p:cNvPr>
                <p:cNvSpPr/>
                <p:nvPr userDrawn="1"/>
              </p:nvSpPr>
              <p:spPr>
                <a:xfrm>
                  <a:off x="4325111" y="2139695"/>
                  <a:ext cx="2962656" cy="2962656"/>
                </a:xfrm>
                <a:prstGeom prst="ellipse">
                  <a:avLst/>
                </a:prstGeom>
                <a:solidFill>
                  <a:srgbClr val="00A5CF">
                    <a:alpha val="20000"/>
                  </a:srgbClr>
                </a:solidFill>
                <a:ln w="19050">
                  <a:noFill/>
                  <a:prstDash val="sysDash"/>
                </a:ln>
                <a:effectLst>
                  <a:outerShdw blurRad="63500" sx="101000" sy="101000" algn="ctr" rotWithShape="0">
                    <a:prstClr val="black">
                      <a:alpha val="42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65" name="Straight Connector 64">
                  <a:extLst>
                    <a:ext uri="{FF2B5EF4-FFF2-40B4-BE49-F238E27FC236}">
                      <a16:creationId xmlns:a16="http://schemas.microsoft.com/office/drawing/2014/main" id="{6F0EF0DE-032B-D253-582C-6D87027F7495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rot="14827781" flipH="1">
                  <a:off x="4288065" y="3581441"/>
                  <a:ext cx="3017220" cy="9197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Connector 65">
                  <a:extLst>
                    <a:ext uri="{FF2B5EF4-FFF2-40B4-BE49-F238E27FC236}">
                      <a16:creationId xmlns:a16="http://schemas.microsoft.com/office/drawing/2014/main" id="{3D5754B3-C35D-603A-1720-FDD8957FDF12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flipH="1">
                  <a:off x="4999253" y="2398015"/>
                  <a:ext cx="1614373" cy="2446018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Straight Connector 66">
                  <a:extLst>
                    <a:ext uri="{FF2B5EF4-FFF2-40B4-BE49-F238E27FC236}">
                      <a16:creationId xmlns:a16="http://schemas.microsoft.com/office/drawing/2014/main" id="{E6BDE807-0B05-BBE9-A575-6A2A652C9408}"/>
                    </a:ext>
                  </a:extLst>
                </p:cNvPr>
                <p:cNvCxnSpPr>
                  <a:cxnSpLocks/>
                  <a:stCxn id="64" idx="2"/>
                  <a:endCxn id="64" idx="6"/>
                </p:cNvCxnSpPr>
                <p:nvPr userDrawn="1"/>
              </p:nvCxnSpPr>
              <p:spPr>
                <a:xfrm>
                  <a:off x="4325112" y="3621024"/>
                  <a:ext cx="2962656" cy="0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8" name="Group 57">
                <a:extLst>
                  <a:ext uri="{FF2B5EF4-FFF2-40B4-BE49-F238E27FC236}">
                    <a16:creationId xmlns:a16="http://schemas.microsoft.com/office/drawing/2014/main" id="{8E0D9855-C0F9-4ED2-288E-30734FBD3024}"/>
                  </a:ext>
                </a:extLst>
              </p:cNvPr>
              <p:cNvGrpSpPr/>
              <p:nvPr/>
            </p:nvGrpSpPr>
            <p:grpSpPr>
              <a:xfrm>
                <a:off x="9070567" y="1950363"/>
                <a:ext cx="2607404" cy="2880593"/>
                <a:chOff x="9070567" y="1950363"/>
                <a:chExt cx="2607404" cy="2880593"/>
              </a:xfrm>
            </p:grpSpPr>
            <p:pic>
              <p:nvPicPr>
                <p:cNvPr id="59" name="Picture 58">
                  <a:hlinkClick r:id="rId2" action="ppaction://hlinksldjump"/>
                  <a:extLst>
                    <a:ext uri="{FF2B5EF4-FFF2-40B4-BE49-F238E27FC236}">
                      <a16:creationId xmlns:a16="http://schemas.microsoft.com/office/drawing/2014/main" id="{49A128FD-BC9E-8621-E7E4-E9E50CC0989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070567" y="3778483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60" name="Picture 59">
                  <a:hlinkClick r:id="rId4" action="ppaction://hlinksldjump"/>
                  <a:extLst>
                    <a:ext uri="{FF2B5EF4-FFF2-40B4-BE49-F238E27FC236}">
                      <a16:creationId xmlns:a16="http://schemas.microsoft.com/office/drawing/2014/main" id="{C578242A-8E6D-75E7-A4C6-F057839BBCF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15257" y="3821839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61" name="Picture 60">
                  <a:extLst>
                    <a:ext uri="{FF2B5EF4-FFF2-40B4-BE49-F238E27FC236}">
                      <a16:creationId xmlns:a16="http://schemas.microsoft.com/office/drawing/2014/main" id="{89418941-8899-9C8C-3E61-C1C21971414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097294" y="4402385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62" name="Picture 61">
                  <a:hlinkClick r:id="rId7" action="ppaction://hlinksldjump"/>
                  <a:extLst>
                    <a:ext uri="{FF2B5EF4-FFF2-40B4-BE49-F238E27FC236}">
                      <a16:creationId xmlns:a16="http://schemas.microsoft.com/office/drawing/2014/main" id="{437B7BB2-9E68-2AF9-6A81-CCDEF619DDC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2733" y="2593008"/>
                  <a:ext cx="495238" cy="485714"/>
                </a:xfrm>
                <a:prstGeom prst="rect">
                  <a:avLst/>
                </a:prstGeom>
              </p:spPr>
            </p:pic>
            <p:pic>
              <p:nvPicPr>
                <p:cNvPr id="63" name="Picture 62">
                  <a:hlinkClick r:id="rId9" action="ppaction://hlinksldjump"/>
                  <a:extLst>
                    <a:ext uri="{FF2B5EF4-FFF2-40B4-BE49-F238E27FC236}">
                      <a16:creationId xmlns:a16="http://schemas.microsoft.com/office/drawing/2014/main" id="{97BF2937-6F48-5065-A047-1B1C66C65D3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101336" y="1950363"/>
                  <a:ext cx="428571" cy="428571"/>
                </a:xfrm>
                <a:prstGeom prst="rect">
                  <a:avLst/>
                </a:prstGeom>
              </p:spPr>
            </p:pic>
          </p:grpSp>
        </p:grpSp>
        <p:pic>
          <p:nvPicPr>
            <p:cNvPr id="56" name="Picture 55">
              <a:hlinkClick r:id="rId11" action="ppaction://hlinksldjump"/>
              <a:extLst>
                <a:ext uri="{FF2B5EF4-FFF2-40B4-BE49-F238E27FC236}">
                  <a16:creationId xmlns:a16="http://schemas.microsoft.com/office/drawing/2014/main" id="{2F9BFCD2-BC93-530E-F023-BDD0E4697E3C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20111" y="2494723"/>
              <a:ext cx="428571" cy="428571"/>
            </a:xfrm>
            <a:prstGeom prst="rect">
              <a:avLst/>
            </a:prstGeom>
          </p:spPr>
        </p:pic>
      </p:grp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85C77000-CBCF-5E18-EF61-546D2162D7E1}"/>
              </a:ext>
            </a:extLst>
          </p:cNvPr>
          <p:cNvSpPr/>
          <p:nvPr/>
        </p:nvSpPr>
        <p:spPr>
          <a:xfrm rot="6772219">
            <a:off x="8444780" y="1830630"/>
            <a:ext cx="1994999" cy="2090089"/>
          </a:xfrm>
          <a:custGeom>
            <a:avLst/>
            <a:gdLst>
              <a:gd name="connsiteX0" fmla="*/ 0 w 2061914"/>
              <a:gd name="connsiteY0" fmla="*/ 1802132 h 2160193"/>
              <a:gd name="connsiteX1" fmla="*/ 1213656 w 2061914"/>
              <a:gd name="connsiteY1" fmla="*/ 0 h 2160193"/>
              <a:gd name="connsiteX2" fmla="*/ 2061914 w 2061914"/>
              <a:gd name="connsiteY2" fmla="*/ 2011012 h 2160193"/>
              <a:gd name="connsiteX3" fmla="*/ 1943390 w 2061914"/>
              <a:gd name="connsiteY3" fmla="*/ 2054392 h 2160193"/>
              <a:gd name="connsiteX4" fmla="*/ 1243585 w 2061914"/>
              <a:gd name="connsiteY4" fmla="*/ 2160193 h 2160193"/>
              <a:gd name="connsiteX5" fmla="*/ 121854 w 2061914"/>
              <a:gd name="connsiteY5" fmla="*/ 1876160 h 2160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1914" h="2160193">
                <a:moveTo>
                  <a:pt x="0" y="1802132"/>
                </a:moveTo>
                <a:lnTo>
                  <a:pt x="1213656" y="0"/>
                </a:lnTo>
                <a:lnTo>
                  <a:pt x="2061914" y="2011012"/>
                </a:lnTo>
                <a:lnTo>
                  <a:pt x="1943390" y="2054392"/>
                </a:lnTo>
                <a:cubicBezTo>
                  <a:pt x="1722322" y="2123152"/>
                  <a:pt x="1487279" y="2160193"/>
                  <a:pt x="1243585" y="2160193"/>
                </a:cubicBezTo>
                <a:cubicBezTo>
                  <a:pt x="837428" y="2160193"/>
                  <a:pt x="455303" y="2057301"/>
                  <a:pt x="121854" y="1876160"/>
                </a:cubicBezTo>
                <a:close/>
              </a:path>
            </a:pathLst>
          </a:custGeom>
          <a:solidFill>
            <a:schemeClr val="accent4"/>
          </a:solidFill>
          <a:ln w="19050">
            <a:noFill/>
            <a:prstDash val="sysDash"/>
          </a:ln>
          <a:effectLst>
            <a:outerShdw blurRad="63500" sx="101000" sy="1010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4AB052F4-53CB-DD8D-AD66-B195C285554F}"/>
              </a:ext>
            </a:extLst>
          </p:cNvPr>
          <p:cNvSpPr/>
          <p:nvPr/>
        </p:nvSpPr>
        <p:spPr>
          <a:xfrm>
            <a:off x="8627662" y="2015842"/>
            <a:ext cx="1692323" cy="1423746"/>
          </a:xfrm>
          <a:custGeom>
            <a:avLst/>
            <a:gdLst>
              <a:gd name="connsiteX0" fmla="*/ 767729 w 1692323"/>
              <a:gd name="connsiteY0" fmla="*/ 0 h 1423746"/>
              <a:gd name="connsiteX1" fmla="*/ 1692323 w 1692323"/>
              <a:gd name="connsiteY1" fmla="*/ 1423746 h 1423746"/>
              <a:gd name="connsiteX2" fmla="*/ 0 w 1692323"/>
              <a:gd name="connsiteY2" fmla="*/ 1423746 h 1423746"/>
              <a:gd name="connsiteX3" fmla="*/ 0 w 1692323"/>
              <a:gd name="connsiteY3" fmla="*/ 1423745 h 1423746"/>
              <a:gd name="connsiteX4" fmla="*/ 751880 w 1692323"/>
              <a:gd name="connsiteY4" fmla="*/ 9629 h 1423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2323" h="1423746">
                <a:moveTo>
                  <a:pt x="767729" y="0"/>
                </a:moveTo>
                <a:lnTo>
                  <a:pt x="1692323" y="1423746"/>
                </a:lnTo>
                <a:lnTo>
                  <a:pt x="0" y="1423746"/>
                </a:lnTo>
                <a:lnTo>
                  <a:pt x="0" y="1423745"/>
                </a:lnTo>
                <a:cubicBezTo>
                  <a:pt x="0" y="835090"/>
                  <a:pt x="298250" y="316095"/>
                  <a:pt x="751880" y="9629"/>
                </a:cubicBezTo>
                <a:close/>
              </a:path>
            </a:pathLst>
          </a:custGeom>
          <a:solidFill>
            <a:srgbClr val="0000FF"/>
          </a:solidFill>
          <a:ln w="19050">
            <a:noFill/>
            <a:prstDash val="sysDash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70" name="Picture 69">
            <a:extLst>
              <a:ext uri="{FF2B5EF4-FFF2-40B4-BE49-F238E27FC236}">
                <a16:creationId xmlns:a16="http://schemas.microsoft.com/office/drawing/2014/main" id="{B383F710-C746-99EE-ACBF-8FA2DB8A331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691996">
            <a:off x="9019281" y="2661882"/>
            <a:ext cx="427587" cy="427587"/>
          </a:xfrm>
          <a:prstGeom prst="rect">
            <a:avLst/>
          </a:prstGeom>
        </p:spPr>
      </p:pic>
      <p:sp>
        <p:nvSpPr>
          <p:cNvPr id="71" name="Oval 70">
            <a:extLst>
              <a:ext uri="{FF2B5EF4-FFF2-40B4-BE49-F238E27FC236}">
                <a16:creationId xmlns:a16="http://schemas.microsoft.com/office/drawing/2014/main" id="{6D845685-15F1-A560-9717-E769C8269963}"/>
              </a:ext>
            </a:extLst>
          </p:cNvPr>
          <p:cNvSpPr/>
          <p:nvPr/>
        </p:nvSpPr>
        <p:spPr>
          <a:xfrm>
            <a:off x="9570282" y="2676322"/>
            <a:ext cx="1505352" cy="150535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E93752DE-E870-968A-F09F-F27E79B6B49A}"/>
              </a:ext>
            </a:extLst>
          </p:cNvPr>
          <p:cNvSpPr txBox="1"/>
          <p:nvPr/>
        </p:nvSpPr>
        <p:spPr>
          <a:xfrm rot="17393658">
            <a:off x="7920473" y="2693239"/>
            <a:ext cx="1658421" cy="369332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روش تحـــقیق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73" name="Picture 72">
            <a:hlinkClick r:id="rId14" action="ppaction://hlinksldjump"/>
            <a:extLst>
              <a:ext uri="{FF2B5EF4-FFF2-40B4-BE49-F238E27FC236}">
                <a16:creationId xmlns:a16="http://schemas.microsoft.com/office/drawing/2014/main" id="{F17ECB93-C8B3-E9F3-FDCE-BC43796C203F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071" y="3008280"/>
            <a:ext cx="462767" cy="462767"/>
          </a:xfrm>
          <a:prstGeom prst="rect">
            <a:avLst/>
          </a:prstGeom>
        </p:spPr>
      </p:pic>
      <p:sp>
        <p:nvSpPr>
          <p:cNvPr id="74" name="TextBox 73">
            <a:extLst>
              <a:ext uri="{FF2B5EF4-FFF2-40B4-BE49-F238E27FC236}">
                <a16:creationId xmlns:a16="http://schemas.microsoft.com/office/drawing/2014/main" id="{92A05841-D994-2545-4270-D806D7F1542E}"/>
              </a:ext>
            </a:extLst>
          </p:cNvPr>
          <p:cNvSpPr txBox="1"/>
          <p:nvPr/>
        </p:nvSpPr>
        <p:spPr>
          <a:xfrm>
            <a:off x="9784933" y="3473401"/>
            <a:ext cx="1081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cs typeface="B Yekan" panose="00000400000000000000" pitchFamily="2" charset="-78"/>
              </a:rPr>
              <a:t>فهرست</a:t>
            </a:r>
            <a:endParaRPr lang="en-US" dirty="0">
              <a:cs typeface="B Yekan" panose="00000400000000000000" pitchFamily="2" charset="-78"/>
            </a:endParaRPr>
          </a:p>
        </p:txBody>
      </p:sp>
      <p:pic>
        <p:nvPicPr>
          <p:cNvPr id="75" name="Picture 74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EC9DBF4-1477-D68A-386E-23EE7FA2B03D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764353" y="6445674"/>
            <a:ext cx="186619" cy="186619"/>
          </a:xfrm>
          <a:prstGeom prst="rect">
            <a:avLst/>
          </a:prstGeom>
        </p:spPr>
      </p:pic>
      <p:pic>
        <p:nvPicPr>
          <p:cNvPr id="76" name="Picture 75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811D1583-EEA2-B9B3-DEC1-FF629522E046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159298" y="6444019"/>
            <a:ext cx="186619" cy="186619"/>
          </a:xfrm>
          <a:prstGeom prst="rect">
            <a:avLst/>
          </a:prstGeom>
        </p:spPr>
      </p:pic>
      <p:pic>
        <p:nvPicPr>
          <p:cNvPr id="77" name="Picture 7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46CFF93B-D22B-166B-9117-D1C4406EAA2D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7617" y="6444019"/>
            <a:ext cx="186619" cy="186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1016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3" grpId="0"/>
      <p:bldP spid="54" grpId="0"/>
      <p:bldP spid="5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9183EDE7-B728-6F40-8FDF-5B022986FBE8}"/>
              </a:ext>
            </a:extLst>
          </p:cNvPr>
          <p:cNvSpPr/>
          <p:nvPr/>
        </p:nvSpPr>
        <p:spPr>
          <a:xfrm>
            <a:off x="3002843" y="213434"/>
            <a:ext cx="4536093" cy="453239"/>
          </a:xfrm>
          <a:prstGeom prst="roundRect">
            <a:avLst>
              <a:gd name="adj" fmla="val 25344"/>
            </a:avLst>
          </a:prstGeom>
          <a:solidFill>
            <a:schemeClr val="bg1"/>
          </a:solidFill>
          <a:ln w="19050"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F99D71D-F16A-18ED-4328-A0484485DEDE}"/>
              </a:ext>
            </a:extLst>
          </p:cNvPr>
          <p:cNvSpPr txBox="1"/>
          <p:nvPr/>
        </p:nvSpPr>
        <p:spPr>
          <a:xfrm>
            <a:off x="3163349" y="255387"/>
            <a:ext cx="42150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latin typeface="+mn-lt"/>
                <a:ea typeface="+mn-ea"/>
                <a:cs typeface="B Yekan" panose="00000400000000000000" pitchFamily="2" charset="-78"/>
              </a:rPr>
              <a:t>قالب پاورپوینت حرفه ای همبرگری | منوی چرخان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18F940E-C21E-C4C5-7798-308834D9BEC9}"/>
              </a:ext>
            </a:extLst>
          </p:cNvPr>
          <p:cNvSpPr txBox="1"/>
          <p:nvPr/>
        </p:nvSpPr>
        <p:spPr>
          <a:xfrm>
            <a:off x="10329553" y="153473"/>
            <a:ext cx="186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pc="-150" dirty="0">
                <a:solidFill>
                  <a:schemeClr val="bg1"/>
                </a:solidFill>
                <a:cs typeface="B Yekan" panose="00000400000000000000" pitchFamily="2" charset="-78"/>
              </a:rPr>
              <a:t>14   13    </a:t>
            </a:r>
            <a:r>
              <a:rPr lang="fa-IR" spc="-150" dirty="0">
                <a:solidFill>
                  <a:srgbClr val="0000FF"/>
                </a:solidFill>
                <a:cs typeface="B Yekan" panose="00000400000000000000" pitchFamily="2" charset="-78"/>
              </a:rPr>
              <a:t>12</a:t>
            </a:r>
            <a:r>
              <a:rPr lang="fa-IR" spc="-150" dirty="0">
                <a:solidFill>
                  <a:schemeClr val="bg1"/>
                </a:solidFill>
                <a:cs typeface="B Yekan" panose="00000400000000000000" pitchFamily="2" charset="-78"/>
              </a:rPr>
              <a:t>    11   10</a:t>
            </a:r>
            <a:endParaRPr lang="en-US" spc="-15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73C3E280-AF6B-3D47-546C-957FAFF7B93D}"/>
              </a:ext>
            </a:extLst>
          </p:cNvPr>
          <p:cNvGrpSpPr/>
          <p:nvPr/>
        </p:nvGrpSpPr>
        <p:grpSpPr>
          <a:xfrm>
            <a:off x="1211692" y="2974491"/>
            <a:ext cx="831787" cy="831787"/>
            <a:chOff x="1211692" y="2919623"/>
            <a:chExt cx="831787" cy="831787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0AFB4894-1B84-9DE5-3064-841403B93B46}"/>
                </a:ext>
              </a:extLst>
            </p:cNvPr>
            <p:cNvSpPr/>
            <p:nvPr/>
          </p:nvSpPr>
          <p:spPr>
            <a:xfrm>
              <a:off x="1211692" y="2919623"/>
              <a:ext cx="831787" cy="8317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algn="c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" name="Graphic 25">
              <a:extLst>
                <a:ext uri="{FF2B5EF4-FFF2-40B4-BE49-F238E27FC236}">
                  <a16:creationId xmlns:a16="http://schemas.microsoft.com/office/drawing/2014/main" id="{A6CA5D49-C13F-F53C-5125-1441F6CF3DE7}"/>
                </a:ext>
              </a:extLst>
            </p:cNvPr>
            <p:cNvGrpSpPr/>
            <p:nvPr/>
          </p:nvGrpSpPr>
          <p:grpSpPr>
            <a:xfrm>
              <a:off x="1416046" y="3166354"/>
              <a:ext cx="420422" cy="386828"/>
              <a:chOff x="6686563" y="4420050"/>
              <a:chExt cx="370712" cy="341090"/>
            </a:xfrm>
            <a:solidFill>
              <a:srgbClr val="0000FF"/>
            </a:solidFill>
          </p:grpSpPr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CA18F9A7-6D90-6B55-86E7-EB20AFEFE748}"/>
                  </a:ext>
                </a:extLst>
              </p:cNvPr>
              <p:cNvSpPr/>
              <p:nvPr/>
            </p:nvSpPr>
            <p:spPr>
              <a:xfrm>
                <a:off x="6703518" y="4468627"/>
                <a:ext cx="337375" cy="219456"/>
              </a:xfrm>
              <a:custGeom>
                <a:avLst/>
                <a:gdLst>
                  <a:gd name="connsiteX0" fmla="*/ 0 w 337375"/>
                  <a:gd name="connsiteY0" fmla="*/ 0 h 219456"/>
                  <a:gd name="connsiteX1" fmla="*/ 0 w 337375"/>
                  <a:gd name="connsiteY1" fmla="*/ 219456 h 219456"/>
                  <a:gd name="connsiteX2" fmla="*/ 337375 w 337375"/>
                  <a:gd name="connsiteY2" fmla="*/ 219456 h 219456"/>
                  <a:gd name="connsiteX3" fmla="*/ 337375 w 337375"/>
                  <a:gd name="connsiteY3" fmla="*/ 0 h 219456"/>
                  <a:gd name="connsiteX4" fmla="*/ 0 w 337375"/>
                  <a:gd name="connsiteY4" fmla="*/ 0 h 219456"/>
                  <a:gd name="connsiteX5" fmla="*/ 266319 w 337375"/>
                  <a:gd name="connsiteY5" fmla="*/ 107537 h 219456"/>
                  <a:gd name="connsiteX6" fmla="*/ 259937 w 337375"/>
                  <a:gd name="connsiteY6" fmla="*/ 101156 h 219456"/>
                  <a:gd name="connsiteX7" fmla="*/ 259937 w 337375"/>
                  <a:gd name="connsiteY7" fmla="*/ 69628 h 219456"/>
                  <a:gd name="connsiteX8" fmla="*/ 182594 w 337375"/>
                  <a:gd name="connsiteY8" fmla="*/ 146971 h 219456"/>
                  <a:gd name="connsiteX9" fmla="*/ 173546 w 337375"/>
                  <a:gd name="connsiteY9" fmla="*/ 146971 h 219456"/>
                  <a:gd name="connsiteX10" fmla="*/ 146304 w 337375"/>
                  <a:gd name="connsiteY10" fmla="*/ 119729 h 219456"/>
                  <a:gd name="connsiteX11" fmla="*/ 78296 w 337375"/>
                  <a:gd name="connsiteY11" fmla="*/ 187738 h 219456"/>
                  <a:gd name="connsiteX12" fmla="*/ 73819 w 337375"/>
                  <a:gd name="connsiteY12" fmla="*/ 189643 h 219456"/>
                  <a:gd name="connsiteX13" fmla="*/ 69342 w 337375"/>
                  <a:gd name="connsiteY13" fmla="*/ 187738 h 219456"/>
                  <a:gd name="connsiteX14" fmla="*/ 69342 w 337375"/>
                  <a:gd name="connsiteY14" fmla="*/ 178689 h 219456"/>
                  <a:gd name="connsiteX15" fmla="*/ 141827 w 337375"/>
                  <a:gd name="connsiteY15" fmla="*/ 106204 h 219456"/>
                  <a:gd name="connsiteX16" fmla="*/ 150876 w 337375"/>
                  <a:gd name="connsiteY16" fmla="*/ 106204 h 219456"/>
                  <a:gd name="connsiteX17" fmla="*/ 178117 w 337375"/>
                  <a:gd name="connsiteY17" fmla="*/ 133445 h 219456"/>
                  <a:gd name="connsiteX18" fmla="*/ 252031 w 337375"/>
                  <a:gd name="connsiteY18" fmla="*/ 59531 h 219456"/>
                  <a:gd name="connsiteX19" fmla="*/ 218694 w 337375"/>
                  <a:gd name="connsiteY19" fmla="*/ 59531 h 219456"/>
                  <a:gd name="connsiteX20" fmla="*/ 212312 w 337375"/>
                  <a:gd name="connsiteY20" fmla="*/ 53150 h 219456"/>
                  <a:gd name="connsiteX21" fmla="*/ 218694 w 337375"/>
                  <a:gd name="connsiteY21" fmla="*/ 46768 h 219456"/>
                  <a:gd name="connsiteX22" fmla="*/ 266414 w 337375"/>
                  <a:gd name="connsiteY22" fmla="*/ 46768 h 219456"/>
                  <a:gd name="connsiteX23" fmla="*/ 272796 w 337375"/>
                  <a:gd name="connsiteY23" fmla="*/ 53150 h 219456"/>
                  <a:gd name="connsiteX24" fmla="*/ 272796 w 337375"/>
                  <a:gd name="connsiteY24" fmla="*/ 101156 h 219456"/>
                  <a:gd name="connsiteX25" fmla="*/ 266319 w 337375"/>
                  <a:gd name="connsiteY25" fmla="*/ 107537 h 219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37375" h="219456">
                    <a:moveTo>
                      <a:pt x="0" y="0"/>
                    </a:moveTo>
                    <a:lnTo>
                      <a:pt x="0" y="219456"/>
                    </a:lnTo>
                    <a:lnTo>
                      <a:pt x="337375" y="219456"/>
                    </a:lnTo>
                    <a:lnTo>
                      <a:pt x="337375" y="0"/>
                    </a:lnTo>
                    <a:lnTo>
                      <a:pt x="0" y="0"/>
                    </a:lnTo>
                    <a:close/>
                    <a:moveTo>
                      <a:pt x="266319" y="107537"/>
                    </a:moveTo>
                    <a:cubicBezTo>
                      <a:pt x="262795" y="107537"/>
                      <a:pt x="259937" y="104680"/>
                      <a:pt x="259937" y="101156"/>
                    </a:cubicBezTo>
                    <a:lnTo>
                      <a:pt x="259937" y="69628"/>
                    </a:lnTo>
                    <a:lnTo>
                      <a:pt x="182594" y="146971"/>
                    </a:lnTo>
                    <a:cubicBezTo>
                      <a:pt x="180118" y="149447"/>
                      <a:pt x="176022" y="149447"/>
                      <a:pt x="173546" y="146971"/>
                    </a:cubicBezTo>
                    <a:lnTo>
                      <a:pt x="146304" y="119729"/>
                    </a:lnTo>
                    <a:lnTo>
                      <a:pt x="78296" y="187738"/>
                    </a:lnTo>
                    <a:cubicBezTo>
                      <a:pt x="77057" y="188976"/>
                      <a:pt x="75438" y="189643"/>
                      <a:pt x="73819" y="189643"/>
                    </a:cubicBezTo>
                    <a:cubicBezTo>
                      <a:pt x="72199" y="189643"/>
                      <a:pt x="70580" y="188976"/>
                      <a:pt x="69342" y="187738"/>
                    </a:cubicBezTo>
                    <a:cubicBezTo>
                      <a:pt x="66865" y="185261"/>
                      <a:pt x="66865" y="181166"/>
                      <a:pt x="69342" y="178689"/>
                    </a:cubicBezTo>
                    <a:lnTo>
                      <a:pt x="141827" y="106204"/>
                    </a:lnTo>
                    <a:cubicBezTo>
                      <a:pt x="144304" y="103727"/>
                      <a:pt x="148399" y="103727"/>
                      <a:pt x="150876" y="106204"/>
                    </a:cubicBezTo>
                    <a:lnTo>
                      <a:pt x="178117" y="133445"/>
                    </a:lnTo>
                    <a:lnTo>
                      <a:pt x="252031" y="59531"/>
                    </a:lnTo>
                    <a:lnTo>
                      <a:pt x="218694" y="59531"/>
                    </a:lnTo>
                    <a:cubicBezTo>
                      <a:pt x="215170" y="59531"/>
                      <a:pt x="212312" y="56674"/>
                      <a:pt x="212312" y="53150"/>
                    </a:cubicBezTo>
                    <a:cubicBezTo>
                      <a:pt x="212312" y="49625"/>
                      <a:pt x="215170" y="46768"/>
                      <a:pt x="218694" y="46768"/>
                    </a:cubicBezTo>
                    <a:lnTo>
                      <a:pt x="266414" y="46768"/>
                    </a:lnTo>
                    <a:cubicBezTo>
                      <a:pt x="269938" y="46768"/>
                      <a:pt x="272796" y="49625"/>
                      <a:pt x="272796" y="53150"/>
                    </a:cubicBezTo>
                    <a:lnTo>
                      <a:pt x="272796" y="101156"/>
                    </a:lnTo>
                    <a:cubicBezTo>
                      <a:pt x="272701" y="104680"/>
                      <a:pt x="269843" y="107537"/>
                      <a:pt x="266319" y="10753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1C1A23EF-1EDF-A6AB-8B32-38CDF31029F3}"/>
                  </a:ext>
                </a:extLst>
              </p:cNvPr>
              <p:cNvSpPr/>
              <p:nvPr/>
            </p:nvSpPr>
            <p:spPr>
              <a:xfrm>
                <a:off x="6703518" y="4699037"/>
                <a:ext cx="337375" cy="62103"/>
              </a:xfrm>
              <a:custGeom>
                <a:avLst/>
                <a:gdLst>
                  <a:gd name="connsiteX0" fmla="*/ 0 w 337375"/>
                  <a:gd name="connsiteY0" fmla="*/ 5906 h 62103"/>
                  <a:gd name="connsiteX1" fmla="*/ 0 w 337375"/>
                  <a:gd name="connsiteY1" fmla="*/ 0 h 62103"/>
                  <a:gd name="connsiteX2" fmla="*/ 0 w 337375"/>
                  <a:gd name="connsiteY2" fmla="*/ 0 h 62103"/>
                  <a:gd name="connsiteX3" fmla="*/ 0 w 337375"/>
                  <a:gd name="connsiteY3" fmla="*/ 11716 h 62103"/>
                  <a:gd name="connsiteX4" fmla="*/ 162306 w 337375"/>
                  <a:gd name="connsiteY4" fmla="*/ 11716 h 62103"/>
                  <a:gd name="connsiteX5" fmla="*/ 162306 w 337375"/>
                  <a:gd name="connsiteY5" fmla="*/ 20098 h 62103"/>
                  <a:gd name="connsiteX6" fmla="*/ 133064 w 337375"/>
                  <a:gd name="connsiteY6" fmla="*/ 49340 h 62103"/>
                  <a:gd name="connsiteX7" fmla="*/ 66008 w 337375"/>
                  <a:gd name="connsiteY7" fmla="*/ 49340 h 62103"/>
                  <a:gd name="connsiteX8" fmla="*/ 66008 w 337375"/>
                  <a:gd name="connsiteY8" fmla="*/ 62103 h 62103"/>
                  <a:gd name="connsiteX9" fmla="*/ 271367 w 337375"/>
                  <a:gd name="connsiteY9" fmla="*/ 62103 h 62103"/>
                  <a:gd name="connsiteX10" fmla="*/ 271367 w 337375"/>
                  <a:gd name="connsiteY10" fmla="*/ 49340 h 62103"/>
                  <a:gd name="connsiteX11" fmla="*/ 204311 w 337375"/>
                  <a:gd name="connsiteY11" fmla="*/ 49340 h 62103"/>
                  <a:gd name="connsiteX12" fmla="*/ 175070 w 337375"/>
                  <a:gd name="connsiteY12" fmla="*/ 20098 h 62103"/>
                  <a:gd name="connsiteX13" fmla="*/ 175070 w 337375"/>
                  <a:gd name="connsiteY13" fmla="*/ 11716 h 62103"/>
                  <a:gd name="connsiteX14" fmla="*/ 337375 w 337375"/>
                  <a:gd name="connsiteY14" fmla="*/ 11716 h 62103"/>
                  <a:gd name="connsiteX15" fmla="*/ 337375 w 337375"/>
                  <a:gd name="connsiteY15" fmla="*/ 0 h 62103"/>
                  <a:gd name="connsiteX16" fmla="*/ 337375 w 337375"/>
                  <a:gd name="connsiteY16" fmla="*/ 0 h 62103"/>
                  <a:gd name="connsiteX17" fmla="*/ 337375 w 337375"/>
                  <a:gd name="connsiteY17" fmla="*/ 5906 h 62103"/>
                  <a:gd name="connsiteX18" fmla="*/ 0 w 337375"/>
                  <a:gd name="connsiteY18" fmla="*/ 5906 h 62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37375" h="62103">
                    <a:moveTo>
                      <a:pt x="0" y="590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1716"/>
                    </a:lnTo>
                    <a:lnTo>
                      <a:pt x="162306" y="11716"/>
                    </a:lnTo>
                    <a:lnTo>
                      <a:pt x="162306" y="20098"/>
                    </a:lnTo>
                    <a:cubicBezTo>
                      <a:pt x="162306" y="36290"/>
                      <a:pt x="149162" y="49340"/>
                      <a:pt x="133064" y="49340"/>
                    </a:cubicBezTo>
                    <a:lnTo>
                      <a:pt x="66008" y="49340"/>
                    </a:lnTo>
                    <a:lnTo>
                      <a:pt x="66008" y="62103"/>
                    </a:lnTo>
                    <a:lnTo>
                      <a:pt x="271367" y="62103"/>
                    </a:lnTo>
                    <a:lnTo>
                      <a:pt x="271367" y="49340"/>
                    </a:lnTo>
                    <a:lnTo>
                      <a:pt x="204311" y="49340"/>
                    </a:lnTo>
                    <a:cubicBezTo>
                      <a:pt x="188119" y="49340"/>
                      <a:pt x="175070" y="36195"/>
                      <a:pt x="175070" y="20098"/>
                    </a:cubicBezTo>
                    <a:lnTo>
                      <a:pt x="175070" y="11716"/>
                    </a:lnTo>
                    <a:lnTo>
                      <a:pt x="337375" y="11716"/>
                    </a:lnTo>
                    <a:lnTo>
                      <a:pt x="337375" y="0"/>
                    </a:lnTo>
                    <a:lnTo>
                      <a:pt x="337375" y="0"/>
                    </a:lnTo>
                    <a:lnTo>
                      <a:pt x="337375" y="5906"/>
                    </a:lnTo>
                    <a:lnTo>
                      <a:pt x="0" y="5906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3D3CC41A-3873-6B8B-E4EA-5DB31B058177}"/>
                  </a:ext>
                </a:extLst>
              </p:cNvPr>
              <p:cNvSpPr/>
              <p:nvPr/>
            </p:nvSpPr>
            <p:spPr>
              <a:xfrm>
                <a:off x="6686563" y="4420050"/>
                <a:ext cx="370712" cy="48577"/>
              </a:xfrm>
              <a:custGeom>
                <a:avLst/>
                <a:gdLst>
                  <a:gd name="connsiteX0" fmla="*/ 370713 w 370712"/>
                  <a:gd name="connsiteY0" fmla="*/ 48577 h 48577"/>
                  <a:gd name="connsiteX1" fmla="*/ 370713 w 370712"/>
                  <a:gd name="connsiteY1" fmla="*/ 0 h 48577"/>
                  <a:gd name="connsiteX2" fmla="*/ 0 w 370712"/>
                  <a:gd name="connsiteY2" fmla="*/ 0 h 48577"/>
                  <a:gd name="connsiteX3" fmla="*/ 0 w 370712"/>
                  <a:gd name="connsiteY3" fmla="*/ 48577 h 48577"/>
                  <a:gd name="connsiteX4" fmla="*/ 16954 w 370712"/>
                  <a:gd name="connsiteY4" fmla="*/ 37338 h 48577"/>
                  <a:gd name="connsiteX5" fmla="*/ 354330 w 370712"/>
                  <a:gd name="connsiteY5" fmla="*/ 37338 h 48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712" h="48577">
                    <a:moveTo>
                      <a:pt x="370713" y="48577"/>
                    </a:moveTo>
                    <a:lnTo>
                      <a:pt x="370713" y="0"/>
                    </a:lnTo>
                    <a:lnTo>
                      <a:pt x="0" y="0"/>
                    </a:lnTo>
                    <a:lnTo>
                      <a:pt x="0" y="48577"/>
                    </a:lnTo>
                    <a:lnTo>
                      <a:pt x="16954" y="37338"/>
                    </a:lnTo>
                    <a:lnTo>
                      <a:pt x="354330" y="3733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14EC8608-2D23-2B82-E726-60B1CE90C6AD}"/>
                  </a:ext>
                </a:extLst>
              </p:cNvPr>
              <p:cNvSpPr/>
              <p:nvPr/>
            </p:nvSpPr>
            <p:spPr>
              <a:xfrm>
                <a:off x="6703518" y="4699132"/>
                <a:ext cx="337375" cy="5905"/>
              </a:xfrm>
              <a:custGeom>
                <a:avLst/>
                <a:gdLst>
                  <a:gd name="connsiteX0" fmla="*/ 0 w 337375"/>
                  <a:gd name="connsiteY0" fmla="*/ 0 h 5905"/>
                  <a:gd name="connsiteX1" fmla="*/ 337376 w 337375"/>
                  <a:gd name="connsiteY1" fmla="*/ 0 h 5905"/>
                  <a:gd name="connsiteX2" fmla="*/ 337376 w 337375"/>
                  <a:gd name="connsiteY2" fmla="*/ 5906 h 5905"/>
                  <a:gd name="connsiteX3" fmla="*/ 0 w 337375"/>
                  <a:gd name="connsiteY3" fmla="*/ 5906 h 5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7375" h="5905">
                    <a:moveTo>
                      <a:pt x="0" y="0"/>
                    </a:moveTo>
                    <a:lnTo>
                      <a:pt x="337376" y="0"/>
                    </a:lnTo>
                    <a:lnTo>
                      <a:pt x="337376" y="5906"/>
                    </a:lnTo>
                    <a:lnTo>
                      <a:pt x="0" y="5906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1A351D61-18E4-EF42-D7AA-4F024881FA78}"/>
              </a:ext>
            </a:extLst>
          </p:cNvPr>
          <p:cNvGrpSpPr/>
          <p:nvPr/>
        </p:nvGrpSpPr>
        <p:grpSpPr>
          <a:xfrm>
            <a:off x="6379331" y="2974491"/>
            <a:ext cx="831787" cy="831787"/>
            <a:chOff x="6379331" y="2888683"/>
            <a:chExt cx="831787" cy="831787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1B81AB4-882E-ABCE-818B-41B7F8367868}"/>
                </a:ext>
              </a:extLst>
            </p:cNvPr>
            <p:cNvSpPr/>
            <p:nvPr/>
          </p:nvSpPr>
          <p:spPr>
            <a:xfrm>
              <a:off x="6379331" y="2888683"/>
              <a:ext cx="831787" cy="8317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algn="c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B65B2047-B676-9676-95CD-141D2EF7721C}"/>
                </a:ext>
              </a:extLst>
            </p:cNvPr>
            <p:cNvSpPr/>
            <p:nvPr/>
          </p:nvSpPr>
          <p:spPr>
            <a:xfrm>
              <a:off x="6561517" y="3142908"/>
              <a:ext cx="467413" cy="372569"/>
            </a:xfrm>
            <a:custGeom>
              <a:avLst/>
              <a:gdLst>
                <a:gd name="connsiteX0" fmla="*/ 43339 w 412147"/>
                <a:gd name="connsiteY0" fmla="*/ 122777 h 328517"/>
                <a:gd name="connsiteX1" fmla="*/ 0 w 412147"/>
                <a:gd name="connsiteY1" fmla="*/ 166116 h 328517"/>
                <a:gd name="connsiteX2" fmla="*/ 43339 w 412147"/>
                <a:gd name="connsiteY2" fmla="*/ 209455 h 328517"/>
                <a:gd name="connsiteX3" fmla="*/ 86678 w 412147"/>
                <a:gd name="connsiteY3" fmla="*/ 166116 h 328517"/>
                <a:gd name="connsiteX4" fmla="*/ 43339 w 412147"/>
                <a:gd name="connsiteY4" fmla="*/ 122777 h 328517"/>
                <a:gd name="connsiteX5" fmla="*/ 71819 w 412147"/>
                <a:gd name="connsiteY5" fmla="*/ 156210 h 328517"/>
                <a:gd name="connsiteX6" fmla="*/ 37433 w 412147"/>
                <a:gd name="connsiteY6" fmla="*/ 190595 h 328517"/>
                <a:gd name="connsiteX7" fmla="*/ 32576 w 412147"/>
                <a:gd name="connsiteY7" fmla="*/ 192596 h 328517"/>
                <a:gd name="connsiteX8" fmla="*/ 27718 w 412147"/>
                <a:gd name="connsiteY8" fmla="*/ 190595 h 328517"/>
                <a:gd name="connsiteX9" fmla="*/ 12573 w 412147"/>
                <a:gd name="connsiteY9" fmla="*/ 175450 h 328517"/>
                <a:gd name="connsiteX10" fmla="*/ 12573 w 412147"/>
                <a:gd name="connsiteY10" fmla="*/ 165735 h 328517"/>
                <a:gd name="connsiteX11" fmla="*/ 22288 w 412147"/>
                <a:gd name="connsiteY11" fmla="*/ 165735 h 328517"/>
                <a:gd name="connsiteX12" fmla="*/ 32576 w 412147"/>
                <a:gd name="connsiteY12" fmla="*/ 176022 h 328517"/>
                <a:gd name="connsiteX13" fmla="*/ 62103 w 412147"/>
                <a:gd name="connsiteY13" fmla="*/ 146494 h 328517"/>
                <a:gd name="connsiteX14" fmla="*/ 71819 w 412147"/>
                <a:gd name="connsiteY14" fmla="*/ 146494 h 328517"/>
                <a:gd name="connsiteX15" fmla="*/ 71819 w 412147"/>
                <a:gd name="connsiteY15" fmla="*/ 156210 h 328517"/>
                <a:gd name="connsiteX16" fmla="*/ 43339 w 412147"/>
                <a:gd name="connsiteY16" fmla="*/ 241840 h 328517"/>
                <a:gd name="connsiteX17" fmla="*/ 0 w 412147"/>
                <a:gd name="connsiteY17" fmla="*/ 285178 h 328517"/>
                <a:gd name="connsiteX18" fmla="*/ 43339 w 412147"/>
                <a:gd name="connsiteY18" fmla="*/ 328517 h 328517"/>
                <a:gd name="connsiteX19" fmla="*/ 86678 w 412147"/>
                <a:gd name="connsiteY19" fmla="*/ 285178 h 328517"/>
                <a:gd name="connsiteX20" fmla="*/ 43339 w 412147"/>
                <a:gd name="connsiteY20" fmla="*/ 241840 h 328517"/>
                <a:gd name="connsiteX21" fmla="*/ 177641 w 412147"/>
                <a:gd name="connsiteY21" fmla="*/ 77152 h 328517"/>
                <a:gd name="connsiteX22" fmla="*/ 378333 w 412147"/>
                <a:gd name="connsiteY22" fmla="*/ 77152 h 328517"/>
                <a:gd name="connsiteX23" fmla="*/ 412147 w 412147"/>
                <a:gd name="connsiteY23" fmla="*/ 43244 h 328517"/>
                <a:gd name="connsiteX24" fmla="*/ 378333 w 412147"/>
                <a:gd name="connsiteY24" fmla="*/ 9430 h 328517"/>
                <a:gd name="connsiteX25" fmla="*/ 177641 w 412147"/>
                <a:gd name="connsiteY25" fmla="*/ 9430 h 328517"/>
                <a:gd name="connsiteX26" fmla="*/ 143828 w 412147"/>
                <a:gd name="connsiteY26" fmla="*/ 43244 h 328517"/>
                <a:gd name="connsiteX27" fmla="*/ 177641 w 412147"/>
                <a:gd name="connsiteY27" fmla="*/ 77152 h 328517"/>
                <a:gd name="connsiteX28" fmla="*/ 378333 w 412147"/>
                <a:gd name="connsiteY28" fmla="*/ 129254 h 328517"/>
                <a:gd name="connsiteX29" fmla="*/ 177641 w 412147"/>
                <a:gd name="connsiteY29" fmla="*/ 129254 h 328517"/>
                <a:gd name="connsiteX30" fmla="*/ 143828 w 412147"/>
                <a:gd name="connsiteY30" fmla="*/ 163068 h 328517"/>
                <a:gd name="connsiteX31" fmla="*/ 177641 w 412147"/>
                <a:gd name="connsiteY31" fmla="*/ 196882 h 328517"/>
                <a:gd name="connsiteX32" fmla="*/ 378333 w 412147"/>
                <a:gd name="connsiteY32" fmla="*/ 196882 h 328517"/>
                <a:gd name="connsiteX33" fmla="*/ 412147 w 412147"/>
                <a:gd name="connsiteY33" fmla="*/ 163068 h 328517"/>
                <a:gd name="connsiteX34" fmla="*/ 378333 w 412147"/>
                <a:gd name="connsiteY34" fmla="*/ 129254 h 328517"/>
                <a:gd name="connsiteX35" fmla="*/ 378333 w 412147"/>
                <a:gd name="connsiteY35" fmla="*/ 249079 h 328517"/>
                <a:gd name="connsiteX36" fmla="*/ 177641 w 412147"/>
                <a:gd name="connsiteY36" fmla="*/ 249079 h 328517"/>
                <a:gd name="connsiteX37" fmla="*/ 143828 w 412147"/>
                <a:gd name="connsiteY37" fmla="*/ 282893 h 328517"/>
                <a:gd name="connsiteX38" fmla="*/ 177641 w 412147"/>
                <a:gd name="connsiteY38" fmla="*/ 316706 h 328517"/>
                <a:gd name="connsiteX39" fmla="*/ 378333 w 412147"/>
                <a:gd name="connsiteY39" fmla="*/ 316706 h 328517"/>
                <a:gd name="connsiteX40" fmla="*/ 412147 w 412147"/>
                <a:gd name="connsiteY40" fmla="*/ 282893 h 328517"/>
                <a:gd name="connsiteX41" fmla="*/ 378333 w 412147"/>
                <a:gd name="connsiteY41" fmla="*/ 249079 h 328517"/>
                <a:gd name="connsiteX42" fmla="*/ 43339 w 412147"/>
                <a:gd name="connsiteY42" fmla="*/ 0 h 328517"/>
                <a:gd name="connsiteX43" fmla="*/ 0 w 412147"/>
                <a:gd name="connsiteY43" fmla="*/ 43339 h 328517"/>
                <a:gd name="connsiteX44" fmla="*/ 43339 w 412147"/>
                <a:gd name="connsiteY44" fmla="*/ 86677 h 328517"/>
                <a:gd name="connsiteX45" fmla="*/ 86678 w 412147"/>
                <a:gd name="connsiteY45" fmla="*/ 43339 h 328517"/>
                <a:gd name="connsiteX46" fmla="*/ 43339 w 412147"/>
                <a:gd name="connsiteY46" fmla="*/ 0 h 328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12147" h="328517">
                  <a:moveTo>
                    <a:pt x="43339" y="122777"/>
                  </a:moveTo>
                  <a:cubicBezTo>
                    <a:pt x="19431" y="122777"/>
                    <a:pt x="0" y="142208"/>
                    <a:pt x="0" y="166116"/>
                  </a:cubicBezTo>
                  <a:cubicBezTo>
                    <a:pt x="0" y="190024"/>
                    <a:pt x="19431" y="209455"/>
                    <a:pt x="43339" y="209455"/>
                  </a:cubicBezTo>
                  <a:cubicBezTo>
                    <a:pt x="67246" y="209455"/>
                    <a:pt x="86678" y="190024"/>
                    <a:pt x="86678" y="166116"/>
                  </a:cubicBezTo>
                  <a:cubicBezTo>
                    <a:pt x="86678" y="142113"/>
                    <a:pt x="67246" y="122777"/>
                    <a:pt x="43339" y="122777"/>
                  </a:cubicBezTo>
                  <a:close/>
                  <a:moveTo>
                    <a:pt x="71819" y="156210"/>
                  </a:moveTo>
                  <a:lnTo>
                    <a:pt x="37433" y="190595"/>
                  </a:lnTo>
                  <a:cubicBezTo>
                    <a:pt x="36100" y="191929"/>
                    <a:pt x="34290" y="192596"/>
                    <a:pt x="32576" y="192596"/>
                  </a:cubicBezTo>
                  <a:cubicBezTo>
                    <a:pt x="30861" y="192596"/>
                    <a:pt x="29051" y="191929"/>
                    <a:pt x="27718" y="190595"/>
                  </a:cubicBezTo>
                  <a:lnTo>
                    <a:pt x="12573" y="175450"/>
                  </a:lnTo>
                  <a:cubicBezTo>
                    <a:pt x="9906" y="172784"/>
                    <a:pt x="9906" y="168402"/>
                    <a:pt x="12573" y="165735"/>
                  </a:cubicBezTo>
                  <a:cubicBezTo>
                    <a:pt x="15240" y="163068"/>
                    <a:pt x="19621" y="163068"/>
                    <a:pt x="22288" y="165735"/>
                  </a:cubicBezTo>
                  <a:lnTo>
                    <a:pt x="32576" y="176022"/>
                  </a:lnTo>
                  <a:lnTo>
                    <a:pt x="62103" y="146494"/>
                  </a:lnTo>
                  <a:cubicBezTo>
                    <a:pt x="64770" y="143827"/>
                    <a:pt x="69152" y="143827"/>
                    <a:pt x="71819" y="146494"/>
                  </a:cubicBezTo>
                  <a:cubicBezTo>
                    <a:pt x="74486" y="149257"/>
                    <a:pt x="74486" y="153543"/>
                    <a:pt x="71819" y="156210"/>
                  </a:cubicBezTo>
                  <a:close/>
                  <a:moveTo>
                    <a:pt x="43339" y="241840"/>
                  </a:moveTo>
                  <a:cubicBezTo>
                    <a:pt x="19431" y="241840"/>
                    <a:pt x="0" y="261271"/>
                    <a:pt x="0" y="285178"/>
                  </a:cubicBezTo>
                  <a:cubicBezTo>
                    <a:pt x="0" y="309086"/>
                    <a:pt x="19431" y="328517"/>
                    <a:pt x="43339" y="328517"/>
                  </a:cubicBezTo>
                  <a:cubicBezTo>
                    <a:pt x="67246" y="328517"/>
                    <a:pt x="86678" y="309086"/>
                    <a:pt x="86678" y="285178"/>
                  </a:cubicBezTo>
                  <a:cubicBezTo>
                    <a:pt x="86678" y="261176"/>
                    <a:pt x="67246" y="241840"/>
                    <a:pt x="43339" y="241840"/>
                  </a:cubicBezTo>
                  <a:close/>
                  <a:moveTo>
                    <a:pt x="177641" y="77152"/>
                  </a:moveTo>
                  <a:lnTo>
                    <a:pt x="378333" y="77152"/>
                  </a:lnTo>
                  <a:cubicBezTo>
                    <a:pt x="397002" y="77152"/>
                    <a:pt x="412147" y="61913"/>
                    <a:pt x="412147" y="43244"/>
                  </a:cubicBezTo>
                  <a:cubicBezTo>
                    <a:pt x="412147" y="24575"/>
                    <a:pt x="396907" y="9430"/>
                    <a:pt x="378333" y="9430"/>
                  </a:cubicBezTo>
                  <a:lnTo>
                    <a:pt x="177641" y="9430"/>
                  </a:lnTo>
                  <a:cubicBezTo>
                    <a:pt x="158972" y="9430"/>
                    <a:pt x="143828" y="24670"/>
                    <a:pt x="143828" y="43244"/>
                  </a:cubicBezTo>
                  <a:cubicBezTo>
                    <a:pt x="143828" y="61913"/>
                    <a:pt x="159068" y="77152"/>
                    <a:pt x="177641" y="77152"/>
                  </a:cubicBezTo>
                  <a:close/>
                  <a:moveTo>
                    <a:pt x="378333" y="129254"/>
                  </a:moveTo>
                  <a:lnTo>
                    <a:pt x="177641" y="129254"/>
                  </a:lnTo>
                  <a:cubicBezTo>
                    <a:pt x="158972" y="129254"/>
                    <a:pt x="143828" y="144494"/>
                    <a:pt x="143828" y="163068"/>
                  </a:cubicBezTo>
                  <a:cubicBezTo>
                    <a:pt x="143828" y="181642"/>
                    <a:pt x="159068" y="196882"/>
                    <a:pt x="177641" y="196882"/>
                  </a:cubicBezTo>
                  <a:lnTo>
                    <a:pt x="378333" y="196882"/>
                  </a:lnTo>
                  <a:cubicBezTo>
                    <a:pt x="397002" y="196882"/>
                    <a:pt x="412147" y="181642"/>
                    <a:pt x="412147" y="163068"/>
                  </a:cubicBezTo>
                  <a:cubicBezTo>
                    <a:pt x="412147" y="144494"/>
                    <a:pt x="397002" y="129254"/>
                    <a:pt x="378333" y="129254"/>
                  </a:cubicBezTo>
                  <a:close/>
                  <a:moveTo>
                    <a:pt x="378333" y="249079"/>
                  </a:moveTo>
                  <a:lnTo>
                    <a:pt x="177641" y="249079"/>
                  </a:lnTo>
                  <a:cubicBezTo>
                    <a:pt x="158972" y="249079"/>
                    <a:pt x="143828" y="264319"/>
                    <a:pt x="143828" y="282893"/>
                  </a:cubicBezTo>
                  <a:cubicBezTo>
                    <a:pt x="143828" y="301561"/>
                    <a:pt x="159068" y="316706"/>
                    <a:pt x="177641" y="316706"/>
                  </a:cubicBezTo>
                  <a:lnTo>
                    <a:pt x="378333" y="316706"/>
                  </a:lnTo>
                  <a:cubicBezTo>
                    <a:pt x="397002" y="316706"/>
                    <a:pt x="412147" y="301466"/>
                    <a:pt x="412147" y="282893"/>
                  </a:cubicBezTo>
                  <a:cubicBezTo>
                    <a:pt x="412242" y="264319"/>
                    <a:pt x="397002" y="249079"/>
                    <a:pt x="378333" y="249079"/>
                  </a:cubicBezTo>
                  <a:close/>
                  <a:moveTo>
                    <a:pt x="43339" y="0"/>
                  </a:moveTo>
                  <a:cubicBezTo>
                    <a:pt x="19431" y="0"/>
                    <a:pt x="0" y="19431"/>
                    <a:pt x="0" y="43339"/>
                  </a:cubicBezTo>
                  <a:cubicBezTo>
                    <a:pt x="0" y="67246"/>
                    <a:pt x="19431" y="86677"/>
                    <a:pt x="43339" y="86677"/>
                  </a:cubicBezTo>
                  <a:cubicBezTo>
                    <a:pt x="67246" y="86677"/>
                    <a:pt x="86678" y="67246"/>
                    <a:pt x="86678" y="43339"/>
                  </a:cubicBezTo>
                  <a:cubicBezTo>
                    <a:pt x="86678" y="19431"/>
                    <a:pt x="67246" y="0"/>
                    <a:pt x="43339" y="0"/>
                  </a:cubicBezTo>
                  <a:close/>
                </a:path>
              </a:pathLst>
            </a:custGeom>
            <a:solidFill>
              <a:srgbClr val="0000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0FB7EB02-AC86-32B9-2E9F-3C6D7DBD44E3}"/>
              </a:ext>
            </a:extLst>
          </p:cNvPr>
          <p:cNvGrpSpPr/>
          <p:nvPr/>
        </p:nvGrpSpPr>
        <p:grpSpPr>
          <a:xfrm>
            <a:off x="3779817" y="2974491"/>
            <a:ext cx="831787" cy="831787"/>
            <a:chOff x="3779817" y="2892982"/>
            <a:chExt cx="831787" cy="831787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DE088E1-2C91-6168-84F8-D760B84D2CAC}"/>
                </a:ext>
              </a:extLst>
            </p:cNvPr>
            <p:cNvSpPr/>
            <p:nvPr/>
          </p:nvSpPr>
          <p:spPr>
            <a:xfrm>
              <a:off x="3779817" y="2892982"/>
              <a:ext cx="831787" cy="8317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algn="c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oogle Shape;649;p38">
              <a:extLst>
                <a:ext uri="{FF2B5EF4-FFF2-40B4-BE49-F238E27FC236}">
                  <a16:creationId xmlns:a16="http://schemas.microsoft.com/office/drawing/2014/main" id="{6F8E4653-8180-0232-14EE-E13CDA7BE6BA}"/>
                </a:ext>
              </a:extLst>
            </p:cNvPr>
            <p:cNvGrpSpPr/>
            <p:nvPr/>
          </p:nvGrpSpPr>
          <p:grpSpPr>
            <a:xfrm>
              <a:off x="3935085" y="3003517"/>
              <a:ext cx="539912" cy="534170"/>
              <a:chOff x="4263650" y="3963700"/>
              <a:chExt cx="298550" cy="295375"/>
            </a:xfrm>
            <a:solidFill>
              <a:srgbClr val="0000FF"/>
            </a:solidFill>
          </p:grpSpPr>
          <p:sp>
            <p:nvSpPr>
              <p:cNvPr id="22" name="Google Shape;650;p38">
                <a:extLst>
                  <a:ext uri="{FF2B5EF4-FFF2-40B4-BE49-F238E27FC236}">
                    <a16:creationId xmlns:a16="http://schemas.microsoft.com/office/drawing/2014/main" id="{825182B7-6CF1-4AD7-774E-69168D9C562E}"/>
                  </a:ext>
                </a:extLst>
              </p:cNvPr>
              <p:cNvSpPr/>
              <p:nvPr/>
            </p:nvSpPr>
            <p:spPr>
              <a:xfrm>
                <a:off x="4384950" y="3963700"/>
                <a:ext cx="53575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2143" h="2049" extrusionOk="0">
                    <a:moveTo>
                      <a:pt x="1072" y="1"/>
                    </a:moveTo>
                    <a:cubicBezTo>
                      <a:pt x="473" y="1"/>
                      <a:pt x="1" y="473"/>
                      <a:pt x="1" y="1040"/>
                    </a:cubicBezTo>
                    <a:cubicBezTo>
                      <a:pt x="1" y="1607"/>
                      <a:pt x="473" y="2048"/>
                      <a:pt x="1072" y="2048"/>
                    </a:cubicBezTo>
                    <a:cubicBezTo>
                      <a:pt x="1670" y="2048"/>
                      <a:pt x="2143" y="1576"/>
                      <a:pt x="2143" y="1040"/>
                    </a:cubicBezTo>
                    <a:cubicBezTo>
                      <a:pt x="2143" y="442"/>
                      <a:pt x="1670" y="1"/>
                      <a:pt x="107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651;p38">
                <a:extLst>
                  <a:ext uri="{FF2B5EF4-FFF2-40B4-BE49-F238E27FC236}">
                    <a16:creationId xmlns:a16="http://schemas.microsoft.com/office/drawing/2014/main" id="{93E9EDA4-07B5-3A75-14DE-74BC69AFC538}"/>
                  </a:ext>
                </a:extLst>
              </p:cNvPr>
              <p:cNvSpPr/>
              <p:nvPr/>
            </p:nvSpPr>
            <p:spPr>
              <a:xfrm>
                <a:off x="4315650" y="4136975"/>
                <a:ext cx="51200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2048" h="2049" extrusionOk="0">
                    <a:moveTo>
                      <a:pt x="1040" y="1"/>
                    </a:moveTo>
                    <a:cubicBezTo>
                      <a:pt x="473" y="1"/>
                      <a:pt x="0" y="473"/>
                      <a:pt x="0" y="1040"/>
                    </a:cubicBezTo>
                    <a:cubicBezTo>
                      <a:pt x="0" y="1576"/>
                      <a:pt x="473" y="2048"/>
                      <a:pt x="1040" y="2048"/>
                    </a:cubicBezTo>
                    <a:cubicBezTo>
                      <a:pt x="1607" y="2048"/>
                      <a:pt x="2048" y="1576"/>
                      <a:pt x="2048" y="1040"/>
                    </a:cubicBezTo>
                    <a:cubicBezTo>
                      <a:pt x="2048" y="473"/>
                      <a:pt x="1607" y="1"/>
                      <a:pt x="104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652;p38">
                <a:extLst>
                  <a:ext uri="{FF2B5EF4-FFF2-40B4-BE49-F238E27FC236}">
                    <a16:creationId xmlns:a16="http://schemas.microsoft.com/office/drawing/2014/main" id="{B40AD0DC-DF93-26E9-7115-47FD7514A042}"/>
                  </a:ext>
                </a:extLst>
              </p:cNvPr>
              <p:cNvSpPr/>
              <p:nvPr/>
            </p:nvSpPr>
            <p:spPr>
              <a:xfrm>
                <a:off x="4455850" y="4136975"/>
                <a:ext cx="51200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2048" h="2049" extrusionOk="0">
                    <a:moveTo>
                      <a:pt x="1040" y="1"/>
                    </a:moveTo>
                    <a:cubicBezTo>
                      <a:pt x="473" y="1"/>
                      <a:pt x="0" y="473"/>
                      <a:pt x="0" y="1040"/>
                    </a:cubicBezTo>
                    <a:cubicBezTo>
                      <a:pt x="0" y="1576"/>
                      <a:pt x="473" y="2048"/>
                      <a:pt x="1040" y="2048"/>
                    </a:cubicBezTo>
                    <a:cubicBezTo>
                      <a:pt x="1575" y="2048"/>
                      <a:pt x="2048" y="1576"/>
                      <a:pt x="2048" y="1040"/>
                    </a:cubicBezTo>
                    <a:cubicBezTo>
                      <a:pt x="2048" y="473"/>
                      <a:pt x="1575" y="1"/>
                      <a:pt x="104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653;p38">
                <a:extLst>
                  <a:ext uri="{FF2B5EF4-FFF2-40B4-BE49-F238E27FC236}">
                    <a16:creationId xmlns:a16="http://schemas.microsoft.com/office/drawing/2014/main" id="{80CEF03C-B970-8770-FEE3-6CA455AEB1CC}"/>
                  </a:ext>
                </a:extLst>
              </p:cNvPr>
              <p:cNvSpPr/>
              <p:nvPr/>
            </p:nvSpPr>
            <p:spPr>
              <a:xfrm>
                <a:off x="4263650" y="4085000"/>
                <a:ext cx="298550" cy="122100"/>
              </a:xfrm>
              <a:custGeom>
                <a:avLst/>
                <a:gdLst/>
                <a:ahLst/>
                <a:cxnLst/>
                <a:rect l="l" t="t" r="r" b="b"/>
                <a:pathLst>
                  <a:path w="11942" h="4884" extrusionOk="0">
                    <a:moveTo>
                      <a:pt x="1545" y="0"/>
                    </a:moveTo>
                    <a:cubicBezTo>
                      <a:pt x="1041" y="0"/>
                      <a:pt x="599" y="347"/>
                      <a:pt x="505" y="851"/>
                    </a:cubicBezTo>
                    <a:lnTo>
                      <a:pt x="64" y="3655"/>
                    </a:lnTo>
                    <a:cubicBezTo>
                      <a:pt x="1" y="3970"/>
                      <a:pt x="95" y="4253"/>
                      <a:pt x="284" y="4474"/>
                    </a:cubicBezTo>
                    <a:cubicBezTo>
                      <a:pt x="410" y="4631"/>
                      <a:pt x="599" y="4757"/>
                      <a:pt x="788" y="4789"/>
                    </a:cubicBezTo>
                    <a:cubicBezTo>
                      <a:pt x="1009" y="4442"/>
                      <a:pt x="1324" y="4127"/>
                      <a:pt x="1639" y="3938"/>
                    </a:cubicBezTo>
                    <a:cubicBezTo>
                      <a:pt x="1513" y="3686"/>
                      <a:pt x="1419" y="3434"/>
                      <a:pt x="1419" y="3151"/>
                    </a:cubicBezTo>
                    <a:cubicBezTo>
                      <a:pt x="1419" y="2206"/>
                      <a:pt x="2206" y="1418"/>
                      <a:pt x="3151" y="1418"/>
                    </a:cubicBezTo>
                    <a:cubicBezTo>
                      <a:pt x="4097" y="1418"/>
                      <a:pt x="4884" y="2206"/>
                      <a:pt x="4884" y="3151"/>
                    </a:cubicBezTo>
                    <a:cubicBezTo>
                      <a:pt x="4884" y="3434"/>
                      <a:pt x="4821" y="3686"/>
                      <a:pt x="4695" y="3938"/>
                    </a:cubicBezTo>
                    <a:cubicBezTo>
                      <a:pt x="5042" y="4159"/>
                      <a:pt x="5325" y="4474"/>
                      <a:pt x="5577" y="4883"/>
                    </a:cubicBezTo>
                    <a:lnTo>
                      <a:pt x="6396" y="4883"/>
                    </a:lnTo>
                    <a:cubicBezTo>
                      <a:pt x="6585" y="4537"/>
                      <a:pt x="6900" y="4159"/>
                      <a:pt x="7247" y="3938"/>
                    </a:cubicBezTo>
                    <a:cubicBezTo>
                      <a:pt x="7152" y="3686"/>
                      <a:pt x="7058" y="3434"/>
                      <a:pt x="7058" y="3151"/>
                    </a:cubicBezTo>
                    <a:cubicBezTo>
                      <a:pt x="7058" y="2206"/>
                      <a:pt x="7846" y="1418"/>
                      <a:pt x="8791" y="1418"/>
                    </a:cubicBezTo>
                    <a:cubicBezTo>
                      <a:pt x="9736" y="1418"/>
                      <a:pt x="10524" y="2206"/>
                      <a:pt x="10524" y="3151"/>
                    </a:cubicBezTo>
                    <a:cubicBezTo>
                      <a:pt x="10524" y="3434"/>
                      <a:pt x="10461" y="3686"/>
                      <a:pt x="10334" y="3938"/>
                    </a:cubicBezTo>
                    <a:cubicBezTo>
                      <a:pt x="10681" y="4159"/>
                      <a:pt x="10965" y="4442"/>
                      <a:pt x="11154" y="4789"/>
                    </a:cubicBezTo>
                    <a:cubicBezTo>
                      <a:pt x="11343" y="4757"/>
                      <a:pt x="11563" y="4631"/>
                      <a:pt x="11658" y="4474"/>
                    </a:cubicBezTo>
                    <a:cubicBezTo>
                      <a:pt x="11878" y="4253"/>
                      <a:pt x="11941" y="3938"/>
                      <a:pt x="11910" y="3655"/>
                    </a:cubicBezTo>
                    <a:lnTo>
                      <a:pt x="11343" y="851"/>
                    </a:lnTo>
                    <a:cubicBezTo>
                      <a:pt x="11280" y="347"/>
                      <a:pt x="10839" y="0"/>
                      <a:pt x="1033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654;p38">
                <a:extLst>
                  <a:ext uri="{FF2B5EF4-FFF2-40B4-BE49-F238E27FC236}">
                    <a16:creationId xmlns:a16="http://schemas.microsoft.com/office/drawing/2014/main" id="{1AC6CFD1-A173-BB44-8DEA-0A7BF725B047}"/>
                  </a:ext>
                </a:extLst>
              </p:cNvPr>
              <p:cNvSpPr/>
              <p:nvPr/>
            </p:nvSpPr>
            <p:spPr>
              <a:xfrm>
                <a:off x="4431425" y="4196825"/>
                <a:ext cx="104000" cy="62250"/>
              </a:xfrm>
              <a:custGeom>
                <a:avLst/>
                <a:gdLst/>
                <a:ahLst/>
                <a:cxnLst/>
                <a:rect l="l" t="t" r="r" b="b"/>
                <a:pathLst>
                  <a:path w="4160" h="2490" extrusionOk="0">
                    <a:moveTo>
                      <a:pt x="977" y="1"/>
                    </a:moveTo>
                    <a:cubicBezTo>
                      <a:pt x="536" y="284"/>
                      <a:pt x="189" y="694"/>
                      <a:pt x="63" y="1198"/>
                    </a:cubicBezTo>
                    <a:cubicBezTo>
                      <a:pt x="32" y="1387"/>
                      <a:pt x="0" y="1576"/>
                      <a:pt x="0" y="1797"/>
                    </a:cubicBezTo>
                    <a:lnTo>
                      <a:pt x="0" y="2143"/>
                    </a:lnTo>
                    <a:cubicBezTo>
                      <a:pt x="0" y="2332"/>
                      <a:pt x="158" y="2490"/>
                      <a:pt x="347" y="2490"/>
                    </a:cubicBezTo>
                    <a:lnTo>
                      <a:pt x="3813" y="2490"/>
                    </a:lnTo>
                    <a:cubicBezTo>
                      <a:pt x="4002" y="2490"/>
                      <a:pt x="4159" y="2332"/>
                      <a:pt x="4159" y="2143"/>
                    </a:cubicBezTo>
                    <a:lnTo>
                      <a:pt x="4159" y="1797"/>
                    </a:lnTo>
                    <a:cubicBezTo>
                      <a:pt x="4096" y="1576"/>
                      <a:pt x="4065" y="1356"/>
                      <a:pt x="4002" y="1198"/>
                    </a:cubicBezTo>
                    <a:cubicBezTo>
                      <a:pt x="3844" y="694"/>
                      <a:pt x="3529" y="284"/>
                      <a:pt x="3119" y="1"/>
                    </a:cubicBezTo>
                    <a:cubicBezTo>
                      <a:pt x="2804" y="253"/>
                      <a:pt x="2426" y="410"/>
                      <a:pt x="2048" y="410"/>
                    </a:cubicBezTo>
                    <a:cubicBezTo>
                      <a:pt x="1639" y="410"/>
                      <a:pt x="1261" y="253"/>
                      <a:pt x="97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655;p38">
                <a:extLst>
                  <a:ext uri="{FF2B5EF4-FFF2-40B4-BE49-F238E27FC236}">
                    <a16:creationId xmlns:a16="http://schemas.microsoft.com/office/drawing/2014/main" id="{AC52150C-8AB8-B7E7-5543-505C5B9A6D7D}"/>
                  </a:ext>
                </a:extLst>
              </p:cNvPr>
              <p:cNvSpPr/>
              <p:nvPr/>
            </p:nvSpPr>
            <p:spPr>
              <a:xfrm>
                <a:off x="4359750" y="4022775"/>
                <a:ext cx="104775" cy="44125"/>
              </a:xfrm>
              <a:custGeom>
                <a:avLst/>
                <a:gdLst/>
                <a:ahLst/>
                <a:cxnLst/>
                <a:rect l="l" t="t" r="r" b="b"/>
                <a:pathLst>
                  <a:path w="4191" h="1765" extrusionOk="0">
                    <a:moveTo>
                      <a:pt x="1009" y="0"/>
                    </a:moveTo>
                    <a:cubicBezTo>
                      <a:pt x="379" y="347"/>
                      <a:pt x="0" y="1040"/>
                      <a:pt x="0" y="1765"/>
                    </a:cubicBezTo>
                    <a:lnTo>
                      <a:pt x="4191" y="1765"/>
                    </a:lnTo>
                    <a:cubicBezTo>
                      <a:pt x="4191" y="1040"/>
                      <a:pt x="3813" y="347"/>
                      <a:pt x="3214" y="0"/>
                    </a:cubicBezTo>
                    <a:cubicBezTo>
                      <a:pt x="2899" y="252"/>
                      <a:pt x="2521" y="378"/>
                      <a:pt x="2111" y="378"/>
                    </a:cubicBezTo>
                    <a:cubicBezTo>
                      <a:pt x="1733" y="378"/>
                      <a:pt x="1324" y="252"/>
                      <a:pt x="100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656;p38">
                <a:extLst>
                  <a:ext uri="{FF2B5EF4-FFF2-40B4-BE49-F238E27FC236}">
                    <a16:creationId xmlns:a16="http://schemas.microsoft.com/office/drawing/2014/main" id="{D5415BFD-F4C2-4868-E14E-2C7D16E71F1F}"/>
                  </a:ext>
                </a:extLst>
              </p:cNvPr>
              <p:cNvSpPr/>
              <p:nvPr/>
            </p:nvSpPr>
            <p:spPr>
              <a:xfrm>
                <a:off x="4291225" y="4196825"/>
                <a:ext cx="102425" cy="62250"/>
              </a:xfrm>
              <a:custGeom>
                <a:avLst/>
                <a:gdLst/>
                <a:ahLst/>
                <a:cxnLst/>
                <a:rect l="l" t="t" r="r" b="b"/>
                <a:pathLst>
                  <a:path w="4097" h="2490" extrusionOk="0">
                    <a:moveTo>
                      <a:pt x="1009" y="1"/>
                    </a:moveTo>
                    <a:cubicBezTo>
                      <a:pt x="568" y="284"/>
                      <a:pt x="221" y="694"/>
                      <a:pt x="95" y="1198"/>
                    </a:cubicBezTo>
                    <a:cubicBezTo>
                      <a:pt x="64" y="1387"/>
                      <a:pt x="1" y="1576"/>
                      <a:pt x="1" y="1797"/>
                    </a:cubicBezTo>
                    <a:lnTo>
                      <a:pt x="1" y="2143"/>
                    </a:lnTo>
                    <a:cubicBezTo>
                      <a:pt x="1" y="2332"/>
                      <a:pt x="158" y="2490"/>
                      <a:pt x="379" y="2490"/>
                    </a:cubicBezTo>
                    <a:lnTo>
                      <a:pt x="3844" y="2490"/>
                    </a:lnTo>
                    <a:cubicBezTo>
                      <a:pt x="3939" y="2490"/>
                      <a:pt x="4096" y="2332"/>
                      <a:pt x="4096" y="2143"/>
                    </a:cubicBezTo>
                    <a:lnTo>
                      <a:pt x="4096" y="1797"/>
                    </a:lnTo>
                    <a:cubicBezTo>
                      <a:pt x="4096" y="1576"/>
                      <a:pt x="4065" y="1356"/>
                      <a:pt x="4033" y="1198"/>
                    </a:cubicBezTo>
                    <a:cubicBezTo>
                      <a:pt x="3876" y="694"/>
                      <a:pt x="3561" y="284"/>
                      <a:pt x="3120" y="1"/>
                    </a:cubicBezTo>
                    <a:cubicBezTo>
                      <a:pt x="2804" y="253"/>
                      <a:pt x="2458" y="410"/>
                      <a:pt x="2048" y="410"/>
                    </a:cubicBezTo>
                    <a:cubicBezTo>
                      <a:pt x="1670" y="410"/>
                      <a:pt x="1261" y="253"/>
                      <a:pt x="100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83A0C7A0-C086-CF58-0752-DD8366A58E4F}"/>
              </a:ext>
            </a:extLst>
          </p:cNvPr>
          <p:cNvSpPr txBox="1"/>
          <p:nvPr/>
        </p:nvSpPr>
        <p:spPr>
          <a:xfrm>
            <a:off x="451135" y="800080"/>
            <a:ext cx="8962497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4EA8FD6-BCC0-BBFF-3006-43175AF11BE0}"/>
              </a:ext>
            </a:extLst>
          </p:cNvPr>
          <p:cNvSpPr txBox="1"/>
          <p:nvPr/>
        </p:nvSpPr>
        <p:spPr>
          <a:xfrm>
            <a:off x="355717" y="3871247"/>
            <a:ext cx="2461129" cy="15581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23230FB-80BF-4519-1A96-21E8ACB9C87B}"/>
              </a:ext>
            </a:extLst>
          </p:cNvPr>
          <p:cNvSpPr txBox="1"/>
          <p:nvPr/>
        </p:nvSpPr>
        <p:spPr>
          <a:xfrm>
            <a:off x="2954291" y="3871247"/>
            <a:ext cx="2461129" cy="15581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56EAF06-E423-A038-02F3-BB86E3D45B9D}"/>
              </a:ext>
            </a:extLst>
          </p:cNvPr>
          <p:cNvSpPr txBox="1"/>
          <p:nvPr/>
        </p:nvSpPr>
        <p:spPr>
          <a:xfrm>
            <a:off x="5552866" y="3871247"/>
            <a:ext cx="2461129" cy="15581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5AA119F4-B18A-0F43-B77C-292C03188173}"/>
              </a:ext>
            </a:extLst>
          </p:cNvPr>
          <p:cNvGrpSpPr/>
          <p:nvPr/>
        </p:nvGrpSpPr>
        <p:grpSpPr>
          <a:xfrm rot="6772219">
            <a:off x="8650616" y="1701722"/>
            <a:ext cx="3410732" cy="3482413"/>
            <a:chOff x="8617592" y="1651950"/>
            <a:chExt cx="3410732" cy="3482413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CC2B26AE-7E69-7785-07DD-4CF07782A368}"/>
                </a:ext>
              </a:extLst>
            </p:cNvPr>
            <p:cNvGrpSpPr/>
            <p:nvPr/>
          </p:nvGrpSpPr>
          <p:grpSpPr>
            <a:xfrm>
              <a:off x="8617592" y="1651950"/>
              <a:ext cx="3410732" cy="3482413"/>
              <a:chOff x="8617592" y="1651950"/>
              <a:chExt cx="3410732" cy="3482413"/>
            </a:xfrm>
          </p:grpSpPr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0B7C9577-9B12-B521-91F4-42E843B7C2A6}"/>
                  </a:ext>
                </a:extLst>
              </p:cNvPr>
              <p:cNvGrpSpPr/>
              <p:nvPr userDrawn="1"/>
            </p:nvGrpSpPr>
            <p:grpSpPr>
              <a:xfrm>
                <a:off x="8617592" y="1651950"/>
                <a:ext cx="3410732" cy="3482413"/>
                <a:chOff x="4325111" y="2077430"/>
                <a:chExt cx="2962657" cy="3024921"/>
              </a:xfrm>
            </p:grpSpPr>
            <p:sp>
              <p:nvSpPr>
                <p:cNvPr id="63" name="Oval 62">
                  <a:extLst>
                    <a:ext uri="{FF2B5EF4-FFF2-40B4-BE49-F238E27FC236}">
                      <a16:creationId xmlns:a16="http://schemas.microsoft.com/office/drawing/2014/main" id="{C6D8B775-309C-319D-B909-3F6C9CDBDD0D}"/>
                    </a:ext>
                  </a:extLst>
                </p:cNvPr>
                <p:cNvSpPr/>
                <p:nvPr userDrawn="1"/>
              </p:nvSpPr>
              <p:spPr>
                <a:xfrm>
                  <a:off x="4325111" y="2139695"/>
                  <a:ext cx="2962656" cy="2962656"/>
                </a:xfrm>
                <a:prstGeom prst="ellipse">
                  <a:avLst/>
                </a:prstGeom>
                <a:solidFill>
                  <a:srgbClr val="00A5CF">
                    <a:alpha val="20000"/>
                  </a:srgbClr>
                </a:solidFill>
                <a:ln w="19050">
                  <a:noFill/>
                  <a:prstDash val="sysDash"/>
                </a:ln>
                <a:effectLst>
                  <a:outerShdw blurRad="63500" sx="101000" sy="101000" algn="ctr" rotWithShape="0">
                    <a:prstClr val="black">
                      <a:alpha val="42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64" name="Straight Connector 63">
                  <a:extLst>
                    <a:ext uri="{FF2B5EF4-FFF2-40B4-BE49-F238E27FC236}">
                      <a16:creationId xmlns:a16="http://schemas.microsoft.com/office/drawing/2014/main" id="{09B9E1C7-15EB-4641-F772-CDF227C4F958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rot="14827781" flipH="1">
                  <a:off x="4288065" y="3581441"/>
                  <a:ext cx="3017220" cy="9197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Connector 64">
                  <a:extLst>
                    <a:ext uri="{FF2B5EF4-FFF2-40B4-BE49-F238E27FC236}">
                      <a16:creationId xmlns:a16="http://schemas.microsoft.com/office/drawing/2014/main" id="{5AB8F31E-827E-97D8-BD3D-9EBD10E575BD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flipH="1">
                  <a:off x="4999253" y="2398015"/>
                  <a:ext cx="1614373" cy="2446018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Connector 65">
                  <a:extLst>
                    <a:ext uri="{FF2B5EF4-FFF2-40B4-BE49-F238E27FC236}">
                      <a16:creationId xmlns:a16="http://schemas.microsoft.com/office/drawing/2014/main" id="{AA9E9E44-43DB-6D1E-BBF5-901F86D0E09A}"/>
                    </a:ext>
                  </a:extLst>
                </p:cNvPr>
                <p:cNvCxnSpPr>
                  <a:cxnSpLocks/>
                  <a:stCxn id="63" idx="2"/>
                  <a:endCxn id="63" idx="6"/>
                </p:cNvCxnSpPr>
                <p:nvPr userDrawn="1"/>
              </p:nvCxnSpPr>
              <p:spPr>
                <a:xfrm>
                  <a:off x="4325112" y="3621024"/>
                  <a:ext cx="2962656" cy="0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id="{6676FA17-3C11-0400-C6CE-072067371004}"/>
                  </a:ext>
                </a:extLst>
              </p:cNvPr>
              <p:cNvGrpSpPr/>
              <p:nvPr/>
            </p:nvGrpSpPr>
            <p:grpSpPr>
              <a:xfrm>
                <a:off x="9070567" y="1950363"/>
                <a:ext cx="2607404" cy="2880593"/>
                <a:chOff x="9070567" y="1950363"/>
                <a:chExt cx="2607404" cy="2880593"/>
              </a:xfrm>
            </p:grpSpPr>
            <p:pic>
              <p:nvPicPr>
                <p:cNvPr id="58" name="Picture 57">
                  <a:hlinkClick r:id="rId2" action="ppaction://hlinksldjump"/>
                  <a:extLst>
                    <a:ext uri="{FF2B5EF4-FFF2-40B4-BE49-F238E27FC236}">
                      <a16:creationId xmlns:a16="http://schemas.microsoft.com/office/drawing/2014/main" id="{E08AFC32-7713-B414-0A1D-A6133477BB5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070567" y="3778483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59" name="Picture 58">
                  <a:hlinkClick r:id="rId4" action="ppaction://hlinksldjump"/>
                  <a:extLst>
                    <a:ext uri="{FF2B5EF4-FFF2-40B4-BE49-F238E27FC236}">
                      <a16:creationId xmlns:a16="http://schemas.microsoft.com/office/drawing/2014/main" id="{8B959B61-ADFD-A75F-C175-D2E6C656A0E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15257" y="3821839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60" name="Picture 59">
                  <a:extLst>
                    <a:ext uri="{FF2B5EF4-FFF2-40B4-BE49-F238E27FC236}">
                      <a16:creationId xmlns:a16="http://schemas.microsoft.com/office/drawing/2014/main" id="{460DDBA5-6612-239D-2BD6-D3E9B6C9C8D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097294" y="4402385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61" name="Picture 60">
                  <a:hlinkClick r:id="rId7" action="ppaction://hlinksldjump"/>
                  <a:extLst>
                    <a:ext uri="{FF2B5EF4-FFF2-40B4-BE49-F238E27FC236}">
                      <a16:creationId xmlns:a16="http://schemas.microsoft.com/office/drawing/2014/main" id="{228935E3-9BC4-3A21-FAA0-3DC5DA1DE3E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2733" y="2593008"/>
                  <a:ext cx="495238" cy="485714"/>
                </a:xfrm>
                <a:prstGeom prst="rect">
                  <a:avLst/>
                </a:prstGeom>
              </p:spPr>
            </p:pic>
            <p:pic>
              <p:nvPicPr>
                <p:cNvPr id="62" name="Picture 61">
                  <a:hlinkClick r:id="rId9" action="ppaction://hlinksldjump"/>
                  <a:extLst>
                    <a:ext uri="{FF2B5EF4-FFF2-40B4-BE49-F238E27FC236}">
                      <a16:creationId xmlns:a16="http://schemas.microsoft.com/office/drawing/2014/main" id="{18F45B77-C7A5-44BF-89AF-3FD8D642F37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101336" y="1950363"/>
                  <a:ext cx="428571" cy="428571"/>
                </a:xfrm>
                <a:prstGeom prst="rect">
                  <a:avLst/>
                </a:prstGeom>
              </p:spPr>
            </p:pic>
          </p:grpSp>
        </p:grpSp>
        <p:pic>
          <p:nvPicPr>
            <p:cNvPr id="55" name="Picture 54">
              <a:hlinkClick r:id="rId11" action="ppaction://hlinksldjump"/>
              <a:extLst>
                <a:ext uri="{FF2B5EF4-FFF2-40B4-BE49-F238E27FC236}">
                  <a16:creationId xmlns:a16="http://schemas.microsoft.com/office/drawing/2014/main" id="{03716272-7968-2D7D-8F09-1B9CDBF04F21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20111" y="2494723"/>
              <a:ext cx="428571" cy="428571"/>
            </a:xfrm>
            <a:prstGeom prst="rect">
              <a:avLst/>
            </a:prstGeom>
          </p:spPr>
        </p:pic>
      </p:grp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0CCAF6D8-03AF-9998-0B63-AF9DE57741E9}"/>
              </a:ext>
            </a:extLst>
          </p:cNvPr>
          <p:cNvSpPr/>
          <p:nvPr/>
        </p:nvSpPr>
        <p:spPr>
          <a:xfrm rot="6772219">
            <a:off x="8444780" y="1830630"/>
            <a:ext cx="1994999" cy="2090089"/>
          </a:xfrm>
          <a:custGeom>
            <a:avLst/>
            <a:gdLst>
              <a:gd name="connsiteX0" fmla="*/ 0 w 2061914"/>
              <a:gd name="connsiteY0" fmla="*/ 1802132 h 2160193"/>
              <a:gd name="connsiteX1" fmla="*/ 1213656 w 2061914"/>
              <a:gd name="connsiteY1" fmla="*/ 0 h 2160193"/>
              <a:gd name="connsiteX2" fmla="*/ 2061914 w 2061914"/>
              <a:gd name="connsiteY2" fmla="*/ 2011012 h 2160193"/>
              <a:gd name="connsiteX3" fmla="*/ 1943390 w 2061914"/>
              <a:gd name="connsiteY3" fmla="*/ 2054392 h 2160193"/>
              <a:gd name="connsiteX4" fmla="*/ 1243585 w 2061914"/>
              <a:gd name="connsiteY4" fmla="*/ 2160193 h 2160193"/>
              <a:gd name="connsiteX5" fmla="*/ 121854 w 2061914"/>
              <a:gd name="connsiteY5" fmla="*/ 1876160 h 2160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1914" h="2160193">
                <a:moveTo>
                  <a:pt x="0" y="1802132"/>
                </a:moveTo>
                <a:lnTo>
                  <a:pt x="1213656" y="0"/>
                </a:lnTo>
                <a:lnTo>
                  <a:pt x="2061914" y="2011012"/>
                </a:lnTo>
                <a:lnTo>
                  <a:pt x="1943390" y="2054392"/>
                </a:lnTo>
                <a:cubicBezTo>
                  <a:pt x="1722322" y="2123152"/>
                  <a:pt x="1487279" y="2160193"/>
                  <a:pt x="1243585" y="2160193"/>
                </a:cubicBezTo>
                <a:cubicBezTo>
                  <a:pt x="837428" y="2160193"/>
                  <a:pt x="455303" y="2057301"/>
                  <a:pt x="121854" y="1876160"/>
                </a:cubicBezTo>
                <a:close/>
              </a:path>
            </a:pathLst>
          </a:custGeom>
          <a:solidFill>
            <a:schemeClr val="accent4"/>
          </a:solidFill>
          <a:ln w="19050">
            <a:noFill/>
            <a:prstDash val="sysDash"/>
          </a:ln>
          <a:effectLst>
            <a:outerShdw blurRad="63500" sx="101000" sy="1010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29865E28-1E0E-3E75-22EA-B50111B784A3}"/>
              </a:ext>
            </a:extLst>
          </p:cNvPr>
          <p:cNvSpPr/>
          <p:nvPr/>
        </p:nvSpPr>
        <p:spPr>
          <a:xfrm>
            <a:off x="8627662" y="2015842"/>
            <a:ext cx="1692323" cy="1423746"/>
          </a:xfrm>
          <a:custGeom>
            <a:avLst/>
            <a:gdLst>
              <a:gd name="connsiteX0" fmla="*/ 767729 w 1692323"/>
              <a:gd name="connsiteY0" fmla="*/ 0 h 1423746"/>
              <a:gd name="connsiteX1" fmla="*/ 1692323 w 1692323"/>
              <a:gd name="connsiteY1" fmla="*/ 1423746 h 1423746"/>
              <a:gd name="connsiteX2" fmla="*/ 0 w 1692323"/>
              <a:gd name="connsiteY2" fmla="*/ 1423746 h 1423746"/>
              <a:gd name="connsiteX3" fmla="*/ 0 w 1692323"/>
              <a:gd name="connsiteY3" fmla="*/ 1423745 h 1423746"/>
              <a:gd name="connsiteX4" fmla="*/ 751880 w 1692323"/>
              <a:gd name="connsiteY4" fmla="*/ 9629 h 1423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2323" h="1423746">
                <a:moveTo>
                  <a:pt x="767729" y="0"/>
                </a:moveTo>
                <a:lnTo>
                  <a:pt x="1692323" y="1423746"/>
                </a:lnTo>
                <a:lnTo>
                  <a:pt x="0" y="1423746"/>
                </a:lnTo>
                <a:lnTo>
                  <a:pt x="0" y="1423745"/>
                </a:lnTo>
                <a:cubicBezTo>
                  <a:pt x="0" y="835090"/>
                  <a:pt x="298250" y="316095"/>
                  <a:pt x="751880" y="9629"/>
                </a:cubicBezTo>
                <a:close/>
              </a:path>
            </a:pathLst>
          </a:custGeom>
          <a:solidFill>
            <a:srgbClr val="0000FF"/>
          </a:solidFill>
          <a:ln w="19050">
            <a:noFill/>
            <a:prstDash val="sysDash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69" name="Picture 68">
            <a:extLst>
              <a:ext uri="{FF2B5EF4-FFF2-40B4-BE49-F238E27FC236}">
                <a16:creationId xmlns:a16="http://schemas.microsoft.com/office/drawing/2014/main" id="{96770765-97FC-9F74-2E44-A5996D11672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691996">
            <a:off x="9019281" y="2661882"/>
            <a:ext cx="427587" cy="427587"/>
          </a:xfrm>
          <a:prstGeom prst="rect">
            <a:avLst/>
          </a:prstGeom>
        </p:spPr>
      </p:pic>
      <p:sp>
        <p:nvSpPr>
          <p:cNvPr id="70" name="Oval 69">
            <a:extLst>
              <a:ext uri="{FF2B5EF4-FFF2-40B4-BE49-F238E27FC236}">
                <a16:creationId xmlns:a16="http://schemas.microsoft.com/office/drawing/2014/main" id="{51BC94D6-B128-09E6-BAE2-F8A081C9B698}"/>
              </a:ext>
            </a:extLst>
          </p:cNvPr>
          <p:cNvSpPr/>
          <p:nvPr/>
        </p:nvSpPr>
        <p:spPr>
          <a:xfrm>
            <a:off x="9570282" y="2676322"/>
            <a:ext cx="1505352" cy="150535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D3D359EE-35B1-D17D-178D-E76362A6FC46}"/>
              </a:ext>
            </a:extLst>
          </p:cNvPr>
          <p:cNvSpPr txBox="1"/>
          <p:nvPr/>
        </p:nvSpPr>
        <p:spPr>
          <a:xfrm rot="17393658">
            <a:off x="7920473" y="2693239"/>
            <a:ext cx="1658421" cy="369332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روش تحـــقیق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72" name="Picture 71">
            <a:hlinkClick r:id="rId14" action="ppaction://hlinksldjump"/>
            <a:extLst>
              <a:ext uri="{FF2B5EF4-FFF2-40B4-BE49-F238E27FC236}">
                <a16:creationId xmlns:a16="http://schemas.microsoft.com/office/drawing/2014/main" id="{B19BBD27-9AD8-F080-589A-6C87D3614FAA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071" y="3008280"/>
            <a:ext cx="462767" cy="462767"/>
          </a:xfrm>
          <a:prstGeom prst="rect">
            <a:avLst/>
          </a:prstGeom>
        </p:spPr>
      </p:pic>
      <p:sp>
        <p:nvSpPr>
          <p:cNvPr id="73" name="TextBox 72">
            <a:extLst>
              <a:ext uri="{FF2B5EF4-FFF2-40B4-BE49-F238E27FC236}">
                <a16:creationId xmlns:a16="http://schemas.microsoft.com/office/drawing/2014/main" id="{C47077B2-2081-108C-109B-04BEDE250D90}"/>
              </a:ext>
            </a:extLst>
          </p:cNvPr>
          <p:cNvSpPr txBox="1"/>
          <p:nvPr/>
        </p:nvSpPr>
        <p:spPr>
          <a:xfrm>
            <a:off x="9784933" y="3473401"/>
            <a:ext cx="1081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cs typeface="B Yekan" panose="00000400000000000000" pitchFamily="2" charset="-78"/>
              </a:rPr>
              <a:t>فهرست</a:t>
            </a:r>
            <a:endParaRPr lang="en-US" dirty="0">
              <a:cs typeface="B Yekan" panose="00000400000000000000" pitchFamily="2" charset="-78"/>
            </a:endParaRPr>
          </a:p>
        </p:txBody>
      </p:sp>
      <p:pic>
        <p:nvPicPr>
          <p:cNvPr id="74" name="Picture 73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9143AE8A-490F-7477-6770-37ABE7C161FB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764353" y="6445674"/>
            <a:ext cx="186619" cy="186619"/>
          </a:xfrm>
          <a:prstGeom prst="rect">
            <a:avLst/>
          </a:prstGeom>
        </p:spPr>
      </p:pic>
      <p:pic>
        <p:nvPicPr>
          <p:cNvPr id="75" name="Picture 74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44105FD4-4600-FF2F-38FA-C53EBE0B0776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159298" y="6444019"/>
            <a:ext cx="186619" cy="186619"/>
          </a:xfrm>
          <a:prstGeom prst="rect">
            <a:avLst/>
          </a:prstGeom>
        </p:spPr>
      </p:pic>
      <p:pic>
        <p:nvPicPr>
          <p:cNvPr id="76" name="Picture 7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E301F75-2562-5451-118F-9D7F5EB0D1E1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7617" y="6444019"/>
            <a:ext cx="186619" cy="186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9200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/>
      <p:bldP spid="4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5870073F-63C3-D640-C33A-7C0C026C6AA7}"/>
              </a:ext>
            </a:extLst>
          </p:cNvPr>
          <p:cNvGrpSpPr/>
          <p:nvPr/>
        </p:nvGrpSpPr>
        <p:grpSpPr>
          <a:xfrm rot="10800000">
            <a:off x="8617593" y="1723633"/>
            <a:ext cx="3410731" cy="3410731"/>
            <a:chOff x="8617593" y="1723633"/>
            <a:chExt cx="3410731" cy="3410731"/>
          </a:xfrm>
        </p:grpSpPr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8A63C869-19E7-0460-8D18-4F4A3BAA769E}"/>
                </a:ext>
              </a:extLst>
            </p:cNvPr>
            <p:cNvGrpSpPr/>
            <p:nvPr/>
          </p:nvGrpSpPr>
          <p:grpSpPr>
            <a:xfrm>
              <a:off x="8617593" y="1723633"/>
              <a:ext cx="3410731" cy="3410731"/>
              <a:chOff x="8617593" y="1723633"/>
              <a:chExt cx="3410731" cy="3410731"/>
            </a:xfrm>
          </p:grpSpPr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B9735D2C-0686-CA45-8FF1-E22A1F6E83C0}"/>
                  </a:ext>
                </a:extLst>
              </p:cNvPr>
              <p:cNvGrpSpPr/>
              <p:nvPr userDrawn="1"/>
            </p:nvGrpSpPr>
            <p:grpSpPr>
              <a:xfrm>
                <a:off x="8617593" y="1723633"/>
                <a:ext cx="3410731" cy="3410731"/>
                <a:chOff x="4325112" y="2139696"/>
                <a:chExt cx="2962656" cy="2962656"/>
              </a:xfrm>
            </p:grpSpPr>
            <p:sp>
              <p:nvSpPr>
                <p:cNvPr id="55" name="Oval 54">
                  <a:extLst>
                    <a:ext uri="{FF2B5EF4-FFF2-40B4-BE49-F238E27FC236}">
                      <a16:creationId xmlns:a16="http://schemas.microsoft.com/office/drawing/2014/main" id="{B8ECC807-A8A8-C1E9-E07C-C59D1236EF18}"/>
                    </a:ext>
                  </a:extLst>
                </p:cNvPr>
                <p:cNvSpPr/>
                <p:nvPr userDrawn="1"/>
              </p:nvSpPr>
              <p:spPr>
                <a:xfrm>
                  <a:off x="4325112" y="2139696"/>
                  <a:ext cx="2962656" cy="2962656"/>
                </a:xfrm>
                <a:prstGeom prst="ellipse">
                  <a:avLst/>
                </a:prstGeom>
                <a:solidFill>
                  <a:srgbClr val="00A5CF">
                    <a:alpha val="20000"/>
                  </a:srgbClr>
                </a:solidFill>
                <a:ln w="19050">
                  <a:noFill/>
                  <a:prstDash val="sysDash"/>
                </a:ln>
                <a:effectLst>
                  <a:outerShdw blurRad="63500" sx="101000" sy="101000" algn="ctr" rotWithShape="0">
                    <a:prstClr val="black">
                      <a:alpha val="42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5325DECF-6901-8E46-8987-C4E6CC0AECCD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>
                  <a:off x="4999253" y="2398015"/>
                  <a:ext cx="1614373" cy="2446018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8F93804D-2D5F-9F41-2710-8CD0F0877A9E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flipH="1">
                  <a:off x="4999253" y="2398015"/>
                  <a:ext cx="1614373" cy="2446018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ACF6FE13-695C-4C0C-BEA8-6B36C5C0B5B2}"/>
                    </a:ext>
                  </a:extLst>
                </p:cNvPr>
                <p:cNvCxnSpPr>
                  <a:cxnSpLocks/>
                  <a:stCxn id="55" idx="2"/>
                  <a:endCxn id="55" idx="6"/>
                </p:cNvCxnSpPr>
                <p:nvPr userDrawn="1"/>
              </p:nvCxnSpPr>
              <p:spPr>
                <a:xfrm>
                  <a:off x="4325112" y="3621024"/>
                  <a:ext cx="2962656" cy="0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6" name="Group 95">
                <a:extLst>
                  <a:ext uri="{FF2B5EF4-FFF2-40B4-BE49-F238E27FC236}">
                    <a16:creationId xmlns:a16="http://schemas.microsoft.com/office/drawing/2014/main" id="{7A0087C3-7D82-9583-317B-E27F8CAF3CCB}"/>
                  </a:ext>
                </a:extLst>
              </p:cNvPr>
              <p:cNvGrpSpPr/>
              <p:nvPr/>
            </p:nvGrpSpPr>
            <p:grpSpPr>
              <a:xfrm>
                <a:off x="9070567" y="1950363"/>
                <a:ext cx="2607404" cy="2880593"/>
                <a:chOff x="9070567" y="1950363"/>
                <a:chExt cx="2607404" cy="2880593"/>
              </a:xfrm>
            </p:grpSpPr>
            <p:pic>
              <p:nvPicPr>
                <p:cNvPr id="97" name="Picture 96">
                  <a:hlinkClick r:id="rId2" action="ppaction://hlinksldjump"/>
                  <a:extLst>
                    <a:ext uri="{FF2B5EF4-FFF2-40B4-BE49-F238E27FC236}">
                      <a16:creationId xmlns:a16="http://schemas.microsoft.com/office/drawing/2014/main" id="{2EAD2A21-571B-63BB-9032-D4800F875F2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070567" y="3778483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98" name="Picture 97">
                  <a:extLst>
                    <a:ext uri="{FF2B5EF4-FFF2-40B4-BE49-F238E27FC236}">
                      <a16:creationId xmlns:a16="http://schemas.microsoft.com/office/drawing/2014/main" id="{63592E9C-E65F-37FE-BFEA-CE7689A0245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47269" y="3704417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99" name="Picture 98">
                  <a:hlinkClick r:id="rId5" action="ppaction://hlinksldjump"/>
                  <a:extLst>
                    <a:ext uri="{FF2B5EF4-FFF2-40B4-BE49-F238E27FC236}">
                      <a16:creationId xmlns:a16="http://schemas.microsoft.com/office/drawing/2014/main" id="{B1ECFF7C-75BA-1FE9-1666-BD574FBDA06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097294" y="4402385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100" name="Picture 99">
                  <a:hlinkClick r:id="rId7" action="ppaction://hlinksldjump"/>
                  <a:extLst>
                    <a:ext uri="{FF2B5EF4-FFF2-40B4-BE49-F238E27FC236}">
                      <a16:creationId xmlns:a16="http://schemas.microsoft.com/office/drawing/2014/main" id="{DC81B962-108E-E9C2-07D7-BB37A97E2EB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2733" y="2593008"/>
                  <a:ext cx="495238" cy="485714"/>
                </a:xfrm>
                <a:prstGeom prst="rect">
                  <a:avLst/>
                </a:prstGeom>
              </p:spPr>
            </p:pic>
            <p:pic>
              <p:nvPicPr>
                <p:cNvPr id="101" name="Picture 100">
                  <a:hlinkClick r:id="rId9" action="ppaction://hlinksldjump"/>
                  <a:extLst>
                    <a:ext uri="{FF2B5EF4-FFF2-40B4-BE49-F238E27FC236}">
                      <a16:creationId xmlns:a16="http://schemas.microsoft.com/office/drawing/2014/main" id="{8C6AA44A-07B3-B034-9D59-7F16E827CD8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101336" y="1950363"/>
                  <a:ext cx="428571" cy="428571"/>
                </a:xfrm>
                <a:prstGeom prst="rect">
                  <a:avLst/>
                </a:prstGeom>
              </p:spPr>
            </p:pic>
          </p:grpSp>
        </p:grpSp>
        <p:pic>
          <p:nvPicPr>
            <p:cNvPr id="4" name="Picture 3">
              <a:hlinkClick r:id="rId11" action="ppaction://hlinksldjump"/>
              <a:extLst>
                <a:ext uri="{FF2B5EF4-FFF2-40B4-BE49-F238E27FC236}">
                  <a16:creationId xmlns:a16="http://schemas.microsoft.com/office/drawing/2014/main" id="{F50612D1-4848-EF66-9842-B987D6C03A5D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70566" y="2603005"/>
              <a:ext cx="428571" cy="428571"/>
            </a:xfrm>
            <a:prstGeom prst="rect">
              <a:avLst/>
            </a:prstGeom>
          </p:spPr>
        </p:pic>
      </p:grp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13F56ED2-DF8E-B57D-6B4C-46BD22BA40AF}"/>
              </a:ext>
            </a:extLst>
          </p:cNvPr>
          <p:cNvSpPr/>
          <p:nvPr/>
        </p:nvSpPr>
        <p:spPr>
          <a:xfrm rot="6772219">
            <a:off x="8444780" y="1830630"/>
            <a:ext cx="1994999" cy="2090089"/>
          </a:xfrm>
          <a:custGeom>
            <a:avLst/>
            <a:gdLst>
              <a:gd name="connsiteX0" fmla="*/ 0 w 2061914"/>
              <a:gd name="connsiteY0" fmla="*/ 1802132 h 2160193"/>
              <a:gd name="connsiteX1" fmla="*/ 1213656 w 2061914"/>
              <a:gd name="connsiteY1" fmla="*/ 0 h 2160193"/>
              <a:gd name="connsiteX2" fmla="*/ 2061914 w 2061914"/>
              <a:gd name="connsiteY2" fmla="*/ 2011012 h 2160193"/>
              <a:gd name="connsiteX3" fmla="*/ 1943390 w 2061914"/>
              <a:gd name="connsiteY3" fmla="*/ 2054392 h 2160193"/>
              <a:gd name="connsiteX4" fmla="*/ 1243585 w 2061914"/>
              <a:gd name="connsiteY4" fmla="*/ 2160193 h 2160193"/>
              <a:gd name="connsiteX5" fmla="*/ 121854 w 2061914"/>
              <a:gd name="connsiteY5" fmla="*/ 1876160 h 2160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1914" h="2160193">
                <a:moveTo>
                  <a:pt x="0" y="1802132"/>
                </a:moveTo>
                <a:lnTo>
                  <a:pt x="1213656" y="0"/>
                </a:lnTo>
                <a:lnTo>
                  <a:pt x="2061914" y="2011012"/>
                </a:lnTo>
                <a:lnTo>
                  <a:pt x="1943390" y="2054392"/>
                </a:lnTo>
                <a:cubicBezTo>
                  <a:pt x="1722322" y="2123152"/>
                  <a:pt x="1487279" y="2160193"/>
                  <a:pt x="1243585" y="2160193"/>
                </a:cubicBezTo>
                <a:cubicBezTo>
                  <a:pt x="837428" y="2160193"/>
                  <a:pt x="455303" y="2057301"/>
                  <a:pt x="121854" y="1876160"/>
                </a:cubicBezTo>
                <a:close/>
              </a:path>
            </a:pathLst>
          </a:custGeom>
          <a:solidFill>
            <a:schemeClr val="accent4"/>
          </a:solidFill>
          <a:ln w="19050">
            <a:noFill/>
            <a:prstDash val="sysDash"/>
          </a:ln>
          <a:effectLst>
            <a:outerShdw blurRad="63500" sx="101000" sy="1010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051BA6EC-804F-A360-CC4B-DB205384B0F2}"/>
              </a:ext>
            </a:extLst>
          </p:cNvPr>
          <p:cNvSpPr/>
          <p:nvPr/>
        </p:nvSpPr>
        <p:spPr>
          <a:xfrm>
            <a:off x="8627662" y="2015842"/>
            <a:ext cx="1692323" cy="1423746"/>
          </a:xfrm>
          <a:custGeom>
            <a:avLst/>
            <a:gdLst>
              <a:gd name="connsiteX0" fmla="*/ 767729 w 1692323"/>
              <a:gd name="connsiteY0" fmla="*/ 0 h 1423746"/>
              <a:gd name="connsiteX1" fmla="*/ 1692323 w 1692323"/>
              <a:gd name="connsiteY1" fmla="*/ 1423746 h 1423746"/>
              <a:gd name="connsiteX2" fmla="*/ 0 w 1692323"/>
              <a:gd name="connsiteY2" fmla="*/ 1423746 h 1423746"/>
              <a:gd name="connsiteX3" fmla="*/ 0 w 1692323"/>
              <a:gd name="connsiteY3" fmla="*/ 1423745 h 1423746"/>
              <a:gd name="connsiteX4" fmla="*/ 751880 w 1692323"/>
              <a:gd name="connsiteY4" fmla="*/ 9629 h 1423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2323" h="1423746">
                <a:moveTo>
                  <a:pt x="767729" y="0"/>
                </a:moveTo>
                <a:lnTo>
                  <a:pt x="1692323" y="1423746"/>
                </a:lnTo>
                <a:lnTo>
                  <a:pt x="0" y="1423746"/>
                </a:lnTo>
                <a:lnTo>
                  <a:pt x="0" y="1423745"/>
                </a:lnTo>
                <a:cubicBezTo>
                  <a:pt x="0" y="835090"/>
                  <a:pt x="298250" y="316095"/>
                  <a:pt x="751880" y="9629"/>
                </a:cubicBezTo>
                <a:close/>
              </a:path>
            </a:pathLst>
          </a:custGeom>
          <a:solidFill>
            <a:srgbClr val="0000FF"/>
          </a:solidFill>
          <a:ln w="19050">
            <a:noFill/>
            <a:prstDash val="sysDash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51D6D60-C2AB-0F4A-77F0-3084A589A32F}"/>
              </a:ext>
            </a:extLst>
          </p:cNvPr>
          <p:cNvSpPr/>
          <p:nvPr/>
        </p:nvSpPr>
        <p:spPr>
          <a:xfrm>
            <a:off x="9570282" y="2676322"/>
            <a:ext cx="1505352" cy="150535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3B4F028-8AF9-3088-38CF-2C2EC1CEF185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9036982" y="2720717"/>
            <a:ext cx="427587" cy="427587"/>
          </a:xfrm>
          <a:prstGeom prst="rect">
            <a:avLst/>
          </a:prstGeom>
        </p:spPr>
      </p:pic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ED6B06BF-4793-D6D1-404E-49EFAC6220F4}"/>
              </a:ext>
            </a:extLst>
          </p:cNvPr>
          <p:cNvSpPr/>
          <p:nvPr/>
        </p:nvSpPr>
        <p:spPr>
          <a:xfrm>
            <a:off x="3002843" y="213434"/>
            <a:ext cx="4536093" cy="453239"/>
          </a:xfrm>
          <a:prstGeom prst="roundRect">
            <a:avLst>
              <a:gd name="adj" fmla="val 25344"/>
            </a:avLst>
          </a:prstGeom>
          <a:solidFill>
            <a:schemeClr val="bg1"/>
          </a:solidFill>
          <a:ln w="19050"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E6FBBC5-A7A6-A9BB-B810-6892C75FD108}"/>
              </a:ext>
            </a:extLst>
          </p:cNvPr>
          <p:cNvSpPr txBox="1"/>
          <p:nvPr/>
        </p:nvSpPr>
        <p:spPr>
          <a:xfrm>
            <a:off x="3163349" y="255387"/>
            <a:ext cx="42150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latin typeface="+mn-lt"/>
                <a:ea typeface="+mn-ea"/>
                <a:cs typeface="B Yekan" panose="00000400000000000000" pitchFamily="2" charset="-78"/>
              </a:rPr>
              <a:t>قالب پاورپوینت حرفه ای همبرگری | منوی چرخان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82E974F-CB67-0DA3-68E4-D9DB5A6F8FD4}"/>
              </a:ext>
            </a:extLst>
          </p:cNvPr>
          <p:cNvSpPr txBox="1"/>
          <p:nvPr/>
        </p:nvSpPr>
        <p:spPr>
          <a:xfrm rot="17393658">
            <a:off x="7920473" y="2693239"/>
            <a:ext cx="1658421" cy="369332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تجــزیه و تحلیل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CC03140-9BB0-7A33-5EE7-D666FA8BFAD6}"/>
              </a:ext>
            </a:extLst>
          </p:cNvPr>
          <p:cNvSpPr txBox="1"/>
          <p:nvPr/>
        </p:nvSpPr>
        <p:spPr>
          <a:xfrm>
            <a:off x="10318402" y="153473"/>
            <a:ext cx="186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pc="-150" dirty="0">
                <a:solidFill>
                  <a:schemeClr val="bg1"/>
                </a:solidFill>
                <a:cs typeface="B Yekan" panose="00000400000000000000" pitchFamily="2" charset="-78"/>
              </a:rPr>
              <a:t>15   14    </a:t>
            </a:r>
            <a:r>
              <a:rPr lang="fa-IR" spc="-150" dirty="0">
                <a:solidFill>
                  <a:srgbClr val="0000FF"/>
                </a:solidFill>
                <a:cs typeface="B Yekan" panose="00000400000000000000" pitchFamily="2" charset="-78"/>
              </a:rPr>
              <a:t>13</a:t>
            </a:r>
            <a:r>
              <a:rPr lang="fa-IR" spc="-150" dirty="0">
                <a:solidFill>
                  <a:schemeClr val="bg1"/>
                </a:solidFill>
                <a:cs typeface="B Yekan" panose="00000400000000000000" pitchFamily="2" charset="-78"/>
              </a:rPr>
              <a:t>    12   11</a:t>
            </a:r>
            <a:endParaRPr lang="en-US" spc="-15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9" name="Picture 8">
            <a:hlinkClick r:id="rId14" action="ppaction://hlinksldjump"/>
            <a:extLst>
              <a:ext uri="{FF2B5EF4-FFF2-40B4-BE49-F238E27FC236}">
                <a16:creationId xmlns:a16="http://schemas.microsoft.com/office/drawing/2014/main" id="{56F848C5-9FC8-CB7C-EBD0-B18EBD2B299E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071" y="3008280"/>
            <a:ext cx="462767" cy="46276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4462C59-3444-5362-5F9E-E00C987A2C3A}"/>
              </a:ext>
            </a:extLst>
          </p:cNvPr>
          <p:cNvSpPr txBox="1"/>
          <p:nvPr/>
        </p:nvSpPr>
        <p:spPr>
          <a:xfrm>
            <a:off x="9784933" y="3473401"/>
            <a:ext cx="1081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cs typeface="B Yekan" panose="00000400000000000000" pitchFamily="2" charset="-78"/>
              </a:rPr>
              <a:t>فهرست</a:t>
            </a:r>
            <a:endParaRPr lang="en-US" dirty="0">
              <a:cs typeface="B Yekan" panose="00000400000000000000" pitchFamily="2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8491A0B-544D-63BF-FAA8-C3A447DB8A58}"/>
              </a:ext>
            </a:extLst>
          </p:cNvPr>
          <p:cNvSpPr txBox="1"/>
          <p:nvPr/>
        </p:nvSpPr>
        <p:spPr>
          <a:xfrm>
            <a:off x="489667" y="1950363"/>
            <a:ext cx="7192674" cy="42396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4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C0D4FA1-0761-3256-0471-A522125859C2}"/>
              </a:ext>
            </a:extLst>
          </p:cNvPr>
          <p:cNvSpPr txBox="1"/>
          <p:nvPr/>
        </p:nvSpPr>
        <p:spPr>
          <a:xfrm>
            <a:off x="5090569" y="1752010"/>
            <a:ext cx="2591772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b="1" dirty="0">
                <a:solidFill>
                  <a:srgbClr val="F8A503"/>
                </a:solidFill>
                <a:latin typeface="Lalezar" panose="00000500000000000000" pitchFamily="50" charset="-78"/>
                <a:cs typeface="B Yekan" panose="00000400000000000000" pitchFamily="2" charset="-78"/>
              </a:rPr>
              <a:t>زیر عنـوان اصلــی را وارد کـنید</a:t>
            </a:r>
            <a:endParaRPr lang="en-US" sz="1600" b="1" dirty="0">
              <a:solidFill>
                <a:srgbClr val="F8A503"/>
              </a:solidFill>
              <a:latin typeface="Lalezar" panose="00000500000000000000" pitchFamily="50" charset="-78"/>
              <a:cs typeface="B Yekan" panose="00000400000000000000" pitchFamily="2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2AF2294-2D16-8124-23A0-8B4167C8ADD4}"/>
              </a:ext>
            </a:extLst>
          </p:cNvPr>
          <p:cNvSpPr txBox="1"/>
          <p:nvPr/>
        </p:nvSpPr>
        <p:spPr>
          <a:xfrm>
            <a:off x="4208826" y="1197036"/>
            <a:ext cx="34735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موضوع را وارد نمایید</a:t>
            </a:r>
            <a:endParaRPr lang="en-US" sz="2000" dirty="0">
              <a:latin typeface="Lalezar" panose="00000500000000000000" pitchFamily="50" charset="-78"/>
              <a:cs typeface="B Yekan" panose="00000400000000000000" pitchFamily="2" charset="-78"/>
            </a:endParaRPr>
          </a:p>
        </p:txBody>
      </p:sp>
      <p:pic>
        <p:nvPicPr>
          <p:cNvPr id="12" name="Picture 11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DCE28C16-8DDE-2A3A-D0B6-4CFA4462E3FE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764353" y="6445674"/>
            <a:ext cx="186619" cy="186619"/>
          </a:xfrm>
          <a:prstGeom prst="rect">
            <a:avLst/>
          </a:prstGeom>
        </p:spPr>
      </p:pic>
      <p:pic>
        <p:nvPicPr>
          <p:cNvPr id="13" name="Picture 12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748E753E-4EA8-5F92-7ED5-1BB5D183339B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159298" y="6444019"/>
            <a:ext cx="186619" cy="186619"/>
          </a:xfrm>
          <a:prstGeom prst="rect">
            <a:avLst/>
          </a:prstGeom>
        </p:spPr>
      </p:pic>
      <p:pic>
        <p:nvPicPr>
          <p:cNvPr id="14" name="Picture 1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F569525F-0DC1-5B88-3052-9E9EB6C8B711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7617" y="6444019"/>
            <a:ext cx="186619" cy="186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86542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6" grpId="0"/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ED6B06BF-4793-D6D1-404E-49EFAC6220F4}"/>
              </a:ext>
            </a:extLst>
          </p:cNvPr>
          <p:cNvSpPr/>
          <p:nvPr/>
        </p:nvSpPr>
        <p:spPr>
          <a:xfrm>
            <a:off x="3002843" y="213434"/>
            <a:ext cx="4536093" cy="453239"/>
          </a:xfrm>
          <a:prstGeom prst="roundRect">
            <a:avLst>
              <a:gd name="adj" fmla="val 25344"/>
            </a:avLst>
          </a:prstGeom>
          <a:solidFill>
            <a:schemeClr val="bg1"/>
          </a:solidFill>
          <a:ln w="19050"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E6FBBC5-A7A6-A9BB-B810-6892C75FD108}"/>
              </a:ext>
            </a:extLst>
          </p:cNvPr>
          <p:cNvSpPr txBox="1"/>
          <p:nvPr/>
        </p:nvSpPr>
        <p:spPr>
          <a:xfrm>
            <a:off x="3163349" y="255387"/>
            <a:ext cx="42150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latin typeface="+mn-lt"/>
                <a:ea typeface="+mn-ea"/>
                <a:cs typeface="B Yekan" panose="00000400000000000000" pitchFamily="2" charset="-78"/>
              </a:rPr>
              <a:t>قالب پاورپوینت حرفه ای همبرگری | منوی چرخان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C885D13-E66C-B2FA-603E-8E54D96A0AC1}"/>
              </a:ext>
            </a:extLst>
          </p:cNvPr>
          <p:cNvSpPr txBox="1"/>
          <p:nvPr/>
        </p:nvSpPr>
        <p:spPr>
          <a:xfrm>
            <a:off x="10329553" y="153473"/>
            <a:ext cx="186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pc="-150" dirty="0">
                <a:solidFill>
                  <a:schemeClr val="bg1"/>
                </a:solidFill>
                <a:cs typeface="B Yekan" panose="00000400000000000000" pitchFamily="2" charset="-78"/>
              </a:rPr>
              <a:t>16   15    </a:t>
            </a:r>
            <a:r>
              <a:rPr lang="fa-IR" spc="-150" dirty="0">
                <a:solidFill>
                  <a:srgbClr val="0000FF"/>
                </a:solidFill>
                <a:cs typeface="B Yekan" panose="00000400000000000000" pitchFamily="2" charset="-78"/>
              </a:rPr>
              <a:t>14</a:t>
            </a:r>
            <a:r>
              <a:rPr lang="fa-IR" spc="-150" dirty="0">
                <a:solidFill>
                  <a:schemeClr val="bg1"/>
                </a:solidFill>
                <a:cs typeface="B Yekan" panose="00000400000000000000" pitchFamily="2" charset="-78"/>
              </a:rPr>
              <a:t>    13   12</a:t>
            </a:r>
            <a:endParaRPr lang="en-US" spc="-15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E4DA0BC-8C71-8C9B-6561-1169D8EE4043}"/>
              </a:ext>
            </a:extLst>
          </p:cNvPr>
          <p:cNvSpPr txBox="1"/>
          <p:nvPr/>
        </p:nvSpPr>
        <p:spPr>
          <a:xfrm>
            <a:off x="207151" y="4366176"/>
            <a:ext cx="2283686" cy="1452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FA9B152-644D-CE9C-3225-9E3418D743A5}"/>
              </a:ext>
            </a:extLst>
          </p:cNvPr>
          <p:cNvSpPr txBox="1"/>
          <p:nvPr/>
        </p:nvSpPr>
        <p:spPr>
          <a:xfrm>
            <a:off x="207151" y="2244536"/>
            <a:ext cx="2283686" cy="1452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9FE78AF-F399-1C57-C1D1-EEC688D76D62}"/>
              </a:ext>
            </a:extLst>
          </p:cNvPr>
          <p:cNvSpPr txBox="1"/>
          <p:nvPr/>
        </p:nvSpPr>
        <p:spPr>
          <a:xfrm>
            <a:off x="2961783" y="2247368"/>
            <a:ext cx="2283686" cy="1452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35BDB03-F816-5452-BB80-748F8EAEA4EA}"/>
              </a:ext>
            </a:extLst>
          </p:cNvPr>
          <p:cNvSpPr txBox="1"/>
          <p:nvPr/>
        </p:nvSpPr>
        <p:spPr>
          <a:xfrm>
            <a:off x="3011329" y="4441035"/>
            <a:ext cx="2283686" cy="1452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566F823-BC27-213B-E25C-5767921F6740}"/>
              </a:ext>
            </a:extLst>
          </p:cNvPr>
          <p:cNvSpPr txBox="1"/>
          <p:nvPr/>
        </p:nvSpPr>
        <p:spPr>
          <a:xfrm>
            <a:off x="5765961" y="2244535"/>
            <a:ext cx="2283686" cy="1452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9DEC638A-7B84-5F82-7DF9-150442B23BD8}"/>
              </a:ext>
            </a:extLst>
          </p:cNvPr>
          <p:cNvSpPr txBox="1"/>
          <p:nvPr/>
        </p:nvSpPr>
        <p:spPr>
          <a:xfrm>
            <a:off x="5774020" y="4362360"/>
            <a:ext cx="2283686" cy="1452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7531294A-858D-3EB2-D4C2-171EA46E43D9}"/>
              </a:ext>
            </a:extLst>
          </p:cNvPr>
          <p:cNvGrpSpPr/>
          <p:nvPr/>
        </p:nvGrpSpPr>
        <p:grpSpPr>
          <a:xfrm>
            <a:off x="1066922" y="3854633"/>
            <a:ext cx="564145" cy="556045"/>
            <a:chOff x="1066922" y="3854633"/>
            <a:chExt cx="564145" cy="556045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8A637D85-0C80-26D3-CF4F-60E27EE0E629}"/>
                </a:ext>
              </a:extLst>
            </p:cNvPr>
            <p:cNvSpPr/>
            <p:nvPr/>
          </p:nvSpPr>
          <p:spPr>
            <a:xfrm>
              <a:off x="1174048" y="3936513"/>
              <a:ext cx="397879" cy="39787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2" name="Google Shape;336;p21">
              <a:extLst>
                <a:ext uri="{FF2B5EF4-FFF2-40B4-BE49-F238E27FC236}">
                  <a16:creationId xmlns:a16="http://schemas.microsoft.com/office/drawing/2014/main" id="{0D7279D7-E9A9-71AA-442B-D5B9349F6D6C}"/>
                </a:ext>
              </a:extLst>
            </p:cNvPr>
            <p:cNvGrpSpPr/>
            <p:nvPr/>
          </p:nvGrpSpPr>
          <p:grpSpPr>
            <a:xfrm>
              <a:off x="1066922" y="3854633"/>
              <a:ext cx="564145" cy="556045"/>
              <a:chOff x="3049341" y="2562990"/>
              <a:chExt cx="445903" cy="439501"/>
            </a:xfrm>
            <a:solidFill>
              <a:srgbClr val="0000FF"/>
            </a:solidFill>
          </p:grpSpPr>
          <p:sp>
            <p:nvSpPr>
              <p:cNvPr id="73" name="Google Shape;337;p21">
                <a:extLst>
                  <a:ext uri="{FF2B5EF4-FFF2-40B4-BE49-F238E27FC236}">
                    <a16:creationId xmlns:a16="http://schemas.microsoft.com/office/drawing/2014/main" id="{ADCF6DDA-42CD-2AA7-5E60-69D5D74B7AFC}"/>
                  </a:ext>
                </a:extLst>
              </p:cNvPr>
              <p:cNvSpPr/>
              <p:nvPr/>
            </p:nvSpPr>
            <p:spPr>
              <a:xfrm>
                <a:off x="3310752" y="2782901"/>
                <a:ext cx="72887" cy="142346"/>
              </a:xfrm>
              <a:custGeom>
                <a:avLst/>
                <a:gdLst/>
                <a:ahLst/>
                <a:cxnLst/>
                <a:rect l="l" t="t" r="r" b="b"/>
                <a:pathLst>
                  <a:path w="2573" h="5025" extrusionOk="0">
                    <a:moveTo>
                      <a:pt x="1274" y="1"/>
                    </a:moveTo>
                    <a:cubicBezTo>
                      <a:pt x="1108" y="1"/>
                      <a:pt x="977" y="132"/>
                      <a:pt x="977" y="298"/>
                    </a:cubicBezTo>
                    <a:lnTo>
                      <a:pt x="977" y="465"/>
                    </a:lnTo>
                    <a:cubicBezTo>
                      <a:pt x="381" y="596"/>
                      <a:pt x="0" y="1060"/>
                      <a:pt x="0" y="1632"/>
                    </a:cubicBezTo>
                    <a:cubicBezTo>
                      <a:pt x="0" y="2287"/>
                      <a:pt x="572" y="2834"/>
                      <a:pt x="1286" y="2834"/>
                    </a:cubicBezTo>
                    <a:cubicBezTo>
                      <a:pt x="1655" y="2834"/>
                      <a:pt x="1965" y="3096"/>
                      <a:pt x="1965" y="3418"/>
                    </a:cubicBezTo>
                    <a:cubicBezTo>
                      <a:pt x="1965" y="3739"/>
                      <a:pt x="1655" y="4001"/>
                      <a:pt x="1286" y="4001"/>
                    </a:cubicBezTo>
                    <a:cubicBezTo>
                      <a:pt x="917" y="4001"/>
                      <a:pt x="608" y="3739"/>
                      <a:pt x="608" y="3418"/>
                    </a:cubicBezTo>
                    <a:cubicBezTo>
                      <a:pt x="608" y="3239"/>
                      <a:pt x="465" y="3108"/>
                      <a:pt x="298" y="3108"/>
                    </a:cubicBezTo>
                    <a:cubicBezTo>
                      <a:pt x="131" y="3108"/>
                      <a:pt x="0" y="3239"/>
                      <a:pt x="0" y="3418"/>
                    </a:cubicBezTo>
                    <a:cubicBezTo>
                      <a:pt x="0" y="3977"/>
                      <a:pt x="381" y="4454"/>
                      <a:pt x="977" y="4584"/>
                    </a:cubicBezTo>
                    <a:lnTo>
                      <a:pt x="977" y="4715"/>
                    </a:lnTo>
                    <a:cubicBezTo>
                      <a:pt x="977" y="4882"/>
                      <a:pt x="1108" y="5025"/>
                      <a:pt x="1274" y="5025"/>
                    </a:cubicBezTo>
                    <a:cubicBezTo>
                      <a:pt x="1453" y="5025"/>
                      <a:pt x="1572" y="4882"/>
                      <a:pt x="1572" y="4715"/>
                    </a:cubicBezTo>
                    <a:lnTo>
                      <a:pt x="1572" y="4584"/>
                    </a:lnTo>
                    <a:cubicBezTo>
                      <a:pt x="2167" y="4454"/>
                      <a:pt x="2572" y="3977"/>
                      <a:pt x="2572" y="3418"/>
                    </a:cubicBezTo>
                    <a:cubicBezTo>
                      <a:pt x="2572" y="2751"/>
                      <a:pt x="1989" y="2215"/>
                      <a:pt x="1286" y="2215"/>
                    </a:cubicBezTo>
                    <a:cubicBezTo>
                      <a:pt x="905" y="2215"/>
                      <a:pt x="608" y="1953"/>
                      <a:pt x="608" y="1632"/>
                    </a:cubicBezTo>
                    <a:cubicBezTo>
                      <a:pt x="608" y="1310"/>
                      <a:pt x="917" y="1048"/>
                      <a:pt x="1286" y="1048"/>
                    </a:cubicBezTo>
                    <a:cubicBezTo>
                      <a:pt x="1655" y="1048"/>
                      <a:pt x="1965" y="1310"/>
                      <a:pt x="1965" y="1632"/>
                    </a:cubicBezTo>
                    <a:cubicBezTo>
                      <a:pt x="1965" y="1798"/>
                      <a:pt x="2096" y="1941"/>
                      <a:pt x="2262" y="1941"/>
                    </a:cubicBezTo>
                    <a:cubicBezTo>
                      <a:pt x="2441" y="1941"/>
                      <a:pt x="2572" y="1798"/>
                      <a:pt x="2572" y="1632"/>
                    </a:cubicBezTo>
                    <a:cubicBezTo>
                      <a:pt x="2572" y="1060"/>
                      <a:pt x="2167" y="596"/>
                      <a:pt x="1572" y="465"/>
                    </a:cubicBezTo>
                    <a:lnTo>
                      <a:pt x="1572" y="298"/>
                    </a:lnTo>
                    <a:cubicBezTo>
                      <a:pt x="1572" y="132"/>
                      <a:pt x="1453" y="1"/>
                      <a:pt x="127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4" name="Google Shape;338;p21">
                <a:extLst>
                  <a:ext uri="{FF2B5EF4-FFF2-40B4-BE49-F238E27FC236}">
                    <a16:creationId xmlns:a16="http://schemas.microsoft.com/office/drawing/2014/main" id="{AC48AB6F-9F6F-A3B0-B518-B859936FF078}"/>
                  </a:ext>
                </a:extLst>
              </p:cNvPr>
              <p:cNvSpPr/>
              <p:nvPr/>
            </p:nvSpPr>
            <p:spPr>
              <a:xfrm>
                <a:off x="3382592" y="2752023"/>
                <a:ext cx="77929" cy="160759"/>
              </a:xfrm>
              <a:custGeom>
                <a:avLst/>
                <a:gdLst/>
                <a:ahLst/>
                <a:cxnLst/>
                <a:rect l="l" t="t" r="r" b="b"/>
                <a:pathLst>
                  <a:path w="2751" h="5675" extrusionOk="0">
                    <a:moveTo>
                      <a:pt x="342" y="1"/>
                    </a:moveTo>
                    <a:cubicBezTo>
                      <a:pt x="229" y="1"/>
                      <a:pt x="123" y="63"/>
                      <a:pt x="72" y="174"/>
                    </a:cubicBezTo>
                    <a:cubicBezTo>
                      <a:pt x="0" y="329"/>
                      <a:pt x="60" y="507"/>
                      <a:pt x="215" y="579"/>
                    </a:cubicBezTo>
                    <a:cubicBezTo>
                      <a:pt x="1381" y="1138"/>
                      <a:pt x="2132" y="2341"/>
                      <a:pt x="2132" y="3627"/>
                    </a:cubicBezTo>
                    <a:cubicBezTo>
                      <a:pt x="2132" y="4186"/>
                      <a:pt x="1989" y="4734"/>
                      <a:pt x="1739" y="5222"/>
                    </a:cubicBezTo>
                    <a:cubicBezTo>
                      <a:pt x="1655" y="5365"/>
                      <a:pt x="1715" y="5555"/>
                      <a:pt x="1858" y="5639"/>
                    </a:cubicBezTo>
                    <a:cubicBezTo>
                      <a:pt x="1905" y="5663"/>
                      <a:pt x="1965" y="5674"/>
                      <a:pt x="2012" y="5674"/>
                    </a:cubicBezTo>
                    <a:cubicBezTo>
                      <a:pt x="2120" y="5674"/>
                      <a:pt x="2227" y="5615"/>
                      <a:pt x="2274" y="5508"/>
                    </a:cubicBezTo>
                    <a:cubicBezTo>
                      <a:pt x="2584" y="4936"/>
                      <a:pt x="2751" y="4281"/>
                      <a:pt x="2751" y="3627"/>
                    </a:cubicBezTo>
                    <a:cubicBezTo>
                      <a:pt x="2751" y="2865"/>
                      <a:pt x="2524" y="2115"/>
                      <a:pt x="2120" y="1472"/>
                    </a:cubicBezTo>
                    <a:cubicBezTo>
                      <a:pt x="1715" y="852"/>
                      <a:pt x="1143" y="352"/>
                      <a:pt x="477" y="31"/>
                    </a:cubicBezTo>
                    <a:cubicBezTo>
                      <a:pt x="433" y="11"/>
                      <a:pt x="387" y="1"/>
                      <a:pt x="34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5" name="Google Shape;339;p21">
                <a:extLst>
                  <a:ext uri="{FF2B5EF4-FFF2-40B4-BE49-F238E27FC236}">
                    <a16:creationId xmlns:a16="http://schemas.microsoft.com/office/drawing/2014/main" id="{3D45AD93-6C90-BC45-04FF-31CFF9C30ECC}"/>
                  </a:ext>
                </a:extLst>
              </p:cNvPr>
              <p:cNvSpPr/>
              <p:nvPr/>
            </p:nvSpPr>
            <p:spPr>
              <a:xfrm>
                <a:off x="3049341" y="2562990"/>
                <a:ext cx="445903" cy="439501"/>
              </a:xfrm>
              <a:custGeom>
                <a:avLst/>
                <a:gdLst/>
                <a:ahLst/>
                <a:cxnLst/>
                <a:rect l="l" t="t" r="r" b="b"/>
                <a:pathLst>
                  <a:path w="15741" h="15515" extrusionOk="0">
                    <a:moveTo>
                      <a:pt x="8943" y="596"/>
                    </a:moveTo>
                    <a:cubicBezTo>
                      <a:pt x="9383" y="596"/>
                      <a:pt x="9740" y="977"/>
                      <a:pt x="9740" y="1418"/>
                    </a:cubicBezTo>
                    <a:cubicBezTo>
                      <a:pt x="9740" y="1858"/>
                      <a:pt x="9383" y="2239"/>
                      <a:pt x="8943" y="2239"/>
                    </a:cubicBezTo>
                    <a:lnTo>
                      <a:pt x="1418" y="2239"/>
                    </a:lnTo>
                    <a:cubicBezTo>
                      <a:pt x="977" y="2239"/>
                      <a:pt x="620" y="1858"/>
                      <a:pt x="620" y="1418"/>
                    </a:cubicBezTo>
                    <a:cubicBezTo>
                      <a:pt x="620" y="977"/>
                      <a:pt x="977" y="596"/>
                      <a:pt x="1418" y="596"/>
                    </a:cubicBezTo>
                    <a:close/>
                    <a:moveTo>
                      <a:pt x="12574" y="2834"/>
                    </a:moveTo>
                    <a:cubicBezTo>
                      <a:pt x="13014" y="2834"/>
                      <a:pt x="13372" y="3215"/>
                      <a:pt x="13372" y="3656"/>
                    </a:cubicBezTo>
                    <a:cubicBezTo>
                      <a:pt x="13372" y="4096"/>
                      <a:pt x="13014" y="4466"/>
                      <a:pt x="12574" y="4466"/>
                    </a:cubicBezTo>
                    <a:lnTo>
                      <a:pt x="5037" y="4466"/>
                    </a:lnTo>
                    <a:cubicBezTo>
                      <a:pt x="4597" y="4466"/>
                      <a:pt x="4240" y="4096"/>
                      <a:pt x="4240" y="3656"/>
                    </a:cubicBezTo>
                    <a:cubicBezTo>
                      <a:pt x="4240" y="3215"/>
                      <a:pt x="4597" y="2834"/>
                      <a:pt x="5037" y="2834"/>
                    </a:cubicBezTo>
                    <a:close/>
                    <a:moveTo>
                      <a:pt x="10609" y="5061"/>
                    </a:moveTo>
                    <a:cubicBezTo>
                      <a:pt x="10728" y="5061"/>
                      <a:pt x="10848" y="5073"/>
                      <a:pt x="10955" y="5120"/>
                    </a:cubicBezTo>
                    <a:cubicBezTo>
                      <a:pt x="10812" y="5108"/>
                      <a:pt x="10657" y="5061"/>
                      <a:pt x="10514" y="5061"/>
                    </a:cubicBezTo>
                    <a:close/>
                    <a:moveTo>
                      <a:pt x="10514" y="5061"/>
                    </a:moveTo>
                    <a:cubicBezTo>
                      <a:pt x="9074" y="5061"/>
                      <a:pt x="7764" y="5656"/>
                      <a:pt x="6811" y="6549"/>
                    </a:cubicBezTo>
                    <a:lnTo>
                      <a:pt x="3073" y="6549"/>
                    </a:lnTo>
                    <a:cubicBezTo>
                      <a:pt x="2632" y="6549"/>
                      <a:pt x="2275" y="6251"/>
                      <a:pt x="2275" y="5811"/>
                    </a:cubicBezTo>
                    <a:cubicBezTo>
                      <a:pt x="2275" y="5370"/>
                      <a:pt x="2632" y="5061"/>
                      <a:pt x="3073" y="5061"/>
                    </a:cubicBezTo>
                    <a:close/>
                    <a:moveTo>
                      <a:pt x="6287" y="7299"/>
                    </a:moveTo>
                    <a:cubicBezTo>
                      <a:pt x="5942" y="7740"/>
                      <a:pt x="5668" y="8192"/>
                      <a:pt x="5502" y="8788"/>
                    </a:cubicBezTo>
                    <a:lnTo>
                      <a:pt x="3073" y="8788"/>
                    </a:lnTo>
                    <a:cubicBezTo>
                      <a:pt x="2632" y="8788"/>
                      <a:pt x="2275" y="8490"/>
                      <a:pt x="2275" y="8037"/>
                    </a:cubicBezTo>
                    <a:cubicBezTo>
                      <a:pt x="2275" y="7597"/>
                      <a:pt x="2632" y="7299"/>
                      <a:pt x="3073" y="7299"/>
                    </a:cubicBezTo>
                    <a:close/>
                    <a:moveTo>
                      <a:pt x="5359" y="9383"/>
                    </a:moveTo>
                    <a:cubicBezTo>
                      <a:pt x="5311" y="9680"/>
                      <a:pt x="5287" y="9966"/>
                      <a:pt x="5287" y="10264"/>
                    </a:cubicBezTo>
                    <a:cubicBezTo>
                      <a:pt x="5287" y="10514"/>
                      <a:pt x="5311" y="10871"/>
                      <a:pt x="5335" y="11014"/>
                    </a:cubicBezTo>
                    <a:lnTo>
                      <a:pt x="3073" y="11014"/>
                    </a:lnTo>
                    <a:cubicBezTo>
                      <a:pt x="2632" y="11014"/>
                      <a:pt x="2275" y="10645"/>
                      <a:pt x="2275" y="10204"/>
                    </a:cubicBezTo>
                    <a:cubicBezTo>
                      <a:pt x="2275" y="9764"/>
                      <a:pt x="2632" y="9383"/>
                      <a:pt x="3073" y="9383"/>
                    </a:cubicBezTo>
                    <a:close/>
                    <a:moveTo>
                      <a:pt x="5466" y="11609"/>
                    </a:moveTo>
                    <a:cubicBezTo>
                      <a:pt x="5621" y="12205"/>
                      <a:pt x="5871" y="12800"/>
                      <a:pt x="6204" y="13252"/>
                    </a:cubicBezTo>
                    <a:lnTo>
                      <a:pt x="3073" y="13252"/>
                    </a:lnTo>
                    <a:cubicBezTo>
                      <a:pt x="2632" y="13252"/>
                      <a:pt x="2275" y="12871"/>
                      <a:pt x="2275" y="12431"/>
                    </a:cubicBezTo>
                    <a:cubicBezTo>
                      <a:pt x="2275" y="11990"/>
                      <a:pt x="2632" y="11609"/>
                      <a:pt x="3073" y="11609"/>
                    </a:cubicBezTo>
                    <a:close/>
                    <a:moveTo>
                      <a:pt x="10514" y="5692"/>
                    </a:moveTo>
                    <a:cubicBezTo>
                      <a:pt x="13050" y="5692"/>
                      <a:pt x="15122" y="7764"/>
                      <a:pt x="15122" y="10300"/>
                    </a:cubicBezTo>
                    <a:cubicBezTo>
                      <a:pt x="15122" y="12848"/>
                      <a:pt x="13050" y="14919"/>
                      <a:pt x="10514" y="14919"/>
                    </a:cubicBezTo>
                    <a:cubicBezTo>
                      <a:pt x="7966" y="14919"/>
                      <a:pt x="5906" y="12848"/>
                      <a:pt x="5906" y="10300"/>
                    </a:cubicBezTo>
                    <a:cubicBezTo>
                      <a:pt x="5906" y="7764"/>
                      <a:pt x="7966" y="5692"/>
                      <a:pt x="10514" y="5692"/>
                    </a:cubicBezTo>
                    <a:close/>
                    <a:moveTo>
                      <a:pt x="1418" y="1"/>
                    </a:moveTo>
                    <a:cubicBezTo>
                      <a:pt x="632" y="1"/>
                      <a:pt x="1" y="644"/>
                      <a:pt x="1" y="1418"/>
                    </a:cubicBezTo>
                    <a:cubicBezTo>
                      <a:pt x="1" y="2203"/>
                      <a:pt x="632" y="2834"/>
                      <a:pt x="1418" y="2834"/>
                    </a:cubicBezTo>
                    <a:lnTo>
                      <a:pt x="3870" y="2834"/>
                    </a:lnTo>
                    <a:cubicBezTo>
                      <a:pt x="3716" y="2977"/>
                      <a:pt x="3632" y="3358"/>
                      <a:pt x="3632" y="3656"/>
                    </a:cubicBezTo>
                    <a:cubicBezTo>
                      <a:pt x="3632" y="3954"/>
                      <a:pt x="3716" y="4168"/>
                      <a:pt x="3870" y="4466"/>
                    </a:cubicBezTo>
                    <a:lnTo>
                      <a:pt x="3073" y="4466"/>
                    </a:lnTo>
                    <a:cubicBezTo>
                      <a:pt x="2299" y="4466"/>
                      <a:pt x="1656" y="5073"/>
                      <a:pt x="1656" y="5847"/>
                    </a:cubicBezTo>
                    <a:cubicBezTo>
                      <a:pt x="1656" y="6299"/>
                      <a:pt x="1870" y="6680"/>
                      <a:pt x="2192" y="6942"/>
                    </a:cubicBezTo>
                    <a:cubicBezTo>
                      <a:pt x="1870" y="7204"/>
                      <a:pt x="1656" y="7585"/>
                      <a:pt x="1656" y="8037"/>
                    </a:cubicBezTo>
                    <a:cubicBezTo>
                      <a:pt x="1656" y="8490"/>
                      <a:pt x="1870" y="8883"/>
                      <a:pt x="2192" y="9145"/>
                    </a:cubicBezTo>
                    <a:cubicBezTo>
                      <a:pt x="1870" y="9395"/>
                      <a:pt x="1656" y="9800"/>
                      <a:pt x="1656" y="10240"/>
                    </a:cubicBezTo>
                    <a:cubicBezTo>
                      <a:pt x="1656" y="10693"/>
                      <a:pt x="1870" y="11097"/>
                      <a:pt x="2192" y="11347"/>
                    </a:cubicBezTo>
                    <a:cubicBezTo>
                      <a:pt x="1870" y="11609"/>
                      <a:pt x="1656" y="12002"/>
                      <a:pt x="1656" y="12443"/>
                    </a:cubicBezTo>
                    <a:cubicBezTo>
                      <a:pt x="1656" y="13229"/>
                      <a:pt x="2299" y="13848"/>
                      <a:pt x="3073" y="13848"/>
                    </a:cubicBezTo>
                    <a:lnTo>
                      <a:pt x="6692" y="13848"/>
                    </a:lnTo>
                    <a:cubicBezTo>
                      <a:pt x="7657" y="14895"/>
                      <a:pt x="9014" y="15515"/>
                      <a:pt x="10514" y="15515"/>
                    </a:cubicBezTo>
                    <a:cubicBezTo>
                      <a:pt x="13395" y="15515"/>
                      <a:pt x="15741" y="13193"/>
                      <a:pt x="15741" y="10312"/>
                    </a:cubicBezTo>
                    <a:cubicBezTo>
                      <a:pt x="15741" y="7918"/>
                      <a:pt x="14110" y="5906"/>
                      <a:pt x="11907" y="5299"/>
                    </a:cubicBezTo>
                    <a:cubicBezTo>
                      <a:pt x="11871" y="5204"/>
                      <a:pt x="11824" y="5061"/>
                      <a:pt x="11776" y="5061"/>
                    </a:cubicBezTo>
                    <a:lnTo>
                      <a:pt x="12574" y="5061"/>
                    </a:lnTo>
                    <a:cubicBezTo>
                      <a:pt x="13348" y="5061"/>
                      <a:pt x="13991" y="4430"/>
                      <a:pt x="13991" y="3656"/>
                    </a:cubicBezTo>
                    <a:cubicBezTo>
                      <a:pt x="13991" y="2870"/>
                      <a:pt x="13348" y="2239"/>
                      <a:pt x="12574" y="2239"/>
                    </a:cubicBezTo>
                    <a:lnTo>
                      <a:pt x="10109" y="2239"/>
                    </a:lnTo>
                    <a:cubicBezTo>
                      <a:pt x="10264" y="1941"/>
                      <a:pt x="10359" y="1727"/>
                      <a:pt x="10359" y="1429"/>
                    </a:cubicBezTo>
                    <a:cubicBezTo>
                      <a:pt x="10359" y="656"/>
                      <a:pt x="9728" y="1"/>
                      <a:pt x="894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B6BA2F4D-C913-C039-012A-A0120A1076CE}"/>
              </a:ext>
            </a:extLst>
          </p:cNvPr>
          <p:cNvGrpSpPr/>
          <p:nvPr/>
        </p:nvGrpSpPr>
        <p:grpSpPr>
          <a:xfrm>
            <a:off x="1053749" y="1707794"/>
            <a:ext cx="564145" cy="562855"/>
            <a:chOff x="1053749" y="1707794"/>
            <a:chExt cx="564145" cy="562855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90F9D8EA-140A-B572-D74C-75DFDEC3241B}"/>
                </a:ext>
              </a:extLst>
            </p:cNvPr>
            <p:cNvSpPr/>
            <p:nvPr/>
          </p:nvSpPr>
          <p:spPr>
            <a:xfrm>
              <a:off x="1133887" y="1813898"/>
              <a:ext cx="397879" cy="39787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6" name="Google Shape;347;p21">
              <a:extLst>
                <a:ext uri="{FF2B5EF4-FFF2-40B4-BE49-F238E27FC236}">
                  <a16:creationId xmlns:a16="http://schemas.microsoft.com/office/drawing/2014/main" id="{2755AF67-3FFC-D757-0450-DAF10C15BF45}"/>
                </a:ext>
              </a:extLst>
            </p:cNvPr>
            <p:cNvGrpSpPr/>
            <p:nvPr/>
          </p:nvGrpSpPr>
          <p:grpSpPr>
            <a:xfrm>
              <a:off x="1053749" y="1707794"/>
              <a:ext cx="564145" cy="562855"/>
              <a:chOff x="1727893" y="2535682"/>
              <a:chExt cx="445903" cy="444883"/>
            </a:xfrm>
            <a:solidFill>
              <a:srgbClr val="0000FF"/>
            </a:solidFill>
          </p:grpSpPr>
          <p:sp>
            <p:nvSpPr>
              <p:cNvPr id="77" name="Google Shape;348;p21">
                <a:extLst>
                  <a:ext uri="{FF2B5EF4-FFF2-40B4-BE49-F238E27FC236}">
                    <a16:creationId xmlns:a16="http://schemas.microsoft.com/office/drawing/2014/main" id="{E9D7955A-AECF-553D-3EB4-DB17BA1878FD}"/>
                  </a:ext>
                </a:extLst>
              </p:cNvPr>
              <p:cNvSpPr/>
              <p:nvPr/>
            </p:nvSpPr>
            <p:spPr>
              <a:xfrm>
                <a:off x="1727893" y="2685422"/>
                <a:ext cx="445903" cy="295143"/>
              </a:xfrm>
              <a:custGeom>
                <a:avLst/>
                <a:gdLst/>
                <a:ahLst/>
                <a:cxnLst/>
                <a:rect l="l" t="t" r="r" b="b"/>
                <a:pathLst>
                  <a:path w="15741" h="10419" extrusionOk="0">
                    <a:moveTo>
                      <a:pt x="2691" y="6549"/>
                    </a:moveTo>
                    <a:lnTo>
                      <a:pt x="2691" y="9823"/>
                    </a:lnTo>
                    <a:lnTo>
                      <a:pt x="1346" y="9823"/>
                    </a:lnTo>
                    <a:lnTo>
                      <a:pt x="1346" y="6549"/>
                    </a:lnTo>
                    <a:close/>
                    <a:moveTo>
                      <a:pt x="6561" y="3275"/>
                    </a:moveTo>
                    <a:lnTo>
                      <a:pt x="6561" y="9823"/>
                    </a:lnTo>
                    <a:lnTo>
                      <a:pt x="5215" y="9823"/>
                    </a:lnTo>
                    <a:lnTo>
                      <a:pt x="5215" y="3275"/>
                    </a:lnTo>
                    <a:close/>
                    <a:moveTo>
                      <a:pt x="10430" y="4608"/>
                    </a:moveTo>
                    <a:lnTo>
                      <a:pt x="10430" y="9823"/>
                    </a:lnTo>
                    <a:lnTo>
                      <a:pt x="9240" y="9823"/>
                    </a:lnTo>
                    <a:lnTo>
                      <a:pt x="9240" y="4608"/>
                    </a:lnTo>
                    <a:close/>
                    <a:moveTo>
                      <a:pt x="14443" y="596"/>
                    </a:moveTo>
                    <a:lnTo>
                      <a:pt x="14443" y="9823"/>
                    </a:lnTo>
                    <a:lnTo>
                      <a:pt x="13109" y="9823"/>
                    </a:lnTo>
                    <a:lnTo>
                      <a:pt x="13109" y="596"/>
                    </a:lnTo>
                    <a:close/>
                    <a:moveTo>
                      <a:pt x="12788" y="1"/>
                    </a:moveTo>
                    <a:cubicBezTo>
                      <a:pt x="12609" y="1"/>
                      <a:pt x="12514" y="108"/>
                      <a:pt x="12514" y="286"/>
                    </a:cubicBezTo>
                    <a:lnTo>
                      <a:pt x="12514" y="9823"/>
                    </a:lnTo>
                    <a:lnTo>
                      <a:pt x="11168" y="9823"/>
                    </a:lnTo>
                    <a:lnTo>
                      <a:pt x="11168" y="4215"/>
                    </a:lnTo>
                    <a:cubicBezTo>
                      <a:pt x="11168" y="4037"/>
                      <a:pt x="11002" y="3870"/>
                      <a:pt x="10823" y="3870"/>
                    </a:cubicBezTo>
                    <a:lnTo>
                      <a:pt x="8859" y="3870"/>
                    </a:lnTo>
                    <a:cubicBezTo>
                      <a:pt x="8680" y="3870"/>
                      <a:pt x="8489" y="4037"/>
                      <a:pt x="8489" y="4215"/>
                    </a:cubicBezTo>
                    <a:lnTo>
                      <a:pt x="8489" y="9823"/>
                    </a:lnTo>
                    <a:lnTo>
                      <a:pt x="7156" y="9823"/>
                    </a:lnTo>
                    <a:lnTo>
                      <a:pt x="7156" y="2906"/>
                    </a:lnTo>
                    <a:cubicBezTo>
                      <a:pt x="7156" y="2727"/>
                      <a:pt x="7073" y="2525"/>
                      <a:pt x="6894" y="2525"/>
                    </a:cubicBezTo>
                    <a:lnTo>
                      <a:pt x="4918" y="2525"/>
                    </a:lnTo>
                    <a:cubicBezTo>
                      <a:pt x="4739" y="2525"/>
                      <a:pt x="4620" y="2727"/>
                      <a:pt x="4620" y="2906"/>
                    </a:cubicBezTo>
                    <a:lnTo>
                      <a:pt x="4620" y="9823"/>
                    </a:lnTo>
                    <a:lnTo>
                      <a:pt x="3286" y="9823"/>
                    </a:lnTo>
                    <a:lnTo>
                      <a:pt x="3286" y="6192"/>
                    </a:lnTo>
                    <a:cubicBezTo>
                      <a:pt x="3286" y="6001"/>
                      <a:pt x="3132" y="5799"/>
                      <a:pt x="2953" y="5799"/>
                    </a:cubicBezTo>
                    <a:lnTo>
                      <a:pt x="988" y="5799"/>
                    </a:lnTo>
                    <a:cubicBezTo>
                      <a:pt x="810" y="5799"/>
                      <a:pt x="607" y="6001"/>
                      <a:pt x="607" y="6192"/>
                    </a:cubicBezTo>
                    <a:lnTo>
                      <a:pt x="607" y="9823"/>
                    </a:lnTo>
                    <a:lnTo>
                      <a:pt x="334" y="9823"/>
                    </a:lnTo>
                    <a:cubicBezTo>
                      <a:pt x="155" y="9823"/>
                      <a:pt x="0" y="9942"/>
                      <a:pt x="0" y="10121"/>
                    </a:cubicBezTo>
                    <a:cubicBezTo>
                      <a:pt x="0" y="10300"/>
                      <a:pt x="155" y="10419"/>
                      <a:pt x="334" y="10419"/>
                    </a:cubicBezTo>
                    <a:lnTo>
                      <a:pt x="15419" y="10419"/>
                    </a:lnTo>
                    <a:cubicBezTo>
                      <a:pt x="15597" y="10419"/>
                      <a:pt x="15740" y="10300"/>
                      <a:pt x="15740" y="10121"/>
                    </a:cubicBezTo>
                    <a:cubicBezTo>
                      <a:pt x="15740" y="9942"/>
                      <a:pt x="15597" y="9823"/>
                      <a:pt x="15419" y="9823"/>
                    </a:cubicBezTo>
                    <a:lnTo>
                      <a:pt x="15038" y="9823"/>
                    </a:lnTo>
                    <a:lnTo>
                      <a:pt x="15038" y="286"/>
                    </a:lnTo>
                    <a:cubicBezTo>
                      <a:pt x="15038" y="108"/>
                      <a:pt x="14943" y="1"/>
                      <a:pt x="1476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78" name="Google Shape;349;p21">
                <a:extLst>
                  <a:ext uri="{FF2B5EF4-FFF2-40B4-BE49-F238E27FC236}">
                    <a16:creationId xmlns:a16="http://schemas.microsoft.com/office/drawing/2014/main" id="{BAC17E47-B209-D3BB-BEA3-B3459B69C16E}"/>
                  </a:ext>
                </a:extLst>
              </p:cNvPr>
              <p:cNvSpPr/>
              <p:nvPr/>
            </p:nvSpPr>
            <p:spPr>
              <a:xfrm>
                <a:off x="1746449" y="2535682"/>
                <a:ext cx="408794" cy="241520"/>
              </a:xfrm>
              <a:custGeom>
                <a:avLst/>
                <a:gdLst/>
                <a:ahLst/>
                <a:cxnLst/>
                <a:rect l="l" t="t" r="r" b="b"/>
                <a:pathLst>
                  <a:path w="14431" h="8526" extrusionOk="0">
                    <a:moveTo>
                      <a:pt x="13121" y="655"/>
                    </a:moveTo>
                    <a:cubicBezTo>
                      <a:pt x="13478" y="655"/>
                      <a:pt x="13776" y="953"/>
                      <a:pt x="13776" y="1310"/>
                    </a:cubicBezTo>
                    <a:cubicBezTo>
                      <a:pt x="13776" y="1667"/>
                      <a:pt x="13478" y="1965"/>
                      <a:pt x="13121" y="1965"/>
                    </a:cubicBezTo>
                    <a:cubicBezTo>
                      <a:pt x="12942" y="1965"/>
                      <a:pt x="12776" y="1893"/>
                      <a:pt x="12656" y="1774"/>
                    </a:cubicBezTo>
                    <a:cubicBezTo>
                      <a:pt x="12537" y="1655"/>
                      <a:pt x="12466" y="1489"/>
                      <a:pt x="12466" y="1310"/>
                    </a:cubicBezTo>
                    <a:cubicBezTo>
                      <a:pt x="12466" y="953"/>
                      <a:pt x="12764" y="655"/>
                      <a:pt x="13121" y="655"/>
                    </a:cubicBezTo>
                    <a:close/>
                    <a:moveTo>
                      <a:pt x="5251" y="3275"/>
                    </a:moveTo>
                    <a:cubicBezTo>
                      <a:pt x="5608" y="3275"/>
                      <a:pt x="5906" y="3572"/>
                      <a:pt x="5906" y="3929"/>
                    </a:cubicBezTo>
                    <a:cubicBezTo>
                      <a:pt x="5906" y="4298"/>
                      <a:pt x="5620" y="4584"/>
                      <a:pt x="5251" y="4584"/>
                    </a:cubicBezTo>
                    <a:cubicBezTo>
                      <a:pt x="4894" y="4584"/>
                      <a:pt x="4596" y="4298"/>
                      <a:pt x="4596" y="3929"/>
                    </a:cubicBezTo>
                    <a:cubicBezTo>
                      <a:pt x="4596" y="3572"/>
                      <a:pt x="4894" y="3275"/>
                      <a:pt x="5251" y="3275"/>
                    </a:cubicBezTo>
                    <a:close/>
                    <a:moveTo>
                      <a:pt x="9192" y="4584"/>
                    </a:moveTo>
                    <a:cubicBezTo>
                      <a:pt x="9549" y="4584"/>
                      <a:pt x="9847" y="4882"/>
                      <a:pt x="9847" y="5239"/>
                    </a:cubicBezTo>
                    <a:cubicBezTo>
                      <a:pt x="9847" y="5608"/>
                      <a:pt x="9549" y="5894"/>
                      <a:pt x="9192" y="5894"/>
                    </a:cubicBezTo>
                    <a:cubicBezTo>
                      <a:pt x="8823" y="5894"/>
                      <a:pt x="8525" y="5608"/>
                      <a:pt x="8525" y="5239"/>
                    </a:cubicBezTo>
                    <a:cubicBezTo>
                      <a:pt x="8525" y="4882"/>
                      <a:pt x="8823" y="4584"/>
                      <a:pt x="9192" y="4584"/>
                    </a:cubicBezTo>
                    <a:close/>
                    <a:moveTo>
                      <a:pt x="1322" y="6561"/>
                    </a:moveTo>
                    <a:cubicBezTo>
                      <a:pt x="1679" y="6561"/>
                      <a:pt x="1977" y="6846"/>
                      <a:pt x="1977" y="7215"/>
                    </a:cubicBezTo>
                    <a:cubicBezTo>
                      <a:pt x="1977" y="7573"/>
                      <a:pt x="1679" y="7870"/>
                      <a:pt x="1322" y="7870"/>
                    </a:cubicBezTo>
                    <a:cubicBezTo>
                      <a:pt x="953" y="7870"/>
                      <a:pt x="667" y="7573"/>
                      <a:pt x="667" y="7215"/>
                    </a:cubicBezTo>
                    <a:cubicBezTo>
                      <a:pt x="667" y="6846"/>
                      <a:pt x="953" y="6561"/>
                      <a:pt x="1322" y="6561"/>
                    </a:cubicBezTo>
                    <a:close/>
                    <a:moveTo>
                      <a:pt x="13121" y="0"/>
                    </a:moveTo>
                    <a:cubicBezTo>
                      <a:pt x="12395" y="0"/>
                      <a:pt x="11811" y="584"/>
                      <a:pt x="11811" y="1310"/>
                    </a:cubicBezTo>
                    <a:cubicBezTo>
                      <a:pt x="11811" y="1548"/>
                      <a:pt x="11883" y="1774"/>
                      <a:pt x="11990" y="1977"/>
                    </a:cubicBezTo>
                    <a:lnTo>
                      <a:pt x="9847" y="4120"/>
                    </a:lnTo>
                    <a:cubicBezTo>
                      <a:pt x="9656" y="4001"/>
                      <a:pt x="9430" y="3929"/>
                      <a:pt x="9192" y="3929"/>
                    </a:cubicBezTo>
                    <a:cubicBezTo>
                      <a:pt x="8775" y="3929"/>
                      <a:pt x="8406" y="4120"/>
                      <a:pt x="8168" y="4418"/>
                    </a:cubicBezTo>
                    <a:lnTo>
                      <a:pt x="6560" y="3965"/>
                    </a:lnTo>
                    <a:cubicBezTo>
                      <a:pt x="6560" y="3953"/>
                      <a:pt x="6560" y="3941"/>
                      <a:pt x="6560" y="3929"/>
                    </a:cubicBezTo>
                    <a:cubicBezTo>
                      <a:pt x="6560" y="3203"/>
                      <a:pt x="5977" y="2620"/>
                      <a:pt x="5251" y="2620"/>
                    </a:cubicBezTo>
                    <a:cubicBezTo>
                      <a:pt x="4524" y="2620"/>
                      <a:pt x="3941" y="3203"/>
                      <a:pt x="3941" y="3929"/>
                    </a:cubicBezTo>
                    <a:cubicBezTo>
                      <a:pt x="3941" y="4120"/>
                      <a:pt x="3977" y="4298"/>
                      <a:pt x="4060" y="4465"/>
                    </a:cubicBezTo>
                    <a:lnTo>
                      <a:pt x="2012" y="6096"/>
                    </a:lnTo>
                    <a:cubicBezTo>
                      <a:pt x="1810" y="5977"/>
                      <a:pt x="1572" y="5894"/>
                      <a:pt x="1322" y="5894"/>
                    </a:cubicBezTo>
                    <a:cubicBezTo>
                      <a:pt x="595" y="5894"/>
                      <a:pt x="0" y="6489"/>
                      <a:pt x="0" y="7215"/>
                    </a:cubicBezTo>
                    <a:cubicBezTo>
                      <a:pt x="0" y="7930"/>
                      <a:pt x="595" y="8525"/>
                      <a:pt x="1322" y="8525"/>
                    </a:cubicBezTo>
                    <a:cubicBezTo>
                      <a:pt x="2036" y="8525"/>
                      <a:pt x="2631" y="7930"/>
                      <a:pt x="2631" y="7215"/>
                    </a:cubicBezTo>
                    <a:cubicBezTo>
                      <a:pt x="2631" y="6977"/>
                      <a:pt x="2572" y="6763"/>
                      <a:pt x="2465" y="6573"/>
                    </a:cubicBezTo>
                    <a:lnTo>
                      <a:pt x="4465" y="4977"/>
                    </a:lnTo>
                    <a:cubicBezTo>
                      <a:pt x="4679" y="5144"/>
                      <a:pt x="4953" y="5239"/>
                      <a:pt x="5251" y="5239"/>
                    </a:cubicBezTo>
                    <a:cubicBezTo>
                      <a:pt x="5727" y="5239"/>
                      <a:pt x="6156" y="4977"/>
                      <a:pt x="6382" y="4596"/>
                    </a:cubicBezTo>
                    <a:lnTo>
                      <a:pt x="7894" y="5025"/>
                    </a:lnTo>
                    <a:cubicBezTo>
                      <a:pt x="7882" y="5096"/>
                      <a:pt x="7870" y="5168"/>
                      <a:pt x="7870" y="5239"/>
                    </a:cubicBezTo>
                    <a:cubicBezTo>
                      <a:pt x="7870" y="5965"/>
                      <a:pt x="8465" y="6561"/>
                      <a:pt x="9192" y="6561"/>
                    </a:cubicBezTo>
                    <a:cubicBezTo>
                      <a:pt x="9906" y="6561"/>
                      <a:pt x="10501" y="5965"/>
                      <a:pt x="10501" y="5239"/>
                    </a:cubicBezTo>
                    <a:cubicBezTo>
                      <a:pt x="10501" y="5001"/>
                      <a:pt x="10430" y="4775"/>
                      <a:pt x="10311" y="4584"/>
                    </a:cubicBezTo>
                    <a:lnTo>
                      <a:pt x="12454" y="2441"/>
                    </a:lnTo>
                    <a:cubicBezTo>
                      <a:pt x="12656" y="2548"/>
                      <a:pt x="12883" y="2620"/>
                      <a:pt x="13121" y="2620"/>
                    </a:cubicBezTo>
                    <a:cubicBezTo>
                      <a:pt x="13847" y="2620"/>
                      <a:pt x="14430" y="2036"/>
                      <a:pt x="14430" y="1310"/>
                    </a:cubicBezTo>
                    <a:cubicBezTo>
                      <a:pt x="14430" y="584"/>
                      <a:pt x="13847" y="0"/>
                      <a:pt x="1312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AD5A297D-FA65-555D-61EC-E285EC2B9942}"/>
              </a:ext>
            </a:extLst>
          </p:cNvPr>
          <p:cNvGrpSpPr/>
          <p:nvPr/>
        </p:nvGrpSpPr>
        <p:grpSpPr>
          <a:xfrm>
            <a:off x="3850368" y="3936513"/>
            <a:ext cx="586760" cy="453695"/>
            <a:chOff x="3850368" y="3936513"/>
            <a:chExt cx="586760" cy="453695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233AFEF-F0F2-F54D-77C7-A49860544069}"/>
                </a:ext>
              </a:extLst>
            </p:cNvPr>
            <p:cNvSpPr/>
            <p:nvPr/>
          </p:nvSpPr>
          <p:spPr>
            <a:xfrm>
              <a:off x="3954233" y="3936513"/>
              <a:ext cx="397879" cy="39787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Google Shape;306;p21">
              <a:extLst>
                <a:ext uri="{FF2B5EF4-FFF2-40B4-BE49-F238E27FC236}">
                  <a16:creationId xmlns:a16="http://schemas.microsoft.com/office/drawing/2014/main" id="{6B81EF50-F928-5C0C-4C6F-FADB2287F68F}"/>
                </a:ext>
              </a:extLst>
            </p:cNvPr>
            <p:cNvSpPr/>
            <p:nvPr/>
          </p:nvSpPr>
          <p:spPr>
            <a:xfrm>
              <a:off x="3850368" y="3987340"/>
              <a:ext cx="586760" cy="402868"/>
            </a:xfrm>
            <a:custGeom>
              <a:avLst/>
              <a:gdLst/>
              <a:ahLst/>
              <a:cxnLst/>
              <a:rect l="l" t="t" r="r" b="b"/>
              <a:pathLst>
                <a:path w="16372" h="11241" extrusionOk="0">
                  <a:moveTo>
                    <a:pt x="8524" y="1470"/>
                  </a:moveTo>
                  <a:cubicBezTo>
                    <a:pt x="8856" y="1470"/>
                    <a:pt x="9218" y="1568"/>
                    <a:pt x="9656" y="1763"/>
                  </a:cubicBezTo>
                  <a:cubicBezTo>
                    <a:pt x="10930" y="2335"/>
                    <a:pt x="12192" y="2799"/>
                    <a:pt x="12585" y="2930"/>
                  </a:cubicBezTo>
                  <a:cubicBezTo>
                    <a:pt x="13037" y="4013"/>
                    <a:pt x="13633" y="5692"/>
                    <a:pt x="14026" y="6859"/>
                  </a:cubicBezTo>
                  <a:lnTo>
                    <a:pt x="13323" y="7323"/>
                  </a:lnTo>
                  <a:cubicBezTo>
                    <a:pt x="12811" y="6621"/>
                    <a:pt x="11740" y="5752"/>
                    <a:pt x="10704" y="4906"/>
                  </a:cubicBezTo>
                  <a:cubicBezTo>
                    <a:pt x="10013" y="4359"/>
                    <a:pt x="9358" y="3835"/>
                    <a:pt x="8954" y="3418"/>
                  </a:cubicBezTo>
                  <a:cubicBezTo>
                    <a:pt x="8881" y="3346"/>
                    <a:pt x="8787" y="3311"/>
                    <a:pt x="8693" y="3311"/>
                  </a:cubicBezTo>
                  <a:cubicBezTo>
                    <a:pt x="8648" y="3311"/>
                    <a:pt x="8603" y="3319"/>
                    <a:pt x="8561" y="3335"/>
                  </a:cubicBezTo>
                  <a:cubicBezTo>
                    <a:pt x="8299" y="3418"/>
                    <a:pt x="7299" y="3763"/>
                    <a:pt x="7239" y="3859"/>
                  </a:cubicBezTo>
                  <a:cubicBezTo>
                    <a:pt x="6879" y="4395"/>
                    <a:pt x="6507" y="4539"/>
                    <a:pt x="6190" y="4539"/>
                  </a:cubicBezTo>
                  <a:cubicBezTo>
                    <a:pt x="6036" y="4539"/>
                    <a:pt x="5895" y="4505"/>
                    <a:pt x="5775" y="4466"/>
                  </a:cubicBezTo>
                  <a:cubicBezTo>
                    <a:pt x="5656" y="4418"/>
                    <a:pt x="5644" y="4371"/>
                    <a:pt x="5632" y="4323"/>
                  </a:cubicBezTo>
                  <a:cubicBezTo>
                    <a:pt x="5548" y="3990"/>
                    <a:pt x="5941" y="3216"/>
                    <a:pt x="6465" y="2704"/>
                  </a:cubicBezTo>
                  <a:cubicBezTo>
                    <a:pt x="7289" y="1880"/>
                    <a:pt x="7844" y="1470"/>
                    <a:pt x="8524" y="1470"/>
                  </a:cubicBezTo>
                  <a:close/>
                  <a:moveTo>
                    <a:pt x="5917" y="2192"/>
                  </a:moveTo>
                  <a:cubicBezTo>
                    <a:pt x="5405" y="2644"/>
                    <a:pt x="4715" y="3739"/>
                    <a:pt x="4894" y="4501"/>
                  </a:cubicBezTo>
                  <a:cubicBezTo>
                    <a:pt x="4965" y="4835"/>
                    <a:pt x="5203" y="5073"/>
                    <a:pt x="5536" y="5180"/>
                  </a:cubicBezTo>
                  <a:cubicBezTo>
                    <a:pt x="5758" y="5254"/>
                    <a:pt x="5976" y="5291"/>
                    <a:pt x="6186" y="5291"/>
                  </a:cubicBezTo>
                  <a:cubicBezTo>
                    <a:pt x="6787" y="5291"/>
                    <a:pt x="7331" y="4992"/>
                    <a:pt x="7763" y="4418"/>
                  </a:cubicBezTo>
                  <a:cubicBezTo>
                    <a:pt x="8001" y="4382"/>
                    <a:pt x="8477" y="4168"/>
                    <a:pt x="8596" y="4120"/>
                  </a:cubicBezTo>
                  <a:cubicBezTo>
                    <a:pt x="9025" y="4537"/>
                    <a:pt x="9608" y="5002"/>
                    <a:pt x="10228" y="5502"/>
                  </a:cubicBezTo>
                  <a:cubicBezTo>
                    <a:pt x="11335" y="6395"/>
                    <a:pt x="12597" y="7419"/>
                    <a:pt x="12883" y="8002"/>
                  </a:cubicBezTo>
                  <a:cubicBezTo>
                    <a:pt x="13014" y="8300"/>
                    <a:pt x="12871" y="8490"/>
                    <a:pt x="12764" y="8573"/>
                  </a:cubicBezTo>
                  <a:cubicBezTo>
                    <a:pt x="12669" y="8660"/>
                    <a:pt x="12549" y="8705"/>
                    <a:pt x="12447" y="8705"/>
                  </a:cubicBezTo>
                  <a:cubicBezTo>
                    <a:pt x="12395" y="8705"/>
                    <a:pt x="12348" y="8693"/>
                    <a:pt x="12311" y="8669"/>
                  </a:cubicBezTo>
                  <a:cubicBezTo>
                    <a:pt x="12025" y="8442"/>
                    <a:pt x="11132" y="7561"/>
                    <a:pt x="10394" y="6799"/>
                  </a:cubicBezTo>
                  <a:cubicBezTo>
                    <a:pt x="10321" y="6720"/>
                    <a:pt x="10224" y="6682"/>
                    <a:pt x="10125" y="6682"/>
                  </a:cubicBezTo>
                  <a:cubicBezTo>
                    <a:pt x="10030" y="6682"/>
                    <a:pt x="9934" y="6717"/>
                    <a:pt x="9858" y="6787"/>
                  </a:cubicBezTo>
                  <a:cubicBezTo>
                    <a:pt x="9716" y="6930"/>
                    <a:pt x="9704" y="7168"/>
                    <a:pt x="9847" y="7323"/>
                  </a:cubicBezTo>
                  <a:cubicBezTo>
                    <a:pt x="10025" y="7502"/>
                    <a:pt x="11168" y="8669"/>
                    <a:pt x="11692" y="9133"/>
                  </a:cubicBezTo>
                  <a:cubicBezTo>
                    <a:pt x="11644" y="9300"/>
                    <a:pt x="11501" y="9407"/>
                    <a:pt x="11418" y="9443"/>
                  </a:cubicBezTo>
                  <a:cubicBezTo>
                    <a:pt x="11303" y="9500"/>
                    <a:pt x="11184" y="9524"/>
                    <a:pt x="11082" y="9524"/>
                  </a:cubicBezTo>
                  <a:cubicBezTo>
                    <a:pt x="10974" y="9524"/>
                    <a:pt x="10884" y="9497"/>
                    <a:pt x="10835" y="9454"/>
                  </a:cubicBezTo>
                  <a:cubicBezTo>
                    <a:pt x="10823" y="9454"/>
                    <a:pt x="10823" y="9454"/>
                    <a:pt x="10823" y="9443"/>
                  </a:cubicBezTo>
                  <a:lnTo>
                    <a:pt x="10811" y="9443"/>
                  </a:lnTo>
                  <a:cubicBezTo>
                    <a:pt x="10358" y="9073"/>
                    <a:pt x="8668" y="7276"/>
                    <a:pt x="8418" y="6990"/>
                  </a:cubicBezTo>
                  <a:cubicBezTo>
                    <a:pt x="8342" y="6908"/>
                    <a:pt x="8240" y="6866"/>
                    <a:pt x="8137" y="6866"/>
                  </a:cubicBezTo>
                  <a:cubicBezTo>
                    <a:pt x="8046" y="6866"/>
                    <a:pt x="7955" y="6899"/>
                    <a:pt x="7882" y="6966"/>
                  </a:cubicBezTo>
                  <a:cubicBezTo>
                    <a:pt x="7727" y="7109"/>
                    <a:pt x="7715" y="7347"/>
                    <a:pt x="7858" y="7502"/>
                  </a:cubicBezTo>
                  <a:cubicBezTo>
                    <a:pt x="7870" y="7514"/>
                    <a:pt x="9454" y="9228"/>
                    <a:pt x="10156" y="9871"/>
                  </a:cubicBezTo>
                  <a:cubicBezTo>
                    <a:pt x="10085" y="10050"/>
                    <a:pt x="9930" y="10205"/>
                    <a:pt x="9751" y="10276"/>
                  </a:cubicBezTo>
                  <a:cubicBezTo>
                    <a:pt x="9700" y="10297"/>
                    <a:pt x="9639" y="10313"/>
                    <a:pt x="9575" y="10313"/>
                  </a:cubicBezTo>
                  <a:cubicBezTo>
                    <a:pt x="9492" y="10313"/>
                    <a:pt x="9403" y="10285"/>
                    <a:pt x="9323" y="10205"/>
                  </a:cubicBezTo>
                  <a:lnTo>
                    <a:pt x="9311" y="10205"/>
                  </a:lnTo>
                  <a:cubicBezTo>
                    <a:pt x="9311" y="10205"/>
                    <a:pt x="9311" y="10205"/>
                    <a:pt x="9311" y="10193"/>
                  </a:cubicBezTo>
                  <a:cubicBezTo>
                    <a:pt x="8763" y="9740"/>
                    <a:pt x="8215" y="9157"/>
                    <a:pt x="8001" y="8931"/>
                  </a:cubicBezTo>
                  <a:cubicBezTo>
                    <a:pt x="7925" y="8849"/>
                    <a:pt x="7823" y="8807"/>
                    <a:pt x="7720" y="8807"/>
                  </a:cubicBezTo>
                  <a:cubicBezTo>
                    <a:pt x="7629" y="8807"/>
                    <a:pt x="7538" y="8840"/>
                    <a:pt x="7465" y="8907"/>
                  </a:cubicBezTo>
                  <a:cubicBezTo>
                    <a:pt x="7310" y="9050"/>
                    <a:pt x="7310" y="9288"/>
                    <a:pt x="7453" y="9443"/>
                  </a:cubicBezTo>
                  <a:cubicBezTo>
                    <a:pt x="7691" y="9705"/>
                    <a:pt x="8061" y="10097"/>
                    <a:pt x="8477" y="10478"/>
                  </a:cubicBezTo>
                  <a:cubicBezTo>
                    <a:pt x="8430" y="10478"/>
                    <a:pt x="8382" y="10490"/>
                    <a:pt x="8311" y="10490"/>
                  </a:cubicBezTo>
                  <a:cubicBezTo>
                    <a:pt x="8049" y="10490"/>
                    <a:pt x="7596" y="10324"/>
                    <a:pt x="7382" y="10169"/>
                  </a:cubicBezTo>
                  <a:cubicBezTo>
                    <a:pt x="7120" y="10002"/>
                    <a:pt x="5453" y="8752"/>
                    <a:pt x="4012" y="7549"/>
                  </a:cubicBezTo>
                  <a:cubicBezTo>
                    <a:pt x="3810" y="7383"/>
                    <a:pt x="3465" y="7014"/>
                    <a:pt x="3155" y="6692"/>
                  </a:cubicBezTo>
                  <a:cubicBezTo>
                    <a:pt x="2929" y="6454"/>
                    <a:pt x="2715" y="6252"/>
                    <a:pt x="2584" y="6121"/>
                  </a:cubicBezTo>
                  <a:cubicBezTo>
                    <a:pt x="2893" y="5085"/>
                    <a:pt x="3358" y="3537"/>
                    <a:pt x="3608" y="2192"/>
                  </a:cubicBezTo>
                  <a:close/>
                  <a:moveTo>
                    <a:pt x="738" y="1"/>
                  </a:moveTo>
                  <a:lnTo>
                    <a:pt x="738" y="763"/>
                  </a:lnTo>
                  <a:cubicBezTo>
                    <a:pt x="1786" y="870"/>
                    <a:pt x="2608" y="1013"/>
                    <a:pt x="2989" y="1203"/>
                  </a:cubicBezTo>
                  <a:cubicBezTo>
                    <a:pt x="2786" y="2858"/>
                    <a:pt x="1881" y="5764"/>
                    <a:pt x="1607" y="6657"/>
                  </a:cubicBezTo>
                  <a:lnTo>
                    <a:pt x="0" y="6657"/>
                  </a:lnTo>
                  <a:lnTo>
                    <a:pt x="0" y="7395"/>
                  </a:lnTo>
                  <a:lnTo>
                    <a:pt x="1881" y="7395"/>
                  </a:lnTo>
                  <a:cubicBezTo>
                    <a:pt x="2048" y="7395"/>
                    <a:pt x="2191" y="7323"/>
                    <a:pt x="2238" y="7168"/>
                  </a:cubicBezTo>
                  <a:cubicBezTo>
                    <a:pt x="2250" y="7145"/>
                    <a:pt x="2286" y="7061"/>
                    <a:pt x="2334" y="6907"/>
                  </a:cubicBezTo>
                  <a:cubicBezTo>
                    <a:pt x="2417" y="7002"/>
                    <a:pt x="2512" y="7109"/>
                    <a:pt x="2608" y="7216"/>
                  </a:cubicBezTo>
                  <a:cubicBezTo>
                    <a:pt x="2941" y="7561"/>
                    <a:pt x="3298" y="7930"/>
                    <a:pt x="3524" y="8133"/>
                  </a:cubicBezTo>
                  <a:cubicBezTo>
                    <a:pt x="4941" y="9312"/>
                    <a:pt x="6632" y="10586"/>
                    <a:pt x="6965" y="10800"/>
                  </a:cubicBezTo>
                  <a:cubicBezTo>
                    <a:pt x="7239" y="10978"/>
                    <a:pt x="7846" y="11240"/>
                    <a:pt x="8311" y="11240"/>
                  </a:cubicBezTo>
                  <a:cubicBezTo>
                    <a:pt x="8680" y="11240"/>
                    <a:pt x="8965" y="11157"/>
                    <a:pt x="9168" y="10990"/>
                  </a:cubicBezTo>
                  <a:cubicBezTo>
                    <a:pt x="9295" y="11043"/>
                    <a:pt x="9431" y="11069"/>
                    <a:pt x="9572" y="11069"/>
                  </a:cubicBezTo>
                  <a:cubicBezTo>
                    <a:pt x="9720" y="11069"/>
                    <a:pt x="9872" y="11040"/>
                    <a:pt x="10025" y="10978"/>
                  </a:cubicBezTo>
                  <a:cubicBezTo>
                    <a:pt x="10370" y="10848"/>
                    <a:pt x="10644" y="10586"/>
                    <a:pt x="10811" y="10252"/>
                  </a:cubicBezTo>
                  <a:cubicBezTo>
                    <a:pt x="10902" y="10274"/>
                    <a:pt x="10996" y="10285"/>
                    <a:pt x="11092" y="10285"/>
                  </a:cubicBezTo>
                  <a:cubicBezTo>
                    <a:pt x="11311" y="10285"/>
                    <a:pt x="11540" y="10229"/>
                    <a:pt x="11763" y="10121"/>
                  </a:cubicBezTo>
                  <a:cubicBezTo>
                    <a:pt x="12061" y="9966"/>
                    <a:pt x="12275" y="9728"/>
                    <a:pt x="12394" y="9454"/>
                  </a:cubicBezTo>
                  <a:cubicBezTo>
                    <a:pt x="12422" y="9457"/>
                    <a:pt x="12449" y="9458"/>
                    <a:pt x="12476" y="9458"/>
                  </a:cubicBezTo>
                  <a:cubicBezTo>
                    <a:pt x="12748" y="9458"/>
                    <a:pt x="13024" y="9350"/>
                    <a:pt x="13252" y="9145"/>
                  </a:cubicBezTo>
                  <a:cubicBezTo>
                    <a:pt x="13597" y="8859"/>
                    <a:pt x="13740" y="8431"/>
                    <a:pt x="13657" y="8002"/>
                  </a:cubicBezTo>
                  <a:lnTo>
                    <a:pt x="14264" y="7597"/>
                  </a:lnTo>
                  <a:cubicBezTo>
                    <a:pt x="14299" y="7728"/>
                    <a:pt x="14335" y="7895"/>
                    <a:pt x="14371" y="7978"/>
                  </a:cubicBezTo>
                  <a:cubicBezTo>
                    <a:pt x="14407" y="8145"/>
                    <a:pt x="14561" y="8288"/>
                    <a:pt x="14728" y="8288"/>
                  </a:cubicBezTo>
                  <a:lnTo>
                    <a:pt x="16371" y="8288"/>
                  </a:lnTo>
                  <a:lnTo>
                    <a:pt x="16371" y="7395"/>
                  </a:lnTo>
                  <a:lnTo>
                    <a:pt x="15014" y="7395"/>
                  </a:lnTo>
                  <a:cubicBezTo>
                    <a:pt x="14657" y="6359"/>
                    <a:pt x="13609" y="3228"/>
                    <a:pt x="13025" y="1965"/>
                  </a:cubicBezTo>
                  <a:cubicBezTo>
                    <a:pt x="13573" y="1775"/>
                    <a:pt x="14728" y="1501"/>
                    <a:pt x="16371" y="1430"/>
                  </a:cubicBezTo>
                  <a:lnTo>
                    <a:pt x="16371" y="680"/>
                  </a:lnTo>
                  <a:cubicBezTo>
                    <a:pt x="13835" y="775"/>
                    <a:pt x="12394" y="1430"/>
                    <a:pt x="12335" y="1454"/>
                  </a:cubicBezTo>
                  <a:cubicBezTo>
                    <a:pt x="12240" y="1501"/>
                    <a:pt x="12156" y="1584"/>
                    <a:pt x="12121" y="1692"/>
                  </a:cubicBezTo>
                  <a:cubicBezTo>
                    <a:pt x="12097" y="1787"/>
                    <a:pt x="12109" y="1882"/>
                    <a:pt x="12144" y="1965"/>
                  </a:cubicBezTo>
                  <a:cubicBezTo>
                    <a:pt x="11573" y="1751"/>
                    <a:pt x="10775" y="1442"/>
                    <a:pt x="9977" y="1084"/>
                  </a:cubicBezTo>
                  <a:cubicBezTo>
                    <a:pt x="9438" y="845"/>
                    <a:pt x="8974" y="735"/>
                    <a:pt x="8551" y="735"/>
                  </a:cubicBezTo>
                  <a:cubicBezTo>
                    <a:pt x="7901" y="735"/>
                    <a:pt x="7347" y="994"/>
                    <a:pt x="6763" y="1442"/>
                  </a:cubicBezTo>
                  <a:lnTo>
                    <a:pt x="3727" y="1442"/>
                  </a:lnTo>
                  <a:cubicBezTo>
                    <a:pt x="3751" y="1299"/>
                    <a:pt x="3762" y="1192"/>
                    <a:pt x="3774" y="1084"/>
                  </a:cubicBezTo>
                  <a:cubicBezTo>
                    <a:pt x="3774" y="977"/>
                    <a:pt x="3727" y="846"/>
                    <a:pt x="3643" y="775"/>
                  </a:cubicBezTo>
                  <a:cubicBezTo>
                    <a:pt x="3191" y="346"/>
                    <a:pt x="1786" y="120"/>
                    <a:pt x="738" y="1"/>
                  </a:cubicBez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264FF8C9-E9FC-838D-629A-467B03B663A5}"/>
              </a:ext>
            </a:extLst>
          </p:cNvPr>
          <p:cNvGrpSpPr/>
          <p:nvPr/>
        </p:nvGrpSpPr>
        <p:grpSpPr>
          <a:xfrm>
            <a:off x="3808324" y="1707789"/>
            <a:ext cx="609373" cy="608119"/>
            <a:chOff x="3808324" y="1707789"/>
            <a:chExt cx="609373" cy="608119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C1AF78D1-A4DE-91D4-921B-99F8A2EACBD7}"/>
                </a:ext>
              </a:extLst>
            </p:cNvPr>
            <p:cNvSpPr/>
            <p:nvPr/>
          </p:nvSpPr>
          <p:spPr>
            <a:xfrm>
              <a:off x="3914072" y="1813898"/>
              <a:ext cx="397879" cy="39787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0" name="Google Shape;315;p21">
              <a:extLst>
                <a:ext uri="{FF2B5EF4-FFF2-40B4-BE49-F238E27FC236}">
                  <a16:creationId xmlns:a16="http://schemas.microsoft.com/office/drawing/2014/main" id="{A4C0622D-6B6E-59A7-4DE8-5FE53B99C5A4}"/>
                </a:ext>
              </a:extLst>
            </p:cNvPr>
            <p:cNvGrpSpPr/>
            <p:nvPr/>
          </p:nvGrpSpPr>
          <p:grpSpPr>
            <a:xfrm>
              <a:off x="3808324" y="1707789"/>
              <a:ext cx="609373" cy="608119"/>
              <a:chOff x="4338436" y="2512397"/>
              <a:chExt cx="481652" cy="480661"/>
            </a:xfrm>
            <a:solidFill>
              <a:srgbClr val="0000FF"/>
            </a:solidFill>
          </p:grpSpPr>
          <p:sp>
            <p:nvSpPr>
              <p:cNvPr id="81" name="Google Shape;316;p21">
                <a:extLst>
                  <a:ext uri="{FF2B5EF4-FFF2-40B4-BE49-F238E27FC236}">
                    <a16:creationId xmlns:a16="http://schemas.microsoft.com/office/drawing/2014/main" id="{382BDF32-1975-4382-B2E9-2D69D4416EB8}"/>
                  </a:ext>
                </a:extLst>
              </p:cNvPr>
              <p:cNvSpPr/>
              <p:nvPr/>
            </p:nvSpPr>
            <p:spPr>
              <a:xfrm>
                <a:off x="4540132" y="2622026"/>
                <a:ext cx="63425" cy="63425"/>
              </a:xfrm>
              <a:custGeom>
                <a:avLst/>
                <a:gdLst/>
                <a:ahLst/>
                <a:cxnLst/>
                <a:rect l="l" t="t" r="r" b="b"/>
                <a:pathLst>
                  <a:path w="2239" h="2239" extrusionOk="0">
                    <a:moveTo>
                      <a:pt x="1644" y="596"/>
                    </a:moveTo>
                    <a:lnTo>
                      <a:pt x="1644" y="1786"/>
                    </a:lnTo>
                    <a:lnTo>
                      <a:pt x="596" y="1786"/>
                    </a:lnTo>
                    <a:lnTo>
                      <a:pt x="596" y="596"/>
                    </a:lnTo>
                    <a:close/>
                    <a:moveTo>
                      <a:pt x="286" y="0"/>
                    </a:moveTo>
                    <a:cubicBezTo>
                      <a:pt x="132" y="0"/>
                      <a:pt x="1" y="131"/>
                      <a:pt x="1" y="286"/>
                    </a:cubicBezTo>
                    <a:lnTo>
                      <a:pt x="1" y="1953"/>
                    </a:lnTo>
                    <a:cubicBezTo>
                      <a:pt x="1" y="2108"/>
                      <a:pt x="132" y="2239"/>
                      <a:pt x="286" y="2239"/>
                    </a:cubicBezTo>
                    <a:lnTo>
                      <a:pt x="1953" y="2239"/>
                    </a:lnTo>
                    <a:cubicBezTo>
                      <a:pt x="2108" y="2239"/>
                      <a:pt x="2239" y="2108"/>
                      <a:pt x="2239" y="1953"/>
                    </a:cubicBezTo>
                    <a:lnTo>
                      <a:pt x="2239" y="286"/>
                    </a:lnTo>
                    <a:cubicBezTo>
                      <a:pt x="2239" y="131"/>
                      <a:pt x="2108" y="0"/>
                      <a:pt x="195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2" name="Google Shape;317;p21">
                <a:extLst>
                  <a:ext uri="{FF2B5EF4-FFF2-40B4-BE49-F238E27FC236}">
                    <a16:creationId xmlns:a16="http://schemas.microsoft.com/office/drawing/2014/main" id="{6E8D36E8-142C-3398-962F-12DA7A20909B}"/>
                  </a:ext>
                </a:extLst>
              </p:cNvPr>
              <p:cNvSpPr/>
              <p:nvPr/>
            </p:nvSpPr>
            <p:spPr>
              <a:xfrm>
                <a:off x="4540132" y="2542084"/>
                <a:ext cx="63425" cy="63085"/>
              </a:xfrm>
              <a:custGeom>
                <a:avLst/>
                <a:gdLst/>
                <a:ahLst/>
                <a:cxnLst/>
                <a:rect l="l" t="t" r="r" b="b"/>
                <a:pathLst>
                  <a:path w="2239" h="2227" extrusionOk="0">
                    <a:moveTo>
                      <a:pt x="1644" y="596"/>
                    </a:moveTo>
                    <a:lnTo>
                      <a:pt x="1644" y="1786"/>
                    </a:lnTo>
                    <a:lnTo>
                      <a:pt x="596" y="1786"/>
                    </a:lnTo>
                    <a:lnTo>
                      <a:pt x="596" y="596"/>
                    </a:lnTo>
                    <a:close/>
                    <a:moveTo>
                      <a:pt x="286" y="1"/>
                    </a:moveTo>
                    <a:cubicBezTo>
                      <a:pt x="132" y="1"/>
                      <a:pt x="1" y="132"/>
                      <a:pt x="1" y="286"/>
                    </a:cubicBezTo>
                    <a:lnTo>
                      <a:pt x="1" y="1953"/>
                    </a:lnTo>
                    <a:cubicBezTo>
                      <a:pt x="1" y="2108"/>
                      <a:pt x="132" y="2227"/>
                      <a:pt x="286" y="2227"/>
                    </a:cubicBezTo>
                    <a:lnTo>
                      <a:pt x="1953" y="2227"/>
                    </a:lnTo>
                    <a:cubicBezTo>
                      <a:pt x="2108" y="2227"/>
                      <a:pt x="2239" y="2108"/>
                      <a:pt x="2239" y="1953"/>
                    </a:cubicBezTo>
                    <a:lnTo>
                      <a:pt x="2239" y="286"/>
                    </a:lnTo>
                    <a:cubicBezTo>
                      <a:pt x="2239" y="132"/>
                      <a:pt x="2108" y="1"/>
                      <a:pt x="195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3" name="Google Shape;318;p21">
                <a:extLst>
                  <a:ext uri="{FF2B5EF4-FFF2-40B4-BE49-F238E27FC236}">
                    <a16:creationId xmlns:a16="http://schemas.microsoft.com/office/drawing/2014/main" id="{5C2B5E8C-551D-C942-8589-21BE13EB6D08}"/>
                  </a:ext>
                </a:extLst>
              </p:cNvPr>
              <p:cNvSpPr/>
              <p:nvPr/>
            </p:nvSpPr>
            <p:spPr>
              <a:xfrm>
                <a:off x="4459850" y="2622026"/>
                <a:ext cx="63454" cy="67476"/>
              </a:xfrm>
              <a:custGeom>
                <a:avLst/>
                <a:gdLst/>
                <a:ahLst/>
                <a:cxnLst/>
                <a:rect l="l" t="t" r="r" b="b"/>
                <a:pathLst>
                  <a:path w="2240" h="2382" extrusionOk="0">
                    <a:moveTo>
                      <a:pt x="1644" y="596"/>
                    </a:moveTo>
                    <a:lnTo>
                      <a:pt x="1644" y="1786"/>
                    </a:lnTo>
                    <a:lnTo>
                      <a:pt x="608" y="1786"/>
                    </a:lnTo>
                    <a:lnTo>
                      <a:pt x="608" y="596"/>
                    </a:lnTo>
                    <a:close/>
                    <a:moveTo>
                      <a:pt x="251" y="0"/>
                    </a:moveTo>
                    <a:cubicBezTo>
                      <a:pt x="96" y="0"/>
                      <a:pt x="1" y="179"/>
                      <a:pt x="1" y="334"/>
                    </a:cubicBezTo>
                    <a:lnTo>
                      <a:pt x="1" y="2036"/>
                    </a:lnTo>
                    <a:cubicBezTo>
                      <a:pt x="1" y="2191"/>
                      <a:pt x="96" y="2382"/>
                      <a:pt x="251" y="2382"/>
                    </a:cubicBezTo>
                    <a:lnTo>
                      <a:pt x="1954" y="2382"/>
                    </a:lnTo>
                    <a:cubicBezTo>
                      <a:pt x="2108" y="2382"/>
                      <a:pt x="2239" y="2191"/>
                      <a:pt x="2239" y="2036"/>
                    </a:cubicBezTo>
                    <a:lnTo>
                      <a:pt x="2239" y="334"/>
                    </a:lnTo>
                    <a:cubicBezTo>
                      <a:pt x="2239" y="179"/>
                      <a:pt x="2108" y="0"/>
                      <a:pt x="195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4" name="Google Shape;319;p21">
                <a:extLst>
                  <a:ext uri="{FF2B5EF4-FFF2-40B4-BE49-F238E27FC236}">
                    <a16:creationId xmlns:a16="http://schemas.microsoft.com/office/drawing/2014/main" id="{6B1D9E7A-CF53-5293-8444-914E6B7027B4}"/>
                  </a:ext>
                </a:extLst>
              </p:cNvPr>
              <p:cNvSpPr/>
              <p:nvPr/>
            </p:nvSpPr>
            <p:spPr>
              <a:xfrm>
                <a:off x="4459850" y="2542084"/>
                <a:ext cx="63454" cy="63085"/>
              </a:xfrm>
              <a:custGeom>
                <a:avLst/>
                <a:gdLst/>
                <a:ahLst/>
                <a:cxnLst/>
                <a:rect l="l" t="t" r="r" b="b"/>
                <a:pathLst>
                  <a:path w="2240" h="2227" extrusionOk="0">
                    <a:moveTo>
                      <a:pt x="1644" y="596"/>
                    </a:moveTo>
                    <a:lnTo>
                      <a:pt x="1644" y="1786"/>
                    </a:lnTo>
                    <a:lnTo>
                      <a:pt x="608" y="1786"/>
                    </a:lnTo>
                    <a:lnTo>
                      <a:pt x="608" y="596"/>
                    </a:lnTo>
                    <a:close/>
                    <a:moveTo>
                      <a:pt x="251" y="1"/>
                    </a:moveTo>
                    <a:cubicBezTo>
                      <a:pt x="96" y="1"/>
                      <a:pt x="1" y="167"/>
                      <a:pt x="1" y="322"/>
                    </a:cubicBezTo>
                    <a:lnTo>
                      <a:pt x="1" y="2025"/>
                    </a:lnTo>
                    <a:cubicBezTo>
                      <a:pt x="1" y="2179"/>
                      <a:pt x="96" y="2227"/>
                      <a:pt x="251" y="2227"/>
                    </a:cubicBezTo>
                    <a:lnTo>
                      <a:pt x="1954" y="2227"/>
                    </a:lnTo>
                    <a:cubicBezTo>
                      <a:pt x="2108" y="2227"/>
                      <a:pt x="2239" y="2179"/>
                      <a:pt x="2239" y="2025"/>
                    </a:cubicBezTo>
                    <a:lnTo>
                      <a:pt x="2239" y="322"/>
                    </a:lnTo>
                    <a:cubicBezTo>
                      <a:pt x="2239" y="167"/>
                      <a:pt x="2108" y="1"/>
                      <a:pt x="195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5" name="Google Shape;320;p21">
                <a:extLst>
                  <a:ext uri="{FF2B5EF4-FFF2-40B4-BE49-F238E27FC236}">
                    <a16:creationId xmlns:a16="http://schemas.microsoft.com/office/drawing/2014/main" id="{8631093F-7DE2-E3A7-7313-BF37CFDFC667}"/>
                  </a:ext>
                </a:extLst>
              </p:cNvPr>
              <p:cNvSpPr/>
              <p:nvPr/>
            </p:nvSpPr>
            <p:spPr>
              <a:xfrm>
                <a:off x="4459850" y="2702279"/>
                <a:ext cx="63454" cy="67504"/>
              </a:xfrm>
              <a:custGeom>
                <a:avLst/>
                <a:gdLst/>
                <a:ahLst/>
                <a:cxnLst/>
                <a:rect l="l" t="t" r="r" b="b"/>
                <a:pathLst>
                  <a:path w="2240" h="2383" extrusionOk="0">
                    <a:moveTo>
                      <a:pt x="1644" y="596"/>
                    </a:moveTo>
                    <a:lnTo>
                      <a:pt x="1644" y="1787"/>
                    </a:lnTo>
                    <a:lnTo>
                      <a:pt x="608" y="1787"/>
                    </a:lnTo>
                    <a:lnTo>
                      <a:pt x="608" y="596"/>
                    </a:lnTo>
                    <a:close/>
                    <a:moveTo>
                      <a:pt x="251" y="1"/>
                    </a:moveTo>
                    <a:cubicBezTo>
                      <a:pt x="96" y="1"/>
                      <a:pt x="1" y="180"/>
                      <a:pt x="1" y="334"/>
                    </a:cubicBezTo>
                    <a:lnTo>
                      <a:pt x="1" y="2037"/>
                    </a:lnTo>
                    <a:cubicBezTo>
                      <a:pt x="1" y="2192"/>
                      <a:pt x="96" y="2382"/>
                      <a:pt x="251" y="2382"/>
                    </a:cubicBezTo>
                    <a:lnTo>
                      <a:pt x="1954" y="2382"/>
                    </a:lnTo>
                    <a:cubicBezTo>
                      <a:pt x="2108" y="2382"/>
                      <a:pt x="2239" y="2192"/>
                      <a:pt x="2239" y="2037"/>
                    </a:cubicBezTo>
                    <a:lnTo>
                      <a:pt x="2239" y="334"/>
                    </a:lnTo>
                    <a:cubicBezTo>
                      <a:pt x="2239" y="180"/>
                      <a:pt x="2108" y="1"/>
                      <a:pt x="195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6" name="Google Shape;321;p21">
                <a:extLst>
                  <a:ext uri="{FF2B5EF4-FFF2-40B4-BE49-F238E27FC236}">
                    <a16:creationId xmlns:a16="http://schemas.microsoft.com/office/drawing/2014/main" id="{C4F4C7B9-E823-2603-76E8-3CD2EE388631}"/>
                  </a:ext>
                </a:extLst>
              </p:cNvPr>
              <p:cNvSpPr/>
              <p:nvPr/>
            </p:nvSpPr>
            <p:spPr>
              <a:xfrm>
                <a:off x="4459850" y="2782221"/>
                <a:ext cx="63454" cy="67476"/>
              </a:xfrm>
              <a:custGeom>
                <a:avLst/>
                <a:gdLst/>
                <a:ahLst/>
                <a:cxnLst/>
                <a:rect l="l" t="t" r="r" b="b"/>
                <a:pathLst>
                  <a:path w="2240" h="2382" extrusionOk="0">
                    <a:moveTo>
                      <a:pt x="1644" y="596"/>
                    </a:moveTo>
                    <a:lnTo>
                      <a:pt x="1644" y="1787"/>
                    </a:lnTo>
                    <a:lnTo>
                      <a:pt x="608" y="1787"/>
                    </a:lnTo>
                    <a:lnTo>
                      <a:pt x="608" y="596"/>
                    </a:lnTo>
                    <a:close/>
                    <a:moveTo>
                      <a:pt x="251" y="1"/>
                    </a:moveTo>
                    <a:cubicBezTo>
                      <a:pt x="96" y="1"/>
                      <a:pt x="1" y="191"/>
                      <a:pt x="1" y="346"/>
                    </a:cubicBezTo>
                    <a:lnTo>
                      <a:pt x="1" y="2049"/>
                    </a:lnTo>
                    <a:cubicBezTo>
                      <a:pt x="1" y="2203"/>
                      <a:pt x="96" y="2382"/>
                      <a:pt x="251" y="2382"/>
                    </a:cubicBezTo>
                    <a:lnTo>
                      <a:pt x="1954" y="2382"/>
                    </a:lnTo>
                    <a:cubicBezTo>
                      <a:pt x="2108" y="2382"/>
                      <a:pt x="2239" y="2203"/>
                      <a:pt x="2239" y="2049"/>
                    </a:cubicBezTo>
                    <a:lnTo>
                      <a:pt x="2239" y="346"/>
                    </a:lnTo>
                    <a:cubicBezTo>
                      <a:pt x="2239" y="191"/>
                      <a:pt x="2108" y="1"/>
                      <a:pt x="195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7" name="Google Shape;322;p21">
                <a:extLst>
                  <a:ext uri="{FF2B5EF4-FFF2-40B4-BE49-F238E27FC236}">
                    <a16:creationId xmlns:a16="http://schemas.microsoft.com/office/drawing/2014/main" id="{4FEB0C03-B934-9C82-6C58-6F7BD1CABE52}"/>
                  </a:ext>
                </a:extLst>
              </p:cNvPr>
              <p:cNvSpPr/>
              <p:nvPr/>
            </p:nvSpPr>
            <p:spPr>
              <a:xfrm>
                <a:off x="4658175" y="2815960"/>
                <a:ext cx="67476" cy="63425"/>
              </a:xfrm>
              <a:custGeom>
                <a:avLst/>
                <a:gdLst/>
                <a:ahLst/>
                <a:cxnLst/>
                <a:rect l="l" t="t" r="r" b="b"/>
                <a:pathLst>
                  <a:path w="2382" h="2239" extrusionOk="0">
                    <a:moveTo>
                      <a:pt x="1787" y="596"/>
                    </a:moveTo>
                    <a:lnTo>
                      <a:pt x="1787" y="1643"/>
                    </a:lnTo>
                    <a:lnTo>
                      <a:pt x="596" y="1643"/>
                    </a:lnTo>
                    <a:lnTo>
                      <a:pt x="596" y="596"/>
                    </a:lnTo>
                    <a:close/>
                    <a:moveTo>
                      <a:pt x="334" y="0"/>
                    </a:moveTo>
                    <a:cubicBezTo>
                      <a:pt x="179" y="0"/>
                      <a:pt x="1" y="131"/>
                      <a:pt x="1" y="286"/>
                    </a:cubicBezTo>
                    <a:lnTo>
                      <a:pt x="1" y="1989"/>
                    </a:lnTo>
                    <a:cubicBezTo>
                      <a:pt x="1" y="2144"/>
                      <a:pt x="179" y="2239"/>
                      <a:pt x="334" y="2239"/>
                    </a:cubicBezTo>
                    <a:lnTo>
                      <a:pt x="2037" y="2239"/>
                    </a:lnTo>
                    <a:cubicBezTo>
                      <a:pt x="2192" y="2239"/>
                      <a:pt x="2382" y="2144"/>
                      <a:pt x="2382" y="1989"/>
                    </a:cubicBezTo>
                    <a:lnTo>
                      <a:pt x="2382" y="286"/>
                    </a:lnTo>
                    <a:cubicBezTo>
                      <a:pt x="2382" y="131"/>
                      <a:pt x="2192" y="0"/>
                      <a:pt x="203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8" name="Google Shape;323;p21">
                <a:extLst>
                  <a:ext uri="{FF2B5EF4-FFF2-40B4-BE49-F238E27FC236}">
                    <a16:creationId xmlns:a16="http://schemas.microsoft.com/office/drawing/2014/main" id="{07AFFAFA-311C-50DA-1BF6-103744F02DED}"/>
                  </a:ext>
                </a:extLst>
              </p:cNvPr>
              <p:cNvSpPr/>
              <p:nvPr/>
            </p:nvSpPr>
            <p:spPr>
              <a:xfrm>
                <a:off x="4658175" y="2736018"/>
                <a:ext cx="67476" cy="63114"/>
              </a:xfrm>
              <a:custGeom>
                <a:avLst/>
                <a:gdLst/>
                <a:ahLst/>
                <a:cxnLst/>
                <a:rect l="l" t="t" r="r" b="b"/>
                <a:pathLst>
                  <a:path w="2382" h="2228" extrusionOk="0">
                    <a:moveTo>
                      <a:pt x="1787" y="596"/>
                    </a:moveTo>
                    <a:lnTo>
                      <a:pt x="1787" y="1632"/>
                    </a:lnTo>
                    <a:lnTo>
                      <a:pt x="596" y="1632"/>
                    </a:lnTo>
                    <a:lnTo>
                      <a:pt x="596" y="596"/>
                    </a:lnTo>
                    <a:close/>
                    <a:moveTo>
                      <a:pt x="334" y="1"/>
                    </a:moveTo>
                    <a:cubicBezTo>
                      <a:pt x="179" y="1"/>
                      <a:pt x="1" y="120"/>
                      <a:pt x="1" y="274"/>
                    </a:cubicBezTo>
                    <a:lnTo>
                      <a:pt x="1" y="1977"/>
                    </a:lnTo>
                    <a:cubicBezTo>
                      <a:pt x="1" y="2132"/>
                      <a:pt x="179" y="2227"/>
                      <a:pt x="334" y="2227"/>
                    </a:cubicBezTo>
                    <a:lnTo>
                      <a:pt x="2037" y="2227"/>
                    </a:lnTo>
                    <a:cubicBezTo>
                      <a:pt x="2192" y="2227"/>
                      <a:pt x="2382" y="2132"/>
                      <a:pt x="2382" y="1977"/>
                    </a:cubicBezTo>
                    <a:lnTo>
                      <a:pt x="2382" y="274"/>
                    </a:lnTo>
                    <a:cubicBezTo>
                      <a:pt x="2382" y="120"/>
                      <a:pt x="2192" y="1"/>
                      <a:pt x="203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9" name="Google Shape;324;p21">
                <a:extLst>
                  <a:ext uri="{FF2B5EF4-FFF2-40B4-BE49-F238E27FC236}">
                    <a16:creationId xmlns:a16="http://schemas.microsoft.com/office/drawing/2014/main" id="{06CB9872-1FD4-DE78-3B43-201AC31E2346}"/>
                  </a:ext>
                </a:extLst>
              </p:cNvPr>
              <p:cNvSpPr/>
              <p:nvPr/>
            </p:nvSpPr>
            <p:spPr>
              <a:xfrm>
                <a:off x="4645711" y="2622366"/>
                <a:ext cx="67476" cy="67136"/>
              </a:xfrm>
              <a:custGeom>
                <a:avLst/>
                <a:gdLst/>
                <a:ahLst/>
                <a:cxnLst/>
                <a:rect l="l" t="t" r="r" b="b"/>
                <a:pathLst>
                  <a:path w="2382" h="2370" extrusionOk="0">
                    <a:moveTo>
                      <a:pt x="1786" y="584"/>
                    </a:moveTo>
                    <a:lnTo>
                      <a:pt x="1786" y="1774"/>
                    </a:lnTo>
                    <a:lnTo>
                      <a:pt x="596" y="1774"/>
                    </a:lnTo>
                    <a:lnTo>
                      <a:pt x="596" y="584"/>
                    </a:lnTo>
                    <a:close/>
                    <a:moveTo>
                      <a:pt x="334" y="0"/>
                    </a:moveTo>
                    <a:cubicBezTo>
                      <a:pt x="179" y="0"/>
                      <a:pt x="0" y="167"/>
                      <a:pt x="0" y="322"/>
                    </a:cubicBezTo>
                    <a:lnTo>
                      <a:pt x="0" y="2024"/>
                    </a:lnTo>
                    <a:cubicBezTo>
                      <a:pt x="0" y="2179"/>
                      <a:pt x="179" y="2370"/>
                      <a:pt x="334" y="2370"/>
                    </a:cubicBezTo>
                    <a:lnTo>
                      <a:pt x="2036" y="2370"/>
                    </a:lnTo>
                    <a:cubicBezTo>
                      <a:pt x="2191" y="2370"/>
                      <a:pt x="2381" y="2179"/>
                      <a:pt x="2381" y="2024"/>
                    </a:cubicBezTo>
                    <a:lnTo>
                      <a:pt x="2381" y="322"/>
                    </a:lnTo>
                    <a:cubicBezTo>
                      <a:pt x="2381" y="167"/>
                      <a:pt x="2191" y="0"/>
                      <a:pt x="203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90" name="Google Shape;325;p21">
                <a:extLst>
                  <a:ext uri="{FF2B5EF4-FFF2-40B4-BE49-F238E27FC236}">
                    <a16:creationId xmlns:a16="http://schemas.microsoft.com/office/drawing/2014/main" id="{2FD4D199-122F-B243-B69D-1F3238D0B65E}"/>
                  </a:ext>
                </a:extLst>
              </p:cNvPr>
              <p:cNvSpPr/>
              <p:nvPr/>
            </p:nvSpPr>
            <p:spPr>
              <a:xfrm>
                <a:off x="4658175" y="2896242"/>
                <a:ext cx="67476" cy="63085"/>
              </a:xfrm>
              <a:custGeom>
                <a:avLst/>
                <a:gdLst/>
                <a:ahLst/>
                <a:cxnLst/>
                <a:rect l="l" t="t" r="r" b="b"/>
                <a:pathLst>
                  <a:path w="2382" h="2227" extrusionOk="0">
                    <a:moveTo>
                      <a:pt x="1787" y="595"/>
                    </a:moveTo>
                    <a:lnTo>
                      <a:pt x="1787" y="1631"/>
                    </a:lnTo>
                    <a:lnTo>
                      <a:pt x="596" y="1631"/>
                    </a:lnTo>
                    <a:lnTo>
                      <a:pt x="596" y="595"/>
                    </a:lnTo>
                    <a:close/>
                    <a:moveTo>
                      <a:pt x="334" y="0"/>
                    </a:moveTo>
                    <a:cubicBezTo>
                      <a:pt x="179" y="0"/>
                      <a:pt x="1" y="131"/>
                      <a:pt x="1" y="286"/>
                    </a:cubicBezTo>
                    <a:lnTo>
                      <a:pt x="1" y="1988"/>
                    </a:lnTo>
                    <a:cubicBezTo>
                      <a:pt x="1" y="2143"/>
                      <a:pt x="179" y="2227"/>
                      <a:pt x="334" y="2227"/>
                    </a:cubicBezTo>
                    <a:lnTo>
                      <a:pt x="2037" y="2227"/>
                    </a:lnTo>
                    <a:cubicBezTo>
                      <a:pt x="2192" y="2227"/>
                      <a:pt x="2382" y="2143"/>
                      <a:pt x="2382" y="1988"/>
                    </a:cubicBezTo>
                    <a:lnTo>
                      <a:pt x="2382" y="286"/>
                    </a:lnTo>
                    <a:cubicBezTo>
                      <a:pt x="2382" y="131"/>
                      <a:pt x="2192" y="0"/>
                      <a:pt x="203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91" name="Google Shape;326;p21">
                <a:extLst>
                  <a:ext uri="{FF2B5EF4-FFF2-40B4-BE49-F238E27FC236}">
                    <a16:creationId xmlns:a16="http://schemas.microsoft.com/office/drawing/2014/main" id="{3277391E-EDFC-B031-89FC-D6B483F83061}"/>
                  </a:ext>
                </a:extLst>
              </p:cNvPr>
              <p:cNvSpPr/>
              <p:nvPr/>
            </p:nvSpPr>
            <p:spPr>
              <a:xfrm>
                <a:off x="4578233" y="2815960"/>
                <a:ext cx="67504" cy="63425"/>
              </a:xfrm>
              <a:custGeom>
                <a:avLst/>
                <a:gdLst/>
                <a:ahLst/>
                <a:cxnLst/>
                <a:rect l="l" t="t" r="r" b="b"/>
                <a:pathLst>
                  <a:path w="2383" h="2239" extrusionOk="0">
                    <a:moveTo>
                      <a:pt x="1787" y="596"/>
                    </a:moveTo>
                    <a:lnTo>
                      <a:pt x="1787" y="1643"/>
                    </a:lnTo>
                    <a:lnTo>
                      <a:pt x="596" y="1643"/>
                    </a:lnTo>
                    <a:lnTo>
                      <a:pt x="596" y="596"/>
                    </a:lnTo>
                    <a:close/>
                    <a:moveTo>
                      <a:pt x="322" y="0"/>
                    </a:moveTo>
                    <a:cubicBezTo>
                      <a:pt x="168" y="0"/>
                      <a:pt x="1" y="131"/>
                      <a:pt x="1" y="286"/>
                    </a:cubicBezTo>
                    <a:lnTo>
                      <a:pt x="1" y="1989"/>
                    </a:lnTo>
                    <a:cubicBezTo>
                      <a:pt x="1" y="2144"/>
                      <a:pt x="168" y="2239"/>
                      <a:pt x="322" y="2239"/>
                    </a:cubicBezTo>
                    <a:lnTo>
                      <a:pt x="2025" y="2239"/>
                    </a:lnTo>
                    <a:cubicBezTo>
                      <a:pt x="2180" y="2239"/>
                      <a:pt x="2382" y="2144"/>
                      <a:pt x="2382" y="1989"/>
                    </a:cubicBezTo>
                    <a:lnTo>
                      <a:pt x="2382" y="286"/>
                    </a:lnTo>
                    <a:cubicBezTo>
                      <a:pt x="2382" y="131"/>
                      <a:pt x="2180" y="0"/>
                      <a:pt x="202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92" name="Google Shape;327;p21">
                <a:extLst>
                  <a:ext uri="{FF2B5EF4-FFF2-40B4-BE49-F238E27FC236}">
                    <a16:creationId xmlns:a16="http://schemas.microsoft.com/office/drawing/2014/main" id="{7079B557-67CA-9189-E594-346564D83DC0}"/>
                  </a:ext>
                </a:extLst>
              </p:cNvPr>
              <p:cNvSpPr/>
              <p:nvPr/>
            </p:nvSpPr>
            <p:spPr>
              <a:xfrm>
                <a:off x="4578233" y="2736018"/>
                <a:ext cx="67504" cy="63114"/>
              </a:xfrm>
              <a:custGeom>
                <a:avLst/>
                <a:gdLst/>
                <a:ahLst/>
                <a:cxnLst/>
                <a:rect l="l" t="t" r="r" b="b"/>
                <a:pathLst>
                  <a:path w="2383" h="2228" extrusionOk="0">
                    <a:moveTo>
                      <a:pt x="1787" y="596"/>
                    </a:moveTo>
                    <a:lnTo>
                      <a:pt x="1787" y="1632"/>
                    </a:lnTo>
                    <a:lnTo>
                      <a:pt x="596" y="1632"/>
                    </a:lnTo>
                    <a:lnTo>
                      <a:pt x="596" y="596"/>
                    </a:lnTo>
                    <a:close/>
                    <a:moveTo>
                      <a:pt x="322" y="1"/>
                    </a:moveTo>
                    <a:cubicBezTo>
                      <a:pt x="168" y="1"/>
                      <a:pt x="1" y="120"/>
                      <a:pt x="1" y="274"/>
                    </a:cubicBezTo>
                    <a:lnTo>
                      <a:pt x="1" y="1977"/>
                    </a:lnTo>
                    <a:cubicBezTo>
                      <a:pt x="1" y="2132"/>
                      <a:pt x="168" y="2227"/>
                      <a:pt x="322" y="2227"/>
                    </a:cubicBezTo>
                    <a:lnTo>
                      <a:pt x="2025" y="2227"/>
                    </a:lnTo>
                    <a:cubicBezTo>
                      <a:pt x="2180" y="2227"/>
                      <a:pt x="2382" y="2132"/>
                      <a:pt x="2382" y="1977"/>
                    </a:cubicBezTo>
                    <a:lnTo>
                      <a:pt x="2382" y="274"/>
                    </a:lnTo>
                    <a:cubicBezTo>
                      <a:pt x="2382" y="120"/>
                      <a:pt x="2180" y="1"/>
                      <a:pt x="202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93" name="Google Shape;328;p21">
                <a:extLst>
                  <a:ext uri="{FF2B5EF4-FFF2-40B4-BE49-F238E27FC236}">
                    <a16:creationId xmlns:a16="http://schemas.microsoft.com/office/drawing/2014/main" id="{7DA90315-E706-FB47-4EF1-B202D84A06B4}"/>
                  </a:ext>
                </a:extLst>
              </p:cNvPr>
              <p:cNvSpPr/>
              <p:nvPr/>
            </p:nvSpPr>
            <p:spPr>
              <a:xfrm>
                <a:off x="4338436" y="2512397"/>
                <a:ext cx="481652" cy="480661"/>
              </a:xfrm>
              <a:custGeom>
                <a:avLst/>
                <a:gdLst/>
                <a:ahLst/>
                <a:cxnLst/>
                <a:rect l="l" t="t" r="r" b="b"/>
                <a:pathLst>
                  <a:path w="17003" h="16968" extrusionOk="0">
                    <a:moveTo>
                      <a:pt x="13669" y="3275"/>
                    </a:moveTo>
                    <a:lnTo>
                      <a:pt x="13669" y="6704"/>
                    </a:lnTo>
                    <a:lnTo>
                      <a:pt x="10847" y="6704"/>
                    </a:lnTo>
                    <a:lnTo>
                      <a:pt x="10847" y="3275"/>
                    </a:lnTo>
                    <a:close/>
                    <a:moveTo>
                      <a:pt x="5930" y="14145"/>
                    </a:moveTo>
                    <a:lnTo>
                      <a:pt x="5930" y="16372"/>
                    </a:lnTo>
                    <a:lnTo>
                      <a:pt x="4739" y="16372"/>
                    </a:lnTo>
                    <a:lnTo>
                      <a:pt x="4739" y="14145"/>
                    </a:lnTo>
                    <a:close/>
                    <a:moveTo>
                      <a:pt x="10252" y="453"/>
                    </a:moveTo>
                    <a:lnTo>
                      <a:pt x="10252" y="2680"/>
                    </a:lnTo>
                    <a:lnTo>
                      <a:pt x="10252" y="6704"/>
                    </a:lnTo>
                    <a:lnTo>
                      <a:pt x="7371" y="6704"/>
                    </a:lnTo>
                    <a:cubicBezTo>
                      <a:pt x="7216" y="6704"/>
                      <a:pt x="7121" y="6883"/>
                      <a:pt x="7121" y="7037"/>
                    </a:cubicBezTo>
                    <a:lnTo>
                      <a:pt x="7121" y="16372"/>
                    </a:lnTo>
                    <a:lnTo>
                      <a:pt x="6525" y="16372"/>
                    </a:lnTo>
                    <a:lnTo>
                      <a:pt x="6525" y="13836"/>
                    </a:lnTo>
                    <a:cubicBezTo>
                      <a:pt x="6525" y="13681"/>
                      <a:pt x="6335" y="13550"/>
                      <a:pt x="6168" y="13550"/>
                    </a:cubicBezTo>
                    <a:lnTo>
                      <a:pt x="4477" y="13550"/>
                    </a:lnTo>
                    <a:cubicBezTo>
                      <a:pt x="4311" y="13550"/>
                      <a:pt x="4144" y="13681"/>
                      <a:pt x="4144" y="13836"/>
                    </a:cubicBezTo>
                    <a:lnTo>
                      <a:pt x="4144" y="16372"/>
                    </a:lnTo>
                    <a:lnTo>
                      <a:pt x="3406" y="16372"/>
                    </a:lnTo>
                    <a:lnTo>
                      <a:pt x="3406" y="453"/>
                    </a:lnTo>
                    <a:close/>
                    <a:moveTo>
                      <a:pt x="10252" y="14145"/>
                    </a:moveTo>
                    <a:lnTo>
                      <a:pt x="10252" y="16372"/>
                    </a:lnTo>
                    <a:lnTo>
                      <a:pt x="9061" y="16372"/>
                    </a:lnTo>
                    <a:lnTo>
                      <a:pt x="9061" y="14145"/>
                    </a:lnTo>
                    <a:close/>
                    <a:moveTo>
                      <a:pt x="14419" y="7299"/>
                    </a:moveTo>
                    <a:lnTo>
                      <a:pt x="14419" y="16372"/>
                    </a:lnTo>
                    <a:lnTo>
                      <a:pt x="10847" y="16372"/>
                    </a:lnTo>
                    <a:lnTo>
                      <a:pt x="10847" y="13836"/>
                    </a:lnTo>
                    <a:cubicBezTo>
                      <a:pt x="10847" y="13681"/>
                      <a:pt x="10645" y="13550"/>
                      <a:pt x="10490" y="13550"/>
                    </a:cubicBezTo>
                    <a:lnTo>
                      <a:pt x="8787" y="13550"/>
                    </a:lnTo>
                    <a:cubicBezTo>
                      <a:pt x="8633" y="13550"/>
                      <a:pt x="8466" y="13681"/>
                      <a:pt x="8466" y="13836"/>
                    </a:cubicBezTo>
                    <a:lnTo>
                      <a:pt x="8466" y="16372"/>
                    </a:lnTo>
                    <a:lnTo>
                      <a:pt x="7716" y="16372"/>
                    </a:lnTo>
                    <a:lnTo>
                      <a:pt x="7716" y="7299"/>
                    </a:lnTo>
                    <a:close/>
                    <a:moveTo>
                      <a:pt x="3120" y="1"/>
                    </a:moveTo>
                    <a:cubicBezTo>
                      <a:pt x="2965" y="1"/>
                      <a:pt x="2811" y="84"/>
                      <a:pt x="2811" y="239"/>
                    </a:cubicBezTo>
                    <a:lnTo>
                      <a:pt x="2811" y="16372"/>
                    </a:lnTo>
                    <a:lnTo>
                      <a:pt x="286" y="16372"/>
                    </a:lnTo>
                    <a:cubicBezTo>
                      <a:pt x="132" y="16372"/>
                      <a:pt x="1" y="16515"/>
                      <a:pt x="1" y="16681"/>
                    </a:cubicBezTo>
                    <a:cubicBezTo>
                      <a:pt x="1" y="16836"/>
                      <a:pt x="132" y="16967"/>
                      <a:pt x="286" y="16967"/>
                    </a:cubicBezTo>
                    <a:lnTo>
                      <a:pt x="16729" y="16967"/>
                    </a:lnTo>
                    <a:cubicBezTo>
                      <a:pt x="16884" y="16967"/>
                      <a:pt x="17003" y="16836"/>
                      <a:pt x="17003" y="16681"/>
                    </a:cubicBezTo>
                    <a:cubicBezTo>
                      <a:pt x="17003" y="16515"/>
                      <a:pt x="16884" y="16372"/>
                      <a:pt x="16729" y="16372"/>
                    </a:cubicBezTo>
                    <a:lnTo>
                      <a:pt x="15014" y="16372"/>
                    </a:lnTo>
                    <a:lnTo>
                      <a:pt x="15014" y="7037"/>
                    </a:lnTo>
                    <a:cubicBezTo>
                      <a:pt x="15014" y="6883"/>
                      <a:pt x="14895" y="6704"/>
                      <a:pt x="14741" y="6704"/>
                    </a:cubicBezTo>
                    <a:lnTo>
                      <a:pt x="14419" y="6704"/>
                    </a:lnTo>
                    <a:lnTo>
                      <a:pt x="14419" y="3275"/>
                    </a:lnTo>
                    <a:cubicBezTo>
                      <a:pt x="14419" y="2954"/>
                      <a:pt x="14110" y="2680"/>
                      <a:pt x="13788" y="2680"/>
                    </a:cubicBezTo>
                    <a:lnTo>
                      <a:pt x="10847" y="2680"/>
                    </a:lnTo>
                    <a:lnTo>
                      <a:pt x="10847" y="239"/>
                    </a:lnTo>
                    <a:cubicBezTo>
                      <a:pt x="10847" y="84"/>
                      <a:pt x="10645" y="1"/>
                      <a:pt x="1049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48245982-1614-9371-7B80-43EC49B660EA}"/>
              </a:ext>
            </a:extLst>
          </p:cNvPr>
          <p:cNvGrpSpPr/>
          <p:nvPr/>
        </p:nvGrpSpPr>
        <p:grpSpPr>
          <a:xfrm>
            <a:off x="6596791" y="1639365"/>
            <a:ext cx="547910" cy="591029"/>
            <a:chOff x="6596791" y="1639365"/>
            <a:chExt cx="547910" cy="591029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53793C8D-6C6F-3A88-C98F-7A67527252B5}"/>
                </a:ext>
              </a:extLst>
            </p:cNvPr>
            <p:cNvSpPr/>
            <p:nvPr/>
          </p:nvSpPr>
          <p:spPr>
            <a:xfrm>
              <a:off x="6675393" y="1811102"/>
              <a:ext cx="397879" cy="39787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4" name="Google Shape;290;p21">
              <a:extLst>
                <a:ext uri="{FF2B5EF4-FFF2-40B4-BE49-F238E27FC236}">
                  <a16:creationId xmlns:a16="http://schemas.microsoft.com/office/drawing/2014/main" id="{621E29D3-73FD-4E8B-8DF8-CA6286EDC6A2}"/>
                </a:ext>
              </a:extLst>
            </p:cNvPr>
            <p:cNvGrpSpPr/>
            <p:nvPr/>
          </p:nvGrpSpPr>
          <p:grpSpPr>
            <a:xfrm>
              <a:off x="6596791" y="1639365"/>
              <a:ext cx="547910" cy="591029"/>
              <a:chOff x="6955123" y="2543100"/>
              <a:chExt cx="433075" cy="467152"/>
            </a:xfrm>
            <a:solidFill>
              <a:srgbClr val="0000FF"/>
            </a:solidFill>
          </p:grpSpPr>
          <p:sp>
            <p:nvSpPr>
              <p:cNvPr id="95" name="Google Shape;291;p21">
                <a:extLst>
                  <a:ext uri="{FF2B5EF4-FFF2-40B4-BE49-F238E27FC236}">
                    <a16:creationId xmlns:a16="http://schemas.microsoft.com/office/drawing/2014/main" id="{E7A454E7-96B8-2985-3B26-1721B6D3CBB6}"/>
                  </a:ext>
                </a:extLst>
              </p:cNvPr>
              <p:cNvSpPr/>
              <p:nvPr/>
            </p:nvSpPr>
            <p:spPr>
              <a:xfrm>
                <a:off x="7024613" y="2612562"/>
                <a:ext cx="293107" cy="397690"/>
              </a:xfrm>
              <a:custGeom>
                <a:avLst/>
                <a:gdLst/>
                <a:ahLst/>
                <a:cxnLst/>
                <a:rect l="l" t="t" r="r" b="b"/>
                <a:pathLst>
                  <a:path w="10347" h="14039" extrusionOk="0">
                    <a:moveTo>
                      <a:pt x="5191" y="608"/>
                    </a:moveTo>
                    <a:cubicBezTo>
                      <a:pt x="7715" y="608"/>
                      <a:pt x="9763" y="2668"/>
                      <a:pt x="9763" y="5192"/>
                    </a:cubicBezTo>
                    <a:cubicBezTo>
                      <a:pt x="9763" y="7180"/>
                      <a:pt x="8477" y="8931"/>
                      <a:pt x="6596" y="9550"/>
                    </a:cubicBezTo>
                    <a:cubicBezTo>
                      <a:pt x="6465" y="9597"/>
                      <a:pt x="6358" y="9705"/>
                      <a:pt x="6358" y="9835"/>
                    </a:cubicBezTo>
                    <a:lnTo>
                      <a:pt x="6358" y="10455"/>
                    </a:lnTo>
                    <a:lnTo>
                      <a:pt x="3977" y="10455"/>
                    </a:lnTo>
                    <a:lnTo>
                      <a:pt x="3977" y="9835"/>
                    </a:lnTo>
                    <a:cubicBezTo>
                      <a:pt x="3977" y="9705"/>
                      <a:pt x="3881" y="9597"/>
                      <a:pt x="3762" y="9550"/>
                    </a:cubicBezTo>
                    <a:cubicBezTo>
                      <a:pt x="1869" y="8931"/>
                      <a:pt x="607" y="7180"/>
                      <a:pt x="607" y="5192"/>
                    </a:cubicBezTo>
                    <a:cubicBezTo>
                      <a:pt x="607" y="2668"/>
                      <a:pt x="2655" y="608"/>
                      <a:pt x="5191" y="608"/>
                    </a:cubicBezTo>
                    <a:close/>
                    <a:moveTo>
                      <a:pt x="6358" y="11050"/>
                    </a:moveTo>
                    <a:lnTo>
                      <a:pt x="6358" y="12538"/>
                    </a:lnTo>
                    <a:lnTo>
                      <a:pt x="6108" y="12538"/>
                    </a:lnTo>
                    <a:cubicBezTo>
                      <a:pt x="5929" y="12538"/>
                      <a:pt x="5763" y="12669"/>
                      <a:pt x="5763" y="12836"/>
                    </a:cubicBezTo>
                    <a:lnTo>
                      <a:pt x="5763" y="13431"/>
                    </a:lnTo>
                    <a:lnTo>
                      <a:pt x="4572" y="13431"/>
                    </a:lnTo>
                    <a:lnTo>
                      <a:pt x="4572" y="12836"/>
                    </a:lnTo>
                    <a:cubicBezTo>
                      <a:pt x="4572" y="12669"/>
                      <a:pt x="4441" y="12538"/>
                      <a:pt x="4274" y="12538"/>
                    </a:cubicBezTo>
                    <a:lnTo>
                      <a:pt x="3977" y="12538"/>
                    </a:lnTo>
                    <a:lnTo>
                      <a:pt x="3977" y="11050"/>
                    </a:lnTo>
                    <a:close/>
                    <a:moveTo>
                      <a:pt x="5191" y="1"/>
                    </a:moveTo>
                    <a:cubicBezTo>
                      <a:pt x="2322" y="1"/>
                      <a:pt x="0" y="2335"/>
                      <a:pt x="0" y="5192"/>
                    </a:cubicBezTo>
                    <a:cubicBezTo>
                      <a:pt x="0" y="7371"/>
                      <a:pt x="1298" y="9300"/>
                      <a:pt x="3381" y="10062"/>
                    </a:cubicBezTo>
                    <a:lnTo>
                      <a:pt x="3381" y="12836"/>
                    </a:lnTo>
                    <a:cubicBezTo>
                      <a:pt x="3381" y="13014"/>
                      <a:pt x="3489" y="13145"/>
                      <a:pt x="3655" y="13145"/>
                    </a:cubicBezTo>
                    <a:lnTo>
                      <a:pt x="3977" y="13145"/>
                    </a:lnTo>
                    <a:lnTo>
                      <a:pt x="3977" y="13753"/>
                    </a:lnTo>
                    <a:cubicBezTo>
                      <a:pt x="3977" y="13931"/>
                      <a:pt x="4096" y="14038"/>
                      <a:pt x="4274" y="14038"/>
                    </a:cubicBezTo>
                    <a:lnTo>
                      <a:pt x="6108" y="14038"/>
                    </a:lnTo>
                    <a:cubicBezTo>
                      <a:pt x="6275" y="14038"/>
                      <a:pt x="6358" y="13931"/>
                      <a:pt x="6358" y="13753"/>
                    </a:cubicBezTo>
                    <a:lnTo>
                      <a:pt x="6358" y="13134"/>
                    </a:lnTo>
                    <a:lnTo>
                      <a:pt x="6715" y="13134"/>
                    </a:lnTo>
                    <a:cubicBezTo>
                      <a:pt x="6882" y="13134"/>
                      <a:pt x="6953" y="13014"/>
                      <a:pt x="6953" y="12836"/>
                    </a:cubicBezTo>
                    <a:lnTo>
                      <a:pt x="6953" y="10062"/>
                    </a:lnTo>
                    <a:cubicBezTo>
                      <a:pt x="9037" y="9300"/>
                      <a:pt x="10347" y="7371"/>
                      <a:pt x="10347" y="5192"/>
                    </a:cubicBezTo>
                    <a:cubicBezTo>
                      <a:pt x="10347" y="2335"/>
                      <a:pt x="8049" y="1"/>
                      <a:pt x="519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02" name="Google Shape;292;p21">
                <a:extLst>
                  <a:ext uri="{FF2B5EF4-FFF2-40B4-BE49-F238E27FC236}">
                    <a16:creationId xmlns:a16="http://schemas.microsoft.com/office/drawing/2014/main" id="{A2FD6897-B0D4-DA6A-9F83-36804844C6AA}"/>
                  </a:ext>
                </a:extLst>
              </p:cNvPr>
              <p:cNvSpPr/>
              <p:nvPr/>
            </p:nvSpPr>
            <p:spPr>
              <a:xfrm>
                <a:off x="7162542" y="2543100"/>
                <a:ext cx="16883" cy="51953"/>
              </a:xfrm>
              <a:custGeom>
                <a:avLst/>
                <a:gdLst/>
                <a:ahLst/>
                <a:cxnLst/>
                <a:rect l="l" t="t" r="r" b="b"/>
                <a:pathLst>
                  <a:path w="596" h="1834" extrusionOk="0">
                    <a:moveTo>
                      <a:pt x="298" y="0"/>
                    </a:moveTo>
                    <a:cubicBezTo>
                      <a:pt x="132" y="0"/>
                      <a:pt x="1" y="143"/>
                      <a:pt x="1" y="310"/>
                    </a:cubicBezTo>
                    <a:lnTo>
                      <a:pt x="1" y="1536"/>
                    </a:lnTo>
                    <a:cubicBezTo>
                      <a:pt x="1" y="1703"/>
                      <a:pt x="132" y="1834"/>
                      <a:pt x="298" y="1834"/>
                    </a:cubicBezTo>
                    <a:cubicBezTo>
                      <a:pt x="465" y="1834"/>
                      <a:pt x="596" y="1703"/>
                      <a:pt x="596" y="1536"/>
                    </a:cubicBezTo>
                    <a:lnTo>
                      <a:pt x="596" y="310"/>
                    </a:lnTo>
                    <a:cubicBezTo>
                      <a:pt x="596" y="143"/>
                      <a:pt x="465" y="0"/>
                      <a:pt x="29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03" name="Google Shape;293;p21">
                <a:extLst>
                  <a:ext uri="{FF2B5EF4-FFF2-40B4-BE49-F238E27FC236}">
                    <a16:creationId xmlns:a16="http://schemas.microsoft.com/office/drawing/2014/main" id="{98267795-E3A6-853E-5B21-5976430FB64C}"/>
                  </a:ext>
                </a:extLst>
              </p:cNvPr>
              <p:cNvSpPr/>
              <p:nvPr/>
            </p:nvSpPr>
            <p:spPr>
              <a:xfrm>
                <a:off x="7336245" y="2752868"/>
                <a:ext cx="51953" cy="16912"/>
              </a:xfrm>
              <a:custGeom>
                <a:avLst/>
                <a:gdLst/>
                <a:ahLst/>
                <a:cxnLst/>
                <a:rect l="l" t="t" r="r" b="b"/>
                <a:pathLst>
                  <a:path w="1834" h="597" extrusionOk="0">
                    <a:moveTo>
                      <a:pt x="298" y="1"/>
                    </a:moveTo>
                    <a:cubicBezTo>
                      <a:pt x="131" y="1"/>
                      <a:pt x="0" y="132"/>
                      <a:pt x="0" y="299"/>
                    </a:cubicBezTo>
                    <a:cubicBezTo>
                      <a:pt x="0" y="465"/>
                      <a:pt x="131" y="596"/>
                      <a:pt x="298" y="596"/>
                    </a:cubicBezTo>
                    <a:lnTo>
                      <a:pt x="1524" y="596"/>
                    </a:lnTo>
                    <a:cubicBezTo>
                      <a:pt x="1691" y="596"/>
                      <a:pt x="1834" y="465"/>
                      <a:pt x="1834" y="299"/>
                    </a:cubicBezTo>
                    <a:cubicBezTo>
                      <a:pt x="1834" y="132"/>
                      <a:pt x="1691" y="1"/>
                      <a:pt x="152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04" name="Google Shape;294;p21">
                <a:extLst>
                  <a:ext uri="{FF2B5EF4-FFF2-40B4-BE49-F238E27FC236}">
                    <a16:creationId xmlns:a16="http://schemas.microsoft.com/office/drawing/2014/main" id="{27DDA81E-F463-EFA7-5112-939E661945CE}"/>
                  </a:ext>
                </a:extLst>
              </p:cNvPr>
              <p:cNvSpPr/>
              <p:nvPr/>
            </p:nvSpPr>
            <p:spPr>
              <a:xfrm>
                <a:off x="6955123" y="2752868"/>
                <a:ext cx="51953" cy="16912"/>
              </a:xfrm>
              <a:custGeom>
                <a:avLst/>
                <a:gdLst/>
                <a:ahLst/>
                <a:cxnLst/>
                <a:rect l="l" t="t" r="r" b="b"/>
                <a:pathLst>
                  <a:path w="1834" h="597" extrusionOk="0">
                    <a:moveTo>
                      <a:pt x="298" y="1"/>
                    </a:moveTo>
                    <a:cubicBezTo>
                      <a:pt x="131" y="1"/>
                      <a:pt x="0" y="132"/>
                      <a:pt x="0" y="299"/>
                    </a:cubicBezTo>
                    <a:cubicBezTo>
                      <a:pt x="0" y="465"/>
                      <a:pt x="131" y="596"/>
                      <a:pt x="298" y="596"/>
                    </a:cubicBezTo>
                    <a:lnTo>
                      <a:pt x="1524" y="596"/>
                    </a:lnTo>
                    <a:cubicBezTo>
                      <a:pt x="1691" y="596"/>
                      <a:pt x="1834" y="465"/>
                      <a:pt x="1834" y="299"/>
                    </a:cubicBezTo>
                    <a:cubicBezTo>
                      <a:pt x="1834" y="132"/>
                      <a:pt x="1691" y="1"/>
                      <a:pt x="152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05" name="Google Shape;295;p21">
                <a:extLst>
                  <a:ext uri="{FF2B5EF4-FFF2-40B4-BE49-F238E27FC236}">
                    <a16:creationId xmlns:a16="http://schemas.microsoft.com/office/drawing/2014/main" id="{DF73A69E-F037-788C-38AE-0B0050332CBC}"/>
                  </a:ext>
                </a:extLst>
              </p:cNvPr>
              <p:cNvSpPr/>
              <p:nvPr/>
            </p:nvSpPr>
            <p:spPr>
              <a:xfrm>
                <a:off x="7284630" y="2603978"/>
                <a:ext cx="43539" cy="42010"/>
              </a:xfrm>
              <a:custGeom>
                <a:avLst/>
                <a:gdLst/>
                <a:ahLst/>
                <a:cxnLst/>
                <a:rect l="l" t="t" r="r" b="b"/>
                <a:pathLst>
                  <a:path w="1537" h="1483" extrusionOk="0">
                    <a:moveTo>
                      <a:pt x="1197" y="0"/>
                    </a:moveTo>
                    <a:cubicBezTo>
                      <a:pt x="1117" y="0"/>
                      <a:pt x="1037" y="30"/>
                      <a:pt x="977" y="90"/>
                    </a:cubicBezTo>
                    <a:lnTo>
                      <a:pt x="120" y="959"/>
                    </a:lnTo>
                    <a:cubicBezTo>
                      <a:pt x="1" y="1078"/>
                      <a:pt x="1" y="1268"/>
                      <a:pt x="120" y="1387"/>
                    </a:cubicBezTo>
                    <a:cubicBezTo>
                      <a:pt x="179" y="1447"/>
                      <a:pt x="251" y="1483"/>
                      <a:pt x="334" y="1483"/>
                    </a:cubicBezTo>
                    <a:cubicBezTo>
                      <a:pt x="406" y="1483"/>
                      <a:pt x="489" y="1447"/>
                      <a:pt x="548" y="1387"/>
                    </a:cubicBezTo>
                    <a:lnTo>
                      <a:pt x="1418" y="530"/>
                    </a:lnTo>
                    <a:cubicBezTo>
                      <a:pt x="1537" y="411"/>
                      <a:pt x="1537" y="209"/>
                      <a:pt x="1418" y="90"/>
                    </a:cubicBezTo>
                    <a:cubicBezTo>
                      <a:pt x="1358" y="30"/>
                      <a:pt x="1278" y="0"/>
                      <a:pt x="119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06" name="Google Shape;296;p21">
                <a:extLst>
                  <a:ext uri="{FF2B5EF4-FFF2-40B4-BE49-F238E27FC236}">
                    <a16:creationId xmlns:a16="http://schemas.microsoft.com/office/drawing/2014/main" id="{B6DAA8A2-CAC9-2AC8-8C87-162C844BEFAE}"/>
                  </a:ext>
                </a:extLst>
              </p:cNvPr>
              <p:cNvSpPr/>
              <p:nvPr/>
            </p:nvSpPr>
            <p:spPr>
              <a:xfrm>
                <a:off x="7015143" y="2873462"/>
                <a:ext cx="43539" cy="42010"/>
              </a:xfrm>
              <a:custGeom>
                <a:avLst/>
                <a:gdLst/>
                <a:ahLst/>
                <a:cxnLst/>
                <a:rect l="l" t="t" r="r" b="b"/>
                <a:pathLst>
                  <a:path w="1537" h="1483" extrusionOk="0">
                    <a:moveTo>
                      <a:pt x="1193" y="0"/>
                    </a:moveTo>
                    <a:cubicBezTo>
                      <a:pt x="1114" y="0"/>
                      <a:pt x="1036" y="30"/>
                      <a:pt x="977" y="90"/>
                    </a:cubicBezTo>
                    <a:lnTo>
                      <a:pt x="120" y="959"/>
                    </a:lnTo>
                    <a:cubicBezTo>
                      <a:pt x="1" y="1078"/>
                      <a:pt x="1" y="1268"/>
                      <a:pt x="120" y="1387"/>
                    </a:cubicBezTo>
                    <a:cubicBezTo>
                      <a:pt x="179" y="1447"/>
                      <a:pt x="251" y="1483"/>
                      <a:pt x="334" y="1483"/>
                    </a:cubicBezTo>
                    <a:cubicBezTo>
                      <a:pt x="405" y="1483"/>
                      <a:pt x="489" y="1447"/>
                      <a:pt x="548" y="1387"/>
                    </a:cubicBezTo>
                    <a:lnTo>
                      <a:pt x="1417" y="530"/>
                    </a:lnTo>
                    <a:cubicBezTo>
                      <a:pt x="1537" y="411"/>
                      <a:pt x="1537" y="221"/>
                      <a:pt x="1417" y="90"/>
                    </a:cubicBezTo>
                    <a:cubicBezTo>
                      <a:pt x="1352" y="30"/>
                      <a:pt x="1272" y="0"/>
                      <a:pt x="119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07" name="Google Shape;297;p21">
                <a:extLst>
                  <a:ext uri="{FF2B5EF4-FFF2-40B4-BE49-F238E27FC236}">
                    <a16:creationId xmlns:a16="http://schemas.microsoft.com/office/drawing/2014/main" id="{96091973-7090-33E2-A826-E9ECB69FA15A}"/>
                  </a:ext>
                </a:extLst>
              </p:cNvPr>
              <p:cNvSpPr/>
              <p:nvPr/>
            </p:nvSpPr>
            <p:spPr>
              <a:xfrm>
                <a:off x="7284621" y="2873463"/>
                <a:ext cx="43539" cy="42010"/>
              </a:xfrm>
              <a:custGeom>
                <a:avLst/>
                <a:gdLst/>
                <a:ahLst/>
                <a:cxnLst/>
                <a:rect l="l" t="t" r="r" b="b"/>
                <a:pathLst>
                  <a:path w="1537" h="1483" extrusionOk="0">
                    <a:moveTo>
                      <a:pt x="334" y="0"/>
                    </a:moveTo>
                    <a:cubicBezTo>
                      <a:pt x="257" y="0"/>
                      <a:pt x="179" y="30"/>
                      <a:pt x="120" y="90"/>
                    </a:cubicBezTo>
                    <a:cubicBezTo>
                      <a:pt x="1" y="221"/>
                      <a:pt x="1" y="411"/>
                      <a:pt x="120" y="530"/>
                    </a:cubicBezTo>
                    <a:lnTo>
                      <a:pt x="977" y="1387"/>
                    </a:lnTo>
                    <a:cubicBezTo>
                      <a:pt x="1037" y="1447"/>
                      <a:pt x="1120" y="1483"/>
                      <a:pt x="1191" y="1483"/>
                    </a:cubicBezTo>
                    <a:cubicBezTo>
                      <a:pt x="1275" y="1483"/>
                      <a:pt x="1358" y="1447"/>
                      <a:pt x="1418" y="1387"/>
                    </a:cubicBezTo>
                    <a:cubicBezTo>
                      <a:pt x="1537" y="1268"/>
                      <a:pt x="1537" y="1078"/>
                      <a:pt x="1418" y="959"/>
                    </a:cubicBezTo>
                    <a:lnTo>
                      <a:pt x="548" y="90"/>
                    </a:lnTo>
                    <a:cubicBezTo>
                      <a:pt x="489" y="30"/>
                      <a:pt x="411" y="0"/>
                      <a:pt x="33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08" name="Google Shape;298;p21">
                <a:extLst>
                  <a:ext uri="{FF2B5EF4-FFF2-40B4-BE49-F238E27FC236}">
                    <a16:creationId xmlns:a16="http://schemas.microsoft.com/office/drawing/2014/main" id="{1F4E97C9-E78F-A425-068A-2E922D69F171}"/>
                  </a:ext>
                </a:extLst>
              </p:cNvPr>
              <p:cNvSpPr/>
              <p:nvPr/>
            </p:nvSpPr>
            <p:spPr>
              <a:xfrm>
                <a:off x="7015096" y="2603981"/>
                <a:ext cx="43539" cy="42010"/>
              </a:xfrm>
              <a:custGeom>
                <a:avLst/>
                <a:gdLst/>
                <a:ahLst/>
                <a:cxnLst/>
                <a:rect l="l" t="t" r="r" b="b"/>
                <a:pathLst>
                  <a:path w="1537" h="1483" extrusionOk="0">
                    <a:moveTo>
                      <a:pt x="334" y="0"/>
                    </a:moveTo>
                    <a:cubicBezTo>
                      <a:pt x="257" y="0"/>
                      <a:pt x="179" y="30"/>
                      <a:pt x="120" y="90"/>
                    </a:cubicBezTo>
                    <a:cubicBezTo>
                      <a:pt x="1" y="209"/>
                      <a:pt x="1" y="411"/>
                      <a:pt x="120" y="530"/>
                    </a:cubicBezTo>
                    <a:lnTo>
                      <a:pt x="977" y="1387"/>
                    </a:lnTo>
                    <a:cubicBezTo>
                      <a:pt x="1036" y="1447"/>
                      <a:pt x="1120" y="1483"/>
                      <a:pt x="1191" y="1483"/>
                    </a:cubicBezTo>
                    <a:cubicBezTo>
                      <a:pt x="1275" y="1483"/>
                      <a:pt x="1358" y="1447"/>
                      <a:pt x="1417" y="1387"/>
                    </a:cubicBezTo>
                    <a:cubicBezTo>
                      <a:pt x="1537" y="1268"/>
                      <a:pt x="1537" y="1078"/>
                      <a:pt x="1417" y="959"/>
                    </a:cubicBezTo>
                    <a:lnTo>
                      <a:pt x="548" y="90"/>
                    </a:lnTo>
                    <a:cubicBezTo>
                      <a:pt x="489" y="30"/>
                      <a:pt x="411" y="0"/>
                      <a:pt x="33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8692E62A-184C-29A8-905D-FE30CF8DAD13}"/>
              </a:ext>
            </a:extLst>
          </p:cNvPr>
          <p:cNvGrpSpPr/>
          <p:nvPr/>
        </p:nvGrpSpPr>
        <p:grpSpPr>
          <a:xfrm>
            <a:off x="6688973" y="3835219"/>
            <a:ext cx="424460" cy="496377"/>
            <a:chOff x="6688973" y="3835219"/>
            <a:chExt cx="424460" cy="496377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3F4ECF84-87D5-00FC-20F4-41827CB493BF}"/>
                </a:ext>
              </a:extLst>
            </p:cNvPr>
            <p:cNvSpPr/>
            <p:nvPr/>
          </p:nvSpPr>
          <p:spPr>
            <a:xfrm>
              <a:off x="6715554" y="3933717"/>
              <a:ext cx="397879" cy="39787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9" name="Graphic 2">
              <a:extLst>
                <a:ext uri="{FF2B5EF4-FFF2-40B4-BE49-F238E27FC236}">
                  <a16:creationId xmlns:a16="http://schemas.microsoft.com/office/drawing/2014/main" id="{24AF685B-7985-603C-A9F0-0E8A00E6491B}"/>
                </a:ext>
              </a:extLst>
            </p:cNvPr>
            <p:cNvGrpSpPr/>
            <p:nvPr/>
          </p:nvGrpSpPr>
          <p:grpSpPr>
            <a:xfrm>
              <a:off x="6688973" y="3835219"/>
              <a:ext cx="417194" cy="417194"/>
              <a:chOff x="5953481" y="3254665"/>
              <a:chExt cx="487819" cy="487817"/>
            </a:xfrm>
            <a:solidFill>
              <a:srgbClr val="0000FF"/>
            </a:solidFill>
          </p:grpSpPr>
          <p:sp>
            <p:nvSpPr>
              <p:cNvPr id="110" name="Freeform: Shape 109">
                <a:extLst>
                  <a:ext uri="{FF2B5EF4-FFF2-40B4-BE49-F238E27FC236}">
                    <a16:creationId xmlns:a16="http://schemas.microsoft.com/office/drawing/2014/main" id="{BF281EB4-4ACA-0C72-A053-ED6AB651399F}"/>
                  </a:ext>
                </a:extLst>
              </p:cNvPr>
              <p:cNvSpPr/>
              <p:nvPr/>
            </p:nvSpPr>
            <p:spPr>
              <a:xfrm>
                <a:off x="5953481" y="3254665"/>
                <a:ext cx="487819" cy="487817"/>
              </a:xfrm>
              <a:custGeom>
                <a:avLst/>
                <a:gdLst>
                  <a:gd name="connsiteX0" fmla="*/ 243909 w 487818"/>
                  <a:gd name="connsiteY0" fmla="*/ 451679 h 487818"/>
                  <a:gd name="connsiteX1" fmla="*/ 36139 w 487818"/>
                  <a:gd name="connsiteY1" fmla="*/ 243909 h 487818"/>
                  <a:gd name="connsiteX2" fmla="*/ 243909 w 487818"/>
                  <a:gd name="connsiteY2" fmla="*/ 36139 h 487818"/>
                  <a:gd name="connsiteX3" fmla="*/ 451679 w 487818"/>
                  <a:gd name="connsiteY3" fmla="*/ 243909 h 487818"/>
                  <a:gd name="connsiteX4" fmla="*/ 243909 w 487818"/>
                  <a:gd name="connsiteY4" fmla="*/ 451679 h 487818"/>
                  <a:gd name="connsiteX5" fmla="*/ 243909 w 487818"/>
                  <a:gd name="connsiteY5" fmla="*/ 451679 h 487818"/>
                  <a:gd name="connsiteX6" fmla="*/ 243909 w 487818"/>
                  <a:gd name="connsiteY6" fmla="*/ 0 h 487818"/>
                  <a:gd name="connsiteX7" fmla="*/ 0 w 487818"/>
                  <a:gd name="connsiteY7" fmla="*/ 243909 h 487818"/>
                  <a:gd name="connsiteX8" fmla="*/ 243909 w 487818"/>
                  <a:gd name="connsiteY8" fmla="*/ 487819 h 487818"/>
                  <a:gd name="connsiteX9" fmla="*/ 487818 w 487818"/>
                  <a:gd name="connsiteY9" fmla="*/ 243909 h 487818"/>
                  <a:gd name="connsiteX10" fmla="*/ 243909 w 487818"/>
                  <a:gd name="connsiteY10" fmla="*/ 0 h 487818"/>
                  <a:gd name="connsiteX11" fmla="*/ 243909 w 487818"/>
                  <a:gd name="connsiteY11" fmla="*/ 0 h 487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87818" h="487818">
                    <a:moveTo>
                      <a:pt x="243909" y="451679"/>
                    </a:moveTo>
                    <a:cubicBezTo>
                      <a:pt x="129327" y="451679"/>
                      <a:pt x="36139" y="358491"/>
                      <a:pt x="36139" y="243909"/>
                    </a:cubicBezTo>
                    <a:cubicBezTo>
                      <a:pt x="36139" y="129328"/>
                      <a:pt x="129327" y="36139"/>
                      <a:pt x="243909" y="36139"/>
                    </a:cubicBezTo>
                    <a:cubicBezTo>
                      <a:pt x="358491" y="36139"/>
                      <a:pt x="451679" y="129328"/>
                      <a:pt x="451679" y="243909"/>
                    </a:cubicBezTo>
                    <a:cubicBezTo>
                      <a:pt x="451619" y="358491"/>
                      <a:pt x="358491" y="451679"/>
                      <a:pt x="243909" y="451679"/>
                    </a:cubicBezTo>
                    <a:lnTo>
                      <a:pt x="243909" y="451679"/>
                    </a:lnTo>
                    <a:close/>
                    <a:moveTo>
                      <a:pt x="243909" y="0"/>
                    </a:moveTo>
                    <a:cubicBezTo>
                      <a:pt x="109384" y="0"/>
                      <a:pt x="0" y="109445"/>
                      <a:pt x="0" y="243909"/>
                    </a:cubicBezTo>
                    <a:cubicBezTo>
                      <a:pt x="0" y="378374"/>
                      <a:pt x="109445" y="487819"/>
                      <a:pt x="243909" y="487819"/>
                    </a:cubicBezTo>
                    <a:cubicBezTo>
                      <a:pt x="378434" y="487819"/>
                      <a:pt x="487818" y="378374"/>
                      <a:pt x="487818" y="243909"/>
                    </a:cubicBezTo>
                    <a:cubicBezTo>
                      <a:pt x="487818" y="109445"/>
                      <a:pt x="378374" y="0"/>
                      <a:pt x="243909" y="0"/>
                    </a:cubicBezTo>
                    <a:lnTo>
                      <a:pt x="243909" y="0"/>
                    </a:lnTo>
                    <a:close/>
                  </a:path>
                </a:pathLst>
              </a:custGeom>
              <a:grpFill/>
              <a:ln w="603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1" name="Freeform: Shape 110">
                <a:extLst>
                  <a:ext uri="{FF2B5EF4-FFF2-40B4-BE49-F238E27FC236}">
                    <a16:creationId xmlns:a16="http://schemas.microsoft.com/office/drawing/2014/main" id="{467575E4-AEF1-4FB7-3E1F-F12C8419A1E9}"/>
                  </a:ext>
                </a:extLst>
              </p:cNvPr>
              <p:cNvSpPr/>
              <p:nvPr/>
            </p:nvSpPr>
            <p:spPr>
              <a:xfrm>
                <a:off x="6185424" y="3302713"/>
                <a:ext cx="23931" cy="47863"/>
              </a:xfrm>
              <a:custGeom>
                <a:avLst/>
                <a:gdLst>
                  <a:gd name="connsiteX0" fmla="*/ 11966 w 23931"/>
                  <a:gd name="connsiteY0" fmla="*/ 47863 h 47863"/>
                  <a:gd name="connsiteX1" fmla="*/ 23932 w 23931"/>
                  <a:gd name="connsiteY1" fmla="*/ 35897 h 47863"/>
                  <a:gd name="connsiteX2" fmla="*/ 23932 w 23931"/>
                  <a:gd name="connsiteY2" fmla="*/ 11966 h 47863"/>
                  <a:gd name="connsiteX3" fmla="*/ 11966 w 23931"/>
                  <a:gd name="connsiteY3" fmla="*/ 0 h 47863"/>
                  <a:gd name="connsiteX4" fmla="*/ 1 w 23931"/>
                  <a:gd name="connsiteY4" fmla="*/ 11966 h 47863"/>
                  <a:gd name="connsiteX5" fmla="*/ 1 w 23931"/>
                  <a:gd name="connsiteY5" fmla="*/ 35897 h 47863"/>
                  <a:gd name="connsiteX6" fmla="*/ 11966 w 23931"/>
                  <a:gd name="connsiteY6" fmla="*/ 47863 h 47863"/>
                  <a:gd name="connsiteX7" fmla="*/ 11966 w 23931"/>
                  <a:gd name="connsiteY7" fmla="*/ 47863 h 47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931" h="47863">
                    <a:moveTo>
                      <a:pt x="11966" y="47863"/>
                    </a:moveTo>
                    <a:cubicBezTo>
                      <a:pt x="18554" y="47863"/>
                      <a:pt x="23932" y="42485"/>
                      <a:pt x="23932" y="35897"/>
                    </a:cubicBezTo>
                    <a:lnTo>
                      <a:pt x="23932" y="11966"/>
                    </a:lnTo>
                    <a:cubicBezTo>
                      <a:pt x="23932" y="5379"/>
                      <a:pt x="18554" y="0"/>
                      <a:pt x="11966" y="0"/>
                    </a:cubicBezTo>
                    <a:cubicBezTo>
                      <a:pt x="5379" y="0"/>
                      <a:pt x="1" y="5379"/>
                      <a:pt x="1" y="11966"/>
                    </a:cubicBezTo>
                    <a:lnTo>
                      <a:pt x="1" y="35897"/>
                    </a:lnTo>
                    <a:cubicBezTo>
                      <a:pt x="-60" y="42485"/>
                      <a:pt x="5319" y="47863"/>
                      <a:pt x="11966" y="47863"/>
                    </a:cubicBezTo>
                    <a:lnTo>
                      <a:pt x="11966" y="47863"/>
                    </a:lnTo>
                    <a:close/>
                  </a:path>
                </a:pathLst>
              </a:custGeom>
              <a:grpFill/>
              <a:ln w="603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2" name="Freeform: Shape 111">
                <a:extLst>
                  <a:ext uri="{FF2B5EF4-FFF2-40B4-BE49-F238E27FC236}">
                    <a16:creationId xmlns:a16="http://schemas.microsoft.com/office/drawing/2014/main" id="{23F29375-F342-AE2C-61FD-AE7B39B48C68}"/>
                  </a:ext>
                </a:extLst>
              </p:cNvPr>
              <p:cNvSpPr/>
              <p:nvPr/>
            </p:nvSpPr>
            <p:spPr>
              <a:xfrm>
                <a:off x="6185425" y="3643864"/>
                <a:ext cx="23931" cy="47863"/>
              </a:xfrm>
              <a:custGeom>
                <a:avLst/>
                <a:gdLst>
                  <a:gd name="connsiteX0" fmla="*/ 11966 w 23931"/>
                  <a:gd name="connsiteY0" fmla="*/ 0 h 47863"/>
                  <a:gd name="connsiteX1" fmla="*/ 0 w 23931"/>
                  <a:gd name="connsiteY1" fmla="*/ 11966 h 47863"/>
                  <a:gd name="connsiteX2" fmla="*/ 0 w 23931"/>
                  <a:gd name="connsiteY2" fmla="*/ 35897 h 47863"/>
                  <a:gd name="connsiteX3" fmla="*/ 11966 w 23931"/>
                  <a:gd name="connsiteY3" fmla="*/ 47863 h 47863"/>
                  <a:gd name="connsiteX4" fmla="*/ 23931 w 23931"/>
                  <a:gd name="connsiteY4" fmla="*/ 35897 h 47863"/>
                  <a:gd name="connsiteX5" fmla="*/ 23931 w 23931"/>
                  <a:gd name="connsiteY5" fmla="*/ 11966 h 47863"/>
                  <a:gd name="connsiteX6" fmla="*/ 11966 w 23931"/>
                  <a:gd name="connsiteY6" fmla="*/ 0 h 47863"/>
                  <a:gd name="connsiteX7" fmla="*/ 11966 w 23931"/>
                  <a:gd name="connsiteY7" fmla="*/ 0 h 47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931" h="47863">
                    <a:moveTo>
                      <a:pt x="11966" y="0"/>
                    </a:moveTo>
                    <a:cubicBezTo>
                      <a:pt x="5378" y="0"/>
                      <a:pt x="0" y="5379"/>
                      <a:pt x="0" y="11966"/>
                    </a:cubicBezTo>
                    <a:lnTo>
                      <a:pt x="0" y="35897"/>
                    </a:lnTo>
                    <a:cubicBezTo>
                      <a:pt x="0" y="42485"/>
                      <a:pt x="5378" y="47863"/>
                      <a:pt x="11966" y="47863"/>
                    </a:cubicBezTo>
                    <a:cubicBezTo>
                      <a:pt x="18553" y="47863"/>
                      <a:pt x="23931" y="42485"/>
                      <a:pt x="23931" y="35897"/>
                    </a:cubicBezTo>
                    <a:lnTo>
                      <a:pt x="23931" y="11966"/>
                    </a:lnTo>
                    <a:cubicBezTo>
                      <a:pt x="23931" y="5379"/>
                      <a:pt x="18553" y="0"/>
                      <a:pt x="11966" y="0"/>
                    </a:cubicBezTo>
                    <a:lnTo>
                      <a:pt x="11966" y="0"/>
                    </a:lnTo>
                    <a:close/>
                  </a:path>
                </a:pathLst>
              </a:custGeom>
              <a:grpFill/>
              <a:ln w="603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3" name="Freeform: Shape 112">
                <a:extLst>
                  <a:ext uri="{FF2B5EF4-FFF2-40B4-BE49-F238E27FC236}">
                    <a16:creationId xmlns:a16="http://schemas.microsoft.com/office/drawing/2014/main" id="{DE493283-FE80-A19B-AF9B-7C4165CA0DCA}"/>
                  </a:ext>
                </a:extLst>
              </p:cNvPr>
              <p:cNvSpPr/>
              <p:nvPr/>
            </p:nvSpPr>
            <p:spPr>
              <a:xfrm>
                <a:off x="6002859" y="3485226"/>
                <a:ext cx="47864" cy="23931"/>
              </a:xfrm>
              <a:custGeom>
                <a:avLst/>
                <a:gdLst>
                  <a:gd name="connsiteX0" fmla="*/ 35897 w 47863"/>
                  <a:gd name="connsiteY0" fmla="*/ 0 h 23931"/>
                  <a:gd name="connsiteX1" fmla="*/ 11966 w 47863"/>
                  <a:gd name="connsiteY1" fmla="*/ 0 h 23931"/>
                  <a:gd name="connsiteX2" fmla="*/ 0 w 47863"/>
                  <a:gd name="connsiteY2" fmla="*/ 11966 h 23931"/>
                  <a:gd name="connsiteX3" fmla="*/ 11966 w 47863"/>
                  <a:gd name="connsiteY3" fmla="*/ 23932 h 23931"/>
                  <a:gd name="connsiteX4" fmla="*/ 35897 w 47863"/>
                  <a:gd name="connsiteY4" fmla="*/ 23932 h 23931"/>
                  <a:gd name="connsiteX5" fmla="*/ 47863 w 47863"/>
                  <a:gd name="connsiteY5" fmla="*/ 11966 h 23931"/>
                  <a:gd name="connsiteX6" fmla="*/ 35897 w 47863"/>
                  <a:gd name="connsiteY6" fmla="*/ 0 h 23931"/>
                  <a:gd name="connsiteX7" fmla="*/ 35897 w 47863"/>
                  <a:gd name="connsiteY7" fmla="*/ 0 h 239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7863" h="23931">
                    <a:moveTo>
                      <a:pt x="35897" y="0"/>
                    </a:moveTo>
                    <a:lnTo>
                      <a:pt x="11966" y="0"/>
                    </a:lnTo>
                    <a:cubicBezTo>
                      <a:pt x="5379" y="0"/>
                      <a:pt x="0" y="5379"/>
                      <a:pt x="0" y="11966"/>
                    </a:cubicBezTo>
                    <a:cubicBezTo>
                      <a:pt x="0" y="18553"/>
                      <a:pt x="5379" y="23932"/>
                      <a:pt x="11966" y="23932"/>
                    </a:cubicBezTo>
                    <a:lnTo>
                      <a:pt x="35897" y="23932"/>
                    </a:lnTo>
                    <a:cubicBezTo>
                      <a:pt x="42545" y="23932"/>
                      <a:pt x="47863" y="18553"/>
                      <a:pt x="47863" y="11966"/>
                    </a:cubicBezTo>
                    <a:cubicBezTo>
                      <a:pt x="47863" y="5379"/>
                      <a:pt x="42485" y="0"/>
                      <a:pt x="35897" y="0"/>
                    </a:cubicBezTo>
                    <a:lnTo>
                      <a:pt x="35897" y="0"/>
                    </a:lnTo>
                    <a:close/>
                  </a:path>
                </a:pathLst>
              </a:custGeom>
              <a:grpFill/>
              <a:ln w="603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id="{729156FF-20FD-0524-04EA-B6BFF02A459F}"/>
                  </a:ext>
                </a:extLst>
              </p:cNvPr>
              <p:cNvSpPr/>
              <p:nvPr/>
            </p:nvSpPr>
            <p:spPr>
              <a:xfrm>
                <a:off x="6344063" y="3485226"/>
                <a:ext cx="47864" cy="23931"/>
              </a:xfrm>
              <a:custGeom>
                <a:avLst/>
                <a:gdLst>
                  <a:gd name="connsiteX0" fmla="*/ 35897 w 47863"/>
                  <a:gd name="connsiteY0" fmla="*/ 0 h 23931"/>
                  <a:gd name="connsiteX1" fmla="*/ 11966 w 47863"/>
                  <a:gd name="connsiteY1" fmla="*/ 0 h 23931"/>
                  <a:gd name="connsiteX2" fmla="*/ 0 w 47863"/>
                  <a:gd name="connsiteY2" fmla="*/ 11966 h 23931"/>
                  <a:gd name="connsiteX3" fmla="*/ 11966 w 47863"/>
                  <a:gd name="connsiteY3" fmla="*/ 23932 h 23931"/>
                  <a:gd name="connsiteX4" fmla="*/ 35897 w 47863"/>
                  <a:gd name="connsiteY4" fmla="*/ 23932 h 23931"/>
                  <a:gd name="connsiteX5" fmla="*/ 47863 w 47863"/>
                  <a:gd name="connsiteY5" fmla="*/ 11966 h 23931"/>
                  <a:gd name="connsiteX6" fmla="*/ 35897 w 47863"/>
                  <a:gd name="connsiteY6" fmla="*/ 0 h 23931"/>
                  <a:gd name="connsiteX7" fmla="*/ 35897 w 47863"/>
                  <a:gd name="connsiteY7" fmla="*/ 0 h 239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7863" h="23931">
                    <a:moveTo>
                      <a:pt x="35897" y="0"/>
                    </a:moveTo>
                    <a:lnTo>
                      <a:pt x="11966" y="0"/>
                    </a:lnTo>
                    <a:cubicBezTo>
                      <a:pt x="5318" y="0"/>
                      <a:pt x="0" y="5379"/>
                      <a:pt x="0" y="11966"/>
                    </a:cubicBezTo>
                    <a:cubicBezTo>
                      <a:pt x="0" y="18553"/>
                      <a:pt x="5378" y="23932"/>
                      <a:pt x="11966" y="23932"/>
                    </a:cubicBezTo>
                    <a:lnTo>
                      <a:pt x="35897" y="23932"/>
                    </a:lnTo>
                    <a:cubicBezTo>
                      <a:pt x="42484" y="23932"/>
                      <a:pt x="47863" y="18553"/>
                      <a:pt x="47863" y="11966"/>
                    </a:cubicBezTo>
                    <a:cubicBezTo>
                      <a:pt x="47863" y="5379"/>
                      <a:pt x="42484" y="0"/>
                      <a:pt x="35897" y="0"/>
                    </a:cubicBezTo>
                    <a:lnTo>
                      <a:pt x="35897" y="0"/>
                    </a:lnTo>
                    <a:close/>
                  </a:path>
                </a:pathLst>
              </a:custGeom>
              <a:grpFill/>
              <a:ln w="603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id="{72F472F4-418F-D8FC-37AB-7576C15D3A3E}"/>
                  </a:ext>
                </a:extLst>
              </p:cNvPr>
              <p:cNvSpPr/>
              <p:nvPr/>
            </p:nvSpPr>
            <p:spPr>
              <a:xfrm>
                <a:off x="6066938" y="3383517"/>
                <a:ext cx="158002" cy="224375"/>
              </a:xfrm>
              <a:custGeom>
                <a:avLst/>
                <a:gdLst>
                  <a:gd name="connsiteX0" fmla="*/ 142409 w 158002"/>
                  <a:gd name="connsiteY0" fmla="*/ 88535 h 224375"/>
                  <a:gd name="connsiteX1" fmla="*/ 142409 w 158002"/>
                  <a:gd name="connsiteY1" fmla="*/ 11966 h 224375"/>
                  <a:gd name="connsiteX2" fmla="*/ 130443 w 158002"/>
                  <a:gd name="connsiteY2" fmla="*/ 0 h 224375"/>
                  <a:gd name="connsiteX3" fmla="*/ 118478 w 158002"/>
                  <a:gd name="connsiteY3" fmla="*/ 11966 h 224375"/>
                  <a:gd name="connsiteX4" fmla="*/ 118478 w 158002"/>
                  <a:gd name="connsiteY4" fmla="*/ 88716 h 224375"/>
                  <a:gd name="connsiteX5" fmla="*/ 105605 w 158002"/>
                  <a:gd name="connsiteY5" fmla="*/ 124432 h 224375"/>
                  <a:gd name="connsiteX6" fmla="*/ 4621 w 158002"/>
                  <a:gd name="connsiteY6" fmla="*/ 202935 h 224375"/>
                  <a:gd name="connsiteX7" fmla="*/ 2506 w 158002"/>
                  <a:gd name="connsiteY7" fmla="*/ 219736 h 224375"/>
                  <a:gd name="connsiteX8" fmla="*/ 19306 w 158002"/>
                  <a:gd name="connsiteY8" fmla="*/ 221851 h 224375"/>
                  <a:gd name="connsiteX9" fmla="*/ 124641 w 158002"/>
                  <a:gd name="connsiteY9" fmla="*/ 140024 h 224375"/>
                  <a:gd name="connsiteX10" fmla="*/ 142409 w 158002"/>
                  <a:gd name="connsiteY10" fmla="*/ 88535 h 224375"/>
                  <a:gd name="connsiteX11" fmla="*/ 142409 w 158002"/>
                  <a:gd name="connsiteY11" fmla="*/ 88535 h 224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58002" h="224375">
                    <a:moveTo>
                      <a:pt x="142409" y="88535"/>
                    </a:moveTo>
                    <a:lnTo>
                      <a:pt x="142409" y="11966"/>
                    </a:lnTo>
                    <a:cubicBezTo>
                      <a:pt x="142409" y="5379"/>
                      <a:pt x="137031" y="0"/>
                      <a:pt x="130443" y="0"/>
                    </a:cubicBezTo>
                    <a:cubicBezTo>
                      <a:pt x="123856" y="0"/>
                      <a:pt x="118478" y="5379"/>
                      <a:pt x="118478" y="11966"/>
                    </a:cubicBezTo>
                    <a:lnTo>
                      <a:pt x="118478" y="88716"/>
                    </a:lnTo>
                    <a:cubicBezTo>
                      <a:pt x="105424" y="95183"/>
                      <a:pt x="99380" y="110654"/>
                      <a:pt x="105605" y="124432"/>
                    </a:cubicBezTo>
                    <a:lnTo>
                      <a:pt x="4621" y="202935"/>
                    </a:lnTo>
                    <a:cubicBezTo>
                      <a:pt x="-576" y="206984"/>
                      <a:pt x="-1544" y="214539"/>
                      <a:pt x="2506" y="219736"/>
                    </a:cubicBezTo>
                    <a:cubicBezTo>
                      <a:pt x="6555" y="224994"/>
                      <a:pt x="14109" y="225900"/>
                      <a:pt x="19306" y="221851"/>
                    </a:cubicBezTo>
                    <a:lnTo>
                      <a:pt x="124641" y="140024"/>
                    </a:lnTo>
                    <a:cubicBezTo>
                      <a:pt x="156248" y="146974"/>
                      <a:pt x="171719" y="102676"/>
                      <a:pt x="142409" y="88535"/>
                    </a:cubicBezTo>
                    <a:lnTo>
                      <a:pt x="142409" y="88535"/>
                    </a:lnTo>
                    <a:close/>
                  </a:path>
                </a:pathLst>
              </a:custGeom>
              <a:grpFill/>
              <a:ln w="603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3934CBC-3613-04CB-0EB0-2CD2EF82717B}"/>
              </a:ext>
            </a:extLst>
          </p:cNvPr>
          <p:cNvGrpSpPr/>
          <p:nvPr/>
        </p:nvGrpSpPr>
        <p:grpSpPr>
          <a:xfrm rot="10800000">
            <a:off x="8617593" y="1723633"/>
            <a:ext cx="3410731" cy="3410731"/>
            <a:chOff x="8617593" y="1723633"/>
            <a:chExt cx="3410731" cy="3410731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F4BC58F6-7199-8266-5E9D-2BCD52AB169D}"/>
                </a:ext>
              </a:extLst>
            </p:cNvPr>
            <p:cNvGrpSpPr/>
            <p:nvPr/>
          </p:nvGrpSpPr>
          <p:grpSpPr>
            <a:xfrm>
              <a:off x="8617593" y="1723633"/>
              <a:ext cx="3410731" cy="3410731"/>
              <a:chOff x="8617593" y="1723633"/>
              <a:chExt cx="3410731" cy="3410731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297F1381-F096-DC44-E6D5-B84AC2ADC4A7}"/>
                  </a:ext>
                </a:extLst>
              </p:cNvPr>
              <p:cNvGrpSpPr/>
              <p:nvPr userDrawn="1"/>
            </p:nvGrpSpPr>
            <p:grpSpPr>
              <a:xfrm>
                <a:off x="8617593" y="1723633"/>
                <a:ext cx="3410731" cy="3410731"/>
                <a:chOff x="4325112" y="2139696"/>
                <a:chExt cx="2962656" cy="2962656"/>
              </a:xfrm>
            </p:grpSpPr>
            <p:sp>
              <p:nvSpPr>
                <p:cNvPr id="31" name="Oval 30">
                  <a:extLst>
                    <a:ext uri="{FF2B5EF4-FFF2-40B4-BE49-F238E27FC236}">
                      <a16:creationId xmlns:a16="http://schemas.microsoft.com/office/drawing/2014/main" id="{7B03A256-CA93-DE96-59A3-C8673E907627}"/>
                    </a:ext>
                  </a:extLst>
                </p:cNvPr>
                <p:cNvSpPr/>
                <p:nvPr userDrawn="1"/>
              </p:nvSpPr>
              <p:spPr>
                <a:xfrm>
                  <a:off x="4325112" y="2139696"/>
                  <a:ext cx="2962656" cy="2962656"/>
                </a:xfrm>
                <a:prstGeom prst="ellipse">
                  <a:avLst/>
                </a:prstGeom>
                <a:solidFill>
                  <a:srgbClr val="00A5CF">
                    <a:alpha val="20000"/>
                  </a:srgbClr>
                </a:solidFill>
                <a:ln w="19050">
                  <a:noFill/>
                  <a:prstDash val="sysDash"/>
                </a:ln>
                <a:effectLst>
                  <a:outerShdw blurRad="63500" sx="101000" sy="101000" algn="ctr" rotWithShape="0">
                    <a:prstClr val="black">
                      <a:alpha val="42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5E143945-2BB2-0C5E-CFB6-7C32FA4B807D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>
                  <a:off x="4999253" y="2398015"/>
                  <a:ext cx="1614373" cy="2446018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B608EDA9-9373-3295-240F-BBDF84A7671A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flipH="1">
                  <a:off x="4999253" y="2398015"/>
                  <a:ext cx="1614373" cy="2446018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C137B586-CA14-4A28-E800-6E220D0EFC4F}"/>
                    </a:ext>
                  </a:extLst>
                </p:cNvPr>
                <p:cNvCxnSpPr>
                  <a:cxnSpLocks/>
                  <a:stCxn id="31" idx="2"/>
                  <a:endCxn id="31" idx="6"/>
                </p:cNvCxnSpPr>
                <p:nvPr userDrawn="1"/>
              </p:nvCxnSpPr>
              <p:spPr>
                <a:xfrm>
                  <a:off x="4325112" y="3621024"/>
                  <a:ext cx="2962656" cy="0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BB593FE3-71F2-A2F5-59B2-E3C01F4061D8}"/>
                  </a:ext>
                </a:extLst>
              </p:cNvPr>
              <p:cNvGrpSpPr/>
              <p:nvPr/>
            </p:nvGrpSpPr>
            <p:grpSpPr>
              <a:xfrm>
                <a:off x="9070567" y="1950363"/>
                <a:ext cx="2607404" cy="2880593"/>
                <a:chOff x="9070567" y="1950363"/>
                <a:chExt cx="2607404" cy="2880593"/>
              </a:xfrm>
            </p:grpSpPr>
            <p:pic>
              <p:nvPicPr>
                <p:cNvPr id="22" name="Picture 21">
                  <a:hlinkClick r:id="rId2" action="ppaction://hlinksldjump"/>
                  <a:extLst>
                    <a:ext uri="{FF2B5EF4-FFF2-40B4-BE49-F238E27FC236}">
                      <a16:creationId xmlns:a16="http://schemas.microsoft.com/office/drawing/2014/main" id="{4717525B-0569-D6E8-6CEC-8CA19E15612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070567" y="3778483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23" name="Picture 22">
                  <a:extLst>
                    <a:ext uri="{FF2B5EF4-FFF2-40B4-BE49-F238E27FC236}">
                      <a16:creationId xmlns:a16="http://schemas.microsoft.com/office/drawing/2014/main" id="{7A0F5228-7D08-8C41-D643-CF7193422EE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47269" y="3704417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28" name="Picture 27">
                  <a:hlinkClick r:id="rId5" action="ppaction://hlinksldjump"/>
                  <a:extLst>
                    <a:ext uri="{FF2B5EF4-FFF2-40B4-BE49-F238E27FC236}">
                      <a16:creationId xmlns:a16="http://schemas.microsoft.com/office/drawing/2014/main" id="{C1CA9185-6332-F5FF-B15A-BD780AED693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097294" y="4402385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29" name="Picture 28">
                  <a:hlinkClick r:id="rId7" action="ppaction://hlinksldjump"/>
                  <a:extLst>
                    <a:ext uri="{FF2B5EF4-FFF2-40B4-BE49-F238E27FC236}">
                      <a16:creationId xmlns:a16="http://schemas.microsoft.com/office/drawing/2014/main" id="{267A0EFA-2454-B7D2-0156-F9D149F8AC7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2733" y="2593008"/>
                  <a:ext cx="495238" cy="485714"/>
                </a:xfrm>
                <a:prstGeom prst="rect">
                  <a:avLst/>
                </a:prstGeom>
              </p:spPr>
            </p:pic>
            <p:pic>
              <p:nvPicPr>
                <p:cNvPr id="30" name="Picture 29">
                  <a:hlinkClick r:id="rId9" action="ppaction://hlinksldjump"/>
                  <a:extLst>
                    <a:ext uri="{FF2B5EF4-FFF2-40B4-BE49-F238E27FC236}">
                      <a16:creationId xmlns:a16="http://schemas.microsoft.com/office/drawing/2014/main" id="{DCC082F6-85D6-A3BF-49E7-073F42D810D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101336" y="1950363"/>
                  <a:ext cx="428571" cy="428571"/>
                </a:xfrm>
                <a:prstGeom prst="rect">
                  <a:avLst/>
                </a:prstGeom>
              </p:spPr>
            </p:pic>
          </p:grpSp>
        </p:grpSp>
        <p:pic>
          <p:nvPicPr>
            <p:cNvPr id="16" name="Picture 15">
              <a:hlinkClick r:id="rId11" action="ppaction://hlinksldjump"/>
              <a:extLst>
                <a:ext uri="{FF2B5EF4-FFF2-40B4-BE49-F238E27FC236}">
                  <a16:creationId xmlns:a16="http://schemas.microsoft.com/office/drawing/2014/main" id="{B8FE36B9-B4E1-0567-DFE9-01DA286969C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70566" y="2603005"/>
              <a:ext cx="428571" cy="428571"/>
            </a:xfrm>
            <a:prstGeom prst="rect">
              <a:avLst/>
            </a:prstGeom>
          </p:spPr>
        </p:pic>
      </p:grp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5C0E63F9-C6C2-F9DE-5EF3-768D5E6EA6C1}"/>
              </a:ext>
            </a:extLst>
          </p:cNvPr>
          <p:cNvSpPr/>
          <p:nvPr/>
        </p:nvSpPr>
        <p:spPr>
          <a:xfrm rot="6772219">
            <a:off x="8444780" y="1830630"/>
            <a:ext cx="1994999" cy="2090089"/>
          </a:xfrm>
          <a:custGeom>
            <a:avLst/>
            <a:gdLst>
              <a:gd name="connsiteX0" fmla="*/ 0 w 2061914"/>
              <a:gd name="connsiteY0" fmla="*/ 1802132 h 2160193"/>
              <a:gd name="connsiteX1" fmla="*/ 1213656 w 2061914"/>
              <a:gd name="connsiteY1" fmla="*/ 0 h 2160193"/>
              <a:gd name="connsiteX2" fmla="*/ 2061914 w 2061914"/>
              <a:gd name="connsiteY2" fmla="*/ 2011012 h 2160193"/>
              <a:gd name="connsiteX3" fmla="*/ 1943390 w 2061914"/>
              <a:gd name="connsiteY3" fmla="*/ 2054392 h 2160193"/>
              <a:gd name="connsiteX4" fmla="*/ 1243585 w 2061914"/>
              <a:gd name="connsiteY4" fmla="*/ 2160193 h 2160193"/>
              <a:gd name="connsiteX5" fmla="*/ 121854 w 2061914"/>
              <a:gd name="connsiteY5" fmla="*/ 1876160 h 2160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1914" h="2160193">
                <a:moveTo>
                  <a:pt x="0" y="1802132"/>
                </a:moveTo>
                <a:lnTo>
                  <a:pt x="1213656" y="0"/>
                </a:lnTo>
                <a:lnTo>
                  <a:pt x="2061914" y="2011012"/>
                </a:lnTo>
                <a:lnTo>
                  <a:pt x="1943390" y="2054392"/>
                </a:lnTo>
                <a:cubicBezTo>
                  <a:pt x="1722322" y="2123152"/>
                  <a:pt x="1487279" y="2160193"/>
                  <a:pt x="1243585" y="2160193"/>
                </a:cubicBezTo>
                <a:cubicBezTo>
                  <a:pt x="837428" y="2160193"/>
                  <a:pt x="455303" y="2057301"/>
                  <a:pt x="121854" y="1876160"/>
                </a:cubicBezTo>
                <a:close/>
              </a:path>
            </a:pathLst>
          </a:custGeom>
          <a:solidFill>
            <a:schemeClr val="accent4"/>
          </a:solidFill>
          <a:ln w="19050">
            <a:noFill/>
            <a:prstDash val="sysDash"/>
          </a:ln>
          <a:effectLst>
            <a:outerShdw blurRad="63500" sx="101000" sy="1010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272A4132-DA24-3AD5-465F-11322AD1D328}"/>
              </a:ext>
            </a:extLst>
          </p:cNvPr>
          <p:cNvSpPr/>
          <p:nvPr/>
        </p:nvSpPr>
        <p:spPr>
          <a:xfrm>
            <a:off x="8627662" y="2015842"/>
            <a:ext cx="1692323" cy="1423746"/>
          </a:xfrm>
          <a:custGeom>
            <a:avLst/>
            <a:gdLst>
              <a:gd name="connsiteX0" fmla="*/ 767729 w 1692323"/>
              <a:gd name="connsiteY0" fmla="*/ 0 h 1423746"/>
              <a:gd name="connsiteX1" fmla="*/ 1692323 w 1692323"/>
              <a:gd name="connsiteY1" fmla="*/ 1423746 h 1423746"/>
              <a:gd name="connsiteX2" fmla="*/ 0 w 1692323"/>
              <a:gd name="connsiteY2" fmla="*/ 1423746 h 1423746"/>
              <a:gd name="connsiteX3" fmla="*/ 0 w 1692323"/>
              <a:gd name="connsiteY3" fmla="*/ 1423745 h 1423746"/>
              <a:gd name="connsiteX4" fmla="*/ 751880 w 1692323"/>
              <a:gd name="connsiteY4" fmla="*/ 9629 h 1423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2323" h="1423746">
                <a:moveTo>
                  <a:pt x="767729" y="0"/>
                </a:moveTo>
                <a:lnTo>
                  <a:pt x="1692323" y="1423746"/>
                </a:lnTo>
                <a:lnTo>
                  <a:pt x="0" y="1423746"/>
                </a:lnTo>
                <a:lnTo>
                  <a:pt x="0" y="1423745"/>
                </a:lnTo>
                <a:cubicBezTo>
                  <a:pt x="0" y="835090"/>
                  <a:pt x="298250" y="316095"/>
                  <a:pt x="751880" y="9629"/>
                </a:cubicBezTo>
                <a:close/>
              </a:path>
            </a:pathLst>
          </a:custGeom>
          <a:solidFill>
            <a:srgbClr val="0000FF"/>
          </a:solidFill>
          <a:ln w="19050">
            <a:noFill/>
            <a:prstDash val="sysDash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8402924-12DF-379D-2DA3-7EC2D8DE8D55}"/>
              </a:ext>
            </a:extLst>
          </p:cNvPr>
          <p:cNvSpPr/>
          <p:nvPr/>
        </p:nvSpPr>
        <p:spPr>
          <a:xfrm>
            <a:off x="9570282" y="2676322"/>
            <a:ext cx="1505352" cy="150535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47F45C4B-0FFB-F781-1850-4124BD1D716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9036982" y="2720717"/>
            <a:ext cx="427587" cy="427587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8FB26964-94DC-BB97-5ACC-854EE4ADCAF4}"/>
              </a:ext>
            </a:extLst>
          </p:cNvPr>
          <p:cNvSpPr txBox="1"/>
          <p:nvPr/>
        </p:nvSpPr>
        <p:spPr>
          <a:xfrm rot="17393658">
            <a:off x="7920473" y="2693239"/>
            <a:ext cx="1658421" cy="369332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تجــزیه و تحلیل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40" name="Picture 39">
            <a:hlinkClick r:id="rId14" action="ppaction://hlinksldjump"/>
            <a:extLst>
              <a:ext uri="{FF2B5EF4-FFF2-40B4-BE49-F238E27FC236}">
                <a16:creationId xmlns:a16="http://schemas.microsoft.com/office/drawing/2014/main" id="{E55167AB-D26E-3CE5-E7DC-254538DAE88F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071" y="3008280"/>
            <a:ext cx="462767" cy="462767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D0AF61D5-A93E-4117-8B99-717408861812}"/>
              </a:ext>
            </a:extLst>
          </p:cNvPr>
          <p:cNvSpPr txBox="1"/>
          <p:nvPr/>
        </p:nvSpPr>
        <p:spPr>
          <a:xfrm>
            <a:off x="9784933" y="3473401"/>
            <a:ext cx="1081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cs typeface="B Yekan" panose="00000400000000000000" pitchFamily="2" charset="-78"/>
              </a:rPr>
              <a:t>فهرست</a:t>
            </a:r>
            <a:endParaRPr lang="en-US" dirty="0">
              <a:cs typeface="B Yekan" panose="00000400000000000000" pitchFamily="2" charset="-78"/>
            </a:endParaRPr>
          </a:p>
        </p:txBody>
      </p:sp>
      <p:pic>
        <p:nvPicPr>
          <p:cNvPr id="42" name="Picture 41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D9E3DE59-EE26-1426-E73C-60BCCAAA9D28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764353" y="6445674"/>
            <a:ext cx="186619" cy="186619"/>
          </a:xfrm>
          <a:prstGeom prst="rect">
            <a:avLst/>
          </a:prstGeom>
        </p:spPr>
      </p:pic>
      <p:pic>
        <p:nvPicPr>
          <p:cNvPr id="47" name="Picture 46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CB4EEBFC-919C-6D86-A961-3734FD3B4B2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159298" y="6444019"/>
            <a:ext cx="186619" cy="186619"/>
          </a:xfrm>
          <a:prstGeom prst="rect">
            <a:avLst/>
          </a:prstGeom>
        </p:spPr>
      </p:pic>
      <p:pic>
        <p:nvPicPr>
          <p:cNvPr id="48" name="Picture 47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F7C2297-BC4F-6BB6-A291-E9416F5DF925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7617" y="6444019"/>
            <a:ext cx="186619" cy="186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4054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0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800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500"/>
                            </p:stCondLst>
                            <p:childTnLst>
                              <p:par>
                                <p:cTn id="6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43" grpId="0"/>
      <p:bldP spid="44" grpId="0"/>
      <p:bldP spid="70" grpId="0"/>
      <p:bldP spid="7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ED6B06BF-4793-D6D1-404E-49EFAC6220F4}"/>
              </a:ext>
            </a:extLst>
          </p:cNvPr>
          <p:cNvSpPr/>
          <p:nvPr/>
        </p:nvSpPr>
        <p:spPr>
          <a:xfrm>
            <a:off x="3002843" y="213434"/>
            <a:ext cx="4536093" cy="453239"/>
          </a:xfrm>
          <a:prstGeom prst="roundRect">
            <a:avLst>
              <a:gd name="adj" fmla="val 25344"/>
            </a:avLst>
          </a:prstGeom>
          <a:solidFill>
            <a:schemeClr val="bg1"/>
          </a:solidFill>
          <a:ln w="19050"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E6FBBC5-A7A6-A9BB-B810-6892C75FD108}"/>
              </a:ext>
            </a:extLst>
          </p:cNvPr>
          <p:cNvSpPr txBox="1"/>
          <p:nvPr/>
        </p:nvSpPr>
        <p:spPr>
          <a:xfrm>
            <a:off x="3163349" y="255387"/>
            <a:ext cx="42150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latin typeface="+mn-lt"/>
                <a:ea typeface="+mn-ea"/>
                <a:cs typeface="B Yekan" panose="00000400000000000000" pitchFamily="2" charset="-78"/>
              </a:rPr>
              <a:t>قالب پاورپوینت حرفه ای همبرگری | منوی چرخان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817E39-6F37-E4DA-3229-E7D33B676D1E}"/>
              </a:ext>
            </a:extLst>
          </p:cNvPr>
          <p:cNvSpPr txBox="1"/>
          <p:nvPr/>
        </p:nvSpPr>
        <p:spPr>
          <a:xfrm>
            <a:off x="10329553" y="153473"/>
            <a:ext cx="186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pc="-150" dirty="0">
                <a:solidFill>
                  <a:schemeClr val="bg1"/>
                </a:solidFill>
                <a:cs typeface="B Yekan" panose="00000400000000000000" pitchFamily="2" charset="-78"/>
              </a:rPr>
              <a:t>17   16    </a:t>
            </a:r>
            <a:r>
              <a:rPr lang="fa-IR" spc="-150" dirty="0">
                <a:solidFill>
                  <a:srgbClr val="0000FF"/>
                </a:solidFill>
                <a:cs typeface="B Yekan" panose="00000400000000000000" pitchFamily="2" charset="-78"/>
              </a:rPr>
              <a:t>15</a:t>
            </a:r>
            <a:r>
              <a:rPr lang="fa-IR" spc="-150" dirty="0">
                <a:solidFill>
                  <a:schemeClr val="bg1"/>
                </a:solidFill>
                <a:cs typeface="B Yekan" panose="00000400000000000000" pitchFamily="2" charset="-78"/>
              </a:rPr>
              <a:t>    14   13</a:t>
            </a:r>
            <a:endParaRPr lang="en-US" spc="-15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5D33882-6F97-9AE4-E9EE-D710F7B2FACE}"/>
              </a:ext>
            </a:extLst>
          </p:cNvPr>
          <p:cNvGrpSpPr/>
          <p:nvPr/>
        </p:nvGrpSpPr>
        <p:grpSpPr>
          <a:xfrm>
            <a:off x="434911" y="2085521"/>
            <a:ext cx="7562705" cy="3514424"/>
            <a:chOff x="-642669" y="2805228"/>
            <a:chExt cx="10570865" cy="4080923"/>
          </a:xfrm>
        </p:grpSpPr>
        <p:grpSp>
          <p:nvGrpSpPr>
            <p:cNvPr id="12" name="Google Shape;1313;p40">
              <a:extLst>
                <a:ext uri="{FF2B5EF4-FFF2-40B4-BE49-F238E27FC236}">
                  <a16:creationId xmlns:a16="http://schemas.microsoft.com/office/drawing/2014/main" id="{4079D530-B234-2004-CDF7-B1EEDFACC781}"/>
                </a:ext>
              </a:extLst>
            </p:cNvPr>
            <p:cNvGrpSpPr/>
            <p:nvPr/>
          </p:nvGrpSpPr>
          <p:grpSpPr>
            <a:xfrm>
              <a:off x="252329" y="2954780"/>
              <a:ext cx="9475189" cy="3143542"/>
              <a:chOff x="1693075" y="1767450"/>
              <a:chExt cx="6358500" cy="2109532"/>
            </a:xfrm>
          </p:grpSpPr>
          <p:cxnSp>
            <p:nvCxnSpPr>
              <p:cNvPr id="62" name="Google Shape;1314;p40">
                <a:extLst>
                  <a:ext uri="{FF2B5EF4-FFF2-40B4-BE49-F238E27FC236}">
                    <a16:creationId xmlns:a16="http://schemas.microsoft.com/office/drawing/2014/main" id="{6131AB01-A926-9470-4410-6407C6C1F65B}"/>
                  </a:ext>
                </a:extLst>
              </p:cNvPr>
              <p:cNvCxnSpPr/>
              <p:nvPr/>
            </p:nvCxnSpPr>
            <p:spPr>
              <a:xfrm>
                <a:off x="1693075" y="1767450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3" name="Google Shape;1315;p40">
                <a:extLst>
                  <a:ext uri="{FF2B5EF4-FFF2-40B4-BE49-F238E27FC236}">
                    <a16:creationId xmlns:a16="http://schemas.microsoft.com/office/drawing/2014/main" id="{C7583FC5-C2E7-A01E-BFA1-C2C574628543}"/>
                  </a:ext>
                </a:extLst>
              </p:cNvPr>
              <p:cNvCxnSpPr/>
              <p:nvPr/>
            </p:nvCxnSpPr>
            <p:spPr>
              <a:xfrm>
                <a:off x="1693075" y="2001843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4" name="Google Shape;1316;p40">
                <a:extLst>
                  <a:ext uri="{FF2B5EF4-FFF2-40B4-BE49-F238E27FC236}">
                    <a16:creationId xmlns:a16="http://schemas.microsoft.com/office/drawing/2014/main" id="{C5E01838-5506-7C1A-2EF3-F9D72D4A1EE5}"/>
                  </a:ext>
                </a:extLst>
              </p:cNvPr>
              <p:cNvCxnSpPr/>
              <p:nvPr/>
            </p:nvCxnSpPr>
            <p:spPr>
              <a:xfrm>
                <a:off x="1693075" y="2236235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5" name="Google Shape;1317;p40">
                <a:extLst>
                  <a:ext uri="{FF2B5EF4-FFF2-40B4-BE49-F238E27FC236}">
                    <a16:creationId xmlns:a16="http://schemas.microsoft.com/office/drawing/2014/main" id="{03ACA69D-B72C-B685-FF3D-AF4A0C1FACC9}"/>
                  </a:ext>
                </a:extLst>
              </p:cNvPr>
              <p:cNvCxnSpPr/>
              <p:nvPr/>
            </p:nvCxnSpPr>
            <p:spPr>
              <a:xfrm>
                <a:off x="1693075" y="2470628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6" name="Google Shape;1318;p40">
                <a:extLst>
                  <a:ext uri="{FF2B5EF4-FFF2-40B4-BE49-F238E27FC236}">
                    <a16:creationId xmlns:a16="http://schemas.microsoft.com/office/drawing/2014/main" id="{EBF09514-4180-2E4E-C569-3A4BFCF5E6D6}"/>
                  </a:ext>
                </a:extLst>
              </p:cNvPr>
              <p:cNvCxnSpPr/>
              <p:nvPr/>
            </p:nvCxnSpPr>
            <p:spPr>
              <a:xfrm>
                <a:off x="1693075" y="2705020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7" name="Google Shape;1319;p40">
                <a:extLst>
                  <a:ext uri="{FF2B5EF4-FFF2-40B4-BE49-F238E27FC236}">
                    <a16:creationId xmlns:a16="http://schemas.microsoft.com/office/drawing/2014/main" id="{1B25016C-7135-ECA6-95A2-71820896C7BB}"/>
                  </a:ext>
                </a:extLst>
              </p:cNvPr>
              <p:cNvCxnSpPr/>
              <p:nvPr/>
            </p:nvCxnSpPr>
            <p:spPr>
              <a:xfrm>
                <a:off x="1693075" y="2939413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8" name="Google Shape;1320;p40">
                <a:extLst>
                  <a:ext uri="{FF2B5EF4-FFF2-40B4-BE49-F238E27FC236}">
                    <a16:creationId xmlns:a16="http://schemas.microsoft.com/office/drawing/2014/main" id="{FDDC5369-3107-C42F-D9B2-942402B747ED}"/>
                  </a:ext>
                </a:extLst>
              </p:cNvPr>
              <p:cNvCxnSpPr/>
              <p:nvPr/>
            </p:nvCxnSpPr>
            <p:spPr>
              <a:xfrm>
                <a:off x="1693075" y="3173805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9" name="Google Shape;1321;p40">
                <a:extLst>
                  <a:ext uri="{FF2B5EF4-FFF2-40B4-BE49-F238E27FC236}">
                    <a16:creationId xmlns:a16="http://schemas.microsoft.com/office/drawing/2014/main" id="{D33749D1-7DE9-985F-0B5E-241A8169A8D3}"/>
                  </a:ext>
                </a:extLst>
              </p:cNvPr>
              <p:cNvCxnSpPr/>
              <p:nvPr/>
            </p:nvCxnSpPr>
            <p:spPr>
              <a:xfrm>
                <a:off x="1693075" y="3408198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0" name="Google Shape;1322;p40">
                <a:extLst>
                  <a:ext uri="{FF2B5EF4-FFF2-40B4-BE49-F238E27FC236}">
                    <a16:creationId xmlns:a16="http://schemas.microsoft.com/office/drawing/2014/main" id="{DBC701AC-FE36-2161-E70B-8BA741FA86E1}"/>
                  </a:ext>
                </a:extLst>
              </p:cNvPr>
              <p:cNvCxnSpPr/>
              <p:nvPr/>
            </p:nvCxnSpPr>
            <p:spPr>
              <a:xfrm>
                <a:off x="1693075" y="3642590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1" name="Google Shape;1323;p40">
                <a:extLst>
                  <a:ext uri="{FF2B5EF4-FFF2-40B4-BE49-F238E27FC236}">
                    <a16:creationId xmlns:a16="http://schemas.microsoft.com/office/drawing/2014/main" id="{31805C9C-1E1E-1DD0-11D3-6C7B739692D4}"/>
                  </a:ext>
                </a:extLst>
              </p:cNvPr>
              <p:cNvCxnSpPr/>
              <p:nvPr/>
            </p:nvCxnSpPr>
            <p:spPr>
              <a:xfrm>
                <a:off x="1693075" y="3876983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13" name="Google Shape;1324;p40">
              <a:extLst>
                <a:ext uri="{FF2B5EF4-FFF2-40B4-BE49-F238E27FC236}">
                  <a16:creationId xmlns:a16="http://schemas.microsoft.com/office/drawing/2014/main" id="{243A9503-CBA5-FCC7-72E7-51F4D74FA656}"/>
                </a:ext>
              </a:extLst>
            </p:cNvPr>
            <p:cNvGrpSpPr/>
            <p:nvPr/>
          </p:nvGrpSpPr>
          <p:grpSpPr>
            <a:xfrm>
              <a:off x="735030" y="3304074"/>
              <a:ext cx="8661598" cy="3143718"/>
              <a:chOff x="2017000" y="2001850"/>
              <a:chExt cx="5812525" cy="2109650"/>
            </a:xfrm>
          </p:grpSpPr>
          <p:sp>
            <p:nvSpPr>
              <p:cNvPr id="43" name="Google Shape;1325;p40">
                <a:extLst>
                  <a:ext uri="{FF2B5EF4-FFF2-40B4-BE49-F238E27FC236}">
                    <a16:creationId xmlns:a16="http://schemas.microsoft.com/office/drawing/2014/main" id="{8B122C11-25DE-E25D-B6D2-CE89725E7C2C}"/>
                  </a:ext>
                </a:extLst>
              </p:cNvPr>
              <p:cNvSpPr/>
              <p:nvPr/>
            </p:nvSpPr>
            <p:spPr>
              <a:xfrm>
                <a:off x="2017000" y="2705025"/>
                <a:ext cx="217800" cy="140640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ED966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4" name="Google Shape;1326;p40">
                <a:extLst>
                  <a:ext uri="{FF2B5EF4-FFF2-40B4-BE49-F238E27FC236}">
                    <a16:creationId xmlns:a16="http://schemas.microsoft.com/office/drawing/2014/main" id="{3C2B1515-0BE1-E9D9-F75C-7C5D673EC52F}"/>
                  </a:ext>
                </a:extLst>
              </p:cNvPr>
              <p:cNvSpPr/>
              <p:nvPr/>
            </p:nvSpPr>
            <p:spPr>
              <a:xfrm>
                <a:off x="2525611" y="2470625"/>
                <a:ext cx="217800" cy="1640700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262344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1327;p40">
                <a:extLst>
                  <a:ext uri="{FF2B5EF4-FFF2-40B4-BE49-F238E27FC236}">
                    <a16:creationId xmlns:a16="http://schemas.microsoft.com/office/drawing/2014/main" id="{01FAB30A-910C-8BCF-7F03-20DDB91B4C50}"/>
                  </a:ext>
                </a:extLst>
              </p:cNvPr>
              <p:cNvSpPr/>
              <p:nvPr/>
            </p:nvSpPr>
            <p:spPr>
              <a:xfrm>
                <a:off x="3034223" y="2704950"/>
                <a:ext cx="217800" cy="140640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ED966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1328;p40">
                <a:extLst>
                  <a:ext uri="{FF2B5EF4-FFF2-40B4-BE49-F238E27FC236}">
                    <a16:creationId xmlns:a16="http://schemas.microsoft.com/office/drawing/2014/main" id="{5A25BD3C-9389-AAC9-5435-DD4B3B37FFF6}"/>
                  </a:ext>
                </a:extLst>
              </p:cNvPr>
              <p:cNvSpPr/>
              <p:nvPr/>
            </p:nvSpPr>
            <p:spPr>
              <a:xfrm>
                <a:off x="3542834" y="2939350"/>
                <a:ext cx="217800" cy="1171800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262344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1329;p40">
                <a:extLst>
                  <a:ext uri="{FF2B5EF4-FFF2-40B4-BE49-F238E27FC236}">
                    <a16:creationId xmlns:a16="http://schemas.microsoft.com/office/drawing/2014/main" id="{93CD37C7-B5D9-244C-1C13-9E1611B9628E}"/>
                  </a:ext>
                </a:extLst>
              </p:cNvPr>
              <p:cNvSpPr/>
              <p:nvPr/>
            </p:nvSpPr>
            <p:spPr>
              <a:xfrm>
                <a:off x="4051445" y="3173800"/>
                <a:ext cx="217800" cy="93750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ED966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1330;p40">
                <a:extLst>
                  <a:ext uri="{FF2B5EF4-FFF2-40B4-BE49-F238E27FC236}">
                    <a16:creationId xmlns:a16="http://schemas.microsoft.com/office/drawing/2014/main" id="{3869E633-E955-358A-AA30-C710ACBEC72E}"/>
                  </a:ext>
                </a:extLst>
              </p:cNvPr>
              <p:cNvSpPr/>
              <p:nvPr/>
            </p:nvSpPr>
            <p:spPr>
              <a:xfrm>
                <a:off x="4560057" y="3408025"/>
                <a:ext cx="217800" cy="703200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262344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1331;p40">
                <a:extLst>
                  <a:ext uri="{FF2B5EF4-FFF2-40B4-BE49-F238E27FC236}">
                    <a16:creationId xmlns:a16="http://schemas.microsoft.com/office/drawing/2014/main" id="{83223AE0-77D2-392C-801D-6B0EDE0C5168}"/>
                  </a:ext>
                </a:extLst>
              </p:cNvPr>
              <p:cNvSpPr/>
              <p:nvPr/>
            </p:nvSpPr>
            <p:spPr>
              <a:xfrm>
                <a:off x="5068668" y="3173900"/>
                <a:ext cx="217800" cy="93750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ED966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1332;p40">
                <a:extLst>
                  <a:ext uri="{FF2B5EF4-FFF2-40B4-BE49-F238E27FC236}">
                    <a16:creationId xmlns:a16="http://schemas.microsoft.com/office/drawing/2014/main" id="{BA66B624-3A35-5A1A-F0EE-A25CF7A42241}"/>
                  </a:ext>
                </a:extLst>
              </p:cNvPr>
              <p:cNvSpPr/>
              <p:nvPr/>
            </p:nvSpPr>
            <p:spPr>
              <a:xfrm>
                <a:off x="5577280" y="2939425"/>
                <a:ext cx="217800" cy="1171800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262344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1333;p40">
                <a:extLst>
                  <a:ext uri="{FF2B5EF4-FFF2-40B4-BE49-F238E27FC236}">
                    <a16:creationId xmlns:a16="http://schemas.microsoft.com/office/drawing/2014/main" id="{E4B15BCE-870D-B8D2-69E6-0A86D6A77981}"/>
                  </a:ext>
                </a:extLst>
              </p:cNvPr>
              <p:cNvSpPr/>
              <p:nvPr/>
            </p:nvSpPr>
            <p:spPr>
              <a:xfrm>
                <a:off x="6085891" y="2705100"/>
                <a:ext cx="217800" cy="140640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ED966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1334;p40">
                <a:extLst>
                  <a:ext uri="{FF2B5EF4-FFF2-40B4-BE49-F238E27FC236}">
                    <a16:creationId xmlns:a16="http://schemas.microsoft.com/office/drawing/2014/main" id="{88CADA77-86A2-83B0-F4F2-269B35781AB6}"/>
                  </a:ext>
                </a:extLst>
              </p:cNvPr>
              <p:cNvSpPr/>
              <p:nvPr/>
            </p:nvSpPr>
            <p:spPr>
              <a:xfrm>
                <a:off x="6594502" y="2470525"/>
                <a:ext cx="217800" cy="1640700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262344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1335;p40">
                <a:extLst>
                  <a:ext uri="{FF2B5EF4-FFF2-40B4-BE49-F238E27FC236}">
                    <a16:creationId xmlns:a16="http://schemas.microsoft.com/office/drawing/2014/main" id="{4E3F7220-9C7C-228D-F69B-267881AAFA5F}"/>
                  </a:ext>
                </a:extLst>
              </p:cNvPr>
              <p:cNvSpPr/>
              <p:nvPr/>
            </p:nvSpPr>
            <p:spPr>
              <a:xfrm>
                <a:off x="7103114" y="2236500"/>
                <a:ext cx="217800" cy="187500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ED966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1336;p40">
                <a:extLst>
                  <a:ext uri="{FF2B5EF4-FFF2-40B4-BE49-F238E27FC236}">
                    <a16:creationId xmlns:a16="http://schemas.microsoft.com/office/drawing/2014/main" id="{1B0831D0-B280-2706-7CE4-D5BB1593A912}"/>
                  </a:ext>
                </a:extLst>
              </p:cNvPr>
              <p:cNvSpPr/>
              <p:nvPr/>
            </p:nvSpPr>
            <p:spPr>
              <a:xfrm>
                <a:off x="7611725" y="2001850"/>
                <a:ext cx="217800" cy="2109300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262344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4" name="Google Shape;1337;p40">
              <a:extLst>
                <a:ext uri="{FF2B5EF4-FFF2-40B4-BE49-F238E27FC236}">
                  <a16:creationId xmlns:a16="http://schemas.microsoft.com/office/drawing/2014/main" id="{1E38A472-1BC3-3BE0-7420-E08D3162539B}"/>
                </a:ext>
              </a:extLst>
            </p:cNvPr>
            <p:cNvGrpSpPr/>
            <p:nvPr/>
          </p:nvGrpSpPr>
          <p:grpSpPr>
            <a:xfrm>
              <a:off x="-642669" y="2805228"/>
              <a:ext cx="10570865" cy="4080923"/>
              <a:chOff x="1092470" y="1667090"/>
              <a:chExt cx="7093773" cy="2738579"/>
            </a:xfrm>
          </p:grpSpPr>
          <p:sp>
            <p:nvSpPr>
              <p:cNvPr id="20" name="Google Shape;1338;p40">
                <a:extLst>
                  <a:ext uri="{FF2B5EF4-FFF2-40B4-BE49-F238E27FC236}">
                    <a16:creationId xmlns:a16="http://schemas.microsoft.com/office/drawing/2014/main" id="{F332B234-9F8A-5403-D570-FE06346E27C2}"/>
                  </a:ext>
                </a:extLst>
              </p:cNvPr>
              <p:cNvSpPr txBox="1"/>
              <p:nvPr/>
            </p:nvSpPr>
            <p:spPr>
              <a:xfrm>
                <a:off x="1092470" y="3776465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100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1" name="Google Shape;1339;p40">
                <a:extLst>
                  <a:ext uri="{FF2B5EF4-FFF2-40B4-BE49-F238E27FC236}">
                    <a16:creationId xmlns:a16="http://schemas.microsoft.com/office/drawing/2014/main" id="{8443C044-2B82-A6FB-21C8-8CD884C63401}"/>
                  </a:ext>
                </a:extLst>
              </p:cNvPr>
              <p:cNvSpPr txBox="1"/>
              <p:nvPr/>
            </p:nvSpPr>
            <p:spPr>
              <a:xfrm>
                <a:off x="1092470" y="354209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200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2" name="Google Shape;1340;p40">
                <a:extLst>
                  <a:ext uri="{FF2B5EF4-FFF2-40B4-BE49-F238E27FC236}">
                    <a16:creationId xmlns:a16="http://schemas.microsoft.com/office/drawing/2014/main" id="{CEFF3BE8-5C2B-C085-7746-423EA4B18767}"/>
                  </a:ext>
                </a:extLst>
              </p:cNvPr>
              <p:cNvSpPr txBox="1"/>
              <p:nvPr/>
            </p:nvSpPr>
            <p:spPr>
              <a:xfrm>
                <a:off x="1092470" y="3307715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300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3" name="Google Shape;1341;p40">
                <a:extLst>
                  <a:ext uri="{FF2B5EF4-FFF2-40B4-BE49-F238E27FC236}">
                    <a16:creationId xmlns:a16="http://schemas.microsoft.com/office/drawing/2014/main" id="{9D96F64C-CD23-7DA9-2BB9-10156A60178A}"/>
                  </a:ext>
                </a:extLst>
              </p:cNvPr>
              <p:cNvSpPr txBox="1"/>
              <p:nvPr/>
            </p:nvSpPr>
            <p:spPr>
              <a:xfrm>
                <a:off x="1092470" y="30733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400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4" name="Google Shape;1342;p40">
                <a:extLst>
                  <a:ext uri="{FF2B5EF4-FFF2-40B4-BE49-F238E27FC236}">
                    <a16:creationId xmlns:a16="http://schemas.microsoft.com/office/drawing/2014/main" id="{A5F838EA-3584-C7E2-18EB-BB6A040FAC15}"/>
                  </a:ext>
                </a:extLst>
              </p:cNvPr>
              <p:cNvSpPr txBox="1"/>
              <p:nvPr/>
            </p:nvSpPr>
            <p:spPr>
              <a:xfrm>
                <a:off x="1092470" y="2838965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500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5" name="Google Shape;1343;p40">
                <a:extLst>
                  <a:ext uri="{FF2B5EF4-FFF2-40B4-BE49-F238E27FC236}">
                    <a16:creationId xmlns:a16="http://schemas.microsoft.com/office/drawing/2014/main" id="{9801B54A-EF34-370E-51ED-BD14AAE14C1E}"/>
                  </a:ext>
                </a:extLst>
              </p:cNvPr>
              <p:cNvSpPr txBox="1"/>
              <p:nvPr/>
            </p:nvSpPr>
            <p:spPr>
              <a:xfrm>
                <a:off x="1092470" y="260459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600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6" name="Google Shape;1344;p40">
                <a:extLst>
                  <a:ext uri="{FF2B5EF4-FFF2-40B4-BE49-F238E27FC236}">
                    <a16:creationId xmlns:a16="http://schemas.microsoft.com/office/drawing/2014/main" id="{3165FE36-EB6A-7A38-A965-56EBEA3E198B}"/>
                  </a:ext>
                </a:extLst>
              </p:cNvPr>
              <p:cNvSpPr txBox="1"/>
              <p:nvPr/>
            </p:nvSpPr>
            <p:spPr>
              <a:xfrm>
                <a:off x="1092470" y="2370215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700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7" name="Google Shape;1345;p40">
                <a:extLst>
                  <a:ext uri="{FF2B5EF4-FFF2-40B4-BE49-F238E27FC236}">
                    <a16:creationId xmlns:a16="http://schemas.microsoft.com/office/drawing/2014/main" id="{4FF9DCE9-D989-1069-DC42-FE94EA7B2BB7}"/>
                  </a:ext>
                </a:extLst>
              </p:cNvPr>
              <p:cNvSpPr txBox="1"/>
              <p:nvPr/>
            </p:nvSpPr>
            <p:spPr>
              <a:xfrm>
                <a:off x="1092470" y="21358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800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8" name="Google Shape;1346;p40">
                <a:extLst>
                  <a:ext uri="{FF2B5EF4-FFF2-40B4-BE49-F238E27FC236}">
                    <a16:creationId xmlns:a16="http://schemas.microsoft.com/office/drawing/2014/main" id="{796F168B-C141-192D-6F04-EE93B3938891}"/>
                  </a:ext>
                </a:extLst>
              </p:cNvPr>
              <p:cNvSpPr txBox="1"/>
              <p:nvPr/>
            </p:nvSpPr>
            <p:spPr>
              <a:xfrm>
                <a:off x="1092470" y="1901465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900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9" name="Google Shape;1347;p40">
                <a:extLst>
                  <a:ext uri="{FF2B5EF4-FFF2-40B4-BE49-F238E27FC236}">
                    <a16:creationId xmlns:a16="http://schemas.microsoft.com/office/drawing/2014/main" id="{F5CB1D98-2700-987E-F1D4-A4ABFE4D8F3E}"/>
                  </a:ext>
                </a:extLst>
              </p:cNvPr>
              <p:cNvSpPr txBox="1"/>
              <p:nvPr/>
            </p:nvSpPr>
            <p:spPr>
              <a:xfrm>
                <a:off x="1092470" y="166709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1000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30" name="Google Shape;1348;p40">
                <a:extLst>
                  <a:ext uri="{FF2B5EF4-FFF2-40B4-BE49-F238E27FC236}">
                    <a16:creationId xmlns:a16="http://schemas.microsoft.com/office/drawing/2014/main" id="{CFC81F79-3DCA-7023-6BB9-D80C2C7B45A6}"/>
                  </a:ext>
                </a:extLst>
              </p:cNvPr>
              <p:cNvSpPr txBox="1"/>
              <p:nvPr/>
            </p:nvSpPr>
            <p:spPr>
              <a:xfrm>
                <a:off x="1863695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200" dirty="0">
                    <a:solidFill>
                      <a:srgbClr val="0000FF"/>
                    </a:solidFill>
                    <a:latin typeface="Lalezar" panose="00000500000000000000" pitchFamily="50" charset="-78"/>
                    <a:ea typeface="Roboto"/>
                    <a:cs typeface="B Yekan" panose="00000400000000000000" pitchFamily="2" charset="-78"/>
                    <a:sym typeface="Roboto"/>
                  </a:rPr>
                  <a:t>اسفند</a:t>
                </a:r>
                <a:endParaRPr sz="1200" dirty="0">
                  <a:solidFill>
                    <a:srgbClr val="0000FF"/>
                  </a:solidFill>
                  <a:latin typeface="Lalezar" panose="00000500000000000000" pitchFamily="50" charset="-78"/>
                  <a:ea typeface="Roboto"/>
                  <a:cs typeface="B Yekan" panose="00000400000000000000" pitchFamily="2" charset="-78"/>
                  <a:sym typeface="Roboto"/>
                </a:endParaRPr>
              </a:p>
            </p:txBody>
          </p:sp>
          <p:cxnSp>
            <p:nvCxnSpPr>
              <p:cNvPr id="31" name="Google Shape;1349;p40">
                <a:extLst>
                  <a:ext uri="{FF2B5EF4-FFF2-40B4-BE49-F238E27FC236}">
                    <a16:creationId xmlns:a16="http://schemas.microsoft.com/office/drawing/2014/main" id="{88898DCC-6349-A118-CBB8-400B37EFD5D2}"/>
                  </a:ext>
                </a:extLst>
              </p:cNvPr>
              <p:cNvCxnSpPr/>
              <p:nvPr/>
            </p:nvCxnSpPr>
            <p:spPr>
              <a:xfrm>
                <a:off x="1693075" y="4106825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32" name="Google Shape;1350;p40">
                <a:extLst>
                  <a:ext uri="{FF2B5EF4-FFF2-40B4-BE49-F238E27FC236}">
                    <a16:creationId xmlns:a16="http://schemas.microsoft.com/office/drawing/2014/main" id="{EA7565B0-B353-0995-5849-6CF4B1D50CA3}"/>
                  </a:ext>
                </a:extLst>
              </p:cNvPr>
              <p:cNvSpPr txBox="1"/>
              <p:nvPr/>
            </p:nvSpPr>
            <p:spPr>
              <a:xfrm>
                <a:off x="2372306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200" dirty="0">
                    <a:solidFill>
                      <a:srgbClr val="0000FF"/>
                    </a:solidFill>
                    <a:latin typeface="Lalezar" panose="00000500000000000000" pitchFamily="50" charset="-78"/>
                    <a:ea typeface="Roboto"/>
                    <a:cs typeface="B Yekan" panose="00000400000000000000" pitchFamily="2" charset="-78"/>
                    <a:sym typeface="Roboto"/>
                  </a:rPr>
                  <a:t>بهمن</a:t>
                </a:r>
                <a:endParaRPr sz="1200" dirty="0">
                  <a:solidFill>
                    <a:srgbClr val="0000FF"/>
                  </a:solidFill>
                  <a:latin typeface="Lalezar" panose="00000500000000000000" pitchFamily="50" charset="-78"/>
                  <a:ea typeface="Roboto"/>
                  <a:cs typeface="B Yekan" panose="00000400000000000000" pitchFamily="2" charset="-78"/>
                  <a:sym typeface="Roboto"/>
                </a:endParaRPr>
              </a:p>
            </p:txBody>
          </p:sp>
          <p:sp>
            <p:nvSpPr>
              <p:cNvPr id="33" name="Google Shape;1351;p40">
                <a:extLst>
                  <a:ext uri="{FF2B5EF4-FFF2-40B4-BE49-F238E27FC236}">
                    <a16:creationId xmlns:a16="http://schemas.microsoft.com/office/drawing/2014/main" id="{621BCA3A-77BF-2D3C-1457-52337DC77438}"/>
                  </a:ext>
                </a:extLst>
              </p:cNvPr>
              <p:cNvSpPr txBox="1"/>
              <p:nvPr/>
            </p:nvSpPr>
            <p:spPr>
              <a:xfrm>
                <a:off x="2880918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200" dirty="0">
                    <a:solidFill>
                      <a:srgbClr val="0000FF"/>
                    </a:solidFill>
                    <a:latin typeface="Lalezar" panose="00000500000000000000" pitchFamily="50" charset="-78"/>
                    <a:ea typeface="Roboto"/>
                    <a:cs typeface="B Yekan" panose="00000400000000000000" pitchFamily="2" charset="-78"/>
                    <a:sym typeface="Roboto"/>
                  </a:rPr>
                  <a:t>تیر</a:t>
                </a:r>
                <a:endParaRPr sz="1200" dirty="0">
                  <a:solidFill>
                    <a:srgbClr val="0000FF"/>
                  </a:solidFill>
                  <a:latin typeface="Lalezar" panose="00000500000000000000" pitchFamily="50" charset="-78"/>
                  <a:ea typeface="Roboto"/>
                  <a:cs typeface="B Yekan" panose="00000400000000000000" pitchFamily="2" charset="-78"/>
                  <a:sym typeface="Roboto"/>
                </a:endParaRPr>
              </a:p>
            </p:txBody>
          </p:sp>
          <p:sp>
            <p:nvSpPr>
              <p:cNvPr id="34" name="Google Shape;1352;p40">
                <a:extLst>
                  <a:ext uri="{FF2B5EF4-FFF2-40B4-BE49-F238E27FC236}">
                    <a16:creationId xmlns:a16="http://schemas.microsoft.com/office/drawing/2014/main" id="{D1F86848-3120-D1D2-52F6-2FD32A424D75}"/>
                  </a:ext>
                </a:extLst>
              </p:cNvPr>
              <p:cNvSpPr txBox="1"/>
              <p:nvPr/>
            </p:nvSpPr>
            <p:spPr>
              <a:xfrm>
                <a:off x="3389529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200" dirty="0">
                    <a:solidFill>
                      <a:srgbClr val="0000FF"/>
                    </a:solidFill>
                    <a:latin typeface="Lalezar" panose="00000500000000000000" pitchFamily="50" charset="-78"/>
                    <a:ea typeface="Roboto"/>
                    <a:cs typeface="B Yekan" panose="00000400000000000000" pitchFamily="2" charset="-78"/>
                    <a:sym typeface="Roboto"/>
                  </a:rPr>
                  <a:t>آذر</a:t>
                </a:r>
                <a:endParaRPr sz="1200" dirty="0">
                  <a:solidFill>
                    <a:srgbClr val="0000FF"/>
                  </a:solidFill>
                  <a:latin typeface="Lalezar" panose="00000500000000000000" pitchFamily="50" charset="-78"/>
                  <a:ea typeface="Roboto"/>
                  <a:cs typeface="B Yekan" panose="00000400000000000000" pitchFamily="2" charset="-78"/>
                  <a:sym typeface="Roboto"/>
                </a:endParaRPr>
              </a:p>
            </p:txBody>
          </p:sp>
          <p:sp>
            <p:nvSpPr>
              <p:cNvPr id="35" name="Google Shape;1353;p40">
                <a:extLst>
                  <a:ext uri="{FF2B5EF4-FFF2-40B4-BE49-F238E27FC236}">
                    <a16:creationId xmlns:a16="http://schemas.microsoft.com/office/drawing/2014/main" id="{3690DC0C-2591-B0C5-9183-7AE3DEB02B2B}"/>
                  </a:ext>
                </a:extLst>
              </p:cNvPr>
              <p:cNvSpPr txBox="1"/>
              <p:nvPr/>
            </p:nvSpPr>
            <p:spPr>
              <a:xfrm>
                <a:off x="3898140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200" dirty="0">
                    <a:solidFill>
                      <a:srgbClr val="0000FF"/>
                    </a:solidFill>
                    <a:latin typeface="Lalezar" panose="00000500000000000000" pitchFamily="50" charset="-78"/>
                    <a:ea typeface="Roboto"/>
                    <a:cs typeface="B Yekan" panose="00000400000000000000" pitchFamily="2" charset="-78"/>
                    <a:sym typeface="Roboto"/>
                  </a:rPr>
                  <a:t>آبان</a:t>
                </a:r>
                <a:endParaRPr sz="1200" dirty="0">
                  <a:solidFill>
                    <a:srgbClr val="0000FF"/>
                  </a:solidFill>
                  <a:latin typeface="Lalezar" panose="00000500000000000000" pitchFamily="50" charset="-78"/>
                  <a:ea typeface="Roboto"/>
                  <a:cs typeface="B Yekan" panose="00000400000000000000" pitchFamily="2" charset="-78"/>
                  <a:sym typeface="Roboto"/>
                </a:endParaRPr>
              </a:p>
            </p:txBody>
          </p:sp>
          <p:sp>
            <p:nvSpPr>
              <p:cNvPr id="36" name="Google Shape;1354;p40">
                <a:extLst>
                  <a:ext uri="{FF2B5EF4-FFF2-40B4-BE49-F238E27FC236}">
                    <a16:creationId xmlns:a16="http://schemas.microsoft.com/office/drawing/2014/main" id="{9DC2F19C-881C-4059-3524-A72E8D441ABE}"/>
                  </a:ext>
                </a:extLst>
              </p:cNvPr>
              <p:cNvSpPr txBox="1"/>
              <p:nvPr/>
            </p:nvSpPr>
            <p:spPr>
              <a:xfrm>
                <a:off x="4406752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200" dirty="0">
                    <a:solidFill>
                      <a:srgbClr val="0000FF"/>
                    </a:solidFill>
                    <a:latin typeface="Lalezar" panose="00000500000000000000" pitchFamily="50" charset="-78"/>
                    <a:ea typeface="Roboto"/>
                    <a:cs typeface="B Yekan" panose="00000400000000000000" pitchFamily="2" charset="-78"/>
                    <a:sym typeface="Roboto"/>
                  </a:rPr>
                  <a:t>مهر</a:t>
                </a:r>
                <a:endParaRPr sz="1200" dirty="0">
                  <a:solidFill>
                    <a:srgbClr val="0000FF"/>
                  </a:solidFill>
                  <a:latin typeface="Lalezar" panose="00000500000000000000" pitchFamily="50" charset="-78"/>
                  <a:ea typeface="Roboto"/>
                  <a:cs typeface="B Yekan" panose="00000400000000000000" pitchFamily="2" charset="-78"/>
                  <a:sym typeface="Roboto"/>
                </a:endParaRPr>
              </a:p>
            </p:txBody>
          </p:sp>
          <p:sp>
            <p:nvSpPr>
              <p:cNvPr id="37" name="Google Shape;1355;p40">
                <a:extLst>
                  <a:ext uri="{FF2B5EF4-FFF2-40B4-BE49-F238E27FC236}">
                    <a16:creationId xmlns:a16="http://schemas.microsoft.com/office/drawing/2014/main" id="{08D315CF-8B10-692B-7047-27B353C2C1E7}"/>
                  </a:ext>
                </a:extLst>
              </p:cNvPr>
              <p:cNvSpPr txBox="1"/>
              <p:nvPr/>
            </p:nvSpPr>
            <p:spPr>
              <a:xfrm>
                <a:off x="4864413" y="4187540"/>
                <a:ext cx="661907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200" dirty="0">
                    <a:solidFill>
                      <a:srgbClr val="0000FF"/>
                    </a:solidFill>
                    <a:latin typeface="Lalezar" panose="00000500000000000000" pitchFamily="50" charset="-78"/>
                    <a:ea typeface="Roboto"/>
                    <a:cs typeface="B Yekan" panose="00000400000000000000" pitchFamily="2" charset="-78"/>
                    <a:sym typeface="Roboto"/>
                  </a:rPr>
                  <a:t>شهریور</a:t>
                </a:r>
                <a:endParaRPr sz="1200" dirty="0">
                  <a:solidFill>
                    <a:srgbClr val="0000FF"/>
                  </a:solidFill>
                  <a:latin typeface="Lalezar" panose="00000500000000000000" pitchFamily="50" charset="-78"/>
                  <a:ea typeface="Roboto"/>
                  <a:cs typeface="B Yekan" panose="00000400000000000000" pitchFamily="2" charset="-78"/>
                  <a:sym typeface="Roboto"/>
                </a:endParaRPr>
              </a:p>
            </p:txBody>
          </p:sp>
          <p:sp>
            <p:nvSpPr>
              <p:cNvPr id="38" name="Google Shape;1356;p40">
                <a:extLst>
                  <a:ext uri="{FF2B5EF4-FFF2-40B4-BE49-F238E27FC236}">
                    <a16:creationId xmlns:a16="http://schemas.microsoft.com/office/drawing/2014/main" id="{9BA09B67-E634-F82A-85FC-0DBDFBAE713A}"/>
                  </a:ext>
                </a:extLst>
              </p:cNvPr>
              <p:cNvSpPr txBox="1"/>
              <p:nvPr/>
            </p:nvSpPr>
            <p:spPr>
              <a:xfrm>
                <a:off x="5423975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200" dirty="0">
                    <a:solidFill>
                      <a:srgbClr val="0000FF"/>
                    </a:solidFill>
                    <a:latin typeface="Lalezar" panose="00000500000000000000" pitchFamily="50" charset="-78"/>
                    <a:ea typeface="Roboto"/>
                    <a:cs typeface="B Yekan" panose="00000400000000000000" pitchFamily="2" charset="-78"/>
                    <a:sym typeface="Roboto"/>
                  </a:rPr>
                  <a:t>مرداد</a:t>
                </a:r>
                <a:endParaRPr sz="1200" dirty="0">
                  <a:solidFill>
                    <a:srgbClr val="0000FF"/>
                  </a:solidFill>
                  <a:latin typeface="Lalezar" panose="00000500000000000000" pitchFamily="50" charset="-78"/>
                  <a:ea typeface="Roboto"/>
                  <a:cs typeface="B Yekan" panose="00000400000000000000" pitchFamily="2" charset="-78"/>
                  <a:sym typeface="Roboto"/>
                </a:endParaRPr>
              </a:p>
            </p:txBody>
          </p:sp>
          <p:sp>
            <p:nvSpPr>
              <p:cNvPr id="39" name="Google Shape;1357;p40">
                <a:extLst>
                  <a:ext uri="{FF2B5EF4-FFF2-40B4-BE49-F238E27FC236}">
                    <a16:creationId xmlns:a16="http://schemas.microsoft.com/office/drawing/2014/main" id="{C2D2CD4A-81C0-2D0A-9B9D-2746AC9E7F46}"/>
                  </a:ext>
                </a:extLst>
              </p:cNvPr>
              <p:cNvSpPr txBox="1"/>
              <p:nvPr/>
            </p:nvSpPr>
            <p:spPr>
              <a:xfrm>
                <a:off x="5932586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200" dirty="0">
                    <a:solidFill>
                      <a:srgbClr val="0000FF"/>
                    </a:solidFill>
                    <a:latin typeface="Lalezar" panose="00000500000000000000" pitchFamily="50" charset="-78"/>
                    <a:ea typeface="Roboto"/>
                    <a:cs typeface="B Yekan" panose="00000400000000000000" pitchFamily="2" charset="-78"/>
                    <a:sym typeface="Roboto"/>
                  </a:rPr>
                  <a:t>تیر</a:t>
                </a:r>
                <a:endParaRPr sz="1200" dirty="0">
                  <a:solidFill>
                    <a:srgbClr val="0000FF"/>
                  </a:solidFill>
                  <a:latin typeface="Lalezar" panose="00000500000000000000" pitchFamily="50" charset="-78"/>
                  <a:ea typeface="Roboto"/>
                  <a:cs typeface="B Yekan" panose="00000400000000000000" pitchFamily="2" charset="-78"/>
                  <a:sym typeface="Roboto"/>
                </a:endParaRPr>
              </a:p>
            </p:txBody>
          </p:sp>
          <p:sp>
            <p:nvSpPr>
              <p:cNvPr id="40" name="Google Shape;1358;p40">
                <a:extLst>
                  <a:ext uri="{FF2B5EF4-FFF2-40B4-BE49-F238E27FC236}">
                    <a16:creationId xmlns:a16="http://schemas.microsoft.com/office/drawing/2014/main" id="{2FA5CDE6-165C-B33C-6C3E-0BE1D84C745A}"/>
                  </a:ext>
                </a:extLst>
              </p:cNvPr>
              <p:cNvSpPr txBox="1"/>
              <p:nvPr/>
            </p:nvSpPr>
            <p:spPr>
              <a:xfrm>
                <a:off x="6432706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200" dirty="0">
                    <a:solidFill>
                      <a:srgbClr val="0000FF"/>
                    </a:solidFill>
                    <a:latin typeface="Lalezar" panose="00000500000000000000" pitchFamily="50" charset="-78"/>
                    <a:ea typeface="Roboto"/>
                    <a:cs typeface="B Yekan" panose="00000400000000000000" pitchFamily="2" charset="-78"/>
                    <a:sym typeface="Roboto"/>
                  </a:rPr>
                  <a:t>خرداد</a:t>
                </a:r>
                <a:endParaRPr sz="1200" dirty="0">
                  <a:solidFill>
                    <a:srgbClr val="0000FF"/>
                  </a:solidFill>
                  <a:latin typeface="Lalezar" panose="00000500000000000000" pitchFamily="50" charset="-78"/>
                  <a:ea typeface="Roboto"/>
                  <a:cs typeface="B Yekan" panose="00000400000000000000" pitchFamily="2" charset="-78"/>
                  <a:sym typeface="Roboto"/>
                </a:endParaRPr>
              </a:p>
            </p:txBody>
          </p:sp>
          <p:sp>
            <p:nvSpPr>
              <p:cNvPr id="41" name="Google Shape;1359;p40">
                <a:extLst>
                  <a:ext uri="{FF2B5EF4-FFF2-40B4-BE49-F238E27FC236}">
                    <a16:creationId xmlns:a16="http://schemas.microsoft.com/office/drawing/2014/main" id="{4AFDBA59-79CE-E8AC-E1D2-A6213AC59C73}"/>
                  </a:ext>
                </a:extLst>
              </p:cNvPr>
              <p:cNvSpPr txBox="1"/>
              <p:nvPr/>
            </p:nvSpPr>
            <p:spPr>
              <a:xfrm>
                <a:off x="6888731" y="4147051"/>
                <a:ext cx="722192" cy="2586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200" dirty="0">
                    <a:solidFill>
                      <a:srgbClr val="0000FF"/>
                    </a:solidFill>
                    <a:latin typeface="Lalezar" panose="00000500000000000000" pitchFamily="50" charset="-78"/>
                    <a:ea typeface="Roboto"/>
                    <a:cs typeface="B Yekan" panose="00000400000000000000" pitchFamily="2" charset="-78"/>
                    <a:sym typeface="Roboto"/>
                  </a:rPr>
                  <a:t>اردبیهشت</a:t>
                </a:r>
                <a:endParaRPr sz="1200" dirty="0">
                  <a:solidFill>
                    <a:srgbClr val="0000FF"/>
                  </a:solidFill>
                  <a:latin typeface="Lalezar" panose="00000500000000000000" pitchFamily="50" charset="-78"/>
                  <a:ea typeface="Roboto"/>
                  <a:cs typeface="B Yekan" panose="00000400000000000000" pitchFamily="2" charset="-78"/>
                  <a:sym typeface="Roboto"/>
                </a:endParaRPr>
              </a:p>
            </p:txBody>
          </p:sp>
          <p:sp>
            <p:nvSpPr>
              <p:cNvPr id="42" name="Google Shape;1360;p40">
                <a:extLst>
                  <a:ext uri="{FF2B5EF4-FFF2-40B4-BE49-F238E27FC236}">
                    <a16:creationId xmlns:a16="http://schemas.microsoft.com/office/drawing/2014/main" id="{90D9B6A9-3A64-A2CF-1305-9C1D8F3E946C}"/>
                  </a:ext>
                </a:extLst>
              </p:cNvPr>
              <p:cNvSpPr txBox="1"/>
              <p:nvPr/>
            </p:nvSpPr>
            <p:spPr>
              <a:xfrm>
                <a:off x="7517856" y="4173431"/>
                <a:ext cx="668387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200" dirty="0">
                    <a:solidFill>
                      <a:srgbClr val="0000FF"/>
                    </a:solidFill>
                    <a:latin typeface="Lalezar" panose="00000500000000000000" pitchFamily="50" charset="-78"/>
                    <a:ea typeface="Roboto"/>
                    <a:cs typeface="B Yekan" panose="00000400000000000000" pitchFamily="2" charset="-78"/>
                    <a:sym typeface="Roboto"/>
                  </a:rPr>
                  <a:t>فروردین</a:t>
                </a:r>
                <a:endParaRPr sz="1200" dirty="0">
                  <a:solidFill>
                    <a:srgbClr val="0000FF"/>
                  </a:solidFill>
                  <a:latin typeface="Lalezar" panose="00000500000000000000" pitchFamily="50" charset="-78"/>
                  <a:ea typeface="Roboto"/>
                  <a:cs typeface="B Yekan" panose="00000400000000000000" pitchFamily="2" charset="-78"/>
                  <a:sym typeface="Roboto"/>
                </a:endParaRPr>
              </a:p>
            </p:txBody>
          </p:sp>
        </p:grpSp>
        <p:sp>
          <p:nvSpPr>
            <p:cNvPr id="16" name="Google Shape;1361;p40">
              <a:extLst>
                <a:ext uri="{FF2B5EF4-FFF2-40B4-BE49-F238E27FC236}">
                  <a16:creationId xmlns:a16="http://schemas.microsoft.com/office/drawing/2014/main" id="{736EE51F-2305-EA0D-D01E-6116E58808A2}"/>
                </a:ext>
              </a:extLst>
            </p:cNvPr>
            <p:cNvSpPr/>
            <p:nvPr/>
          </p:nvSpPr>
          <p:spPr>
            <a:xfrm>
              <a:off x="886281" y="2948038"/>
              <a:ext cx="8381113" cy="3149418"/>
            </a:xfrm>
            <a:custGeom>
              <a:avLst/>
              <a:gdLst/>
              <a:ahLst/>
              <a:cxnLst/>
              <a:rect l="l" t="t" r="r" b="b"/>
              <a:pathLst>
                <a:path w="224972" h="84539" extrusionOk="0">
                  <a:moveTo>
                    <a:pt x="0" y="84539"/>
                  </a:moveTo>
                  <a:lnTo>
                    <a:pt x="20434" y="47077"/>
                  </a:lnTo>
                  <a:lnTo>
                    <a:pt x="41068" y="75524"/>
                  </a:lnTo>
                  <a:lnTo>
                    <a:pt x="61702" y="18831"/>
                  </a:lnTo>
                  <a:lnTo>
                    <a:pt x="82136" y="0"/>
                  </a:lnTo>
                  <a:lnTo>
                    <a:pt x="101568" y="65908"/>
                  </a:lnTo>
                  <a:lnTo>
                    <a:pt x="122402" y="56493"/>
                  </a:lnTo>
                  <a:lnTo>
                    <a:pt x="142636" y="75725"/>
                  </a:lnTo>
                  <a:lnTo>
                    <a:pt x="164071" y="28046"/>
                  </a:lnTo>
                  <a:lnTo>
                    <a:pt x="183103" y="56894"/>
                  </a:lnTo>
                  <a:lnTo>
                    <a:pt x="203737" y="75524"/>
                  </a:lnTo>
                  <a:lnTo>
                    <a:pt x="224972" y="28046"/>
                  </a:lnTo>
                </a:path>
              </a:pathLst>
            </a:custGeom>
            <a:noFill/>
            <a:ln w="19050" cap="flat" cmpd="sng">
              <a:solidFill>
                <a:srgbClr val="262344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9F7F03B7-4583-7AC5-CC57-504539AA626B}"/>
              </a:ext>
            </a:extLst>
          </p:cNvPr>
          <p:cNvGrpSpPr/>
          <p:nvPr/>
        </p:nvGrpSpPr>
        <p:grpSpPr>
          <a:xfrm rot="10800000">
            <a:off x="8617593" y="1723633"/>
            <a:ext cx="3410731" cy="3410731"/>
            <a:chOff x="8617593" y="1723633"/>
            <a:chExt cx="3410731" cy="3410731"/>
          </a:xfrm>
        </p:grpSpPr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CA127308-C5EE-F951-A938-C84125BACDAF}"/>
                </a:ext>
              </a:extLst>
            </p:cNvPr>
            <p:cNvGrpSpPr/>
            <p:nvPr/>
          </p:nvGrpSpPr>
          <p:grpSpPr>
            <a:xfrm>
              <a:off x="8617593" y="1723633"/>
              <a:ext cx="3410731" cy="3410731"/>
              <a:chOff x="8617593" y="1723633"/>
              <a:chExt cx="3410731" cy="3410731"/>
            </a:xfrm>
          </p:grpSpPr>
          <p:grpSp>
            <p:nvGrpSpPr>
              <p:cNvPr id="75" name="Group 74">
                <a:extLst>
                  <a:ext uri="{FF2B5EF4-FFF2-40B4-BE49-F238E27FC236}">
                    <a16:creationId xmlns:a16="http://schemas.microsoft.com/office/drawing/2014/main" id="{E9064997-1784-1EA3-751E-EFE10FA975CD}"/>
                  </a:ext>
                </a:extLst>
              </p:cNvPr>
              <p:cNvGrpSpPr/>
              <p:nvPr userDrawn="1"/>
            </p:nvGrpSpPr>
            <p:grpSpPr>
              <a:xfrm>
                <a:off x="8617593" y="1723633"/>
                <a:ext cx="3410731" cy="3410731"/>
                <a:chOff x="4325112" y="2139696"/>
                <a:chExt cx="2962656" cy="2962656"/>
              </a:xfrm>
            </p:grpSpPr>
            <p:sp>
              <p:nvSpPr>
                <p:cNvPr id="82" name="Oval 81">
                  <a:extLst>
                    <a:ext uri="{FF2B5EF4-FFF2-40B4-BE49-F238E27FC236}">
                      <a16:creationId xmlns:a16="http://schemas.microsoft.com/office/drawing/2014/main" id="{C03EE827-60B6-632A-22D7-29A7B6656AE2}"/>
                    </a:ext>
                  </a:extLst>
                </p:cNvPr>
                <p:cNvSpPr/>
                <p:nvPr userDrawn="1"/>
              </p:nvSpPr>
              <p:spPr>
                <a:xfrm>
                  <a:off x="4325112" y="2139696"/>
                  <a:ext cx="2962656" cy="2962656"/>
                </a:xfrm>
                <a:prstGeom prst="ellipse">
                  <a:avLst/>
                </a:prstGeom>
                <a:solidFill>
                  <a:srgbClr val="00A5CF">
                    <a:alpha val="20000"/>
                  </a:srgbClr>
                </a:solidFill>
                <a:ln w="19050">
                  <a:noFill/>
                  <a:prstDash val="sysDash"/>
                </a:ln>
                <a:effectLst>
                  <a:outerShdw blurRad="63500" sx="101000" sy="101000" algn="ctr" rotWithShape="0">
                    <a:prstClr val="black">
                      <a:alpha val="42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83" name="Straight Connector 82">
                  <a:extLst>
                    <a:ext uri="{FF2B5EF4-FFF2-40B4-BE49-F238E27FC236}">
                      <a16:creationId xmlns:a16="http://schemas.microsoft.com/office/drawing/2014/main" id="{3227F4F1-617C-1315-4FAB-80F6FBF907A9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>
                  <a:off x="4999253" y="2398015"/>
                  <a:ext cx="1614373" cy="2446018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Straight Connector 83">
                  <a:extLst>
                    <a:ext uri="{FF2B5EF4-FFF2-40B4-BE49-F238E27FC236}">
                      <a16:creationId xmlns:a16="http://schemas.microsoft.com/office/drawing/2014/main" id="{696F03E6-1EE3-0E88-E659-E12A10C00170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flipH="1">
                  <a:off x="4999253" y="2398015"/>
                  <a:ext cx="1614373" cy="2446018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Straight Connector 84">
                  <a:extLst>
                    <a:ext uri="{FF2B5EF4-FFF2-40B4-BE49-F238E27FC236}">
                      <a16:creationId xmlns:a16="http://schemas.microsoft.com/office/drawing/2014/main" id="{C472E68F-8EEC-F375-A77C-8067678D53FE}"/>
                    </a:ext>
                  </a:extLst>
                </p:cNvPr>
                <p:cNvCxnSpPr>
                  <a:cxnSpLocks/>
                  <a:stCxn id="82" idx="2"/>
                  <a:endCxn id="82" idx="6"/>
                </p:cNvCxnSpPr>
                <p:nvPr userDrawn="1"/>
              </p:nvCxnSpPr>
              <p:spPr>
                <a:xfrm>
                  <a:off x="4325112" y="3621024"/>
                  <a:ext cx="2962656" cy="0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48F6FEF2-4FE0-D3A9-FCC1-DE6BA0DD9FCE}"/>
                  </a:ext>
                </a:extLst>
              </p:cNvPr>
              <p:cNvGrpSpPr/>
              <p:nvPr/>
            </p:nvGrpSpPr>
            <p:grpSpPr>
              <a:xfrm>
                <a:off x="9070567" y="1950363"/>
                <a:ext cx="2607404" cy="2880593"/>
                <a:chOff x="9070567" y="1950363"/>
                <a:chExt cx="2607404" cy="2880593"/>
              </a:xfrm>
            </p:grpSpPr>
            <p:pic>
              <p:nvPicPr>
                <p:cNvPr id="77" name="Picture 76">
                  <a:hlinkClick r:id="rId2" action="ppaction://hlinksldjump"/>
                  <a:extLst>
                    <a:ext uri="{FF2B5EF4-FFF2-40B4-BE49-F238E27FC236}">
                      <a16:creationId xmlns:a16="http://schemas.microsoft.com/office/drawing/2014/main" id="{8BCB1D29-F4AD-1F96-18E0-C8380560D96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070567" y="3778483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78" name="Picture 77">
                  <a:extLst>
                    <a:ext uri="{FF2B5EF4-FFF2-40B4-BE49-F238E27FC236}">
                      <a16:creationId xmlns:a16="http://schemas.microsoft.com/office/drawing/2014/main" id="{5EEEC915-2207-1FD2-4D13-D2E538A8FBB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47269" y="3704417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79" name="Picture 78">
                  <a:hlinkClick r:id="rId5" action="ppaction://hlinksldjump"/>
                  <a:extLst>
                    <a:ext uri="{FF2B5EF4-FFF2-40B4-BE49-F238E27FC236}">
                      <a16:creationId xmlns:a16="http://schemas.microsoft.com/office/drawing/2014/main" id="{F319BB04-E31E-C23D-F4DD-9C7B338271B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097294" y="4402385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80" name="Picture 79">
                  <a:hlinkClick r:id="rId7" action="ppaction://hlinksldjump"/>
                  <a:extLst>
                    <a:ext uri="{FF2B5EF4-FFF2-40B4-BE49-F238E27FC236}">
                      <a16:creationId xmlns:a16="http://schemas.microsoft.com/office/drawing/2014/main" id="{3F6DE36F-06DB-77EE-3395-F119B94B666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2733" y="2593008"/>
                  <a:ext cx="495238" cy="485714"/>
                </a:xfrm>
                <a:prstGeom prst="rect">
                  <a:avLst/>
                </a:prstGeom>
              </p:spPr>
            </p:pic>
            <p:pic>
              <p:nvPicPr>
                <p:cNvPr id="81" name="Picture 80">
                  <a:hlinkClick r:id="rId9" action="ppaction://hlinksldjump"/>
                  <a:extLst>
                    <a:ext uri="{FF2B5EF4-FFF2-40B4-BE49-F238E27FC236}">
                      <a16:creationId xmlns:a16="http://schemas.microsoft.com/office/drawing/2014/main" id="{FC8D06BC-809B-6BD8-70B9-2B1660113AF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101336" y="1950363"/>
                  <a:ext cx="428571" cy="428571"/>
                </a:xfrm>
                <a:prstGeom prst="rect">
                  <a:avLst/>
                </a:prstGeom>
              </p:spPr>
            </p:pic>
          </p:grpSp>
        </p:grpSp>
        <p:pic>
          <p:nvPicPr>
            <p:cNvPr id="74" name="Picture 73">
              <a:hlinkClick r:id="rId11" action="ppaction://hlinksldjump"/>
              <a:extLst>
                <a:ext uri="{FF2B5EF4-FFF2-40B4-BE49-F238E27FC236}">
                  <a16:creationId xmlns:a16="http://schemas.microsoft.com/office/drawing/2014/main" id="{0FFFB138-D26A-7727-9976-746075A8CD68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70566" y="2603005"/>
              <a:ext cx="428571" cy="428571"/>
            </a:xfrm>
            <a:prstGeom prst="rect">
              <a:avLst/>
            </a:prstGeom>
          </p:spPr>
        </p:pic>
      </p:grp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E8EE8BC4-FEE5-B407-2924-C953FDBCF54F}"/>
              </a:ext>
            </a:extLst>
          </p:cNvPr>
          <p:cNvSpPr/>
          <p:nvPr/>
        </p:nvSpPr>
        <p:spPr>
          <a:xfrm rot="6772219">
            <a:off x="8444780" y="1830630"/>
            <a:ext cx="1994999" cy="2090089"/>
          </a:xfrm>
          <a:custGeom>
            <a:avLst/>
            <a:gdLst>
              <a:gd name="connsiteX0" fmla="*/ 0 w 2061914"/>
              <a:gd name="connsiteY0" fmla="*/ 1802132 h 2160193"/>
              <a:gd name="connsiteX1" fmla="*/ 1213656 w 2061914"/>
              <a:gd name="connsiteY1" fmla="*/ 0 h 2160193"/>
              <a:gd name="connsiteX2" fmla="*/ 2061914 w 2061914"/>
              <a:gd name="connsiteY2" fmla="*/ 2011012 h 2160193"/>
              <a:gd name="connsiteX3" fmla="*/ 1943390 w 2061914"/>
              <a:gd name="connsiteY3" fmla="*/ 2054392 h 2160193"/>
              <a:gd name="connsiteX4" fmla="*/ 1243585 w 2061914"/>
              <a:gd name="connsiteY4" fmla="*/ 2160193 h 2160193"/>
              <a:gd name="connsiteX5" fmla="*/ 121854 w 2061914"/>
              <a:gd name="connsiteY5" fmla="*/ 1876160 h 2160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1914" h="2160193">
                <a:moveTo>
                  <a:pt x="0" y="1802132"/>
                </a:moveTo>
                <a:lnTo>
                  <a:pt x="1213656" y="0"/>
                </a:lnTo>
                <a:lnTo>
                  <a:pt x="2061914" y="2011012"/>
                </a:lnTo>
                <a:lnTo>
                  <a:pt x="1943390" y="2054392"/>
                </a:lnTo>
                <a:cubicBezTo>
                  <a:pt x="1722322" y="2123152"/>
                  <a:pt x="1487279" y="2160193"/>
                  <a:pt x="1243585" y="2160193"/>
                </a:cubicBezTo>
                <a:cubicBezTo>
                  <a:pt x="837428" y="2160193"/>
                  <a:pt x="455303" y="2057301"/>
                  <a:pt x="121854" y="1876160"/>
                </a:cubicBezTo>
                <a:close/>
              </a:path>
            </a:pathLst>
          </a:custGeom>
          <a:solidFill>
            <a:schemeClr val="accent4"/>
          </a:solidFill>
          <a:ln w="19050">
            <a:noFill/>
            <a:prstDash val="sysDash"/>
          </a:ln>
          <a:effectLst>
            <a:outerShdw blurRad="63500" sx="101000" sy="1010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E8727A03-72A1-B957-27E9-3DA688129455}"/>
              </a:ext>
            </a:extLst>
          </p:cNvPr>
          <p:cNvSpPr/>
          <p:nvPr/>
        </p:nvSpPr>
        <p:spPr>
          <a:xfrm>
            <a:off x="8627662" y="2015842"/>
            <a:ext cx="1692323" cy="1423746"/>
          </a:xfrm>
          <a:custGeom>
            <a:avLst/>
            <a:gdLst>
              <a:gd name="connsiteX0" fmla="*/ 767729 w 1692323"/>
              <a:gd name="connsiteY0" fmla="*/ 0 h 1423746"/>
              <a:gd name="connsiteX1" fmla="*/ 1692323 w 1692323"/>
              <a:gd name="connsiteY1" fmla="*/ 1423746 h 1423746"/>
              <a:gd name="connsiteX2" fmla="*/ 0 w 1692323"/>
              <a:gd name="connsiteY2" fmla="*/ 1423746 h 1423746"/>
              <a:gd name="connsiteX3" fmla="*/ 0 w 1692323"/>
              <a:gd name="connsiteY3" fmla="*/ 1423745 h 1423746"/>
              <a:gd name="connsiteX4" fmla="*/ 751880 w 1692323"/>
              <a:gd name="connsiteY4" fmla="*/ 9629 h 1423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2323" h="1423746">
                <a:moveTo>
                  <a:pt x="767729" y="0"/>
                </a:moveTo>
                <a:lnTo>
                  <a:pt x="1692323" y="1423746"/>
                </a:lnTo>
                <a:lnTo>
                  <a:pt x="0" y="1423746"/>
                </a:lnTo>
                <a:lnTo>
                  <a:pt x="0" y="1423745"/>
                </a:lnTo>
                <a:cubicBezTo>
                  <a:pt x="0" y="835090"/>
                  <a:pt x="298250" y="316095"/>
                  <a:pt x="751880" y="9629"/>
                </a:cubicBezTo>
                <a:close/>
              </a:path>
            </a:pathLst>
          </a:custGeom>
          <a:solidFill>
            <a:srgbClr val="0000FF"/>
          </a:solidFill>
          <a:ln w="19050">
            <a:noFill/>
            <a:prstDash val="sysDash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36543CCC-4F13-CD82-1F4B-5B09ED4B8AD9}"/>
              </a:ext>
            </a:extLst>
          </p:cNvPr>
          <p:cNvSpPr/>
          <p:nvPr/>
        </p:nvSpPr>
        <p:spPr>
          <a:xfrm>
            <a:off x="9570282" y="2676322"/>
            <a:ext cx="1505352" cy="150535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9" name="Picture 88">
            <a:extLst>
              <a:ext uri="{FF2B5EF4-FFF2-40B4-BE49-F238E27FC236}">
                <a16:creationId xmlns:a16="http://schemas.microsoft.com/office/drawing/2014/main" id="{B439FDEE-6BD6-4E95-577D-906E1C5D061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9036982" y="2720717"/>
            <a:ext cx="427587" cy="427587"/>
          </a:xfrm>
          <a:prstGeom prst="rect">
            <a:avLst/>
          </a:prstGeom>
        </p:spPr>
      </p:pic>
      <p:sp>
        <p:nvSpPr>
          <p:cNvPr id="90" name="TextBox 89">
            <a:extLst>
              <a:ext uri="{FF2B5EF4-FFF2-40B4-BE49-F238E27FC236}">
                <a16:creationId xmlns:a16="http://schemas.microsoft.com/office/drawing/2014/main" id="{38D080EE-63A4-416A-B31F-F085A913636B}"/>
              </a:ext>
            </a:extLst>
          </p:cNvPr>
          <p:cNvSpPr txBox="1"/>
          <p:nvPr/>
        </p:nvSpPr>
        <p:spPr>
          <a:xfrm rot="17393658">
            <a:off x="7920473" y="2693239"/>
            <a:ext cx="1658421" cy="369332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تجــزیه و تحلیل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91" name="Picture 90">
            <a:hlinkClick r:id="rId14" action="ppaction://hlinksldjump"/>
            <a:extLst>
              <a:ext uri="{FF2B5EF4-FFF2-40B4-BE49-F238E27FC236}">
                <a16:creationId xmlns:a16="http://schemas.microsoft.com/office/drawing/2014/main" id="{CD52EE99-9390-8563-ECC9-CF824102270A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071" y="3008280"/>
            <a:ext cx="462767" cy="462767"/>
          </a:xfrm>
          <a:prstGeom prst="rect">
            <a:avLst/>
          </a:prstGeom>
        </p:spPr>
      </p:pic>
      <p:sp>
        <p:nvSpPr>
          <p:cNvPr id="92" name="TextBox 91">
            <a:extLst>
              <a:ext uri="{FF2B5EF4-FFF2-40B4-BE49-F238E27FC236}">
                <a16:creationId xmlns:a16="http://schemas.microsoft.com/office/drawing/2014/main" id="{3268740D-4EC8-2FD4-58DB-96817F68A0F0}"/>
              </a:ext>
            </a:extLst>
          </p:cNvPr>
          <p:cNvSpPr txBox="1"/>
          <p:nvPr/>
        </p:nvSpPr>
        <p:spPr>
          <a:xfrm>
            <a:off x="9784933" y="3473401"/>
            <a:ext cx="1081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cs typeface="B Yekan" panose="00000400000000000000" pitchFamily="2" charset="-78"/>
              </a:rPr>
              <a:t>فهرست</a:t>
            </a:r>
            <a:endParaRPr lang="en-US" dirty="0">
              <a:cs typeface="B Yekan" panose="00000400000000000000" pitchFamily="2" charset="-78"/>
            </a:endParaRPr>
          </a:p>
        </p:txBody>
      </p:sp>
      <p:pic>
        <p:nvPicPr>
          <p:cNvPr id="93" name="Picture 9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882435E9-50B3-A3A5-4BD0-C4D9D1DEE068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764353" y="6445674"/>
            <a:ext cx="186619" cy="186619"/>
          </a:xfrm>
          <a:prstGeom prst="rect">
            <a:avLst/>
          </a:prstGeom>
        </p:spPr>
      </p:pic>
      <p:pic>
        <p:nvPicPr>
          <p:cNvPr id="94" name="Picture 93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6F3FC249-56D0-9F73-B7BC-CFAB78F03741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159298" y="6444019"/>
            <a:ext cx="186619" cy="186619"/>
          </a:xfrm>
          <a:prstGeom prst="rect">
            <a:avLst/>
          </a:prstGeom>
        </p:spPr>
      </p:pic>
      <p:pic>
        <p:nvPicPr>
          <p:cNvPr id="95" name="Picture 9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4F089733-13F4-3E6F-EC0F-419E900ABEC0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7617" y="6444019"/>
            <a:ext cx="186619" cy="186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0871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5870073F-63C3-D640-C33A-7C0C026C6AA7}"/>
              </a:ext>
            </a:extLst>
          </p:cNvPr>
          <p:cNvGrpSpPr/>
          <p:nvPr/>
        </p:nvGrpSpPr>
        <p:grpSpPr>
          <a:xfrm rot="14215477">
            <a:off x="8617593" y="1723633"/>
            <a:ext cx="3410731" cy="3410731"/>
            <a:chOff x="8617593" y="1723633"/>
            <a:chExt cx="3410731" cy="3410731"/>
          </a:xfrm>
        </p:grpSpPr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8A63C869-19E7-0460-8D18-4F4A3BAA769E}"/>
                </a:ext>
              </a:extLst>
            </p:cNvPr>
            <p:cNvGrpSpPr/>
            <p:nvPr/>
          </p:nvGrpSpPr>
          <p:grpSpPr>
            <a:xfrm>
              <a:off x="8617593" y="1723633"/>
              <a:ext cx="3410731" cy="3410731"/>
              <a:chOff x="8617593" y="1723633"/>
              <a:chExt cx="3410731" cy="3410731"/>
            </a:xfrm>
          </p:grpSpPr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B9735D2C-0686-CA45-8FF1-E22A1F6E83C0}"/>
                  </a:ext>
                </a:extLst>
              </p:cNvPr>
              <p:cNvGrpSpPr/>
              <p:nvPr userDrawn="1"/>
            </p:nvGrpSpPr>
            <p:grpSpPr>
              <a:xfrm>
                <a:off x="8617593" y="1723633"/>
                <a:ext cx="3410731" cy="3410731"/>
                <a:chOff x="4325112" y="2139696"/>
                <a:chExt cx="2962656" cy="2962656"/>
              </a:xfrm>
            </p:grpSpPr>
            <p:sp>
              <p:nvSpPr>
                <p:cNvPr id="55" name="Oval 54">
                  <a:extLst>
                    <a:ext uri="{FF2B5EF4-FFF2-40B4-BE49-F238E27FC236}">
                      <a16:creationId xmlns:a16="http://schemas.microsoft.com/office/drawing/2014/main" id="{B8ECC807-A8A8-C1E9-E07C-C59D1236EF18}"/>
                    </a:ext>
                  </a:extLst>
                </p:cNvPr>
                <p:cNvSpPr/>
                <p:nvPr userDrawn="1"/>
              </p:nvSpPr>
              <p:spPr>
                <a:xfrm>
                  <a:off x="4325112" y="2139696"/>
                  <a:ext cx="2962656" cy="2962656"/>
                </a:xfrm>
                <a:prstGeom prst="ellipse">
                  <a:avLst/>
                </a:prstGeom>
                <a:solidFill>
                  <a:srgbClr val="00A5CF">
                    <a:alpha val="20000"/>
                  </a:srgbClr>
                </a:solidFill>
                <a:ln w="19050">
                  <a:noFill/>
                  <a:prstDash val="sysDash"/>
                </a:ln>
                <a:effectLst>
                  <a:outerShdw blurRad="63500" sx="101000" sy="101000" algn="ctr" rotWithShape="0">
                    <a:prstClr val="black">
                      <a:alpha val="42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5325DECF-6901-8E46-8987-C4E6CC0AECCD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>
                  <a:off x="4999253" y="2398015"/>
                  <a:ext cx="1614373" cy="2446018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8F93804D-2D5F-9F41-2710-8CD0F0877A9E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flipH="1">
                  <a:off x="4999253" y="2398015"/>
                  <a:ext cx="1614373" cy="2446018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ACF6FE13-695C-4C0C-BEA8-6B36C5C0B5B2}"/>
                    </a:ext>
                  </a:extLst>
                </p:cNvPr>
                <p:cNvCxnSpPr>
                  <a:cxnSpLocks/>
                  <a:stCxn id="55" idx="2"/>
                  <a:endCxn id="55" idx="6"/>
                </p:cNvCxnSpPr>
                <p:nvPr userDrawn="1"/>
              </p:nvCxnSpPr>
              <p:spPr>
                <a:xfrm>
                  <a:off x="4325112" y="3621024"/>
                  <a:ext cx="2962656" cy="0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6" name="Group 95">
                <a:extLst>
                  <a:ext uri="{FF2B5EF4-FFF2-40B4-BE49-F238E27FC236}">
                    <a16:creationId xmlns:a16="http://schemas.microsoft.com/office/drawing/2014/main" id="{7A0087C3-7D82-9583-317B-E27F8CAF3CCB}"/>
                  </a:ext>
                </a:extLst>
              </p:cNvPr>
              <p:cNvGrpSpPr/>
              <p:nvPr/>
            </p:nvGrpSpPr>
            <p:grpSpPr>
              <a:xfrm>
                <a:off x="9070567" y="1950363"/>
                <a:ext cx="2607404" cy="2880593"/>
                <a:chOff x="9070567" y="1950363"/>
                <a:chExt cx="2607404" cy="2880593"/>
              </a:xfrm>
            </p:grpSpPr>
            <p:pic>
              <p:nvPicPr>
                <p:cNvPr id="97" name="Picture 96">
                  <a:hlinkClick r:id="rId2" action="ppaction://hlinksldjump"/>
                  <a:extLst>
                    <a:ext uri="{FF2B5EF4-FFF2-40B4-BE49-F238E27FC236}">
                      <a16:creationId xmlns:a16="http://schemas.microsoft.com/office/drawing/2014/main" id="{2EAD2A21-571B-63BB-9032-D4800F875F2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070567" y="3778483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98" name="Picture 97">
                  <a:hlinkClick r:id="rId4" action="ppaction://hlinksldjump"/>
                  <a:extLst>
                    <a:ext uri="{FF2B5EF4-FFF2-40B4-BE49-F238E27FC236}">
                      <a16:creationId xmlns:a16="http://schemas.microsoft.com/office/drawing/2014/main" id="{63592E9C-E65F-37FE-BFEA-CE7689A0245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47269" y="3704417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99" name="Picture 98">
                  <a:hlinkClick r:id="rId6" action="ppaction://hlinksldjump"/>
                  <a:extLst>
                    <a:ext uri="{FF2B5EF4-FFF2-40B4-BE49-F238E27FC236}">
                      <a16:creationId xmlns:a16="http://schemas.microsoft.com/office/drawing/2014/main" id="{B1ECFF7C-75BA-1FE9-1666-BD574FBDA06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097294" y="4402385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100" name="Picture 99">
                  <a:extLst>
                    <a:ext uri="{FF2B5EF4-FFF2-40B4-BE49-F238E27FC236}">
                      <a16:creationId xmlns:a16="http://schemas.microsoft.com/office/drawing/2014/main" id="{DC81B962-108E-E9C2-07D7-BB37A97E2EB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2733" y="2593008"/>
                  <a:ext cx="495238" cy="485714"/>
                </a:xfrm>
                <a:prstGeom prst="rect">
                  <a:avLst/>
                </a:prstGeom>
              </p:spPr>
            </p:pic>
            <p:pic>
              <p:nvPicPr>
                <p:cNvPr id="101" name="Picture 100">
                  <a:hlinkClick r:id="rId9" action="ppaction://hlinksldjump"/>
                  <a:extLst>
                    <a:ext uri="{FF2B5EF4-FFF2-40B4-BE49-F238E27FC236}">
                      <a16:creationId xmlns:a16="http://schemas.microsoft.com/office/drawing/2014/main" id="{8C6AA44A-07B3-B034-9D59-7F16E827CD8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101336" y="1950363"/>
                  <a:ext cx="428571" cy="428571"/>
                </a:xfrm>
                <a:prstGeom prst="rect">
                  <a:avLst/>
                </a:prstGeom>
              </p:spPr>
            </p:pic>
          </p:grpSp>
        </p:grpSp>
        <p:pic>
          <p:nvPicPr>
            <p:cNvPr id="4" name="Picture 3">
              <a:hlinkClick r:id="rId11" action="ppaction://hlinksldjump"/>
              <a:extLst>
                <a:ext uri="{FF2B5EF4-FFF2-40B4-BE49-F238E27FC236}">
                  <a16:creationId xmlns:a16="http://schemas.microsoft.com/office/drawing/2014/main" id="{F50612D1-4848-EF66-9842-B987D6C03A5D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70566" y="2603005"/>
              <a:ext cx="428571" cy="428571"/>
            </a:xfrm>
            <a:prstGeom prst="rect">
              <a:avLst/>
            </a:prstGeom>
          </p:spPr>
        </p:pic>
      </p:grp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A0DF5242-DE65-2CF7-688C-3B137A4012A8}"/>
              </a:ext>
            </a:extLst>
          </p:cNvPr>
          <p:cNvSpPr/>
          <p:nvPr/>
        </p:nvSpPr>
        <p:spPr>
          <a:xfrm rot="6772219">
            <a:off x="8444780" y="1830630"/>
            <a:ext cx="1994999" cy="2090089"/>
          </a:xfrm>
          <a:custGeom>
            <a:avLst/>
            <a:gdLst>
              <a:gd name="connsiteX0" fmla="*/ 0 w 2061914"/>
              <a:gd name="connsiteY0" fmla="*/ 1802132 h 2160193"/>
              <a:gd name="connsiteX1" fmla="*/ 1213656 w 2061914"/>
              <a:gd name="connsiteY1" fmla="*/ 0 h 2160193"/>
              <a:gd name="connsiteX2" fmla="*/ 2061914 w 2061914"/>
              <a:gd name="connsiteY2" fmla="*/ 2011012 h 2160193"/>
              <a:gd name="connsiteX3" fmla="*/ 1943390 w 2061914"/>
              <a:gd name="connsiteY3" fmla="*/ 2054392 h 2160193"/>
              <a:gd name="connsiteX4" fmla="*/ 1243585 w 2061914"/>
              <a:gd name="connsiteY4" fmla="*/ 2160193 h 2160193"/>
              <a:gd name="connsiteX5" fmla="*/ 121854 w 2061914"/>
              <a:gd name="connsiteY5" fmla="*/ 1876160 h 2160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1914" h="2160193">
                <a:moveTo>
                  <a:pt x="0" y="1802132"/>
                </a:moveTo>
                <a:lnTo>
                  <a:pt x="1213656" y="0"/>
                </a:lnTo>
                <a:lnTo>
                  <a:pt x="2061914" y="2011012"/>
                </a:lnTo>
                <a:lnTo>
                  <a:pt x="1943390" y="2054392"/>
                </a:lnTo>
                <a:cubicBezTo>
                  <a:pt x="1722322" y="2123152"/>
                  <a:pt x="1487279" y="2160193"/>
                  <a:pt x="1243585" y="2160193"/>
                </a:cubicBezTo>
                <a:cubicBezTo>
                  <a:pt x="837428" y="2160193"/>
                  <a:pt x="455303" y="2057301"/>
                  <a:pt x="121854" y="1876160"/>
                </a:cubicBezTo>
                <a:close/>
              </a:path>
            </a:pathLst>
          </a:custGeom>
          <a:solidFill>
            <a:schemeClr val="accent4"/>
          </a:solidFill>
          <a:ln w="19050">
            <a:noFill/>
            <a:prstDash val="sysDash"/>
          </a:ln>
          <a:effectLst>
            <a:outerShdw blurRad="63500" sx="101000" sy="1010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051BA6EC-804F-A360-CC4B-DB205384B0F2}"/>
              </a:ext>
            </a:extLst>
          </p:cNvPr>
          <p:cNvSpPr/>
          <p:nvPr/>
        </p:nvSpPr>
        <p:spPr>
          <a:xfrm>
            <a:off x="8627662" y="2015842"/>
            <a:ext cx="1692323" cy="1423746"/>
          </a:xfrm>
          <a:custGeom>
            <a:avLst/>
            <a:gdLst>
              <a:gd name="connsiteX0" fmla="*/ 767729 w 1692323"/>
              <a:gd name="connsiteY0" fmla="*/ 0 h 1423746"/>
              <a:gd name="connsiteX1" fmla="*/ 1692323 w 1692323"/>
              <a:gd name="connsiteY1" fmla="*/ 1423746 h 1423746"/>
              <a:gd name="connsiteX2" fmla="*/ 0 w 1692323"/>
              <a:gd name="connsiteY2" fmla="*/ 1423746 h 1423746"/>
              <a:gd name="connsiteX3" fmla="*/ 0 w 1692323"/>
              <a:gd name="connsiteY3" fmla="*/ 1423745 h 1423746"/>
              <a:gd name="connsiteX4" fmla="*/ 751880 w 1692323"/>
              <a:gd name="connsiteY4" fmla="*/ 9629 h 1423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2323" h="1423746">
                <a:moveTo>
                  <a:pt x="767729" y="0"/>
                </a:moveTo>
                <a:lnTo>
                  <a:pt x="1692323" y="1423746"/>
                </a:lnTo>
                <a:lnTo>
                  <a:pt x="0" y="1423746"/>
                </a:lnTo>
                <a:lnTo>
                  <a:pt x="0" y="1423745"/>
                </a:lnTo>
                <a:cubicBezTo>
                  <a:pt x="0" y="835090"/>
                  <a:pt x="298250" y="316095"/>
                  <a:pt x="751880" y="9629"/>
                </a:cubicBezTo>
                <a:close/>
              </a:path>
            </a:pathLst>
          </a:custGeom>
          <a:solidFill>
            <a:srgbClr val="0000FF"/>
          </a:solidFill>
          <a:ln w="19050">
            <a:noFill/>
            <a:prstDash val="sysDash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51D6D60-C2AB-0F4A-77F0-3084A589A32F}"/>
              </a:ext>
            </a:extLst>
          </p:cNvPr>
          <p:cNvSpPr/>
          <p:nvPr/>
        </p:nvSpPr>
        <p:spPr>
          <a:xfrm>
            <a:off x="9570282" y="2676322"/>
            <a:ext cx="1505352" cy="150535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6D2A116-C09F-13C5-70A0-E6E2186D793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117980">
            <a:off x="8993577" y="2627679"/>
            <a:ext cx="486508" cy="486508"/>
          </a:xfrm>
          <a:prstGeom prst="rect">
            <a:avLst/>
          </a:prstGeom>
        </p:spPr>
      </p:pic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7C0DF0FD-D7BC-9E25-44B3-D91195D3CD6E}"/>
              </a:ext>
            </a:extLst>
          </p:cNvPr>
          <p:cNvSpPr/>
          <p:nvPr/>
        </p:nvSpPr>
        <p:spPr>
          <a:xfrm>
            <a:off x="3002843" y="213434"/>
            <a:ext cx="4536093" cy="453239"/>
          </a:xfrm>
          <a:prstGeom prst="roundRect">
            <a:avLst>
              <a:gd name="adj" fmla="val 25344"/>
            </a:avLst>
          </a:prstGeom>
          <a:solidFill>
            <a:schemeClr val="bg1"/>
          </a:solidFill>
          <a:ln w="19050"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58C91BB-7A57-D243-26D5-EDB0335B8782}"/>
              </a:ext>
            </a:extLst>
          </p:cNvPr>
          <p:cNvSpPr txBox="1"/>
          <p:nvPr/>
        </p:nvSpPr>
        <p:spPr>
          <a:xfrm>
            <a:off x="3163349" y="255387"/>
            <a:ext cx="42150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latin typeface="+mn-lt"/>
                <a:ea typeface="+mn-ea"/>
                <a:cs typeface="B Yekan" panose="00000400000000000000" pitchFamily="2" charset="-78"/>
              </a:rPr>
              <a:t>قالب پاورپوینت حرفه ای همبرگری | منوی چرخان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F025350-E480-B97F-9F3C-C38A9B5D1F79}"/>
              </a:ext>
            </a:extLst>
          </p:cNvPr>
          <p:cNvSpPr txBox="1"/>
          <p:nvPr/>
        </p:nvSpPr>
        <p:spPr>
          <a:xfrm rot="17682970">
            <a:off x="7956450" y="2588027"/>
            <a:ext cx="1658421" cy="369332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بحث و نتیجه گیری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94FF671-E051-D3D5-D2E8-06ACCE9E38DA}"/>
              </a:ext>
            </a:extLst>
          </p:cNvPr>
          <p:cNvSpPr txBox="1"/>
          <p:nvPr/>
        </p:nvSpPr>
        <p:spPr>
          <a:xfrm>
            <a:off x="10318402" y="153473"/>
            <a:ext cx="186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pc="-150" dirty="0">
                <a:solidFill>
                  <a:schemeClr val="bg1"/>
                </a:solidFill>
                <a:cs typeface="B Yekan" panose="00000400000000000000" pitchFamily="2" charset="-78"/>
              </a:rPr>
              <a:t>18   17    </a:t>
            </a:r>
            <a:r>
              <a:rPr lang="fa-IR" spc="-150" dirty="0">
                <a:solidFill>
                  <a:srgbClr val="0000FF"/>
                </a:solidFill>
                <a:cs typeface="B Yekan" panose="00000400000000000000" pitchFamily="2" charset="-78"/>
              </a:rPr>
              <a:t>16</a:t>
            </a:r>
            <a:r>
              <a:rPr lang="fa-IR" spc="-150" dirty="0">
                <a:solidFill>
                  <a:schemeClr val="bg1"/>
                </a:solidFill>
                <a:cs typeface="B Yekan" panose="00000400000000000000" pitchFamily="2" charset="-78"/>
              </a:rPr>
              <a:t>    15   14</a:t>
            </a:r>
            <a:endParaRPr lang="en-US" spc="-15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9" name="Picture 8">
            <a:hlinkClick r:id="rId14" action="ppaction://hlinksldjump"/>
            <a:extLst>
              <a:ext uri="{FF2B5EF4-FFF2-40B4-BE49-F238E27FC236}">
                <a16:creationId xmlns:a16="http://schemas.microsoft.com/office/drawing/2014/main" id="{9E6C03C0-158E-1C49-F385-72E99F1635D0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071" y="3008280"/>
            <a:ext cx="462767" cy="46276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69D3E24-998B-93DA-D79E-1BA8ECD26F37}"/>
              </a:ext>
            </a:extLst>
          </p:cNvPr>
          <p:cNvSpPr txBox="1"/>
          <p:nvPr/>
        </p:nvSpPr>
        <p:spPr>
          <a:xfrm>
            <a:off x="9784933" y="3473401"/>
            <a:ext cx="1081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cs typeface="B Yekan" panose="00000400000000000000" pitchFamily="2" charset="-78"/>
              </a:rPr>
              <a:t>فهرست</a:t>
            </a:r>
            <a:endParaRPr lang="en-US" dirty="0">
              <a:cs typeface="B Yekan" panose="00000400000000000000" pitchFamily="2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837412-0284-265E-533C-7F436273D3A6}"/>
              </a:ext>
            </a:extLst>
          </p:cNvPr>
          <p:cNvSpPr txBox="1"/>
          <p:nvPr/>
        </p:nvSpPr>
        <p:spPr>
          <a:xfrm>
            <a:off x="489667" y="1950363"/>
            <a:ext cx="7192674" cy="42396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4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55D9625-CDEF-0040-1838-142E09847A36}"/>
              </a:ext>
            </a:extLst>
          </p:cNvPr>
          <p:cNvSpPr txBox="1"/>
          <p:nvPr/>
        </p:nvSpPr>
        <p:spPr>
          <a:xfrm>
            <a:off x="5090569" y="1752010"/>
            <a:ext cx="2591772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b="1" dirty="0">
                <a:solidFill>
                  <a:srgbClr val="F8A503"/>
                </a:solidFill>
                <a:latin typeface="Lalezar" panose="00000500000000000000" pitchFamily="50" charset="-78"/>
                <a:cs typeface="B Yekan" panose="00000400000000000000" pitchFamily="2" charset="-78"/>
              </a:rPr>
              <a:t>زیر عنـوان اصلــی را وارد کـنید</a:t>
            </a:r>
            <a:endParaRPr lang="en-US" sz="1600" b="1" dirty="0">
              <a:solidFill>
                <a:srgbClr val="F8A503"/>
              </a:solidFill>
              <a:latin typeface="Lalezar" panose="00000500000000000000" pitchFamily="50" charset="-78"/>
              <a:cs typeface="B Yekan" panose="00000400000000000000" pitchFamily="2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8FF44D9-515A-6C7E-6E51-F22A0DFB6019}"/>
              </a:ext>
            </a:extLst>
          </p:cNvPr>
          <p:cNvSpPr txBox="1"/>
          <p:nvPr/>
        </p:nvSpPr>
        <p:spPr>
          <a:xfrm>
            <a:off x="4208826" y="1197036"/>
            <a:ext cx="34735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موضوع را وارد نمایید</a:t>
            </a:r>
            <a:endParaRPr lang="en-US" sz="2000" dirty="0">
              <a:latin typeface="Lalezar" panose="00000500000000000000" pitchFamily="50" charset="-78"/>
              <a:cs typeface="B Yekan" panose="00000400000000000000" pitchFamily="2" charset="-78"/>
            </a:endParaRPr>
          </a:p>
        </p:txBody>
      </p:sp>
      <p:pic>
        <p:nvPicPr>
          <p:cNvPr id="12" name="Picture 11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9586DF50-05EF-258C-BE10-060822C3E1B5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764353" y="6445674"/>
            <a:ext cx="186619" cy="186619"/>
          </a:xfrm>
          <a:prstGeom prst="rect">
            <a:avLst/>
          </a:prstGeom>
        </p:spPr>
      </p:pic>
      <p:pic>
        <p:nvPicPr>
          <p:cNvPr id="13" name="Picture 12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6314C9C1-AEEB-00BC-B131-C7DB0B7724FE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159298" y="6444019"/>
            <a:ext cx="186619" cy="186619"/>
          </a:xfrm>
          <a:prstGeom prst="rect">
            <a:avLst/>
          </a:prstGeom>
        </p:spPr>
      </p:pic>
      <p:pic>
        <p:nvPicPr>
          <p:cNvPr id="14" name="Picture 1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F5F7A8B9-ABC3-80C5-B80C-56AF68E6F5C5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7617" y="6444019"/>
            <a:ext cx="186619" cy="186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34505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6" grpId="0"/>
      <p:bldP spid="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7C0DF0FD-D7BC-9E25-44B3-D91195D3CD6E}"/>
              </a:ext>
            </a:extLst>
          </p:cNvPr>
          <p:cNvSpPr/>
          <p:nvPr/>
        </p:nvSpPr>
        <p:spPr>
          <a:xfrm>
            <a:off x="3002843" y="213434"/>
            <a:ext cx="4536093" cy="453239"/>
          </a:xfrm>
          <a:prstGeom prst="roundRect">
            <a:avLst>
              <a:gd name="adj" fmla="val 25344"/>
            </a:avLst>
          </a:prstGeom>
          <a:solidFill>
            <a:schemeClr val="bg1"/>
          </a:solidFill>
          <a:ln w="19050"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58C91BB-7A57-D243-26D5-EDB0335B8782}"/>
              </a:ext>
            </a:extLst>
          </p:cNvPr>
          <p:cNvSpPr txBox="1"/>
          <p:nvPr/>
        </p:nvSpPr>
        <p:spPr>
          <a:xfrm>
            <a:off x="3163349" y="255387"/>
            <a:ext cx="42150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latin typeface="+mn-lt"/>
                <a:ea typeface="+mn-ea"/>
                <a:cs typeface="B Yekan" panose="00000400000000000000" pitchFamily="2" charset="-78"/>
              </a:rPr>
              <a:t>قالب پاورپوینت حرفه ای همبرگری | منوی چرخان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5E39584-9958-A58C-43B0-337694AF6DE3}"/>
              </a:ext>
            </a:extLst>
          </p:cNvPr>
          <p:cNvSpPr txBox="1"/>
          <p:nvPr/>
        </p:nvSpPr>
        <p:spPr>
          <a:xfrm>
            <a:off x="10329553" y="153473"/>
            <a:ext cx="186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pc="-150" dirty="0">
                <a:solidFill>
                  <a:schemeClr val="bg1"/>
                </a:solidFill>
                <a:cs typeface="B Yekan" panose="00000400000000000000" pitchFamily="2" charset="-78"/>
              </a:rPr>
              <a:t>19   18    </a:t>
            </a:r>
            <a:r>
              <a:rPr lang="fa-IR" spc="-150" dirty="0">
                <a:solidFill>
                  <a:srgbClr val="0000FF"/>
                </a:solidFill>
                <a:cs typeface="B Yekan" panose="00000400000000000000" pitchFamily="2" charset="-78"/>
              </a:rPr>
              <a:t>17</a:t>
            </a:r>
            <a:r>
              <a:rPr lang="fa-IR" spc="-150" dirty="0">
                <a:solidFill>
                  <a:schemeClr val="bg1"/>
                </a:solidFill>
                <a:cs typeface="B Yekan" panose="00000400000000000000" pitchFamily="2" charset="-78"/>
              </a:rPr>
              <a:t>    16   15</a:t>
            </a:r>
            <a:endParaRPr lang="en-US" spc="-15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1DD3D4B-63BD-74CA-6E02-B7ADA45F41EE}"/>
              </a:ext>
            </a:extLst>
          </p:cNvPr>
          <p:cNvGrpSpPr/>
          <p:nvPr/>
        </p:nvGrpSpPr>
        <p:grpSpPr>
          <a:xfrm>
            <a:off x="1451229" y="1699827"/>
            <a:ext cx="5293901" cy="3147387"/>
            <a:chOff x="2215341" y="2232211"/>
            <a:chExt cx="5293901" cy="3147387"/>
          </a:xfrm>
        </p:grpSpPr>
        <p:grpSp>
          <p:nvGrpSpPr>
            <p:cNvPr id="12" name="Graphic 25">
              <a:extLst>
                <a:ext uri="{FF2B5EF4-FFF2-40B4-BE49-F238E27FC236}">
                  <a16:creationId xmlns:a16="http://schemas.microsoft.com/office/drawing/2014/main" id="{C00E80D1-CA5D-D8BD-C78C-C533BF3EF1A3}"/>
                </a:ext>
              </a:extLst>
            </p:cNvPr>
            <p:cNvGrpSpPr/>
            <p:nvPr/>
          </p:nvGrpSpPr>
          <p:grpSpPr>
            <a:xfrm>
              <a:off x="3858293" y="2680404"/>
              <a:ext cx="1998932" cy="1003120"/>
              <a:chOff x="4758132" y="3185134"/>
              <a:chExt cx="1953291" cy="980217"/>
            </a:xfrm>
          </p:grpSpPr>
          <p:grpSp>
            <p:nvGrpSpPr>
              <p:cNvPr id="62" name="Graphic 25">
                <a:extLst>
                  <a:ext uri="{FF2B5EF4-FFF2-40B4-BE49-F238E27FC236}">
                    <a16:creationId xmlns:a16="http://schemas.microsoft.com/office/drawing/2014/main" id="{3BE46A94-B130-3BB6-A52F-E9C30FDD0559}"/>
                  </a:ext>
                </a:extLst>
              </p:cNvPr>
              <p:cNvGrpSpPr/>
              <p:nvPr/>
            </p:nvGrpSpPr>
            <p:grpSpPr>
              <a:xfrm>
                <a:off x="4783754" y="3209899"/>
                <a:ext cx="1910905" cy="955452"/>
                <a:chOff x="4783754" y="3209899"/>
                <a:chExt cx="1910905" cy="955452"/>
              </a:xfrm>
              <a:noFill/>
            </p:grpSpPr>
            <p:sp>
              <p:nvSpPr>
                <p:cNvPr id="69" name="Freeform: Shape 68">
                  <a:extLst>
                    <a:ext uri="{FF2B5EF4-FFF2-40B4-BE49-F238E27FC236}">
                      <a16:creationId xmlns:a16="http://schemas.microsoft.com/office/drawing/2014/main" id="{0DCC8420-5C10-562A-CE0C-7D77C1054824}"/>
                    </a:ext>
                  </a:extLst>
                </p:cNvPr>
                <p:cNvSpPr/>
                <p:nvPr/>
              </p:nvSpPr>
              <p:spPr>
                <a:xfrm>
                  <a:off x="4783754" y="3209899"/>
                  <a:ext cx="146018" cy="507968"/>
                </a:xfrm>
                <a:custGeom>
                  <a:avLst/>
                  <a:gdLst>
                    <a:gd name="connsiteX0" fmla="*/ 146018 w 146018"/>
                    <a:gd name="connsiteY0" fmla="*/ 507968 h 507968"/>
                    <a:gd name="connsiteX1" fmla="*/ 0 w 146018"/>
                    <a:gd name="connsiteY1" fmla="*/ 0 h 507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46018" h="507968">
                      <a:moveTo>
                        <a:pt x="146018" y="507968"/>
                      </a:moveTo>
                      <a:cubicBezTo>
                        <a:pt x="53530" y="360807"/>
                        <a:pt x="0" y="186690"/>
                        <a:pt x="0" y="0"/>
                      </a:cubicBezTo>
                    </a:path>
                  </a:pathLst>
                </a:custGeom>
                <a:noFill/>
                <a:ln w="19050" cap="flat">
                  <a:solidFill>
                    <a:srgbClr val="F8A503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0" name="Freeform: Shape 69">
                  <a:extLst>
                    <a:ext uri="{FF2B5EF4-FFF2-40B4-BE49-F238E27FC236}">
                      <a16:creationId xmlns:a16="http://schemas.microsoft.com/office/drawing/2014/main" id="{4E143F9B-C67B-C898-228A-CF78C225C632}"/>
                    </a:ext>
                  </a:extLst>
                </p:cNvPr>
                <p:cNvSpPr/>
                <p:nvPr/>
              </p:nvSpPr>
              <p:spPr>
                <a:xfrm>
                  <a:off x="4929772" y="3717867"/>
                  <a:ext cx="423957" cy="366617"/>
                </a:xfrm>
                <a:custGeom>
                  <a:avLst/>
                  <a:gdLst>
                    <a:gd name="connsiteX0" fmla="*/ 423958 w 423957"/>
                    <a:gd name="connsiteY0" fmla="*/ 366617 h 366617"/>
                    <a:gd name="connsiteX1" fmla="*/ 0 w 423957"/>
                    <a:gd name="connsiteY1" fmla="*/ 0 h 3666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23957" h="366617">
                      <a:moveTo>
                        <a:pt x="423958" y="366617"/>
                      </a:moveTo>
                      <a:cubicBezTo>
                        <a:pt x="248698" y="289274"/>
                        <a:pt x="101060" y="160782"/>
                        <a:pt x="0" y="0"/>
                      </a:cubicBezTo>
                    </a:path>
                  </a:pathLst>
                </a:custGeom>
                <a:noFill/>
                <a:ln w="28575" cap="flat">
                  <a:solidFill>
                    <a:srgbClr val="0000FF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1" name="Freeform: Shape 70">
                  <a:extLst>
                    <a:ext uri="{FF2B5EF4-FFF2-40B4-BE49-F238E27FC236}">
                      <a16:creationId xmlns:a16="http://schemas.microsoft.com/office/drawing/2014/main" id="{5C60A7B4-7F64-E434-26B5-A003B3974369}"/>
                    </a:ext>
                  </a:extLst>
                </p:cNvPr>
                <p:cNvSpPr/>
                <p:nvPr/>
              </p:nvSpPr>
              <p:spPr>
                <a:xfrm>
                  <a:off x="5353730" y="4082103"/>
                  <a:ext cx="776192" cy="83248"/>
                </a:xfrm>
                <a:custGeom>
                  <a:avLst/>
                  <a:gdLst>
                    <a:gd name="connsiteX0" fmla="*/ 776192 w 776192"/>
                    <a:gd name="connsiteY0" fmla="*/ 0 h 83248"/>
                    <a:gd name="connsiteX1" fmla="*/ 385477 w 776192"/>
                    <a:gd name="connsiteY1" fmla="*/ 83248 h 83248"/>
                    <a:gd name="connsiteX2" fmla="*/ 0 w 776192"/>
                    <a:gd name="connsiteY2" fmla="*/ 2286 h 832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76192" h="83248">
                      <a:moveTo>
                        <a:pt x="776192" y="0"/>
                      </a:moveTo>
                      <a:cubicBezTo>
                        <a:pt x="656939" y="53530"/>
                        <a:pt x="524637" y="83248"/>
                        <a:pt x="385477" y="83248"/>
                      </a:cubicBezTo>
                      <a:cubicBezTo>
                        <a:pt x="248317" y="83248"/>
                        <a:pt x="117920" y="54388"/>
                        <a:pt x="0" y="2286"/>
                      </a:cubicBezTo>
                    </a:path>
                  </a:pathLst>
                </a:custGeom>
                <a:noFill/>
                <a:ln w="57150" cap="flat">
                  <a:solidFill>
                    <a:srgbClr val="0000FF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2" name="Freeform: Shape 71">
                  <a:extLst>
                    <a:ext uri="{FF2B5EF4-FFF2-40B4-BE49-F238E27FC236}">
                      <a16:creationId xmlns:a16="http://schemas.microsoft.com/office/drawing/2014/main" id="{9EE1DC37-B455-8372-1F02-61B67BC8B274}"/>
                    </a:ext>
                  </a:extLst>
                </p:cNvPr>
                <p:cNvSpPr/>
                <p:nvPr/>
              </p:nvSpPr>
              <p:spPr>
                <a:xfrm>
                  <a:off x="6129922" y="3729678"/>
                  <a:ext cx="411194" cy="352520"/>
                </a:xfrm>
                <a:custGeom>
                  <a:avLst/>
                  <a:gdLst>
                    <a:gd name="connsiteX0" fmla="*/ 411194 w 411194"/>
                    <a:gd name="connsiteY0" fmla="*/ 0 h 352520"/>
                    <a:gd name="connsiteX1" fmla="*/ 0 w 411194"/>
                    <a:gd name="connsiteY1" fmla="*/ 352520 h 352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11194" h="352520">
                      <a:moveTo>
                        <a:pt x="411194" y="0"/>
                      </a:moveTo>
                      <a:cubicBezTo>
                        <a:pt x="311372" y="153638"/>
                        <a:pt x="168688" y="276797"/>
                        <a:pt x="0" y="352520"/>
                      </a:cubicBezTo>
                    </a:path>
                  </a:pathLst>
                </a:custGeom>
                <a:noFill/>
                <a:ln w="47625" cap="flat">
                  <a:solidFill>
                    <a:srgbClr val="0000FF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3" name="Freeform: Shape 72">
                  <a:extLst>
                    <a:ext uri="{FF2B5EF4-FFF2-40B4-BE49-F238E27FC236}">
                      <a16:creationId xmlns:a16="http://schemas.microsoft.com/office/drawing/2014/main" id="{979B9741-2C40-6A34-FC72-0F4ECD01AA89}"/>
                    </a:ext>
                  </a:extLst>
                </p:cNvPr>
                <p:cNvSpPr/>
                <p:nvPr/>
              </p:nvSpPr>
              <p:spPr>
                <a:xfrm>
                  <a:off x="6541116" y="3209899"/>
                  <a:ext cx="153542" cy="519683"/>
                </a:xfrm>
                <a:custGeom>
                  <a:avLst/>
                  <a:gdLst>
                    <a:gd name="connsiteX0" fmla="*/ 153543 w 153542"/>
                    <a:gd name="connsiteY0" fmla="*/ 0 h 519683"/>
                    <a:gd name="connsiteX1" fmla="*/ 0 w 153542"/>
                    <a:gd name="connsiteY1" fmla="*/ 519684 h 5196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53542" h="519683">
                      <a:moveTo>
                        <a:pt x="153543" y="0"/>
                      </a:moveTo>
                      <a:cubicBezTo>
                        <a:pt x="153543" y="191643"/>
                        <a:pt x="97155" y="370142"/>
                        <a:pt x="0" y="519684"/>
                      </a:cubicBezTo>
                    </a:path>
                  </a:pathLst>
                </a:custGeom>
                <a:noFill/>
                <a:ln w="9525" cap="flat">
                  <a:solidFill>
                    <a:srgbClr val="F8A503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B37DB996-6C02-90CC-6219-11025921B24D}"/>
                  </a:ext>
                </a:extLst>
              </p:cNvPr>
              <p:cNvSpPr/>
              <p:nvPr/>
            </p:nvSpPr>
            <p:spPr>
              <a:xfrm>
                <a:off x="6677705" y="3193325"/>
                <a:ext cx="33718" cy="33718"/>
              </a:xfrm>
              <a:custGeom>
                <a:avLst/>
                <a:gdLst>
                  <a:gd name="connsiteX0" fmla="*/ 33719 w 33718"/>
                  <a:gd name="connsiteY0" fmla="*/ 16859 h 33718"/>
                  <a:gd name="connsiteX1" fmla="*/ 16859 w 33718"/>
                  <a:gd name="connsiteY1" fmla="*/ 33719 h 33718"/>
                  <a:gd name="connsiteX2" fmla="*/ 0 w 33718"/>
                  <a:gd name="connsiteY2" fmla="*/ 16859 h 33718"/>
                  <a:gd name="connsiteX3" fmla="*/ 16859 w 33718"/>
                  <a:gd name="connsiteY3" fmla="*/ 0 h 33718"/>
                  <a:gd name="connsiteX4" fmla="*/ 33719 w 33718"/>
                  <a:gd name="connsiteY4" fmla="*/ 16859 h 33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718" h="33718">
                    <a:moveTo>
                      <a:pt x="33719" y="16859"/>
                    </a:moveTo>
                    <a:cubicBezTo>
                      <a:pt x="33719" y="26194"/>
                      <a:pt x="26194" y="33719"/>
                      <a:pt x="16859" y="33719"/>
                    </a:cubicBezTo>
                    <a:cubicBezTo>
                      <a:pt x="7525" y="33719"/>
                      <a:pt x="0" y="26194"/>
                      <a:pt x="0" y="16859"/>
                    </a:cubicBezTo>
                    <a:cubicBezTo>
                      <a:pt x="0" y="7525"/>
                      <a:pt x="7525" y="0"/>
                      <a:pt x="16859" y="0"/>
                    </a:cubicBezTo>
                    <a:cubicBezTo>
                      <a:pt x="26194" y="0"/>
                      <a:pt x="33719" y="7525"/>
                      <a:pt x="33719" y="1685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673BB6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C04D5992-AF34-4EF8-336A-1F38B9141A57}"/>
                  </a:ext>
                </a:extLst>
              </p:cNvPr>
              <p:cNvSpPr/>
              <p:nvPr/>
            </p:nvSpPr>
            <p:spPr>
              <a:xfrm>
                <a:off x="4758132" y="3185134"/>
                <a:ext cx="50101" cy="50101"/>
              </a:xfrm>
              <a:custGeom>
                <a:avLst/>
                <a:gdLst>
                  <a:gd name="connsiteX0" fmla="*/ 50101 w 50101"/>
                  <a:gd name="connsiteY0" fmla="*/ 25051 h 50101"/>
                  <a:gd name="connsiteX1" fmla="*/ 25051 w 50101"/>
                  <a:gd name="connsiteY1" fmla="*/ 50102 h 50101"/>
                  <a:gd name="connsiteX2" fmla="*/ 0 w 50101"/>
                  <a:gd name="connsiteY2" fmla="*/ 25051 h 50101"/>
                  <a:gd name="connsiteX3" fmla="*/ 25051 w 50101"/>
                  <a:gd name="connsiteY3" fmla="*/ 0 h 50101"/>
                  <a:gd name="connsiteX4" fmla="*/ 50101 w 50101"/>
                  <a:gd name="connsiteY4" fmla="*/ 25051 h 50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101" h="50101">
                    <a:moveTo>
                      <a:pt x="50101" y="25051"/>
                    </a:moveTo>
                    <a:cubicBezTo>
                      <a:pt x="50101" y="38862"/>
                      <a:pt x="38862" y="50102"/>
                      <a:pt x="25051" y="50102"/>
                    </a:cubicBezTo>
                    <a:cubicBezTo>
                      <a:pt x="11239" y="50102"/>
                      <a:pt x="0" y="38862"/>
                      <a:pt x="0" y="25051"/>
                    </a:cubicBezTo>
                    <a:cubicBezTo>
                      <a:pt x="0" y="11240"/>
                      <a:pt x="11239" y="0"/>
                      <a:pt x="25051" y="0"/>
                    </a:cubicBezTo>
                    <a:cubicBezTo>
                      <a:pt x="38862" y="0"/>
                      <a:pt x="50101" y="11144"/>
                      <a:pt x="50101" y="25051"/>
                    </a:cubicBezTo>
                    <a:close/>
                  </a:path>
                </a:pathLst>
              </a:custGeom>
              <a:solidFill>
                <a:srgbClr val="FE9700"/>
              </a:solidFill>
              <a:ln w="9525" cap="flat">
                <a:solidFill>
                  <a:srgbClr val="C2D90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5D6B54AB-468D-1C81-B79C-F63D6287B594}"/>
                  </a:ext>
                </a:extLst>
              </p:cNvPr>
              <p:cNvSpPr/>
              <p:nvPr/>
            </p:nvSpPr>
            <p:spPr>
              <a:xfrm>
                <a:off x="6507207" y="3695674"/>
                <a:ext cx="68199" cy="68199"/>
              </a:xfrm>
              <a:custGeom>
                <a:avLst/>
                <a:gdLst>
                  <a:gd name="connsiteX0" fmla="*/ 68199 w 68199"/>
                  <a:gd name="connsiteY0" fmla="*/ 34100 h 68199"/>
                  <a:gd name="connsiteX1" fmla="*/ 34100 w 68199"/>
                  <a:gd name="connsiteY1" fmla="*/ 68199 h 68199"/>
                  <a:gd name="connsiteX2" fmla="*/ 0 w 68199"/>
                  <a:gd name="connsiteY2" fmla="*/ 34100 h 68199"/>
                  <a:gd name="connsiteX3" fmla="*/ 34100 w 68199"/>
                  <a:gd name="connsiteY3" fmla="*/ 0 h 68199"/>
                  <a:gd name="connsiteX4" fmla="*/ 68199 w 68199"/>
                  <a:gd name="connsiteY4" fmla="*/ 34100 h 681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8199" h="68199">
                    <a:moveTo>
                      <a:pt x="68199" y="34100"/>
                    </a:moveTo>
                    <a:cubicBezTo>
                      <a:pt x="68199" y="52959"/>
                      <a:pt x="52959" y="68199"/>
                      <a:pt x="34100" y="68199"/>
                    </a:cubicBezTo>
                    <a:cubicBezTo>
                      <a:pt x="15240" y="68199"/>
                      <a:pt x="0" y="52959"/>
                      <a:pt x="0" y="34100"/>
                    </a:cubicBezTo>
                    <a:cubicBezTo>
                      <a:pt x="0" y="15240"/>
                      <a:pt x="15240" y="0"/>
                      <a:pt x="34100" y="0"/>
                    </a:cubicBezTo>
                    <a:cubicBezTo>
                      <a:pt x="52959" y="0"/>
                      <a:pt x="68199" y="15240"/>
                      <a:pt x="68199" y="341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EB407A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ABB39115-972C-98DD-A219-3D11723551D0}"/>
                  </a:ext>
                </a:extLst>
              </p:cNvPr>
              <p:cNvSpPr/>
              <p:nvPr/>
            </p:nvSpPr>
            <p:spPr>
              <a:xfrm>
                <a:off x="4909675" y="3706055"/>
                <a:ext cx="57150" cy="57150"/>
              </a:xfrm>
              <a:custGeom>
                <a:avLst/>
                <a:gdLst>
                  <a:gd name="connsiteX0" fmla="*/ 57150 w 57150"/>
                  <a:gd name="connsiteY0" fmla="*/ 28576 h 57150"/>
                  <a:gd name="connsiteX1" fmla="*/ 28575 w 57150"/>
                  <a:gd name="connsiteY1" fmla="*/ 57151 h 57150"/>
                  <a:gd name="connsiteX2" fmla="*/ 0 w 57150"/>
                  <a:gd name="connsiteY2" fmla="*/ 28576 h 57150"/>
                  <a:gd name="connsiteX3" fmla="*/ 28575 w 57150"/>
                  <a:gd name="connsiteY3" fmla="*/ 1 h 57150"/>
                  <a:gd name="connsiteX4" fmla="*/ 57150 w 57150"/>
                  <a:gd name="connsiteY4" fmla="*/ 2857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150" h="57150">
                    <a:moveTo>
                      <a:pt x="57150" y="28576"/>
                    </a:moveTo>
                    <a:cubicBezTo>
                      <a:pt x="57150" y="44387"/>
                      <a:pt x="44386" y="57151"/>
                      <a:pt x="28575" y="57151"/>
                    </a:cubicBezTo>
                    <a:cubicBezTo>
                      <a:pt x="12763" y="57151"/>
                      <a:pt x="0" y="44387"/>
                      <a:pt x="0" y="28576"/>
                    </a:cubicBezTo>
                    <a:cubicBezTo>
                      <a:pt x="0" y="12764"/>
                      <a:pt x="12763" y="1"/>
                      <a:pt x="28575" y="1"/>
                    </a:cubicBezTo>
                    <a:cubicBezTo>
                      <a:pt x="44291" y="-95"/>
                      <a:pt x="57150" y="12764"/>
                      <a:pt x="57150" y="2857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288" cap="flat">
                <a:solidFill>
                  <a:srgbClr val="FE97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12961C04-B342-3606-B2F8-6551639E6679}"/>
                  </a:ext>
                </a:extLst>
              </p:cNvPr>
              <p:cNvSpPr/>
              <p:nvPr/>
            </p:nvSpPr>
            <p:spPr>
              <a:xfrm>
                <a:off x="6088393" y="4039240"/>
                <a:ext cx="85915" cy="85915"/>
              </a:xfrm>
              <a:custGeom>
                <a:avLst/>
                <a:gdLst>
                  <a:gd name="connsiteX0" fmla="*/ 85916 w 85915"/>
                  <a:gd name="connsiteY0" fmla="*/ 42958 h 85915"/>
                  <a:gd name="connsiteX1" fmla="*/ 42958 w 85915"/>
                  <a:gd name="connsiteY1" fmla="*/ 85915 h 85915"/>
                  <a:gd name="connsiteX2" fmla="*/ 0 w 85915"/>
                  <a:gd name="connsiteY2" fmla="*/ 42958 h 85915"/>
                  <a:gd name="connsiteX3" fmla="*/ 42958 w 85915"/>
                  <a:gd name="connsiteY3" fmla="*/ 0 h 85915"/>
                  <a:gd name="connsiteX4" fmla="*/ 85916 w 85915"/>
                  <a:gd name="connsiteY4" fmla="*/ 42958 h 85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915" h="85915">
                    <a:moveTo>
                      <a:pt x="85916" y="42958"/>
                    </a:moveTo>
                    <a:cubicBezTo>
                      <a:pt x="85916" y="66675"/>
                      <a:pt x="66675" y="85915"/>
                      <a:pt x="42958" y="85915"/>
                    </a:cubicBezTo>
                    <a:cubicBezTo>
                      <a:pt x="19241" y="85915"/>
                      <a:pt x="0" y="66675"/>
                      <a:pt x="0" y="42958"/>
                    </a:cubicBezTo>
                    <a:cubicBezTo>
                      <a:pt x="0" y="19240"/>
                      <a:pt x="19241" y="0"/>
                      <a:pt x="42958" y="0"/>
                    </a:cubicBezTo>
                    <a:cubicBezTo>
                      <a:pt x="66770" y="0"/>
                      <a:pt x="85916" y="19240"/>
                      <a:pt x="85916" y="42958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001" cap="flat">
                <a:solidFill>
                  <a:srgbClr val="42A4F5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ED9908A1-81F9-90B2-D666-0844A90390B9}"/>
                  </a:ext>
                </a:extLst>
              </p:cNvPr>
              <p:cNvSpPr/>
              <p:nvPr/>
            </p:nvSpPr>
            <p:spPr>
              <a:xfrm>
                <a:off x="5319345" y="4047336"/>
                <a:ext cx="69722" cy="69723"/>
              </a:xfrm>
              <a:custGeom>
                <a:avLst/>
                <a:gdLst>
                  <a:gd name="connsiteX0" fmla="*/ 69723 w 69722"/>
                  <a:gd name="connsiteY0" fmla="*/ 34862 h 69723"/>
                  <a:gd name="connsiteX1" fmla="*/ 34862 w 69722"/>
                  <a:gd name="connsiteY1" fmla="*/ 69723 h 69723"/>
                  <a:gd name="connsiteX2" fmla="*/ 0 w 69722"/>
                  <a:gd name="connsiteY2" fmla="*/ 34862 h 69723"/>
                  <a:gd name="connsiteX3" fmla="*/ 34862 w 69722"/>
                  <a:gd name="connsiteY3" fmla="*/ 0 h 69723"/>
                  <a:gd name="connsiteX4" fmla="*/ 69723 w 69722"/>
                  <a:gd name="connsiteY4" fmla="*/ 34862 h 69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722" h="69723">
                    <a:moveTo>
                      <a:pt x="69723" y="34862"/>
                    </a:moveTo>
                    <a:cubicBezTo>
                      <a:pt x="69723" y="54102"/>
                      <a:pt x="54102" y="69723"/>
                      <a:pt x="34862" y="69723"/>
                    </a:cubicBezTo>
                    <a:cubicBezTo>
                      <a:pt x="15621" y="69723"/>
                      <a:pt x="0" y="54102"/>
                      <a:pt x="0" y="34862"/>
                    </a:cubicBezTo>
                    <a:cubicBezTo>
                      <a:pt x="0" y="15621"/>
                      <a:pt x="15621" y="0"/>
                      <a:pt x="34862" y="0"/>
                    </a:cubicBezTo>
                    <a:cubicBezTo>
                      <a:pt x="54102" y="0"/>
                      <a:pt x="69723" y="15621"/>
                      <a:pt x="69723" y="3486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5473" cap="flat">
                <a:solidFill>
                  <a:srgbClr val="25C5D9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3" name="Graphic 25">
              <a:extLst>
                <a:ext uri="{FF2B5EF4-FFF2-40B4-BE49-F238E27FC236}">
                  <a16:creationId xmlns:a16="http://schemas.microsoft.com/office/drawing/2014/main" id="{21A37DB4-E08A-8B9B-059C-F649712F3133}"/>
                </a:ext>
              </a:extLst>
            </p:cNvPr>
            <p:cNvGrpSpPr/>
            <p:nvPr/>
          </p:nvGrpSpPr>
          <p:grpSpPr>
            <a:xfrm>
              <a:off x="2529145" y="2807707"/>
              <a:ext cx="4666294" cy="2270792"/>
              <a:chOff x="3459332" y="3309530"/>
              <a:chExt cx="4559750" cy="2218944"/>
            </a:xfrm>
            <a:solidFill>
              <a:srgbClr val="D8DBE8"/>
            </a:solidFill>
          </p:grpSpPr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EE9F025A-0B40-774A-C26E-7BB97B3E7239}"/>
                  </a:ext>
                </a:extLst>
              </p:cNvPr>
              <p:cNvSpPr/>
              <p:nvPr/>
            </p:nvSpPr>
            <p:spPr>
              <a:xfrm>
                <a:off x="5056384" y="4475196"/>
                <a:ext cx="1365513" cy="1053278"/>
              </a:xfrm>
              <a:custGeom>
                <a:avLst/>
                <a:gdLst>
                  <a:gd name="connsiteX0" fmla="*/ 682823 w 1365513"/>
                  <a:gd name="connsiteY0" fmla="*/ 32865 h 1053278"/>
                  <a:gd name="connsiteX1" fmla="*/ 406693 w 1365513"/>
                  <a:gd name="connsiteY1" fmla="*/ 2575 h 1053278"/>
                  <a:gd name="connsiteX2" fmla="*/ 282011 w 1365513"/>
                  <a:gd name="connsiteY2" fmla="*/ 71536 h 1053278"/>
                  <a:gd name="connsiteX3" fmla="*/ 6548 w 1365513"/>
                  <a:gd name="connsiteY3" fmla="*/ 831346 h 1053278"/>
                  <a:gd name="connsiteX4" fmla="*/ 79224 w 1365513"/>
                  <a:gd name="connsiteY4" fmla="*/ 972697 h 1053278"/>
                  <a:gd name="connsiteX5" fmla="*/ 682728 w 1365513"/>
                  <a:gd name="connsiteY5" fmla="*/ 1053278 h 1053278"/>
                  <a:gd name="connsiteX6" fmla="*/ 1286232 w 1365513"/>
                  <a:gd name="connsiteY6" fmla="*/ 972697 h 1053278"/>
                  <a:gd name="connsiteX7" fmla="*/ 1359003 w 1365513"/>
                  <a:gd name="connsiteY7" fmla="*/ 831346 h 1053278"/>
                  <a:gd name="connsiteX8" fmla="*/ 1083540 w 1365513"/>
                  <a:gd name="connsiteY8" fmla="*/ 71536 h 1053278"/>
                  <a:gd name="connsiteX9" fmla="*/ 958858 w 1365513"/>
                  <a:gd name="connsiteY9" fmla="*/ 2575 h 1053278"/>
                  <a:gd name="connsiteX10" fmla="*/ 682823 w 1365513"/>
                  <a:gd name="connsiteY10" fmla="*/ 32865 h 1053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65513" h="1053278">
                    <a:moveTo>
                      <a:pt x="682823" y="32865"/>
                    </a:moveTo>
                    <a:cubicBezTo>
                      <a:pt x="587954" y="32865"/>
                      <a:pt x="495562" y="22387"/>
                      <a:pt x="406693" y="2575"/>
                    </a:cubicBezTo>
                    <a:cubicBezTo>
                      <a:pt x="353830" y="-9236"/>
                      <a:pt x="300490" y="20578"/>
                      <a:pt x="282011" y="71536"/>
                    </a:cubicBezTo>
                    <a:lnTo>
                      <a:pt x="6548" y="831346"/>
                    </a:lnTo>
                    <a:cubicBezTo>
                      <a:pt x="-14978" y="890591"/>
                      <a:pt x="18454" y="956028"/>
                      <a:pt x="79224" y="972697"/>
                    </a:cubicBezTo>
                    <a:cubicBezTo>
                      <a:pt x="271534" y="1025179"/>
                      <a:pt x="473845" y="1053278"/>
                      <a:pt x="682728" y="1053278"/>
                    </a:cubicBezTo>
                    <a:cubicBezTo>
                      <a:pt x="891611" y="1053278"/>
                      <a:pt x="1094017" y="1025179"/>
                      <a:pt x="1286232" y="972697"/>
                    </a:cubicBezTo>
                    <a:cubicBezTo>
                      <a:pt x="1347097" y="956123"/>
                      <a:pt x="1380434" y="890686"/>
                      <a:pt x="1359003" y="831346"/>
                    </a:cubicBezTo>
                    <a:lnTo>
                      <a:pt x="1083540" y="71536"/>
                    </a:lnTo>
                    <a:cubicBezTo>
                      <a:pt x="1065061" y="20578"/>
                      <a:pt x="1011721" y="-9236"/>
                      <a:pt x="958858" y="2575"/>
                    </a:cubicBezTo>
                    <a:cubicBezTo>
                      <a:pt x="869990" y="22387"/>
                      <a:pt x="777692" y="32865"/>
                      <a:pt x="682823" y="32865"/>
                    </a:cubicBezTo>
                    <a:close/>
                  </a:path>
                </a:pathLst>
              </a:custGeom>
              <a:solidFill>
                <a:srgbClr val="D8DBE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B03D1874-CD7E-2535-90AE-206ECA6CB331}"/>
                  </a:ext>
                </a:extLst>
              </p:cNvPr>
              <p:cNvSpPr/>
              <p:nvPr/>
            </p:nvSpPr>
            <p:spPr>
              <a:xfrm>
                <a:off x="3899341" y="4018679"/>
                <a:ext cx="1317442" cy="1312897"/>
              </a:xfrm>
              <a:custGeom>
                <a:avLst/>
                <a:gdLst>
                  <a:gd name="connsiteX0" fmla="*/ 729537 w 1317442"/>
                  <a:gd name="connsiteY0" fmla="*/ 17132 h 1312897"/>
                  <a:gd name="connsiteX1" fmla="*/ 49833 w 1317442"/>
                  <a:gd name="connsiteY1" fmla="*/ 453854 h 1312897"/>
                  <a:gd name="connsiteX2" fmla="*/ 22305 w 1317442"/>
                  <a:gd name="connsiteY2" fmla="*/ 610921 h 1312897"/>
                  <a:gd name="connsiteX3" fmla="*/ 888318 w 1317442"/>
                  <a:gd name="connsiteY3" fmla="*/ 1303007 h 1312897"/>
                  <a:gd name="connsiteX4" fmla="*/ 1035480 w 1317442"/>
                  <a:gd name="connsiteY4" fmla="*/ 1241381 h 1312897"/>
                  <a:gd name="connsiteX5" fmla="*/ 1310943 w 1317442"/>
                  <a:gd name="connsiteY5" fmla="*/ 481667 h 1312897"/>
                  <a:gd name="connsiteX6" fmla="*/ 1258269 w 1317442"/>
                  <a:gd name="connsiteY6" fmla="*/ 348221 h 1312897"/>
                  <a:gd name="connsiteX7" fmla="*/ 871459 w 1317442"/>
                  <a:gd name="connsiteY7" fmla="*/ 39135 h 1312897"/>
                  <a:gd name="connsiteX8" fmla="*/ 729537 w 1317442"/>
                  <a:gd name="connsiteY8" fmla="*/ 17132 h 1312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7442" h="1312897">
                    <a:moveTo>
                      <a:pt x="729537" y="17132"/>
                    </a:moveTo>
                    <a:lnTo>
                      <a:pt x="49833" y="453854"/>
                    </a:lnTo>
                    <a:cubicBezTo>
                      <a:pt x="-3507" y="488144"/>
                      <a:pt x="-16176" y="560629"/>
                      <a:pt x="22305" y="610921"/>
                    </a:cubicBezTo>
                    <a:cubicBezTo>
                      <a:pt x="248715" y="906958"/>
                      <a:pt x="545704" y="1146035"/>
                      <a:pt x="888318" y="1303007"/>
                    </a:cubicBezTo>
                    <a:cubicBezTo>
                      <a:pt x="945945" y="1329392"/>
                      <a:pt x="1013858" y="1301007"/>
                      <a:pt x="1035480" y="1241381"/>
                    </a:cubicBezTo>
                    <a:lnTo>
                      <a:pt x="1310943" y="481667"/>
                    </a:lnTo>
                    <a:cubicBezTo>
                      <a:pt x="1329612" y="430232"/>
                      <a:pt x="1306847" y="373367"/>
                      <a:pt x="1258269" y="348221"/>
                    </a:cubicBezTo>
                    <a:cubicBezTo>
                      <a:pt x="1109775" y="271259"/>
                      <a:pt x="978425" y="165818"/>
                      <a:pt x="871459" y="39135"/>
                    </a:cubicBezTo>
                    <a:cubicBezTo>
                      <a:pt x="836217" y="-2775"/>
                      <a:pt x="775638" y="-12490"/>
                      <a:pt x="729537" y="17132"/>
                    </a:cubicBezTo>
                    <a:close/>
                  </a:path>
                </a:pathLst>
              </a:custGeom>
              <a:solidFill>
                <a:srgbClr val="D8DBE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32B1ADF1-8D46-51EC-065A-FF6DC446F6B0}"/>
                  </a:ext>
                </a:extLst>
              </p:cNvPr>
              <p:cNvSpPr/>
              <p:nvPr/>
            </p:nvSpPr>
            <p:spPr>
              <a:xfrm>
                <a:off x="6261630" y="4018673"/>
                <a:ext cx="1317442" cy="1312903"/>
              </a:xfrm>
              <a:custGeom>
                <a:avLst/>
                <a:gdLst>
                  <a:gd name="connsiteX0" fmla="*/ 6500 w 1317442"/>
                  <a:gd name="connsiteY0" fmla="*/ 481672 h 1312903"/>
                  <a:gd name="connsiteX1" fmla="*/ 281963 w 1317442"/>
                  <a:gd name="connsiteY1" fmla="*/ 1241386 h 1312903"/>
                  <a:gd name="connsiteX2" fmla="*/ 429124 w 1317442"/>
                  <a:gd name="connsiteY2" fmla="*/ 1303013 h 1312903"/>
                  <a:gd name="connsiteX3" fmla="*/ 1295137 w 1317442"/>
                  <a:gd name="connsiteY3" fmla="*/ 610927 h 1312903"/>
                  <a:gd name="connsiteX4" fmla="*/ 1267610 w 1317442"/>
                  <a:gd name="connsiteY4" fmla="*/ 453859 h 1312903"/>
                  <a:gd name="connsiteX5" fmla="*/ 587906 w 1317442"/>
                  <a:gd name="connsiteY5" fmla="*/ 17138 h 1312903"/>
                  <a:gd name="connsiteX6" fmla="*/ 445983 w 1317442"/>
                  <a:gd name="connsiteY6" fmla="*/ 39045 h 1312903"/>
                  <a:gd name="connsiteX7" fmla="*/ 59173 w 1317442"/>
                  <a:gd name="connsiteY7" fmla="*/ 348132 h 1312903"/>
                  <a:gd name="connsiteX8" fmla="*/ 6500 w 1317442"/>
                  <a:gd name="connsiteY8" fmla="*/ 481672 h 1312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7442" h="1312903">
                    <a:moveTo>
                      <a:pt x="6500" y="481672"/>
                    </a:moveTo>
                    <a:lnTo>
                      <a:pt x="281963" y="1241386"/>
                    </a:lnTo>
                    <a:cubicBezTo>
                      <a:pt x="303585" y="1301013"/>
                      <a:pt x="371498" y="1329397"/>
                      <a:pt x="429124" y="1303013"/>
                    </a:cubicBezTo>
                    <a:cubicBezTo>
                      <a:pt x="771643" y="1146041"/>
                      <a:pt x="1068728" y="906964"/>
                      <a:pt x="1295137" y="610927"/>
                    </a:cubicBezTo>
                    <a:cubicBezTo>
                      <a:pt x="1333618" y="560635"/>
                      <a:pt x="1320950" y="488149"/>
                      <a:pt x="1267610" y="453859"/>
                    </a:cubicBezTo>
                    <a:lnTo>
                      <a:pt x="587906" y="17138"/>
                    </a:lnTo>
                    <a:cubicBezTo>
                      <a:pt x="541900" y="-12485"/>
                      <a:pt x="481321" y="-2769"/>
                      <a:pt x="445983" y="39045"/>
                    </a:cubicBezTo>
                    <a:cubicBezTo>
                      <a:pt x="339018" y="165823"/>
                      <a:pt x="207763" y="271265"/>
                      <a:pt x="59173" y="348132"/>
                    </a:cubicBezTo>
                    <a:cubicBezTo>
                      <a:pt x="10596" y="373373"/>
                      <a:pt x="-12169" y="430237"/>
                      <a:pt x="6500" y="481672"/>
                    </a:cubicBezTo>
                    <a:close/>
                  </a:path>
                </a:pathLst>
              </a:custGeom>
              <a:solidFill>
                <a:srgbClr val="D8DBE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5ABF1143-A93B-3B18-AA47-5615556D85C6}"/>
                  </a:ext>
                </a:extLst>
              </p:cNvPr>
              <p:cNvSpPr/>
              <p:nvPr/>
            </p:nvSpPr>
            <p:spPr>
              <a:xfrm>
                <a:off x="6873838" y="3309530"/>
                <a:ext cx="1145244" cy="1065739"/>
              </a:xfrm>
              <a:custGeom>
                <a:avLst/>
                <a:gdLst>
                  <a:gd name="connsiteX0" fmla="*/ 121431 w 1145244"/>
                  <a:gd name="connsiteY0" fmla="*/ 95250 h 1065739"/>
                  <a:gd name="connsiteX1" fmla="*/ 10655 w 1145244"/>
                  <a:gd name="connsiteY1" fmla="*/ 473297 h 1065739"/>
                  <a:gd name="connsiteX2" fmla="*/ 49613 w 1145244"/>
                  <a:gd name="connsiteY2" fmla="*/ 611791 h 1065739"/>
                  <a:gd name="connsiteX3" fmla="*/ 729412 w 1145244"/>
                  <a:gd name="connsiteY3" fmla="*/ 1048512 h 1065739"/>
                  <a:gd name="connsiteX4" fmla="*/ 883431 w 1145244"/>
                  <a:gd name="connsiteY4" fmla="*/ 1008698 h 1065739"/>
                  <a:gd name="connsiteX5" fmla="*/ 1144892 w 1145244"/>
                  <a:gd name="connsiteY5" fmla="*/ 117062 h 1065739"/>
                  <a:gd name="connsiteX6" fmla="*/ 1036783 w 1145244"/>
                  <a:gd name="connsiteY6" fmla="*/ 0 h 1065739"/>
                  <a:gd name="connsiteX7" fmla="*/ 228968 w 1145244"/>
                  <a:gd name="connsiteY7" fmla="*/ 0 h 1065739"/>
                  <a:gd name="connsiteX8" fmla="*/ 121431 w 1145244"/>
                  <a:gd name="connsiteY8" fmla="*/ 95250 h 106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5244" h="1065739">
                    <a:moveTo>
                      <a:pt x="121431" y="95250"/>
                    </a:moveTo>
                    <a:cubicBezTo>
                      <a:pt x="104191" y="228886"/>
                      <a:pt x="66186" y="356044"/>
                      <a:pt x="10655" y="473297"/>
                    </a:cubicBezTo>
                    <a:cubicBezTo>
                      <a:pt x="-12776" y="522827"/>
                      <a:pt x="3416" y="582073"/>
                      <a:pt x="49613" y="611791"/>
                    </a:cubicBezTo>
                    <a:lnTo>
                      <a:pt x="729412" y="1048512"/>
                    </a:lnTo>
                    <a:cubicBezTo>
                      <a:pt x="782561" y="1082612"/>
                      <a:pt x="853618" y="1064419"/>
                      <a:pt x="883431" y="1008698"/>
                    </a:cubicBezTo>
                    <a:cubicBezTo>
                      <a:pt x="1027544" y="739235"/>
                      <a:pt x="1119270" y="437483"/>
                      <a:pt x="1144892" y="117062"/>
                    </a:cubicBezTo>
                    <a:cubicBezTo>
                      <a:pt x="1149940" y="54007"/>
                      <a:pt x="1100125" y="0"/>
                      <a:pt x="1036783" y="0"/>
                    </a:cubicBezTo>
                    <a:lnTo>
                      <a:pt x="228968" y="0"/>
                    </a:lnTo>
                    <a:cubicBezTo>
                      <a:pt x="174199" y="95"/>
                      <a:pt x="128480" y="40958"/>
                      <a:pt x="121431" y="95250"/>
                    </a:cubicBezTo>
                    <a:close/>
                  </a:path>
                </a:pathLst>
              </a:custGeom>
              <a:solidFill>
                <a:srgbClr val="D8DBE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1E18BC3B-EC58-3CCE-ADB4-771842E19A0B}"/>
                  </a:ext>
                </a:extLst>
              </p:cNvPr>
              <p:cNvSpPr/>
              <p:nvPr/>
            </p:nvSpPr>
            <p:spPr>
              <a:xfrm>
                <a:off x="3459332" y="3309625"/>
                <a:ext cx="1145244" cy="1065739"/>
              </a:xfrm>
              <a:custGeom>
                <a:avLst/>
                <a:gdLst>
                  <a:gd name="connsiteX0" fmla="*/ 916276 w 1145244"/>
                  <a:gd name="connsiteY0" fmla="*/ 0 h 1065739"/>
                  <a:gd name="connsiteX1" fmla="*/ 108461 w 1145244"/>
                  <a:gd name="connsiteY1" fmla="*/ 0 h 1065739"/>
                  <a:gd name="connsiteX2" fmla="*/ 352 w 1145244"/>
                  <a:gd name="connsiteY2" fmla="*/ 117062 h 1065739"/>
                  <a:gd name="connsiteX3" fmla="*/ 261813 w 1145244"/>
                  <a:gd name="connsiteY3" fmla="*/ 1008697 h 1065739"/>
                  <a:gd name="connsiteX4" fmla="*/ 415832 w 1145244"/>
                  <a:gd name="connsiteY4" fmla="*/ 1048512 h 1065739"/>
                  <a:gd name="connsiteX5" fmla="*/ 1095632 w 1145244"/>
                  <a:gd name="connsiteY5" fmla="*/ 611791 h 1065739"/>
                  <a:gd name="connsiteX6" fmla="*/ 1134589 w 1145244"/>
                  <a:gd name="connsiteY6" fmla="*/ 473297 h 1065739"/>
                  <a:gd name="connsiteX7" fmla="*/ 1023813 w 1145244"/>
                  <a:gd name="connsiteY7" fmla="*/ 95250 h 1065739"/>
                  <a:gd name="connsiteX8" fmla="*/ 916276 w 1145244"/>
                  <a:gd name="connsiteY8" fmla="*/ 0 h 106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5244" h="1065739">
                    <a:moveTo>
                      <a:pt x="916276" y="0"/>
                    </a:moveTo>
                    <a:lnTo>
                      <a:pt x="108461" y="0"/>
                    </a:lnTo>
                    <a:cubicBezTo>
                      <a:pt x="45215" y="0"/>
                      <a:pt x="-4696" y="54007"/>
                      <a:pt x="352" y="117062"/>
                    </a:cubicBezTo>
                    <a:cubicBezTo>
                      <a:pt x="26069" y="437388"/>
                      <a:pt x="117700" y="739140"/>
                      <a:pt x="261813" y="1008697"/>
                    </a:cubicBezTo>
                    <a:cubicBezTo>
                      <a:pt x="291626" y="1064419"/>
                      <a:pt x="362683" y="1082612"/>
                      <a:pt x="415832" y="1048512"/>
                    </a:cubicBezTo>
                    <a:lnTo>
                      <a:pt x="1095632" y="611791"/>
                    </a:lnTo>
                    <a:cubicBezTo>
                      <a:pt x="1141828" y="582168"/>
                      <a:pt x="1158021" y="522922"/>
                      <a:pt x="1134589" y="473297"/>
                    </a:cubicBezTo>
                    <a:cubicBezTo>
                      <a:pt x="1079058" y="356044"/>
                      <a:pt x="1041054" y="228886"/>
                      <a:pt x="1023813" y="95250"/>
                    </a:cubicBezTo>
                    <a:cubicBezTo>
                      <a:pt x="1016765" y="40862"/>
                      <a:pt x="970950" y="0"/>
                      <a:pt x="916276" y="0"/>
                    </a:cubicBezTo>
                    <a:close/>
                  </a:path>
                </a:pathLst>
              </a:custGeom>
              <a:solidFill>
                <a:srgbClr val="D8DBE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2CFDF4F8-F5D4-7900-2CD5-E979EC140DAA}"/>
                </a:ext>
              </a:extLst>
            </p:cNvPr>
            <p:cNvSpPr/>
            <p:nvPr/>
          </p:nvSpPr>
          <p:spPr>
            <a:xfrm>
              <a:off x="4163514" y="3971367"/>
              <a:ext cx="1397420" cy="1077889"/>
            </a:xfrm>
            <a:custGeom>
              <a:avLst/>
              <a:gdLst>
                <a:gd name="connsiteX0" fmla="*/ 682823 w 1365513"/>
                <a:gd name="connsiteY0" fmla="*/ 32865 h 1053278"/>
                <a:gd name="connsiteX1" fmla="*/ 406693 w 1365513"/>
                <a:gd name="connsiteY1" fmla="*/ 2575 h 1053278"/>
                <a:gd name="connsiteX2" fmla="*/ 282011 w 1365513"/>
                <a:gd name="connsiteY2" fmla="*/ 71536 h 1053278"/>
                <a:gd name="connsiteX3" fmla="*/ 6548 w 1365513"/>
                <a:gd name="connsiteY3" fmla="*/ 831346 h 1053278"/>
                <a:gd name="connsiteX4" fmla="*/ 79224 w 1365513"/>
                <a:gd name="connsiteY4" fmla="*/ 972697 h 1053278"/>
                <a:gd name="connsiteX5" fmla="*/ 682728 w 1365513"/>
                <a:gd name="connsiteY5" fmla="*/ 1053278 h 1053278"/>
                <a:gd name="connsiteX6" fmla="*/ 1286232 w 1365513"/>
                <a:gd name="connsiteY6" fmla="*/ 972697 h 1053278"/>
                <a:gd name="connsiteX7" fmla="*/ 1359003 w 1365513"/>
                <a:gd name="connsiteY7" fmla="*/ 831346 h 1053278"/>
                <a:gd name="connsiteX8" fmla="*/ 1083540 w 1365513"/>
                <a:gd name="connsiteY8" fmla="*/ 71536 h 1053278"/>
                <a:gd name="connsiteX9" fmla="*/ 958858 w 1365513"/>
                <a:gd name="connsiteY9" fmla="*/ 2575 h 1053278"/>
                <a:gd name="connsiteX10" fmla="*/ 682823 w 1365513"/>
                <a:gd name="connsiteY10" fmla="*/ 32865 h 1053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65513" h="1053278">
                  <a:moveTo>
                    <a:pt x="682823" y="32865"/>
                  </a:moveTo>
                  <a:cubicBezTo>
                    <a:pt x="587954" y="32865"/>
                    <a:pt x="495562" y="22387"/>
                    <a:pt x="406693" y="2575"/>
                  </a:cubicBezTo>
                  <a:cubicBezTo>
                    <a:pt x="353830" y="-9236"/>
                    <a:pt x="300490" y="20578"/>
                    <a:pt x="282011" y="71536"/>
                  </a:cubicBezTo>
                  <a:lnTo>
                    <a:pt x="6548" y="831346"/>
                  </a:lnTo>
                  <a:cubicBezTo>
                    <a:pt x="-14978" y="890591"/>
                    <a:pt x="18454" y="956028"/>
                    <a:pt x="79224" y="972697"/>
                  </a:cubicBezTo>
                  <a:cubicBezTo>
                    <a:pt x="271534" y="1025179"/>
                    <a:pt x="473845" y="1053278"/>
                    <a:pt x="682728" y="1053278"/>
                  </a:cubicBezTo>
                  <a:cubicBezTo>
                    <a:pt x="891611" y="1053278"/>
                    <a:pt x="1094017" y="1025179"/>
                    <a:pt x="1286232" y="972697"/>
                  </a:cubicBezTo>
                  <a:cubicBezTo>
                    <a:pt x="1347097" y="956123"/>
                    <a:pt x="1380434" y="890686"/>
                    <a:pt x="1359003" y="831346"/>
                  </a:cubicBezTo>
                  <a:lnTo>
                    <a:pt x="1083540" y="71536"/>
                  </a:lnTo>
                  <a:cubicBezTo>
                    <a:pt x="1065061" y="20578"/>
                    <a:pt x="1011721" y="-9236"/>
                    <a:pt x="958858" y="2575"/>
                  </a:cubicBezTo>
                  <a:cubicBezTo>
                    <a:pt x="869990" y="22387"/>
                    <a:pt x="777692" y="32865"/>
                    <a:pt x="682823" y="3286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63500" sx="101000" sy="101000" algn="c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704F791-5438-E0DD-BEAC-BC20E168AAA6}"/>
                </a:ext>
              </a:extLst>
            </p:cNvPr>
            <p:cNvSpPr/>
            <p:nvPr/>
          </p:nvSpPr>
          <p:spPr>
            <a:xfrm>
              <a:off x="2979436" y="3504183"/>
              <a:ext cx="1348226" cy="1343574"/>
            </a:xfrm>
            <a:custGeom>
              <a:avLst/>
              <a:gdLst>
                <a:gd name="connsiteX0" fmla="*/ 729537 w 1317442"/>
                <a:gd name="connsiteY0" fmla="*/ 17132 h 1312897"/>
                <a:gd name="connsiteX1" fmla="*/ 49833 w 1317442"/>
                <a:gd name="connsiteY1" fmla="*/ 453854 h 1312897"/>
                <a:gd name="connsiteX2" fmla="*/ 22305 w 1317442"/>
                <a:gd name="connsiteY2" fmla="*/ 610921 h 1312897"/>
                <a:gd name="connsiteX3" fmla="*/ 888318 w 1317442"/>
                <a:gd name="connsiteY3" fmla="*/ 1303007 h 1312897"/>
                <a:gd name="connsiteX4" fmla="*/ 1035480 w 1317442"/>
                <a:gd name="connsiteY4" fmla="*/ 1241381 h 1312897"/>
                <a:gd name="connsiteX5" fmla="*/ 1310943 w 1317442"/>
                <a:gd name="connsiteY5" fmla="*/ 481667 h 1312897"/>
                <a:gd name="connsiteX6" fmla="*/ 1258269 w 1317442"/>
                <a:gd name="connsiteY6" fmla="*/ 348221 h 1312897"/>
                <a:gd name="connsiteX7" fmla="*/ 871459 w 1317442"/>
                <a:gd name="connsiteY7" fmla="*/ 39135 h 1312897"/>
                <a:gd name="connsiteX8" fmla="*/ 729537 w 1317442"/>
                <a:gd name="connsiteY8" fmla="*/ 17132 h 1312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7442" h="1312897">
                  <a:moveTo>
                    <a:pt x="729537" y="17132"/>
                  </a:moveTo>
                  <a:lnTo>
                    <a:pt x="49833" y="453854"/>
                  </a:lnTo>
                  <a:cubicBezTo>
                    <a:pt x="-3507" y="488144"/>
                    <a:pt x="-16176" y="560629"/>
                    <a:pt x="22305" y="610921"/>
                  </a:cubicBezTo>
                  <a:cubicBezTo>
                    <a:pt x="248715" y="906958"/>
                    <a:pt x="545704" y="1146035"/>
                    <a:pt x="888318" y="1303007"/>
                  </a:cubicBezTo>
                  <a:cubicBezTo>
                    <a:pt x="945945" y="1329392"/>
                    <a:pt x="1013858" y="1301007"/>
                    <a:pt x="1035480" y="1241381"/>
                  </a:cubicBezTo>
                  <a:lnTo>
                    <a:pt x="1310943" y="481667"/>
                  </a:lnTo>
                  <a:cubicBezTo>
                    <a:pt x="1329612" y="430232"/>
                    <a:pt x="1306847" y="373367"/>
                    <a:pt x="1258269" y="348221"/>
                  </a:cubicBezTo>
                  <a:cubicBezTo>
                    <a:pt x="1109775" y="271259"/>
                    <a:pt x="978425" y="165818"/>
                    <a:pt x="871459" y="39135"/>
                  </a:cubicBezTo>
                  <a:cubicBezTo>
                    <a:pt x="836217" y="-2775"/>
                    <a:pt x="775638" y="-12490"/>
                    <a:pt x="729537" y="17132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63500" sx="101000" sy="101000" algn="c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DA1E4BC-179C-AC07-177E-7ECB49FD61D5}"/>
                </a:ext>
              </a:extLst>
            </p:cNvPr>
            <p:cNvSpPr/>
            <p:nvPr/>
          </p:nvSpPr>
          <p:spPr>
            <a:xfrm>
              <a:off x="5396922" y="3504177"/>
              <a:ext cx="1348226" cy="1343580"/>
            </a:xfrm>
            <a:custGeom>
              <a:avLst/>
              <a:gdLst>
                <a:gd name="connsiteX0" fmla="*/ 6500 w 1317442"/>
                <a:gd name="connsiteY0" fmla="*/ 481672 h 1312903"/>
                <a:gd name="connsiteX1" fmla="*/ 281963 w 1317442"/>
                <a:gd name="connsiteY1" fmla="*/ 1241386 h 1312903"/>
                <a:gd name="connsiteX2" fmla="*/ 429124 w 1317442"/>
                <a:gd name="connsiteY2" fmla="*/ 1303013 h 1312903"/>
                <a:gd name="connsiteX3" fmla="*/ 1295137 w 1317442"/>
                <a:gd name="connsiteY3" fmla="*/ 610927 h 1312903"/>
                <a:gd name="connsiteX4" fmla="*/ 1267610 w 1317442"/>
                <a:gd name="connsiteY4" fmla="*/ 453859 h 1312903"/>
                <a:gd name="connsiteX5" fmla="*/ 587906 w 1317442"/>
                <a:gd name="connsiteY5" fmla="*/ 17138 h 1312903"/>
                <a:gd name="connsiteX6" fmla="*/ 445983 w 1317442"/>
                <a:gd name="connsiteY6" fmla="*/ 39045 h 1312903"/>
                <a:gd name="connsiteX7" fmla="*/ 59173 w 1317442"/>
                <a:gd name="connsiteY7" fmla="*/ 348132 h 1312903"/>
                <a:gd name="connsiteX8" fmla="*/ 6500 w 1317442"/>
                <a:gd name="connsiteY8" fmla="*/ 481672 h 1312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7442" h="1312903">
                  <a:moveTo>
                    <a:pt x="6500" y="481672"/>
                  </a:moveTo>
                  <a:lnTo>
                    <a:pt x="281963" y="1241386"/>
                  </a:lnTo>
                  <a:cubicBezTo>
                    <a:pt x="303585" y="1301013"/>
                    <a:pt x="371498" y="1329397"/>
                    <a:pt x="429124" y="1303013"/>
                  </a:cubicBezTo>
                  <a:cubicBezTo>
                    <a:pt x="771643" y="1146041"/>
                    <a:pt x="1068728" y="906964"/>
                    <a:pt x="1295137" y="610927"/>
                  </a:cubicBezTo>
                  <a:cubicBezTo>
                    <a:pt x="1333618" y="560635"/>
                    <a:pt x="1320950" y="488149"/>
                    <a:pt x="1267610" y="453859"/>
                  </a:cubicBezTo>
                  <a:lnTo>
                    <a:pt x="587906" y="17138"/>
                  </a:lnTo>
                  <a:cubicBezTo>
                    <a:pt x="541900" y="-12485"/>
                    <a:pt x="481321" y="-2769"/>
                    <a:pt x="445983" y="39045"/>
                  </a:cubicBezTo>
                  <a:cubicBezTo>
                    <a:pt x="339018" y="165823"/>
                    <a:pt x="207763" y="271265"/>
                    <a:pt x="59173" y="348132"/>
                  </a:cubicBezTo>
                  <a:cubicBezTo>
                    <a:pt x="10596" y="373373"/>
                    <a:pt x="-12169" y="430237"/>
                    <a:pt x="6500" y="481672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63500" sx="101000" sy="101000" algn="c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2CA507D-B3F2-C378-BC96-723B7A0AFAF6}"/>
                </a:ext>
              </a:extLst>
            </p:cNvPr>
            <p:cNvSpPr/>
            <p:nvPr/>
          </p:nvSpPr>
          <p:spPr>
            <a:xfrm>
              <a:off x="6023435" y="2778464"/>
              <a:ext cx="1172004" cy="1090641"/>
            </a:xfrm>
            <a:custGeom>
              <a:avLst/>
              <a:gdLst>
                <a:gd name="connsiteX0" fmla="*/ 121431 w 1145244"/>
                <a:gd name="connsiteY0" fmla="*/ 95250 h 1065739"/>
                <a:gd name="connsiteX1" fmla="*/ 10655 w 1145244"/>
                <a:gd name="connsiteY1" fmla="*/ 473297 h 1065739"/>
                <a:gd name="connsiteX2" fmla="*/ 49613 w 1145244"/>
                <a:gd name="connsiteY2" fmla="*/ 611791 h 1065739"/>
                <a:gd name="connsiteX3" fmla="*/ 729412 w 1145244"/>
                <a:gd name="connsiteY3" fmla="*/ 1048512 h 1065739"/>
                <a:gd name="connsiteX4" fmla="*/ 883431 w 1145244"/>
                <a:gd name="connsiteY4" fmla="*/ 1008698 h 1065739"/>
                <a:gd name="connsiteX5" fmla="*/ 1144892 w 1145244"/>
                <a:gd name="connsiteY5" fmla="*/ 117062 h 1065739"/>
                <a:gd name="connsiteX6" fmla="*/ 1036783 w 1145244"/>
                <a:gd name="connsiteY6" fmla="*/ 0 h 1065739"/>
                <a:gd name="connsiteX7" fmla="*/ 228968 w 1145244"/>
                <a:gd name="connsiteY7" fmla="*/ 0 h 1065739"/>
                <a:gd name="connsiteX8" fmla="*/ 121431 w 1145244"/>
                <a:gd name="connsiteY8" fmla="*/ 95250 h 1065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5244" h="1065739">
                  <a:moveTo>
                    <a:pt x="121431" y="95250"/>
                  </a:moveTo>
                  <a:cubicBezTo>
                    <a:pt x="104191" y="228886"/>
                    <a:pt x="66186" y="356044"/>
                    <a:pt x="10655" y="473297"/>
                  </a:cubicBezTo>
                  <a:cubicBezTo>
                    <a:pt x="-12776" y="522827"/>
                    <a:pt x="3416" y="582073"/>
                    <a:pt x="49613" y="611791"/>
                  </a:cubicBezTo>
                  <a:lnTo>
                    <a:pt x="729412" y="1048512"/>
                  </a:lnTo>
                  <a:cubicBezTo>
                    <a:pt x="782561" y="1082612"/>
                    <a:pt x="853618" y="1064419"/>
                    <a:pt x="883431" y="1008698"/>
                  </a:cubicBezTo>
                  <a:cubicBezTo>
                    <a:pt x="1027544" y="739235"/>
                    <a:pt x="1119270" y="437483"/>
                    <a:pt x="1144892" y="117062"/>
                  </a:cubicBezTo>
                  <a:cubicBezTo>
                    <a:pt x="1149940" y="54007"/>
                    <a:pt x="1100125" y="0"/>
                    <a:pt x="1036783" y="0"/>
                  </a:cubicBezTo>
                  <a:lnTo>
                    <a:pt x="228968" y="0"/>
                  </a:lnTo>
                  <a:cubicBezTo>
                    <a:pt x="174199" y="95"/>
                    <a:pt x="128480" y="40958"/>
                    <a:pt x="121431" y="9525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63500" sx="101000" sy="101000" algn="c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27D6CAE1-E8A6-BEBE-3549-34D0243C1EDA}"/>
                </a:ext>
              </a:extLst>
            </p:cNvPr>
            <p:cNvSpPr/>
            <p:nvPr/>
          </p:nvSpPr>
          <p:spPr>
            <a:xfrm>
              <a:off x="2529145" y="2778561"/>
              <a:ext cx="1172004" cy="1090641"/>
            </a:xfrm>
            <a:custGeom>
              <a:avLst/>
              <a:gdLst>
                <a:gd name="connsiteX0" fmla="*/ 916276 w 1145244"/>
                <a:gd name="connsiteY0" fmla="*/ 0 h 1065739"/>
                <a:gd name="connsiteX1" fmla="*/ 108461 w 1145244"/>
                <a:gd name="connsiteY1" fmla="*/ 0 h 1065739"/>
                <a:gd name="connsiteX2" fmla="*/ 352 w 1145244"/>
                <a:gd name="connsiteY2" fmla="*/ 117062 h 1065739"/>
                <a:gd name="connsiteX3" fmla="*/ 261813 w 1145244"/>
                <a:gd name="connsiteY3" fmla="*/ 1008697 h 1065739"/>
                <a:gd name="connsiteX4" fmla="*/ 415832 w 1145244"/>
                <a:gd name="connsiteY4" fmla="*/ 1048512 h 1065739"/>
                <a:gd name="connsiteX5" fmla="*/ 1095632 w 1145244"/>
                <a:gd name="connsiteY5" fmla="*/ 611791 h 1065739"/>
                <a:gd name="connsiteX6" fmla="*/ 1134589 w 1145244"/>
                <a:gd name="connsiteY6" fmla="*/ 473297 h 1065739"/>
                <a:gd name="connsiteX7" fmla="*/ 1023813 w 1145244"/>
                <a:gd name="connsiteY7" fmla="*/ 95250 h 1065739"/>
                <a:gd name="connsiteX8" fmla="*/ 916276 w 1145244"/>
                <a:gd name="connsiteY8" fmla="*/ 0 h 1065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5244" h="1065739">
                  <a:moveTo>
                    <a:pt x="916276" y="0"/>
                  </a:moveTo>
                  <a:lnTo>
                    <a:pt x="108461" y="0"/>
                  </a:lnTo>
                  <a:cubicBezTo>
                    <a:pt x="45215" y="0"/>
                    <a:pt x="-4696" y="54007"/>
                    <a:pt x="352" y="117062"/>
                  </a:cubicBezTo>
                  <a:cubicBezTo>
                    <a:pt x="26069" y="437388"/>
                    <a:pt x="117700" y="739140"/>
                    <a:pt x="261813" y="1008697"/>
                  </a:cubicBezTo>
                  <a:cubicBezTo>
                    <a:pt x="291626" y="1064419"/>
                    <a:pt x="362683" y="1082612"/>
                    <a:pt x="415832" y="1048512"/>
                  </a:cubicBezTo>
                  <a:lnTo>
                    <a:pt x="1095632" y="611791"/>
                  </a:lnTo>
                  <a:cubicBezTo>
                    <a:pt x="1141828" y="582168"/>
                    <a:pt x="1158021" y="522922"/>
                    <a:pt x="1134589" y="473297"/>
                  </a:cubicBezTo>
                  <a:cubicBezTo>
                    <a:pt x="1079058" y="356044"/>
                    <a:pt x="1041054" y="228886"/>
                    <a:pt x="1023813" y="95250"/>
                  </a:cubicBezTo>
                  <a:cubicBezTo>
                    <a:pt x="1016765" y="40862"/>
                    <a:pt x="970950" y="0"/>
                    <a:pt x="916276" y="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63500" sx="101000" sy="101000" algn="c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33D8FC2-711D-9038-0EF2-86ACAAF4D697}"/>
                </a:ext>
              </a:extLst>
            </p:cNvPr>
            <p:cNvSpPr/>
            <p:nvPr/>
          </p:nvSpPr>
          <p:spPr>
            <a:xfrm>
              <a:off x="3542545" y="3884008"/>
              <a:ext cx="358478" cy="357881"/>
            </a:xfrm>
            <a:custGeom>
              <a:avLst/>
              <a:gdLst>
                <a:gd name="connsiteX0" fmla="*/ 311206 w 350293"/>
                <a:gd name="connsiteY0" fmla="*/ 39076 h 349710"/>
                <a:gd name="connsiteX1" fmla="*/ 122325 w 350293"/>
                <a:gd name="connsiteY1" fmla="*/ 39076 h 349710"/>
                <a:gd name="connsiteX2" fmla="*/ 113562 w 350293"/>
                <a:gd name="connsiteY2" fmla="*/ 218242 h 349710"/>
                <a:gd name="connsiteX3" fmla="*/ 99751 w 350293"/>
                <a:gd name="connsiteY3" fmla="*/ 232053 h 349710"/>
                <a:gd name="connsiteX4" fmla="*/ 97655 w 350293"/>
                <a:gd name="connsiteY4" fmla="*/ 229957 h 349710"/>
                <a:gd name="connsiteX5" fmla="*/ 77176 w 350293"/>
                <a:gd name="connsiteY5" fmla="*/ 229957 h 349710"/>
                <a:gd name="connsiteX6" fmla="*/ 4215 w 350293"/>
                <a:gd name="connsiteY6" fmla="*/ 302919 h 349710"/>
                <a:gd name="connsiteX7" fmla="*/ 4215 w 350293"/>
                <a:gd name="connsiteY7" fmla="*/ 323398 h 349710"/>
                <a:gd name="connsiteX8" fmla="*/ 15264 w 350293"/>
                <a:gd name="connsiteY8" fmla="*/ 334447 h 349710"/>
                <a:gd name="connsiteX9" fmla="*/ 26313 w 350293"/>
                <a:gd name="connsiteY9" fmla="*/ 345496 h 349710"/>
                <a:gd name="connsiteX10" fmla="*/ 46792 w 350293"/>
                <a:gd name="connsiteY10" fmla="*/ 345496 h 349710"/>
                <a:gd name="connsiteX11" fmla="*/ 119753 w 350293"/>
                <a:gd name="connsiteY11" fmla="*/ 272534 h 349710"/>
                <a:gd name="connsiteX12" fmla="*/ 119753 w 350293"/>
                <a:gd name="connsiteY12" fmla="*/ 252055 h 349710"/>
                <a:gd name="connsiteX13" fmla="*/ 118229 w 350293"/>
                <a:gd name="connsiteY13" fmla="*/ 250531 h 349710"/>
                <a:gd name="connsiteX14" fmla="*/ 132040 w 350293"/>
                <a:gd name="connsiteY14" fmla="*/ 236720 h 349710"/>
                <a:gd name="connsiteX15" fmla="*/ 216813 w 350293"/>
                <a:gd name="connsiteY15" fmla="*/ 267010 h 349710"/>
                <a:gd name="connsiteX16" fmla="*/ 311301 w 350293"/>
                <a:gd name="connsiteY16" fmla="*/ 227957 h 349710"/>
                <a:gd name="connsiteX17" fmla="*/ 311206 w 350293"/>
                <a:gd name="connsiteY17" fmla="*/ 39076 h 349710"/>
                <a:gd name="connsiteX18" fmla="*/ 289203 w 350293"/>
                <a:gd name="connsiteY18" fmla="*/ 205954 h 349710"/>
                <a:gd name="connsiteX19" fmla="*/ 144328 w 350293"/>
                <a:gd name="connsiteY19" fmla="*/ 205954 h 349710"/>
                <a:gd name="connsiteX20" fmla="*/ 144328 w 350293"/>
                <a:gd name="connsiteY20" fmla="*/ 61079 h 349710"/>
                <a:gd name="connsiteX21" fmla="*/ 216718 w 350293"/>
                <a:gd name="connsiteY21" fmla="*/ 31171 h 349710"/>
                <a:gd name="connsiteX22" fmla="*/ 289108 w 350293"/>
                <a:gd name="connsiteY22" fmla="*/ 61079 h 349710"/>
                <a:gd name="connsiteX23" fmla="*/ 289203 w 350293"/>
                <a:gd name="connsiteY23" fmla="*/ 205954 h 349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50293" h="349710">
                  <a:moveTo>
                    <a:pt x="311206" y="39076"/>
                  </a:moveTo>
                  <a:cubicBezTo>
                    <a:pt x="259104" y="-13025"/>
                    <a:pt x="174331" y="-13025"/>
                    <a:pt x="122325" y="39076"/>
                  </a:cubicBezTo>
                  <a:cubicBezTo>
                    <a:pt x="73366" y="88035"/>
                    <a:pt x="70414" y="165854"/>
                    <a:pt x="113562" y="218242"/>
                  </a:cubicBezTo>
                  <a:lnTo>
                    <a:pt x="99751" y="232053"/>
                  </a:lnTo>
                  <a:lnTo>
                    <a:pt x="97655" y="229957"/>
                  </a:lnTo>
                  <a:cubicBezTo>
                    <a:pt x="92035" y="224338"/>
                    <a:pt x="82891" y="224338"/>
                    <a:pt x="77176" y="229957"/>
                  </a:cubicBezTo>
                  <a:lnTo>
                    <a:pt x="4215" y="302919"/>
                  </a:lnTo>
                  <a:cubicBezTo>
                    <a:pt x="-1405" y="308539"/>
                    <a:pt x="-1405" y="317683"/>
                    <a:pt x="4215" y="323398"/>
                  </a:cubicBezTo>
                  <a:lnTo>
                    <a:pt x="15264" y="334447"/>
                  </a:lnTo>
                  <a:lnTo>
                    <a:pt x="26313" y="345496"/>
                  </a:lnTo>
                  <a:cubicBezTo>
                    <a:pt x="31933" y="351115"/>
                    <a:pt x="41077" y="351115"/>
                    <a:pt x="46792" y="345496"/>
                  </a:cubicBezTo>
                  <a:lnTo>
                    <a:pt x="119753" y="272534"/>
                  </a:lnTo>
                  <a:cubicBezTo>
                    <a:pt x="125373" y="266914"/>
                    <a:pt x="125373" y="257770"/>
                    <a:pt x="119753" y="252055"/>
                  </a:cubicBezTo>
                  <a:lnTo>
                    <a:pt x="118229" y="250531"/>
                  </a:lnTo>
                  <a:lnTo>
                    <a:pt x="132040" y="236720"/>
                  </a:lnTo>
                  <a:cubicBezTo>
                    <a:pt x="156615" y="256913"/>
                    <a:pt x="186714" y="267010"/>
                    <a:pt x="216813" y="267010"/>
                  </a:cubicBezTo>
                  <a:cubicBezTo>
                    <a:pt x="251008" y="267010"/>
                    <a:pt x="285202" y="253960"/>
                    <a:pt x="311301" y="227957"/>
                  </a:cubicBezTo>
                  <a:cubicBezTo>
                    <a:pt x="363307" y="175951"/>
                    <a:pt x="363307" y="91178"/>
                    <a:pt x="311206" y="39076"/>
                  </a:cubicBezTo>
                  <a:close/>
                  <a:moveTo>
                    <a:pt x="289203" y="205954"/>
                  </a:moveTo>
                  <a:cubicBezTo>
                    <a:pt x="249293" y="245864"/>
                    <a:pt x="184333" y="245864"/>
                    <a:pt x="144328" y="205954"/>
                  </a:cubicBezTo>
                  <a:cubicBezTo>
                    <a:pt x="104418" y="166045"/>
                    <a:pt x="104418" y="101084"/>
                    <a:pt x="144328" y="61079"/>
                  </a:cubicBezTo>
                  <a:cubicBezTo>
                    <a:pt x="164330" y="41077"/>
                    <a:pt x="190524" y="31171"/>
                    <a:pt x="216718" y="31171"/>
                  </a:cubicBezTo>
                  <a:cubicBezTo>
                    <a:pt x="242911" y="31171"/>
                    <a:pt x="269200" y="41172"/>
                    <a:pt x="289108" y="61079"/>
                  </a:cubicBezTo>
                  <a:cubicBezTo>
                    <a:pt x="329113" y="101084"/>
                    <a:pt x="329113" y="166045"/>
                    <a:pt x="289203" y="205954"/>
                  </a:cubicBezTo>
                  <a:close/>
                </a:path>
              </a:pathLst>
            </a:custGeom>
            <a:solidFill>
              <a:srgbClr val="F8A50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4" name="Graphic 25">
              <a:extLst>
                <a:ext uri="{FF2B5EF4-FFF2-40B4-BE49-F238E27FC236}">
                  <a16:creationId xmlns:a16="http://schemas.microsoft.com/office/drawing/2014/main" id="{893441EB-E575-9FA6-5526-68A9C18E4A4B}"/>
                </a:ext>
              </a:extLst>
            </p:cNvPr>
            <p:cNvGrpSpPr/>
            <p:nvPr/>
          </p:nvGrpSpPr>
          <p:grpSpPr>
            <a:xfrm>
              <a:off x="2957520" y="3019960"/>
              <a:ext cx="322875" cy="322790"/>
              <a:chOff x="3877926" y="3516937"/>
              <a:chExt cx="315503" cy="315420"/>
            </a:xfrm>
            <a:solidFill>
              <a:srgbClr val="262344"/>
            </a:solidFill>
          </p:grpSpPr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178007C3-5DFD-5AF5-DB41-D00E3C6D99E2}"/>
                  </a:ext>
                </a:extLst>
              </p:cNvPr>
              <p:cNvSpPr/>
              <p:nvPr/>
            </p:nvSpPr>
            <p:spPr>
              <a:xfrm>
                <a:off x="3919456" y="3516937"/>
                <a:ext cx="273974" cy="273891"/>
              </a:xfrm>
              <a:custGeom>
                <a:avLst/>
                <a:gdLst>
                  <a:gd name="connsiteX0" fmla="*/ 260699 w 273974"/>
                  <a:gd name="connsiteY0" fmla="*/ 13287 h 273891"/>
                  <a:gd name="connsiteX1" fmla="*/ 260699 w 273974"/>
                  <a:gd name="connsiteY1" fmla="*/ 13287 h 273891"/>
                  <a:gd name="connsiteX2" fmla="*/ 196501 w 273974"/>
                  <a:gd name="connsiteY2" fmla="*/ 13287 h 273891"/>
                  <a:gd name="connsiteX3" fmla="*/ 173831 w 273974"/>
                  <a:gd name="connsiteY3" fmla="*/ 35957 h 273891"/>
                  <a:gd name="connsiteX4" fmla="*/ 0 w 273974"/>
                  <a:gd name="connsiteY4" fmla="*/ 209693 h 273891"/>
                  <a:gd name="connsiteX5" fmla="*/ 32004 w 273974"/>
                  <a:gd name="connsiteY5" fmla="*/ 241697 h 273891"/>
                  <a:gd name="connsiteX6" fmla="*/ 64198 w 273974"/>
                  <a:gd name="connsiteY6" fmla="*/ 273891 h 273891"/>
                  <a:gd name="connsiteX7" fmla="*/ 237935 w 273974"/>
                  <a:gd name="connsiteY7" fmla="*/ 100155 h 273891"/>
                  <a:gd name="connsiteX8" fmla="*/ 260604 w 273974"/>
                  <a:gd name="connsiteY8" fmla="*/ 77486 h 273891"/>
                  <a:gd name="connsiteX9" fmla="*/ 260699 w 273974"/>
                  <a:gd name="connsiteY9" fmla="*/ 13287 h 273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974" h="273891">
                    <a:moveTo>
                      <a:pt x="260699" y="13287"/>
                    </a:moveTo>
                    <a:cubicBezTo>
                      <a:pt x="260604" y="13287"/>
                      <a:pt x="260604" y="13287"/>
                      <a:pt x="260699" y="13287"/>
                    </a:cubicBezTo>
                    <a:cubicBezTo>
                      <a:pt x="242888" y="-4429"/>
                      <a:pt x="214217" y="-4429"/>
                      <a:pt x="196501" y="13287"/>
                    </a:cubicBezTo>
                    <a:lnTo>
                      <a:pt x="173831" y="35957"/>
                    </a:lnTo>
                    <a:lnTo>
                      <a:pt x="0" y="209693"/>
                    </a:lnTo>
                    <a:lnTo>
                      <a:pt x="32004" y="241697"/>
                    </a:lnTo>
                    <a:lnTo>
                      <a:pt x="64198" y="273891"/>
                    </a:lnTo>
                    <a:lnTo>
                      <a:pt x="237935" y="100155"/>
                    </a:lnTo>
                    <a:lnTo>
                      <a:pt x="260604" y="77486"/>
                    </a:lnTo>
                    <a:cubicBezTo>
                      <a:pt x="278416" y="59769"/>
                      <a:pt x="278416" y="31004"/>
                      <a:pt x="260699" y="13287"/>
                    </a:cubicBezTo>
                    <a:close/>
                  </a:path>
                </a:pathLst>
              </a:custGeom>
              <a:solidFill>
                <a:srgbClr val="0000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17EC9B66-FFAE-F0DD-CFDD-41B993AA7AC3}"/>
                  </a:ext>
                </a:extLst>
              </p:cNvPr>
              <p:cNvSpPr/>
              <p:nvPr/>
            </p:nvSpPr>
            <p:spPr>
              <a:xfrm>
                <a:off x="3877926" y="3769873"/>
                <a:ext cx="91249" cy="62484"/>
              </a:xfrm>
              <a:custGeom>
                <a:avLst/>
                <a:gdLst>
                  <a:gd name="connsiteX0" fmla="*/ 62389 w 91249"/>
                  <a:gd name="connsiteY0" fmla="*/ 0 h 62484"/>
                  <a:gd name="connsiteX1" fmla="*/ 0 w 91249"/>
                  <a:gd name="connsiteY1" fmla="*/ 62389 h 62484"/>
                  <a:gd name="connsiteX2" fmla="*/ 0 w 91249"/>
                  <a:gd name="connsiteY2" fmla="*/ 62484 h 62484"/>
                  <a:gd name="connsiteX3" fmla="*/ 91250 w 91249"/>
                  <a:gd name="connsiteY3" fmla="*/ 28861 h 62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1249" h="62484">
                    <a:moveTo>
                      <a:pt x="62389" y="0"/>
                    </a:moveTo>
                    <a:lnTo>
                      <a:pt x="0" y="62389"/>
                    </a:lnTo>
                    <a:lnTo>
                      <a:pt x="0" y="62484"/>
                    </a:lnTo>
                    <a:lnTo>
                      <a:pt x="91250" y="28861"/>
                    </a:lnTo>
                    <a:close/>
                  </a:path>
                </a:pathLst>
              </a:custGeom>
              <a:solidFill>
                <a:srgbClr val="0000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0AB04EE3-2544-C64C-8FF0-AA028C5A44A9}"/>
                  </a:ext>
                </a:extLst>
              </p:cNvPr>
              <p:cNvSpPr/>
              <p:nvPr/>
            </p:nvSpPr>
            <p:spPr>
              <a:xfrm>
                <a:off x="3877926" y="3741108"/>
                <a:ext cx="62388" cy="91154"/>
              </a:xfrm>
              <a:custGeom>
                <a:avLst/>
                <a:gdLst>
                  <a:gd name="connsiteX0" fmla="*/ 62389 w 62388"/>
                  <a:gd name="connsiteY0" fmla="*/ 28765 h 91154"/>
                  <a:gd name="connsiteX1" fmla="*/ 33528 w 62388"/>
                  <a:gd name="connsiteY1" fmla="*/ 0 h 91154"/>
                  <a:gd name="connsiteX2" fmla="*/ 4763 w 62388"/>
                  <a:gd name="connsiteY2" fmla="*/ 78296 h 91154"/>
                  <a:gd name="connsiteX3" fmla="*/ 0 w 62388"/>
                  <a:gd name="connsiteY3" fmla="*/ 91154 h 91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2388" h="91154">
                    <a:moveTo>
                      <a:pt x="62389" y="28765"/>
                    </a:moveTo>
                    <a:lnTo>
                      <a:pt x="33528" y="0"/>
                    </a:lnTo>
                    <a:lnTo>
                      <a:pt x="4763" y="78296"/>
                    </a:lnTo>
                    <a:lnTo>
                      <a:pt x="0" y="9115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8D7478B3-4338-540F-B75A-CEBEA4D99301}"/>
                </a:ext>
              </a:extLst>
            </p:cNvPr>
            <p:cNvSpPr/>
            <p:nvPr/>
          </p:nvSpPr>
          <p:spPr>
            <a:xfrm>
              <a:off x="4683034" y="4316629"/>
              <a:ext cx="339995" cy="346135"/>
            </a:xfrm>
            <a:custGeom>
              <a:avLst/>
              <a:gdLst>
                <a:gd name="connsiteX0" fmla="*/ 166306 w 332232"/>
                <a:gd name="connsiteY0" fmla="*/ 164497 h 338232"/>
                <a:gd name="connsiteX1" fmla="*/ 243935 w 332232"/>
                <a:gd name="connsiteY1" fmla="*/ 109347 h 338232"/>
                <a:gd name="connsiteX2" fmla="*/ 248603 w 332232"/>
                <a:gd name="connsiteY2" fmla="*/ 82296 h 338232"/>
                <a:gd name="connsiteX3" fmla="*/ 166306 w 332232"/>
                <a:gd name="connsiteY3" fmla="*/ 0 h 338232"/>
                <a:gd name="connsiteX4" fmla="*/ 84011 w 332232"/>
                <a:gd name="connsiteY4" fmla="*/ 82296 h 338232"/>
                <a:gd name="connsiteX5" fmla="*/ 88963 w 332232"/>
                <a:gd name="connsiteY5" fmla="*/ 110109 h 338232"/>
                <a:gd name="connsiteX6" fmla="*/ 166306 w 332232"/>
                <a:gd name="connsiteY6" fmla="*/ 164497 h 338232"/>
                <a:gd name="connsiteX7" fmla="*/ 193738 w 332232"/>
                <a:gd name="connsiteY7" fmla="*/ 174403 h 338232"/>
                <a:gd name="connsiteX8" fmla="*/ 175165 w 332232"/>
                <a:gd name="connsiteY8" fmla="*/ 192119 h 338232"/>
                <a:gd name="connsiteX9" fmla="*/ 199263 w 332232"/>
                <a:gd name="connsiteY9" fmla="*/ 299180 h 338232"/>
                <a:gd name="connsiteX10" fmla="*/ 166211 w 332232"/>
                <a:gd name="connsiteY10" fmla="*/ 331946 h 338232"/>
                <a:gd name="connsiteX11" fmla="*/ 133160 w 332232"/>
                <a:gd name="connsiteY11" fmla="*/ 299180 h 338232"/>
                <a:gd name="connsiteX12" fmla="*/ 157258 w 332232"/>
                <a:gd name="connsiteY12" fmla="*/ 192119 h 338232"/>
                <a:gd name="connsiteX13" fmla="*/ 138684 w 332232"/>
                <a:gd name="connsiteY13" fmla="*/ 174403 h 338232"/>
                <a:gd name="connsiteX14" fmla="*/ 0 w 332232"/>
                <a:gd name="connsiteY14" fmla="*/ 338233 h 338232"/>
                <a:gd name="connsiteX15" fmla="*/ 332232 w 332232"/>
                <a:gd name="connsiteY15" fmla="*/ 338233 h 338232"/>
                <a:gd name="connsiteX16" fmla="*/ 193738 w 332232"/>
                <a:gd name="connsiteY16" fmla="*/ 174403 h 338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2232" h="338232">
                  <a:moveTo>
                    <a:pt x="166306" y="164497"/>
                  </a:moveTo>
                  <a:cubicBezTo>
                    <a:pt x="202216" y="164497"/>
                    <a:pt x="232696" y="141446"/>
                    <a:pt x="243935" y="109347"/>
                  </a:cubicBezTo>
                  <a:cubicBezTo>
                    <a:pt x="246888" y="100870"/>
                    <a:pt x="248603" y="91821"/>
                    <a:pt x="248603" y="82296"/>
                  </a:cubicBezTo>
                  <a:cubicBezTo>
                    <a:pt x="248603" y="36862"/>
                    <a:pt x="211741" y="0"/>
                    <a:pt x="166306" y="0"/>
                  </a:cubicBezTo>
                  <a:cubicBezTo>
                    <a:pt x="120872" y="0"/>
                    <a:pt x="84011" y="36862"/>
                    <a:pt x="84011" y="82296"/>
                  </a:cubicBezTo>
                  <a:cubicBezTo>
                    <a:pt x="84011" y="92107"/>
                    <a:pt x="85820" y="101441"/>
                    <a:pt x="88963" y="110109"/>
                  </a:cubicBezTo>
                  <a:cubicBezTo>
                    <a:pt x="100298" y="141732"/>
                    <a:pt x="130588" y="164497"/>
                    <a:pt x="166306" y="164497"/>
                  </a:cubicBezTo>
                  <a:close/>
                  <a:moveTo>
                    <a:pt x="193738" y="174403"/>
                  </a:moveTo>
                  <a:lnTo>
                    <a:pt x="175165" y="192119"/>
                  </a:lnTo>
                  <a:lnTo>
                    <a:pt x="199263" y="299180"/>
                  </a:lnTo>
                  <a:lnTo>
                    <a:pt x="166211" y="331946"/>
                  </a:lnTo>
                  <a:lnTo>
                    <a:pt x="133160" y="299180"/>
                  </a:lnTo>
                  <a:lnTo>
                    <a:pt x="157258" y="192119"/>
                  </a:lnTo>
                  <a:lnTo>
                    <a:pt x="138684" y="174403"/>
                  </a:lnTo>
                  <a:cubicBezTo>
                    <a:pt x="60007" y="187547"/>
                    <a:pt x="0" y="255842"/>
                    <a:pt x="0" y="338233"/>
                  </a:cubicBezTo>
                  <a:lnTo>
                    <a:pt x="332232" y="338233"/>
                  </a:lnTo>
                  <a:cubicBezTo>
                    <a:pt x="332422" y="255842"/>
                    <a:pt x="272415" y="187452"/>
                    <a:pt x="193738" y="174403"/>
                  </a:cubicBezTo>
                  <a:close/>
                </a:path>
              </a:pathLst>
            </a:custGeom>
            <a:solidFill>
              <a:srgbClr val="0000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6" name="Graphic 25">
              <a:extLst>
                <a:ext uri="{FF2B5EF4-FFF2-40B4-BE49-F238E27FC236}">
                  <a16:creationId xmlns:a16="http://schemas.microsoft.com/office/drawing/2014/main" id="{2CA85986-673F-70FC-C7E4-38384DE0DB51}"/>
                </a:ext>
              </a:extLst>
            </p:cNvPr>
            <p:cNvGrpSpPr/>
            <p:nvPr/>
          </p:nvGrpSpPr>
          <p:grpSpPr>
            <a:xfrm>
              <a:off x="5831784" y="3944175"/>
              <a:ext cx="379374" cy="349060"/>
              <a:chOff x="6686563" y="4420050"/>
              <a:chExt cx="370712" cy="341090"/>
            </a:xfrm>
            <a:solidFill>
              <a:srgbClr val="F8A503"/>
            </a:solidFill>
          </p:grpSpPr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6F8E6B2C-59C3-E5A8-5EC0-3186CE38DCAE}"/>
                  </a:ext>
                </a:extLst>
              </p:cNvPr>
              <p:cNvSpPr/>
              <p:nvPr/>
            </p:nvSpPr>
            <p:spPr>
              <a:xfrm>
                <a:off x="6703518" y="4468627"/>
                <a:ext cx="337375" cy="219456"/>
              </a:xfrm>
              <a:custGeom>
                <a:avLst/>
                <a:gdLst>
                  <a:gd name="connsiteX0" fmla="*/ 0 w 337375"/>
                  <a:gd name="connsiteY0" fmla="*/ 0 h 219456"/>
                  <a:gd name="connsiteX1" fmla="*/ 0 w 337375"/>
                  <a:gd name="connsiteY1" fmla="*/ 219456 h 219456"/>
                  <a:gd name="connsiteX2" fmla="*/ 337375 w 337375"/>
                  <a:gd name="connsiteY2" fmla="*/ 219456 h 219456"/>
                  <a:gd name="connsiteX3" fmla="*/ 337375 w 337375"/>
                  <a:gd name="connsiteY3" fmla="*/ 0 h 219456"/>
                  <a:gd name="connsiteX4" fmla="*/ 0 w 337375"/>
                  <a:gd name="connsiteY4" fmla="*/ 0 h 219456"/>
                  <a:gd name="connsiteX5" fmla="*/ 266319 w 337375"/>
                  <a:gd name="connsiteY5" fmla="*/ 107537 h 219456"/>
                  <a:gd name="connsiteX6" fmla="*/ 259937 w 337375"/>
                  <a:gd name="connsiteY6" fmla="*/ 101156 h 219456"/>
                  <a:gd name="connsiteX7" fmla="*/ 259937 w 337375"/>
                  <a:gd name="connsiteY7" fmla="*/ 69628 h 219456"/>
                  <a:gd name="connsiteX8" fmla="*/ 182594 w 337375"/>
                  <a:gd name="connsiteY8" fmla="*/ 146971 h 219456"/>
                  <a:gd name="connsiteX9" fmla="*/ 173546 w 337375"/>
                  <a:gd name="connsiteY9" fmla="*/ 146971 h 219456"/>
                  <a:gd name="connsiteX10" fmla="*/ 146304 w 337375"/>
                  <a:gd name="connsiteY10" fmla="*/ 119729 h 219456"/>
                  <a:gd name="connsiteX11" fmla="*/ 78296 w 337375"/>
                  <a:gd name="connsiteY11" fmla="*/ 187738 h 219456"/>
                  <a:gd name="connsiteX12" fmla="*/ 73819 w 337375"/>
                  <a:gd name="connsiteY12" fmla="*/ 189643 h 219456"/>
                  <a:gd name="connsiteX13" fmla="*/ 69342 w 337375"/>
                  <a:gd name="connsiteY13" fmla="*/ 187738 h 219456"/>
                  <a:gd name="connsiteX14" fmla="*/ 69342 w 337375"/>
                  <a:gd name="connsiteY14" fmla="*/ 178689 h 219456"/>
                  <a:gd name="connsiteX15" fmla="*/ 141827 w 337375"/>
                  <a:gd name="connsiteY15" fmla="*/ 106204 h 219456"/>
                  <a:gd name="connsiteX16" fmla="*/ 150876 w 337375"/>
                  <a:gd name="connsiteY16" fmla="*/ 106204 h 219456"/>
                  <a:gd name="connsiteX17" fmla="*/ 178117 w 337375"/>
                  <a:gd name="connsiteY17" fmla="*/ 133445 h 219456"/>
                  <a:gd name="connsiteX18" fmla="*/ 252031 w 337375"/>
                  <a:gd name="connsiteY18" fmla="*/ 59531 h 219456"/>
                  <a:gd name="connsiteX19" fmla="*/ 218694 w 337375"/>
                  <a:gd name="connsiteY19" fmla="*/ 59531 h 219456"/>
                  <a:gd name="connsiteX20" fmla="*/ 212312 w 337375"/>
                  <a:gd name="connsiteY20" fmla="*/ 53150 h 219456"/>
                  <a:gd name="connsiteX21" fmla="*/ 218694 w 337375"/>
                  <a:gd name="connsiteY21" fmla="*/ 46768 h 219456"/>
                  <a:gd name="connsiteX22" fmla="*/ 266414 w 337375"/>
                  <a:gd name="connsiteY22" fmla="*/ 46768 h 219456"/>
                  <a:gd name="connsiteX23" fmla="*/ 272796 w 337375"/>
                  <a:gd name="connsiteY23" fmla="*/ 53150 h 219456"/>
                  <a:gd name="connsiteX24" fmla="*/ 272796 w 337375"/>
                  <a:gd name="connsiteY24" fmla="*/ 101156 h 219456"/>
                  <a:gd name="connsiteX25" fmla="*/ 266319 w 337375"/>
                  <a:gd name="connsiteY25" fmla="*/ 107537 h 219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37375" h="219456">
                    <a:moveTo>
                      <a:pt x="0" y="0"/>
                    </a:moveTo>
                    <a:lnTo>
                      <a:pt x="0" y="219456"/>
                    </a:lnTo>
                    <a:lnTo>
                      <a:pt x="337375" y="219456"/>
                    </a:lnTo>
                    <a:lnTo>
                      <a:pt x="337375" y="0"/>
                    </a:lnTo>
                    <a:lnTo>
                      <a:pt x="0" y="0"/>
                    </a:lnTo>
                    <a:close/>
                    <a:moveTo>
                      <a:pt x="266319" y="107537"/>
                    </a:moveTo>
                    <a:cubicBezTo>
                      <a:pt x="262795" y="107537"/>
                      <a:pt x="259937" y="104680"/>
                      <a:pt x="259937" y="101156"/>
                    </a:cubicBezTo>
                    <a:lnTo>
                      <a:pt x="259937" y="69628"/>
                    </a:lnTo>
                    <a:lnTo>
                      <a:pt x="182594" y="146971"/>
                    </a:lnTo>
                    <a:cubicBezTo>
                      <a:pt x="180118" y="149447"/>
                      <a:pt x="176022" y="149447"/>
                      <a:pt x="173546" y="146971"/>
                    </a:cubicBezTo>
                    <a:lnTo>
                      <a:pt x="146304" y="119729"/>
                    </a:lnTo>
                    <a:lnTo>
                      <a:pt x="78296" y="187738"/>
                    </a:lnTo>
                    <a:cubicBezTo>
                      <a:pt x="77057" y="188976"/>
                      <a:pt x="75438" y="189643"/>
                      <a:pt x="73819" y="189643"/>
                    </a:cubicBezTo>
                    <a:cubicBezTo>
                      <a:pt x="72199" y="189643"/>
                      <a:pt x="70580" y="188976"/>
                      <a:pt x="69342" y="187738"/>
                    </a:cubicBezTo>
                    <a:cubicBezTo>
                      <a:pt x="66865" y="185261"/>
                      <a:pt x="66865" y="181166"/>
                      <a:pt x="69342" y="178689"/>
                    </a:cubicBezTo>
                    <a:lnTo>
                      <a:pt x="141827" y="106204"/>
                    </a:lnTo>
                    <a:cubicBezTo>
                      <a:pt x="144304" y="103727"/>
                      <a:pt x="148399" y="103727"/>
                      <a:pt x="150876" y="106204"/>
                    </a:cubicBezTo>
                    <a:lnTo>
                      <a:pt x="178117" y="133445"/>
                    </a:lnTo>
                    <a:lnTo>
                      <a:pt x="252031" y="59531"/>
                    </a:lnTo>
                    <a:lnTo>
                      <a:pt x="218694" y="59531"/>
                    </a:lnTo>
                    <a:cubicBezTo>
                      <a:pt x="215170" y="59531"/>
                      <a:pt x="212312" y="56674"/>
                      <a:pt x="212312" y="53150"/>
                    </a:cubicBezTo>
                    <a:cubicBezTo>
                      <a:pt x="212312" y="49625"/>
                      <a:pt x="215170" y="46768"/>
                      <a:pt x="218694" y="46768"/>
                    </a:cubicBezTo>
                    <a:lnTo>
                      <a:pt x="266414" y="46768"/>
                    </a:lnTo>
                    <a:cubicBezTo>
                      <a:pt x="269938" y="46768"/>
                      <a:pt x="272796" y="49625"/>
                      <a:pt x="272796" y="53150"/>
                    </a:cubicBezTo>
                    <a:lnTo>
                      <a:pt x="272796" y="101156"/>
                    </a:lnTo>
                    <a:cubicBezTo>
                      <a:pt x="272701" y="104680"/>
                      <a:pt x="269843" y="107537"/>
                      <a:pt x="266319" y="10753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24BF0F03-EB69-FAFF-FC46-02CBC5D1FA90}"/>
                  </a:ext>
                </a:extLst>
              </p:cNvPr>
              <p:cNvSpPr/>
              <p:nvPr/>
            </p:nvSpPr>
            <p:spPr>
              <a:xfrm>
                <a:off x="6703518" y="4699037"/>
                <a:ext cx="337375" cy="62103"/>
              </a:xfrm>
              <a:custGeom>
                <a:avLst/>
                <a:gdLst>
                  <a:gd name="connsiteX0" fmla="*/ 0 w 337375"/>
                  <a:gd name="connsiteY0" fmla="*/ 5906 h 62103"/>
                  <a:gd name="connsiteX1" fmla="*/ 0 w 337375"/>
                  <a:gd name="connsiteY1" fmla="*/ 0 h 62103"/>
                  <a:gd name="connsiteX2" fmla="*/ 0 w 337375"/>
                  <a:gd name="connsiteY2" fmla="*/ 0 h 62103"/>
                  <a:gd name="connsiteX3" fmla="*/ 0 w 337375"/>
                  <a:gd name="connsiteY3" fmla="*/ 11716 h 62103"/>
                  <a:gd name="connsiteX4" fmla="*/ 162306 w 337375"/>
                  <a:gd name="connsiteY4" fmla="*/ 11716 h 62103"/>
                  <a:gd name="connsiteX5" fmla="*/ 162306 w 337375"/>
                  <a:gd name="connsiteY5" fmla="*/ 20098 h 62103"/>
                  <a:gd name="connsiteX6" fmla="*/ 133064 w 337375"/>
                  <a:gd name="connsiteY6" fmla="*/ 49340 h 62103"/>
                  <a:gd name="connsiteX7" fmla="*/ 66008 w 337375"/>
                  <a:gd name="connsiteY7" fmla="*/ 49340 h 62103"/>
                  <a:gd name="connsiteX8" fmla="*/ 66008 w 337375"/>
                  <a:gd name="connsiteY8" fmla="*/ 62103 h 62103"/>
                  <a:gd name="connsiteX9" fmla="*/ 271367 w 337375"/>
                  <a:gd name="connsiteY9" fmla="*/ 62103 h 62103"/>
                  <a:gd name="connsiteX10" fmla="*/ 271367 w 337375"/>
                  <a:gd name="connsiteY10" fmla="*/ 49340 h 62103"/>
                  <a:gd name="connsiteX11" fmla="*/ 204311 w 337375"/>
                  <a:gd name="connsiteY11" fmla="*/ 49340 h 62103"/>
                  <a:gd name="connsiteX12" fmla="*/ 175070 w 337375"/>
                  <a:gd name="connsiteY12" fmla="*/ 20098 h 62103"/>
                  <a:gd name="connsiteX13" fmla="*/ 175070 w 337375"/>
                  <a:gd name="connsiteY13" fmla="*/ 11716 h 62103"/>
                  <a:gd name="connsiteX14" fmla="*/ 337375 w 337375"/>
                  <a:gd name="connsiteY14" fmla="*/ 11716 h 62103"/>
                  <a:gd name="connsiteX15" fmla="*/ 337375 w 337375"/>
                  <a:gd name="connsiteY15" fmla="*/ 0 h 62103"/>
                  <a:gd name="connsiteX16" fmla="*/ 337375 w 337375"/>
                  <a:gd name="connsiteY16" fmla="*/ 0 h 62103"/>
                  <a:gd name="connsiteX17" fmla="*/ 337375 w 337375"/>
                  <a:gd name="connsiteY17" fmla="*/ 5906 h 62103"/>
                  <a:gd name="connsiteX18" fmla="*/ 0 w 337375"/>
                  <a:gd name="connsiteY18" fmla="*/ 5906 h 62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37375" h="62103">
                    <a:moveTo>
                      <a:pt x="0" y="590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1716"/>
                    </a:lnTo>
                    <a:lnTo>
                      <a:pt x="162306" y="11716"/>
                    </a:lnTo>
                    <a:lnTo>
                      <a:pt x="162306" y="20098"/>
                    </a:lnTo>
                    <a:cubicBezTo>
                      <a:pt x="162306" y="36290"/>
                      <a:pt x="149162" y="49340"/>
                      <a:pt x="133064" y="49340"/>
                    </a:cubicBezTo>
                    <a:lnTo>
                      <a:pt x="66008" y="49340"/>
                    </a:lnTo>
                    <a:lnTo>
                      <a:pt x="66008" y="62103"/>
                    </a:lnTo>
                    <a:lnTo>
                      <a:pt x="271367" y="62103"/>
                    </a:lnTo>
                    <a:lnTo>
                      <a:pt x="271367" y="49340"/>
                    </a:lnTo>
                    <a:lnTo>
                      <a:pt x="204311" y="49340"/>
                    </a:lnTo>
                    <a:cubicBezTo>
                      <a:pt x="188119" y="49340"/>
                      <a:pt x="175070" y="36195"/>
                      <a:pt x="175070" y="20098"/>
                    </a:cubicBezTo>
                    <a:lnTo>
                      <a:pt x="175070" y="11716"/>
                    </a:lnTo>
                    <a:lnTo>
                      <a:pt x="337375" y="11716"/>
                    </a:lnTo>
                    <a:lnTo>
                      <a:pt x="337375" y="0"/>
                    </a:lnTo>
                    <a:lnTo>
                      <a:pt x="337375" y="0"/>
                    </a:lnTo>
                    <a:lnTo>
                      <a:pt x="337375" y="5906"/>
                    </a:lnTo>
                    <a:lnTo>
                      <a:pt x="0" y="5906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DE05DEC9-9415-B0F2-12EA-130711408B91}"/>
                  </a:ext>
                </a:extLst>
              </p:cNvPr>
              <p:cNvSpPr/>
              <p:nvPr/>
            </p:nvSpPr>
            <p:spPr>
              <a:xfrm>
                <a:off x="6686563" y="4420050"/>
                <a:ext cx="370712" cy="48577"/>
              </a:xfrm>
              <a:custGeom>
                <a:avLst/>
                <a:gdLst>
                  <a:gd name="connsiteX0" fmla="*/ 370713 w 370712"/>
                  <a:gd name="connsiteY0" fmla="*/ 48577 h 48577"/>
                  <a:gd name="connsiteX1" fmla="*/ 370713 w 370712"/>
                  <a:gd name="connsiteY1" fmla="*/ 0 h 48577"/>
                  <a:gd name="connsiteX2" fmla="*/ 0 w 370712"/>
                  <a:gd name="connsiteY2" fmla="*/ 0 h 48577"/>
                  <a:gd name="connsiteX3" fmla="*/ 0 w 370712"/>
                  <a:gd name="connsiteY3" fmla="*/ 48577 h 48577"/>
                  <a:gd name="connsiteX4" fmla="*/ 16954 w 370712"/>
                  <a:gd name="connsiteY4" fmla="*/ 37338 h 48577"/>
                  <a:gd name="connsiteX5" fmla="*/ 354330 w 370712"/>
                  <a:gd name="connsiteY5" fmla="*/ 37338 h 48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712" h="48577">
                    <a:moveTo>
                      <a:pt x="370713" y="48577"/>
                    </a:moveTo>
                    <a:lnTo>
                      <a:pt x="370713" y="0"/>
                    </a:lnTo>
                    <a:lnTo>
                      <a:pt x="0" y="0"/>
                    </a:lnTo>
                    <a:lnTo>
                      <a:pt x="0" y="48577"/>
                    </a:lnTo>
                    <a:lnTo>
                      <a:pt x="16954" y="37338"/>
                    </a:lnTo>
                    <a:lnTo>
                      <a:pt x="354330" y="3733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4636EB90-2B67-D0ED-6D40-4EC4DD509ECA}"/>
                  </a:ext>
                </a:extLst>
              </p:cNvPr>
              <p:cNvSpPr/>
              <p:nvPr/>
            </p:nvSpPr>
            <p:spPr>
              <a:xfrm>
                <a:off x="6703518" y="4699132"/>
                <a:ext cx="337375" cy="5905"/>
              </a:xfrm>
              <a:custGeom>
                <a:avLst/>
                <a:gdLst>
                  <a:gd name="connsiteX0" fmla="*/ 0 w 337375"/>
                  <a:gd name="connsiteY0" fmla="*/ 0 h 5905"/>
                  <a:gd name="connsiteX1" fmla="*/ 337376 w 337375"/>
                  <a:gd name="connsiteY1" fmla="*/ 0 h 5905"/>
                  <a:gd name="connsiteX2" fmla="*/ 337376 w 337375"/>
                  <a:gd name="connsiteY2" fmla="*/ 5906 h 5905"/>
                  <a:gd name="connsiteX3" fmla="*/ 0 w 337375"/>
                  <a:gd name="connsiteY3" fmla="*/ 5906 h 5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7375" h="5905">
                    <a:moveTo>
                      <a:pt x="0" y="0"/>
                    </a:moveTo>
                    <a:lnTo>
                      <a:pt x="337376" y="0"/>
                    </a:lnTo>
                    <a:lnTo>
                      <a:pt x="337376" y="5906"/>
                    </a:lnTo>
                    <a:lnTo>
                      <a:pt x="0" y="5906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9E72676-482B-9194-638F-0E6F2E02F817}"/>
                </a:ext>
              </a:extLst>
            </p:cNvPr>
            <p:cNvSpPr/>
            <p:nvPr/>
          </p:nvSpPr>
          <p:spPr>
            <a:xfrm>
              <a:off x="6434476" y="3026441"/>
              <a:ext cx="421778" cy="336193"/>
            </a:xfrm>
            <a:custGeom>
              <a:avLst/>
              <a:gdLst>
                <a:gd name="connsiteX0" fmla="*/ 43339 w 412147"/>
                <a:gd name="connsiteY0" fmla="*/ 122777 h 328517"/>
                <a:gd name="connsiteX1" fmla="*/ 0 w 412147"/>
                <a:gd name="connsiteY1" fmla="*/ 166116 h 328517"/>
                <a:gd name="connsiteX2" fmla="*/ 43339 w 412147"/>
                <a:gd name="connsiteY2" fmla="*/ 209455 h 328517"/>
                <a:gd name="connsiteX3" fmla="*/ 86678 w 412147"/>
                <a:gd name="connsiteY3" fmla="*/ 166116 h 328517"/>
                <a:gd name="connsiteX4" fmla="*/ 43339 w 412147"/>
                <a:gd name="connsiteY4" fmla="*/ 122777 h 328517"/>
                <a:gd name="connsiteX5" fmla="*/ 71819 w 412147"/>
                <a:gd name="connsiteY5" fmla="*/ 156210 h 328517"/>
                <a:gd name="connsiteX6" fmla="*/ 37433 w 412147"/>
                <a:gd name="connsiteY6" fmla="*/ 190595 h 328517"/>
                <a:gd name="connsiteX7" fmla="*/ 32576 w 412147"/>
                <a:gd name="connsiteY7" fmla="*/ 192596 h 328517"/>
                <a:gd name="connsiteX8" fmla="*/ 27718 w 412147"/>
                <a:gd name="connsiteY8" fmla="*/ 190595 h 328517"/>
                <a:gd name="connsiteX9" fmla="*/ 12573 w 412147"/>
                <a:gd name="connsiteY9" fmla="*/ 175450 h 328517"/>
                <a:gd name="connsiteX10" fmla="*/ 12573 w 412147"/>
                <a:gd name="connsiteY10" fmla="*/ 165735 h 328517"/>
                <a:gd name="connsiteX11" fmla="*/ 22288 w 412147"/>
                <a:gd name="connsiteY11" fmla="*/ 165735 h 328517"/>
                <a:gd name="connsiteX12" fmla="*/ 32576 w 412147"/>
                <a:gd name="connsiteY12" fmla="*/ 176022 h 328517"/>
                <a:gd name="connsiteX13" fmla="*/ 62103 w 412147"/>
                <a:gd name="connsiteY13" fmla="*/ 146494 h 328517"/>
                <a:gd name="connsiteX14" fmla="*/ 71819 w 412147"/>
                <a:gd name="connsiteY14" fmla="*/ 146494 h 328517"/>
                <a:gd name="connsiteX15" fmla="*/ 71819 w 412147"/>
                <a:gd name="connsiteY15" fmla="*/ 156210 h 328517"/>
                <a:gd name="connsiteX16" fmla="*/ 43339 w 412147"/>
                <a:gd name="connsiteY16" fmla="*/ 241840 h 328517"/>
                <a:gd name="connsiteX17" fmla="*/ 0 w 412147"/>
                <a:gd name="connsiteY17" fmla="*/ 285178 h 328517"/>
                <a:gd name="connsiteX18" fmla="*/ 43339 w 412147"/>
                <a:gd name="connsiteY18" fmla="*/ 328517 h 328517"/>
                <a:gd name="connsiteX19" fmla="*/ 86678 w 412147"/>
                <a:gd name="connsiteY19" fmla="*/ 285178 h 328517"/>
                <a:gd name="connsiteX20" fmla="*/ 43339 w 412147"/>
                <a:gd name="connsiteY20" fmla="*/ 241840 h 328517"/>
                <a:gd name="connsiteX21" fmla="*/ 177641 w 412147"/>
                <a:gd name="connsiteY21" fmla="*/ 77152 h 328517"/>
                <a:gd name="connsiteX22" fmla="*/ 378333 w 412147"/>
                <a:gd name="connsiteY22" fmla="*/ 77152 h 328517"/>
                <a:gd name="connsiteX23" fmla="*/ 412147 w 412147"/>
                <a:gd name="connsiteY23" fmla="*/ 43244 h 328517"/>
                <a:gd name="connsiteX24" fmla="*/ 378333 w 412147"/>
                <a:gd name="connsiteY24" fmla="*/ 9430 h 328517"/>
                <a:gd name="connsiteX25" fmla="*/ 177641 w 412147"/>
                <a:gd name="connsiteY25" fmla="*/ 9430 h 328517"/>
                <a:gd name="connsiteX26" fmla="*/ 143828 w 412147"/>
                <a:gd name="connsiteY26" fmla="*/ 43244 h 328517"/>
                <a:gd name="connsiteX27" fmla="*/ 177641 w 412147"/>
                <a:gd name="connsiteY27" fmla="*/ 77152 h 328517"/>
                <a:gd name="connsiteX28" fmla="*/ 378333 w 412147"/>
                <a:gd name="connsiteY28" fmla="*/ 129254 h 328517"/>
                <a:gd name="connsiteX29" fmla="*/ 177641 w 412147"/>
                <a:gd name="connsiteY29" fmla="*/ 129254 h 328517"/>
                <a:gd name="connsiteX30" fmla="*/ 143828 w 412147"/>
                <a:gd name="connsiteY30" fmla="*/ 163068 h 328517"/>
                <a:gd name="connsiteX31" fmla="*/ 177641 w 412147"/>
                <a:gd name="connsiteY31" fmla="*/ 196882 h 328517"/>
                <a:gd name="connsiteX32" fmla="*/ 378333 w 412147"/>
                <a:gd name="connsiteY32" fmla="*/ 196882 h 328517"/>
                <a:gd name="connsiteX33" fmla="*/ 412147 w 412147"/>
                <a:gd name="connsiteY33" fmla="*/ 163068 h 328517"/>
                <a:gd name="connsiteX34" fmla="*/ 378333 w 412147"/>
                <a:gd name="connsiteY34" fmla="*/ 129254 h 328517"/>
                <a:gd name="connsiteX35" fmla="*/ 378333 w 412147"/>
                <a:gd name="connsiteY35" fmla="*/ 249079 h 328517"/>
                <a:gd name="connsiteX36" fmla="*/ 177641 w 412147"/>
                <a:gd name="connsiteY36" fmla="*/ 249079 h 328517"/>
                <a:gd name="connsiteX37" fmla="*/ 143828 w 412147"/>
                <a:gd name="connsiteY37" fmla="*/ 282893 h 328517"/>
                <a:gd name="connsiteX38" fmla="*/ 177641 w 412147"/>
                <a:gd name="connsiteY38" fmla="*/ 316706 h 328517"/>
                <a:gd name="connsiteX39" fmla="*/ 378333 w 412147"/>
                <a:gd name="connsiteY39" fmla="*/ 316706 h 328517"/>
                <a:gd name="connsiteX40" fmla="*/ 412147 w 412147"/>
                <a:gd name="connsiteY40" fmla="*/ 282893 h 328517"/>
                <a:gd name="connsiteX41" fmla="*/ 378333 w 412147"/>
                <a:gd name="connsiteY41" fmla="*/ 249079 h 328517"/>
                <a:gd name="connsiteX42" fmla="*/ 43339 w 412147"/>
                <a:gd name="connsiteY42" fmla="*/ 0 h 328517"/>
                <a:gd name="connsiteX43" fmla="*/ 0 w 412147"/>
                <a:gd name="connsiteY43" fmla="*/ 43339 h 328517"/>
                <a:gd name="connsiteX44" fmla="*/ 43339 w 412147"/>
                <a:gd name="connsiteY44" fmla="*/ 86677 h 328517"/>
                <a:gd name="connsiteX45" fmla="*/ 86678 w 412147"/>
                <a:gd name="connsiteY45" fmla="*/ 43339 h 328517"/>
                <a:gd name="connsiteX46" fmla="*/ 43339 w 412147"/>
                <a:gd name="connsiteY46" fmla="*/ 0 h 328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12147" h="328517">
                  <a:moveTo>
                    <a:pt x="43339" y="122777"/>
                  </a:moveTo>
                  <a:cubicBezTo>
                    <a:pt x="19431" y="122777"/>
                    <a:pt x="0" y="142208"/>
                    <a:pt x="0" y="166116"/>
                  </a:cubicBezTo>
                  <a:cubicBezTo>
                    <a:pt x="0" y="190024"/>
                    <a:pt x="19431" y="209455"/>
                    <a:pt x="43339" y="209455"/>
                  </a:cubicBezTo>
                  <a:cubicBezTo>
                    <a:pt x="67246" y="209455"/>
                    <a:pt x="86678" y="190024"/>
                    <a:pt x="86678" y="166116"/>
                  </a:cubicBezTo>
                  <a:cubicBezTo>
                    <a:pt x="86678" y="142113"/>
                    <a:pt x="67246" y="122777"/>
                    <a:pt x="43339" y="122777"/>
                  </a:cubicBezTo>
                  <a:close/>
                  <a:moveTo>
                    <a:pt x="71819" y="156210"/>
                  </a:moveTo>
                  <a:lnTo>
                    <a:pt x="37433" y="190595"/>
                  </a:lnTo>
                  <a:cubicBezTo>
                    <a:pt x="36100" y="191929"/>
                    <a:pt x="34290" y="192596"/>
                    <a:pt x="32576" y="192596"/>
                  </a:cubicBezTo>
                  <a:cubicBezTo>
                    <a:pt x="30861" y="192596"/>
                    <a:pt x="29051" y="191929"/>
                    <a:pt x="27718" y="190595"/>
                  </a:cubicBezTo>
                  <a:lnTo>
                    <a:pt x="12573" y="175450"/>
                  </a:lnTo>
                  <a:cubicBezTo>
                    <a:pt x="9906" y="172784"/>
                    <a:pt x="9906" y="168402"/>
                    <a:pt x="12573" y="165735"/>
                  </a:cubicBezTo>
                  <a:cubicBezTo>
                    <a:pt x="15240" y="163068"/>
                    <a:pt x="19621" y="163068"/>
                    <a:pt x="22288" y="165735"/>
                  </a:cubicBezTo>
                  <a:lnTo>
                    <a:pt x="32576" y="176022"/>
                  </a:lnTo>
                  <a:lnTo>
                    <a:pt x="62103" y="146494"/>
                  </a:lnTo>
                  <a:cubicBezTo>
                    <a:pt x="64770" y="143827"/>
                    <a:pt x="69152" y="143827"/>
                    <a:pt x="71819" y="146494"/>
                  </a:cubicBezTo>
                  <a:cubicBezTo>
                    <a:pt x="74486" y="149257"/>
                    <a:pt x="74486" y="153543"/>
                    <a:pt x="71819" y="156210"/>
                  </a:cubicBezTo>
                  <a:close/>
                  <a:moveTo>
                    <a:pt x="43339" y="241840"/>
                  </a:moveTo>
                  <a:cubicBezTo>
                    <a:pt x="19431" y="241840"/>
                    <a:pt x="0" y="261271"/>
                    <a:pt x="0" y="285178"/>
                  </a:cubicBezTo>
                  <a:cubicBezTo>
                    <a:pt x="0" y="309086"/>
                    <a:pt x="19431" y="328517"/>
                    <a:pt x="43339" y="328517"/>
                  </a:cubicBezTo>
                  <a:cubicBezTo>
                    <a:pt x="67246" y="328517"/>
                    <a:pt x="86678" y="309086"/>
                    <a:pt x="86678" y="285178"/>
                  </a:cubicBezTo>
                  <a:cubicBezTo>
                    <a:pt x="86678" y="261176"/>
                    <a:pt x="67246" y="241840"/>
                    <a:pt x="43339" y="241840"/>
                  </a:cubicBezTo>
                  <a:close/>
                  <a:moveTo>
                    <a:pt x="177641" y="77152"/>
                  </a:moveTo>
                  <a:lnTo>
                    <a:pt x="378333" y="77152"/>
                  </a:lnTo>
                  <a:cubicBezTo>
                    <a:pt x="397002" y="77152"/>
                    <a:pt x="412147" y="61913"/>
                    <a:pt x="412147" y="43244"/>
                  </a:cubicBezTo>
                  <a:cubicBezTo>
                    <a:pt x="412147" y="24575"/>
                    <a:pt x="396907" y="9430"/>
                    <a:pt x="378333" y="9430"/>
                  </a:cubicBezTo>
                  <a:lnTo>
                    <a:pt x="177641" y="9430"/>
                  </a:lnTo>
                  <a:cubicBezTo>
                    <a:pt x="158972" y="9430"/>
                    <a:pt x="143828" y="24670"/>
                    <a:pt x="143828" y="43244"/>
                  </a:cubicBezTo>
                  <a:cubicBezTo>
                    <a:pt x="143828" y="61913"/>
                    <a:pt x="159068" y="77152"/>
                    <a:pt x="177641" y="77152"/>
                  </a:cubicBezTo>
                  <a:close/>
                  <a:moveTo>
                    <a:pt x="378333" y="129254"/>
                  </a:moveTo>
                  <a:lnTo>
                    <a:pt x="177641" y="129254"/>
                  </a:lnTo>
                  <a:cubicBezTo>
                    <a:pt x="158972" y="129254"/>
                    <a:pt x="143828" y="144494"/>
                    <a:pt x="143828" y="163068"/>
                  </a:cubicBezTo>
                  <a:cubicBezTo>
                    <a:pt x="143828" y="181642"/>
                    <a:pt x="159068" y="196882"/>
                    <a:pt x="177641" y="196882"/>
                  </a:cubicBezTo>
                  <a:lnTo>
                    <a:pt x="378333" y="196882"/>
                  </a:lnTo>
                  <a:cubicBezTo>
                    <a:pt x="397002" y="196882"/>
                    <a:pt x="412147" y="181642"/>
                    <a:pt x="412147" y="163068"/>
                  </a:cubicBezTo>
                  <a:cubicBezTo>
                    <a:pt x="412147" y="144494"/>
                    <a:pt x="397002" y="129254"/>
                    <a:pt x="378333" y="129254"/>
                  </a:cubicBezTo>
                  <a:close/>
                  <a:moveTo>
                    <a:pt x="378333" y="249079"/>
                  </a:moveTo>
                  <a:lnTo>
                    <a:pt x="177641" y="249079"/>
                  </a:lnTo>
                  <a:cubicBezTo>
                    <a:pt x="158972" y="249079"/>
                    <a:pt x="143828" y="264319"/>
                    <a:pt x="143828" y="282893"/>
                  </a:cubicBezTo>
                  <a:cubicBezTo>
                    <a:pt x="143828" y="301561"/>
                    <a:pt x="159068" y="316706"/>
                    <a:pt x="177641" y="316706"/>
                  </a:cubicBezTo>
                  <a:lnTo>
                    <a:pt x="378333" y="316706"/>
                  </a:lnTo>
                  <a:cubicBezTo>
                    <a:pt x="397002" y="316706"/>
                    <a:pt x="412147" y="301466"/>
                    <a:pt x="412147" y="282893"/>
                  </a:cubicBezTo>
                  <a:cubicBezTo>
                    <a:pt x="412242" y="264319"/>
                    <a:pt x="397002" y="249079"/>
                    <a:pt x="378333" y="249079"/>
                  </a:cubicBezTo>
                  <a:close/>
                  <a:moveTo>
                    <a:pt x="43339" y="0"/>
                  </a:moveTo>
                  <a:cubicBezTo>
                    <a:pt x="19431" y="0"/>
                    <a:pt x="0" y="19431"/>
                    <a:pt x="0" y="43339"/>
                  </a:cubicBezTo>
                  <a:cubicBezTo>
                    <a:pt x="0" y="67246"/>
                    <a:pt x="19431" y="86677"/>
                    <a:pt x="43339" y="86677"/>
                  </a:cubicBezTo>
                  <a:cubicBezTo>
                    <a:pt x="67246" y="86677"/>
                    <a:pt x="86678" y="67246"/>
                    <a:pt x="86678" y="43339"/>
                  </a:cubicBezTo>
                  <a:cubicBezTo>
                    <a:pt x="86678" y="19431"/>
                    <a:pt x="67246" y="0"/>
                    <a:pt x="43339" y="0"/>
                  </a:cubicBezTo>
                  <a:close/>
                </a:path>
              </a:pathLst>
            </a:custGeom>
            <a:solidFill>
              <a:srgbClr val="0000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9" name="Graphic 25">
              <a:extLst>
                <a:ext uri="{FF2B5EF4-FFF2-40B4-BE49-F238E27FC236}">
                  <a16:creationId xmlns:a16="http://schemas.microsoft.com/office/drawing/2014/main" id="{E8C8D18C-0411-2794-1DA4-3D3C1C8295A3}"/>
                </a:ext>
              </a:extLst>
            </p:cNvPr>
            <p:cNvGrpSpPr/>
            <p:nvPr/>
          </p:nvGrpSpPr>
          <p:grpSpPr>
            <a:xfrm>
              <a:off x="2215341" y="3054711"/>
              <a:ext cx="5293901" cy="1238526"/>
              <a:chOff x="3152693" y="3550894"/>
              <a:chExt cx="5173027" cy="1210246"/>
            </a:xfrm>
            <a:noFill/>
          </p:grpSpPr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0B156F53-FD44-E343-7190-A6C8B305BB14}"/>
                  </a:ext>
                </a:extLst>
              </p:cNvPr>
              <p:cNvSpPr/>
              <p:nvPr/>
            </p:nvSpPr>
            <p:spPr>
              <a:xfrm>
                <a:off x="3152693" y="3550894"/>
                <a:ext cx="122491" cy="1210246"/>
              </a:xfrm>
              <a:custGeom>
                <a:avLst/>
                <a:gdLst>
                  <a:gd name="connsiteX0" fmla="*/ 0 w 122491"/>
                  <a:gd name="connsiteY0" fmla="*/ 686657 h 686657"/>
                  <a:gd name="connsiteX1" fmla="*/ 0 w 122491"/>
                  <a:gd name="connsiteY1" fmla="*/ 0 h 686657"/>
                  <a:gd name="connsiteX2" fmla="*/ 122492 w 122491"/>
                  <a:gd name="connsiteY2" fmla="*/ 0 h 686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2491" h="686657">
                    <a:moveTo>
                      <a:pt x="0" y="686657"/>
                    </a:moveTo>
                    <a:lnTo>
                      <a:pt x="0" y="0"/>
                    </a:lnTo>
                    <a:lnTo>
                      <a:pt x="122492" y="0"/>
                    </a:lnTo>
                  </a:path>
                </a:pathLst>
              </a:custGeom>
              <a:noFill/>
              <a:ln w="9525" cap="rnd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13150BD4-C4D0-5692-2096-F824C2C0B5ED}"/>
                  </a:ext>
                </a:extLst>
              </p:cNvPr>
              <p:cNvSpPr/>
              <p:nvPr/>
            </p:nvSpPr>
            <p:spPr>
              <a:xfrm>
                <a:off x="8203229" y="3550894"/>
                <a:ext cx="122491" cy="1210243"/>
              </a:xfrm>
              <a:custGeom>
                <a:avLst/>
                <a:gdLst>
                  <a:gd name="connsiteX0" fmla="*/ 122491 w 122491"/>
                  <a:gd name="connsiteY0" fmla="*/ 686657 h 686657"/>
                  <a:gd name="connsiteX1" fmla="*/ 122491 w 122491"/>
                  <a:gd name="connsiteY1" fmla="*/ 0 h 686657"/>
                  <a:gd name="connsiteX2" fmla="*/ 0 w 122491"/>
                  <a:gd name="connsiteY2" fmla="*/ 0 h 686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2491" h="686657">
                    <a:moveTo>
                      <a:pt x="122491" y="686657"/>
                    </a:moveTo>
                    <a:lnTo>
                      <a:pt x="122491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EC8E7E2-7D57-4E22-6CC1-51C3CCCCB892}"/>
                </a:ext>
              </a:extLst>
            </p:cNvPr>
            <p:cNvSpPr/>
            <p:nvPr/>
          </p:nvSpPr>
          <p:spPr>
            <a:xfrm>
              <a:off x="4862292" y="5157745"/>
              <a:ext cx="9748" cy="221853"/>
            </a:xfrm>
            <a:custGeom>
              <a:avLst/>
              <a:gdLst>
                <a:gd name="connsiteX0" fmla="*/ 0 w 9525"/>
                <a:gd name="connsiteY0" fmla="*/ 216789 h 216788"/>
                <a:gd name="connsiteX1" fmla="*/ 0 w 9525"/>
                <a:gd name="connsiteY1" fmla="*/ 0 h 216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216788">
                  <a:moveTo>
                    <a:pt x="0" y="216789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1" name="Google Shape;649;p38">
              <a:extLst>
                <a:ext uri="{FF2B5EF4-FFF2-40B4-BE49-F238E27FC236}">
                  <a16:creationId xmlns:a16="http://schemas.microsoft.com/office/drawing/2014/main" id="{BA89C450-9A50-D4B2-7E44-9DD736698CB4}"/>
                </a:ext>
              </a:extLst>
            </p:cNvPr>
            <p:cNvGrpSpPr/>
            <p:nvPr/>
          </p:nvGrpSpPr>
          <p:grpSpPr>
            <a:xfrm>
              <a:off x="4480164" y="2232211"/>
              <a:ext cx="764118" cy="755992"/>
              <a:chOff x="4263650" y="3963700"/>
              <a:chExt cx="298550" cy="295375"/>
            </a:xfrm>
            <a:solidFill>
              <a:srgbClr val="F8A503"/>
            </a:solidFill>
          </p:grpSpPr>
          <p:sp>
            <p:nvSpPr>
              <p:cNvPr id="32" name="Google Shape;650;p38">
                <a:extLst>
                  <a:ext uri="{FF2B5EF4-FFF2-40B4-BE49-F238E27FC236}">
                    <a16:creationId xmlns:a16="http://schemas.microsoft.com/office/drawing/2014/main" id="{8F82D1C6-9D7C-C007-E600-1FA8B152D562}"/>
                  </a:ext>
                </a:extLst>
              </p:cNvPr>
              <p:cNvSpPr/>
              <p:nvPr/>
            </p:nvSpPr>
            <p:spPr>
              <a:xfrm>
                <a:off x="4384950" y="3963700"/>
                <a:ext cx="53575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2143" h="2049" extrusionOk="0">
                    <a:moveTo>
                      <a:pt x="1072" y="1"/>
                    </a:moveTo>
                    <a:cubicBezTo>
                      <a:pt x="473" y="1"/>
                      <a:pt x="1" y="473"/>
                      <a:pt x="1" y="1040"/>
                    </a:cubicBezTo>
                    <a:cubicBezTo>
                      <a:pt x="1" y="1607"/>
                      <a:pt x="473" y="2048"/>
                      <a:pt x="1072" y="2048"/>
                    </a:cubicBezTo>
                    <a:cubicBezTo>
                      <a:pt x="1670" y="2048"/>
                      <a:pt x="2143" y="1576"/>
                      <a:pt x="2143" y="1040"/>
                    </a:cubicBezTo>
                    <a:cubicBezTo>
                      <a:pt x="2143" y="442"/>
                      <a:pt x="1670" y="1"/>
                      <a:pt x="107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651;p38">
                <a:extLst>
                  <a:ext uri="{FF2B5EF4-FFF2-40B4-BE49-F238E27FC236}">
                    <a16:creationId xmlns:a16="http://schemas.microsoft.com/office/drawing/2014/main" id="{B0C0B581-1A2F-CCA1-3FEF-095505E2D5ED}"/>
                  </a:ext>
                </a:extLst>
              </p:cNvPr>
              <p:cNvSpPr/>
              <p:nvPr/>
            </p:nvSpPr>
            <p:spPr>
              <a:xfrm>
                <a:off x="4315650" y="4136975"/>
                <a:ext cx="51200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2048" h="2049" extrusionOk="0">
                    <a:moveTo>
                      <a:pt x="1040" y="1"/>
                    </a:moveTo>
                    <a:cubicBezTo>
                      <a:pt x="473" y="1"/>
                      <a:pt x="0" y="473"/>
                      <a:pt x="0" y="1040"/>
                    </a:cubicBezTo>
                    <a:cubicBezTo>
                      <a:pt x="0" y="1576"/>
                      <a:pt x="473" y="2048"/>
                      <a:pt x="1040" y="2048"/>
                    </a:cubicBezTo>
                    <a:cubicBezTo>
                      <a:pt x="1607" y="2048"/>
                      <a:pt x="2048" y="1576"/>
                      <a:pt x="2048" y="1040"/>
                    </a:cubicBezTo>
                    <a:cubicBezTo>
                      <a:pt x="2048" y="473"/>
                      <a:pt x="1607" y="1"/>
                      <a:pt x="104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652;p38">
                <a:extLst>
                  <a:ext uri="{FF2B5EF4-FFF2-40B4-BE49-F238E27FC236}">
                    <a16:creationId xmlns:a16="http://schemas.microsoft.com/office/drawing/2014/main" id="{DA6C93E6-1EDB-B913-BF50-1AD5EE4BB9BF}"/>
                  </a:ext>
                </a:extLst>
              </p:cNvPr>
              <p:cNvSpPr/>
              <p:nvPr/>
            </p:nvSpPr>
            <p:spPr>
              <a:xfrm>
                <a:off x="4455850" y="4136975"/>
                <a:ext cx="51200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2048" h="2049" extrusionOk="0">
                    <a:moveTo>
                      <a:pt x="1040" y="1"/>
                    </a:moveTo>
                    <a:cubicBezTo>
                      <a:pt x="473" y="1"/>
                      <a:pt x="0" y="473"/>
                      <a:pt x="0" y="1040"/>
                    </a:cubicBezTo>
                    <a:cubicBezTo>
                      <a:pt x="0" y="1576"/>
                      <a:pt x="473" y="2048"/>
                      <a:pt x="1040" y="2048"/>
                    </a:cubicBezTo>
                    <a:cubicBezTo>
                      <a:pt x="1575" y="2048"/>
                      <a:pt x="2048" y="1576"/>
                      <a:pt x="2048" y="1040"/>
                    </a:cubicBezTo>
                    <a:cubicBezTo>
                      <a:pt x="2048" y="473"/>
                      <a:pt x="1575" y="1"/>
                      <a:pt x="104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653;p38">
                <a:extLst>
                  <a:ext uri="{FF2B5EF4-FFF2-40B4-BE49-F238E27FC236}">
                    <a16:creationId xmlns:a16="http://schemas.microsoft.com/office/drawing/2014/main" id="{3A199D0A-5783-1C7F-419D-F3C241826E43}"/>
                  </a:ext>
                </a:extLst>
              </p:cNvPr>
              <p:cNvSpPr/>
              <p:nvPr/>
            </p:nvSpPr>
            <p:spPr>
              <a:xfrm>
                <a:off x="4263650" y="4085000"/>
                <a:ext cx="298550" cy="122100"/>
              </a:xfrm>
              <a:custGeom>
                <a:avLst/>
                <a:gdLst/>
                <a:ahLst/>
                <a:cxnLst/>
                <a:rect l="l" t="t" r="r" b="b"/>
                <a:pathLst>
                  <a:path w="11942" h="4884" extrusionOk="0">
                    <a:moveTo>
                      <a:pt x="1545" y="0"/>
                    </a:moveTo>
                    <a:cubicBezTo>
                      <a:pt x="1041" y="0"/>
                      <a:pt x="599" y="347"/>
                      <a:pt x="505" y="851"/>
                    </a:cubicBezTo>
                    <a:lnTo>
                      <a:pt x="64" y="3655"/>
                    </a:lnTo>
                    <a:cubicBezTo>
                      <a:pt x="1" y="3970"/>
                      <a:pt x="95" y="4253"/>
                      <a:pt x="284" y="4474"/>
                    </a:cubicBezTo>
                    <a:cubicBezTo>
                      <a:pt x="410" y="4631"/>
                      <a:pt x="599" y="4757"/>
                      <a:pt x="788" y="4789"/>
                    </a:cubicBezTo>
                    <a:cubicBezTo>
                      <a:pt x="1009" y="4442"/>
                      <a:pt x="1324" y="4127"/>
                      <a:pt x="1639" y="3938"/>
                    </a:cubicBezTo>
                    <a:cubicBezTo>
                      <a:pt x="1513" y="3686"/>
                      <a:pt x="1419" y="3434"/>
                      <a:pt x="1419" y="3151"/>
                    </a:cubicBezTo>
                    <a:cubicBezTo>
                      <a:pt x="1419" y="2206"/>
                      <a:pt x="2206" y="1418"/>
                      <a:pt x="3151" y="1418"/>
                    </a:cubicBezTo>
                    <a:cubicBezTo>
                      <a:pt x="4097" y="1418"/>
                      <a:pt x="4884" y="2206"/>
                      <a:pt x="4884" y="3151"/>
                    </a:cubicBezTo>
                    <a:cubicBezTo>
                      <a:pt x="4884" y="3434"/>
                      <a:pt x="4821" y="3686"/>
                      <a:pt x="4695" y="3938"/>
                    </a:cubicBezTo>
                    <a:cubicBezTo>
                      <a:pt x="5042" y="4159"/>
                      <a:pt x="5325" y="4474"/>
                      <a:pt x="5577" y="4883"/>
                    </a:cubicBezTo>
                    <a:lnTo>
                      <a:pt x="6396" y="4883"/>
                    </a:lnTo>
                    <a:cubicBezTo>
                      <a:pt x="6585" y="4537"/>
                      <a:pt x="6900" y="4159"/>
                      <a:pt x="7247" y="3938"/>
                    </a:cubicBezTo>
                    <a:cubicBezTo>
                      <a:pt x="7152" y="3686"/>
                      <a:pt x="7058" y="3434"/>
                      <a:pt x="7058" y="3151"/>
                    </a:cubicBezTo>
                    <a:cubicBezTo>
                      <a:pt x="7058" y="2206"/>
                      <a:pt x="7846" y="1418"/>
                      <a:pt x="8791" y="1418"/>
                    </a:cubicBezTo>
                    <a:cubicBezTo>
                      <a:pt x="9736" y="1418"/>
                      <a:pt x="10524" y="2206"/>
                      <a:pt x="10524" y="3151"/>
                    </a:cubicBezTo>
                    <a:cubicBezTo>
                      <a:pt x="10524" y="3434"/>
                      <a:pt x="10461" y="3686"/>
                      <a:pt x="10334" y="3938"/>
                    </a:cubicBezTo>
                    <a:cubicBezTo>
                      <a:pt x="10681" y="4159"/>
                      <a:pt x="10965" y="4442"/>
                      <a:pt x="11154" y="4789"/>
                    </a:cubicBezTo>
                    <a:cubicBezTo>
                      <a:pt x="11343" y="4757"/>
                      <a:pt x="11563" y="4631"/>
                      <a:pt x="11658" y="4474"/>
                    </a:cubicBezTo>
                    <a:cubicBezTo>
                      <a:pt x="11878" y="4253"/>
                      <a:pt x="11941" y="3938"/>
                      <a:pt x="11910" y="3655"/>
                    </a:cubicBezTo>
                    <a:lnTo>
                      <a:pt x="11343" y="851"/>
                    </a:lnTo>
                    <a:cubicBezTo>
                      <a:pt x="11280" y="347"/>
                      <a:pt x="10839" y="0"/>
                      <a:pt x="1033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" name="Google Shape;654;p38">
                <a:extLst>
                  <a:ext uri="{FF2B5EF4-FFF2-40B4-BE49-F238E27FC236}">
                    <a16:creationId xmlns:a16="http://schemas.microsoft.com/office/drawing/2014/main" id="{A666459A-272B-0F42-A534-2F9C1808327B}"/>
                  </a:ext>
                </a:extLst>
              </p:cNvPr>
              <p:cNvSpPr/>
              <p:nvPr/>
            </p:nvSpPr>
            <p:spPr>
              <a:xfrm>
                <a:off x="4431425" y="4196825"/>
                <a:ext cx="104000" cy="62250"/>
              </a:xfrm>
              <a:custGeom>
                <a:avLst/>
                <a:gdLst/>
                <a:ahLst/>
                <a:cxnLst/>
                <a:rect l="l" t="t" r="r" b="b"/>
                <a:pathLst>
                  <a:path w="4160" h="2490" extrusionOk="0">
                    <a:moveTo>
                      <a:pt x="977" y="1"/>
                    </a:moveTo>
                    <a:cubicBezTo>
                      <a:pt x="536" y="284"/>
                      <a:pt x="189" y="694"/>
                      <a:pt x="63" y="1198"/>
                    </a:cubicBezTo>
                    <a:cubicBezTo>
                      <a:pt x="32" y="1387"/>
                      <a:pt x="0" y="1576"/>
                      <a:pt x="0" y="1797"/>
                    </a:cubicBezTo>
                    <a:lnTo>
                      <a:pt x="0" y="2143"/>
                    </a:lnTo>
                    <a:cubicBezTo>
                      <a:pt x="0" y="2332"/>
                      <a:pt x="158" y="2490"/>
                      <a:pt x="347" y="2490"/>
                    </a:cubicBezTo>
                    <a:lnTo>
                      <a:pt x="3813" y="2490"/>
                    </a:lnTo>
                    <a:cubicBezTo>
                      <a:pt x="4002" y="2490"/>
                      <a:pt x="4159" y="2332"/>
                      <a:pt x="4159" y="2143"/>
                    </a:cubicBezTo>
                    <a:lnTo>
                      <a:pt x="4159" y="1797"/>
                    </a:lnTo>
                    <a:cubicBezTo>
                      <a:pt x="4096" y="1576"/>
                      <a:pt x="4065" y="1356"/>
                      <a:pt x="4002" y="1198"/>
                    </a:cubicBezTo>
                    <a:cubicBezTo>
                      <a:pt x="3844" y="694"/>
                      <a:pt x="3529" y="284"/>
                      <a:pt x="3119" y="1"/>
                    </a:cubicBezTo>
                    <a:cubicBezTo>
                      <a:pt x="2804" y="253"/>
                      <a:pt x="2426" y="410"/>
                      <a:pt x="2048" y="410"/>
                    </a:cubicBezTo>
                    <a:cubicBezTo>
                      <a:pt x="1639" y="410"/>
                      <a:pt x="1261" y="253"/>
                      <a:pt x="97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" name="Google Shape;655;p38">
                <a:extLst>
                  <a:ext uri="{FF2B5EF4-FFF2-40B4-BE49-F238E27FC236}">
                    <a16:creationId xmlns:a16="http://schemas.microsoft.com/office/drawing/2014/main" id="{1026C2DF-2066-3465-1603-95B955AE1E63}"/>
                  </a:ext>
                </a:extLst>
              </p:cNvPr>
              <p:cNvSpPr/>
              <p:nvPr/>
            </p:nvSpPr>
            <p:spPr>
              <a:xfrm>
                <a:off x="4359750" y="4022775"/>
                <a:ext cx="104775" cy="44125"/>
              </a:xfrm>
              <a:custGeom>
                <a:avLst/>
                <a:gdLst/>
                <a:ahLst/>
                <a:cxnLst/>
                <a:rect l="l" t="t" r="r" b="b"/>
                <a:pathLst>
                  <a:path w="4191" h="1765" extrusionOk="0">
                    <a:moveTo>
                      <a:pt x="1009" y="0"/>
                    </a:moveTo>
                    <a:cubicBezTo>
                      <a:pt x="379" y="347"/>
                      <a:pt x="0" y="1040"/>
                      <a:pt x="0" y="1765"/>
                    </a:cubicBezTo>
                    <a:lnTo>
                      <a:pt x="4191" y="1765"/>
                    </a:lnTo>
                    <a:cubicBezTo>
                      <a:pt x="4191" y="1040"/>
                      <a:pt x="3813" y="347"/>
                      <a:pt x="3214" y="0"/>
                    </a:cubicBezTo>
                    <a:cubicBezTo>
                      <a:pt x="2899" y="252"/>
                      <a:pt x="2521" y="378"/>
                      <a:pt x="2111" y="378"/>
                    </a:cubicBezTo>
                    <a:cubicBezTo>
                      <a:pt x="1733" y="378"/>
                      <a:pt x="1324" y="252"/>
                      <a:pt x="100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656;p38">
                <a:extLst>
                  <a:ext uri="{FF2B5EF4-FFF2-40B4-BE49-F238E27FC236}">
                    <a16:creationId xmlns:a16="http://schemas.microsoft.com/office/drawing/2014/main" id="{477D5FFC-F0F2-BC1A-BD76-D3438A1DF2FC}"/>
                  </a:ext>
                </a:extLst>
              </p:cNvPr>
              <p:cNvSpPr/>
              <p:nvPr/>
            </p:nvSpPr>
            <p:spPr>
              <a:xfrm>
                <a:off x="4291225" y="4196825"/>
                <a:ext cx="102425" cy="62250"/>
              </a:xfrm>
              <a:custGeom>
                <a:avLst/>
                <a:gdLst/>
                <a:ahLst/>
                <a:cxnLst/>
                <a:rect l="l" t="t" r="r" b="b"/>
                <a:pathLst>
                  <a:path w="4097" h="2490" extrusionOk="0">
                    <a:moveTo>
                      <a:pt x="1009" y="1"/>
                    </a:moveTo>
                    <a:cubicBezTo>
                      <a:pt x="568" y="284"/>
                      <a:pt x="221" y="694"/>
                      <a:pt x="95" y="1198"/>
                    </a:cubicBezTo>
                    <a:cubicBezTo>
                      <a:pt x="64" y="1387"/>
                      <a:pt x="1" y="1576"/>
                      <a:pt x="1" y="1797"/>
                    </a:cubicBezTo>
                    <a:lnTo>
                      <a:pt x="1" y="2143"/>
                    </a:lnTo>
                    <a:cubicBezTo>
                      <a:pt x="1" y="2332"/>
                      <a:pt x="158" y="2490"/>
                      <a:pt x="379" y="2490"/>
                    </a:cubicBezTo>
                    <a:lnTo>
                      <a:pt x="3844" y="2490"/>
                    </a:lnTo>
                    <a:cubicBezTo>
                      <a:pt x="3939" y="2490"/>
                      <a:pt x="4096" y="2332"/>
                      <a:pt x="4096" y="2143"/>
                    </a:cubicBezTo>
                    <a:lnTo>
                      <a:pt x="4096" y="1797"/>
                    </a:lnTo>
                    <a:cubicBezTo>
                      <a:pt x="4096" y="1576"/>
                      <a:pt x="4065" y="1356"/>
                      <a:pt x="4033" y="1198"/>
                    </a:cubicBezTo>
                    <a:cubicBezTo>
                      <a:pt x="3876" y="694"/>
                      <a:pt x="3561" y="284"/>
                      <a:pt x="3120" y="1"/>
                    </a:cubicBezTo>
                    <a:cubicBezTo>
                      <a:pt x="2804" y="253"/>
                      <a:pt x="2458" y="410"/>
                      <a:pt x="2048" y="410"/>
                    </a:cubicBezTo>
                    <a:cubicBezTo>
                      <a:pt x="1670" y="410"/>
                      <a:pt x="1261" y="253"/>
                      <a:pt x="100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2F6F79A3-4724-D5EA-7F5F-AA0087AB6C9E}"/>
              </a:ext>
            </a:extLst>
          </p:cNvPr>
          <p:cNvSpPr txBox="1"/>
          <p:nvPr/>
        </p:nvSpPr>
        <p:spPr>
          <a:xfrm>
            <a:off x="523495" y="984274"/>
            <a:ext cx="72439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موضوع را وارد نمایید</a:t>
            </a:r>
            <a:endParaRPr lang="en-US" sz="2000" dirty="0">
              <a:latin typeface="Lalezar" panose="00000500000000000000" pitchFamily="50" charset="-78"/>
              <a:cs typeface="B Yekan" panose="00000400000000000000" pitchFamily="2" charset="-78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85C47137-4940-B28E-6A44-CA0AC309359F}"/>
              </a:ext>
            </a:extLst>
          </p:cNvPr>
          <p:cNvSpPr txBox="1"/>
          <p:nvPr/>
        </p:nvSpPr>
        <p:spPr>
          <a:xfrm>
            <a:off x="470542" y="3646202"/>
            <a:ext cx="1988163" cy="1390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4A829A97-E2DD-82B2-C29D-61165A8472C4}"/>
              </a:ext>
            </a:extLst>
          </p:cNvPr>
          <p:cNvSpPr txBox="1"/>
          <p:nvPr/>
        </p:nvSpPr>
        <p:spPr>
          <a:xfrm>
            <a:off x="5745162" y="3621078"/>
            <a:ext cx="1988163" cy="1390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64C63F21-BBAA-9859-1A90-8BEF1F2DA0DC}"/>
              </a:ext>
            </a:extLst>
          </p:cNvPr>
          <p:cNvSpPr txBox="1"/>
          <p:nvPr/>
        </p:nvSpPr>
        <p:spPr>
          <a:xfrm>
            <a:off x="3092276" y="4725144"/>
            <a:ext cx="1988163" cy="1390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F8BA54E7-B205-0B17-0544-2BB9756310B2}"/>
              </a:ext>
            </a:extLst>
          </p:cNvPr>
          <p:cNvGrpSpPr/>
          <p:nvPr/>
        </p:nvGrpSpPr>
        <p:grpSpPr>
          <a:xfrm rot="14215477">
            <a:off x="8617593" y="1723633"/>
            <a:ext cx="3410731" cy="3410731"/>
            <a:chOff x="8617593" y="1723633"/>
            <a:chExt cx="3410731" cy="3410731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56794A33-B4D7-4ECF-6D90-BAE8B9AB2D9A}"/>
                </a:ext>
              </a:extLst>
            </p:cNvPr>
            <p:cNvGrpSpPr/>
            <p:nvPr/>
          </p:nvGrpSpPr>
          <p:grpSpPr>
            <a:xfrm>
              <a:off x="8617593" y="1723633"/>
              <a:ext cx="3410731" cy="3410731"/>
              <a:chOff x="8617593" y="1723633"/>
              <a:chExt cx="3410731" cy="3410731"/>
            </a:xfrm>
          </p:grpSpPr>
          <p:grpSp>
            <p:nvGrpSpPr>
              <p:cNvPr id="74" name="Group 73">
                <a:extLst>
                  <a:ext uri="{FF2B5EF4-FFF2-40B4-BE49-F238E27FC236}">
                    <a16:creationId xmlns:a16="http://schemas.microsoft.com/office/drawing/2014/main" id="{C7A578B7-1AD0-07B9-967E-18731D95AEA6}"/>
                  </a:ext>
                </a:extLst>
              </p:cNvPr>
              <p:cNvGrpSpPr/>
              <p:nvPr userDrawn="1"/>
            </p:nvGrpSpPr>
            <p:grpSpPr>
              <a:xfrm>
                <a:off x="8617593" y="1723633"/>
                <a:ext cx="3410731" cy="3410731"/>
                <a:chOff x="4325112" y="2139696"/>
                <a:chExt cx="2962656" cy="2962656"/>
              </a:xfrm>
            </p:grpSpPr>
            <p:sp>
              <p:nvSpPr>
                <p:cNvPr id="85" name="Oval 84">
                  <a:extLst>
                    <a:ext uri="{FF2B5EF4-FFF2-40B4-BE49-F238E27FC236}">
                      <a16:creationId xmlns:a16="http://schemas.microsoft.com/office/drawing/2014/main" id="{463465F7-A2D7-844C-CB62-4F04B39244D0}"/>
                    </a:ext>
                  </a:extLst>
                </p:cNvPr>
                <p:cNvSpPr/>
                <p:nvPr userDrawn="1"/>
              </p:nvSpPr>
              <p:spPr>
                <a:xfrm>
                  <a:off x="4325112" y="2139696"/>
                  <a:ext cx="2962656" cy="2962656"/>
                </a:xfrm>
                <a:prstGeom prst="ellipse">
                  <a:avLst/>
                </a:prstGeom>
                <a:solidFill>
                  <a:srgbClr val="00A5CF">
                    <a:alpha val="20000"/>
                  </a:srgbClr>
                </a:solidFill>
                <a:ln w="19050">
                  <a:noFill/>
                  <a:prstDash val="sysDash"/>
                </a:ln>
                <a:effectLst>
                  <a:outerShdw blurRad="63500" sx="101000" sy="101000" algn="ctr" rotWithShape="0">
                    <a:prstClr val="black">
                      <a:alpha val="42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86" name="Straight Connector 85">
                  <a:extLst>
                    <a:ext uri="{FF2B5EF4-FFF2-40B4-BE49-F238E27FC236}">
                      <a16:creationId xmlns:a16="http://schemas.microsoft.com/office/drawing/2014/main" id="{0D64C48B-B317-72B0-6F8A-6E8AAA2A40C9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>
                  <a:off x="4999253" y="2398015"/>
                  <a:ext cx="1614373" cy="2446018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Straight Connector 86">
                  <a:extLst>
                    <a:ext uri="{FF2B5EF4-FFF2-40B4-BE49-F238E27FC236}">
                      <a16:creationId xmlns:a16="http://schemas.microsoft.com/office/drawing/2014/main" id="{D8DB5E48-6D21-24F2-F1A6-E54D3FD0E8C6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flipH="1">
                  <a:off x="4999253" y="2398015"/>
                  <a:ext cx="1614373" cy="2446018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Straight Connector 87">
                  <a:extLst>
                    <a:ext uri="{FF2B5EF4-FFF2-40B4-BE49-F238E27FC236}">
                      <a16:creationId xmlns:a16="http://schemas.microsoft.com/office/drawing/2014/main" id="{5B0EDEB5-6214-0AB0-0FE7-97EE695049DA}"/>
                    </a:ext>
                  </a:extLst>
                </p:cNvPr>
                <p:cNvCxnSpPr>
                  <a:cxnSpLocks/>
                  <a:stCxn id="85" idx="2"/>
                  <a:endCxn id="85" idx="6"/>
                </p:cNvCxnSpPr>
                <p:nvPr userDrawn="1"/>
              </p:nvCxnSpPr>
              <p:spPr>
                <a:xfrm>
                  <a:off x="4325112" y="3621024"/>
                  <a:ext cx="2962656" cy="0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5" name="Group 74">
                <a:extLst>
                  <a:ext uri="{FF2B5EF4-FFF2-40B4-BE49-F238E27FC236}">
                    <a16:creationId xmlns:a16="http://schemas.microsoft.com/office/drawing/2014/main" id="{184C4F76-F42C-003D-E2ED-E49CD1C79EB3}"/>
                  </a:ext>
                </a:extLst>
              </p:cNvPr>
              <p:cNvGrpSpPr/>
              <p:nvPr/>
            </p:nvGrpSpPr>
            <p:grpSpPr>
              <a:xfrm>
                <a:off x="9070567" y="1950363"/>
                <a:ext cx="2607404" cy="2880593"/>
                <a:chOff x="9070567" y="1950363"/>
                <a:chExt cx="2607404" cy="2880593"/>
              </a:xfrm>
            </p:grpSpPr>
            <p:pic>
              <p:nvPicPr>
                <p:cNvPr id="76" name="Picture 75">
                  <a:hlinkClick r:id="rId2" action="ppaction://hlinksldjump"/>
                  <a:extLst>
                    <a:ext uri="{FF2B5EF4-FFF2-40B4-BE49-F238E27FC236}">
                      <a16:creationId xmlns:a16="http://schemas.microsoft.com/office/drawing/2014/main" id="{240B52BE-C929-B840-4F21-FA3CDEB6D38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070567" y="3778483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77" name="Picture 76">
                  <a:hlinkClick r:id="rId4" action="ppaction://hlinksldjump"/>
                  <a:extLst>
                    <a:ext uri="{FF2B5EF4-FFF2-40B4-BE49-F238E27FC236}">
                      <a16:creationId xmlns:a16="http://schemas.microsoft.com/office/drawing/2014/main" id="{899FA5A2-FF3F-1387-D5BD-34778BA3F03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47269" y="3704417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78" name="Picture 77">
                  <a:hlinkClick r:id="rId6" action="ppaction://hlinksldjump"/>
                  <a:extLst>
                    <a:ext uri="{FF2B5EF4-FFF2-40B4-BE49-F238E27FC236}">
                      <a16:creationId xmlns:a16="http://schemas.microsoft.com/office/drawing/2014/main" id="{DC7AFFBD-EB01-84A9-03B0-6441823CAD9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097294" y="4402385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83" name="Picture 82">
                  <a:extLst>
                    <a:ext uri="{FF2B5EF4-FFF2-40B4-BE49-F238E27FC236}">
                      <a16:creationId xmlns:a16="http://schemas.microsoft.com/office/drawing/2014/main" id="{1D8CFC5F-A9CB-3AA3-180B-A6587BA7B44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2733" y="2593008"/>
                  <a:ext cx="495238" cy="485714"/>
                </a:xfrm>
                <a:prstGeom prst="rect">
                  <a:avLst/>
                </a:prstGeom>
              </p:spPr>
            </p:pic>
            <p:pic>
              <p:nvPicPr>
                <p:cNvPr id="84" name="Picture 83">
                  <a:hlinkClick r:id="rId9" action="ppaction://hlinksldjump"/>
                  <a:extLst>
                    <a:ext uri="{FF2B5EF4-FFF2-40B4-BE49-F238E27FC236}">
                      <a16:creationId xmlns:a16="http://schemas.microsoft.com/office/drawing/2014/main" id="{233E5263-0FAB-A2B1-81E0-8C8C8EFFEC1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101336" y="1950363"/>
                  <a:ext cx="428571" cy="428571"/>
                </a:xfrm>
                <a:prstGeom prst="rect">
                  <a:avLst/>
                </a:prstGeom>
              </p:spPr>
            </p:pic>
          </p:grpSp>
        </p:grpSp>
        <p:pic>
          <p:nvPicPr>
            <p:cNvPr id="42" name="Picture 41">
              <a:hlinkClick r:id="rId11" action="ppaction://hlinksldjump"/>
              <a:extLst>
                <a:ext uri="{FF2B5EF4-FFF2-40B4-BE49-F238E27FC236}">
                  <a16:creationId xmlns:a16="http://schemas.microsoft.com/office/drawing/2014/main" id="{336F70C9-DC73-D262-84CE-C8CBE0BC68EC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70566" y="2603005"/>
              <a:ext cx="428571" cy="428571"/>
            </a:xfrm>
            <a:prstGeom prst="rect">
              <a:avLst/>
            </a:prstGeom>
          </p:spPr>
        </p:pic>
      </p:grp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7C042F7B-52AC-0B7E-F7C2-585DDACE9ACC}"/>
              </a:ext>
            </a:extLst>
          </p:cNvPr>
          <p:cNvSpPr/>
          <p:nvPr/>
        </p:nvSpPr>
        <p:spPr>
          <a:xfrm rot="6772219">
            <a:off x="8444780" y="1830630"/>
            <a:ext cx="1994999" cy="2090089"/>
          </a:xfrm>
          <a:custGeom>
            <a:avLst/>
            <a:gdLst>
              <a:gd name="connsiteX0" fmla="*/ 0 w 2061914"/>
              <a:gd name="connsiteY0" fmla="*/ 1802132 h 2160193"/>
              <a:gd name="connsiteX1" fmla="*/ 1213656 w 2061914"/>
              <a:gd name="connsiteY1" fmla="*/ 0 h 2160193"/>
              <a:gd name="connsiteX2" fmla="*/ 2061914 w 2061914"/>
              <a:gd name="connsiteY2" fmla="*/ 2011012 h 2160193"/>
              <a:gd name="connsiteX3" fmla="*/ 1943390 w 2061914"/>
              <a:gd name="connsiteY3" fmla="*/ 2054392 h 2160193"/>
              <a:gd name="connsiteX4" fmla="*/ 1243585 w 2061914"/>
              <a:gd name="connsiteY4" fmla="*/ 2160193 h 2160193"/>
              <a:gd name="connsiteX5" fmla="*/ 121854 w 2061914"/>
              <a:gd name="connsiteY5" fmla="*/ 1876160 h 2160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1914" h="2160193">
                <a:moveTo>
                  <a:pt x="0" y="1802132"/>
                </a:moveTo>
                <a:lnTo>
                  <a:pt x="1213656" y="0"/>
                </a:lnTo>
                <a:lnTo>
                  <a:pt x="2061914" y="2011012"/>
                </a:lnTo>
                <a:lnTo>
                  <a:pt x="1943390" y="2054392"/>
                </a:lnTo>
                <a:cubicBezTo>
                  <a:pt x="1722322" y="2123152"/>
                  <a:pt x="1487279" y="2160193"/>
                  <a:pt x="1243585" y="2160193"/>
                </a:cubicBezTo>
                <a:cubicBezTo>
                  <a:pt x="837428" y="2160193"/>
                  <a:pt x="455303" y="2057301"/>
                  <a:pt x="121854" y="1876160"/>
                </a:cubicBezTo>
                <a:close/>
              </a:path>
            </a:pathLst>
          </a:custGeom>
          <a:solidFill>
            <a:schemeClr val="accent4"/>
          </a:solidFill>
          <a:ln w="19050">
            <a:noFill/>
            <a:prstDash val="sysDash"/>
          </a:ln>
          <a:effectLst>
            <a:outerShdw blurRad="63500" sx="101000" sy="1010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FC2E154E-ECFB-FDAB-011B-FF57998D2C61}"/>
              </a:ext>
            </a:extLst>
          </p:cNvPr>
          <p:cNvSpPr/>
          <p:nvPr/>
        </p:nvSpPr>
        <p:spPr>
          <a:xfrm>
            <a:off x="8627662" y="2015842"/>
            <a:ext cx="1692323" cy="1423746"/>
          </a:xfrm>
          <a:custGeom>
            <a:avLst/>
            <a:gdLst>
              <a:gd name="connsiteX0" fmla="*/ 767729 w 1692323"/>
              <a:gd name="connsiteY0" fmla="*/ 0 h 1423746"/>
              <a:gd name="connsiteX1" fmla="*/ 1692323 w 1692323"/>
              <a:gd name="connsiteY1" fmla="*/ 1423746 h 1423746"/>
              <a:gd name="connsiteX2" fmla="*/ 0 w 1692323"/>
              <a:gd name="connsiteY2" fmla="*/ 1423746 h 1423746"/>
              <a:gd name="connsiteX3" fmla="*/ 0 w 1692323"/>
              <a:gd name="connsiteY3" fmla="*/ 1423745 h 1423746"/>
              <a:gd name="connsiteX4" fmla="*/ 751880 w 1692323"/>
              <a:gd name="connsiteY4" fmla="*/ 9629 h 1423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2323" h="1423746">
                <a:moveTo>
                  <a:pt x="767729" y="0"/>
                </a:moveTo>
                <a:lnTo>
                  <a:pt x="1692323" y="1423746"/>
                </a:lnTo>
                <a:lnTo>
                  <a:pt x="0" y="1423746"/>
                </a:lnTo>
                <a:lnTo>
                  <a:pt x="0" y="1423745"/>
                </a:lnTo>
                <a:cubicBezTo>
                  <a:pt x="0" y="835090"/>
                  <a:pt x="298250" y="316095"/>
                  <a:pt x="751880" y="9629"/>
                </a:cubicBezTo>
                <a:close/>
              </a:path>
            </a:pathLst>
          </a:custGeom>
          <a:solidFill>
            <a:srgbClr val="0000FF"/>
          </a:solidFill>
          <a:ln w="19050">
            <a:noFill/>
            <a:prstDash val="sysDash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D1D0B599-DB86-98D3-B81B-45D745C4446D}"/>
              </a:ext>
            </a:extLst>
          </p:cNvPr>
          <p:cNvSpPr/>
          <p:nvPr/>
        </p:nvSpPr>
        <p:spPr>
          <a:xfrm>
            <a:off x="9570282" y="2676322"/>
            <a:ext cx="1505352" cy="150535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2" name="Picture 91">
            <a:extLst>
              <a:ext uri="{FF2B5EF4-FFF2-40B4-BE49-F238E27FC236}">
                <a16:creationId xmlns:a16="http://schemas.microsoft.com/office/drawing/2014/main" id="{DDE90423-576A-1868-0EFD-69E84B3D2AFD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117980">
            <a:off x="8993577" y="2627679"/>
            <a:ext cx="486508" cy="486508"/>
          </a:xfrm>
          <a:prstGeom prst="rect">
            <a:avLst/>
          </a:prstGeom>
        </p:spPr>
      </p:pic>
      <p:sp>
        <p:nvSpPr>
          <p:cNvPr id="93" name="TextBox 92">
            <a:extLst>
              <a:ext uri="{FF2B5EF4-FFF2-40B4-BE49-F238E27FC236}">
                <a16:creationId xmlns:a16="http://schemas.microsoft.com/office/drawing/2014/main" id="{8E7FEB64-9224-18AC-8FFE-C98E432E3CF2}"/>
              </a:ext>
            </a:extLst>
          </p:cNvPr>
          <p:cNvSpPr txBox="1"/>
          <p:nvPr/>
        </p:nvSpPr>
        <p:spPr>
          <a:xfrm rot="17682970">
            <a:off x="7956450" y="2588027"/>
            <a:ext cx="1658421" cy="369332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بحث و نتیجه گیری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94" name="Picture 93">
            <a:hlinkClick r:id="rId14" action="ppaction://hlinksldjump"/>
            <a:extLst>
              <a:ext uri="{FF2B5EF4-FFF2-40B4-BE49-F238E27FC236}">
                <a16:creationId xmlns:a16="http://schemas.microsoft.com/office/drawing/2014/main" id="{87DEBA50-F73B-3D3F-564B-49A7FB9C021D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071" y="3008280"/>
            <a:ext cx="462767" cy="462767"/>
          </a:xfrm>
          <a:prstGeom prst="rect">
            <a:avLst/>
          </a:prstGeom>
        </p:spPr>
      </p:pic>
      <p:sp>
        <p:nvSpPr>
          <p:cNvPr id="95" name="TextBox 94">
            <a:extLst>
              <a:ext uri="{FF2B5EF4-FFF2-40B4-BE49-F238E27FC236}">
                <a16:creationId xmlns:a16="http://schemas.microsoft.com/office/drawing/2014/main" id="{ABFBCD80-D27C-E1DB-3DA4-84E3ECBCB13C}"/>
              </a:ext>
            </a:extLst>
          </p:cNvPr>
          <p:cNvSpPr txBox="1"/>
          <p:nvPr/>
        </p:nvSpPr>
        <p:spPr>
          <a:xfrm>
            <a:off x="9784933" y="3473401"/>
            <a:ext cx="1081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cs typeface="B Yekan" panose="00000400000000000000" pitchFamily="2" charset="-78"/>
              </a:rPr>
              <a:t>فهرست</a:t>
            </a:r>
            <a:endParaRPr lang="en-US" dirty="0">
              <a:cs typeface="B Yekan" panose="00000400000000000000" pitchFamily="2" charset="-78"/>
            </a:endParaRPr>
          </a:p>
        </p:txBody>
      </p:sp>
      <p:pic>
        <p:nvPicPr>
          <p:cNvPr id="102" name="Picture 101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1FDA7CD5-9720-AAD4-F0E6-B49028BD0EE7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764353" y="6445674"/>
            <a:ext cx="186619" cy="186619"/>
          </a:xfrm>
          <a:prstGeom prst="rect">
            <a:avLst/>
          </a:prstGeom>
        </p:spPr>
      </p:pic>
      <p:pic>
        <p:nvPicPr>
          <p:cNvPr id="103" name="Picture 102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0C8067C6-019D-AA9B-F545-76BB359DC077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159298" y="6444019"/>
            <a:ext cx="186619" cy="186619"/>
          </a:xfrm>
          <a:prstGeom prst="rect">
            <a:avLst/>
          </a:prstGeom>
        </p:spPr>
      </p:pic>
      <p:pic>
        <p:nvPicPr>
          <p:cNvPr id="104" name="Picture 10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5767370E-665B-4A29-57B8-65602D72A664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7617" y="6444019"/>
            <a:ext cx="186619" cy="186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2482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/>
      <p:bldP spid="80" grpId="0"/>
      <p:bldP spid="81" grpId="0"/>
      <p:bldP spid="8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7C0DF0FD-D7BC-9E25-44B3-D91195D3CD6E}"/>
              </a:ext>
            </a:extLst>
          </p:cNvPr>
          <p:cNvSpPr/>
          <p:nvPr/>
        </p:nvSpPr>
        <p:spPr>
          <a:xfrm>
            <a:off x="3002843" y="213434"/>
            <a:ext cx="4536093" cy="453239"/>
          </a:xfrm>
          <a:prstGeom prst="roundRect">
            <a:avLst>
              <a:gd name="adj" fmla="val 25344"/>
            </a:avLst>
          </a:prstGeom>
          <a:solidFill>
            <a:schemeClr val="bg1"/>
          </a:solidFill>
          <a:ln w="19050"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58C91BB-7A57-D243-26D5-EDB0335B8782}"/>
              </a:ext>
            </a:extLst>
          </p:cNvPr>
          <p:cNvSpPr txBox="1"/>
          <p:nvPr/>
        </p:nvSpPr>
        <p:spPr>
          <a:xfrm>
            <a:off x="3163349" y="255387"/>
            <a:ext cx="42150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latin typeface="+mn-lt"/>
                <a:ea typeface="+mn-ea"/>
                <a:cs typeface="B Yekan" panose="00000400000000000000" pitchFamily="2" charset="-78"/>
              </a:rPr>
              <a:t>قالب پاورپوینت حرفه ای همبرگری | منوی چرخان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7D69914-D48A-02B9-D7B2-2AB06F265409}"/>
              </a:ext>
            </a:extLst>
          </p:cNvPr>
          <p:cNvSpPr txBox="1"/>
          <p:nvPr/>
        </p:nvSpPr>
        <p:spPr>
          <a:xfrm>
            <a:off x="10329553" y="153473"/>
            <a:ext cx="186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pc="-150" dirty="0">
                <a:solidFill>
                  <a:schemeClr val="bg1"/>
                </a:solidFill>
                <a:cs typeface="B Yekan" panose="00000400000000000000" pitchFamily="2" charset="-78"/>
              </a:rPr>
              <a:t>20   19    </a:t>
            </a:r>
            <a:r>
              <a:rPr lang="fa-IR" spc="-150" dirty="0">
                <a:solidFill>
                  <a:srgbClr val="0000FF"/>
                </a:solidFill>
                <a:cs typeface="B Yekan" panose="00000400000000000000" pitchFamily="2" charset="-78"/>
              </a:rPr>
              <a:t>18</a:t>
            </a:r>
            <a:r>
              <a:rPr lang="fa-IR" spc="-150" dirty="0">
                <a:solidFill>
                  <a:schemeClr val="bg1"/>
                </a:solidFill>
                <a:cs typeface="B Yekan" panose="00000400000000000000" pitchFamily="2" charset="-78"/>
              </a:rPr>
              <a:t>    17   16</a:t>
            </a:r>
            <a:endParaRPr lang="en-US" spc="-15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6B5FC91E-5762-B85C-B3F3-7FD2339CC6A1}"/>
              </a:ext>
            </a:extLst>
          </p:cNvPr>
          <p:cNvSpPr/>
          <p:nvPr/>
        </p:nvSpPr>
        <p:spPr>
          <a:xfrm>
            <a:off x="7007448" y="2010927"/>
            <a:ext cx="551868" cy="551868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01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93C78D59-E251-15C0-81AE-FCC35DA90F25}"/>
              </a:ext>
            </a:extLst>
          </p:cNvPr>
          <p:cNvSpPr/>
          <p:nvPr/>
        </p:nvSpPr>
        <p:spPr>
          <a:xfrm>
            <a:off x="7007448" y="3441310"/>
            <a:ext cx="551868" cy="551868"/>
          </a:xfrm>
          <a:prstGeom prst="roundRect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02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9FF9928-99EF-845A-2512-A696487BCE48}"/>
              </a:ext>
            </a:extLst>
          </p:cNvPr>
          <p:cNvSpPr/>
          <p:nvPr/>
        </p:nvSpPr>
        <p:spPr>
          <a:xfrm>
            <a:off x="7007448" y="4782648"/>
            <a:ext cx="551868" cy="551868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03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EC9750F-5BB1-26E6-0604-92AB49C0D229}"/>
              </a:ext>
            </a:extLst>
          </p:cNvPr>
          <p:cNvSpPr txBox="1"/>
          <p:nvPr/>
        </p:nvSpPr>
        <p:spPr>
          <a:xfrm>
            <a:off x="657381" y="1718694"/>
            <a:ext cx="6263228" cy="11291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05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15AE7BA-D118-C825-03E1-CCB3A42068DE}"/>
              </a:ext>
            </a:extLst>
          </p:cNvPr>
          <p:cNvSpPr txBox="1"/>
          <p:nvPr/>
        </p:nvSpPr>
        <p:spPr>
          <a:xfrm>
            <a:off x="657381" y="3124280"/>
            <a:ext cx="6263228" cy="11291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05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4B1B9FD-59DB-6071-A0A8-4D7CD5E4F15A}"/>
              </a:ext>
            </a:extLst>
          </p:cNvPr>
          <p:cNvSpPr txBox="1"/>
          <p:nvPr/>
        </p:nvSpPr>
        <p:spPr>
          <a:xfrm>
            <a:off x="657381" y="4529866"/>
            <a:ext cx="6263228" cy="11291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05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0F0B1D1-3FDB-C90E-AE5E-E85F016D3AB0}"/>
              </a:ext>
            </a:extLst>
          </p:cNvPr>
          <p:cNvGrpSpPr/>
          <p:nvPr/>
        </p:nvGrpSpPr>
        <p:grpSpPr>
          <a:xfrm rot="14215477">
            <a:off x="8617593" y="1723633"/>
            <a:ext cx="3410731" cy="3410731"/>
            <a:chOff x="8617593" y="1723633"/>
            <a:chExt cx="3410731" cy="3410731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67E7C514-6811-E340-0005-95A13502B0EC}"/>
                </a:ext>
              </a:extLst>
            </p:cNvPr>
            <p:cNvGrpSpPr/>
            <p:nvPr/>
          </p:nvGrpSpPr>
          <p:grpSpPr>
            <a:xfrm>
              <a:off x="8617593" y="1723633"/>
              <a:ext cx="3410731" cy="3410731"/>
              <a:chOff x="8617593" y="1723633"/>
              <a:chExt cx="3410731" cy="3410731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B3BB5864-001A-C68E-C57B-1B9DA8339789}"/>
                  </a:ext>
                </a:extLst>
              </p:cNvPr>
              <p:cNvGrpSpPr/>
              <p:nvPr userDrawn="1"/>
            </p:nvGrpSpPr>
            <p:grpSpPr>
              <a:xfrm>
                <a:off x="8617593" y="1723633"/>
                <a:ext cx="3410731" cy="3410731"/>
                <a:chOff x="4325112" y="2139696"/>
                <a:chExt cx="2962656" cy="2962656"/>
              </a:xfrm>
            </p:grpSpPr>
            <p:sp>
              <p:nvSpPr>
                <p:cNvPr id="32" name="Oval 31">
                  <a:extLst>
                    <a:ext uri="{FF2B5EF4-FFF2-40B4-BE49-F238E27FC236}">
                      <a16:creationId xmlns:a16="http://schemas.microsoft.com/office/drawing/2014/main" id="{F0562092-B1B8-D213-0353-D7FA6486F15B}"/>
                    </a:ext>
                  </a:extLst>
                </p:cNvPr>
                <p:cNvSpPr/>
                <p:nvPr userDrawn="1"/>
              </p:nvSpPr>
              <p:spPr>
                <a:xfrm>
                  <a:off x="4325112" y="2139696"/>
                  <a:ext cx="2962656" cy="2962656"/>
                </a:xfrm>
                <a:prstGeom prst="ellipse">
                  <a:avLst/>
                </a:prstGeom>
                <a:solidFill>
                  <a:srgbClr val="00A5CF">
                    <a:alpha val="20000"/>
                  </a:srgbClr>
                </a:solidFill>
                <a:ln w="19050">
                  <a:noFill/>
                  <a:prstDash val="sysDash"/>
                </a:ln>
                <a:effectLst>
                  <a:outerShdw blurRad="63500" sx="101000" sy="101000" algn="ctr" rotWithShape="0">
                    <a:prstClr val="black">
                      <a:alpha val="42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3CD535E1-E65C-0A1C-26E0-50D8D1B1570C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>
                  <a:off x="4999253" y="2398015"/>
                  <a:ext cx="1614373" cy="2446018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9F0440D5-D609-2542-9C9C-40763B04555A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flipH="1">
                  <a:off x="4999253" y="2398015"/>
                  <a:ext cx="1614373" cy="2446018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4A8977CE-8800-7082-D89D-43B8AEF3E0C2}"/>
                    </a:ext>
                  </a:extLst>
                </p:cNvPr>
                <p:cNvCxnSpPr>
                  <a:cxnSpLocks/>
                  <a:stCxn id="32" idx="2"/>
                  <a:endCxn id="32" idx="6"/>
                </p:cNvCxnSpPr>
                <p:nvPr userDrawn="1"/>
              </p:nvCxnSpPr>
              <p:spPr>
                <a:xfrm>
                  <a:off x="4325112" y="3621024"/>
                  <a:ext cx="2962656" cy="0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87DC01E7-0072-93CE-ED1E-4CB3D5074EF3}"/>
                  </a:ext>
                </a:extLst>
              </p:cNvPr>
              <p:cNvGrpSpPr/>
              <p:nvPr/>
            </p:nvGrpSpPr>
            <p:grpSpPr>
              <a:xfrm>
                <a:off x="9070567" y="1950363"/>
                <a:ext cx="2607404" cy="2880593"/>
                <a:chOff x="9070567" y="1950363"/>
                <a:chExt cx="2607404" cy="2880593"/>
              </a:xfrm>
            </p:grpSpPr>
            <p:pic>
              <p:nvPicPr>
                <p:cNvPr id="24" name="Picture 23">
                  <a:hlinkClick r:id="rId2" action="ppaction://hlinksldjump"/>
                  <a:extLst>
                    <a:ext uri="{FF2B5EF4-FFF2-40B4-BE49-F238E27FC236}">
                      <a16:creationId xmlns:a16="http://schemas.microsoft.com/office/drawing/2014/main" id="{92269F0C-20E5-B8B8-F7AA-5FD0B833FAC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070567" y="3778483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25" name="Picture 24">
                  <a:hlinkClick r:id="rId4" action="ppaction://hlinksldjump"/>
                  <a:extLst>
                    <a:ext uri="{FF2B5EF4-FFF2-40B4-BE49-F238E27FC236}">
                      <a16:creationId xmlns:a16="http://schemas.microsoft.com/office/drawing/2014/main" id="{924D53D2-196E-B3CA-0E8D-7217221853D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47269" y="3704417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26" name="Picture 25">
                  <a:hlinkClick r:id="rId6" action="ppaction://hlinksldjump"/>
                  <a:extLst>
                    <a:ext uri="{FF2B5EF4-FFF2-40B4-BE49-F238E27FC236}">
                      <a16:creationId xmlns:a16="http://schemas.microsoft.com/office/drawing/2014/main" id="{1EC1C057-429E-7E49-4CB5-E284B2BB741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097294" y="4402385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27" name="Picture 26">
                  <a:extLst>
                    <a:ext uri="{FF2B5EF4-FFF2-40B4-BE49-F238E27FC236}">
                      <a16:creationId xmlns:a16="http://schemas.microsoft.com/office/drawing/2014/main" id="{64FF95AC-78E1-48F8-F644-24F0A40B2CC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2733" y="2593008"/>
                  <a:ext cx="495238" cy="485714"/>
                </a:xfrm>
                <a:prstGeom prst="rect">
                  <a:avLst/>
                </a:prstGeom>
              </p:spPr>
            </p:pic>
            <p:pic>
              <p:nvPicPr>
                <p:cNvPr id="31" name="Picture 30">
                  <a:hlinkClick r:id="rId9" action="ppaction://hlinksldjump"/>
                  <a:extLst>
                    <a:ext uri="{FF2B5EF4-FFF2-40B4-BE49-F238E27FC236}">
                      <a16:creationId xmlns:a16="http://schemas.microsoft.com/office/drawing/2014/main" id="{D5DB2414-7603-486D-E90E-0A1121C37AB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101336" y="1950363"/>
                  <a:ext cx="428571" cy="428571"/>
                </a:xfrm>
                <a:prstGeom prst="rect">
                  <a:avLst/>
                </a:prstGeom>
              </p:spPr>
            </p:pic>
          </p:grpSp>
        </p:grpSp>
        <p:pic>
          <p:nvPicPr>
            <p:cNvPr id="21" name="Picture 20">
              <a:hlinkClick r:id="rId11" action="ppaction://hlinksldjump"/>
              <a:extLst>
                <a:ext uri="{FF2B5EF4-FFF2-40B4-BE49-F238E27FC236}">
                  <a16:creationId xmlns:a16="http://schemas.microsoft.com/office/drawing/2014/main" id="{A0AB8CB3-072A-1DBC-A806-4CD2FBAAC5DA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70566" y="2603005"/>
              <a:ext cx="428571" cy="428571"/>
            </a:xfrm>
            <a:prstGeom prst="rect">
              <a:avLst/>
            </a:prstGeom>
          </p:spPr>
        </p:pic>
      </p:grp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5B305A2D-8006-081E-7D1F-00BB5A876E2B}"/>
              </a:ext>
            </a:extLst>
          </p:cNvPr>
          <p:cNvSpPr/>
          <p:nvPr/>
        </p:nvSpPr>
        <p:spPr>
          <a:xfrm rot="6772219">
            <a:off x="8444780" y="1830630"/>
            <a:ext cx="1994999" cy="2090089"/>
          </a:xfrm>
          <a:custGeom>
            <a:avLst/>
            <a:gdLst>
              <a:gd name="connsiteX0" fmla="*/ 0 w 2061914"/>
              <a:gd name="connsiteY0" fmla="*/ 1802132 h 2160193"/>
              <a:gd name="connsiteX1" fmla="*/ 1213656 w 2061914"/>
              <a:gd name="connsiteY1" fmla="*/ 0 h 2160193"/>
              <a:gd name="connsiteX2" fmla="*/ 2061914 w 2061914"/>
              <a:gd name="connsiteY2" fmla="*/ 2011012 h 2160193"/>
              <a:gd name="connsiteX3" fmla="*/ 1943390 w 2061914"/>
              <a:gd name="connsiteY3" fmla="*/ 2054392 h 2160193"/>
              <a:gd name="connsiteX4" fmla="*/ 1243585 w 2061914"/>
              <a:gd name="connsiteY4" fmla="*/ 2160193 h 2160193"/>
              <a:gd name="connsiteX5" fmla="*/ 121854 w 2061914"/>
              <a:gd name="connsiteY5" fmla="*/ 1876160 h 2160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1914" h="2160193">
                <a:moveTo>
                  <a:pt x="0" y="1802132"/>
                </a:moveTo>
                <a:lnTo>
                  <a:pt x="1213656" y="0"/>
                </a:lnTo>
                <a:lnTo>
                  <a:pt x="2061914" y="2011012"/>
                </a:lnTo>
                <a:lnTo>
                  <a:pt x="1943390" y="2054392"/>
                </a:lnTo>
                <a:cubicBezTo>
                  <a:pt x="1722322" y="2123152"/>
                  <a:pt x="1487279" y="2160193"/>
                  <a:pt x="1243585" y="2160193"/>
                </a:cubicBezTo>
                <a:cubicBezTo>
                  <a:pt x="837428" y="2160193"/>
                  <a:pt x="455303" y="2057301"/>
                  <a:pt x="121854" y="1876160"/>
                </a:cubicBezTo>
                <a:close/>
              </a:path>
            </a:pathLst>
          </a:custGeom>
          <a:solidFill>
            <a:schemeClr val="accent4"/>
          </a:solidFill>
          <a:ln w="19050">
            <a:noFill/>
            <a:prstDash val="sysDash"/>
          </a:ln>
          <a:effectLst>
            <a:outerShdw blurRad="63500" sx="101000" sy="1010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E31BBED6-A7DB-D753-740E-D3061423B553}"/>
              </a:ext>
            </a:extLst>
          </p:cNvPr>
          <p:cNvSpPr/>
          <p:nvPr/>
        </p:nvSpPr>
        <p:spPr>
          <a:xfrm>
            <a:off x="8627662" y="2015842"/>
            <a:ext cx="1692323" cy="1423746"/>
          </a:xfrm>
          <a:custGeom>
            <a:avLst/>
            <a:gdLst>
              <a:gd name="connsiteX0" fmla="*/ 767729 w 1692323"/>
              <a:gd name="connsiteY0" fmla="*/ 0 h 1423746"/>
              <a:gd name="connsiteX1" fmla="*/ 1692323 w 1692323"/>
              <a:gd name="connsiteY1" fmla="*/ 1423746 h 1423746"/>
              <a:gd name="connsiteX2" fmla="*/ 0 w 1692323"/>
              <a:gd name="connsiteY2" fmla="*/ 1423746 h 1423746"/>
              <a:gd name="connsiteX3" fmla="*/ 0 w 1692323"/>
              <a:gd name="connsiteY3" fmla="*/ 1423745 h 1423746"/>
              <a:gd name="connsiteX4" fmla="*/ 751880 w 1692323"/>
              <a:gd name="connsiteY4" fmla="*/ 9629 h 1423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2323" h="1423746">
                <a:moveTo>
                  <a:pt x="767729" y="0"/>
                </a:moveTo>
                <a:lnTo>
                  <a:pt x="1692323" y="1423746"/>
                </a:lnTo>
                <a:lnTo>
                  <a:pt x="0" y="1423746"/>
                </a:lnTo>
                <a:lnTo>
                  <a:pt x="0" y="1423745"/>
                </a:lnTo>
                <a:cubicBezTo>
                  <a:pt x="0" y="835090"/>
                  <a:pt x="298250" y="316095"/>
                  <a:pt x="751880" y="9629"/>
                </a:cubicBezTo>
                <a:close/>
              </a:path>
            </a:pathLst>
          </a:custGeom>
          <a:solidFill>
            <a:srgbClr val="0000FF"/>
          </a:solidFill>
          <a:ln w="19050">
            <a:noFill/>
            <a:prstDash val="sysDash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6B8E8B93-16E5-9C90-216C-38C48B793587}"/>
              </a:ext>
            </a:extLst>
          </p:cNvPr>
          <p:cNvSpPr/>
          <p:nvPr/>
        </p:nvSpPr>
        <p:spPr>
          <a:xfrm>
            <a:off x="9570282" y="2676322"/>
            <a:ext cx="1505352" cy="150535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AFC032BF-4489-A4EA-E947-34047BA9997F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117980">
            <a:off x="8993577" y="2627679"/>
            <a:ext cx="486508" cy="486508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A179883E-6C11-8E79-6F38-3E5B500147BD}"/>
              </a:ext>
            </a:extLst>
          </p:cNvPr>
          <p:cNvSpPr txBox="1"/>
          <p:nvPr/>
        </p:nvSpPr>
        <p:spPr>
          <a:xfrm rot="17682970">
            <a:off x="7956450" y="2588027"/>
            <a:ext cx="1658421" cy="369332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بحث و نتیجه گیری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41" name="Picture 40">
            <a:hlinkClick r:id="rId14" action="ppaction://hlinksldjump"/>
            <a:extLst>
              <a:ext uri="{FF2B5EF4-FFF2-40B4-BE49-F238E27FC236}">
                <a16:creationId xmlns:a16="http://schemas.microsoft.com/office/drawing/2014/main" id="{7867991A-C6C5-2498-9E73-0AE8E54B3422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071" y="3008280"/>
            <a:ext cx="462767" cy="462767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8CED60CA-13B7-2F72-9DE4-9762CBC7BC55}"/>
              </a:ext>
            </a:extLst>
          </p:cNvPr>
          <p:cNvSpPr txBox="1"/>
          <p:nvPr/>
        </p:nvSpPr>
        <p:spPr>
          <a:xfrm>
            <a:off x="9784933" y="3473401"/>
            <a:ext cx="1081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cs typeface="B Yekan" panose="00000400000000000000" pitchFamily="2" charset="-78"/>
              </a:rPr>
              <a:t>فهرست</a:t>
            </a:r>
            <a:endParaRPr lang="en-US" dirty="0">
              <a:cs typeface="B Yekan" panose="00000400000000000000" pitchFamily="2" charset="-78"/>
            </a:endParaRPr>
          </a:p>
        </p:txBody>
      </p:sp>
      <p:pic>
        <p:nvPicPr>
          <p:cNvPr id="43" name="Picture 4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9D2D2A96-65BD-E081-4176-21CBBA0E60FE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764353" y="6445674"/>
            <a:ext cx="186619" cy="186619"/>
          </a:xfrm>
          <a:prstGeom prst="rect">
            <a:avLst/>
          </a:prstGeom>
        </p:spPr>
      </p:pic>
      <p:pic>
        <p:nvPicPr>
          <p:cNvPr id="44" name="Picture 43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AC540CCD-656B-BF31-C458-7974C40ED3DF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159298" y="6444019"/>
            <a:ext cx="186619" cy="186619"/>
          </a:xfrm>
          <a:prstGeom prst="rect">
            <a:avLst/>
          </a:prstGeom>
        </p:spPr>
      </p:pic>
      <p:pic>
        <p:nvPicPr>
          <p:cNvPr id="45" name="Picture 4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C84FEBC-528A-7C63-8179-053E7273EC94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7617" y="6444019"/>
            <a:ext cx="186619" cy="186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14056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28" grpId="0"/>
      <p:bldP spid="29" grpId="0"/>
      <p:bldP spid="3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B4D5B8D-7DA0-0FC1-38B6-2313F2E993DF}"/>
              </a:ext>
            </a:extLst>
          </p:cNvPr>
          <p:cNvGrpSpPr/>
          <p:nvPr/>
        </p:nvGrpSpPr>
        <p:grpSpPr>
          <a:xfrm rot="17548963">
            <a:off x="8637775" y="1710144"/>
            <a:ext cx="3410731" cy="3454414"/>
            <a:chOff x="8617593" y="1723634"/>
            <a:chExt cx="3410731" cy="3454414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899F900F-7CD2-F675-C85E-65CD9B02E71A}"/>
                </a:ext>
              </a:extLst>
            </p:cNvPr>
            <p:cNvGrpSpPr/>
            <p:nvPr/>
          </p:nvGrpSpPr>
          <p:grpSpPr>
            <a:xfrm>
              <a:off x="8617593" y="1723634"/>
              <a:ext cx="3410731" cy="3454414"/>
              <a:chOff x="8617593" y="1723634"/>
              <a:chExt cx="3410731" cy="3454414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7A6AD630-9281-B84C-F468-93273414539D}"/>
                  </a:ext>
                </a:extLst>
              </p:cNvPr>
              <p:cNvGrpSpPr/>
              <p:nvPr userDrawn="1"/>
            </p:nvGrpSpPr>
            <p:grpSpPr>
              <a:xfrm>
                <a:off x="8617593" y="1723634"/>
                <a:ext cx="3410731" cy="3454414"/>
                <a:chOff x="4325112" y="2139696"/>
                <a:chExt cx="2962656" cy="3000600"/>
              </a:xfrm>
            </p:grpSpPr>
            <p:sp>
              <p:nvSpPr>
                <p:cNvPr id="15" name="Oval 14">
                  <a:extLst>
                    <a:ext uri="{FF2B5EF4-FFF2-40B4-BE49-F238E27FC236}">
                      <a16:creationId xmlns:a16="http://schemas.microsoft.com/office/drawing/2014/main" id="{69C13D57-4B5E-77FE-BA88-9F2ED88CE261}"/>
                    </a:ext>
                  </a:extLst>
                </p:cNvPr>
                <p:cNvSpPr/>
                <p:nvPr userDrawn="1"/>
              </p:nvSpPr>
              <p:spPr>
                <a:xfrm>
                  <a:off x="4325112" y="2139696"/>
                  <a:ext cx="2962656" cy="2962656"/>
                </a:xfrm>
                <a:prstGeom prst="ellipse">
                  <a:avLst/>
                </a:prstGeom>
                <a:solidFill>
                  <a:srgbClr val="00A5CF">
                    <a:alpha val="20000"/>
                  </a:srgbClr>
                </a:solidFill>
                <a:ln w="19050">
                  <a:noFill/>
                  <a:prstDash val="sysDash"/>
                </a:ln>
                <a:effectLst>
                  <a:outerShdw blurRad="63500" sx="101000" sy="101000" algn="ctr" rotWithShape="0">
                    <a:prstClr val="black">
                      <a:alpha val="42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6" name="Straight Connector 15">
                  <a:extLst>
                    <a:ext uri="{FF2B5EF4-FFF2-40B4-BE49-F238E27FC236}">
                      <a16:creationId xmlns:a16="http://schemas.microsoft.com/office/drawing/2014/main" id="{C3F8981D-0EF1-7962-56F9-75DAD4A46740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rot="4051037" flipV="1">
                  <a:off x="4315185" y="3639763"/>
                  <a:ext cx="2991871" cy="9196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id="{5C9D7783-750B-7617-CAB7-507485CFE5D0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flipH="1">
                  <a:off x="4999253" y="2398015"/>
                  <a:ext cx="1614373" cy="2446018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>
                  <a:extLst>
                    <a:ext uri="{FF2B5EF4-FFF2-40B4-BE49-F238E27FC236}">
                      <a16:creationId xmlns:a16="http://schemas.microsoft.com/office/drawing/2014/main" id="{E84093A0-5609-C92F-DEC6-86867AD04FF4}"/>
                    </a:ext>
                  </a:extLst>
                </p:cNvPr>
                <p:cNvCxnSpPr>
                  <a:cxnSpLocks/>
                  <a:stCxn id="15" idx="2"/>
                  <a:endCxn id="15" idx="6"/>
                </p:cNvCxnSpPr>
                <p:nvPr userDrawn="1"/>
              </p:nvCxnSpPr>
              <p:spPr>
                <a:xfrm>
                  <a:off x="4325112" y="3621024"/>
                  <a:ext cx="2962656" cy="0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E8E895BA-C1D0-2A23-2040-C04CE0BC8A9E}"/>
                  </a:ext>
                </a:extLst>
              </p:cNvPr>
              <p:cNvGrpSpPr/>
              <p:nvPr/>
            </p:nvGrpSpPr>
            <p:grpSpPr>
              <a:xfrm>
                <a:off x="9070567" y="1950363"/>
                <a:ext cx="2607404" cy="2880593"/>
                <a:chOff x="9070567" y="1950363"/>
                <a:chExt cx="2607404" cy="2880593"/>
              </a:xfrm>
            </p:grpSpPr>
            <p:pic>
              <p:nvPicPr>
                <p:cNvPr id="10" name="Picture 9">
                  <a:hlinkClick r:id="rId2" action="ppaction://hlinksldjump"/>
                  <a:extLst>
                    <a:ext uri="{FF2B5EF4-FFF2-40B4-BE49-F238E27FC236}">
                      <a16:creationId xmlns:a16="http://schemas.microsoft.com/office/drawing/2014/main" id="{18F1F7F2-3790-A31D-9549-29457F4017C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070567" y="3778483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11" name="Picture 10">
                  <a:hlinkClick r:id="rId4" action="ppaction://hlinksldjump"/>
                  <a:extLst>
                    <a:ext uri="{FF2B5EF4-FFF2-40B4-BE49-F238E27FC236}">
                      <a16:creationId xmlns:a16="http://schemas.microsoft.com/office/drawing/2014/main" id="{D5E49E70-CC5A-2DED-1E25-20EE2A71955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094285" y="3880032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12" name="Picture 11">
                  <a:hlinkClick r:id="rId6" action="ppaction://hlinksldjump"/>
                  <a:extLst>
                    <a:ext uri="{FF2B5EF4-FFF2-40B4-BE49-F238E27FC236}">
                      <a16:creationId xmlns:a16="http://schemas.microsoft.com/office/drawing/2014/main" id="{E7FEBFB6-C0F7-6214-0E61-42E3628B2A8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097294" y="4402385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13" name="Picture 12">
                  <a:hlinkClick r:id="rId8" action="ppaction://hlinksldjump"/>
                  <a:extLst>
                    <a:ext uri="{FF2B5EF4-FFF2-40B4-BE49-F238E27FC236}">
                      <a16:creationId xmlns:a16="http://schemas.microsoft.com/office/drawing/2014/main" id="{CBD845FD-AC1F-C55E-91D9-6AF5B398D62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2733" y="2593008"/>
                  <a:ext cx="495238" cy="485714"/>
                </a:xfrm>
                <a:prstGeom prst="rect">
                  <a:avLst/>
                </a:prstGeom>
              </p:spPr>
            </p:pic>
            <p:pic>
              <p:nvPicPr>
                <p:cNvPr id="14" name="Picture 13">
                  <a:extLst>
                    <a:ext uri="{FF2B5EF4-FFF2-40B4-BE49-F238E27FC236}">
                      <a16:creationId xmlns:a16="http://schemas.microsoft.com/office/drawing/2014/main" id="{309F6D8C-CD4E-851C-0B61-FA6038614EC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101336" y="1950363"/>
                  <a:ext cx="428571" cy="428571"/>
                </a:xfrm>
                <a:prstGeom prst="rect">
                  <a:avLst/>
                </a:prstGeom>
              </p:spPr>
            </p:pic>
          </p:grpSp>
        </p:grpSp>
        <p:pic>
          <p:nvPicPr>
            <p:cNvPr id="6" name="Picture 5">
              <a:hlinkClick r:id="rId11" action="ppaction://hlinksldjump"/>
              <a:extLst>
                <a:ext uri="{FF2B5EF4-FFF2-40B4-BE49-F238E27FC236}">
                  <a16:creationId xmlns:a16="http://schemas.microsoft.com/office/drawing/2014/main" id="{F74950B4-0B35-A62E-6809-73AF245710FF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18333" y="2474314"/>
              <a:ext cx="428571" cy="428571"/>
            </a:xfrm>
            <a:prstGeom prst="rect">
              <a:avLst/>
            </a:prstGeom>
          </p:spPr>
        </p:pic>
      </p:grp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D626CE03-0A5D-E2E3-59E7-550267C7E8CE}"/>
              </a:ext>
            </a:extLst>
          </p:cNvPr>
          <p:cNvSpPr/>
          <p:nvPr/>
        </p:nvSpPr>
        <p:spPr>
          <a:xfrm rot="6772219">
            <a:off x="8444780" y="1830630"/>
            <a:ext cx="1994999" cy="2090089"/>
          </a:xfrm>
          <a:custGeom>
            <a:avLst/>
            <a:gdLst>
              <a:gd name="connsiteX0" fmla="*/ 0 w 2061914"/>
              <a:gd name="connsiteY0" fmla="*/ 1802132 h 2160193"/>
              <a:gd name="connsiteX1" fmla="*/ 1213656 w 2061914"/>
              <a:gd name="connsiteY1" fmla="*/ 0 h 2160193"/>
              <a:gd name="connsiteX2" fmla="*/ 2061914 w 2061914"/>
              <a:gd name="connsiteY2" fmla="*/ 2011012 h 2160193"/>
              <a:gd name="connsiteX3" fmla="*/ 1943390 w 2061914"/>
              <a:gd name="connsiteY3" fmla="*/ 2054392 h 2160193"/>
              <a:gd name="connsiteX4" fmla="*/ 1243585 w 2061914"/>
              <a:gd name="connsiteY4" fmla="*/ 2160193 h 2160193"/>
              <a:gd name="connsiteX5" fmla="*/ 121854 w 2061914"/>
              <a:gd name="connsiteY5" fmla="*/ 1876160 h 2160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1914" h="2160193">
                <a:moveTo>
                  <a:pt x="0" y="1802132"/>
                </a:moveTo>
                <a:lnTo>
                  <a:pt x="1213656" y="0"/>
                </a:lnTo>
                <a:lnTo>
                  <a:pt x="2061914" y="2011012"/>
                </a:lnTo>
                <a:lnTo>
                  <a:pt x="1943390" y="2054392"/>
                </a:lnTo>
                <a:cubicBezTo>
                  <a:pt x="1722322" y="2123152"/>
                  <a:pt x="1487279" y="2160193"/>
                  <a:pt x="1243585" y="2160193"/>
                </a:cubicBezTo>
                <a:cubicBezTo>
                  <a:pt x="837428" y="2160193"/>
                  <a:pt x="455303" y="2057301"/>
                  <a:pt x="121854" y="1876160"/>
                </a:cubicBezTo>
                <a:close/>
              </a:path>
            </a:pathLst>
          </a:custGeom>
          <a:solidFill>
            <a:schemeClr val="accent4"/>
          </a:solidFill>
          <a:ln w="19050">
            <a:noFill/>
            <a:prstDash val="sysDash"/>
          </a:ln>
          <a:effectLst>
            <a:outerShdw blurRad="63500" sx="101000" sy="1010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051BA6EC-804F-A360-CC4B-DB205384B0F2}"/>
              </a:ext>
            </a:extLst>
          </p:cNvPr>
          <p:cNvSpPr/>
          <p:nvPr/>
        </p:nvSpPr>
        <p:spPr>
          <a:xfrm>
            <a:off x="8627662" y="2015842"/>
            <a:ext cx="1692323" cy="1423746"/>
          </a:xfrm>
          <a:custGeom>
            <a:avLst/>
            <a:gdLst>
              <a:gd name="connsiteX0" fmla="*/ 767729 w 1692323"/>
              <a:gd name="connsiteY0" fmla="*/ 0 h 1423746"/>
              <a:gd name="connsiteX1" fmla="*/ 1692323 w 1692323"/>
              <a:gd name="connsiteY1" fmla="*/ 1423746 h 1423746"/>
              <a:gd name="connsiteX2" fmla="*/ 0 w 1692323"/>
              <a:gd name="connsiteY2" fmla="*/ 1423746 h 1423746"/>
              <a:gd name="connsiteX3" fmla="*/ 0 w 1692323"/>
              <a:gd name="connsiteY3" fmla="*/ 1423745 h 1423746"/>
              <a:gd name="connsiteX4" fmla="*/ 751880 w 1692323"/>
              <a:gd name="connsiteY4" fmla="*/ 9629 h 1423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2323" h="1423746">
                <a:moveTo>
                  <a:pt x="767729" y="0"/>
                </a:moveTo>
                <a:lnTo>
                  <a:pt x="1692323" y="1423746"/>
                </a:lnTo>
                <a:lnTo>
                  <a:pt x="0" y="1423746"/>
                </a:lnTo>
                <a:lnTo>
                  <a:pt x="0" y="1423745"/>
                </a:lnTo>
                <a:cubicBezTo>
                  <a:pt x="0" y="835090"/>
                  <a:pt x="298250" y="316095"/>
                  <a:pt x="751880" y="9629"/>
                </a:cubicBezTo>
                <a:close/>
              </a:path>
            </a:pathLst>
          </a:custGeom>
          <a:solidFill>
            <a:srgbClr val="0000FF"/>
          </a:solidFill>
          <a:ln w="19050">
            <a:noFill/>
            <a:prstDash val="sysDash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51D6D60-C2AB-0F4A-77F0-3084A589A32F}"/>
              </a:ext>
            </a:extLst>
          </p:cNvPr>
          <p:cNvSpPr/>
          <p:nvPr/>
        </p:nvSpPr>
        <p:spPr>
          <a:xfrm>
            <a:off x="9570282" y="2676322"/>
            <a:ext cx="1505352" cy="150535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88B2D7D2-7589-1FA6-9C17-6D8BACE1906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1714" y="3214714"/>
            <a:ext cx="428571" cy="42857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D5ACDE10-4305-037D-AFF8-86E66F52685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445898">
            <a:off x="8954442" y="2676713"/>
            <a:ext cx="428571" cy="428571"/>
          </a:xfrm>
          <a:prstGeom prst="rect">
            <a:avLst/>
          </a:prstGeom>
        </p:spPr>
      </p:pic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A93F3D13-48E0-6B35-3819-998679815805}"/>
              </a:ext>
            </a:extLst>
          </p:cNvPr>
          <p:cNvSpPr/>
          <p:nvPr/>
        </p:nvSpPr>
        <p:spPr>
          <a:xfrm>
            <a:off x="3002843" y="213434"/>
            <a:ext cx="4536093" cy="453239"/>
          </a:xfrm>
          <a:prstGeom prst="roundRect">
            <a:avLst>
              <a:gd name="adj" fmla="val 25344"/>
            </a:avLst>
          </a:prstGeom>
          <a:solidFill>
            <a:schemeClr val="bg1"/>
          </a:solidFill>
          <a:ln w="19050"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D71E96E-2091-84ED-7332-EBA6FC0E3F95}"/>
              </a:ext>
            </a:extLst>
          </p:cNvPr>
          <p:cNvSpPr txBox="1"/>
          <p:nvPr/>
        </p:nvSpPr>
        <p:spPr>
          <a:xfrm>
            <a:off x="3163349" y="255387"/>
            <a:ext cx="42150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latin typeface="+mn-lt"/>
                <a:ea typeface="+mn-ea"/>
                <a:cs typeface="B Yekan" panose="00000400000000000000" pitchFamily="2" charset="-78"/>
              </a:rPr>
              <a:t>قالب پاورپوینت حرفه ای همبرگری | منوی چرخان</a:t>
            </a:r>
            <a:endParaRPr 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CC666C0-747C-609F-1ECC-6CC23D354F15}"/>
              </a:ext>
            </a:extLst>
          </p:cNvPr>
          <p:cNvSpPr txBox="1"/>
          <p:nvPr/>
        </p:nvSpPr>
        <p:spPr>
          <a:xfrm rot="17083117">
            <a:off x="7822880" y="2895630"/>
            <a:ext cx="1658421" cy="369332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منابـــــع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F4A8254-07D0-C4B4-227D-A5DDD3ED68F1}"/>
              </a:ext>
            </a:extLst>
          </p:cNvPr>
          <p:cNvSpPr txBox="1"/>
          <p:nvPr/>
        </p:nvSpPr>
        <p:spPr>
          <a:xfrm>
            <a:off x="10329553" y="153473"/>
            <a:ext cx="186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pc="-150" dirty="0">
                <a:solidFill>
                  <a:schemeClr val="bg1"/>
                </a:solidFill>
                <a:cs typeface="B Yekan" panose="00000400000000000000" pitchFamily="2" charset="-78"/>
              </a:rPr>
              <a:t>21   20    </a:t>
            </a:r>
            <a:r>
              <a:rPr lang="fa-IR" spc="-150" dirty="0">
                <a:solidFill>
                  <a:srgbClr val="0000FF"/>
                </a:solidFill>
                <a:cs typeface="B Yekan" panose="00000400000000000000" pitchFamily="2" charset="-78"/>
              </a:rPr>
              <a:t>19</a:t>
            </a:r>
            <a:r>
              <a:rPr lang="fa-IR" spc="-150" dirty="0">
                <a:solidFill>
                  <a:schemeClr val="bg1"/>
                </a:solidFill>
                <a:cs typeface="B Yekan" panose="00000400000000000000" pitchFamily="2" charset="-78"/>
              </a:rPr>
              <a:t>    18   17</a:t>
            </a:r>
            <a:endParaRPr lang="en-US" spc="-15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20" name="Picture 19">
            <a:hlinkClick r:id="rId14" action="ppaction://hlinksldjump"/>
            <a:extLst>
              <a:ext uri="{FF2B5EF4-FFF2-40B4-BE49-F238E27FC236}">
                <a16:creationId xmlns:a16="http://schemas.microsoft.com/office/drawing/2014/main" id="{2477795D-6DEA-2F2C-66F0-AF7AB325FD0D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071" y="3008280"/>
            <a:ext cx="462767" cy="462767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99E3EA39-05CC-4B8E-2DB8-A9A31B00F8E6}"/>
              </a:ext>
            </a:extLst>
          </p:cNvPr>
          <p:cNvSpPr txBox="1"/>
          <p:nvPr/>
        </p:nvSpPr>
        <p:spPr>
          <a:xfrm>
            <a:off x="9784933" y="3473401"/>
            <a:ext cx="1081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cs typeface="B Yekan" panose="00000400000000000000" pitchFamily="2" charset="-78"/>
              </a:rPr>
              <a:t>فهرست</a:t>
            </a:r>
            <a:endParaRPr lang="en-US" dirty="0">
              <a:cs typeface="B Yekan" panose="00000400000000000000" pitchFamily="2" charset="-78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F60A36A-E884-ADB8-022F-772AEF784E7C}"/>
              </a:ext>
            </a:extLst>
          </p:cNvPr>
          <p:cNvSpPr txBox="1"/>
          <p:nvPr/>
        </p:nvSpPr>
        <p:spPr>
          <a:xfrm>
            <a:off x="489667" y="1950363"/>
            <a:ext cx="7192674" cy="42396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4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0D0C504-4912-B96B-608D-6729E4B71054}"/>
              </a:ext>
            </a:extLst>
          </p:cNvPr>
          <p:cNvSpPr txBox="1"/>
          <p:nvPr/>
        </p:nvSpPr>
        <p:spPr>
          <a:xfrm>
            <a:off x="5090569" y="1752010"/>
            <a:ext cx="2591772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b="1" dirty="0">
                <a:solidFill>
                  <a:srgbClr val="F8A503"/>
                </a:solidFill>
                <a:latin typeface="Lalezar" panose="00000500000000000000" pitchFamily="50" charset="-78"/>
                <a:cs typeface="B Yekan" panose="00000400000000000000" pitchFamily="2" charset="-78"/>
              </a:rPr>
              <a:t>زیر عنـوان اصلــی را وارد کـنید</a:t>
            </a:r>
            <a:endParaRPr lang="en-US" sz="1600" b="1" dirty="0">
              <a:solidFill>
                <a:srgbClr val="F8A503"/>
              </a:solidFill>
              <a:latin typeface="Lalezar" panose="00000500000000000000" pitchFamily="50" charset="-78"/>
              <a:cs typeface="B Yekan" panose="00000400000000000000" pitchFamily="2" charset="-78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5786007-E6ED-68F0-0623-B664B41446FF}"/>
              </a:ext>
            </a:extLst>
          </p:cNvPr>
          <p:cNvSpPr txBox="1"/>
          <p:nvPr/>
        </p:nvSpPr>
        <p:spPr>
          <a:xfrm>
            <a:off x="4391130" y="1197036"/>
            <a:ext cx="32912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موضوع را وارد نمایید</a:t>
            </a:r>
            <a:endParaRPr lang="en-US" sz="2000" dirty="0">
              <a:latin typeface="Lalezar" panose="00000500000000000000" pitchFamily="50" charset="-78"/>
              <a:cs typeface="B Yekan" panose="00000400000000000000" pitchFamily="2" charset="-78"/>
            </a:endParaRPr>
          </a:p>
        </p:txBody>
      </p:sp>
      <p:pic>
        <p:nvPicPr>
          <p:cNvPr id="30" name="Picture 2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8B5CD6C9-FC95-529C-00CF-B53021994C91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764353" y="6445674"/>
            <a:ext cx="186619" cy="186619"/>
          </a:xfrm>
          <a:prstGeom prst="rect">
            <a:avLst/>
          </a:prstGeom>
        </p:spPr>
      </p:pic>
      <p:pic>
        <p:nvPicPr>
          <p:cNvPr id="31" name="Picture 30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C16F851A-85FB-A16E-B7A4-E44B829F2765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159298" y="6444019"/>
            <a:ext cx="186619" cy="186619"/>
          </a:xfrm>
          <a:prstGeom prst="rect">
            <a:avLst/>
          </a:prstGeom>
        </p:spPr>
      </p:pic>
      <p:pic>
        <p:nvPicPr>
          <p:cNvPr id="32" name="Picture 3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A874E87-9C59-797B-8545-630D5A78E75D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7617" y="6444019"/>
            <a:ext cx="186619" cy="186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010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18B4409-E480-B93D-5F32-E620E8C3E5F9}"/>
              </a:ext>
            </a:extLst>
          </p:cNvPr>
          <p:cNvSpPr txBox="1"/>
          <p:nvPr/>
        </p:nvSpPr>
        <p:spPr>
          <a:xfrm>
            <a:off x="1783897" y="2416153"/>
            <a:ext cx="4945585" cy="3381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lnSpc>
                <a:spcPct val="150000"/>
              </a:lnSpc>
            </a:pPr>
            <a:r>
              <a:rPr lang="fa-IR" dirty="0">
                <a:cs typeface="B Yekan" panose="00000400000000000000" pitchFamily="2" charset="-78"/>
              </a:rPr>
              <a:t>موضوع: قالب پاورپوینت حرفه ای همبرگری | منوی چرخان</a:t>
            </a:r>
          </a:p>
          <a:p>
            <a:pPr algn="ctr">
              <a:lnSpc>
                <a:spcPct val="150000"/>
              </a:lnSpc>
            </a:pPr>
            <a:endParaRPr lang="fa-IR" dirty="0">
              <a:cs typeface="B Yekan" panose="00000400000000000000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dirty="0">
                <a:cs typeface="B Yekan" panose="00000400000000000000" pitchFamily="2" charset="-78"/>
              </a:rPr>
              <a:t>پژوهشگر</a:t>
            </a:r>
            <a:endParaRPr lang="en-US" dirty="0">
              <a:cs typeface="B Yekan" panose="00000400000000000000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dirty="0">
                <a:cs typeface="B Yekan" panose="00000400000000000000" pitchFamily="2" charset="-78"/>
              </a:rPr>
              <a:t>...................................... </a:t>
            </a:r>
            <a:endParaRPr lang="en-US" dirty="0">
              <a:cs typeface="B Yekan" panose="00000400000000000000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dirty="0">
                <a:cs typeface="B Yekan" panose="00000400000000000000" pitchFamily="2" charset="-78"/>
              </a:rPr>
              <a:t>استاد راهنما</a:t>
            </a:r>
            <a:endParaRPr lang="en-US" dirty="0">
              <a:cs typeface="B Yekan" panose="00000400000000000000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dirty="0">
                <a:cs typeface="B Yekan" panose="00000400000000000000" pitchFamily="2" charset="-78"/>
              </a:rPr>
              <a:t> ..........................................</a:t>
            </a:r>
          </a:p>
          <a:p>
            <a:pPr algn="ctr">
              <a:lnSpc>
                <a:spcPct val="150000"/>
              </a:lnSpc>
            </a:pPr>
            <a:endParaRPr lang="fa-IR" dirty="0">
              <a:cs typeface="B Yekan" panose="00000400000000000000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dirty="0">
                <a:cs typeface="B Yekan" panose="00000400000000000000" pitchFamily="2" charset="-78"/>
              </a:rPr>
              <a:t>پاییز 1402</a:t>
            </a:r>
            <a:endParaRPr lang="en-US" dirty="0">
              <a:cs typeface="B Yekan" panose="00000400000000000000" pitchFamily="2" charset="-78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0FA3906-06CB-DDBE-59CF-D1B3FE34D09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45" r="34310"/>
          <a:stretch/>
        </p:blipFill>
        <p:spPr>
          <a:xfrm>
            <a:off x="3771401" y="730009"/>
            <a:ext cx="970578" cy="154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1615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88B2D7D2-7589-1FA6-9C17-6D8BACE190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4136" y="3239766"/>
            <a:ext cx="428571" cy="428571"/>
          </a:xfrm>
          <a:prstGeom prst="rect">
            <a:avLst/>
          </a:prstGeom>
        </p:spPr>
      </p:pic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A93F3D13-48E0-6B35-3819-998679815805}"/>
              </a:ext>
            </a:extLst>
          </p:cNvPr>
          <p:cNvSpPr/>
          <p:nvPr/>
        </p:nvSpPr>
        <p:spPr>
          <a:xfrm>
            <a:off x="3002843" y="213434"/>
            <a:ext cx="4536093" cy="453239"/>
          </a:xfrm>
          <a:prstGeom prst="roundRect">
            <a:avLst>
              <a:gd name="adj" fmla="val 25344"/>
            </a:avLst>
          </a:prstGeom>
          <a:solidFill>
            <a:schemeClr val="bg1"/>
          </a:solidFill>
          <a:ln w="19050"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D71E96E-2091-84ED-7332-EBA6FC0E3F95}"/>
              </a:ext>
            </a:extLst>
          </p:cNvPr>
          <p:cNvSpPr txBox="1"/>
          <p:nvPr/>
        </p:nvSpPr>
        <p:spPr>
          <a:xfrm>
            <a:off x="3163349" y="255387"/>
            <a:ext cx="42150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latin typeface="+mn-lt"/>
                <a:ea typeface="+mn-ea"/>
                <a:cs typeface="B Yekan" panose="00000400000000000000" pitchFamily="2" charset="-78"/>
              </a:rPr>
              <a:t>قالب پاورپوینت حرفه ای همبرگری | منوی چرخان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1F240A3-F9B6-25A6-1225-FEBAB60AC831}"/>
              </a:ext>
            </a:extLst>
          </p:cNvPr>
          <p:cNvSpPr txBox="1"/>
          <p:nvPr/>
        </p:nvSpPr>
        <p:spPr>
          <a:xfrm>
            <a:off x="10329553" y="153473"/>
            <a:ext cx="186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pc="-150" dirty="0">
                <a:solidFill>
                  <a:schemeClr val="bg1"/>
                </a:solidFill>
                <a:cs typeface="B Yekan" panose="00000400000000000000" pitchFamily="2" charset="-78"/>
              </a:rPr>
              <a:t>21    </a:t>
            </a:r>
            <a:r>
              <a:rPr lang="fa-IR" spc="-150" dirty="0">
                <a:solidFill>
                  <a:srgbClr val="0000FF"/>
                </a:solidFill>
                <a:cs typeface="B Yekan" panose="00000400000000000000" pitchFamily="2" charset="-78"/>
              </a:rPr>
              <a:t>20</a:t>
            </a:r>
            <a:r>
              <a:rPr lang="fa-IR" spc="-150" dirty="0">
                <a:solidFill>
                  <a:schemeClr val="bg1"/>
                </a:solidFill>
                <a:cs typeface="B Yekan" panose="00000400000000000000" pitchFamily="2" charset="-78"/>
              </a:rPr>
              <a:t>    19   18</a:t>
            </a:r>
            <a:endParaRPr lang="en-US" spc="-15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grpSp>
        <p:nvGrpSpPr>
          <p:cNvPr id="34" name="Google Shape;1470;p41">
            <a:extLst>
              <a:ext uri="{FF2B5EF4-FFF2-40B4-BE49-F238E27FC236}">
                <a16:creationId xmlns:a16="http://schemas.microsoft.com/office/drawing/2014/main" id="{89A88672-AF10-B634-3664-5109E1226E3F}"/>
              </a:ext>
            </a:extLst>
          </p:cNvPr>
          <p:cNvGrpSpPr/>
          <p:nvPr/>
        </p:nvGrpSpPr>
        <p:grpSpPr>
          <a:xfrm>
            <a:off x="2658000" y="1992418"/>
            <a:ext cx="3047696" cy="2858688"/>
            <a:chOff x="710281" y="1300472"/>
            <a:chExt cx="3267454" cy="3064819"/>
          </a:xfrm>
        </p:grpSpPr>
        <p:sp>
          <p:nvSpPr>
            <p:cNvPr id="36" name="Google Shape;1471;p41">
              <a:extLst>
                <a:ext uri="{FF2B5EF4-FFF2-40B4-BE49-F238E27FC236}">
                  <a16:creationId xmlns:a16="http://schemas.microsoft.com/office/drawing/2014/main" id="{94FAD015-FAF3-A6CD-1577-D514B5AFF5FB}"/>
                </a:ext>
              </a:extLst>
            </p:cNvPr>
            <p:cNvSpPr/>
            <p:nvPr/>
          </p:nvSpPr>
          <p:spPr>
            <a:xfrm>
              <a:off x="2017063" y="1837787"/>
              <a:ext cx="653979" cy="122345"/>
            </a:xfrm>
            <a:custGeom>
              <a:avLst/>
              <a:gdLst/>
              <a:ahLst/>
              <a:cxnLst/>
              <a:rect l="l" t="t" r="r" b="b"/>
              <a:pathLst>
                <a:path w="26230" h="4907" extrusionOk="0">
                  <a:moveTo>
                    <a:pt x="14240" y="1"/>
                  </a:moveTo>
                  <a:lnTo>
                    <a:pt x="0" y="3454"/>
                  </a:lnTo>
                  <a:lnTo>
                    <a:pt x="17657" y="4906"/>
                  </a:lnTo>
                  <a:lnTo>
                    <a:pt x="26230" y="1144"/>
                  </a:lnTo>
                  <a:lnTo>
                    <a:pt x="14240" y="1"/>
                  </a:lnTo>
                  <a:close/>
                </a:path>
              </a:pathLst>
            </a:custGeom>
            <a:solidFill>
              <a:srgbClr val="F8A503">
                <a:alpha val="428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1472;p41">
              <a:extLst>
                <a:ext uri="{FF2B5EF4-FFF2-40B4-BE49-F238E27FC236}">
                  <a16:creationId xmlns:a16="http://schemas.microsoft.com/office/drawing/2014/main" id="{9655BA53-5ABE-F9A7-52C6-00479742860F}"/>
                </a:ext>
              </a:extLst>
            </p:cNvPr>
            <p:cNvSpPr/>
            <p:nvPr/>
          </p:nvSpPr>
          <p:spPr>
            <a:xfrm>
              <a:off x="1690361" y="2446064"/>
              <a:ext cx="1307361" cy="124413"/>
            </a:xfrm>
            <a:custGeom>
              <a:avLst/>
              <a:gdLst/>
              <a:ahLst/>
              <a:cxnLst/>
              <a:rect l="l" t="t" r="r" b="b"/>
              <a:pathLst>
                <a:path w="52436" h="4990" extrusionOk="0">
                  <a:moveTo>
                    <a:pt x="24837" y="1"/>
                  </a:moveTo>
                  <a:lnTo>
                    <a:pt x="0" y="3930"/>
                  </a:lnTo>
                  <a:lnTo>
                    <a:pt x="40744" y="4989"/>
                  </a:lnTo>
                  <a:lnTo>
                    <a:pt x="52436" y="1751"/>
                  </a:lnTo>
                  <a:lnTo>
                    <a:pt x="24837" y="1"/>
                  </a:lnTo>
                  <a:close/>
                </a:path>
              </a:pathLst>
            </a:custGeom>
            <a:solidFill>
              <a:srgbClr val="F8A503">
                <a:alpha val="584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1473;p41">
              <a:extLst>
                <a:ext uri="{FF2B5EF4-FFF2-40B4-BE49-F238E27FC236}">
                  <a16:creationId xmlns:a16="http://schemas.microsoft.com/office/drawing/2014/main" id="{4F0FFBCE-0525-F085-138A-AA867D2FFDB7}"/>
                </a:ext>
              </a:extLst>
            </p:cNvPr>
            <p:cNvSpPr/>
            <p:nvPr/>
          </p:nvSpPr>
          <p:spPr>
            <a:xfrm>
              <a:off x="1363660" y="3040676"/>
              <a:ext cx="1960742" cy="189113"/>
            </a:xfrm>
            <a:custGeom>
              <a:avLst/>
              <a:gdLst/>
              <a:ahLst/>
              <a:cxnLst/>
              <a:rect l="l" t="t" r="r" b="b"/>
              <a:pathLst>
                <a:path w="78642" h="7585" extrusionOk="0">
                  <a:moveTo>
                    <a:pt x="34160" y="1"/>
                  </a:moveTo>
                  <a:lnTo>
                    <a:pt x="1" y="5251"/>
                  </a:lnTo>
                  <a:lnTo>
                    <a:pt x="62270" y="7585"/>
                  </a:lnTo>
                  <a:lnTo>
                    <a:pt x="78641" y="2775"/>
                  </a:lnTo>
                  <a:lnTo>
                    <a:pt x="34160" y="1"/>
                  </a:lnTo>
                  <a:close/>
                </a:path>
              </a:pathLst>
            </a:custGeom>
            <a:solidFill>
              <a:srgbClr val="F8A503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1474;p41">
              <a:extLst>
                <a:ext uri="{FF2B5EF4-FFF2-40B4-BE49-F238E27FC236}">
                  <a16:creationId xmlns:a16="http://schemas.microsoft.com/office/drawing/2014/main" id="{A0F85E77-DBE2-B951-2285-3FC2AB0713B4}"/>
                </a:ext>
              </a:extLst>
            </p:cNvPr>
            <p:cNvSpPr/>
            <p:nvPr/>
          </p:nvSpPr>
          <p:spPr>
            <a:xfrm>
              <a:off x="1036958" y="3716348"/>
              <a:ext cx="2614123" cy="117582"/>
            </a:xfrm>
            <a:custGeom>
              <a:avLst/>
              <a:gdLst/>
              <a:ahLst/>
              <a:cxnLst/>
              <a:rect l="l" t="t" r="r" b="b"/>
              <a:pathLst>
                <a:path w="104848" h="4716" extrusionOk="0">
                  <a:moveTo>
                    <a:pt x="34672" y="0"/>
                  </a:moveTo>
                  <a:lnTo>
                    <a:pt x="1" y="3334"/>
                  </a:lnTo>
                  <a:lnTo>
                    <a:pt x="83964" y="4715"/>
                  </a:lnTo>
                  <a:lnTo>
                    <a:pt x="104847" y="846"/>
                  </a:lnTo>
                  <a:lnTo>
                    <a:pt x="34672" y="0"/>
                  </a:lnTo>
                  <a:close/>
                </a:path>
              </a:pathLst>
            </a:custGeom>
            <a:solidFill>
              <a:srgbClr val="F8A503">
                <a:alpha val="428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475;p41">
              <a:extLst>
                <a:ext uri="{FF2B5EF4-FFF2-40B4-BE49-F238E27FC236}">
                  <a16:creationId xmlns:a16="http://schemas.microsoft.com/office/drawing/2014/main" id="{6D8DC561-7CE9-8F91-F038-29066171B6DB}"/>
                </a:ext>
              </a:extLst>
            </p:cNvPr>
            <p:cNvSpPr/>
            <p:nvPr/>
          </p:nvSpPr>
          <p:spPr>
            <a:xfrm>
              <a:off x="2017063" y="1300472"/>
              <a:ext cx="653979" cy="565818"/>
            </a:xfrm>
            <a:custGeom>
              <a:avLst/>
              <a:gdLst/>
              <a:ahLst/>
              <a:cxnLst/>
              <a:rect l="l" t="t" r="r" b="b"/>
              <a:pathLst>
                <a:path w="26230" h="22694" extrusionOk="0">
                  <a:moveTo>
                    <a:pt x="13109" y="0"/>
                  </a:moveTo>
                  <a:lnTo>
                    <a:pt x="0" y="22694"/>
                  </a:lnTo>
                  <a:lnTo>
                    <a:pt x="26230" y="22694"/>
                  </a:lnTo>
                  <a:lnTo>
                    <a:pt x="13133" y="0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476;p41">
              <a:extLst>
                <a:ext uri="{FF2B5EF4-FFF2-40B4-BE49-F238E27FC236}">
                  <a16:creationId xmlns:a16="http://schemas.microsoft.com/office/drawing/2014/main" id="{98367257-829A-DA78-277F-66A91687BEA4}"/>
                </a:ext>
              </a:extLst>
            </p:cNvPr>
            <p:cNvSpPr/>
            <p:nvPr/>
          </p:nvSpPr>
          <p:spPr>
            <a:xfrm>
              <a:off x="1690361" y="1923883"/>
              <a:ext cx="1307361" cy="565818"/>
            </a:xfrm>
            <a:custGeom>
              <a:avLst/>
              <a:gdLst/>
              <a:ahLst/>
              <a:cxnLst/>
              <a:rect l="l" t="t" r="r" b="b"/>
              <a:pathLst>
                <a:path w="52436" h="22694" extrusionOk="0">
                  <a:moveTo>
                    <a:pt x="13097" y="1"/>
                  </a:moveTo>
                  <a:lnTo>
                    <a:pt x="0" y="22694"/>
                  </a:lnTo>
                  <a:lnTo>
                    <a:pt x="52436" y="22694"/>
                  </a:lnTo>
                  <a:lnTo>
                    <a:pt x="39327" y="1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1477;p41">
              <a:extLst>
                <a:ext uri="{FF2B5EF4-FFF2-40B4-BE49-F238E27FC236}">
                  <a16:creationId xmlns:a16="http://schemas.microsoft.com/office/drawing/2014/main" id="{D21C2B7B-35DB-A2B9-0059-BDDF027B3860}"/>
                </a:ext>
              </a:extLst>
            </p:cNvPr>
            <p:cNvSpPr/>
            <p:nvPr/>
          </p:nvSpPr>
          <p:spPr>
            <a:xfrm>
              <a:off x="1363660" y="2544026"/>
              <a:ext cx="1960742" cy="565818"/>
            </a:xfrm>
            <a:custGeom>
              <a:avLst/>
              <a:gdLst/>
              <a:ahLst/>
              <a:cxnLst/>
              <a:rect l="l" t="t" r="r" b="b"/>
              <a:pathLst>
                <a:path w="78642" h="22694" extrusionOk="0">
                  <a:moveTo>
                    <a:pt x="13109" y="1"/>
                  </a:moveTo>
                  <a:lnTo>
                    <a:pt x="1" y="22694"/>
                  </a:lnTo>
                  <a:lnTo>
                    <a:pt x="78641" y="22694"/>
                  </a:lnTo>
                  <a:lnTo>
                    <a:pt x="65545" y="1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6" name="Google Shape;1478;p41">
              <a:extLst>
                <a:ext uri="{FF2B5EF4-FFF2-40B4-BE49-F238E27FC236}">
                  <a16:creationId xmlns:a16="http://schemas.microsoft.com/office/drawing/2014/main" id="{7FFA9229-BC51-C01C-0297-91F5ED24490F}"/>
                </a:ext>
              </a:extLst>
            </p:cNvPr>
            <p:cNvSpPr/>
            <p:nvPr/>
          </p:nvSpPr>
          <p:spPr>
            <a:xfrm>
              <a:off x="1036958" y="3171600"/>
              <a:ext cx="2614123" cy="565818"/>
            </a:xfrm>
            <a:custGeom>
              <a:avLst/>
              <a:gdLst/>
              <a:ahLst/>
              <a:cxnLst/>
              <a:rect l="l" t="t" r="r" b="b"/>
              <a:pathLst>
                <a:path w="104848" h="22694" extrusionOk="0">
                  <a:moveTo>
                    <a:pt x="13098" y="0"/>
                  </a:moveTo>
                  <a:lnTo>
                    <a:pt x="1" y="22694"/>
                  </a:lnTo>
                  <a:lnTo>
                    <a:pt x="104847" y="22694"/>
                  </a:lnTo>
                  <a:lnTo>
                    <a:pt x="91738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1479;p41">
              <a:extLst>
                <a:ext uri="{FF2B5EF4-FFF2-40B4-BE49-F238E27FC236}">
                  <a16:creationId xmlns:a16="http://schemas.microsoft.com/office/drawing/2014/main" id="{A6E153CC-4F00-AB75-6E49-66F111A2332F}"/>
                </a:ext>
              </a:extLst>
            </p:cNvPr>
            <p:cNvSpPr/>
            <p:nvPr/>
          </p:nvSpPr>
          <p:spPr>
            <a:xfrm>
              <a:off x="710281" y="3799473"/>
              <a:ext cx="3267454" cy="565818"/>
            </a:xfrm>
            <a:custGeom>
              <a:avLst/>
              <a:gdLst/>
              <a:ahLst/>
              <a:cxnLst/>
              <a:rect l="l" t="t" r="r" b="b"/>
              <a:pathLst>
                <a:path w="131052" h="22694" extrusionOk="0">
                  <a:moveTo>
                    <a:pt x="13109" y="0"/>
                  </a:moveTo>
                  <a:lnTo>
                    <a:pt x="0" y="22693"/>
                  </a:lnTo>
                  <a:lnTo>
                    <a:pt x="131052" y="22693"/>
                  </a:lnTo>
                  <a:lnTo>
                    <a:pt x="117955" y="0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8" name="Graphic 2">
            <a:extLst>
              <a:ext uri="{FF2B5EF4-FFF2-40B4-BE49-F238E27FC236}">
                <a16:creationId xmlns:a16="http://schemas.microsoft.com/office/drawing/2014/main" id="{67EC7BD2-9E1D-95B5-ED70-FE163505BCE5}"/>
              </a:ext>
            </a:extLst>
          </p:cNvPr>
          <p:cNvGrpSpPr/>
          <p:nvPr/>
        </p:nvGrpSpPr>
        <p:grpSpPr>
          <a:xfrm>
            <a:off x="4055572" y="2149350"/>
            <a:ext cx="231277" cy="306729"/>
            <a:chOff x="1734555" y="3249113"/>
            <a:chExt cx="349365" cy="463341"/>
          </a:xfrm>
          <a:solidFill>
            <a:schemeClr val="bg1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4663AC8-85E6-B7AC-18EB-8E2C4F4FEC2F}"/>
                </a:ext>
              </a:extLst>
            </p:cNvPr>
            <p:cNvSpPr/>
            <p:nvPr/>
          </p:nvSpPr>
          <p:spPr>
            <a:xfrm>
              <a:off x="1877177" y="3491754"/>
              <a:ext cx="22601" cy="37227"/>
            </a:xfrm>
            <a:custGeom>
              <a:avLst/>
              <a:gdLst>
                <a:gd name="connsiteX0" fmla="*/ 0 w 22602"/>
                <a:gd name="connsiteY0" fmla="*/ 18734 h 37227"/>
                <a:gd name="connsiteX1" fmla="*/ 22602 w 22602"/>
                <a:gd name="connsiteY1" fmla="*/ 37227 h 37227"/>
                <a:gd name="connsiteX2" fmla="*/ 22602 w 22602"/>
                <a:gd name="connsiteY2" fmla="*/ 0 h 37227"/>
                <a:gd name="connsiteX3" fmla="*/ 6466 w 22602"/>
                <a:gd name="connsiteY3" fmla="*/ 4835 h 37227"/>
                <a:gd name="connsiteX4" fmla="*/ 0 w 22602"/>
                <a:gd name="connsiteY4" fmla="*/ 18734 h 37227"/>
                <a:gd name="connsiteX5" fmla="*/ 0 w 22602"/>
                <a:gd name="connsiteY5" fmla="*/ 18734 h 37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02" h="37227">
                  <a:moveTo>
                    <a:pt x="0" y="18734"/>
                  </a:moveTo>
                  <a:cubicBezTo>
                    <a:pt x="0" y="29068"/>
                    <a:pt x="7554" y="35233"/>
                    <a:pt x="22602" y="37227"/>
                  </a:cubicBezTo>
                  <a:lnTo>
                    <a:pt x="22602" y="0"/>
                  </a:lnTo>
                  <a:cubicBezTo>
                    <a:pt x="16196" y="60"/>
                    <a:pt x="10818" y="1692"/>
                    <a:pt x="6466" y="4835"/>
                  </a:cubicBezTo>
                  <a:cubicBezTo>
                    <a:pt x="2176" y="7977"/>
                    <a:pt x="0" y="12631"/>
                    <a:pt x="0" y="18734"/>
                  </a:cubicBezTo>
                  <a:lnTo>
                    <a:pt x="0" y="18734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7BEE663-0576-FC93-4926-5A64215175A9}"/>
                </a:ext>
              </a:extLst>
            </p:cNvPr>
            <p:cNvSpPr/>
            <p:nvPr/>
          </p:nvSpPr>
          <p:spPr>
            <a:xfrm>
              <a:off x="1914767" y="3557749"/>
              <a:ext cx="24535" cy="42484"/>
            </a:xfrm>
            <a:custGeom>
              <a:avLst/>
              <a:gdLst>
                <a:gd name="connsiteX0" fmla="*/ 0 w 24535"/>
                <a:gd name="connsiteY0" fmla="*/ 0 h 42484"/>
                <a:gd name="connsiteX1" fmla="*/ 0 w 24535"/>
                <a:gd name="connsiteY1" fmla="*/ 42485 h 42484"/>
                <a:gd name="connsiteX2" fmla="*/ 17465 w 24535"/>
                <a:gd name="connsiteY2" fmla="*/ 36381 h 42484"/>
                <a:gd name="connsiteX3" fmla="*/ 24536 w 24535"/>
                <a:gd name="connsiteY3" fmla="*/ 20729 h 42484"/>
                <a:gd name="connsiteX4" fmla="*/ 0 w 24535"/>
                <a:gd name="connsiteY4" fmla="*/ 0 h 42484"/>
                <a:gd name="connsiteX5" fmla="*/ 0 w 24535"/>
                <a:gd name="connsiteY5" fmla="*/ 0 h 42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535" h="42484">
                  <a:moveTo>
                    <a:pt x="0" y="0"/>
                  </a:moveTo>
                  <a:lnTo>
                    <a:pt x="0" y="42485"/>
                  </a:lnTo>
                  <a:cubicBezTo>
                    <a:pt x="6950" y="42364"/>
                    <a:pt x="12751" y="40370"/>
                    <a:pt x="17465" y="36381"/>
                  </a:cubicBezTo>
                  <a:cubicBezTo>
                    <a:pt x="22179" y="32392"/>
                    <a:pt x="24536" y="27195"/>
                    <a:pt x="24536" y="20729"/>
                  </a:cubicBezTo>
                  <a:cubicBezTo>
                    <a:pt x="24475" y="9911"/>
                    <a:pt x="16317" y="3022"/>
                    <a:pt x="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5DBC35E-3307-FCD2-E3D4-ABDF72FD600A}"/>
                </a:ext>
              </a:extLst>
            </p:cNvPr>
            <p:cNvSpPr/>
            <p:nvPr/>
          </p:nvSpPr>
          <p:spPr>
            <a:xfrm>
              <a:off x="1827591" y="3249113"/>
              <a:ext cx="163435" cy="87449"/>
            </a:xfrm>
            <a:custGeom>
              <a:avLst/>
              <a:gdLst>
                <a:gd name="connsiteX0" fmla="*/ 126579 w 163435"/>
                <a:gd name="connsiteY0" fmla="*/ 86483 h 87450"/>
                <a:gd name="connsiteX1" fmla="*/ 128392 w 163435"/>
                <a:gd name="connsiteY1" fmla="*/ 86846 h 87450"/>
                <a:gd name="connsiteX2" fmla="*/ 158186 w 163435"/>
                <a:gd name="connsiteY2" fmla="*/ 39345 h 87450"/>
                <a:gd name="connsiteX3" fmla="*/ 81677 w 163435"/>
                <a:gd name="connsiteY3" fmla="*/ 3 h 87450"/>
                <a:gd name="connsiteX4" fmla="*/ 4322 w 163435"/>
                <a:gd name="connsiteY4" fmla="*/ 39345 h 87450"/>
                <a:gd name="connsiteX5" fmla="*/ 34297 w 163435"/>
                <a:gd name="connsiteY5" fmla="*/ 87450 h 87450"/>
                <a:gd name="connsiteX6" fmla="*/ 37561 w 163435"/>
                <a:gd name="connsiteY6" fmla="*/ 86543 h 87450"/>
                <a:gd name="connsiteX7" fmla="*/ 126579 w 163435"/>
                <a:gd name="connsiteY7" fmla="*/ 86483 h 87450"/>
                <a:gd name="connsiteX8" fmla="*/ 126579 w 163435"/>
                <a:gd name="connsiteY8" fmla="*/ 86483 h 87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3435" h="87450">
                  <a:moveTo>
                    <a:pt x="126579" y="86483"/>
                  </a:moveTo>
                  <a:cubicBezTo>
                    <a:pt x="127183" y="86483"/>
                    <a:pt x="127848" y="86664"/>
                    <a:pt x="128392" y="86846"/>
                  </a:cubicBezTo>
                  <a:cubicBezTo>
                    <a:pt x="136913" y="75182"/>
                    <a:pt x="146462" y="59651"/>
                    <a:pt x="158186" y="39345"/>
                  </a:cubicBezTo>
                  <a:cubicBezTo>
                    <a:pt x="181090" y="-239"/>
                    <a:pt x="124162" y="3"/>
                    <a:pt x="81677" y="3"/>
                  </a:cubicBezTo>
                  <a:cubicBezTo>
                    <a:pt x="39192" y="3"/>
                    <a:pt x="-15923" y="-1085"/>
                    <a:pt x="4322" y="39345"/>
                  </a:cubicBezTo>
                  <a:cubicBezTo>
                    <a:pt x="14233" y="59107"/>
                    <a:pt x="24326" y="75122"/>
                    <a:pt x="34297" y="87450"/>
                  </a:cubicBezTo>
                  <a:cubicBezTo>
                    <a:pt x="35325" y="86906"/>
                    <a:pt x="36412" y="86543"/>
                    <a:pt x="37561" y="86543"/>
                  </a:cubicBezTo>
                  <a:lnTo>
                    <a:pt x="126579" y="86483"/>
                  </a:lnTo>
                  <a:lnTo>
                    <a:pt x="126579" y="8648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3A10433C-7C2C-4FA9-8A6D-B2F700AC25F2}"/>
                </a:ext>
              </a:extLst>
            </p:cNvPr>
            <p:cNvSpPr/>
            <p:nvPr/>
          </p:nvSpPr>
          <p:spPr>
            <a:xfrm>
              <a:off x="1734555" y="3359342"/>
              <a:ext cx="349365" cy="353112"/>
            </a:xfrm>
            <a:custGeom>
              <a:avLst/>
              <a:gdLst>
                <a:gd name="connsiteX0" fmla="*/ 216593 w 349365"/>
                <a:gd name="connsiteY0" fmla="*/ 246871 h 353112"/>
                <a:gd name="connsiteX1" fmla="*/ 180212 w 349365"/>
                <a:gd name="connsiteY1" fmla="*/ 261193 h 353112"/>
                <a:gd name="connsiteX2" fmla="*/ 180212 w 349365"/>
                <a:gd name="connsiteY2" fmla="*/ 281680 h 353112"/>
                <a:gd name="connsiteX3" fmla="*/ 165225 w 349365"/>
                <a:gd name="connsiteY3" fmla="*/ 281680 h 353112"/>
                <a:gd name="connsiteX4" fmla="*/ 165225 w 349365"/>
                <a:gd name="connsiteY4" fmla="*/ 261193 h 353112"/>
                <a:gd name="connsiteX5" fmla="*/ 112406 w 349365"/>
                <a:gd name="connsiteY5" fmla="*/ 221307 h 353112"/>
                <a:gd name="connsiteX6" fmla="*/ 136277 w 349365"/>
                <a:gd name="connsiteY6" fmla="*/ 215747 h 353112"/>
                <a:gd name="connsiteX7" fmla="*/ 165225 w 349365"/>
                <a:gd name="connsiteY7" fmla="*/ 240948 h 353112"/>
                <a:gd name="connsiteX8" fmla="*/ 165225 w 349365"/>
                <a:gd name="connsiteY8" fmla="*/ 197134 h 353112"/>
                <a:gd name="connsiteX9" fmla="*/ 126971 w 349365"/>
                <a:gd name="connsiteY9" fmla="*/ 180031 h 353112"/>
                <a:gd name="connsiteX10" fmla="*/ 118087 w 349365"/>
                <a:gd name="connsiteY10" fmla="*/ 155253 h 353112"/>
                <a:gd name="connsiteX11" fmla="*/ 165225 w 349365"/>
                <a:gd name="connsiteY11" fmla="*/ 112104 h 353112"/>
                <a:gd name="connsiteX12" fmla="*/ 165225 w 349365"/>
                <a:gd name="connsiteY12" fmla="*/ 96029 h 353112"/>
                <a:gd name="connsiteX13" fmla="*/ 180212 w 349365"/>
                <a:gd name="connsiteY13" fmla="*/ 96029 h 353112"/>
                <a:gd name="connsiteX14" fmla="*/ 180212 w 349365"/>
                <a:gd name="connsiteY14" fmla="*/ 111983 h 353112"/>
                <a:gd name="connsiteX15" fmla="*/ 223785 w 349365"/>
                <a:gd name="connsiteY15" fmla="*/ 146007 h 353112"/>
                <a:gd name="connsiteX16" fmla="*/ 201243 w 349365"/>
                <a:gd name="connsiteY16" fmla="*/ 150781 h 353112"/>
                <a:gd name="connsiteX17" fmla="*/ 180152 w 349365"/>
                <a:gd name="connsiteY17" fmla="*/ 132410 h 353112"/>
                <a:gd name="connsiteX18" fmla="*/ 180152 w 349365"/>
                <a:gd name="connsiteY18" fmla="*/ 171087 h 353112"/>
                <a:gd name="connsiteX19" fmla="*/ 209402 w 349365"/>
                <a:gd name="connsiteY19" fmla="*/ 180635 h 353112"/>
                <a:gd name="connsiteX20" fmla="*/ 222999 w 349365"/>
                <a:gd name="connsiteY20" fmla="*/ 193629 h 353112"/>
                <a:gd name="connsiteX21" fmla="*/ 229043 w 349365"/>
                <a:gd name="connsiteY21" fmla="*/ 216291 h 353112"/>
                <a:gd name="connsiteX22" fmla="*/ 216593 w 349365"/>
                <a:gd name="connsiteY22" fmla="*/ 246871 h 353112"/>
                <a:gd name="connsiteX23" fmla="*/ 216593 w 349365"/>
                <a:gd name="connsiteY23" fmla="*/ 246871 h 353112"/>
                <a:gd name="connsiteX24" fmla="*/ 230251 w 349365"/>
                <a:gd name="connsiteY24" fmla="*/ 3263 h 353112"/>
                <a:gd name="connsiteX25" fmla="*/ 219615 w 349365"/>
                <a:gd name="connsiteY25" fmla="*/ 16015 h 353112"/>
                <a:gd name="connsiteX26" fmla="*/ 130718 w 349365"/>
                <a:gd name="connsiteY26" fmla="*/ 16015 h 353112"/>
                <a:gd name="connsiteX27" fmla="*/ 119477 w 349365"/>
                <a:gd name="connsiteY27" fmla="*/ 0 h 353112"/>
                <a:gd name="connsiteX28" fmla="*/ 0 w 349365"/>
                <a:gd name="connsiteY28" fmla="*/ 222516 h 353112"/>
                <a:gd name="connsiteX29" fmla="*/ 174653 w 349365"/>
                <a:gd name="connsiteY29" fmla="*/ 353112 h 353112"/>
                <a:gd name="connsiteX30" fmla="*/ 349366 w 349365"/>
                <a:gd name="connsiteY30" fmla="*/ 222516 h 353112"/>
                <a:gd name="connsiteX31" fmla="*/ 230251 w 349365"/>
                <a:gd name="connsiteY31" fmla="*/ 3263 h 353112"/>
                <a:gd name="connsiteX32" fmla="*/ 230251 w 349365"/>
                <a:gd name="connsiteY32" fmla="*/ 3263 h 353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49365" h="353112">
                  <a:moveTo>
                    <a:pt x="216593" y="246871"/>
                  </a:moveTo>
                  <a:cubicBezTo>
                    <a:pt x="208254" y="255029"/>
                    <a:pt x="196106" y="259803"/>
                    <a:pt x="180212" y="261193"/>
                  </a:cubicBezTo>
                  <a:lnTo>
                    <a:pt x="180212" y="281680"/>
                  </a:lnTo>
                  <a:lnTo>
                    <a:pt x="165225" y="281680"/>
                  </a:lnTo>
                  <a:lnTo>
                    <a:pt x="165225" y="261193"/>
                  </a:lnTo>
                  <a:cubicBezTo>
                    <a:pt x="137728" y="258897"/>
                    <a:pt x="120142" y="245601"/>
                    <a:pt x="112406" y="221307"/>
                  </a:cubicBezTo>
                  <a:lnTo>
                    <a:pt x="136277" y="215747"/>
                  </a:lnTo>
                  <a:cubicBezTo>
                    <a:pt x="140568" y="231339"/>
                    <a:pt x="150177" y="239739"/>
                    <a:pt x="165225" y="240948"/>
                  </a:cubicBezTo>
                  <a:lnTo>
                    <a:pt x="165225" y="197134"/>
                  </a:lnTo>
                  <a:cubicBezTo>
                    <a:pt x="145645" y="192662"/>
                    <a:pt x="132893" y="186921"/>
                    <a:pt x="126971" y="180031"/>
                  </a:cubicBezTo>
                  <a:cubicBezTo>
                    <a:pt x="121048" y="173142"/>
                    <a:pt x="118087" y="164862"/>
                    <a:pt x="118087" y="155253"/>
                  </a:cubicBezTo>
                  <a:cubicBezTo>
                    <a:pt x="118087" y="130355"/>
                    <a:pt x="133800" y="115972"/>
                    <a:pt x="165225" y="112104"/>
                  </a:cubicBezTo>
                  <a:lnTo>
                    <a:pt x="165225" y="96029"/>
                  </a:lnTo>
                  <a:lnTo>
                    <a:pt x="180212" y="96029"/>
                  </a:lnTo>
                  <a:lnTo>
                    <a:pt x="180212" y="111983"/>
                  </a:lnTo>
                  <a:cubicBezTo>
                    <a:pt x="203177" y="114944"/>
                    <a:pt x="217742" y="126306"/>
                    <a:pt x="223785" y="146007"/>
                  </a:cubicBezTo>
                  <a:lnTo>
                    <a:pt x="201243" y="150781"/>
                  </a:lnTo>
                  <a:cubicBezTo>
                    <a:pt x="197376" y="139420"/>
                    <a:pt x="190365" y="133256"/>
                    <a:pt x="180152" y="132410"/>
                  </a:cubicBezTo>
                  <a:lnTo>
                    <a:pt x="180152" y="171087"/>
                  </a:lnTo>
                  <a:cubicBezTo>
                    <a:pt x="194596" y="175257"/>
                    <a:pt x="204386" y="178399"/>
                    <a:pt x="209402" y="180635"/>
                  </a:cubicBezTo>
                  <a:cubicBezTo>
                    <a:pt x="214418" y="182872"/>
                    <a:pt x="218950" y="187223"/>
                    <a:pt x="222999" y="193629"/>
                  </a:cubicBezTo>
                  <a:cubicBezTo>
                    <a:pt x="226988" y="200095"/>
                    <a:pt x="229043" y="207649"/>
                    <a:pt x="229043" y="216291"/>
                  </a:cubicBezTo>
                  <a:cubicBezTo>
                    <a:pt x="229103" y="228559"/>
                    <a:pt x="224933" y="238772"/>
                    <a:pt x="216593" y="246871"/>
                  </a:cubicBezTo>
                  <a:lnTo>
                    <a:pt x="216593" y="246871"/>
                  </a:lnTo>
                  <a:close/>
                  <a:moveTo>
                    <a:pt x="230251" y="3263"/>
                  </a:moveTo>
                  <a:cubicBezTo>
                    <a:pt x="228620" y="10697"/>
                    <a:pt x="224450" y="16015"/>
                    <a:pt x="219615" y="16015"/>
                  </a:cubicBezTo>
                  <a:lnTo>
                    <a:pt x="130718" y="16015"/>
                  </a:lnTo>
                  <a:cubicBezTo>
                    <a:pt x="125158" y="16015"/>
                    <a:pt x="120504" y="9125"/>
                    <a:pt x="119477" y="0"/>
                  </a:cubicBezTo>
                  <a:cubicBezTo>
                    <a:pt x="53725" y="39886"/>
                    <a:pt x="0" y="142019"/>
                    <a:pt x="0" y="222516"/>
                  </a:cubicBezTo>
                  <a:cubicBezTo>
                    <a:pt x="0" y="324769"/>
                    <a:pt x="78201" y="353112"/>
                    <a:pt x="174653" y="353112"/>
                  </a:cubicBezTo>
                  <a:cubicBezTo>
                    <a:pt x="271165" y="353112"/>
                    <a:pt x="349366" y="324769"/>
                    <a:pt x="349366" y="222516"/>
                  </a:cubicBezTo>
                  <a:cubicBezTo>
                    <a:pt x="349366" y="144134"/>
                    <a:pt x="291652" y="45265"/>
                    <a:pt x="230251" y="3263"/>
                  </a:cubicBezTo>
                  <a:lnTo>
                    <a:pt x="230251" y="326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5" name="Graphic 2">
            <a:extLst>
              <a:ext uri="{FF2B5EF4-FFF2-40B4-BE49-F238E27FC236}">
                <a16:creationId xmlns:a16="http://schemas.microsoft.com/office/drawing/2014/main" id="{20552CC1-D95E-DFB4-75F2-5CD0E6DA1036}"/>
              </a:ext>
            </a:extLst>
          </p:cNvPr>
          <p:cNvGrpSpPr/>
          <p:nvPr/>
        </p:nvGrpSpPr>
        <p:grpSpPr>
          <a:xfrm>
            <a:off x="4011409" y="2667669"/>
            <a:ext cx="319602" cy="348697"/>
            <a:chOff x="3854837" y="3261634"/>
            <a:chExt cx="409833" cy="447142"/>
          </a:xfrm>
          <a:solidFill>
            <a:schemeClr val="tx1"/>
          </a:solidFill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312D57DC-16DD-3445-8E06-1F509A041063}"/>
                </a:ext>
              </a:extLst>
            </p:cNvPr>
            <p:cNvSpPr/>
            <p:nvPr/>
          </p:nvSpPr>
          <p:spPr>
            <a:xfrm>
              <a:off x="3945424" y="3261634"/>
              <a:ext cx="319246" cy="319391"/>
            </a:xfrm>
            <a:custGeom>
              <a:avLst/>
              <a:gdLst>
                <a:gd name="connsiteX0" fmla="*/ 159649 w 319244"/>
                <a:gd name="connsiteY0" fmla="*/ 43814 h 319390"/>
                <a:gd name="connsiteX1" fmla="*/ 71235 w 319244"/>
                <a:gd name="connsiteY1" fmla="*/ 84728 h 319390"/>
                <a:gd name="connsiteX2" fmla="*/ 84530 w 319244"/>
                <a:gd name="connsiteY2" fmla="*/ 248140 h 319390"/>
                <a:gd name="connsiteX3" fmla="*/ 159528 w 319244"/>
                <a:gd name="connsiteY3" fmla="*/ 275697 h 319390"/>
                <a:gd name="connsiteX4" fmla="*/ 247943 w 319244"/>
                <a:gd name="connsiteY4" fmla="*/ 234784 h 319390"/>
                <a:gd name="connsiteX5" fmla="*/ 275138 w 319244"/>
                <a:gd name="connsiteY5" fmla="*/ 150358 h 319390"/>
                <a:gd name="connsiteX6" fmla="*/ 234647 w 319244"/>
                <a:gd name="connsiteY6" fmla="*/ 71432 h 319390"/>
                <a:gd name="connsiteX7" fmla="*/ 159649 w 319244"/>
                <a:gd name="connsiteY7" fmla="*/ 43814 h 319390"/>
                <a:gd name="connsiteX8" fmla="*/ 159649 w 319244"/>
                <a:gd name="connsiteY8" fmla="*/ 43814 h 319390"/>
                <a:gd name="connsiteX9" fmla="*/ 159528 w 319244"/>
                <a:gd name="connsiteY9" fmla="*/ 319391 h 319390"/>
                <a:gd name="connsiteX10" fmla="*/ 56248 w 319244"/>
                <a:gd name="connsiteY10" fmla="*/ 281378 h 319390"/>
                <a:gd name="connsiteX11" fmla="*/ 37876 w 319244"/>
                <a:gd name="connsiteY11" fmla="*/ 56324 h 319390"/>
                <a:gd name="connsiteX12" fmla="*/ 159649 w 319244"/>
                <a:gd name="connsiteY12" fmla="*/ 0 h 319390"/>
                <a:gd name="connsiteX13" fmla="*/ 262930 w 319244"/>
                <a:gd name="connsiteY13" fmla="*/ 37952 h 319390"/>
                <a:gd name="connsiteX14" fmla="*/ 318710 w 319244"/>
                <a:gd name="connsiteY14" fmla="*/ 146672 h 319390"/>
                <a:gd name="connsiteX15" fmla="*/ 281241 w 319244"/>
                <a:gd name="connsiteY15" fmla="*/ 263006 h 319390"/>
                <a:gd name="connsiteX16" fmla="*/ 159528 w 319244"/>
                <a:gd name="connsiteY16" fmla="*/ 319391 h 319390"/>
                <a:gd name="connsiteX17" fmla="*/ 159528 w 319244"/>
                <a:gd name="connsiteY17" fmla="*/ 319391 h 319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19244" h="319390">
                  <a:moveTo>
                    <a:pt x="159649" y="43814"/>
                  </a:moveTo>
                  <a:cubicBezTo>
                    <a:pt x="125504" y="43814"/>
                    <a:pt x="93293" y="58741"/>
                    <a:pt x="71235" y="84728"/>
                  </a:cubicBezTo>
                  <a:cubicBezTo>
                    <a:pt x="29838" y="133437"/>
                    <a:pt x="35821" y="206743"/>
                    <a:pt x="84530" y="248140"/>
                  </a:cubicBezTo>
                  <a:cubicBezTo>
                    <a:pt x="105441" y="265907"/>
                    <a:pt x="132091" y="275697"/>
                    <a:pt x="159528" y="275697"/>
                  </a:cubicBezTo>
                  <a:cubicBezTo>
                    <a:pt x="193673" y="275697"/>
                    <a:pt x="225884" y="260831"/>
                    <a:pt x="247943" y="234784"/>
                  </a:cubicBezTo>
                  <a:cubicBezTo>
                    <a:pt x="268007" y="211215"/>
                    <a:pt x="277615" y="181179"/>
                    <a:pt x="275138" y="150358"/>
                  </a:cubicBezTo>
                  <a:cubicBezTo>
                    <a:pt x="272599" y="119477"/>
                    <a:pt x="258276" y="91436"/>
                    <a:pt x="234647" y="71432"/>
                  </a:cubicBezTo>
                  <a:cubicBezTo>
                    <a:pt x="213677" y="53604"/>
                    <a:pt x="187086" y="43814"/>
                    <a:pt x="159649" y="43814"/>
                  </a:cubicBezTo>
                  <a:lnTo>
                    <a:pt x="159649" y="43814"/>
                  </a:lnTo>
                  <a:close/>
                  <a:moveTo>
                    <a:pt x="159528" y="319391"/>
                  </a:moveTo>
                  <a:cubicBezTo>
                    <a:pt x="121758" y="319391"/>
                    <a:pt x="85074" y="305914"/>
                    <a:pt x="56248" y="281378"/>
                  </a:cubicBezTo>
                  <a:cubicBezTo>
                    <a:pt x="-10833" y="224389"/>
                    <a:pt x="-19113" y="123405"/>
                    <a:pt x="37876" y="56324"/>
                  </a:cubicBezTo>
                  <a:cubicBezTo>
                    <a:pt x="68274" y="20547"/>
                    <a:pt x="112693" y="0"/>
                    <a:pt x="159649" y="0"/>
                  </a:cubicBezTo>
                  <a:cubicBezTo>
                    <a:pt x="197420" y="0"/>
                    <a:pt x="234103" y="13477"/>
                    <a:pt x="262930" y="37952"/>
                  </a:cubicBezTo>
                  <a:cubicBezTo>
                    <a:pt x="295443" y="65570"/>
                    <a:pt x="315266" y="104187"/>
                    <a:pt x="318710" y="146672"/>
                  </a:cubicBezTo>
                  <a:cubicBezTo>
                    <a:pt x="322155" y="189157"/>
                    <a:pt x="308859" y="230493"/>
                    <a:pt x="281241" y="263006"/>
                  </a:cubicBezTo>
                  <a:cubicBezTo>
                    <a:pt x="250904" y="298843"/>
                    <a:pt x="206485" y="319391"/>
                    <a:pt x="159528" y="319391"/>
                  </a:cubicBezTo>
                  <a:lnTo>
                    <a:pt x="159528" y="319391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BFAC9058-2C32-89D1-3C15-B94E9C07CF47}"/>
                </a:ext>
              </a:extLst>
            </p:cNvPr>
            <p:cNvSpPr/>
            <p:nvPr/>
          </p:nvSpPr>
          <p:spPr>
            <a:xfrm>
              <a:off x="3952419" y="3512252"/>
              <a:ext cx="80075" cy="83278"/>
            </a:xfrm>
            <a:custGeom>
              <a:avLst/>
              <a:gdLst>
                <a:gd name="connsiteX0" fmla="*/ 33299 w 80074"/>
                <a:gd name="connsiteY0" fmla="*/ 83277 h 83277"/>
                <a:gd name="connsiteX1" fmla="*/ 0 w 80074"/>
                <a:gd name="connsiteY1" fmla="*/ 54994 h 83277"/>
                <a:gd name="connsiteX2" fmla="*/ 46715 w 80074"/>
                <a:gd name="connsiteY2" fmla="*/ 0 h 83277"/>
                <a:gd name="connsiteX3" fmla="*/ 80074 w 80074"/>
                <a:gd name="connsiteY3" fmla="*/ 28283 h 83277"/>
                <a:gd name="connsiteX4" fmla="*/ 33299 w 80074"/>
                <a:gd name="connsiteY4" fmla="*/ 83277 h 83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074" h="83277">
                  <a:moveTo>
                    <a:pt x="33299" y="83277"/>
                  </a:moveTo>
                  <a:lnTo>
                    <a:pt x="0" y="54994"/>
                  </a:lnTo>
                  <a:lnTo>
                    <a:pt x="46715" y="0"/>
                  </a:lnTo>
                  <a:lnTo>
                    <a:pt x="80074" y="28283"/>
                  </a:lnTo>
                  <a:lnTo>
                    <a:pt x="33299" y="83277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167E61EC-1F16-CAD1-47D9-63C5AF95A471}"/>
                </a:ext>
              </a:extLst>
            </p:cNvPr>
            <p:cNvSpPr/>
            <p:nvPr/>
          </p:nvSpPr>
          <p:spPr>
            <a:xfrm>
              <a:off x="3854837" y="3561114"/>
              <a:ext cx="138215" cy="147662"/>
            </a:xfrm>
            <a:custGeom>
              <a:avLst/>
              <a:gdLst>
                <a:gd name="connsiteX0" fmla="*/ 60833 w 138214"/>
                <a:gd name="connsiteY0" fmla="*/ 139930 h 147662"/>
                <a:gd name="connsiteX1" fmla="*/ 30012 w 138214"/>
                <a:gd name="connsiteY1" fmla="*/ 142468 h 147662"/>
                <a:gd name="connsiteX2" fmla="*/ 7712 w 138214"/>
                <a:gd name="connsiteY2" fmla="*/ 123553 h 147662"/>
                <a:gd name="connsiteX3" fmla="*/ 5174 w 138214"/>
                <a:gd name="connsiteY3" fmla="*/ 92732 h 147662"/>
                <a:gd name="connsiteX4" fmla="*/ 77392 w 138214"/>
                <a:gd name="connsiteY4" fmla="*/ 7702 h 147662"/>
                <a:gd name="connsiteX5" fmla="*/ 108213 w 138214"/>
                <a:gd name="connsiteY5" fmla="*/ 5224 h 147662"/>
                <a:gd name="connsiteX6" fmla="*/ 130513 w 138214"/>
                <a:gd name="connsiteY6" fmla="*/ 24140 h 147662"/>
                <a:gd name="connsiteX7" fmla="*/ 132991 w 138214"/>
                <a:gd name="connsiteY7" fmla="*/ 54961 h 147662"/>
                <a:gd name="connsiteX8" fmla="*/ 60833 w 138214"/>
                <a:gd name="connsiteY8" fmla="*/ 139930 h 147662"/>
                <a:gd name="connsiteX9" fmla="*/ 60833 w 138214"/>
                <a:gd name="connsiteY9" fmla="*/ 139930 h 147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8214" h="147662">
                  <a:moveTo>
                    <a:pt x="60833" y="139930"/>
                  </a:moveTo>
                  <a:cubicBezTo>
                    <a:pt x="53037" y="149177"/>
                    <a:pt x="39198" y="150264"/>
                    <a:pt x="30012" y="142468"/>
                  </a:cubicBezTo>
                  <a:lnTo>
                    <a:pt x="7712" y="123553"/>
                  </a:lnTo>
                  <a:cubicBezTo>
                    <a:pt x="-1474" y="115696"/>
                    <a:pt x="-2622" y="101918"/>
                    <a:pt x="5174" y="92732"/>
                  </a:cubicBezTo>
                  <a:lnTo>
                    <a:pt x="77392" y="7702"/>
                  </a:lnTo>
                  <a:cubicBezTo>
                    <a:pt x="85188" y="-1484"/>
                    <a:pt x="98967" y="-2632"/>
                    <a:pt x="108213" y="5224"/>
                  </a:cubicBezTo>
                  <a:lnTo>
                    <a:pt x="130513" y="24140"/>
                  </a:lnTo>
                  <a:cubicBezTo>
                    <a:pt x="139699" y="31996"/>
                    <a:pt x="140847" y="45775"/>
                    <a:pt x="132991" y="54961"/>
                  </a:cubicBezTo>
                  <a:lnTo>
                    <a:pt x="60833" y="139930"/>
                  </a:lnTo>
                  <a:lnTo>
                    <a:pt x="60833" y="13993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A2CCF682-0843-A279-3C2A-FA7FD9A37665}"/>
                </a:ext>
              </a:extLst>
            </p:cNvPr>
            <p:cNvSpPr/>
            <p:nvPr/>
          </p:nvSpPr>
          <p:spPr>
            <a:xfrm>
              <a:off x="4034819" y="3323633"/>
              <a:ext cx="101615" cy="47569"/>
            </a:xfrm>
            <a:custGeom>
              <a:avLst/>
              <a:gdLst>
                <a:gd name="connsiteX0" fmla="*/ 101239 w 101615"/>
                <a:gd name="connsiteY0" fmla="*/ 18475 h 47569"/>
                <a:gd name="connsiteX1" fmla="*/ 51562 w 101615"/>
                <a:gd name="connsiteY1" fmla="*/ 25606 h 47569"/>
                <a:gd name="connsiteX2" fmla="*/ 315 w 101615"/>
                <a:gd name="connsiteY2" fmla="*/ 42528 h 47569"/>
                <a:gd name="connsiteX3" fmla="*/ 43887 w 101615"/>
                <a:gd name="connsiteY3" fmla="*/ 1796 h 47569"/>
                <a:gd name="connsiteX4" fmla="*/ 101239 w 101615"/>
                <a:gd name="connsiteY4" fmla="*/ 18475 h 47569"/>
                <a:gd name="connsiteX5" fmla="*/ 101239 w 101615"/>
                <a:gd name="connsiteY5" fmla="*/ 18475 h 47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1615" h="47569">
                  <a:moveTo>
                    <a:pt x="101239" y="18475"/>
                  </a:moveTo>
                  <a:cubicBezTo>
                    <a:pt x="105046" y="34309"/>
                    <a:pt x="79422" y="18959"/>
                    <a:pt x="51562" y="25606"/>
                  </a:cubicBezTo>
                  <a:cubicBezTo>
                    <a:pt x="23703" y="32254"/>
                    <a:pt x="4122" y="58422"/>
                    <a:pt x="315" y="42528"/>
                  </a:cubicBezTo>
                  <a:cubicBezTo>
                    <a:pt x="-3432" y="26694"/>
                    <a:pt x="27148" y="6268"/>
                    <a:pt x="43887" y="1796"/>
                  </a:cubicBezTo>
                  <a:cubicBezTo>
                    <a:pt x="63045" y="-3341"/>
                    <a:pt x="97492" y="2642"/>
                    <a:pt x="101239" y="18475"/>
                  </a:cubicBezTo>
                  <a:lnTo>
                    <a:pt x="101239" y="18475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45F90A08-D9EC-B2D8-45E1-DD7CD0F7FB0F}"/>
                </a:ext>
              </a:extLst>
            </p:cNvPr>
            <p:cNvSpPr/>
            <p:nvPr/>
          </p:nvSpPr>
          <p:spPr>
            <a:xfrm>
              <a:off x="4142747" y="3337838"/>
              <a:ext cx="25940" cy="21439"/>
            </a:xfrm>
            <a:custGeom>
              <a:avLst/>
              <a:gdLst>
                <a:gd name="connsiteX0" fmla="*/ 25583 w 25940"/>
                <a:gd name="connsiteY0" fmla="*/ 16972 h 21439"/>
                <a:gd name="connsiteX1" fmla="*/ 8419 w 25940"/>
                <a:gd name="connsiteY1" fmla="*/ 18966 h 21439"/>
                <a:gd name="connsiteX2" fmla="*/ 745 w 25940"/>
                <a:gd name="connsiteY2" fmla="*/ 8451 h 21439"/>
                <a:gd name="connsiteX3" fmla="*/ 11260 w 25940"/>
                <a:gd name="connsiteY3" fmla="*/ 776 h 21439"/>
                <a:gd name="connsiteX4" fmla="*/ 25583 w 25940"/>
                <a:gd name="connsiteY4" fmla="*/ 16972 h 21439"/>
                <a:gd name="connsiteX5" fmla="*/ 25583 w 25940"/>
                <a:gd name="connsiteY5" fmla="*/ 16972 h 21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940" h="21439">
                  <a:moveTo>
                    <a:pt x="25583" y="16972"/>
                  </a:moveTo>
                  <a:cubicBezTo>
                    <a:pt x="23286" y="23861"/>
                    <a:pt x="15248" y="21323"/>
                    <a:pt x="8419" y="18966"/>
                  </a:cubicBezTo>
                  <a:cubicBezTo>
                    <a:pt x="1591" y="16609"/>
                    <a:pt x="-1552" y="15340"/>
                    <a:pt x="745" y="8451"/>
                  </a:cubicBezTo>
                  <a:cubicBezTo>
                    <a:pt x="3102" y="1561"/>
                    <a:pt x="4370" y="-1581"/>
                    <a:pt x="11260" y="776"/>
                  </a:cubicBezTo>
                  <a:cubicBezTo>
                    <a:pt x="18149" y="3193"/>
                    <a:pt x="27940" y="10143"/>
                    <a:pt x="25583" y="16972"/>
                  </a:cubicBezTo>
                  <a:lnTo>
                    <a:pt x="25583" y="16972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1" name="Graphic 2">
            <a:extLst>
              <a:ext uri="{FF2B5EF4-FFF2-40B4-BE49-F238E27FC236}">
                <a16:creationId xmlns:a16="http://schemas.microsoft.com/office/drawing/2014/main" id="{BF3ED6AC-1EC2-D6AD-A9B2-7D7FE824C2F4}"/>
              </a:ext>
            </a:extLst>
          </p:cNvPr>
          <p:cNvGrpSpPr/>
          <p:nvPr/>
        </p:nvGrpSpPr>
        <p:grpSpPr>
          <a:xfrm>
            <a:off x="3981003" y="3227958"/>
            <a:ext cx="380419" cy="380419"/>
            <a:chOff x="5953464" y="3254667"/>
            <a:chExt cx="487817" cy="487817"/>
          </a:xfrm>
          <a:solidFill>
            <a:schemeClr val="bg1"/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51B9A342-2554-A11B-05CE-64102C222AAA}"/>
                </a:ext>
              </a:extLst>
            </p:cNvPr>
            <p:cNvSpPr/>
            <p:nvPr/>
          </p:nvSpPr>
          <p:spPr>
            <a:xfrm>
              <a:off x="5953464" y="3254667"/>
              <a:ext cx="487817" cy="487817"/>
            </a:xfrm>
            <a:custGeom>
              <a:avLst/>
              <a:gdLst>
                <a:gd name="connsiteX0" fmla="*/ 243909 w 487818"/>
                <a:gd name="connsiteY0" fmla="*/ 451679 h 487818"/>
                <a:gd name="connsiteX1" fmla="*/ 36139 w 487818"/>
                <a:gd name="connsiteY1" fmla="*/ 243909 h 487818"/>
                <a:gd name="connsiteX2" fmla="*/ 243909 w 487818"/>
                <a:gd name="connsiteY2" fmla="*/ 36139 h 487818"/>
                <a:gd name="connsiteX3" fmla="*/ 451679 w 487818"/>
                <a:gd name="connsiteY3" fmla="*/ 243909 h 487818"/>
                <a:gd name="connsiteX4" fmla="*/ 243909 w 487818"/>
                <a:gd name="connsiteY4" fmla="*/ 451679 h 487818"/>
                <a:gd name="connsiteX5" fmla="*/ 243909 w 487818"/>
                <a:gd name="connsiteY5" fmla="*/ 451679 h 487818"/>
                <a:gd name="connsiteX6" fmla="*/ 243909 w 487818"/>
                <a:gd name="connsiteY6" fmla="*/ 0 h 487818"/>
                <a:gd name="connsiteX7" fmla="*/ 0 w 487818"/>
                <a:gd name="connsiteY7" fmla="*/ 243909 h 487818"/>
                <a:gd name="connsiteX8" fmla="*/ 243909 w 487818"/>
                <a:gd name="connsiteY8" fmla="*/ 487819 h 487818"/>
                <a:gd name="connsiteX9" fmla="*/ 487818 w 487818"/>
                <a:gd name="connsiteY9" fmla="*/ 243909 h 487818"/>
                <a:gd name="connsiteX10" fmla="*/ 243909 w 487818"/>
                <a:gd name="connsiteY10" fmla="*/ 0 h 487818"/>
                <a:gd name="connsiteX11" fmla="*/ 243909 w 487818"/>
                <a:gd name="connsiteY11" fmla="*/ 0 h 487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87818" h="487818">
                  <a:moveTo>
                    <a:pt x="243909" y="451679"/>
                  </a:moveTo>
                  <a:cubicBezTo>
                    <a:pt x="129327" y="451679"/>
                    <a:pt x="36139" y="358491"/>
                    <a:pt x="36139" y="243909"/>
                  </a:cubicBezTo>
                  <a:cubicBezTo>
                    <a:pt x="36139" y="129328"/>
                    <a:pt x="129327" y="36139"/>
                    <a:pt x="243909" y="36139"/>
                  </a:cubicBezTo>
                  <a:cubicBezTo>
                    <a:pt x="358491" y="36139"/>
                    <a:pt x="451679" y="129328"/>
                    <a:pt x="451679" y="243909"/>
                  </a:cubicBezTo>
                  <a:cubicBezTo>
                    <a:pt x="451619" y="358491"/>
                    <a:pt x="358491" y="451679"/>
                    <a:pt x="243909" y="451679"/>
                  </a:cubicBezTo>
                  <a:lnTo>
                    <a:pt x="243909" y="451679"/>
                  </a:lnTo>
                  <a:close/>
                  <a:moveTo>
                    <a:pt x="243909" y="0"/>
                  </a:moveTo>
                  <a:cubicBezTo>
                    <a:pt x="109384" y="0"/>
                    <a:pt x="0" y="109445"/>
                    <a:pt x="0" y="243909"/>
                  </a:cubicBezTo>
                  <a:cubicBezTo>
                    <a:pt x="0" y="378374"/>
                    <a:pt x="109445" y="487819"/>
                    <a:pt x="243909" y="487819"/>
                  </a:cubicBezTo>
                  <a:cubicBezTo>
                    <a:pt x="378434" y="487819"/>
                    <a:pt x="487818" y="378374"/>
                    <a:pt x="487818" y="243909"/>
                  </a:cubicBezTo>
                  <a:cubicBezTo>
                    <a:pt x="487818" y="109445"/>
                    <a:pt x="378374" y="0"/>
                    <a:pt x="243909" y="0"/>
                  </a:cubicBezTo>
                  <a:lnTo>
                    <a:pt x="243909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D81A66E4-CE5D-5618-B25A-586A0AAD4D57}"/>
                </a:ext>
              </a:extLst>
            </p:cNvPr>
            <p:cNvSpPr/>
            <p:nvPr/>
          </p:nvSpPr>
          <p:spPr>
            <a:xfrm>
              <a:off x="6185406" y="3302714"/>
              <a:ext cx="23931" cy="47862"/>
            </a:xfrm>
            <a:custGeom>
              <a:avLst/>
              <a:gdLst>
                <a:gd name="connsiteX0" fmla="*/ 11966 w 23931"/>
                <a:gd name="connsiteY0" fmla="*/ 47863 h 47863"/>
                <a:gd name="connsiteX1" fmla="*/ 23932 w 23931"/>
                <a:gd name="connsiteY1" fmla="*/ 35897 h 47863"/>
                <a:gd name="connsiteX2" fmla="*/ 23932 w 23931"/>
                <a:gd name="connsiteY2" fmla="*/ 11966 h 47863"/>
                <a:gd name="connsiteX3" fmla="*/ 11966 w 23931"/>
                <a:gd name="connsiteY3" fmla="*/ 0 h 47863"/>
                <a:gd name="connsiteX4" fmla="*/ 1 w 23931"/>
                <a:gd name="connsiteY4" fmla="*/ 11966 h 47863"/>
                <a:gd name="connsiteX5" fmla="*/ 1 w 23931"/>
                <a:gd name="connsiteY5" fmla="*/ 35897 h 47863"/>
                <a:gd name="connsiteX6" fmla="*/ 11966 w 23931"/>
                <a:gd name="connsiteY6" fmla="*/ 47863 h 47863"/>
                <a:gd name="connsiteX7" fmla="*/ 11966 w 23931"/>
                <a:gd name="connsiteY7" fmla="*/ 47863 h 47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1" h="47863">
                  <a:moveTo>
                    <a:pt x="11966" y="47863"/>
                  </a:moveTo>
                  <a:cubicBezTo>
                    <a:pt x="18554" y="47863"/>
                    <a:pt x="23932" y="42485"/>
                    <a:pt x="23932" y="35897"/>
                  </a:cubicBezTo>
                  <a:lnTo>
                    <a:pt x="23932" y="11966"/>
                  </a:lnTo>
                  <a:cubicBezTo>
                    <a:pt x="23932" y="5379"/>
                    <a:pt x="18554" y="0"/>
                    <a:pt x="11966" y="0"/>
                  </a:cubicBezTo>
                  <a:cubicBezTo>
                    <a:pt x="5379" y="0"/>
                    <a:pt x="1" y="5379"/>
                    <a:pt x="1" y="11966"/>
                  </a:cubicBezTo>
                  <a:lnTo>
                    <a:pt x="1" y="35897"/>
                  </a:lnTo>
                  <a:cubicBezTo>
                    <a:pt x="-60" y="42485"/>
                    <a:pt x="5319" y="47863"/>
                    <a:pt x="11966" y="47863"/>
                  </a:cubicBezTo>
                  <a:lnTo>
                    <a:pt x="11966" y="4786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1F6E945F-F2B6-BAB5-0EDF-85CD854B6711}"/>
                </a:ext>
              </a:extLst>
            </p:cNvPr>
            <p:cNvSpPr/>
            <p:nvPr/>
          </p:nvSpPr>
          <p:spPr>
            <a:xfrm>
              <a:off x="6185408" y="3643867"/>
              <a:ext cx="23931" cy="47863"/>
            </a:xfrm>
            <a:custGeom>
              <a:avLst/>
              <a:gdLst>
                <a:gd name="connsiteX0" fmla="*/ 11966 w 23931"/>
                <a:gd name="connsiteY0" fmla="*/ 0 h 47863"/>
                <a:gd name="connsiteX1" fmla="*/ 0 w 23931"/>
                <a:gd name="connsiteY1" fmla="*/ 11966 h 47863"/>
                <a:gd name="connsiteX2" fmla="*/ 0 w 23931"/>
                <a:gd name="connsiteY2" fmla="*/ 35897 h 47863"/>
                <a:gd name="connsiteX3" fmla="*/ 11966 w 23931"/>
                <a:gd name="connsiteY3" fmla="*/ 47863 h 47863"/>
                <a:gd name="connsiteX4" fmla="*/ 23931 w 23931"/>
                <a:gd name="connsiteY4" fmla="*/ 35897 h 47863"/>
                <a:gd name="connsiteX5" fmla="*/ 23931 w 23931"/>
                <a:gd name="connsiteY5" fmla="*/ 11966 h 47863"/>
                <a:gd name="connsiteX6" fmla="*/ 11966 w 23931"/>
                <a:gd name="connsiteY6" fmla="*/ 0 h 47863"/>
                <a:gd name="connsiteX7" fmla="*/ 11966 w 23931"/>
                <a:gd name="connsiteY7" fmla="*/ 0 h 47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1" h="47863">
                  <a:moveTo>
                    <a:pt x="11966" y="0"/>
                  </a:moveTo>
                  <a:cubicBezTo>
                    <a:pt x="5378" y="0"/>
                    <a:pt x="0" y="5379"/>
                    <a:pt x="0" y="11966"/>
                  </a:cubicBezTo>
                  <a:lnTo>
                    <a:pt x="0" y="35897"/>
                  </a:lnTo>
                  <a:cubicBezTo>
                    <a:pt x="0" y="42485"/>
                    <a:pt x="5378" y="47863"/>
                    <a:pt x="11966" y="47863"/>
                  </a:cubicBezTo>
                  <a:cubicBezTo>
                    <a:pt x="18553" y="47863"/>
                    <a:pt x="23931" y="42485"/>
                    <a:pt x="23931" y="35897"/>
                  </a:cubicBezTo>
                  <a:lnTo>
                    <a:pt x="23931" y="11966"/>
                  </a:lnTo>
                  <a:cubicBezTo>
                    <a:pt x="23931" y="5379"/>
                    <a:pt x="18553" y="0"/>
                    <a:pt x="11966" y="0"/>
                  </a:cubicBezTo>
                  <a:lnTo>
                    <a:pt x="11966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80FBF2F-5B27-5A7C-D963-01C1B5A4BC0C}"/>
                </a:ext>
              </a:extLst>
            </p:cNvPr>
            <p:cNvSpPr/>
            <p:nvPr/>
          </p:nvSpPr>
          <p:spPr>
            <a:xfrm>
              <a:off x="6002843" y="3485229"/>
              <a:ext cx="47862" cy="23931"/>
            </a:xfrm>
            <a:custGeom>
              <a:avLst/>
              <a:gdLst>
                <a:gd name="connsiteX0" fmla="*/ 35897 w 47863"/>
                <a:gd name="connsiteY0" fmla="*/ 0 h 23931"/>
                <a:gd name="connsiteX1" fmla="*/ 11966 w 47863"/>
                <a:gd name="connsiteY1" fmla="*/ 0 h 23931"/>
                <a:gd name="connsiteX2" fmla="*/ 0 w 47863"/>
                <a:gd name="connsiteY2" fmla="*/ 11966 h 23931"/>
                <a:gd name="connsiteX3" fmla="*/ 11966 w 47863"/>
                <a:gd name="connsiteY3" fmla="*/ 23932 h 23931"/>
                <a:gd name="connsiteX4" fmla="*/ 35897 w 47863"/>
                <a:gd name="connsiteY4" fmla="*/ 23932 h 23931"/>
                <a:gd name="connsiteX5" fmla="*/ 47863 w 47863"/>
                <a:gd name="connsiteY5" fmla="*/ 11966 h 23931"/>
                <a:gd name="connsiteX6" fmla="*/ 35897 w 47863"/>
                <a:gd name="connsiteY6" fmla="*/ 0 h 23931"/>
                <a:gd name="connsiteX7" fmla="*/ 35897 w 47863"/>
                <a:gd name="connsiteY7" fmla="*/ 0 h 23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863" h="23931">
                  <a:moveTo>
                    <a:pt x="35897" y="0"/>
                  </a:moveTo>
                  <a:lnTo>
                    <a:pt x="11966" y="0"/>
                  </a:lnTo>
                  <a:cubicBezTo>
                    <a:pt x="5379" y="0"/>
                    <a:pt x="0" y="5379"/>
                    <a:pt x="0" y="11966"/>
                  </a:cubicBezTo>
                  <a:cubicBezTo>
                    <a:pt x="0" y="18553"/>
                    <a:pt x="5379" y="23932"/>
                    <a:pt x="11966" y="23932"/>
                  </a:cubicBezTo>
                  <a:lnTo>
                    <a:pt x="35897" y="23932"/>
                  </a:lnTo>
                  <a:cubicBezTo>
                    <a:pt x="42545" y="23932"/>
                    <a:pt x="47863" y="18553"/>
                    <a:pt x="47863" y="11966"/>
                  </a:cubicBezTo>
                  <a:cubicBezTo>
                    <a:pt x="47863" y="5379"/>
                    <a:pt x="42485" y="0"/>
                    <a:pt x="35897" y="0"/>
                  </a:cubicBezTo>
                  <a:lnTo>
                    <a:pt x="35897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45F78845-FD28-F146-5E8D-011A2B6C155F}"/>
                </a:ext>
              </a:extLst>
            </p:cNvPr>
            <p:cNvSpPr/>
            <p:nvPr/>
          </p:nvSpPr>
          <p:spPr>
            <a:xfrm>
              <a:off x="6344051" y="3485229"/>
              <a:ext cx="47862" cy="23931"/>
            </a:xfrm>
            <a:custGeom>
              <a:avLst/>
              <a:gdLst>
                <a:gd name="connsiteX0" fmla="*/ 35897 w 47863"/>
                <a:gd name="connsiteY0" fmla="*/ 0 h 23931"/>
                <a:gd name="connsiteX1" fmla="*/ 11966 w 47863"/>
                <a:gd name="connsiteY1" fmla="*/ 0 h 23931"/>
                <a:gd name="connsiteX2" fmla="*/ 0 w 47863"/>
                <a:gd name="connsiteY2" fmla="*/ 11966 h 23931"/>
                <a:gd name="connsiteX3" fmla="*/ 11966 w 47863"/>
                <a:gd name="connsiteY3" fmla="*/ 23932 h 23931"/>
                <a:gd name="connsiteX4" fmla="*/ 35897 w 47863"/>
                <a:gd name="connsiteY4" fmla="*/ 23932 h 23931"/>
                <a:gd name="connsiteX5" fmla="*/ 47863 w 47863"/>
                <a:gd name="connsiteY5" fmla="*/ 11966 h 23931"/>
                <a:gd name="connsiteX6" fmla="*/ 35897 w 47863"/>
                <a:gd name="connsiteY6" fmla="*/ 0 h 23931"/>
                <a:gd name="connsiteX7" fmla="*/ 35897 w 47863"/>
                <a:gd name="connsiteY7" fmla="*/ 0 h 23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863" h="23931">
                  <a:moveTo>
                    <a:pt x="35897" y="0"/>
                  </a:moveTo>
                  <a:lnTo>
                    <a:pt x="11966" y="0"/>
                  </a:lnTo>
                  <a:cubicBezTo>
                    <a:pt x="5318" y="0"/>
                    <a:pt x="0" y="5379"/>
                    <a:pt x="0" y="11966"/>
                  </a:cubicBezTo>
                  <a:cubicBezTo>
                    <a:pt x="0" y="18553"/>
                    <a:pt x="5378" y="23932"/>
                    <a:pt x="11966" y="23932"/>
                  </a:cubicBezTo>
                  <a:lnTo>
                    <a:pt x="35897" y="23932"/>
                  </a:lnTo>
                  <a:cubicBezTo>
                    <a:pt x="42484" y="23932"/>
                    <a:pt x="47863" y="18553"/>
                    <a:pt x="47863" y="11966"/>
                  </a:cubicBezTo>
                  <a:cubicBezTo>
                    <a:pt x="47863" y="5379"/>
                    <a:pt x="42484" y="0"/>
                    <a:pt x="35897" y="0"/>
                  </a:cubicBezTo>
                  <a:lnTo>
                    <a:pt x="35897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694D2D2D-3BE2-A396-9749-FDD6BED7B85E}"/>
                </a:ext>
              </a:extLst>
            </p:cNvPr>
            <p:cNvSpPr/>
            <p:nvPr/>
          </p:nvSpPr>
          <p:spPr>
            <a:xfrm>
              <a:off x="6066938" y="3383515"/>
              <a:ext cx="158002" cy="224375"/>
            </a:xfrm>
            <a:custGeom>
              <a:avLst/>
              <a:gdLst>
                <a:gd name="connsiteX0" fmla="*/ 142409 w 158002"/>
                <a:gd name="connsiteY0" fmla="*/ 88535 h 224375"/>
                <a:gd name="connsiteX1" fmla="*/ 142409 w 158002"/>
                <a:gd name="connsiteY1" fmla="*/ 11966 h 224375"/>
                <a:gd name="connsiteX2" fmla="*/ 130443 w 158002"/>
                <a:gd name="connsiteY2" fmla="*/ 0 h 224375"/>
                <a:gd name="connsiteX3" fmla="*/ 118478 w 158002"/>
                <a:gd name="connsiteY3" fmla="*/ 11966 h 224375"/>
                <a:gd name="connsiteX4" fmla="*/ 118478 w 158002"/>
                <a:gd name="connsiteY4" fmla="*/ 88716 h 224375"/>
                <a:gd name="connsiteX5" fmla="*/ 105605 w 158002"/>
                <a:gd name="connsiteY5" fmla="*/ 124432 h 224375"/>
                <a:gd name="connsiteX6" fmla="*/ 4621 w 158002"/>
                <a:gd name="connsiteY6" fmla="*/ 202935 h 224375"/>
                <a:gd name="connsiteX7" fmla="*/ 2506 w 158002"/>
                <a:gd name="connsiteY7" fmla="*/ 219736 h 224375"/>
                <a:gd name="connsiteX8" fmla="*/ 19306 w 158002"/>
                <a:gd name="connsiteY8" fmla="*/ 221851 h 224375"/>
                <a:gd name="connsiteX9" fmla="*/ 124641 w 158002"/>
                <a:gd name="connsiteY9" fmla="*/ 140024 h 224375"/>
                <a:gd name="connsiteX10" fmla="*/ 142409 w 158002"/>
                <a:gd name="connsiteY10" fmla="*/ 88535 h 224375"/>
                <a:gd name="connsiteX11" fmla="*/ 142409 w 158002"/>
                <a:gd name="connsiteY11" fmla="*/ 88535 h 22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8002" h="224375">
                  <a:moveTo>
                    <a:pt x="142409" y="88535"/>
                  </a:moveTo>
                  <a:lnTo>
                    <a:pt x="142409" y="11966"/>
                  </a:lnTo>
                  <a:cubicBezTo>
                    <a:pt x="142409" y="5379"/>
                    <a:pt x="137031" y="0"/>
                    <a:pt x="130443" y="0"/>
                  </a:cubicBezTo>
                  <a:cubicBezTo>
                    <a:pt x="123856" y="0"/>
                    <a:pt x="118478" y="5379"/>
                    <a:pt x="118478" y="11966"/>
                  </a:cubicBezTo>
                  <a:lnTo>
                    <a:pt x="118478" y="88716"/>
                  </a:lnTo>
                  <a:cubicBezTo>
                    <a:pt x="105424" y="95183"/>
                    <a:pt x="99380" y="110654"/>
                    <a:pt x="105605" y="124432"/>
                  </a:cubicBezTo>
                  <a:lnTo>
                    <a:pt x="4621" y="202935"/>
                  </a:lnTo>
                  <a:cubicBezTo>
                    <a:pt x="-576" y="206984"/>
                    <a:pt x="-1544" y="214539"/>
                    <a:pt x="2506" y="219736"/>
                  </a:cubicBezTo>
                  <a:cubicBezTo>
                    <a:pt x="6555" y="224994"/>
                    <a:pt x="14109" y="225900"/>
                    <a:pt x="19306" y="221851"/>
                  </a:cubicBezTo>
                  <a:lnTo>
                    <a:pt x="124641" y="140024"/>
                  </a:lnTo>
                  <a:cubicBezTo>
                    <a:pt x="156248" y="146974"/>
                    <a:pt x="171719" y="102676"/>
                    <a:pt x="142409" y="88535"/>
                  </a:cubicBezTo>
                  <a:lnTo>
                    <a:pt x="142409" y="88535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8" name="Graphic 2">
            <a:extLst>
              <a:ext uri="{FF2B5EF4-FFF2-40B4-BE49-F238E27FC236}">
                <a16:creationId xmlns:a16="http://schemas.microsoft.com/office/drawing/2014/main" id="{B048EC77-532C-F852-809E-DF32BF11B86F}"/>
              </a:ext>
            </a:extLst>
          </p:cNvPr>
          <p:cNvGrpSpPr/>
          <p:nvPr/>
        </p:nvGrpSpPr>
        <p:grpSpPr>
          <a:xfrm>
            <a:off x="4035440" y="3819965"/>
            <a:ext cx="271527" cy="319953"/>
            <a:chOff x="8172613" y="3278128"/>
            <a:chExt cx="348184" cy="410283"/>
          </a:xfrm>
          <a:solidFill>
            <a:schemeClr val="tx1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92594CB4-4511-9664-DC7F-1A51772BABEB}"/>
                </a:ext>
              </a:extLst>
            </p:cNvPr>
            <p:cNvSpPr/>
            <p:nvPr/>
          </p:nvSpPr>
          <p:spPr>
            <a:xfrm>
              <a:off x="8172613" y="3278128"/>
              <a:ext cx="348184" cy="410283"/>
            </a:xfrm>
            <a:custGeom>
              <a:avLst/>
              <a:gdLst>
                <a:gd name="connsiteX0" fmla="*/ 122706 w 348184"/>
                <a:gd name="connsiteY0" fmla="*/ 18493 h 410282"/>
                <a:gd name="connsiteX1" fmla="*/ 114849 w 348184"/>
                <a:gd name="connsiteY1" fmla="*/ 25624 h 410282"/>
                <a:gd name="connsiteX2" fmla="*/ 119805 w 348184"/>
                <a:gd name="connsiteY2" fmla="*/ 33964 h 410282"/>
                <a:gd name="connsiteX3" fmla="*/ 126755 w 348184"/>
                <a:gd name="connsiteY3" fmla="*/ 35716 h 410282"/>
                <a:gd name="connsiteX4" fmla="*/ 126755 w 348184"/>
                <a:gd name="connsiteY4" fmla="*/ 126366 h 410282"/>
                <a:gd name="connsiteX5" fmla="*/ 103126 w 348184"/>
                <a:gd name="connsiteY5" fmla="*/ 217621 h 410282"/>
                <a:gd name="connsiteX6" fmla="*/ 20634 w 348184"/>
                <a:gd name="connsiteY6" fmla="*/ 366650 h 410282"/>
                <a:gd name="connsiteX7" fmla="*/ 20876 w 348184"/>
                <a:gd name="connsiteY7" fmla="*/ 383390 h 410282"/>
                <a:gd name="connsiteX8" fmla="*/ 35440 w 348184"/>
                <a:gd name="connsiteY8" fmla="*/ 391729 h 410282"/>
                <a:gd name="connsiteX9" fmla="*/ 312769 w 348184"/>
                <a:gd name="connsiteY9" fmla="*/ 391729 h 410282"/>
                <a:gd name="connsiteX10" fmla="*/ 327334 w 348184"/>
                <a:gd name="connsiteY10" fmla="*/ 383390 h 410282"/>
                <a:gd name="connsiteX11" fmla="*/ 327515 w 348184"/>
                <a:gd name="connsiteY11" fmla="*/ 366650 h 410282"/>
                <a:gd name="connsiteX12" fmla="*/ 245567 w 348184"/>
                <a:gd name="connsiteY12" fmla="*/ 220099 h 410282"/>
                <a:gd name="connsiteX13" fmla="*/ 221636 w 348184"/>
                <a:gd name="connsiteY13" fmla="*/ 128179 h 410282"/>
                <a:gd name="connsiteX14" fmla="*/ 221636 w 348184"/>
                <a:gd name="connsiteY14" fmla="*/ 35535 h 410282"/>
                <a:gd name="connsiteX15" fmla="*/ 229311 w 348184"/>
                <a:gd name="connsiteY15" fmla="*/ 34205 h 410282"/>
                <a:gd name="connsiteX16" fmla="*/ 235112 w 348184"/>
                <a:gd name="connsiteY16" fmla="*/ 25563 h 410282"/>
                <a:gd name="connsiteX17" fmla="*/ 227437 w 348184"/>
                <a:gd name="connsiteY17" fmla="*/ 18493 h 410282"/>
                <a:gd name="connsiteX18" fmla="*/ 122706 w 348184"/>
                <a:gd name="connsiteY18" fmla="*/ 18493 h 410282"/>
                <a:gd name="connsiteX19" fmla="*/ 122706 w 348184"/>
                <a:gd name="connsiteY19" fmla="*/ 18493 h 410282"/>
                <a:gd name="connsiteX20" fmla="*/ 312829 w 348184"/>
                <a:gd name="connsiteY20" fmla="*/ 410283 h 410282"/>
                <a:gd name="connsiteX21" fmla="*/ 35500 w 348184"/>
                <a:gd name="connsiteY21" fmla="*/ 410283 h 410282"/>
                <a:gd name="connsiteX22" fmla="*/ 4982 w 348184"/>
                <a:gd name="connsiteY22" fmla="*/ 392817 h 410282"/>
                <a:gd name="connsiteX23" fmla="*/ 4498 w 348184"/>
                <a:gd name="connsiteY23" fmla="*/ 357705 h 410282"/>
                <a:gd name="connsiteX24" fmla="*/ 87050 w 348184"/>
                <a:gd name="connsiteY24" fmla="*/ 208677 h 410282"/>
                <a:gd name="connsiteX25" fmla="*/ 108262 w 348184"/>
                <a:gd name="connsiteY25" fmla="*/ 126427 h 410282"/>
                <a:gd name="connsiteX26" fmla="*/ 108262 w 348184"/>
                <a:gd name="connsiteY26" fmla="*/ 49012 h 410282"/>
                <a:gd name="connsiteX27" fmla="*/ 96478 w 348184"/>
                <a:gd name="connsiteY27" fmla="*/ 23327 h 410282"/>
                <a:gd name="connsiteX28" fmla="*/ 122646 w 348184"/>
                <a:gd name="connsiteY28" fmla="*/ 0 h 410282"/>
                <a:gd name="connsiteX29" fmla="*/ 227437 w 348184"/>
                <a:gd name="connsiteY29" fmla="*/ 0 h 410282"/>
                <a:gd name="connsiteX30" fmla="*/ 253605 w 348184"/>
                <a:gd name="connsiteY30" fmla="*/ 23992 h 410282"/>
                <a:gd name="connsiteX31" fmla="*/ 240128 w 348184"/>
                <a:gd name="connsiteY31" fmla="*/ 49918 h 410282"/>
                <a:gd name="connsiteX32" fmla="*/ 240128 w 348184"/>
                <a:gd name="connsiteY32" fmla="*/ 128179 h 410282"/>
                <a:gd name="connsiteX33" fmla="*/ 261703 w 348184"/>
                <a:gd name="connsiteY33" fmla="*/ 211034 h 410282"/>
                <a:gd name="connsiteX34" fmla="*/ 343650 w 348184"/>
                <a:gd name="connsiteY34" fmla="*/ 357585 h 410282"/>
                <a:gd name="connsiteX35" fmla="*/ 343288 w 348184"/>
                <a:gd name="connsiteY35" fmla="*/ 392757 h 410282"/>
                <a:gd name="connsiteX36" fmla="*/ 312829 w 348184"/>
                <a:gd name="connsiteY36" fmla="*/ 410283 h 410282"/>
                <a:gd name="connsiteX37" fmla="*/ 312829 w 348184"/>
                <a:gd name="connsiteY37" fmla="*/ 410283 h 410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48184" h="410282">
                  <a:moveTo>
                    <a:pt x="122706" y="18493"/>
                  </a:moveTo>
                  <a:cubicBezTo>
                    <a:pt x="116300" y="18493"/>
                    <a:pt x="115091" y="23932"/>
                    <a:pt x="114849" y="25624"/>
                  </a:cubicBezTo>
                  <a:cubicBezTo>
                    <a:pt x="114728" y="26772"/>
                    <a:pt x="114306" y="32574"/>
                    <a:pt x="119805" y="33964"/>
                  </a:cubicBezTo>
                  <a:lnTo>
                    <a:pt x="126755" y="35716"/>
                  </a:lnTo>
                  <a:lnTo>
                    <a:pt x="126755" y="126366"/>
                  </a:lnTo>
                  <a:cubicBezTo>
                    <a:pt x="126755" y="158215"/>
                    <a:pt x="118596" y="189761"/>
                    <a:pt x="103126" y="217621"/>
                  </a:cubicBezTo>
                  <a:lnTo>
                    <a:pt x="20634" y="366650"/>
                  </a:lnTo>
                  <a:cubicBezTo>
                    <a:pt x="17673" y="371907"/>
                    <a:pt x="17794" y="378192"/>
                    <a:pt x="20876" y="383390"/>
                  </a:cubicBezTo>
                  <a:cubicBezTo>
                    <a:pt x="23958" y="388587"/>
                    <a:pt x="29397" y="391729"/>
                    <a:pt x="35440" y="391729"/>
                  </a:cubicBezTo>
                  <a:lnTo>
                    <a:pt x="312769" y="391729"/>
                  </a:lnTo>
                  <a:cubicBezTo>
                    <a:pt x="318873" y="391729"/>
                    <a:pt x="324251" y="388587"/>
                    <a:pt x="327334" y="383390"/>
                  </a:cubicBezTo>
                  <a:cubicBezTo>
                    <a:pt x="330416" y="378192"/>
                    <a:pt x="330476" y="371907"/>
                    <a:pt x="327515" y="366650"/>
                  </a:cubicBezTo>
                  <a:lnTo>
                    <a:pt x="245567" y="220099"/>
                  </a:lnTo>
                  <a:cubicBezTo>
                    <a:pt x="229915" y="192057"/>
                    <a:pt x="221636" y="160269"/>
                    <a:pt x="221636" y="128179"/>
                  </a:cubicBezTo>
                  <a:lnTo>
                    <a:pt x="221636" y="35535"/>
                  </a:lnTo>
                  <a:lnTo>
                    <a:pt x="229311" y="34205"/>
                  </a:lnTo>
                  <a:cubicBezTo>
                    <a:pt x="235595" y="33117"/>
                    <a:pt x="235233" y="26349"/>
                    <a:pt x="235112" y="25563"/>
                  </a:cubicBezTo>
                  <a:cubicBezTo>
                    <a:pt x="234870" y="22965"/>
                    <a:pt x="233601" y="18493"/>
                    <a:pt x="227437" y="18493"/>
                  </a:cubicBezTo>
                  <a:lnTo>
                    <a:pt x="122706" y="18493"/>
                  </a:lnTo>
                  <a:lnTo>
                    <a:pt x="122706" y="18493"/>
                  </a:lnTo>
                  <a:close/>
                  <a:moveTo>
                    <a:pt x="312829" y="410283"/>
                  </a:moveTo>
                  <a:lnTo>
                    <a:pt x="35500" y="410283"/>
                  </a:lnTo>
                  <a:cubicBezTo>
                    <a:pt x="22809" y="410283"/>
                    <a:pt x="11387" y="403756"/>
                    <a:pt x="4982" y="392817"/>
                  </a:cubicBezTo>
                  <a:cubicBezTo>
                    <a:pt x="-1485" y="381939"/>
                    <a:pt x="-1666" y="368765"/>
                    <a:pt x="4498" y="357705"/>
                  </a:cubicBezTo>
                  <a:lnTo>
                    <a:pt x="87050" y="208677"/>
                  </a:lnTo>
                  <a:cubicBezTo>
                    <a:pt x="100950" y="183597"/>
                    <a:pt x="108262" y="155133"/>
                    <a:pt x="108262" y="126427"/>
                  </a:cubicBezTo>
                  <a:lnTo>
                    <a:pt x="108262" y="49012"/>
                  </a:lnTo>
                  <a:cubicBezTo>
                    <a:pt x="99802" y="43875"/>
                    <a:pt x="95088" y="34205"/>
                    <a:pt x="96478" y="23327"/>
                  </a:cubicBezTo>
                  <a:cubicBezTo>
                    <a:pt x="98230" y="9609"/>
                    <a:pt x="108988" y="0"/>
                    <a:pt x="122646" y="0"/>
                  </a:cubicBezTo>
                  <a:lnTo>
                    <a:pt x="227437" y="0"/>
                  </a:lnTo>
                  <a:cubicBezTo>
                    <a:pt x="241639" y="0"/>
                    <a:pt x="252396" y="9851"/>
                    <a:pt x="253605" y="23992"/>
                  </a:cubicBezTo>
                  <a:cubicBezTo>
                    <a:pt x="254451" y="33843"/>
                    <a:pt x="250039" y="44781"/>
                    <a:pt x="240128" y="49918"/>
                  </a:cubicBezTo>
                  <a:lnTo>
                    <a:pt x="240128" y="128179"/>
                  </a:lnTo>
                  <a:cubicBezTo>
                    <a:pt x="240128" y="157127"/>
                    <a:pt x="247562" y="185772"/>
                    <a:pt x="261703" y="211034"/>
                  </a:cubicBezTo>
                  <a:lnTo>
                    <a:pt x="343650" y="357585"/>
                  </a:lnTo>
                  <a:cubicBezTo>
                    <a:pt x="349815" y="368644"/>
                    <a:pt x="349694" y="381818"/>
                    <a:pt x="343288" y="392757"/>
                  </a:cubicBezTo>
                  <a:cubicBezTo>
                    <a:pt x="337003" y="403756"/>
                    <a:pt x="325581" y="410283"/>
                    <a:pt x="312829" y="410283"/>
                  </a:cubicBezTo>
                  <a:lnTo>
                    <a:pt x="312829" y="41028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EB7372B8-9110-B479-634C-B418F89AFBEE}"/>
                </a:ext>
              </a:extLst>
            </p:cNvPr>
            <p:cNvSpPr/>
            <p:nvPr/>
          </p:nvSpPr>
          <p:spPr>
            <a:xfrm>
              <a:off x="8218634" y="3511333"/>
              <a:ext cx="256339" cy="137910"/>
            </a:xfrm>
            <a:custGeom>
              <a:avLst/>
              <a:gdLst>
                <a:gd name="connsiteX0" fmla="*/ 164019 w 256339"/>
                <a:gd name="connsiteY0" fmla="*/ 120021 h 137909"/>
                <a:gd name="connsiteX1" fmla="*/ 154350 w 256339"/>
                <a:gd name="connsiteY1" fmla="*/ 110351 h 137909"/>
                <a:gd name="connsiteX2" fmla="*/ 164019 w 256339"/>
                <a:gd name="connsiteY2" fmla="*/ 100682 h 137909"/>
                <a:gd name="connsiteX3" fmla="*/ 173688 w 256339"/>
                <a:gd name="connsiteY3" fmla="*/ 110351 h 137909"/>
                <a:gd name="connsiteX4" fmla="*/ 164019 w 256339"/>
                <a:gd name="connsiteY4" fmla="*/ 120021 h 137909"/>
                <a:gd name="connsiteX5" fmla="*/ 164019 w 256339"/>
                <a:gd name="connsiteY5" fmla="*/ 120021 h 137909"/>
                <a:gd name="connsiteX6" fmla="*/ 141719 w 256339"/>
                <a:gd name="connsiteY6" fmla="*/ 34205 h 137909"/>
                <a:gd name="connsiteX7" fmla="*/ 151389 w 256339"/>
                <a:gd name="connsiteY7" fmla="*/ 24536 h 137909"/>
                <a:gd name="connsiteX8" fmla="*/ 161058 w 256339"/>
                <a:gd name="connsiteY8" fmla="*/ 34205 h 137909"/>
                <a:gd name="connsiteX9" fmla="*/ 151389 w 256339"/>
                <a:gd name="connsiteY9" fmla="*/ 43875 h 137909"/>
                <a:gd name="connsiteX10" fmla="*/ 141719 w 256339"/>
                <a:gd name="connsiteY10" fmla="*/ 34205 h 137909"/>
                <a:gd name="connsiteX11" fmla="*/ 141719 w 256339"/>
                <a:gd name="connsiteY11" fmla="*/ 34205 h 137909"/>
                <a:gd name="connsiteX12" fmla="*/ 79654 w 256339"/>
                <a:gd name="connsiteY12" fmla="*/ 85090 h 137909"/>
                <a:gd name="connsiteX13" fmla="*/ 69985 w 256339"/>
                <a:gd name="connsiteY13" fmla="*/ 75421 h 137909"/>
                <a:gd name="connsiteX14" fmla="*/ 79654 w 256339"/>
                <a:gd name="connsiteY14" fmla="*/ 65752 h 137909"/>
                <a:gd name="connsiteX15" fmla="*/ 89323 w 256339"/>
                <a:gd name="connsiteY15" fmla="*/ 75421 h 137909"/>
                <a:gd name="connsiteX16" fmla="*/ 79654 w 256339"/>
                <a:gd name="connsiteY16" fmla="*/ 85090 h 137909"/>
                <a:gd name="connsiteX17" fmla="*/ 79654 w 256339"/>
                <a:gd name="connsiteY17" fmla="*/ 85090 h 137909"/>
                <a:gd name="connsiteX18" fmla="*/ 250197 w 256339"/>
                <a:gd name="connsiteY18" fmla="*/ 110351 h 137909"/>
                <a:gd name="connsiteX19" fmla="*/ 190549 w 256339"/>
                <a:gd name="connsiteY19" fmla="*/ 0 h 137909"/>
                <a:gd name="connsiteX20" fmla="*/ 65211 w 256339"/>
                <a:gd name="connsiteY20" fmla="*/ 0 h 137909"/>
                <a:gd name="connsiteX21" fmla="*/ 6106 w 256339"/>
                <a:gd name="connsiteY21" fmla="*/ 110412 h 137909"/>
                <a:gd name="connsiteX22" fmla="*/ 12573 w 256339"/>
                <a:gd name="connsiteY22" fmla="*/ 137909 h 137909"/>
                <a:gd name="connsiteX23" fmla="*/ 243852 w 256339"/>
                <a:gd name="connsiteY23" fmla="*/ 137909 h 137909"/>
                <a:gd name="connsiteX24" fmla="*/ 250197 w 256339"/>
                <a:gd name="connsiteY24" fmla="*/ 110351 h 137909"/>
                <a:gd name="connsiteX25" fmla="*/ 250197 w 256339"/>
                <a:gd name="connsiteY25" fmla="*/ 110351 h 137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56339" h="137909">
                  <a:moveTo>
                    <a:pt x="164019" y="120021"/>
                  </a:moveTo>
                  <a:cubicBezTo>
                    <a:pt x="158701" y="120021"/>
                    <a:pt x="154350" y="115670"/>
                    <a:pt x="154350" y="110351"/>
                  </a:cubicBezTo>
                  <a:cubicBezTo>
                    <a:pt x="154350" y="105033"/>
                    <a:pt x="158701" y="100682"/>
                    <a:pt x="164019" y="100682"/>
                  </a:cubicBezTo>
                  <a:cubicBezTo>
                    <a:pt x="169398" y="100682"/>
                    <a:pt x="173688" y="105033"/>
                    <a:pt x="173688" y="110351"/>
                  </a:cubicBezTo>
                  <a:cubicBezTo>
                    <a:pt x="173688" y="115730"/>
                    <a:pt x="169337" y="120021"/>
                    <a:pt x="164019" y="120021"/>
                  </a:cubicBezTo>
                  <a:lnTo>
                    <a:pt x="164019" y="120021"/>
                  </a:lnTo>
                  <a:close/>
                  <a:moveTo>
                    <a:pt x="141719" y="34205"/>
                  </a:moveTo>
                  <a:cubicBezTo>
                    <a:pt x="141719" y="28887"/>
                    <a:pt x="146010" y="24536"/>
                    <a:pt x="151389" y="24536"/>
                  </a:cubicBezTo>
                  <a:cubicBezTo>
                    <a:pt x="156707" y="24536"/>
                    <a:pt x="161058" y="28887"/>
                    <a:pt x="161058" y="34205"/>
                  </a:cubicBezTo>
                  <a:cubicBezTo>
                    <a:pt x="161058" y="39523"/>
                    <a:pt x="156707" y="43875"/>
                    <a:pt x="151389" y="43875"/>
                  </a:cubicBezTo>
                  <a:cubicBezTo>
                    <a:pt x="146010" y="43875"/>
                    <a:pt x="141719" y="39584"/>
                    <a:pt x="141719" y="34205"/>
                  </a:cubicBezTo>
                  <a:lnTo>
                    <a:pt x="141719" y="34205"/>
                  </a:lnTo>
                  <a:close/>
                  <a:moveTo>
                    <a:pt x="79654" y="85090"/>
                  </a:moveTo>
                  <a:cubicBezTo>
                    <a:pt x="74336" y="85090"/>
                    <a:pt x="69985" y="80739"/>
                    <a:pt x="69985" y="75421"/>
                  </a:cubicBezTo>
                  <a:cubicBezTo>
                    <a:pt x="69985" y="70103"/>
                    <a:pt x="74336" y="65752"/>
                    <a:pt x="79654" y="65752"/>
                  </a:cubicBezTo>
                  <a:cubicBezTo>
                    <a:pt x="85033" y="65752"/>
                    <a:pt x="89323" y="70103"/>
                    <a:pt x="89323" y="75421"/>
                  </a:cubicBezTo>
                  <a:cubicBezTo>
                    <a:pt x="89323" y="80800"/>
                    <a:pt x="85033" y="85151"/>
                    <a:pt x="79654" y="85090"/>
                  </a:cubicBezTo>
                  <a:lnTo>
                    <a:pt x="79654" y="85090"/>
                  </a:lnTo>
                  <a:close/>
                  <a:moveTo>
                    <a:pt x="250197" y="110351"/>
                  </a:moveTo>
                  <a:cubicBezTo>
                    <a:pt x="250197" y="110351"/>
                    <a:pt x="191818" y="2236"/>
                    <a:pt x="190549" y="0"/>
                  </a:cubicBezTo>
                  <a:lnTo>
                    <a:pt x="65211" y="0"/>
                  </a:lnTo>
                  <a:cubicBezTo>
                    <a:pt x="64243" y="1632"/>
                    <a:pt x="6106" y="110412"/>
                    <a:pt x="6106" y="110412"/>
                  </a:cubicBezTo>
                  <a:cubicBezTo>
                    <a:pt x="-1931" y="122740"/>
                    <a:pt x="-4106" y="137909"/>
                    <a:pt x="12573" y="137909"/>
                  </a:cubicBezTo>
                  <a:lnTo>
                    <a:pt x="243852" y="137909"/>
                  </a:lnTo>
                  <a:cubicBezTo>
                    <a:pt x="260411" y="137909"/>
                    <a:pt x="258295" y="122680"/>
                    <a:pt x="250197" y="110351"/>
                  </a:cubicBezTo>
                  <a:lnTo>
                    <a:pt x="250197" y="110351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1" name="Graphic 2">
            <a:extLst>
              <a:ext uri="{FF2B5EF4-FFF2-40B4-BE49-F238E27FC236}">
                <a16:creationId xmlns:a16="http://schemas.microsoft.com/office/drawing/2014/main" id="{9CC26DED-A927-EBA4-601E-36478AD50C73}"/>
              </a:ext>
            </a:extLst>
          </p:cNvPr>
          <p:cNvGrpSpPr/>
          <p:nvPr/>
        </p:nvGrpSpPr>
        <p:grpSpPr>
          <a:xfrm>
            <a:off x="3971113" y="4351505"/>
            <a:ext cx="400186" cy="405726"/>
            <a:chOff x="10249358" y="3219984"/>
            <a:chExt cx="513167" cy="520270"/>
          </a:xfrm>
          <a:solidFill>
            <a:schemeClr val="bg1"/>
          </a:solidFill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525BE5B-67F8-487B-8724-501221855CB5}"/>
                </a:ext>
              </a:extLst>
            </p:cNvPr>
            <p:cNvSpPr/>
            <p:nvPr/>
          </p:nvSpPr>
          <p:spPr>
            <a:xfrm>
              <a:off x="10491261" y="3219984"/>
              <a:ext cx="14804" cy="56626"/>
            </a:xfrm>
            <a:custGeom>
              <a:avLst/>
              <a:gdLst>
                <a:gd name="connsiteX0" fmla="*/ 14806 w 14805"/>
                <a:gd name="connsiteY0" fmla="*/ 50462 h 56626"/>
                <a:gd name="connsiteX1" fmla="*/ 7433 w 14805"/>
                <a:gd name="connsiteY1" fmla="*/ 56626 h 56626"/>
                <a:gd name="connsiteX2" fmla="*/ 7433 w 14805"/>
                <a:gd name="connsiteY2" fmla="*/ 56626 h 56626"/>
                <a:gd name="connsiteX3" fmla="*/ 0 w 14805"/>
                <a:gd name="connsiteY3" fmla="*/ 50462 h 56626"/>
                <a:gd name="connsiteX4" fmla="*/ 0 w 14805"/>
                <a:gd name="connsiteY4" fmla="*/ 6225 h 56626"/>
                <a:gd name="connsiteX5" fmla="*/ 7433 w 14805"/>
                <a:gd name="connsiteY5" fmla="*/ 0 h 56626"/>
                <a:gd name="connsiteX6" fmla="*/ 7433 w 14805"/>
                <a:gd name="connsiteY6" fmla="*/ 0 h 56626"/>
                <a:gd name="connsiteX7" fmla="*/ 14806 w 14805"/>
                <a:gd name="connsiteY7" fmla="*/ 6225 h 56626"/>
                <a:gd name="connsiteX8" fmla="*/ 14806 w 14805"/>
                <a:gd name="connsiteY8" fmla="*/ 50462 h 56626"/>
                <a:gd name="connsiteX9" fmla="*/ 14806 w 14805"/>
                <a:gd name="connsiteY9" fmla="*/ 50462 h 56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805" h="56626">
                  <a:moveTo>
                    <a:pt x="14806" y="50462"/>
                  </a:moveTo>
                  <a:cubicBezTo>
                    <a:pt x="14806" y="53907"/>
                    <a:pt x="11543" y="56626"/>
                    <a:pt x="7433" y="56626"/>
                  </a:cubicBezTo>
                  <a:lnTo>
                    <a:pt x="7433" y="56626"/>
                  </a:lnTo>
                  <a:cubicBezTo>
                    <a:pt x="3324" y="56626"/>
                    <a:pt x="0" y="53907"/>
                    <a:pt x="0" y="50462"/>
                  </a:cubicBezTo>
                  <a:lnTo>
                    <a:pt x="0" y="6225"/>
                  </a:lnTo>
                  <a:cubicBezTo>
                    <a:pt x="0" y="2780"/>
                    <a:pt x="3264" y="0"/>
                    <a:pt x="7433" y="0"/>
                  </a:cubicBezTo>
                  <a:lnTo>
                    <a:pt x="7433" y="0"/>
                  </a:lnTo>
                  <a:cubicBezTo>
                    <a:pt x="11543" y="0"/>
                    <a:pt x="14806" y="2780"/>
                    <a:pt x="14806" y="6225"/>
                  </a:cubicBezTo>
                  <a:lnTo>
                    <a:pt x="14806" y="50462"/>
                  </a:lnTo>
                  <a:lnTo>
                    <a:pt x="14806" y="50462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D0E07CF9-802F-3B22-D78D-4E6A8206C710}"/>
                </a:ext>
              </a:extLst>
            </p:cNvPr>
            <p:cNvSpPr/>
            <p:nvPr/>
          </p:nvSpPr>
          <p:spPr>
            <a:xfrm>
              <a:off x="10306996" y="3307534"/>
              <a:ext cx="46339" cy="43365"/>
            </a:xfrm>
            <a:custGeom>
              <a:avLst/>
              <a:gdLst>
                <a:gd name="connsiteX0" fmla="*/ 44544 w 46339"/>
                <a:gd name="connsiteY0" fmla="*/ 30960 h 43366"/>
                <a:gd name="connsiteX1" fmla="*/ 44181 w 46339"/>
                <a:gd name="connsiteY1" fmla="*/ 40629 h 43366"/>
                <a:gd name="connsiteX2" fmla="*/ 44181 w 46339"/>
                <a:gd name="connsiteY2" fmla="*/ 40629 h 43366"/>
                <a:gd name="connsiteX3" fmla="*/ 34632 w 46339"/>
                <a:gd name="connsiteY3" fmla="*/ 42019 h 43366"/>
                <a:gd name="connsiteX4" fmla="*/ 1817 w 46339"/>
                <a:gd name="connsiteY4" fmla="*/ 12407 h 43366"/>
                <a:gd name="connsiteX5" fmla="*/ 2180 w 46339"/>
                <a:gd name="connsiteY5" fmla="*/ 2737 h 43366"/>
                <a:gd name="connsiteX6" fmla="*/ 2180 w 46339"/>
                <a:gd name="connsiteY6" fmla="*/ 2737 h 43366"/>
                <a:gd name="connsiteX7" fmla="*/ 11728 w 46339"/>
                <a:gd name="connsiteY7" fmla="*/ 1347 h 43366"/>
                <a:gd name="connsiteX8" fmla="*/ 44544 w 46339"/>
                <a:gd name="connsiteY8" fmla="*/ 30960 h 43366"/>
                <a:gd name="connsiteX9" fmla="*/ 44544 w 46339"/>
                <a:gd name="connsiteY9" fmla="*/ 30960 h 43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339" h="43366">
                  <a:moveTo>
                    <a:pt x="44544" y="30960"/>
                  </a:moveTo>
                  <a:cubicBezTo>
                    <a:pt x="47082" y="33256"/>
                    <a:pt x="46901" y="37547"/>
                    <a:pt x="44181" y="40629"/>
                  </a:cubicBezTo>
                  <a:lnTo>
                    <a:pt x="44181" y="40629"/>
                  </a:lnTo>
                  <a:cubicBezTo>
                    <a:pt x="41461" y="43651"/>
                    <a:pt x="37171" y="44255"/>
                    <a:pt x="34632" y="42019"/>
                  </a:cubicBezTo>
                  <a:lnTo>
                    <a:pt x="1817" y="12407"/>
                  </a:lnTo>
                  <a:cubicBezTo>
                    <a:pt x="-721" y="10110"/>
                    <a:pt x="-600" y="5819"/>
                    <a:pt x="2180" y="2737"/>
                  </a:cubicBezTo>
                  <a:lnTo>
                    <a:pt x="2180" y="2737"/>
                  </a:lnTo>
                  <a:cubicBezTo>
                    <a:pt x="4959" y="-284"/>
                    <a:pt x="9190" y="-889"/>
                    <a:pt x="11728" y="1347"/>
                  </a:cubicBezTo>
                  <a:lnTo>
                    <a:pt x="44544" y="30960"/>
                  </a:lnTo>
                  <a:lnTo>
                    <a:pt x="44544" y="3096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BBD05AB-47A9-7D89-5C0E-866B8979AA14}"/>
                </a:ext>
              </a:extLst>
            </p:cNvPr>
            <p:cNvSpPr/>
            <p:nvPr/>
          </p:nvSpPr>
          <p:spPr>
            <a:xfrm>
              <a:off x="10249358" y="3498855"/>
              <a:ext cx="56420" cy="19398"/>
            </a:xfrm>
            <a:custGeom>
              <a:avLst/>
              <a:gdLst>
                <a:gd name="connsiteX0" fmla="*/ 49422 w 56420"/>
                <a:gd name="connsiteY0" fmla="*/ 30 h 19397"/>
                <a:gd name="connsiteX1" fmla="*/ 56372 w 56420"/>
                <a:gd name="connsiteY1" fmla="*/ 6738 h 19397"/>
                <a:gd name="connsiteX2" fmla="*/ 56372 w 56420"/>
                <a:gd name="connsiteY2" fmla="*/ 6738 h 19397"/>
                <a:gd name="connsiteX3" fmla="*/ 50994 w 56420"/>
                <a:gd name="connsiteY3" fmla="*/ 14775 h 19397"/>
                <a:gd name="connsiteX4" fmla="*/ 6998 w 56420"/>
                <a:gd name="connsiteY4" fmla="*/ 19368 h 19397"/>
                <a:gd name="connsiteX5" fmla="*/ 48 w 56420"/>
                <a:gd name="connsiteY5" fmla="*/ 12600 h 19397"/>
                <a:gd name="connsiteX6" fmla="*/ 48 w 56420"/>
                <a:gd name="connsiteY6" fmla="*/ 12600 h 19397"/>
                <a:gd name="connsiteX7" fmla="*/ 5427 w 56420"/>
                <a:gd name="connsiteY7" fmla="*/ 4622 h 19397"/>
                <a:gd name="connsiteX8" fmla="*/ 49422 w 56420"/>
                <a:gd name="connsiteY8" fmla="*/ 30 h 19397"/>
                <a:gd name="connsiteX9" fmla="*/ 49422 w 56420"/>
                <a:gd name="connsiteY9" fmla="*/ 30 h 19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420" h="19397">
                  <a:moveTo>
                    <a:pt x="49422" y="30"/>
                  </a:moveTo>
                  <a:cubicBezTo>
                    <a:pt x="52806" y="-333"/>
                    <a:pt x="55888" y="2689"/>
                    <a:pt x="56372" y="6738"/>
                  </a:cubicBezTo>
                  <a:lnTo>
                    <a:pt x="56372" y="6738"/>
                  </a:lnTo>
                  <a:cubicBezTo>
                    <a:pt x="56795" y="10847"/>
                    <a:pt x="54378" y="14413"/>
                    <a:pt x="50994" y="14775"/>
                  </a:cubicBezTo>
                  <a:lnTo>
                    <a:pt x="6998" y="19368"/>
                  </a:lnTo>
                  <a:cubicBezTo>
                    <a:pt x="3553" y="19731"/>
                    <a:pt x="471" y="16709"/>
                    <a:pt x="48" y="12600"/>
                  </a:cubicBezTo>
                  <a:lnTo>
                    <a:pt x="48" y="12600"/>
                  </a:lnTo>
                  <a:cubicBezTo>
                    <a:pt x="-375" y="8551"/>
                    <a:pt x="2042" y="4985"/>
                    <a:pt x="5427" y="4622"/>
                  </a:cubicBezTo>
                  <a:lnTo>
                    <a:pt x="49422" y="30"/>
                  </a:lnTo>
                  <a:lnTo>
                    <a:pt x="49422" y="3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7EA5CD18-ECBC-97EC-526B-48D3E61DC284}"/>
                </a:ext>
              </a:extLst>
            </p:cNvPr>
            <p:cNvSpPr/>
            <p:nvPr/>
          </p:nvSpPr>
          <p:spPr>
            <a:xfrm>
              <a:off x="10706164" y="3485741"/>
              <a:ext cx="56361" cy="19458"/>
            </a:xfrm>
            <a:custGeom>
              <a:avLst/>
              <a:gdLst>
                <a:gd name="connsiteX0" fmla="*/ 5427 w 56360"/>
                <a:gd name="connsiteY0" fmla="*/ 14775 h 19458"/>
                <a:gd name="connsiteX1" fmla="*/ 48 w 56360"/>
                <a:gd name="connsiteY1" fmla="*/ 6798 h 19458"/>
                <a:gd name="connsiteX2" fmla="*/ 48 w 56360"/>
                <a:gd name="connsiteY2" fmla="*/ 6798 h 19458"/>
                <a:gd name="connsiteX3" fmla="*/ 6998 w 56360"/>
                <a:gd name="connsiteY3" fmla="*/ 30 h 19458"/>
                <a:gd name="connsiteX4" fmla="*/ 50933 w 56360"/>
                <a:gd name="connsiteY4" fmla="*/ 4683 h 19458"/>
                <a:gd name="connsiteX5" fmla="*/ 56312 w 56360"/>
                <a:gd name="connsiteY5" fmla="*/ 12660 h 19458"/>
                <a:gd name="connsiteX6" fmla="*/ 56312 w 56360"/>
                <a:gd name="connsiteY6" fmla="*/ 12660 h 19458"/>
                <a:gd name="connsiteX7" fmla="*/ 49362 w 56360"/>
                <a:gd name="connsiteY7" fmla="*/ 19429 h 19458"/>
                <a:gd name="connsiteX8" fmla="*/ 5427 w 56360"/>
                <a:gd name="connsiteY8" fmla="*/ 14775 h 19458"/>
                <a:gd name="connsiteX9" fmla="*/ 5427 w 56360"/>
                <a:gd name="connsiteY9" fmla="*/ 14775 h 19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360" h="19458">
                  <a:moveTo>
                    <a:pt x="5427" y="14775"/>
                  </a:moveTo>
                  <a:cubicBezTo>
                    <a:pt x="2043" y="14413"/>
                    <a:pt x="-375" y="10847"/>
                    <a:pt x="48" y="6798"/>
                  </a:cubicBezTo>
                  <a:lnTo>
                    <a:pt x="48" y="6798"/>
                  </a:lnTo>
                  <a:cubicBezTo>
                    <a:pt x="532" y="2689"/>
                    <a:pt x="3614" y="-333"/>
                    <a:pt x="6998" y="30"/>
                  </a:cubicBezTo>
                  <a:lnTo>
                    <a:pt x="50933" y="4683"/>
                  </a:lnTo>
                  <a:cubicBezTo>
                    <a:pt x="54378" y="5045"/>
                    <a:pt x="56735" y="8611"/>
                    <a:pt x="56312" y="12660"/>
                  </a:cubicBezTo>
                  <a:lnTo>
                    <a:pt x="56312" y="12660"/>
                  </a:lnTo>
                  <a:cubicBezTo>
                    <a:pt x="55888" y="16770"/>
                    <a:pt x="52807" y="19791"/>
                    <a:pt x="49362" y="19429"/>
                  </a:cubicBezTo>
                  <a:lnTo>
                    <a:pt x="5427" y="14775"/>
                  </a:lnTo>
                  <a:lnTo>
                    <a:pt x="5427" y="14775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C6A906D0-4104-45A1-93A3-4B21CAFE1667}"/>
                </a:ext>
              </a:extLst>
            </p:cNvPr>
            <p:cNvSpPr/>
            <p:nvPr/>
          </p:nvSpPr>
          <p:spPr>
            <a:xfrm>
              <a:off x="10648276" y="3297699"/>
              <a:ext cx="46460" cy="43394"/>
            </a:xfrm>
            <a:custGeom>
              <a:avLst/>
              <a:gdLst>
                <a:gd name="connsiteX0" fmla="*/ 11758 w 46460"/>
                <a:gd name="connsiteY0" fmla="*/ 42002 h 43393"/>
                <a:gd name="connsiteX1" fmla="*/ 2149 w 46460"/>
                <a:gd name="connsiteY1" fmla="*/ 40612 h 43393"/>
                <a:gd name="connsiteX2" fmla="*/ 2149 w 46460"/>
                <a:gd name="connsiteY2" fmla="*/ 40612 h 43393"/>
                <a:gd name="connsiteX3" fmla="*/ 1848 w 46460"/>
                <a:gd name="connsiteY3" fmla="*/ 31003 h 43393"/>
                <a:gd name="connsiteX4" fmla="*/ 34723 w 46460"/>
                <a:gd name="connsiteY4" fmla="*/ 1391 h 43393"/>
                <a:gd name="connsiteX5" fmla="*/ 44271 w 46460"/>
                <a:gd name="connsiteY5" fmla="*/ 2781 h 43393"/>
                <a:gd name="connsiteX6" fmla="*/ 44271 w 46460"/>
                <a:gd name="connsiteY6" fmla="*/ 2781 h 43393"/>
                <a:gd name="connsiteX7" fmla="*/ 44695 w 46460"/>
                <a:gd name="connsiteY7" fmla="*/ 12450 h 43393"/>
                <a:gd name="connsiteX8" fmla="*/ 11758 w 46460"/>
                <a:gd name="connsiteY8" fmla="*/ 42002 h 43393"/>
                <a:gd name="connsiteX9" fmla="*/ 11758 w 46460"/>
                <a:gd name="connsiteY9" fmla="*/ 42002 h 43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460" h="43393">
                  <a:moveTo>
                    <a:pt x="11758" y="42002"/>
                  </a:moveTo>
                  <a:cubicBezTo>
                    <a:pt x="9220" y="44299"/>
                    <a:pt x="4930" y="43694"/>
                    <a:pt x="2149" y="40612"/>
                  </a:cubicBezTo>
                  <a:lnTo>
                    <a:pt x="2149" y="40612"/>
                  </a:lnTo>
                  <a:cubicBezTo>
                    <a:pt x="-570" y="37530"/>
                    <a:pt x="-751" y="33239"/>
                    <a:pt x="1848" y="31003"/>
                  </a:cubicBezTo>
                  <a:lnTo>
                    <a:pt x="34723" y="1391"/>
                  </a:lnTo>
                  <a:cubicBezTo>
                    <a:pt x="37261" y="-906"/>
                    <a:pt x="41552" y="-301"/>
                    <a:pt x="44271" y="2781"/>
                  </a:cubicBezTo>
                  <a:lnTo>
                    <a:pt x="44271" y="2781"/>
                  </a:lnTo>
                  <a:cubicBezTo>
                    <a:pt x="47052" y="5863"/>
                    <a:pt x="47173" y="10154"/>
                    <a:pt x="44695" y="12450"/>
                  </a:cubicBezTo>
                  <a:lnTo>
                    <a:pt x="11758" y="42002"/>
                  </a:lnTo>
                  <a:lnTo>
                    <a:pt x="11758" y="42002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F766436E-8BF3-7316-6706-43CB3806C194}"/>
                </a:ext>
              </a:extLst>
            </p:cNvPr>
            <p:cNvSpPr/>
            <p:nvPr/>
          </p:nvSpPr>
          <p:spPr>
            <a:xfrm>
              <a:off x="10340213" y="3299937"/>
              <a:ext cx="315462" cy="440317"/>
            </a:xfrm>
            <a:custGeom>
              <a:avLst/>
              <a:gdLst>
                <a:gd name="connsiteX0" fmla="*/ 207831 w 315462"/>
                <a:gd name="connsiteY0" fmla="*/ 376682 h 440317"/>
                <a:gd name="connsiteX1" fmla="*/ 202210 w 315462"/>
                <a:gd name="connsiteY1" fmla="*/ 388285 h 440317"/>
                <a:gd name="connsiteX2" fmla="*/ 195683 w 315462"/>
                <a:gd name="connsiteY2" fmla="*/ 390460 h 440317"/>
                <a:gd name="connsiteX3" fmla="*/ 119839 w 315462"/>
                <a:gd name="connsiteY3" fmla="*/ 390460 h 440317"/>
                <a:gd name="connsiteX4" fmla="*/ 113313 w 315462"/>
                <a:gd name="connsiteY4" fmla="*/ 388285 h 440317"/>
                <a:gd name="connsiteX5" fmla="*/ 107692 w 315462"/>
                <a:gd name="connsiteY5" fmla="*/ 376682 h 440317"/>
                <a:gd name="connsiteX6" fmla="*/ 107692 w 315462"/>
                <a:gd name="connsiteY6" fmla="*/ 334016 h 440317"/>
                <a:gd name="connsiteX7" fmla="*/ 207891 w 315462"/>
                <a:gd name="connsiteY7" fmla="*/ 334016 h 440317"/>
                <a:gd name="connsiteX8" fmla="*/ 207891 w 315462"/>
                <a:gd name="connsiteY8" fmla="*/ 376682 h 440317"/>
                <a:gd name="connsiteX9" fmla="*/ 207831 w 315462"/>
                <a:gd name="connsiteY9" fmla="*/ 376682 h 440317"/>
                <a:gd name="connsiteX10" fmla="*/ 98990 w 315462"/>
                <a:gd name="connsiteY10" fmla="*/ 78866 h 440317"/>
                <a:gd name="connsiteX11" fmla="*/ 59345 w 315462"/>
                <a:gd name="connsiteY11" fmla="*/ 157731 h 440317"/>
                <a:gd name="connsiteX12" fmla="*/ 94518 w 315462"/>
                <a:gd name="connsiteY12" fmla="*/ 233092 h 440317"/>
                <a:gd name="connsiteX13" fmla="*/ 95726 w 315462"/>
                <a:gd name="connsiteY13" fmla="*/ 242761 h 440317"/>
                <a:gd name="connsiteX14" fmla="*/ 95605 w 315462"/>
                <a:gd name="connsiteY14" fmla="*/ 242882 h 440317"/>
                <a:gd name="connsiteX15" fmla="*/ 84788 w 315462"/>
                <a:gd name="connsiteY15" fmla="*/ 244332 h 440317"/>
                <a:gd name="connsiteX16" fmla="*/ 44479 w 315462"/>
                <a:gd name="connsiteY16" fmla="*/ 157731 h 440317"/>
                <a:gd name="connsiteX17" fmla="*/ 89925 w 315462"/>
                <a:gd name="connsiteY17" fmla="*/ 67081 h 440317"/>
                <a:gd name="connsiteX18" fmla="*/ 100380 w 315462"/>
                <a:gd name="connsiteY18" fmla="*/ 68773 h 440317"/>
                <a:gd name="connsiteX19" fmla="*/ 100440 w 315462"/>
                <a:gd name="connsiteY19" fmla="*/ 68894 h 440317"/>
                <a:gd name="connsiteX20" fmla="*/ 98990 w 315462"/>
                <a:gd name="connsiteY20" fmla="*/ 78866 h 440317"/>
                <a:gd name="connsiteX21" fmla="*/ 98990 w 315462"/>
                <a:gd name="connsiteY21" fmla="*/ 78866 h 440317"/>
                <a:gd name="connsiteX22" fmla="*/ 315462 w 315462"/>
                <a:gd name="connsiteY22" fmla="*/ 157731 h 440317"/>
                <a:gd name="connsiteX23" fmla="*/ 157731 w 315462"/>
                <a:gd name="connsiteY23" fmla="*/ 0 h 440317"/>
                <a:gd name="connsiteX24" fmla="*/ 0 w 315462"/>
                <a:gd name="connsiteY24" fmla="*/ 157731 h 440317"/>
                <a:gd name="connsiteX25" fmla="*/ 92765 w 315462"/>
                <a:gd name="connsiteY25" fmla="*/ 301442 h 440317"/>
                <a:gd name="connsiteX26" fmla="*/ 92765 w 315462"/>
                <a:gd name="connsiteY26" fmla="*/ 334016 h 440317"/>
                <a:gd name="connsiteX27" fmla="*/ 92765 w 315462"/>
                <a:gd name="connsiteY27" fmla="*/ 376682 h 440317"/>
                <a:gd name="connsiteX28" fmla="*/ 115367 w 315462"/>
                <a:gd name="connsiteY28" fmla="*/ 404844 h 440317"/>
                <a:gd name="connsiteX29" fmla="*/ 119296 w 315462"/>
                <a:gd name="connsiteY29" fmla="*/ 416145 h 440317"/>
                <a:gd name="connsiteX30" fmla="*/ 147034 w 315462"/>
                <a:gd name="connsiteY30" fmla="*/ 440318 h 440317"/>
                <a:gd name="connsiteX31" fmla="*/ 168367 w 315462"/>
                <a:gd name="connsiteY31" fmla="*/ 440318 h 440317"/>
                <a:gd name="connsiteX32" fmla="*/ 196167 w 315462"/>
                <a:gd name="connsiteY32" fmla="*/ 416145 h 440317"/>
                <a:gd name="connsiteX33" fmla="*/ 200095 w 315462"/>
                <a:gd name="connsiteY33" fmla="*/ 404844 h 440317"/>
                <a:gd name="connsiteX34" fmla="*/ 222697 w 315462"/>
                <a:gd name="connsiteY34" fmla="*/ 376682 h 440317"/>
                <a:gd name="connsiteX35" fmla="*/ 222697 w 315462"/>
                <a:gd name="connsiteY35" fmla="*/ 318968 h 440317"/>
                <a:gd name="connsiteX36" fmla="*/ 222697 w 315462"/>
                <a:gd name="connsiteY36" fmla="*/ 301442 h 440317"/>
                <a:gd name="connsiteX37" fmla="*/ 315462 w 315462"/>
                <a:gd name="connsiteY37" fmla="*/ 157731 h 440317"/>
                <a:gd name="connsiteX38" fmla="*/ 315462 w 315462"/>
                <a:gd name="connsiteY38" fmla="*/ 157731 h 440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15462" h="440317">
                  <a:moveTo>
                    <a:pt x="207831" y="376682"/>
                  </a:moveTo>
                  <a:cubicBezTo>
                    <a:pt x="207831" y="381516"/>
                    <a:pt x="205595" y="385867"/>
                    <a:pt x="202210" y="388285"/>
                  </a:cubicBezTo>
                  <a:cubicBezTo>
                    <a:pt x="200337" y="389614"/>
                    <a:pt x="198101" y="390460"/>
                    <a:pt x="195683" y="390460"/>
                  </a:cubicBezTo>
                  <a:lnTo>
                    <a:pt x="119839" y="390460"/>
                  </a:lnTo>
                  <a:cubicBezTo>
                    <a:pt x="117482" y="390460"/>
                    <a:pt x="115186" y="389675"/>
                    <a:pt x="113313" y="388285"/>
                  </a:cubicBezTo>
                  <a:cubicBezTo>
                    <a:pt x="109928" y="385867"/>
                    <a:pt x="107692" y="381516"/>
                    <a:pt x="107692" y="376682"/>
                  </a:cubicBezTo>
                  <a:lnTo>
                    <a:pt x="107692" y="334016"/>
                  </a:lnTo>
                  <a:lnTo>
                    <a:pt x="207891" y="334016"/>
                  </a:lnTo>
                  <a:lnTo>
                    <a:pt x="207891" y="376682"/>
                  </a:lnTo>
                  <a:lnTo>
                    <a:pt x="207831" y="376682"/>
                  </a:lnTo>
                  <a:close/>
                  <a:moveTo>
                    <a:pt x="98990" y="78866"/>
                  </a:moveTo>
                  <a:cubicBezTo>
                    <a:pt x="74938" y="96814"/>
                    <a:pt x="59345" y="125460"/>
                    <a:pt x="59345" y="157731"/>
                  </a:cubicBezTo>
                  <a:cubicBezTo>
                    <a:pt x="59345" y="187948"/>
                    <a:pt x="73064" y="215022"/>
                    <a:pt x="94518" y="233092"/>
                  </a:cubicBezTo>
                  <a:cubicBezTo>
                    <a:pt x="97358" y="235449"/>
                    <a:pt x="97841" y="239679"/>
                    <a:pt x="95726" y="242761"/>
                  </a:cubicBezTo>
                  <a:lnTo>
                    <a:pt x="95605" y="242882"/>
                  </a:lnTo>
                  <a:cubicBezTo>
                    <a:pt x="93128" y="246447"/>
                    <a:pt x="88112" y="247112"/>
                    <a:pt x="84788" y="244332"/>
                  </a:cubicBezTo>
                  <a:cubicBezTo>
                    <a:pt x="60131" y="223543"/>
                    <a:pt x="44479" y="192480"/>
                    <a:pt x="44479" y="157731"/>
                  </a:cubicBezTo>
                  <a:cubicBezTo>
                    <a:pt x="44479" y="120686"/>
                    <a:pt x="62367" y="87749"/>
                    <a:pt x="89925" y="67081"/>
                  </a:cubicBezTo>
                  <a:cubicBezTo>
                    <a:pt x="93248" y="64603"/>
                    <a:pt x="98023" y="65329"/>
                    <a:pt x="100380" y="68773"/>
                  </a:cubicBezTo>
                  <a:lnTo>
                    <a:pt x="100440" y="68894"/>
                  </a:lnTo>
                  <a:cubicBezTo>
                    <a:pt x="102797" y="72097"/>
                    <a:pt x="102133" y="76569"/>
                    <a:pt x="98990" y="78866"/>
                  </a:cubicBezTo>
                  <a:lnTo>
                    <a:pt x="98990" y="78866"/>
                  </a:lnTo>
                  <a:close/>
                  <a:moveTo>
                    <a:pt x="315462" y="157731"/>
                  </a:moveTo>
                  <a:cubicBezTo>
                    <a:pt x="315462" y="70647"/>
                    <a:pt x="244876" y="0"/>
                    <a:pt x="157731" y="0"/>
                  </a:cubicBezTo>
                  <a:cubicBezTo>
                    <a:pt x="70646" y="0"/>
                    <a:pt x="0" y="70586"/>
                    <a:pt x="0" y="157731"/>
                  </a:cubicBezTo>
                  <a:cubicBezTo>
                    <a:pt x="60" y="221670"/>
                    <a:pt x="38073" y="276725"/>
                    <a:pt x="92765" y="301442"/>
                  </a:cubicBezTo>
                  <a:lnTo>
                    <a:pt x="92765" y="334016"/>
                  </a:lnTo>
                  <a:lnTo>
                    <a:pt x="92765" y="376682"/>
                  </a:lnTo>
                  <a:cubicBezTo>
                    <a:pt x="92765" y="390883"/>
                    <a:pt x="102495" y="402728"/>
                    <a:pt x="115367" y="404844"/>
                  </a:cubicBezTo>
                  <a:cubicBezTo>
                    <a:pt x="116334" y="408711"/>
                    <a:pt x="117603" y="412519"/>
                    <a:pt x="119296" y="416145"/>
                  </a:cubicBezTo>
                  <a:cubicBezTo>
                    <a:pt x="126185" y="431434"/>
                    <a:pt x="137728" y="440318"/>
                    <a:pt x="147034" y="440318"/>
                  </a:cubicBezTo>
                  <a:lnTo>
                    <a:pt x="168367" y="440318"/>
                  </a:lnTo>
                  <a:cubicBezTo>
                    <a:pt x="177674" y="440318"/>
                    <a:pt x="189277" y="431434"/>
                    <a:pt x="196167" y="416145"/>
                  </a:cubicBezTo>
                  <a:cubicBezTo>
                    <a:pt x="197798" y="412519"/>
                    <a:pt x="199188" y="408711"/>
                    <a:pt x="200095" y="404844"/>
                  </a:cubicBezTo>
                  <a:cubicBezTo>
                    <a:pt x="212907" y="402668"/>
                    <a:pt x="222697" y="390883"/>
                    <a:pt x="222697" y="376682"/>
                  </a:cubicBezTo>
                  <a:lnTo>
                    <a:pt x="222697" y="318968"/>
                  </a:lnTo>
                  <a:lnTo>
                    <a:pt x="222697" y="301442"/>
                  </a:lnTo>
                  <a:cubicBezTo>
                    <a:pt x="277390" y="276725"/>
                    <a:pt x="315462" y="221670"/>
                    <a:pt x="315462" y="157731"/>
                  </a:cubicBezTo>
                  <a:lnTo>
                    <a:pt x="315462" y="157731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30B2AA8C-B3B5-21C7-5EAF-AF7D7908CA78}"/>
              </a:ext>
            </a:extLst>
          </p:cNvPr>
          <p:cNvSpPr txBox="1"/>
          <p:nvPr/>
        </p:nvSpPr>
        <p:spPr>
          <a:xfrm>
            <a:off x="4590212" y="1668676"/>
            <a:ext cx="2957443" cy="7444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289065C-9201-B894-96C0-90CBC4AC74BD}"/>
              </a:ext>
            </a:extLst>
          </p:cNvPr>
          <p:cNvSpPr txBox="1"/>
          <p:nvPr/>
        </p:nvSpPr>
        <p:spPr>
          <a:xfrm>
            <a:off x="396937" y="2381789"/>
            <a:ext cx="2957443" cy="7444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7220233-1062-0AA6-6BAF-7004DD73A028}"/>
              </a:ext>
            </a:extLst>
          </p:cNvPr>
          <p:cNvSpPr txBox="1"/>
          <p:nvPr/>
        </p:nvSpPr>
        <p:spPr>
          <a:xfrm>
            <a:off x="4754774" y="2822201"/>
            <a:ext cx="2957443" cy="7444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2C0038CF-4C58-FDB2-C62B-0E4EB201B75A}"/>
              </a:ext>
            </a:extLst>
          </p:cNvPr>
          <p:cNvSpPr txBox="1"/>
          <p:nvPr/>
        </p:nvSpPr>
        <p:spPr>
          <a:xfrm>
            <a:off x="-299" y="3522364"/>
            <a:ext cx="2957443" cy="7444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D1CDE3EA-6B77-8642-9944-C8017D60682A}"/>
              </a:ext>
            </a:extLst>
          </p:cNvPr>
          <p:cNvSpPr txBox="1"/>
          <p:nvPr/>
        </p:nvSpPr>
        <p:spPr>
          <a:xfrm>
            <a:off x="5499900" y="4085902"/>
            <a:ext cx="2957443" cy="7444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482790F-851D-77D8-BF3F-F58F32343F23}"/>
              </a:ext>
            </a:extLst>
          </p:cNvPr>
          <p:cNvGrpSpPr/>
          <p:nvPr/>
        </p:nvGrpSpPr>
        <p:grpSpPr>
          <a:xfrm rot="17548963">
            <a:off x="8637775" y="1710144"/>
            <a:ext cx="3410731" cy="3454414"/>
            <a:chOff x="8617593" y="1723634"/>
            <a:chExt cx="3410731" cy="3454414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E75E3A51-2969-FD0A-A46F-1594123DD4F8}"/>
                </a:ext>
              </a:extLst>
            </p:cNvPr>
            <p:cNvGrpSpPr/>
            <p:nvPr/>
          </p:nvGrpSpPr>
          <p:grpSpPr>
            <a:xfrm>
              <a:off x="8617593" y="1723634"/>
              <a:ext cx="3410731" cy="3454414"/>
              <a:chOff x="8617593" y="1723634"/>
              <a:chExt cx="3410731" cy="3454414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9DF3722E-EC87-6B6E-62A7-6BB95CFA7CD2}"/>
                  </a:ext>
                </a:extLst>
              </p:cNvPr>
              <p:cNvGrpSpPr/>
              <p:nvPr userDrawn="1"/>
            </p:nvGrpSpPr>
            <p:grpSpPr>
              <a:xfrm>
                <a:off x="8617593" y="1723634"/>
                <a:ext cx="3410731" cy="3454414"/>
                <a:chOff x="4325112" y="2139696"/>
                <a:chExt cx="2962656" cy="3000600"/>
              </a:xfrm>
            </p:grpSpPr>
            <p:sp>
              <p:nvSpPr>
                <p:cNvPr id="83" name="Oval 82">
                  <a:extLst>
                    <a:ext uri="{FF2B5EF4-FFF2-40B4-BE49-F238E27FC236}">
                      <a16:creationId xmlns:a16="http://schemas.microsoft.com/office/drawing/2014/main" id="{43320EAE-9F22-0937-97D5-8BC5DF0821A4}"/>
                    </a:ext>
                  </a:extLst>
                </p:cNvPr>
                <p:cNvSpPr/>
                <p:nvPr userDrawn="1"/>
              </p:nvSpPr>
              <p:spPr>
                <a:xfrm>
                  <a:off x="4325112" y="2139696"/>
                  <a:ext cx="2962656" cy="2962656"/>
                </a:xfrm>
                <a:prstGeom prst="ellipse">
                  <a:avLst/>
                </a:prstGeom>
                <a:solidFill>
                  <a:srgbClr val="00A5CF">
                    <a:alpha val="20000"/>
                  </a:srgbClr>
                </a:solidFill>
                <a:ln w="19050">
                  <a:noFill/>
                  <a:prstDash val="sysDash"/>
                </a:ln>
                <a:effectLst>
                  <a:outerShdw blurRad="63500" sx="101000" sy="101000" algn="ctr" rotWithShape="0">
                    <a:prstClr val="black">
                      <a:alpha val="42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84" name="Straight Connector 83">
                  <a:extLst>
                    <a:ext uri="{FF2B5EF4-FFF2-40B4-BE49-F238E27FC236}">
                      <a16:creationId xmlns:a16="http://schemas.microsoft.com/office/drawing/2014/main" id="{A859F6B2-A3C0-73B2-4071-7BDD7F3A501D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rot="4051037" flipV="1">
                  <a:off x="4315185" y="3639763"/>
                  <a:ext cx="2991871" cy="9196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Straight Connector 84">
                  <a:extLst>
                    <a:ext uri="{FF2B5EF4-FFF2-40B4-BE49-F238E27FC236}">
                      <a16:creationId xmlns:a16="http://schemas.microsoft.com/office/drawing/2014/main" id="{333FF6DD-4F5F-C082-E868-1251B58BAAC7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flipH="1">
                  <a:off x="4999253" y="2398015"/>
                  <a:ext cx="1614373" cy="2446018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Straight Connector 85">
                  <a:extLst>
                    <a:ext uri="{FF2B5EF4-FFF2-40B4-BE49-F238E27FC236}">
                      <a16:creationId xmlns:a16="http://schemas.microsoft.com/office/drawing/2014/main" id="{B2E6CC2D-347A-CE4D-BA61-3B36E5FC77DC}"/>
                    </a:ext>
                  </a:extLst>
                </p:cNvPr>
                <p:cNvCxnSpPr>
                  <a:cxnSpLocks/>
                  <a:stCxn id="83" idx="2"/>
                  <a:endCxn id="83" idx="6"/>
                </p:cNvCxnSpPr>
                <p:nvPr userDrawn="1"/>
              </p:nvCxnSpPr>
              <p:spPr>
                <a:xfrm>
                  <a:off x="4325112" y="3621024"/>
                  <a:ext cx="2962656" cy="0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4E94DD86-ECC0-810B-9D17-7C40E2C26401}"/>
                  </a:ext>
                </a:extLst>
              </p:cNvPr>
              <p:cNvGrpSpPr/>
              <p:nvPr/>
            </p:nvGrpSpPr>
            <p:grpSpPr>
              <a:xfrm>
                <a:off x="9070567" y="1950363"/>
                <a:ext cx="2607404" cy="2880593"/>
                <a:chOff x="9070567" y="1950363"/>
                <a:chExt cx="2607404" cy="2880593"/>
              </a:xfrm>
            </p:grpSpPr>
            <p:pic>
              <p:nvPicPr>
                <p:cNvPr id="29" name="Picture 28">
                  <a:hlinkClick r:id="rId3" action="ppaction://hlinksldjump"/>
                  <a:extLst>
                    <a:ext uri="{FF2B5EF4-FFF2-40B4-BE49-F238E27FC236}">
                      <a16:creationId xmlns:a16="http://schemas.microsoft.com/office/drawing/2014/main" id="{51A3BBF3-CC30-A3FC-9304-0BA96C92BB2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070567" y="3778483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30" name="Picture 29">
                  <a:hlinkClick r:id="rId5" action="ppaction://hlinksldjump"/>
                  <a:extLst>
                    <a:ext uri="{FF2B5EF4-FFF2-40B4-BE49-F238E27FC236}">
                      <a16:creationId xmlns:a16="http://schemas.microsoft.com/office/drawing/2014/main" id="{C84E2DF3-7015-2AA4-4685-EE06C93E7D9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094285" y="3880032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31" name="Picture 30">
                  <a:hlinkClick r:id="rId7" action="ppaction://hlinksldjump"/>
                  <a:extLst>
                    <a:ext uri="{FF2B5EF4-FFF2-40B4-BE49-F238E27FC236}">
                      <a16:creationId xmlns:a16="http://schemas.microsoft.com/office/drawing/2014/main" id="{3CE88163-6709-79A7-C0E7-71D63819048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097294" y="4402385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32" name="Picture 31">
                  <a:hlinkClick r:id="rId9" action="ppaction://hlinksldjump"/>
                  <a:extLst>
                    <a:ext uri="{FF2B5EF4-FFF2-40B4-BE49-F238E27FC236}">
                      <a16:creationId xmlns:a16="http://schemas.microsoft.com/office/drawing/2014/main" id="{DACC6782-F96D-1D50-1B67-AD2E82DB1F4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2733" y="2593008"/>
                  <a:ext cx="495238" cy="485714"/>
                </a:xfrm>
                <a:prstGeom prst="rect">
                  <a:avLst/>
                </a:prstGeom>
              </p:spPr>
            </p:pic>
            <p:pic>
              <p:nvPicPr>
                <p:cNvPr id="33" name="Picture 32">
                  <a:extLst>
                    <a:ext uri="{FF2B5EF4-FFF2-40B4-BE49-F238E27FC236}">
                      <a16:creationId xmlns:a16="http://schemas.microsoft.com/office/drawing/2014/main" id="{E5FFB052-2B0C-04F8-F507-C5601D443E1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101336" y="1950363"/>
                  <a:ext cx="428571" cy="428571"/>
                </a:xfrm>
                <a:prstGeom prst="rect">
                  <a:avLst/>
                </a:prstGeom>
              </p:spPr>
            </p:pic>
          </p:grpSp>
        </p:grpSp>
        <p:pic>
          <p:nvPicPr>
            <p:cNvPr id="26" name="Picture 25">
              <a:hlinkClick r:id="rId12" action="ppaction://hlinksldjump"/>
              <a:extLst>
                <a:ext uri="{FF2B5EF4-FFF2-40B4-BE49-F238E27FC236}">
                  <a16:creationId xmlns:a16="http://schemas.microsoft.com/office/drawing/2014/main" id="{1EB1DDC3-ECCC-A4D1-5EE2-D53C93056179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18333" y="2474314"/>
              <a:ext cx="428571" cy="428571"/>
            </a:xfrm>
            <a:prstGeom prst="rect">
              <a:avLst/>
            </a:prstGeom>
          </p:spPr>
        </p:pic>
      </p:grp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666CEEDD-3187-6D22-B5B6-990B1D56B0AC}"/>
              </a:ext>
            </a:extLst>
          </p:cNvPr>
          <p:cNvSpPr/>
          <p:nvPr/>
        </p:nvSpPr>
        <p:spPr>
          <a:xfrm rot="6772219">
            <a:off x="8444780" y="1830630"/>
            <a:ext cx="1994999" cy="2090089"/>
          </a:xfrm>
          <a:custGeom>
            <a:avLst/>
            <a:gdLst>
              <a:gd name="connsiteX0" fmla="*/ 0 w 2061914"/>
              <a:gd name="connsiteY0" fmla="*/ 1802132 h 2160193"/>
              <a:gd name="connsiteX1" fmla="*/ 1213656 w 2061914"/>
              <a:gd name="connsiteY1" fmla="*/ 0 h 2160193"/>
              <a:gd name="connsiteX2" fmla="*/ 2061914 w 2061914"/>
              <a:gd name="connsiteY2" fmla="*/ 2011012 h 2160193"/>
              <a:gd name="connsiteX3" fmla="*/ 1943390 w 2061914"/>
              <a:gd name="connsiteY3" fmla="*/ 2054392 h 2160193"/>
              <a:gd name="connsiteX4" fmla="*/ 1243585 w 2061914"/>
              <a:gd name="connsiteY4" fmla="*/ 2160193 h 2160193"/>
              <a:gd name="connsiteX5" fmla="*/ 121854 w 2061914"/>
              <a:gd name="connsiteY5" fmla="*/ 1876160 h 2160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1914" h="2160193">
                <a:moveTo>
                  <a:pt x="0" y="1802132"/>
                </a:moveTo>
                <a:lnTo>
                  <a:pt x="1213656" y="0"/>
                </a:lnTo>
                <a:lnTo>
                  <a:pt x="2061914" y="2011012"/>
                </a:lnTo>
                <a:lnTo>
                  <a:pt x="1943390" y="2054392"/>
                </a:lnTo>
                <a:cubicBezTo>
                  <a:pt x="1722322" y="2123152"/>
                  <a:pt x="1487279" y="2160193"/>
                  <a:pt x="1243585" y="2160193"/>
                </a:cubicBezTo>
                <a:cubicBezTo>
                  <a:pt x="837428" y="2160193"/>
                  <a:pt x="455303" y="2057301"/>
                  <a:pt x="121854" y="1876160"/>
                </a:cubicBezTo>
                <a:close/>
              </a:path>
            </a:pathLst>
          </a:custGeom>
          <a:solidFill>
            <a:schemeClr val="accent4"/>
          </a:solidFill>
          <a:ln w="19050">
            <a:noFill/>
            <a:prstDash val="sysDash"/>
          </a:ln>
          <a:effectLst>
            <a:outerShdw blurRad="63500" sx="101000" sy="1010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70C7A49D-5356-B964-EFB1-0657DD25C4F2}"/>
              </a:ext>
            </a:extLst>
          </p:cNvPr>
          <p:cNvSpPr/>
          <p:nvPr/>
        </p:nvSpPr>
        <p:spPr>
          <a:xfrm>
            <a:off x="8627662" y="2015842"/>
            <a:ext cx="1692323" cy="1423746"/>
          </a:xfrm>
          <a:custGeom>
            <a:avLst/>
            <a:gdLst>
              <a:gd name="connsiteX0" fmla="*/ 767729 w 1692323"/>
              <a:gd name="connsiteY0" fmla="*/ 0 h 1423746"/>
              <a:gd name="connsiteX1" fmla="*/ 1692323 w 1692323"/>
              <a:gd name="connsiteY1" fmla="*/ 1423746 h 1423746"/>
              <a:gd name="connsiteX2" fmla="*/ 0 w 1692323"/>
              <a:gd name="connsiteY2" fmla="*/ 1423746 h 1423746"/>
              <a:gd name="connsiteX3" fmla="*/ 0 w 1692323"/>
              <a:gd name="connsiteY3" fmla="*/ 1423745 h 1423746"/>
              <a:gd name="connsiteX4" fmla="*/ 751880 w 1692323"/>
              <a:gd name="connsiteY4" fmla="*/ 9629 h 1423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2323" h="1423746">
                <a:moveTo>
                  <a:pt x="767729" y="0"/>
                </a:moveTo>
                <a:lnTo>
                  <a:pt x="1692323" y="1423746"/>
                </a:lnTo>
                <a:lnTo>
                  <a:pt x="0" y="1423746"/>
                </a:lnTo>
                <a:lnTo>
                  <a:pt x="0" y="1423745"/>
                </a:lnTo>
                <a:cubicBezTo>
                  <a:pt x="0" y="835090"/>
                  <a:pt x="298250" y="316095"/>
                  <a:pt x="751880" y="9629"/>
                </a:cubicBezTo>
                <a:close/>
              </a:path>
            </a:pathLst>
          </a:custGeom>
          <a:solidFill>
            <a:srgbClr val="0000FF"/>
          </a:solidFill>
          <a:ln w="19050">
            <a:noFill/>
            <a:prstDash val="sysDash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FAF8F054-5758-95FB-F0D3-3A7C9EFAC7A3}"/>
              </a:ext>
            </a:extLst>
          </p:cNvPr>
          <p:cNvSpPr/>
          <p:nvPr/>
        </p:nvSpPr>
        <p:spPr>
          <a:xfrm>
            <a:off x="9570282" y="2676322"/>
            <a:ext cx="1505352" cy="150535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0" name="Picture 89">
            <a:extLst>
              <a:ext uri="{FF2B5EF4-FFF2-40B4-BE49-F238E27FC236}">
                <a16:creationId xmlns:a16="http://schemas.microsoft.com/office/drawing/2014/main" id="{DC5D79A6-5042-53C2-8D47-95480DE0AE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445898">
            <a:off x="8954442" y="2676713"/>
            <a:ext cx="428571" cy="428571"/>
          </a:xfrm>
          <a:prstGeom prst="rect">
            <a:avLst/>
          </a:prstGeom>
        </p:spPr>
      </p:pic>
      <p:sp>
        <p:nvSpPr>
          <p:cNvPr id="91" name="TextBox 90">
            <a:extLst>
              <a:ext uri="{FF2B5EF4-FFF2-40B4-BE49-F238E27FC236}">
                <a16:creationId xmlns:a16="http://schemas.microsoft.com/office/drawing/2014/main" id="{8F67210C-36E8-68B8-4D74-A362A13F60D5}"/>
              </a:ext>
            </a:extLst>
          </p:cNvPr>
          <p:cNvSpPr txBox="1"/>
          <p:nvPr/>
        </p:nvSpPr>
        <p:spPr>
          <a:xfrm rot="17083117">
            <a:off x="7822880" y="2895630"/>
            <a:ext cx="1658421" cy="369332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منابـــــع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95" name="Picture 94">
            <a:hlinkClick r:id="rId14" action="ppaction://hlinksldjump"/>
            <a:extLst>
              <a:ext uri="{FF2B5EF4-FFF2-40B4-BE49-F238E27FC236}">
                <a16:creationId xmlns:a16="http://schemas.microsoft.com/office/drawing/2014/main" id="{85E51E66-6E26-7F16-0C8D-EE9AE24B5B04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071" y="3008280"/>
            <a:ext cx="462767" cy="462767"/>
          </a:xfrm>
          <a:prstGeom prst="rect">
            <a:avLst/>
          </a:prstGeom>
        </p:spPr>
      </p:pic>
      <p:sp>
        <p:nvSpPr>
          <p:cNvPr id="96" name="TextBox 95">
            <a:extLst>
              <a:ext uri="{FF2B5EF4-FFF2-40B4-BE49-F238E27FC236}">
                <a16:creationId xmlns:a16="http://schemas.microsoft.com/office/drawing/2014/main" id="{4ECC39E1-10C4-33A5-969B-D9290A62EEF6}"/>
              </a:ext>
            </a:extLst>
          </p:cNvPr>
          <p:cNvSpPr txBox="1"/>
          <p:nvPr/>
        </p:nvSpPr>
        <p:spPr>
          <a:xfrm>
            <a:off x="9784933" y="3473401"/>
            <a:ext cx="1081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cs typeface="B Yekan" panose="00000400000000000000" pitchFamily="2" charset="-78"/>
              </a:rPr>
              <a:t>فهرست</a:t>
            </a:r>
            <a:endParaRPr lang="en-US" dirty="0">
              <a:cs typeface="B Yekan" panose="00000400000000000000" pitchFamily="2" charset="-78"/>
            </a:endParaRPr>
          </a:p>
        </p:txBody>
      </p:sp>
      <p:pic>
        <p:nvPicPr>
          <p:cNvPr id="97" name="Picture 96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EC0E7276-A010-3B3C-2476-8C561C37B7BE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764353" y="6445674"/>
            <a:ext cx="186619" cy="186619"/>
          </a:xfrm>
          <a:prstGeom prst="rect">
            <a:avLst/>
          </a:prstGeom>
        </p:spPr>
      </p:pic>
      <p:pic>
        <p:nvPicPr>
          <p:cNvPr id="98" name="Picture 97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8F78192C-4A9C-82ED-4E1C-CFA40AF7DEDD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159298" y="6444019"/>
            <a:ext cx="186619" cy="186619"/>
          </a:xfrm>
          <a:prstGeom prst="rect">
            <a:avLst/>
          </a:prstGeom>
        </p:spPr>
      </p:pic>
      <p:pic>
        <p:nvPicPr>
          <p:cNvPr id="99" name="Picture 98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DD593D2-06F2-42EE-40EE-84F4457726E4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7617" y="6444019"/>
            <a:ext cx="186619" cy="186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5811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/>
      <p:bldP spid="79" grpId="0"/>
      <p:bldP spid="80" grpId="0"/>
      <p:bldP spid="81" grpId="0"/>
      <p:bldP spid="8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88B2D7D2-7589-1FA6-9C17-6D8BACE190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1714" y="3214714"/>
            <a:ext cx="428571" cy="428571"/>
          </a:xfrm>
          <a:prstGeom prst="rect">
            <a:avLst/>
          </a:prstGeom>
        </p:spPr>
      </p:pic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A93F3D13-48E0-6B35-3819-998679815805}"/>
              </a:ext>
            </a:extLst>
          </p:cNvPr>
          <p:cNvSpPr/>
          <p:nvPr/>
        </p:nvSpPr>
        <p:spPr>
          <a:xfrm>
            <a:off x="3002843" y="213434"/>
            <a:ext cx="4536093" cy="453239"/>
          </a:xfrm>
          <a:prstGeom prst="roundRect">
            <a:avLst>
              <a:gd name="adj" fmla="val 25344"/>
            </a:avLst>
          </a:prstGeom>
          <a:solidFill>
            <a:schemeClr val="bg1"/>
          </a:solidFill>
          <a:ln w="19050"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D71E96E-2091-84ED-7332-EBA6FC0E3F95}"/>
              </a:ext>
            </a:extLst>
          </p:cNvPr>
          <p:cNvSpPr txBox="1"/>
          <p:nvPr/>
        </p:nvSpPr>
        <p:spPr>
          <a:xfrm>
            <a:off x="3163349" y="255387"/>
            <a:ext cx="42150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latin typeface="+mn-lt"/>
                <a:ea typeface="+mn-ea"/>
                <a:cs typeface="B Yekan" panose="00000400000000000000" pitchFamily="2" charset="-78"/>
              </a:rPr>
              <a:t>قالب پاورپوینت حرفه ای همبرگری | منوی چرخان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896787F-E2F9-501C-1EA5-10033F449158}"/>
              </a:ext>
            </a:extLst>
          </p:cNvPr>
          <p:cNvSpPr txBox="1"/>
          <p:nvPr/>
        </p:nvSpPr>
        <p:spPr>
          <a:xfrm>
            <a:off x="10329553" y="153473"/>
            <a:ext cx="186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pc="-150" dirty="0">
                <a:solidFill>
                  <a:srgbClr val="0000FF"/>
                </a:solidFill>
                <a:cs typeface="B Yekan" panose="00000400000000000000" pitchFamily="2" charset="-78"/>
              </a:rPr>
              <a:t>21</a:t>
            </a:r>
            <a:r>
              <a:rPr lang="fa-IR" spc="-150" dirty="0">
                <a:solidFill>
                  <a:schemeClr val="bg1"/>
                </a:solidFill>
                <a:cs typeface="B Yekan" panose="00000400000000000000" pitchFamily="2" charset="-78"/>
              </a:rPr>
              <a:t>    20   19</a:t>
            </a:r>
            <a:endParaRPr lang="en-US" spc="-15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388E159-0A87-9DB2-F14A-BC336295C1D1}"/>
              </a:ext>
            </a:extLst>
          </p:cNvPr>
          <p:cNvSpPr txBox="1"/>
          <p:nvPr/>
        </p:nvSpPr>
        <p:spPr>
          <a:xfrm>
            <a:off x="297488" y="813251"/>
            <a:ext cx="7271635" cy="55133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</a:pP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amet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consectetur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adipiscing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elit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sed do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eiusmod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tempor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incididunt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labore et dolore magna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aliqua</a:t>
            </a:r>
            <a:endParaRPr lang="en-US" b="0" i="0" dirty="0">
              <a:solidFill>
                <a:srgbClr val="21252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50000"/>
              </a:lnSpc>
            </a:pP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amet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consectetur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adipiscing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elit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sed do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eiusmod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tempor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incididunt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labore et dolore magna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aliqua</a:t>
            </a:r>
            <a:endParaRPr lang="en-US" b="0" i="0" dirty="0">
              <a:solidFill>
                <a:srgbClr val="21252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50000"/>
              </a:lnSpc>
            </a:pP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amet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consectetur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adipiscing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elit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sed do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eiusmod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tempor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incididunt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labore et dolore magna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aliqua</a:t>
            </a:r>
            <a:endParaRPr lang="en-US" b="0" i="0" dirty="0">
              <a:solidFill>
                <a:srgbClr val="21252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50000"/>
              </a:lnSpc>
            </a:pP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amet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consectetur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adipiscing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elit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sed do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eiusmod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tempor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incididunt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labore et dolore magna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aliqua</a:t>
            </a:r>
            <a:endParaRPr lang="en-US" b="0" i="0" dirty="0">
              <a:solidFill>
                <a:srgbClr val="21252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F9D9621-CABA-93B2-1180-CC802C2C2575}"/>
              </a:ext>
            </a:extLst>
          </p:cNvPr>
          <p:cNvGrpSpPr/>
          <p:nvPr/>
        </p:nvGrpSpPr>
        <p:grpSpPr>
          <a:xfrm rot="17548963">
            <a:off x="8637775" y="1710144"/>
            <a:ext cx="3410731" cy="3454414"/>
            <a:chOff x="8617593" y="1723634"/>
            <a:chExt cx="3410731" cy="3454414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F5B52C25-8DDF-AC7F-3B8D-9EB3B6242177}"/>
                </a:ext>
              </a:extLst>
            </p:cNvPr>
            <p:cNvGrpSpPr/>
            <p:nvPr/>
          </p:nvGrpSpPr>
          <p:grpSpPr>
            <a:xfrm>
              <a:off x="8617593" y="1723634"/>
              <a:ext cx="3410731" cy="3454414"/>
              <a:chOff x="8617593" y="1723634"/>
              <a:chExt cx="3410731" cy="3454414"/>
            </a:xfrm>
          </p:grpSpPr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D63C9434-2A8F-7D38-2247-CE041F9283FF}"/>
                  </a:ext>
                </a:extLst>
              </p:cNvPr>
              <p:cNvGrpSpPr/>
              <p:nvPr userDrawn="1"/>
            </p:nvGrpSpPr>
            <p:grpSpPr>
              <a:xfrm>
                <a:off x="8617593" y="1723634"/>
                <a:ext cx="3410731" cy="3454414"/>
                <a:chOff x="4325112" y="2139696"/>
                <a:chExt cx="2962656" cy="3000600"/>
              </a:xfrm>
            </p:grpSpPr>
            <p:sp>
              <p:nvSpPr>
                <p:cNvPr id="36" name="Oval 35">
                  <a:extLst>
                    <a:ext uri="{FF2B5EF4-FFF2-40B4-BE49-F238E27FC236}">
                      <a16:creationId xmlns:a16="http://schemas.microsoft.com/office/drawing/2014/main" id="{BBB30F25-E50F-30C4-186A-FD0D7BEB7474}"/>
                    </a:ext>
                  </a:extLst>
                </p:cNvPr>
                <p:cNvSpPr/>
                <p:nvPr userDrawn="1"/>
              </p:nvSpPr>
              <p:spPr>
                <a:xfrm>
                  <a:off x="4325112" y="2139696"/>
                  <a:ext cx="2962656" cy="2962656"/>
                </a:xfrm>
                <a:prstGeom prst="ellipse">
                  <a:avLst/>
                </a:prstGeom>
                <a:solidFill>
                  <a:srgbClr val="00A5CF">
                    <a:alpha val="20000"/>
                  </a:srgbClr>
                </a:solidFill>
                <a:ln w="19050">
                  <a:noFill/>
                  <a:prstDash val="sysDash"/>
                </a:ln>
                <a:effectLst>
                  <a:outerShdw blurRad="63500" sx="101000" sy="101000" algn="ctr" rotWithShape="0">
                    <a:prstClr val="black">
                      <a:alpha val="42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4006001D-442D-4474-B47B-6511E38D668C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rot="4051037" flipV="1">
                  <a:off x="4315185" y="3639763"/>
                  <a:ext cx="2991871" cy="9196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B2CC89DA-319F-9756-E4AB-FBD4D28C5283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flipH="1">
                  <a:off x="4999253" y="2398015"/>
                  <a:ext cx="1614373" cy="2446018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B05BF3EE-E23D-6BB8-F5B0-9E060BDD5062}"/>
                    </a:ext>
                  </a:extLst>
                </p:cNvPr>
                <p:cNvCxnSpPr>
                  <a:cxnSpLocks/>
                  <a:stCxn id="36" idx="2"/>
                  <a:endCxn id="36" idx="6"/>
                </p:cNvCxnSpPr>
                <p:nvPr userDrawn="1"/>
              </p:nvCxnSpPr>
              <p:spPr>
                <a:xfrm>
                  <a:off x="4325112" y="3621024"/>
                  <a:ext cx="2962656" cy="0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7CD34B13-26CB-08F0-88D1-5F1E19BC69C3}"/>
                  </a:ext>
                </a:extLst>
              </p:cNvPr>
              <p:cNvGrpSpPr/>
              <p:nvPr/>
            </p:nvGrpSpPr>
            <p:grpSpPr>
              <a:xfrm>
                <a:off x="9070567" y="1950363"/>
                <a:ext cx="2607404" cy="2880593"/>
                <a:chOff x="9070567" y="1950363"/>
                <a:chExt cx="2607404" cy="2880593"/>
              </a:xfrm>
            </p:grpSpPr>
            <p:pic>
              <p:nvPicPr>
                <p:cNvPr id="28" name="Picture 27">
                  <a:hlinkClick r:id="rId3" action="ppaction://hlinksldjump"/>
                  <a:extLst>
                    <a:ext uri="{FF2B5EF4-FFF2-40B4-BE49-F238E27FC236}">
                      <a16:creationId xmlns:a16="http://schemas.microsoft.com/office/drawing/2014/main" id="{484321D9-7829-3A03-28D4-8B57BC2A7F9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070567" y="3778483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29" name="Picture 28">
                  <a:hlinkClick r:id="rId5" action="ppaction://hlinksldjump"/>
                  <a:extLst>
                    <a:ext uri="{FF2B5EF4-FFF2-40B4-BE49-F238E27FC236}">
                      <a16:creationId xmlns:a16="http://schemas.microsoft.com/office/drawing/2014/main" id="{4702B20B-436A-F24A-AB3F-D21944CA970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094285" y="3880032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30" name="Picture 29">
                  <a:hlinkClick r:id="rId7" action="ppaction://hlinksldjump"/>
                  <a:extLst>
                    <a:ext uri="{FF2B5EF4-FFF2-40B4-BE49-F238E27FC236}">
                      <a16:creationId xmlns:a16="http://schemas.microsoft.com/office/drawing/2014/main" id="{FE5FCBB8-572D-6A4E-CB81-EBBA36DB6CB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097294" y="4402385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31" name="Picture 30">
                  <a:hlinkClick r:id="rId9" action="ppaction://hlinksldjump"/>
                  <a:extLst>
                    <a:ext uri="{FF2B5EF4-FFF2-40B4-BE49-F238E27FC236}">
                      <a16:creationId xmlns:a16="http://schemas.microsoft.com/office/drawing/2014/main" id="{1040B301-8AED-420F-B8A7-15CEF4CECC8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2733" y="2593008"/>
                  <a:ext cx="495238" cy="485714"/>
                </a:xfrm>
                <a:prstGeom prst="rect">
                  <a:avLst/>
                </a:prstGeom>
              </p:spPr>
            </p:pic>
            <p:pic>
              <p:nvPicPr>
                <p:cNvPr id="32" name="Picture 31">
                  <a:extLst>
                    <a:ext uri="{FF2B5EF4-FFF2-40B4-BE49-F238E27FC236}">
                      <a16:creationId xmlns:a16="http://schemas.microsoft.com/office/drawing/2014/main" id="{3C9E193C-F0A7-3B75-2535-8181D8E5A43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101336" y="1950363"/>
                  <a:ext cx="428571" cy="428571"/>
                </a:xfrm>
                <a:prstGeom prst="rect">
                  <a:avLst/>
                </a:prstGeom>
              </p:spPr>
            </p:pic>
          </p:grpSp>
        </p:grpSp>
        <p:pic>
          <p:nvPicPr>
            <p:cNvPr id="25" name="Picture 24">
              <a:hlinkClick r:id="rId12" action="ppaction://hlinksldjump"/>
              <a:extLst>
                <a:ext uri="{FF2B5EF4-FFF2-40B4-BE49-F238E27FC236}">
                  <a16:creationId xmlns:a16="http://schemas.microsoft.com/office/drawing/2014/main" id="{9845DDCB-C9DA-85B8-4032-5F17575DFF89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18333" y="2474314"/>
              <a:ext cx="428571" cy="428571"/>
            </a:xfrm>
            <a:prstGeom prst="rect">
              <a:avLst/>
            </a:prstGeom>
          </p:spPr>
        </p:pic>
      </p:grp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ACD60474-D81C-19D4-A029-8DAEB0F35071}"/>
              </a:ext>
            </a:extLst>
          </p:cNvPr>
          <p:cNvSpPr/>
          <p:nvPr/>
        </p:nvSpPr>
        <p:spPr>
          <a:xfrm rot="6772219">
            <a:off x="8444780" y="1830630"/>
            <a:ext cx="1994999" cy="2090089"/>
          </a:xfrm>
          <a:custGeom>
            <a:avLst/>
            <a:gdLst>
              <a:gd name="connsiteX0" fmla="*/ 0 w 2061914"/>
              <a:gd name="connsiteY0" fmla="*/ 1802132 h 2160193"/>
              <a:gd name="connsiteX1" fmla="*/ 1213656 w 2061914"/>
              <a:gd name="connsiteY1" fmla="*/ 0 h 2160193"/>
              <a:gd name="connsiteX2" fmla="*/ 2061914 w 2061914"/>
              <a:gd name="connsiteY2" fmla="*/ 2011012 h 2160193"/>
              <a:gd name="connsiteX3" fmla="*/ 1943390 w 2061914"/>
              <a:gd name="connsiteY3" fmla="*/ 2054392 h 2160193"/>
              <a:gd name="connsiteX4" fmla="*/ 1243585 w 2061914"/>
              <a:gd name="connsiteY4" fmla="*/ 2160193 h 2160193"/>
              <a:gd name="connsiteX5" fmla="*/ 121854 w 2061914"/>
              <a:gd name="connsiteY5" fmla="*/ 1876160 h 2160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1914" h="2160193">
                <a:moveTo>
                  <a:pt x="0" y="1802132"/>
                </a:moveTo>
                <a:lnTo>
                  <a:pt x="1213656" y="0"/>
                </a:lnTo>
                <a:lnTo>
                  <a:pt x="2061914" y="2011012"/>
                </a:lnTo>
                <a:lnTo>
                  <a:pt x="1943390" y="2054392"/>
                </a:lnTo>
                <a:cubicBezTo>
                  <a:pt x="1722322" y="2123152"/>
                  <a:pt x="1487279" y="2160193"/>
                  <a:pt x="1243585" y="2160193"/>
                </a:cubicBezTo>
                <a:cubicBezTo>
                  <a:pt x="837428" y="2160193"/>
                  <a:pt x="455303" y="2057301"/>
                  <a:pt x="121854" y="1876160"/>
                </a:cubicBezTo>
                <a:close/>
              </a:path>
            </a:pathLst>
          </a:custGeom>
          <a:solidFill>
            <a:schemeClr val="accent4"/>
          </a:solidFill>
          <a:ln w="19050">
            <a:noFill/>
            <a:prstDash val="sysDash"/>
          </a:ln>
          <a:effectLst>
            <a:outerShdw blurRad="63500" sx="101000" sy="1010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2B5135A2-E55B-69B8-5A39-CCB2195F3F31}"/>
              </a:ext>
            </a:extLst>
          </p:cNvPr>
          <p:cNvSpPr/>
          <p:nvPr/>
        </p:nvSpPr>
        <p:spPr>
          <a:xfrm>
            <a:off x="8627662" y="2015842"/>
            <a:ext cx="1692323" cy="1423746"/>
          </a:xfrm>
          <a:custGeom>
            <a:avLst/>
            <a:gdLst>
              <a:gd name="connsiteX0" fmla="*/ 767729 w 1692323"/>
              <a:gd name="connsiteY0" fmla="*/ 0 h 1423746"/>
              <a:gd name="connsiteX1" fmla="*/ 1692323 w 1692323"/>
              <a:gd name="connsiteY1" fmla="*/ 1423746 h 1423746"/>
              <a:gd name="connsiteX2" fmla="*/ 0 w 1692323"/>
              <a:gd name="connsiteY2" fmla="*/ 1423746 h 1423746"/>
              <a:gd name="connsiteX3" fmla="*/ 0 w 1692323"/>
              <a:gd name="connsiteY3" fmla="*/ 1423745 h 1423746"/>
              <a:gd name="connsiteX4" fmla="*/ 751880 w 1692323"/>
              <a:gd name="connsiteY4" fmla="*/ 9629 h 1423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2323" h="1423746">
                <a:moveTo>
                  <a:pt x="767729" y="0"/>
                </a:moveTo>
                <a:lnTo>
                  <a:pt x="1692323" y="1423746"/>
                </a:lnTo>
                <a:lnTo>
                  <a:pt x="0" y="1423746"/>
                </a:lnTo>
                <a:lnTo>
                  <a:pt x="0" y="1423745"/>
                </a:lnTo>
                <a:cubicBezTo>
                  <a:pt x="0" y="835090"/>
                  <a:pt x="298250" y="316095"/>
                  <a:pt x="751880" y="9629"/>
                </a:cubicBezTo>
                <a:close/>
              </a:path>
            </a:pathLst>
          </a:custGeom>
          <a:solidFill>
            <a:srgbClr val="0000FF"/>
          </a:solidFill>
          <a:ln w="19050">
            <a:noFill/>
            <a:prstDash val="sysDash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96B8B494-6B7C-E8F7-3509-87EF2A2D9D9E}"/>
              </a:ext>
            </a:extLst>
          </p:cNvPr>
          <p:cNvSpPr/>
          <p:nvPr/>
        </p:nvSpPr>
        <p:spPr>
          <a:xfrm>
            <a:off x="9570282" y="2676322"/>
            <a:ext cx="1505352" cy="150535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595020BA-B2C8-3A9B-0CBE-731D39B069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445898">
            <a:off x="8954442" y="2676713"/>
            <a:ext cx="428571" cy="428571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D704CDDA-61B2-E74B-8FC9-F938DD8D993F}"/>
              </a:ext>
            </a:extLst>
          </p:cNvPr>
          <p:cNvSpPr txBox="1"/>
          <p:nvPr/>
        </p:nvSpPr>
        <p:spPr>
          <a:xfrm rot="17083117">
            <a:off x="7822880" y="2895630"/>
            <a:ext cx="1658421" cy="369332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منابـــــع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51" name="Picture 50">
            <a:hlinkClick r:id="rId14" action="ppaction://hlinksldjump"/>
            <a:extLst>
              <a:ext uri="{FF2B5EF4-FFF2-40B4-BE49-F238E27FC236}">
                <a16:creationId xmlns:a16="http://schemas.microsoft.com/office/drawing/2014/main" id="{8A0F1527-0C2E-CB70-00F9-023771A71A42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071" y="3008280"/>
            <a:ext cx="462767" cy="462767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98AB24D1-8F61-EE4E-9713-98E1553AAE03}"/>
              </a:ext>
            </a:extLst>
          </p:cNvPr>
          <p:cNvSpPr txBox="1"/>
          <p:nvPr/>
        </p:nvSpPr>
        <p:spPr>
          <a:xfrm>
            <a:off x="9784933" y="3473401"/>
            <a:ext cx="1081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cs typeface="B Yekan" panose="00000400000000000000" pitchFamily="2" charset="-78"/>
              </a:rPr>
              <a:t>فهرست</a:t>
            </a:r>
            <a:endParaRPr lang="en-US" dirty="0">
              <a:cs typeface="B Yekan" panose="00000400000000000000" pitchFamily="2" charset="-78"/>
            </a:endParaRPr>
          </a:p>
        </p:txBody>
      </p:sp>
      <p:pic>
        <p:nvPicPr>
          <p:cNvPr id="55" name="Picture 54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2EDEC86-03F4-AEA8-D607-526BFB9F0A77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764353" y="6445674"/>
            <a:ext cx="186619" cy="186619"/>
          </a:xfrm>
          <a:prstGeom prst="rect">
            <a:avLst/>
          </a:prstGeom>
        </p:spPr>
      </p:pic>
      <p:pic>
        <p:nvPicPr>
          <p:cNvPr id="56" name="Picture 55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DE0104DC-2BE4-1C6D-23D7-47D18CE28902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159298" y="6444019"/>
            <a:ext cx="186619" cy="186619"/>
          </a:xfrm>
          <a:prstGeom prst="rect">
            <a:avLst/>
          </a:prstGeom>
        </p:spPr>
      </p:pic>
      <p:pic>
        <p:nvPicPr>
          <p:cNvPr id="57" name="Picture 5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B799064B-76E0-8453-79CB-A20763C04B70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7617" y="6444019"/>
            <a:ext cx="186619" cy="186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6499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552BA73-D721-27DB-6FFE-9272B54C76AC}"/>
              </a:ext>
            </a:extLst>
          </p:cNvPr>
          <p:cNvSpPr txBox="1"/>
          <p:nvPr/>
        </p:nvSpPr>
        <p:spPr>
          <a:xfrm>
            <a:off x="3623207" y="2321004"/>
            <a:ext cx="494558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lnSpc>
                <a:spcPct val="150000"/>
              </a:lnSpc>
            </a:pPr>
            <a:r>
              <a:rPr lang="fa-IR" sz="4800" b="1" dirty="0">
                <a:cs typeface="B Yekan" panose="00000400000000000000" pitchFamily="2" charset="-78"/>
              </a:rPr>
              <a:t>با تشکر از </a:t>
            </a:r>
            <a:r>
              <a:rPr lang="fa-IR" sz="4800" b="1" dirty="0">
                <a:solidFill>
                  <a:srgbClr val="0000FF"/>
                </a:solidFill>
                <a:cs typeface="B Yekan" panose="00000400000000000000" pitchFamily="2" charset="-78"/>
              </a:rPr>
              <a:t>توجه شما عزیزان</a:t>
            </a:r>
            <a:endParaRPr lang="en-US" sz="4800" b="1" dirty="0">
              <a:solidFill>
                <a:srgbClr val="0000FF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148736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F99E5D24-6F5A-3F5E-AD58-4441D5713D3A}"/>
              </a:ext>
            </a:extLst>
          </p:cNvPr>
          <p:cNvSpPr/>
          <p:nvPr/>
        </p:nvSpPr>
        <p:spPr>
          <a:xfrm>
            <a:off x="6052057" y="271136"/>
            <a:ext cx="429351" cy="278781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1A6C32F-F102-7AED-A4B4-3DB3462EA812}"/>
              </a:ext>
            </a:extLst>
          </p:cNvPr>
          <p:cNvSpPr/>
          <p:nvPr/>
        </p:nvSpPr>
        <p:spPr>
          <a:xfrm>
            <a:off x="9862057" y="1619248"/>
            <a:ext cx="429351" cy="278781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D40551C-81C6-00CC-F29C-17FC6805FB31}"/>
              </a:ext>
            </a:extLst>
          </p:cNvPr>
          <p:cNvSpPr/>
          <p:nvPr/>
        </p:nvSpPr>
        <p:spPr>
          <a:xfrm>
            <a:off x="3238965" y="2102244"/>
            <a:ext cx="429351" cy="278781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8AFF7B21-3ECF-D1B2-CEDD-F27A2DDAE0B8}"/>
              </a:ext>
            </a:extLst>
          </p:cNvPr>
          <p:cNvSpPr/>
          <p:nvPr/>
        </p:nvSpPr>
        <p:spPr>
          <a:xfrm>
            <a:off x="3594154" y="4337890"/>
            <a:ext cx="429351" cy="278781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87560E0-1881-1864-5C4C-2083953590CC}"/>
              </a:ext>
            </a:extLst>
          </p:cNvPr>
          <p:cNvSpPr/>
          <p:nvPr/>
        </p:nvSpPr>
        <p:spPr>
          <a:xfrm>
            <a:off x="5900528" y="5774283"/>
            <a:ext cx="429351" cy="278781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C30DA80-0BBE-686F-D223-D14E0C077187}"/>
              </a:ext>
            </a:extLst>
          </p:cNvPr>
          <p:cNvSpPr/>
          <p:nvPr/>
        </p:nvSpPr>
        <p:spPr>
          <a:xfrm>
            <a:off x="9858134" y="3941288"/>
            <a:ext cx="429351" cy="278781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B100B5C-B82D-881A-3270-713B03197C9D}"/>
              </a:ext>
            </a:extLst>
          </p:cNvPr>
          <p:cNvCxnSpPr>
            <a:cxnSpLocks/>
          </p:cNvCxnSpPr>
          <p:nvPr/>
        </p:nvCxnSpPr>
        <p:spPr>
          <a:xfrm flipH="1">
            <a:off x="4034458" y="2676323"/>
            <a:ext cx="320359" cy="2012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316D784D-AB08-86AC-1351-91F65CDC7ABE}"/>
              </a:ext>
            </a:extLst>
          </p:cNvPr>
          <p:cNvCxnSpPr>
            <a:cxnSpLocks/>
          </p:cNvCxnSpPr>
          <p:nvPr/>
        </p:nvCxnSpPr>
        <p:spPr>
          <a:xfrm flipH="1">
            <a:off x="7820301" y="2678335"/>
            <a:ext cx="343465" cy="1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6B307A2-B053-2464-10B9-EBB6EB9720DC}"/>
              </a:ext>
            </a:extLst>
          </p:cNvPr>
          <p:cNvCxnSpPr>
            <a:cxnSpLocks/>
          </p:cNvCxnSpPr>
          <p:nvPr/>
        </p:nvCxnSpPr>
        <p:spPr>
          <a:xfrm flipV="1">
            <a:off x="6096000" y="1179443"/>
            <a:ext cx="0" cy="367346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BC0CBE6-3D5C-C38A-2E47-5F995674F717}"/>
              </a:ext>
            </a:extLst>
          </p:cNvPr>
          <p:cNvGrpSpPr/>
          <p:nvPr/>
        </p:nvGrpSpPr>
        <p:grpSpPr>
          <a:xfrm>
            <a:off x="4390634" y="1723634"/>
            <a:ext cx="3410731" cy="3410731"/>
            <a:chOff x="8617593" y="1723633"/>
            <a:chExt cx="3410731" cy="3410731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53E3A656-8103-65B0-132F-F534CF6349ED}"/>
                </a:ext>
              </a:extLst>
            </p:cNvPr>
            <p:cNvGrpSpPr/>
            <p:nvPr/>
          </p:nvGrpSpPr>
          <p:grpSpPr>
            <a:xfrm>
              <a:off x="8617593" y="1723633"/>
              <a:ext cx="3410731" cy="3410731"/>
              <a:chOff x="8617593" y="1723633"/>
              <a:chExt cx="3410731" cy="3410731"/>
            </a:xfrm>
          </p:grpSpPr>
          <p:grpSp>
            <p:nvGrpSpPr>
              <p:cNvPr id="49" name="Group 48">
                <a:extLst>
                  <a:ext uri="{FF2B5EF4-FFF2-40B4-BE49-F238E27FC236}">
                    <a16:creationId xmlns:a16="http://schemas.microsoft.com/office/drawing/2014/main" id="{B91F8AA0-5E33-406E-105B-D72F7050AC90}"/>
                  </a:ext>
                </a:extLst>
              </p:cNvPr>
              <p:cNvGrpSpPr/>
              <p:nvPr/>
            </p:nvGrpSpPr>
            <p:grpSpPr>
              <a:xfrm>
                <a:off x="8617593" y="1723633"/>
                <a:ext cx="3410731" cy="3410731"/>
                <a:chOff x="8617593" y="1723633"/>
                <a:chExt cx="3410731" cy="3410731"/>
              </a:xfrm>
            </p:grpSpPr>
            <p:grpSp>
              <p:nvGrpSpPr>
                <p:cNvPr id="51" name="Group 50">
                  <a:extLst>
                    <a:ext uri="{FF2B5EF4-FFF2-40B4-BE49-F238E27FC236}">
                      <a16:creationId xmlns:a16="http://schemas.microsoft.com/office/drawing/2014/main" id="{FB3316AE-F487-121A-B38C-754F5D3DAACE}"/>
                    </a:ext>
                  </a:extLst>
                </p:cNvPr>
                <p:cNvGrpSpPr/>
                <p:nvPr userDrawn="1"/>
              </p:nvGrpSpPr>
              <p:grpSpPr>
                <a:xfrm>
                  <a:off x="8617593" y="1723633"/>
                  <a:ext cx="3410731" cy="3410731"/>
                  <a:chOff x="4325112" y="2139696"/>
                  <a:chExt cx="2962656" cy="2962656"/>
                </a:xfrm>
              </p:grpSpPr>
              <p:sp>
                <p:nvSpPr>
                  <p:cNvPr id="58" name="Oval 57">
                    <a:extLst>
                      <a:ext uri="{FF2B5EF4-FFF2-40B4-BE49-F238E27FC236}">
                        <a16:creationId xmlns:a16="http://schemas.microsoft.com/office/drawing/2014/main" id="{6453A2FD-58DB-EFCB-5FFF-72ED995015E8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4325112" y="2139696"/>
                    <a:ext cx="2962656" cy="2962656"/>
                  </a:xfrm>
                  <a:prstGeom prst="ellipse">
                    <a:avLst/>
                  </a:prstGeom>
                  <a:solidFill>
                    <a:srgbClr val="00A5CF">
                      <a:alpha val="20000"/>
                    </a:srgbClr>
                  </a:solidFill>
                  <a:ln w="19050">
                    <a:noFill/>
                    <a:prstDash val="sysDash"/>
                  </a:ln>
                  <a:effectLst>
                    <a:outerShdw blurRad="63500" sx="101000" sy="101000" algn="ctr" rotWithShape="0">
                      <a:prstClr val="black">
                        <a:alpha val="42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59" name="Straight Connector 58">
                    <a:extLst>
                      <a:ext uri="{FF2B5EF4-FFF2-40B4-BE49-F238E27FC236}">
                        <a16:creationId xmlns:a16="http://schemas.microsoft.com/office/drawing/2014/main" id="{39C54091-18D0-1720-51E6-5AC8ED2084B7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>
                    <a:off x="4999253" y="2398015"/>
                    <a:ext cx="1614373" cy="2446018"/>
                  </a:xfrm>
                  <a:prstGeom prst="line">
                    <a:avLst/>
                  </a:prstGeom>
                  <a:ln w="6350">
                    <a:solidFill>
                      <a:schemeClr val="tx1">
                        <a:lumMod val="65000"/>
                        <a:lumOff val="35000"/>
                        <a:alpha val="76000"/>
                      </a:schemeClr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" name="Straight Connector 59">
                    <a:extLst>
                      <a:ext uri="{FF2B5EF4-FFF2-40B4-BE49-F238E27FC236}">
                        <a16:creationId xmlns:a16="http://schemas.microsoft.com/office/drawing/2014/main" id="{53E1F80E-BB95-E39D-5FD0-1696AAE8DF8B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 flipH="1">
                    <a:off x="4999253" y="2398015"/>
                    <a:ext cx="1614373" cy="2446018"/>
                  </a:xfrm>
                  <a:prstGeom prst="line">
                    <a:avLst/>
                  </a:prstGeom>
                  <a:ln w="6350">
                    <a:solidFill>
                      <a:schemeClr val="tx1">
                        <a:lumMod val="65000"/>
                        <a:lumOff val="35000"/>
                        <a:alpha val="76000"/>
                      </a:schemeClr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" name="Straight Connector 60">
                    <a:extLst>
                      <a:ext uri="{FF2B5EF4-FFF2-40B4-BE49-F238E27FC236}">
                        <a16:creationId xmlns:a16="http://schemas.microsoft.com/office/drawing/2014/main" id="{EA07BFF3-3036-B97F-8303-A1DCB25706D9}"/>
                      </a:ext>
                    </a:extLst>
                  </p:cNvPr>
                  <p:cNvCxnSpPr>
                    <a:cxnSpLocks/>
                    <a:stCxn id="58" idx="2"/>
                    <a:endCxn id="58" idx="6"/>
                  </p:cNvCxnSpPr>
                  <p:nvPr userDrawn="1"/>
                </p:nvCxnSpPr>
                <p:spPr>
                  <a:xfrm>
                    <a:off x="4325112" y="3621024"/>
                    <a:ext cx="2962656" cy="0"/>
                  </a:xfrm>
                  <a:prstGeom prst="line">
                    <a:avLst/>
                  </a:prstGeom>
                  <a:ln w="6350">
                    <a:solidFill>
                      <a:schemeClr val="tx1">
                        <a:lumMod val="65000"/>
                        <a:lumOff val="35000"/>
                        <a:alpha val="76000"/>
                      </a:schemeClr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2" name="Group 51">
                  <a:extLst>
                    <a:ext uri="{FF2B5EF4-FFF2-40B4-BE49-F238E27FC236}">
                      <a16:creationId xmlns:a16="http://schemas.microsoft.com/office/drawing/2014/main" id="{68B3C9C9-CB08-139A-C772-A47D46200F08}"/>
                    </a:ext>
                  </a:extLst>
                </p:cNvPr>
                <p:cNvGrpSpPr/>
                <p:nvPr/>
              </p:nvGrpSpPr>
              <p:grpSpPr>
                <a:xfrm>
                  <a:off x="9070567" y="1950363"/>
                  <a:ext cx="2607404" cy="2880593"/>
                  <a:chOff x="9070567" y="1950363"/>
                  <a:chExt cx="2607404" cy="2880593"/>
                </a:xfrm>
              </p:grpSpPr>
              <p:pic>
                <p:nvPicPr>
                  <p:cNvPr id="53" name="Picture 52">
                    <a:extLst>
                      <a:ext uri="{FF2B5EF4-FFF2-40B4-BE49-F238E27FC236}">
                        <a16:creationId xmlns:a16="http://schemas.microsoft.com/office/drawing/2014/main" id="{6F947D4D-C32A-F8BB-CB32-0B9C03E72E2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070567" y="3778483"/>
                    <a:ext cx="428571" cy="428571"/>
                  </a:xfrm>
                  <a:prstGeom prst="rect">
                    <a:avLst/>
                  </a:prstGeom>
                </p:spPr>
              </p:pic>
              <p:pic>
                <p:nvPicPr>
                  <p:cNvPr id="54" name="Picture 53">
                    <a:extLst>
                      <a:ext uri="{FF2B5EF4-FFF2-40B4-BE49-F238E27FC236}">
                        <a16:creationId xmlns:a16="http://schemas.microsoft.com/office/drawing/2014/main" id="{A29C3E57-856B-A676-AE69-5804378A09F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1147269" y="3704417"/>
                    <a:ext cx="428571" cy="428571"/>
                  </a:xfrm>
                  <a:prstGeom prst="rect">
                    <a:avLst/>
                  </a:prstGeom>
                </p:spPr>
              </p:pic>
              <p:pic>
                <p:nvPicPr>
                  <p:cNvPr id="55" name="Picture 54">
                    <a:extLst>
                      <a:ext uri="{FF2B5EF4-FFF2-40B4-BE49-F238E27FC236}">
                        <a16:creationId xmlns:a16="http://schemas.microsoft.com/office/drawing/2014/main" id="{20629298-F7DA-1E50-7844-A6A128FBA2E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0097294" y="4402385"/>
                    <a:ext cx="428571" cy="428571"/>
                  </a:xfrm>
                  <a:prstGeom prst="rect">
                    <a:avLst/>
                  </a:prstGeom>
                </p:spPr>
              </p:pic>
              <p:pic>
                <p:nvPicPr>
                  <p:cNvPr id="56" name="Picture 55">
                    <a:extLst>
                      <a:ext uri="{FF2B5EF4-FFF2-40B4-BE49-F238E27FC236}">
                        <a16:creationId xmlns:a16="http://schemas.microsoft.com/office/drawing/2014/main" id="{EF7D13A1-B722-FA58-5583-6830FB2A5CC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1182733" y="2593008"/>
                    <a:ext cx="495238" cy="485714"/>
                  </a:xfrm>
                  <a:prstGeom prst="rect">
                    <a:avLst/>
                  </a:prstGeom>
                </p:spPr>
              </p:pic>
              <p:pic>
                <p:nvPicPr>
                  <p:cNvPr id="57" name="Picture 56">
                    <a:extLst>
                      <a:ext uri="{FF2B5EF4-FFF2-40B4-BE49-F238E27FC236}">
                        <a16:creationId xmlns:a16="http://schemas.microsoft.com/office/drawing/2014/main" id="{F6459AB3-9D95-0F5A-F7FA-941CA178FE8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0101336" y="1950363"/>
                    <a:ext cx="428571" cy="428571"/>
                  </a:xfrm>
                  <a:prstGeom prst="rect">
                    <a:avLst/>
                  </a:prstGeom>
                </p:spPr>
              </p:pic>
            </p:grpSp>
          </p:grpSp>
          <p:pic>
            <p:nvPicPr>
              <p:cNvPr id="50" name="Picture 49">
                <a:extLst>
                  <a:ext uri="{FF2B5EF4-FFF2-40B4-BE49-F238E27FC236}">
                    <a16:creationId xmlns:a16="http://schemas.microsoft.com/office/drawing/2014/main" id="{55C342EE-4839-2BEF-B7A6-18A738F4560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070566" y="2603005"/>
                <a:ext cx="428571" cy="428571"/>
              </a:xfrm>
              <a:prstGeom prst="rect">
                <a:avLst/>
              </a:prstGeom>
            </p:spPr>
          </p:pic>
        </p:grp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2A4C706A-8F4A-F13C-732F-9ECB65DE0D10}"/>
                </a:ext>
              </a:extLst>
            </p:cNvPr>
            <p:cNvSpPr/>
            <p:nvPr/>
          </p:nvSpPr>
          <p:spPr>
            <a:xfrm>
              <a:off x="9570282" y="2676322"/>
              <a:ext cx="1505352" cy="15053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0D1F096F-34F3-C88D-A804-8FCE168DD943}"/>
                </a:ext>
              </a:extLst>
            </p:cNvPr>
            <p:cNvGrpSpPr/>
            <p:nvPr/>
          </p:nvGrpSpPr>
          <p:grpSpPr>
            <a:xfrm>
              <a:off x="9784933" y="3008280"/>
              <a:ext cx="1081043" cy="834453"/>
              <a:chOff x="9789206" y="3025372"/>
              <a:chExt cx="1081043" cy="834453"/>
            </a:xfrm>
          </p:grpSpPr>
          <p:pic>
            <p:nvPicPr>
              <p:cNvPr id="47" name="Picture 46">
                <a:extLst>
                  <a:ext uri="{FF2B5EF4-FFF2-40B4-BE49-F238E27FC236}">
                    <a16:creationId xmlns:a16="http://schemas.microsoft.com/office/drawing/2014/main" id="{B8504B71-EB52-09CB-B35C-3C88962569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098344" y="3025372"/>
                <a:ext cx="462767" cy="462767"/>
              </a:xfrm>
              <a:prstGeom prst="rect">
                <a:avLst/>
              </a:prstGeom>
            </p:spPr>
          </p:pic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1970BCA6-586C-7771-C8D4-E99543D25E7B}"/>
                  </a:ext>
                </a:extLst>
              </p:cNvPr>
              <p:cNvSpPr txBox="1"/>
              <p:nvPr/>
            </p:nvSpPr>
            <p:spPr>
              <a:xfrm>
                <a:off x="9789206" y="3490493"/>
                <a:ext cx="10810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a-IR" dirty="0">
                    <a:cs typeface="B Yekan" panose="00000400000000000000" pitchFamily="2" charset="-78"/>
                  </a:rPr>
                  <a:t>فهرست</a:t>
                </a:r>
                <a:endParaRPr lang="en-US" dirty="0">
                  <a:cs typeface="B Yekan" panose="00000400000000000000" pitchFamily="2" charset="-78"/>
                </a:endParaRPr>
              </a:p>
            </p:txBody>
          </p:sp>
        </p:grpSp>
      </p:grp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CFCDA0D8-0AE4-DBB9-2510-590F0AC94A3D}"/>
              </a:ext>
            </a:extLst>
          </p:cNvPr>
          <p:cNvCxnSpPr>
            <a:cxnSpLocks/>
          </p:cNvCxnSpPr>
          <p:nvPr/>
        </p:nvCxnSpPr>
        <p:spPr>
          <a:xfrm flipH="1">
            <a:off x="4013437" y="4125931"/>
            <a:ext cx="34138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EA26D349-0B5D-5524-CCFA-926C7560F940}"/>
              </a:ext>
            </a:extLst>
          </p:cNvPr>
          <p:cNvCxnSpPr>
            <a:cxnSpLocks/>
          </p:cNvCxnSpPr>
          <p:nvPr/>
        </p:nvCxnSpPr>
        <p:spPr>
          <a:xfrm flipH="1">
            <a:off x="7837182" y="4125931"/>
            <a:ext cx="326583" cy="7057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5996A959-42D8-2A43-A620-8C1279080392}"/>
              </a:ext>
            </a:extLst>
          </p:cNvPr>
          <p:cNvCxnSpPr>
            <a:cxnSpLocks/>
          </p:cNvCxnSpPr>
          <p:nvPr/>
        </p:nvCxnSpPr>
        <p:spPr>
          <a:xfrm flipV="1">
            <a:off x="6096000" y="5315484"/>
            <a:ext cx="0" cy="363072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58F0AA42-C056-DDCD-563C-38DAA114FD82}"/>
              </a:ext>
            </a:extLst>
          </p:cNvPr>
          <p:cNvSpPr txBox="1"/>
          <p:nvPr/>
        </p:nvSpPr>
        <p:spPr>
          <a:xfrm>
            <a:off x="1252107" y="1898029"/>
            <a:ext cx="2726288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B Yekan" panose="00000400000000000000" pitchFamily="2" charset="-78"/>
              </a:rPr>
              <a:t>کلیات پژوهش </a:t>
            </a: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749B9BE6-1A1B-AEDC-21EF-8CAE28FEF09A}"/>
              </a:ext>
            </a:extLst>
          </p:cNvPr>
          <p:cNvSpPr txBox="1"/>
          <p:nvPr/>
        </p:nvSpPr>
        <p:spPr>
          <a:xfrm>
            <a:off x="4037869" y="5580958"/>
            <a:ext cx="4028377" cy="11907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B Yekan" panose="00000400000000000000" pitchFamily="2" charset="-78"/>
              </a:rPr>
              <a:t>روش تحقیق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670C18A-8E8E-965C-B4A9-F77C28640931}"/>
              </a:ext>
            </a:extLst>
          </p:cNvPr>
          <p:cNvSpPr txBox="1"/>
          <p:nvPr/>
        </p:nvSpPr>
        <p:spPr>
          <a:xfrm>
            <a:off x="4086579" y="37447"/>
            <a:ext cx="4028377" cy="11907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B Yekan" panose="00000400000000000000" pitchFamily="2" charset="-78"/>
              </a:rPr>
              <a:t>منابع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5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058C13C-AF15-B0D0-D353-015229E2AEB1}"/>
              </a:ext>
            </a:extLst>
          </p:cNvPr>
          <p:cNvSpPr txBox="1"/>
          <p:nvPr/>
        </p:nvSpPr>
        <p:spPr>
          <a:xfrm>
            <a:off x="1628529" y="4102451"/>
            <a:ext cx="2726288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B Yekan" panose="00000400000000000000" pitchFamily="2" charset="-78"/>
              </a:rPr>
              <a:t>مبانی نظری پژوهش</a:t>
            </a: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08850B-C818-4C94-9377-D5B6FD088449}"/>
              </a:ext>
            </a:extLst>
          </p:cNvPr>
          <p:cNvSpPr txBox="1"/>
          <p:nvPr/>
        </p:nvSpPr>
        <p:spPr>
          <a:xfrm>
            <a:off x="7872509" y="3708420"/>
            <a:ext cx="2726288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B Yekan" panose="00000400000000000000" pitchFamily="2" charset="-78"/>
              </a:rPr>
              <a:t>تجزیه و تحلیل داده ها</a:t>
            </a: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EFFC4BD-1D3C-11B7-4CB5-B4BC29824F08}"/>
              </a:ext>
            </a:extLst>
          </p:cNvPr>
          <p:cNvSpPr txBox="1"/>
          <p:nvPr/>
        </p:nvSpPr>
        <p:spPr>
          <a:xfrm>
            <a:off x="7820301" y="1396624"/>
            <a:ext cx="2726288" cy="15581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B Yekan" panose="00000400000000000000" pitchFamily="2" charset="-78"/>
              </a:rPr>
              <a:t>بحث و نتیجه گیری</a:t>
            </a: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20637482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50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67" grpId="0"/>
      <p:bldP spid="69" grpId="0"/>
      <p:bldP spid="70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5870073F-63C3-D640-C33A-7C0C026C6AA7}"/>
              </a:ext>
            </a:extLst>
          </p:cNvPr>
          <p:cNvGrpSpPr/>
          <p:nvPr/>
        </p:nvGrpSpPr>
        <p:grpSpPr>
          <a:xfrm>
            <a:off x="8617593" y="1723633"/>
            <a:ext cx="3410731" cy="3410731"/>
            <a:chOff x="8617593" y="1723633"/>
            <a:chExt cx="3410731" cy="3410731"/>
          </a:xfrm>
        </p:grpSpPr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8A63C869-19E7-0460-8D18-4F4A3BAA769E}"/>
                </a:ext>
              </a:extLst>
            </p:cNvPr>
            <p:cNvGrpSpPr/>
            <p:nvPr/>
          </p:nvGrpSpPr>
          <p:grpSpPr>
            <a:xfrm>
              <a:off x="8617593" y="1723633"/>
              <a:ext cx="3410731" cy="3410731"/>
              <a:chOff x="8617593" y="1723633"/>
              <a:chExt cx="3410731" cy="3410731"/>
            </a:xfrm>
          </p:grpSpPr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B9735D2C-0686-CA45-8FF1-E22A1F6E83C0}"/>
                  </a:ext>
                </a:extLst>
              </p:cNvPr>
              <p:cNvGrpSpPr/>
              <p:nvPr userDrawn="1"/>
            </p:nvGrpSpPr>
            <p:grpSpPr>
              <a:xfrm>
                <a:off x="8617593" y="1723633"/>
                <a:ext cx="3410731" cy="3410731"/>
                <a:chOff x="4325112" y="2139696"/>
                <a:chExt cx="2962656" cy="2962656"/>
              </a:xfrm>
            </p:grpSpPr>
            <p:sp>
              <p:nvSpPr>
                <p:cNvPr id="55" name="Oval 54">
                  <a:extLst>
                    <a:ext uri="{FF2B5EF4-FFF2-40B4-BE49-F238E27FC236}">
                      <a16:creationId xmlns:a16="http://schemas.microsoft.com/office/drawing/2014/main" id="{B8ECC807-A8A8-C1E9-E07C-C59D1236EF18}"/>
                    </a:ext>
                  </a:extLst>
                </p:cNvPr>
                <p:cNvSpPr/>
                <p:nvPr userDrawn="1"/>
              </p:nvSpPr>
              <p:spPr>
                <a:xfrm>
                  <a:off x="4325112" y="2139696"/>
                  <a:ext cx="2962656" cy="2962656"/>
                </a:xfrm>
                <a:prstGeom prst="ellipse">
                  <a:avLst/>
                </a:prstGeom>
                <a:solidFill>
                  <a:srgbClr val="00A5CF">
                    <a:alpha val="20000"/>
                  </a:srgbClr>
                </a:solidFill>
                <a:ln w="19050">
                  <a:noFill/>
                  <a:prstDash val="sysDash"/>
                </a:ln>
                <a:effectLst>
                  <a:outerShdw blurRad="63500" sx="101000" sy="101000" algn="ctr" rotWithShape="0">
                    <a:prstClr val="black">
                      <a:alpha val="42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5325DECF-6901-8E46-8987-C4E6CC0AECCD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>
                  <a:off x="4999253" y="2398015"/>
                  <a:ext cx="1614373" cy="2446018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8F93804D-2D5F-9F41-2710-8CD0F0877A9E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flipH="1">
                  <a:off x="4999253" y="2398015"/>
                  <a:ext cx="1614373" cy="2446018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ACF6FE13-695C-4C0C-BEA8-6B36C5C0B5B2}"/>
                    </a:ext>
                  </a:extLst>
                </p:cNvPr>
                <p:cNvCxnSpPr>
                  <a:cxnSpLocks/>
                  <a:stCxn id="55" idx="2"/>
                  <a:endCxn id="55" idx="6"/>
                </p:cNvCxnSpPr>
                <p:nvPr userDrawn="1"/>
              </p:nvCxnSpPr>
              <p:spPr>
                <a:xfrm>
                  <a:off x="4325112" y="3621024"/>
                  <a:ext cx="2962656" cy="0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6" name="Group 95">
                <a:extLst>
                  <a:ext uri="{FF2B5EF4-FFF2-40B4-BE49-F238E27FC236}">
                    <a16:creationId xmlns:a16="http://schemas.microsoft.com/office/drawing/2014/main" id="{7A0087C3-7D82-9583-317B-E27F8CAF3CCB}"/>
                  </a:ext>
                </a:extLst>
              </p:cNvPr>
              <p:cNvGrpSpPr/>
              <p:nvPr/>
            </p:nvGrpSpPr>
            <p:grpSpPr>
              <a:xfrm>
                <a:off x="9070567" y="1950363"/>
                <a:ext cx="2607404" cy="2880593"/>
                <a:chOff x="9070567" y="1950363"/>
                <a:chExt cx="2607404" cy="2880593"/>
              </a:xfrm>
            </p:grpSpPr>
            <p:pic>
              <p:nvPicPr>
                <p:cNvPr id="97" name="Picture 96">
                  <a:hlinkClick r:id="rId3" action="ppaction://hlinksldjump"/>
                  <a:extLst>
                    <a:ext uri="{FF2B5EF4-FFF2-40B4-BE49-F238E27FC236}">
                      <a16:creationId xmlns:a16="http://schemas.microsoft.com/office/drawing/2014/main" id="{2EAD2A21-571B-63BB-9032-D4800F875F2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070567" y="3778483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98" name="Picture 97">
                  <a:hlinkClick r:id="rId5" action="ppaction://hlinksldjump"/>
                  <a:extLst>
                    <a:ext uri="{FF2B5EF4-FFF2-40B4-BE49-F238E27FC236}">
                      <a16:creationId xmlns:a16="http://schemas.microsoft.com/office/drawing/2014/main" id="{63592E9C-E65F-37FE-BFEA-CE7689A0245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47269" y="3704417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99" name="Picture 98">
                  <a:hlinkClick r:id="rId7" action="ppaction://hlinksldjump"/>
                  <a:extLst>
                    <a:ext uri="{FF2B5EF4-FFF2-40B4-BE49-F238E27FC236}">
                      <a16:creationId xmlns:a16="http://schemas.microsoft.com/office/drawing/2014/main" id="{B1ECFF7C-75BA-1FE9-1666-BD574FBDA06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097294" y="4402385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100" name="Picture 99">
                  <a:hlinkClick r:id="rId9" action="ppaction://hlinksldjump"/>
                  <a:extLst>
                    <a:ext uri="{FF2B5EF4-FFF2-40B4-BE49-F238E27FC236}">
                      <a16:creationId xmlns:a16="http://schemas.microsoft.com/office/drawing/2014/main" id="{DC81B962-108E-E9C2-07D7-BB37A97E2EB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2733" y="2593008"/>
                  <a:ext cx="495238" cy="485714"/>
                </a:xfrm>
                <a:prstGeom prst="rect">
                  <a:avLst/>
                </a:prstGeom>
              </p:spPr>
            </p:pic>
            <p:pic>
              <p:nvPicPr>
                <p:cNvPr id="101" name="Picture 100">
                  <a:hlinkClick r:id="rId11" action="ppaction://hlinksldjump"/>
                  <a:extLst>
                    <a:ext uri="{FF2B5EF4-FFF2-40B4-BE49-F238E27FC236}">
                      <a16:creationId xmlns:a16="http://schemas.microsoft.com/office/drawing/2014/main" id="{8C6AA44A-07B3-B034-9D59-7F16E827CD8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101336" y="1950363"/>
                  <a:ext cx="428571" cy="428571"/>
                </a:xfrm>
                <a:prstGeom prst="rect">
                  <a:avLst/>
                </a:prstGeom>
              </p:spPr>
            </p:pic>
          </p:grpSp>
        </p:grp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F50612D1-4848-EF66-9842-B987D6C03A5D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70566" y="2603005"/>
              <a:ext cx="428571" cy="428571"/>
            </a:xfrm>
            <a:prstGeom prst="rect">
              <a:avLst/>
            </a:prstGeom>
          </p:spPr>
        </p:pic>
      </p:grp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ABA9056F-5B8A-EB8A-AA6B-AB23CC8F1F4B}"/>
              </a:ext>
            </a:extLst>
          </p:cNvPr>
          <p:cNvSpPr/>
          <p:nvPr/>
        </p:nvSpPr>
        <p:spPr>
          <a:xfrm rot="6772219">
            <a:off x="8444780" y="1830630"/>
            <a:ext cx="1994999" cy="2090089"/>
          </a:xfrm>
          <a:custGeom>
            <a:avLst/>
            <a:gdLst>
              <a:gd name="connsiteX0" fmla="*/ 0 w 2061914"/>
              <a:gd name="connsiteY0" fmla="*/ 1802132 h 2160193"/>
              <a:gd name="connsiteX1" fmla="*/ 1213656 w 2061914"/>
              <a:gd name="connsiteY1" fmla="*/ 0 h 2160193"/>
              <a:gd name="connsiteX2" fmla="*/ 2061914 w 2061914"/>
              <a:gd name="connsiteY2" fmla="*/ 2011012 h 2160193"/>
              <a:gd name="connsiteX3" fmla="*/ 1943390 w 2061914"/>
              <a:gd name="connsiteY3" fmla="*/ 2054392 h 2160193"/>
              <a:gd name="connsiteX4" fmla="*/ 1243585 w 2061914"/>
              <a:gd name="connsiteY4" fmla="*/ 2160193 h 2160193"/>
              <a:gd name="connsiteX5" fmla="*/ 121854 w 2061914"/>
              <a:gd name="connsiteY5" fmla="*/ 1876160 h 2160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1914" h="2160193">
                <a:moveTo>
                  <a:pt x="0" y="1802132"/>
                </a:moveTo>
                <a:lnTo>
                  <a:pt x="1213656" y="0"/>
                </a:lnTo>
                <a:lnTo>
                  <a:pt x="2061914" y="2011012"/>
                </a:lnTo>
                <a:lnTo>
                  <a:pt x="1943390" y="2054392"/>
                </a:lnTo>
                <a:cubicBezTo>
                  <a:pt x="1722322" y="2123152"/>
                  <a:pt x="1487279" y="2160193"/>
                  <a:pt x="1243585" y="2160193"/>
                </a:cubicBezTo>
                <a:cubicBezTo>
                  <a:pt x="837428" y="2160193"/>
                  <a:pt x="455303" y="2057301"/>
                  <a:pt x="121854" y="1876160"/>
                </a:cubicBezTo>
                <a:close/>
              </a:path>
            </a:pathLst>
          </a:custGeom>
          <a:solidFill>
            <a:schemeClr val="accent4"/>
          </a:solidFill>
          <a:ln w="19050">
            <a:noFill/>
            <a:prstDash val="sysDash"/>
          </a:ln>
          <a:effectLst>
            <a:outerShdw blurRad="63500" sx="101000" sy="1010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051BA6EC-804F-A360-CC4B-DB205384B0F2}"/>
              </a:ext>
            </a:extLst>
          </p:cNvPr>
          <p:cNvSpPr/>
          <p:nvPr/>
        </p:nvSpPr>
        <p:spPr>
          <a:xfrm>
            <a:off x="8627662" y="2015842"/>
            <a:ext cx="1692323" cy="1423746"/>
          </a:xfrm>
          <a:custGeom>
            <a:avLst/>
            <a:gdLst>
              <a:gd name="connsiteX0" fmla="*/ 767729 w 1692323"/>
              <a:gd name="connsiteY0" fmla="*/ 0 h 1423746"/>
              <a:gd name="connsiteX1" fmla="*/ 1692323 w 1692323"/>
              <a:gd name="connsiteY1" fmla="*/ 1423746 h 1423746"/>
              <a:gd name="connsiteX2" fmla="*/ 0 w 1692323"/>
              <a:gd name="connsiteY2" fmla="*/ 1423746 h 1423746"/>
              <a:gd name="connsiteX3" fmla="*/ 0 w 1692323"/>
              <a:gd name="connsiteY3" fmla="*/ 1423745 h 1423746"/>
              <a:gd name="connsiteX4" fmla="*/ 751880 w 1692323"/>
              <a:gd name="connsiteY4" fmla="*/ 9629 h 1423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2323" h="1423746">
                <a:moveTo>
                  <a:pt x="767729" y="0"/>
                </a:moveTo>
                <a:lnTo>
                  <a:pt x="1692323" y="1423746"/>
                </a:lnTo>
                <a:lnTo>
                  <a:pt x="0" y="1423746"/>
                </a:lnTo>
                <a:lnTo>
                  <a:pt x="0" y="1423745"/>
                </a:lnTo>
                <a:cubicBezTo>
                  <a:pt x="0" y="835090"/>
                  <a:pt x="298250" y="316095"/>
                  <a:pt x="751880" y="9629"/>
                </a:cubicBezTo>
                <a:close/>
              </a:path>
            </a:pathLst>
          </a:custGeom>
          <a:solidFill>
            <a:srgbClr val="0000FF"/>
          </a:solidFill>
          <a:ln w="19050">
            <a:noFill/>
            <a:prstDash val="sysDash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51D6D60-C2AB-0F4A-77F0-3084A589A32F}"/>
              </a:ext>
            </a:extLst>
          </p:cNvPr>
          <p:cNvSpPr/>
          <p:nvPr/>
        </p:nvSpPr>
        <p:spPr>
          <a:xfrm>
            <a:off x="9570282" y="2676322"/>
            <a:ext cx="1505352" cy="150535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hlinkClick r:id="rId14" action="ppaction://hlinksldjump"/>
            <a:extLst>
              <a:ext uri="{FF2B5EF4-FFF2-40B4-BE49-F238E27FC236}">
                <a16:creationId xmlns:a16="http://schemas.microsoft.com/office/drawing/2014/main" id="{1939080F-C9D5-7890-9ACE-6EA325E8C3A6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1060" y="2625074"/>
            <a:ext cx="427587" cy="42758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17453F3-AD1E-A327-BCC1-6D4474DD7BE4}"/>
              </a:ext>
            </a:extLst>
          </p:cNvPr>
          <p:cNvSpPr txBox="1"/>
          <p:nvPr/>
        </p:nvSpPr>
        <p:spPr>
          <a:xfrm>
            <a:off x="10463368" y="153473"/>
            <a:ext cx="186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6   5    </a:t>
            </a:r>
            <a:r>
              <a:rPr lang="fa-IR" dirty="0">
                <a:solidFill>
                  <a:srgbClr val="0000FF"/>
                </a:solidFill>
                <a:cs typeface="B Yekan" panose="00000400000000000000" pitchFamily="2" charset="-78"/>
              </a:rPr>
              <a:t>4</a:t>
            </a: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    3   2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23EA3B95-D24D-F39E-46DB-525B0908CA04}"/>
              </a:ext>
            </a:extLst>
          </p:cNvPr>
          <p:cNvSpPr/>
          <p:nvPr/>
        </p:nvSpPr>
        <p:spPr>
          <a:xfrm>
            <a:off x="3002843" y="213434"/>
            <a:ext cx="4536093" cy="453239"/>
          </a:xfrm>
          <a:prstGeom prst="roundRect">
            <a:avLst>
              <a:gd name="adj" fmla="val 25344"/>
            </a:avLst>
          </a:prstGeom>
          <a:solidFill>
            <a:schemeClr val="bg1"/>
          </a:solidFill>
          <a:ln w="19050"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6BE83D4-1ACF-7703-7C0B-DBED1387B225}"/>
              </a:ext>
            </a:extLst>
          </p:cNvPr>
          <p:cNvSpPr txBox="1"/>
          <p:nvPr/>
        </p:nvSpPr>
        <p:spPr>
          <a:xfrm>
            <a:off x="3163349" y="255387"/>
            <a:ext cx="42150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latin typeface="+mn-lt"/>
                <a:ea typeface="+mn-ea"/>
                <a:cs typeface="B Yekan" panose="00000400000000000000" pitchFamily="2" charset="-78"/>
              </a:rPr>
              <a:t>قالب پاورپوینت حرفه ای همبرگری | منوی چرخان</a:t>
            </a:r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21BDF7D-3718-A30C-C1D4-CA99907A53C0}"/>
              </a:ext>
            </a:extLst>
          </p:cNvPr>
          <p:cNvSpPr txBox="1"/>
          <p:nvPr/>
        </p:nvSpPr>
        <p:spPr>
          <a:xfrm rot="17393658">
            <a:off x="7920473" y="2693239"/>
            <a:ext cx="1658421" cy="369332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7" name="Picture 6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B659C1FC-0AC5-2A1E-E219-70245ED5BC75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764353" y="6445674"/>
            <a:ext cx="186619" cy="186619"/>
          </a:xfrm>
          <a:prstGeom prst="rect">
            <a:avLst/>
          </a:prstGeom>
        </p:spPr>
      </p:pic>
      <p:pic>
        <p:nvPicPr>
          <p:cNvPr id="9" name="Picture 8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1DBDA024-1040-C04F-C094-F7B43038576B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159298" y="6444019"/>
            <a:ext cx="186619" cy="186619"/>
          </a:xfrm>
          <a:prstGeom prst="rect">
            <a:avLst/>
          </a:prstGeom>
        </p:spPr>
      </p:pic>
      <p:pic>
        <p:nvPicPr>
          <p:cNvPr id="12" name="Picture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B143C40D-A52D-574D-9B18-0C639F64F018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7617" y="6444019"/>
            <a:ext cx="186619" cy="186619"/>
          </a:xfrm>
          <a:prstGeom prst="rect">
            <a:avLst/>
          </a:prstGeom>
        </p:spPr>
      </p:pic>
      <p:pic>
        <p:nvPicPr>
          <p:cNvPr id="3" name="Picture 2">
            <a:hlinkClick r:id="rId18" action="ppaction://hlinksldjump"/>
            <a:extLst>
              <a:ext uri="{FF2B5EF4-FFF2-40B4-BE49-F238E27FC236}">
                <a16:creationId xmlns:a16="http://schemas.microsoft.com/office/drawing/2014/main" id="{7C9507E3-3353-4133-5AA7-F69D9FBFD310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071" y="3008280"/>
            <a:ext cx="462767" cy="46276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7552392-7133-4985-C7E2-8B6DF899745D}"/>
              </a:ext>
            </a:extLst>
          </p:cNvPr>
          <p:cNvSpPr txBox="1"/>
          <p:nvPr/>
        </p:nvSpPr>
        <p:spPr>
          <a:xfrm>
            <a:off x="9784933" y="3473401"/>
            <a:ext cx="1081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cs typeface="B Yekan" panose="00000400000000000000" pitchFamily="2" charset="-78"/>
              </a:rPr>
              <a:t>فهرست</a:t>
            </a:r>
            <a:endParaRPr lang="en-US" dirty="0">
              <a:cs typeface="B Yekan" panose="00000400000000000000" pitchFamily="2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57D2DB3-5DE6-243F-973C-FE5C24C3A969}"/>
              </a:ext>
            </a:extLst>
          </p:cNvPr>
          <p:cNvSpPr txBox="1"/>
          <p:nvPr/>
        </p:nvSpPr>
        <p:spPr>
          <a:xfrm>
            <a:off x="489667" y="1950363"/>
            <a:ext cx="7192674" cy="42396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4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CCEADFA-287E-76BE-BC54-60FA1F7213E0}"/>
              </a:ext>
            </a:extLst>
          </p:cNvPr>
          <p:cNvSpPr txBox="1"/>
          <p:nvPr/>
        </p:nvSpPr>
        <p:spPr>
          <a:xfrm>
            <a:off x="5090569" y="1752010"/>
            <a:ext cx="2591772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b="1" dirty="0">
                <a:solidFill>
                  <a:srgbClr val="F8A503"/>
                </a:solidFill>
                <a:latin typeface="Lalezar" panose="00000500000000000000" pitchFamily="50" charset="-78"/>
                <a:cs typeface="B Yekan" panose="00000400000000000000" pitchFamily="2" charset="-78"/>
              </a:rPr>
              <a:t>زیر عنـوان اصلــی را وارد کـنید</a:t>
            </a:r>
            <a:endParaRPr lang="en-US" sz="1600" b="1" dirty="0">
              <a:solidFill>
                <a:srgbClr val="F8A503"/>
              </a:solidFill>
              <a:latin typeface="Lalezar" panose="00000500000000000000" pitchFamily="50" charset="-78"/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EAC3ED7-B720-6BF7-8627-6192A184B65A}"/>
              </a:ext>
            </a:extLst>
          </p:cNvPr>
          <p:cNvSpPr txBox="1"/>
          <p:nvPr/>
        </p:nvSpPr>
        <p:spPr>
          <a:xfrm>
            <a:off x="4208826" y="1197036"/>
            <a:ext cx="34735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موضوع را وارد نمایید</a:t>
            </a:r>
            <a:endParaRPr lang="en-US" sz="2000" dirty="0">
              <a:latin typeface="Lalezar" panose="00000500000000000000" pitchFamily="50" charset="-78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7516142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23EA3B95-D24D-F39E-46DB-525B0908CA04}"/>
              </a:ext>
            </a:extLst>
          </p:cNvPr>
          <p:cNvSpPr/>
          <p:nvPr/>
        </p:nvSpPr>
        <p:spPr>
          <a:xfrm>
            <a:off x="3002843" y="213434"/>
            <a:ext cx="4536093" cy="453239"/>
          </a:xfrm>
          <a:prstGeom prst="roundRect">
            <a:avLst>
              <a:gd name="adj" fmla="val 25344"/>
            </a:avLst>
          </a:prstGeom>
          <a:solidFill>
            <a:schemeClr val="bg1"/>
          </a:solidFill>
          <a:ln w="19050"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6BE83D4-1ACF-7703-7C0B-DBED1387B225}"/>
              </a:ext>
            </a:extLst>
          </p:cNvPr>
          <p:cNvSpPr txBox="1"/>
          <p:nvPr/>
        </p:nvSpPr>
        <p:spPr>
          <a:xfrm>
            <a:off x="3163349" y="255387"/>
            <a:ext cx="42150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latin typeface="+mn-lt"/>
                <a:ea typeface="+mn-ea"/>
                <a:cs typeface="B Yekan" panose="00000400000000000000" pitchFamily="2" charset="-78"/>
              </a:rPr>
              <a:t>قالب پاورپوینت حرفه ای همبرگری | منوی چرخان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D80E1A7-9F91-4283-FADC-0C33D79701CA}"/>
              </a:ext>
            </a:extLst>
          </p:cNvPr>
          <p:cNvSpPr txBox="1"/>
          <p:nvPr/>
        </p:nvSpPr>
        <p:spPr>
          <a:xfrm>
            <a:off x="10463368" y="153473"/>
            <a:ext cx="186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7   6    </a:t>
            </a:r>
            <a:r>
              <a:rPr lang="fa-IR" dirty="0">
                <a:solidFill>
                  <a:srgbClr val="0000FF"/>
                </a:solidFill>
                <a:cs typeface="B Yekan" panose="00000400000000000000" pitchFamily="2" charset="-78"/>
              </a:rPr>
              <a:t>5</a:t>
            </a: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    4   3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grpSp>
        <p:nvGrpSpPr>
          <p:cNvPr id="3" name="Google Shape;80;p16">
            <a:extLst>
              <a:ext uri="{FF2B5EF4-FFF2-40B4-BE49-F238E27FC236}">
                <a16:creationId xmlns:a16="http://schemas.microsoft.com/office/drawing/2014/main" id="{3F3F921C-ACEE-1C47-EA39-E4E2C572EA68}"/>
              </a:ext>
            </a:extLst>
          </p:cNvPr>
          <p:cNvGrpSpPr/>
          <p:nvPr/>
        </p:nvGrpSpPr>
        <p:grpSpPr>
          <a:xfrm>
            <a:off x="1447714" y="2727715"/>
            <a:ext cx="875450" cy="875496"/>
            <a:chOff x="1298661" y="1653185"/>
            <a:chExt cx="1063314" cy="1063370"/>
          </a:xfrm>
        </p:grpSpPr>
        <p:sp>
          <p:nvSpPr>
            <p:cNvPr id="6" name="Google Shape;81;p16">
              <a:extLst>
                <a:ext uri="{FF2B5EF4-FFF2-40B4-BE49-F238E27FC236}">
                  <a16:creationId xmlns:a16="http://schemas.microsoft.com/office/drawing/2014/main" id="{31F6B87B-4E83-53C4-C22B-57D02DB5FAD9}"/>
                </a:ext>
              </a:extLst>
            </p:cNvPr>
            <p:cNvSpPr/>
            <p:nvPr/>
          </p:nvSpPr>
          <p:spPr>
            <a:xfrm>
              <a:off x="1298661" y="1653185"/>
              <a:ext cx="1063314" cy="1063370"/>
            </a:xfrm>
            <a:custGeom>
              <a:avLst/>
              <a:gdLst/>
              <a:ahLst/>
              <a:cxnLst/>
              <a:rect l="l" t="t" r="r" b="b"/>
              <a:pathLst>
                <a:path w="19209" h="19210" extrusionOk="0">
                  <a:moveTo>
                    <a:pt x="19209" y="9598"/>
                  </a:moveTo>
                  <a:cubicBezTo>
                    <a:pt x="19209" y="14905"/>
                    <a:pt x="14905" y="19209"/>
                    <a:pt x="9598" y="19209"/>
                  </a:cubicBezTo>
                  <a:cubicBezTo>
                    <a:pt x="4291" y="19209"/>
                    <a:pt x="0" y="14905"/>
                    <a:pt x="0" y="9598"/>
                  </a:cubicBezTo>
                  <a:cubicBezTo>
                    <a:pt x="0" y="4291"/>
                    <a:pt x="4291" y="1"/>
                    <a:pt x="9598" y="1"/>
                  </a:cubicBezTo>
                  <a:cubicBezTo>
                    <a:pt x="14905" y="1"/>
                    <a:pt x="19209" y="4291"/>
                    <a:pt x="19209" y="9598"/>
                  </a:cubicBez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ffectLst>
              <a:outerShdw blurRad="42863" dist="38100" dir="3300000" algn="bl" rotWithShape="0">
                <a:schemeClr val="dk2">
                  <a:alpha val="34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82;p16">
              <a:extLst>
                <a:ext uri="{FF2B5EF4-FFF2-40B4-BE49-F238E27FC236}">
                  <a16:creationId xmlns:a16="http://schemas.microsoft.com/office/drawing/2014/main" id="{A4A30795-BA60-1B01-9C59-C7813EC242F5}"/>
                </a:ext>
              </a:extLst>
            </p:cNvPr>
            <p:cNvSpPr/>
            <p:nvPr/>
          </p:nvSpPr>
          <p:spPr>
            <a:xfrm>
              <a:off x="1371731" y="1726254"/>
              <a:ext cx="916457" cy="916457"/>
            </a:xfrm>
            <a:custGeom>
              <a:avLst/>
              <a:gdLst/>
              <a:ahLst/>
              <a:cxnLst/>
              <a:rect l="l" t="t" r="r" b="b"/>
              <a:pathLst>
                <a:path w="16556" h="16556" extrusionOk="0">
                  <a:moveTo>
                    <a:pt x="8278" y="1"/>
                  </a:moveTo>
                  <a:cubicBezTo>
                    <a:pt x="3710" y="1"/>
                    <a:pt x="0" y="3710"/>
                    <a:pt x="0" y="8278"/>
                  </a:cubicBezTo>
                  <a:cubicBezTo>
                    <a:pt x="0" y="12846"/>
                    <a:pt x="3710" y="16556"/>
                    <a:pt x="8278" y="16556"/>
                  </a:cubicBezTo>
                  <a:cubicBezTo>
                    <a:pt x="12846" y="16556"/>
                    <a:pt x="16555" y="12846"/>
                    <a:pt x="16555" y="8278"/>
                  </a:cubicBezTo>
                  <a:cubicBezTo>
                    <a:pt x="16555" y="3710"/>
                    <a:pt x="12846" y="1"/>
                    <a:pt x="827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" name="Google Shape;83;p16">
            <a:extLst>
              <a:ext uri="{FF2B5EF4-FFF2-40B4-BE49-F238E27FC236}">
                <a16:creationId xmlns:a16="http://schemas.microsoft.com/office/drawing/2014/main" id="{76EC4747-E93A-A9A5-A374-E51722C5D9B8}"/>
              </a:ext>
            </a:extLst>
          </p:cNvPr>
          <p:cNvSpPr/>
          <p:nvPr/>
        </p:nvSpPr>
        <p:spPr>
          <a:xfrm>
            <a:off x="1695011" y="2980011"/>
            <a:ext cx="374790" cy="370267"/>
          </a:xfrm>
          <a:custGeom>
            <a:avLst/>
            <a:gdLst/>
            <a:ahLst/>
            <a:cxnLst/>
            <a:rect l="l" t="t" r="r" b="b"/>
            <a:pathLst>
              <a:path w="12761" h="12607" extrusionOk="0">
                <a:moveTo>
                  <a:pt x="1860" y="2084"/>
                </a:moveTo>
                <a:lnTo>
                  <a:pt x="7373" y="2997"/>
                </a:lnTo>
                <a:lnTo>
                  <a:pt x="5861" y="4509"/>
                </a:lnTo>
                <a:lnTo>
                  <a:pt x="1261" y="2682"/>
                </a:lnTo>
                <a:lnTo>
                  <a:pt x="1860" y="2084"/>
                </a:lnTo>
                <a:close/>
                <a:moveTo>
                  <a:pt x="11229" y="836"/>
                </a:moveTo>
                <a:cubicBezTo>
                  <a:pt x="11412" y="836"/>
                  <a:pt x="11578" y="881"/>
                  <a:pt x="11689" y="981"/>
                </a:cubicBezTo>
                <a:cubicBezTo>
                  <a:pt x="11847" y="1107"/>
                  <a:pt x="11878" y="1359"/>
                  <a:pt x="11847" y="1611"/>
                </a:cubicBezTo>
                <a:cubicBezTo>
                  <a:pt x="11815" y="1894"/>
                  <a:pt x="11658" y="2210"/>
                  <a:pt x="11500" y="2367"/>
                </a:cubicBezTo>
                <a:lnTo>
                  <a:pt x="7405" y="6463"/>
                </a:lnTo>
                <a:lnTo>
                  <a:pt x="5168" y="8700"/>
                </a:lnTo>
                <a:cubicBezTo>
                  <a:pt x="5073" y="8794"/>
                  <a:pt x="5010" y="8952"/>
                  <a:pt x="5042" y="9078"/>
                </a:cubicBezTo>
                <a:lnTo>
                  <a:pt x="5262" y="10306"/>
                </a:lnTo>
                <a:lnTo>
                  <a:pt x="4223" y="11377"/>
                </a:lnTo>
                <a:lnTo>
                  <a:pt x="3782" y="9204"/>
                </a:lnTo>
                <a:cubicBezTo>
                  <a:pt x="3750" y="9046"/>
                  <a:pt x="3624" y="8952"/>
                  <a:pt x="3466" y="8889"/>
                </a:cubicBezTo>
                <a:lnTo>
                  <a:pt x="1293" y="8479"/>
                </a:lnTo>
                <a:lnTo>
                  <a:pt x="2364" y="7408"/>
                </a:lnTo>
                <a:lnTo>
                  <a:pt x="3624" y="7628"/>
                </a:lnTo>
                <a:cubicBezTo>
                  <a:pt x="3659" y="7646"/>
                  <a:pt x="3697" y="7654"/>
                  <a:pt x="3734" y="7654"/>
                </a:cubicBezTo>
                <a:cubicBezTo>
                  <a:pt x="3831" y="7654"/>
                  <a:pt x="3925" y="7602"/>
                  <a:pt x="3971" y="7534"/>
                </a:cubicBezTo>
                <a:lnTo>
                  <a:pt x="6207" y="5266"/>
                </a:lnTo>
                <a:lnTo>
                  <a:pt x="10272" y="1233"/>
                </a:lnTo>
                <a:cubicBezTo>
                  <a:pt x="10496" y="988"/>
                  <a:pt x="10892" y="836"/>
                  <a:pt x="11229" y="836"/>
                </a:cubicBezTo>
                <a:close/>
                <a:moveTo>
                  <a:pt x="9641" y="5360"/>
                </a:moveTo>
                <a:lnTo>
                  <a:pt x="10587" y="10873"/>
                </a:lnTo>
                <a:lnTo>
                  <a:pt x="9988" y="11472"/>
                </a:lnTo>
                <a:lnTo>
                  <a:pt x="8161" y="6872"/>
                </a:lnTo>
                <a:lnTo>
                  <a:pt x="9641" y="5360"/>
                </a:lnTo>
                <a:close/>
                <a:moveTo>
                  <a:pt x="11241" y="1"/>
                </a:moveTo>
                <a:cubicBezTo>
                  <a:pt x="10688" y="1"/>
                  <a:pt x="10104" y="248"/>
                  <a:pt x="9736" y="634"/>
                </a:cubicBezTo>
                <a:lnTo>
                  <a:pt x="8066" y="2304"/>
                </a:lnTo>
                <a:lnTo>
                  <a:pt x="1765" y="1233"/>
                </a:lnTo>
                <a:cubicBezTo>
                  <a:pt x="1742" y="1227"/>
                  <a:pt x="1718" y="1225"/>
                  <a:pt x="1693" y="1225"/>
                </a:cubicBezTo>
                <a:cubicBezTo>
                  <a:pt x="1585" y="1225"/>
                  <a:pt x="1470" y="1276"/>
                  <a:pt x="1419" y="1327"/>
                </a:cubicBezTo>
                <a:lnTo>
                  <a:pt x="221" y="2525"/>
                </a:lnTo>
                <a:cubicBezTo>
                  <a:pt x="158" y="2588"/>
                  <a:pt x="64" y="2745"/>
                  <a:pt x="127" y="2903"/>
                </a:cubicBezTo>
                <a:cubicBezTo>
                  <a:pt x="158" y="3029"/>
                  <a:pt x="221" y="3155"/>
                  <a:pt x="348" y="3218"/>
                </a:cubicBezTo>
                <a:lnTo>
                  <a:pt x="5199" y="5171"/>
                </a:lnTo>
                <a:lnTo>
                  <a:pt x="3561" y="6809"/>
                </a:lnTo>
                <a:lnTo>
                  <a:pt x="2301" y="6589"/>
                </a:lnTo>
                <a:cubicBezTo>
                  <a:pt x="2267" y="6572"/>
                  <a:pt x="2231" y="6564"/>
                  <a:pt x="2195" y="6564"/>
                </a:cubicBezTo>
                <a:cubicBezTo>
                  <a:pt x="2095" y="6564"/>
                  <a:pt x="1992" y="6622"/>
                  <a:pt x="1923" y="6715"/>
                </a:cubicBezTo>
                <a:lnTo>
                  <a:pt x="158" y="8479"/>
                </a:lnTo>
                <a:cubicBezTo>
                  <a:pt x="32" y="8605"/>
                  <a:pt x="1" y="8731"/>
                  <a:pt x="32" y="8857"/>
                </a:cubicBezTo>
                <a:cubicBezTo>
                  <a:pt x="95" y="9015"/>
                  <a:pt x="190" y="9109"/>
                  <a:pt x="348" y="9141"/>
                </a:cubicBezTo>
                <a:lnTo>
                  <a:pt x="2994" y="9645"/>
                </a:lnTo>
                <a:lnTo>
                  <a:pt x="3498" y="12291"/>
                </a:lnTo>
                <a:cubicBezTo>
                  <a:pt x="3561" y="12449"/>
                  <a:pt x="3656" y="12575"/>
                  <a:pt x="3782" y="12606"/>
                </a:cubicBezTo>
                <a:lnTo>
                  <a:pt x="3908" y="12606"/>
                </a:lnTo>
                <a:cubicBezTo>
                  <a:pt x="4034" y="12606"/>
                  <a:pt x="4097" y="12575"/>
                  <a:pt x="4191" y="12480"/>
                </a:cubicBezTo>
                <a:lnTo>
                  <a:pt x="5955" y="10716"/>
                </a:lnTo>
                <a:cubicBezTo>
                  <a:pt x="6018" y="10653"/>
                  <a:pt x="6113" y="10464"/>
                  <a:pt x="6081" y="10369"/>
                </a:cubicBezTo>
                <a:lnTo>
                  <a:pt x="5829" y="9109"/>
                </a:lnTo>
                <a:lnTo>
                  <a:pt x="7499" y="7439"/>
                </a:lnTo>
                <a:lnTo>
                  <a:pt x="9421" y="12291"/>
                </a:lnTo>
                <a:cubicBezTo>
                  <a:pt x="9452" y="12417"/>
                  <a:pt x="9578" y="12543"/>
                  <a:pt x="9736" y="12543"/>
                </a:cubicBezTo>
                <a:lnTo>
                  <a:pt x="9799" y="12543"/>
                </a:lnTo>
                <a:cubicBezTo>
                  <a:pt x="9925" y="12543"/>
                  <a:pt x="9988" y="12480"/>
                  <a:pt x="10083" y="12417"/>
                </a:cubicBezTo>
                <a:lnTo>
                  <a:pt x="11248" y="11220"/>
                </a:lnTo>
                <a:cubicBezTo>
                  <a:pt x="11343" y="11157"/>
                  <a:pt x="11374" y="10999"/>
                  <a:pt x="11374" y="10873"/>
                </a:cubicBezTo>
                <a:lnTo>
                  <a:pt x="10303" y="4572"/>
                </a:lnTo>
                <a:lnTo>
                  <a:pt x="11973" y="2903"/>
                </a:lnTo>
                <a:cubicBezTo>
                  <a:pt x="12288" y="2588"/>
                  <a:pt x="12477" y="2178"/>
                  <a:pt x="12571" y="1705"/>
                </a:cubicBezTo>
                <a:cubicBezTo>
                  <a:pt x="12760" y="1201"/>
                  <a:pt x="12603" y="729"/>
                  <a:pt x="12288" y="414"/>
                </a:cubicBezTo>
                <a:cubicBezTo>
                  <a:pt x="12013" y="126"/>
                  <a:pt x="11635" y="1"/>
                  <a:pt x="11241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5" name="Google Shape;84;p16">
            <a:extLst>
              <a:ext uri="{FF2B5EF4-FFF2-40B4-BE49-F238E27FC236}">
                <a16:creationId xmlns:a16="http://schemas.microsoft.com/office/drawing/2014/main" id="{97690A30-C1E3-62C9-E91D-56C8B0906007}"/>
              </a:ext>
            </a:extLst>
          </p:cNvPr>
          <p:cNvGrpSpPr/>
          <p:nvPr/>
        </p:nvGrpSpPr>
        <p:grpSpPr>
          <a:xfrm>
            <a:off x="4483346" y="2727715"/>
            <a:ext cx="875496" cy="875496"/>
            <a:chOff x="4985712" y="1653185"/>
            <a:chExt cx="1063370" cy="1063370"/>
          </a:xfrm>
        </p:grpSpPr>
        <p:sp>
          <p:nvSpPr>
            <p:cNvPr id="16" name="Google Shape;85;p16">
              <a:extLst>
                <a:ext uri="{FF2B5EF4-FFF2-40B4-BE49-F238E27FC236}">
                  <a16:creationId xmlns:a16="http://schemas.microsoft.com/office/drawing/2014/main" id="{39B6DF92-B351-26A4-76A1-C479E467B0AD}"/>
                </a:ext>
              </a:extLst>
            </p:cNvPr>
            <p:cNvSpPr/>
            <p:nvPr/>
          </p:nvSpPr>
          <p:spPr>
            <a:xfrm>
              <a:off x="4985712" y="1653185"/>
              <a:ext cx="1063370" cy="1063370"/>
            </a:xfrm>
            <a:custGeom>
              <a:avLst/>
              <a:gdLst/>
              <a:ahLst/>
              <a:cxnLst/>
              <a:rect l="l" t="t" r="r" b="b"/>
              <a:pathLst>
                <a:path w="19210" h="19210" extrusionOk="0">
                  <a:moveTo>
                    <a:pt x="19209" y="9598"/>
                  </a:moveTo>
                  <a:cubicBezTo>
                    <a:pt x="19209" y="14905"/>
                    <a:pt x="14905" y="19209"/>
                    <a:pt x="9611" y="19209"/>
                  </a:cubicBezTo>
                  <a:cubicBezTo>
                    <a:pt x="4304" y="19209"/>
                    <a:pt x="1" y="14905"/>
                    <a:pt x="1" y="9598"/>
                  </a:cubicBezTo>
                  <a:cubicBezTo>
                    <a:pt x="1" y="4291"/>
                    <a:pt x="4304" y="1"/>
                    <a:pt x="9611" y="1"/>
                  </a:cubicBezTo>
                  <a:cubicBezTo>
                    <a:pt x="14905" y="1"/>
                    <a:pt x="19209" y="4291"/>
                    <a:pt x="19209" y="9598"/>
                  </a:cubicBez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ffectLst>
              <a:outerShdw blurRad="42863" dist="38100" dir="3300000" algn="bl" rotWithShape="0">
                <a:schemeClr val="dk2">
                  <a:alpha val="34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86;p16">
              <a:extLst>
                <a:ext uri="{FF2B5EF4-FFF2-40B4-BE49-F238E27FC236}">
                  <a16:creationId xmlns:a16="http://schemas.microsoft.com/office/drawing/2014/main" id="{324C538E-50BA-0F53-D9C1-0709AAE77013}"/>
                </a:ext>
              </a:extLst>
            </p:cNvPr>
            <p:cNvSpPr/>
            <p:nvPr/>
          </p:nvSpPr>
          <p:spPr>
            <a:xfrm>
              <a:off x="5059556" y="1726254"/>
              <a:ext cx="915682" cy="916457"/>
            </a:xfrm>
            <a:custGeom>
              <a:avLst/>
              <a:gdLst/>
              <a:ahLst/>
              <a:cxnLst/>
              <a:rect l="l" t="t" r="r" b="b"/>
              <a:pathLst>
                <a:path w="16542" h="16556" extrusionOk="0">
                  <a:moveTo>
                    <a:pt x="8277" y="1"/>
                  </a:moveTo>
                  <a:cubicBezTo>
                    <a:pt x="3696" y="1"/>
                    <a:pt x="0" y="3710"/>
                    <a:pt x="0" y="8278"/>
                  </a:cubicBezTo>
                  <a:cubicBezTo>
                    <a:pt x="0" y="12846"/>
                    <a:pt x="3696" y="16556"/>
                    <a:pt x="8277" y="16556"/>
                  </a:cubicBezTo>
                  <a:cubicBezTo>
                    <a:pt x="12845" y="16556"/>
                    <a:pt x="16542" y="12846"/>
                    <a:pt x="16542" y="8278"/>
                  </a:cubicBezTo>
                  <a:cubicBezTo>
                    <a:pt x="16542" y="3710"/>
                    <a:pt x="12845" y="1"/>
                    <a:pt x="827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" name="Google Shape;87;p16">
            <a:extLst>
              <a:ext uri="{FF2B5EF4-FFF2-40B4-BE49-F238E27FC236}">
                <a16:creationId xmlns:a16="http://schemas.microsoft.com/office/drawing/2014/main" id="{0CC41F94-A8EF-9B56-F247-F7B25E8463C4}"/>
              </a:ext>
            </a:extLst>
          </p:cNvPr>
          <p:cNvSpPr/>
          <p:nvPr/>
        </p:nvSpPr>
        <p:spPr>
          <a:xfrm>
            <a:off x="4736744" y="2996641"/>
            <a:ext cx="373850" cy="291497"/>
          </a:xfrm>
          <a:custGeom>
            <a:avLst/>
            <a:gdLst/>
            <a:ahLst/>
            <a:cxnLst/>
            <a:rect l="l" t="t" r="r" b="b"/>
            <a:pathLst>
              <a:path w="12729" h="9925" extrusionOk="0">
                <a:moveTo>
                  <a:pt x="925" y="3644"/>
                </a:moveTo>
                <a:cubicBezTo>
                  <a:pt x="944" y="3644"/>
                  <a:pt x="963" y="3648"/>
                  <a:pt x="978" y="3655"/>
                </a:cubicBezTo>
                <a:lnTo>
                  <a:pt x="1608" y="3970"/>
                </a:lnTo>
                <a:lnTo>
                  <a:pt x="1608" y="5923"/>
                </a:lnTo>
                <a:lnTo>
                  <a:pt x="978" y="6239"/>
                </a:lnTo>
                <a:cubicBezTo>
                  <a:pt x="963" y="6253"/>
                  <a:pt x="945" y="6259"/>
                  <a:pt x="926" y="6259"/>
                </a:cubicBezTo>
                <a:cubicBezTo>
                  <a:pt x="863" y="6259"/>
                  <a:pt x="788" y="6192"/>
                  <a:pt x="788" y="6144"/>
                </a:cubicBezTo>
                <a:lnTo>
                  <a:pt x="788" y="3781"/>
                </a:lnTo>
                <a:cubicBezTo>
                  <a:pt x="788" y="3685"/>
                  <a:pt x="862" y="3644"/>
                  <a:pt x="925" y="3644"/>
                </a:cubicBezTo>
                <a:close/>
                <a:moveTo>
                  <a:pt x="10177" y="1796"/>
                </a:moveTo>
                <a:lnTo>
                  <a:pt x="10177" y="8129"/>
                </a:lnTo>
                <a:lnTo>
                  <a:pt x="2458" y="5892"/>
                </a:lnTo>
                <a:lnTo>
                  <a:pt x="2458" y="4033"/>
                </a:lnTo>
                <a:lnTo>
                  <a:pt x="10177" y="1796"/>
                </a:lnTo>
                <a:close/>
                <a:moveTo>
                  <a:pt x="4128" y="7247"/>
                </a:moveTo>
                <a:lnTo>
                  <a:pt x="6963" y="8066"/>
                </a:lnTo>
                <a:cubicBezTo>
                  <a:pt x="6648" y="8507"/>
                  <a:pt x="6176" y="8822"/>
                  <a:pt x="5640" y="8822"/>
                </a:cubicBezTo>
                <a:cubicBezTo>
                  <a:pt x="4758" y="8822"/>
                  <a:pt x="4097" y="8097"/>
                  <a:pt x="4128" y="7247"/>
                </a:cubicBezTo>
                <a:close/>
                <a:moveTo>
                  <a:pt x="11374" y="820"/>
                </a:moveTo>
                <a:cubicBezTo>
                  <a:pt x="11626" y="820"/>
                  <a:pt x="11815" y="1009"/>
                  <a:pt x="11815" y="1261"/>
                </a:cubicBezTo>
                <a:lnTo>
                  <a:pt x="11815" y="8696"/>
                </a:lnTo>
                <a:cubicBezTo>
                  <a:pt x="11815" y="8916"/>
                  <a:pt x="11626" y="9137"/>
                  <a:pt x="11374" y="9137"/>
                </a:cubicBezTo>
                <a:cubicBezTo>
                  <a:pt x="11154" y="9137"/>
                  <a:pt x="10996" y="8916"/>
                  <a:pt x="10996" y="8696"/>
                </a:cubicBezTo>
                <a:lnTo>
                  <a:pt x="10996" y="1261"/>
                </a:lnTo>
                <a:cubicBezTo>
                  <a:pt x="10996" y="1009"/>
                  <a:pt x="11185" y="820"/>
                  <a:pt x="11374" y="820"/>
                </a:cubicBezTo>
                <a:close/>
                <a:moveTo>
                  <a:pt x="11437" y="1"/>
                </a:moveTo>
                <a:cubicBezTo>
                  <a:pt x="10839" y="1"/>
                  <a:pt x="10366" y="379"/>
                  <a:pt x="10240" y="883"/>
                </a:cubicBezTo>
                <a:lnTo>
                  <a:pt x="2080" y="3246"/>
                </a:lnTo>
                <a:lnTo>
                  <a:pt x="1387" y="2899"/>
                </a:lnTo>
                <a:cubicBezTo>
                  <a:pt x="1251" y="2831"/>
                  <a:pt x="1109" y="2800"/>
                  <a:pt x="970" y="2800"/>
                </a:cubicBezTo>
                <a:cubicBezTo>
                  <a:pt x="466" y="2800"/>
                  <a:pt x="1" y="3213"/>
                  <a:pt x="1" y="3781"/>
                </a:cubicBezTo>
                <a:lnTo>
                  <a:pt x="1" y="6144"/>
                </a:lnTo>
                <a:cubicBezTo>
                  <a:pt x="1" y="6687"/>
                  <a:pt x="465" y="7094"/>
                  <a:pt x="983" y="7094"/>
                </a:cubicBezTo>
                <a:cubicBezTo>
                  <a:pt x="1127" y="7094"/>
                  <a:pt x="1275" y="7063"/>
                  <a:pt x="1419" y="6995"/>
                </a:cubicBezTo>
                <a:lnTo>
                  <a:pt x="2143" y="6648"/>
                </a:lnTo>
                <a:lnTo>
                  <a:pt x="3340" y="6995"/>
                </a:lnTo>
                <a:cubicBezTo>
                  <a:pt x="3151" y="8412"/>
                  <a:pt x="4254" y="9641"/>
                  <a:pt x="5672" y="9641"/>
                </a:cubicBezTo>
                <a:cubicBezTo>
                  <a:pt x="6585" y="9641"/>
                  <a:pt x="7405" y="9074"/>
                  <a:pt x="7814" y="8286"/>
                </a:cubicBezTo>
                <a:lnTo>
                  <a:pt x="10271" y="9011"/>
                </a:lnTo>
                <a:cubicBezTo>
                  <a:pt x="10429" y="9515"/>
                  <a:pt x="10902" y="9925"/>
                  <a:pt x="11469" y="9925"/>
                </a:cubicBezTo>
                <a:cubicBezTo>
                  <a:pt x="12130" y="9925"/>
                  <a:pt x="12729" y="9358"/>
                  <a:pt x="12729" y="8664"/>
                </a:cubicBezTo>
                <a:lnTo>
                  <a:pt x="12729" y="1198"/>
                </a:lnTo>
                <a:cubicBezTo>
                  <a:pt x="12634" y="536"/>
                  <a:pt x="12099" y="1"/>
                  <a:pt x="11437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9" name="Google Shape;88;p16">
            <a:extLst>
              <a:ext uri="{FF2B5EF4-FFF2-40B4-BE49-F238E27FC236}">
                <a16:creationId xmlns:a16="http://schemas.microsoft.com/office/drawing/2014/main" id="{DC5E1E7F-EF3E-51E9-0618-E41FFD7BE3BD}"/>
              </a:ext>
            </a:extLst>
          </p:cNvPr>
          <p:cNvGrpSpPr/>
          <p:nvPr/>
        </p:nvGrpSpPr>
        <p:grpSpPr>
          <a:xfrm>
            <a:off x="5998968" y="3745179"/>
            <a:ext cx="875450" cy="875450"/>
            <a:chOff x="6826573" y="2888988"/>
            <a:chExt cx="1063314" cy="1063314"/>
          </a:xfrm>
        </p:grpSpPr>
        <p:sp>
          <p:nvSpPr>
            <p:cNvPr id="21" name="Google Shape;89;p16">
              <a:extLst>
                <a:ext uri="{FF2B5EF4-FFF2-40B4-BE49-F238E27FC236}">
                  <a16:creationId xmlns:a16="http://schemas.microsoft.com/office/drawing/2014/main" id="{38A5C7D2-69FF-BA0B-6EFA-E1579A9381E3}"/>
                </a:ext>
              </a:extLst>
            </p:cNvPr>
            <p:cNvSpPr/>
            <p:nvPr/>
          </p:nvSpPr>
          <p:spPr>
            <a:xfrm>
              <a:off x="6826573" y="2888988"/>
              <a:ext cx="1063314" cy="1063314"/>
            </a:xfrm>
            <a:custGeom>
              <a:avLst/>
              <a:gdLst/>
              <a:ahLst/>
              <a:cxnLst/>
              <a:rect l="l" t="t" r="r" b="b"/>
              <a:pathLst>
                <a:path w="19209" h="19209" extrusionOk="0">
                  <a:moveTo>
                    <a:pt x="19209" y="9598"/>
                  </a:moveTo>
                  <a:cubicBezTo>
                    <a:pt x="19209" y="14905"/>
                    <a:pt x="14905" y="19209"/>
                    <a:pt x="9598" y="19209"/>
                  </a:cubicBezTo>
                  <a:cubicBezTo>
                    <a:pt x="4304" y="19209"/>
                    <a:pt x="0" y="14905"/>
                    <a:pt x="0" y="9598"/>
                  </a:cubicBezTo>
                  <a:cubicBezTo>
                    <a:pt x="0" y="4291"/>
                    <a:pt x="4304" y="0"/>
                    <a:pt x="9598" y="0"/>
                  </a:cubicBezTo>
                  <a:cubicBezTo>
                    <a:pt x="14905" y="0"/>
                    <a:pt x="19209" y="4291"/>
                    <a:pt x="19209" y="9598"/>
                  </a:cubicBez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ffectLst>
              <a:outerShdw blurRad="42863" dist="38100" dir="3300000" algn="bl" rotWithShape="0">
                <a:schemeClr val="dk2">
                  <a:alpha val="34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2" name="Google Shape;90;p16">
              <a:extLst>
                <a:ext uri="{FF2B5EF4-FFF2-40B4-BE49-F238E27FC236}">
                  <a16:creationId xmlns:a16="http://schemas.microsoft.com/office/drawing/2014/main" id="{ED0BCCA5-AD49-6011-F9AC-09579342E90D}"/>
                </a:ext>
              </a:extLst>
            </p:cNvPr>
            <p:cNvSpPr/>
            <p:nvPr/>
          </p:nvSpPr>
          <p:spPr>
            <a:xfrm>
              <a:off x="6900362" y="2962057"/>
              <a:ext cx="915738" cy="916457"/>
            </a:xfrm>
            <a:custGeom>
              <a:avLst/>
              <a:gdLst/>
              <a:ahLst/>
              <a:cxnLst/>
              <a:rect l="l" t="t" r="r" b="b"/>
              <a:pathLst>
                <a:path w="16543" h="16556" extrusionOk="0">
                  <a:moveTo>
                    <a:pt x="8265" y="0"/>
                  </a:moveTo>
                  <a:cubicBezTo>
                    <a:pt x="3697" y="0"/>
                    <a:pt x="1" y="3710"/>
                    <a:pt x="1" y="8278"/>
                  </a:cubicBezTo>
                  <a:cubicBezTo>
                    <a:pt x="1" y="12845"/>
                    <a:pt x="3697" y="16555"/>
                    <a:pt x="8265" y="16555"/>
                  </a:cubicBezTo>
                  <a:cubicBezTo>
                    <a:pt x="12846" y="16555"/>
                    <a:pt x="16542" y="12845"/>
                    <a:pt x="16542" y="8278"/>
                  </a:cubicBezTo>
                  <a:cubicBezTo>
                    <a:pt x="16542" y="3710"/>
                    <a:pt x="12846" y="0"/>
                    <a:pt x="826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" name="Google Shape;91;p16">
            <a:extLst>
              <a:ext uri="{FF2B5EF4-FFF2-40B4-BE49-F238E27FC236}">
                <a16:creationId xmlns:a16="http://schemas.microsoft.com/office/drawing/2014/main" id="{78941B20-3088-CA29-7D5D-E5FE482B9584}"/>
              </a:ext>
            </a:extLst>
          </p:cNvPr>
          <p:cNvGrpSpPr/>
          <p:nvPr/>
        </p:nvGrpSpPr>
        <p:grpSpPr>
          <a:xfrm>
            <a:off x="730612" y="3312538"/>
            <a:ext cx="6824151" cy="667905"/>
            <a:chOff x="427675" y="2363506"/>
            <a:chExt cx="8288553" cy="811232"/>
          </a:xfrm>
          <a:solidFill>
            <a:srgbClr val="0000FF"/>
          </a:solidFill>
        </p:grpSpPr>
        <p:sp>
          <p:nvSpPr>
            <p:cNvPr id="24" name="Google Shape;92;p16">
              <a:extLst>
                <a:ext uri="{FF2B5EF4-FFF2-40B4-BE49-F238E27FC236}">
                  <a16:creationId xmlns:a16="http://schemas.microsoft.com/office/drawing/2014/main" id="{970122D7-05B4-F12B-D054-2A957B8A7DA9}"/>
                </a:ext>
              </a:extLst>
            </p:cNvPr>
            <p:cNvSpPr/>
            <p:nvPr/>
          </p:nvSpPr>
          <p:spPr>
            <a:xfrm>
              <a:off x="427675" y="2430759"/>
              <a:ext cx="8288553" cy="675995"/>
            </a:xfrm>
            <a:custGeom>
              <a:avLst/>
              <a:gdLst/>
              <a:ahLst/>
              <a:cxnLst/>
              <a:rect l="l" t="t" r="r" b="b"/>
              <a:pathLst>
                <a:path w="108188" h="12212" extrusionOk="0">
                  <a:moveTo>
                    <a:pt x="107422" y="9070"/>
                  </a:moveTo>
                  <a:cubicBezTo>
                    <a:pt x="105362" y="8146"/>
                    <a:pt x="103805" y="6799"/>
                    <a:pt x="102155" y="5360"/>
                  </a:cubicBezTo>
                  <a:cubicBezTo>
                    <a:pt x="99118" y="2720"/>
                    <a:pt x="95976" y="0"/>
                    <a:pt x="89705" y="0"/>
                  </a:cubicBezTo>
                  <a:cubicBezTo>
                    <a:pt x="83435" y="0"/>
                    <a:pt x="80293" y="2733"/>
                    <a:pt x="77243" y="5360"/>
                  </a:cubicBezTo>
                  <a:cubicBezTo>
                    <a:pt x="74352" y="7868"/>
                    <a:pt x="71619" y="10231"/>
                    <a:pt x="66088" y="10231"/>
                  </a:cubicBezTo>
                  <a:cubicBezTo>
                    <a:pt x="60556" y="10231"/>
                    <a:pt x="57837" y="7868"/>
                    <a:pt x="54932" y="5360"/>
                  </a:cubicBezTo>
                  <a:cubicBezTo>
                    <a:pt x="51896" y="2720"/>
                    <a:pt x="48754" y="0"/>
                    <a:pt x="42483" y="0"/>
                  </a:cubicBezTo>
                  <a:cubicBezTo>
                    <a:pt x="36212" y="0"/>
                    <a:pt x="33070" y="2720"/>
                    <a:pt x="30034" y="5360"/>
                  </a:cubicBezTo>
                  <a:cubicBezTo>
                    <a:pt x="27143" y="7868"/>
                    <a:pt x="24410" y="10231"/>
                    <a:pt x="18879" y="10231"/>
                  </a:cubicBezTo>
                  <a:cubicBezTo>
                    <a:pt x="13347" y="10231"/>
                    <a:pt x="10614" y="7868"/>
                    <a:pt x="7723" y="5360"/>
                  </a:cubicBezTo>
                  <a:cubicBezTo>
                    <a:pt x="6033" y="3895"/>
                    <a:pt x="4291" y="2390"/>
                    <a:pt x="1967" y="1347"/>
                  </a:cubicBezTo>
                  <a:cubicBezTo>
                    <a:pt x="779" y="845"/>
                    <a:pt x="0" y="2588"/>
                    <a:pt x="1149" y="3142"/>
                  </a:cubicBezTo>
                  <a:cubicBezTo>
                    <a:pt x="3208" y="4066"/>
                    <a:pt x="4766" y="5426"/>
                    <a:pt x="6416" y="6852"/>
                  </a:cubicBezTo>
                  <a:cubicBezTo>
                    <a:pt x="9466" y="9492"/>
                    <a:pt x="12608" y="12212"/>
                    <a:pt x="18879" y="12212"/>
                  </a:cubicBezTo>
                  <a:cubicBezTo>
                    <a:pt x="25149" y="12212"/>
                    <a:pt x="28278" y="9492"/>
                    <a:pt x="31328" y="6852"/>
                  </a:cubicBezTo>
                  <a:cubicBezTo>
                    <a:pt x="34219" y="4344"/>
                    <a:pt x="36952" y="1980"/>
                    <a:pt x="42483" y="1980"/>
                  </a:cubicBezTo>
                  <a:cubicBezTo>
                    <a:pt x="48015" y="1980"/>
                    <a:pt x="50747" y="4344"/>
                    <a:pt x="53639" y="6852"/>
                  </a:cubicBezTo>
                  <a:cubicBezTo>
                    <a:pt x="56675" y="9492"/>
                    <a:pt x="59817" y="12212"/>
                    <a:pt x="66088" y="12212"/>
                  </a:cubicBezTo>
                  <a:cubicBezTo>
                    <a:pt x="72358" y="12212"/>
                    <a:pt x="75500" y="9492"/>
                    <a:pt x="78550" y="6852"/>
                  </a:cubicBezTo>
                  <a:cubicBezTo>
                    <a:pt x="81441" y="4344"/>
                    <a:pt x="84174" y="1980"/>
                    <a:pt x="89705" y="1980"/>
                  </a:cubicBezTo>
                  <a:cubicBezTo>
                    <a:pt x="95237" y="1980"/>
                    <a:pt x="97970" y="4344"/>
                    <a:pt x="100861" y="6852"/>
                  </a:cubicBezTo>
                  <a:cubicBezTo>
                    <a:pt x="102551" y="8317"/>
                    <a:pt x="104293" y="9822"/>
                    <a:pt x="106617" y="10878"/>
                  </a:cubicBezTo>
                  <a:cubicBezTo>
                    <a:pt x="107118" y="11129"/>
                    <a:pt x="107726" y="10905"/>
                    <a:pt x="107950" y="10390"/>
                  </a:cubicBezTo>
                  <a:cubicBezTo>
                    <a:pt x="108188" y="9875"/>
                    <a:pt x="107950" y="9281"/>
                    <a:pt x="107422" y="907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5" name="Google Shape;93;p16">
              <a:extLst>
                <a:ext uri="{FF2B5EF4-FFF2-40B4-BE49-F238E27FC236}">
                  <a16:creationId xmlns:a16="http://schemas.microsoft.com/office/drawing/2014/main" id="{5576681C-F548-107F-DD4E-F7FA4D29354C}"/>
                </a:ext>
              </a:extLst>
            </p:cNvPr>
            <p:cNvGrpSpPr/>
            <p:nvPr/>
          </p:nvGrpSpPr>
          <p:grpSpPr>
            <a:xfrm>
              <a:off x="1708067" y="2929847"/>
              <a:ext cx="245610" cy="244891"/>
              <a:chOff x="1177442" y="2884512"/>
              <a:chExt cx="245610" cy="244891"/>
            </a:xfrm>
            <a:grpFill/>
          </p:grpSpPr>
          <p:sp>
            <p:nvSpPr>
              <p:cNvPr id="35" name="Google Shape;94;p16">
                <a:extLst>
                  <a:ext uri="{FF2B5EF4-FFF2-40B4-BE49-F238E27FC236}">
                    <a16:creationId xmlns:a16="http://schemas.microsoft.com/office/drawing/2014/main" id="{5350217F-B389-C59E-E7DF-449911DBBF56}"/>
                  </a:ext>
                </a:extLst>
              </p:cNvPr>
              <p:cNvSpPr/>
              <p:nvPr/>
            </p:nvSpPr>
            <p:spPr>
              <a:xfrm>
                <a:off x="1177442" y="2884512"/>
                <a:ext cx="245610" cy="244891"/>
              </a:xfrm>
              <a:custGeom>
                <a:avLst/>
                <a:gdLst/>
                <a:ahLst/>
                <a:cxnLst/>
                <a:rect l="l" t="t" r="r" b="b"/>
                <a:pathLst>
                  <a:path w="4437" h="4424" extrusionOk="0">
                    <a:moveTo>
                      <a:pt x="2219" y="1"/>
                    </a:moveTo>
                    <a:cubicBezTo>
                      <a:pt x="991" y="1"/>
                      <a:pt x="1" y="991"/>
                      <a:pt x="1" y="2206"/>
                    </a:cubicBezTo>
                    <a:cubicBezTo>
                      <a:pt x="1" y="3433"/>
                      <a:pt x="991" y="4423"/>
                      <a:pt x="2219" y="4423"/>
                    </a:cubicBezTo>
                    <a:cubicBezTo>
                      <a:pt x="3447" y="4423"/>
                      <a:pt x="4437" y="3433"/>
                      <a:pt x="4437" y="2206"/>
                    </a:cubicBezTo>
                    <a:cubicBezTo>
                      <a:pt x="4437" y="991"/>
                      <a:pt x="3447" y="1"/>
                      <a:pt x="2219" y="1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ffectLst>
                <a:outerShdw blurRad="42863" dist="38100" dir="3300000" algn="bl" rotWithShape="0">
                  <a:schemeClr val="dk2">
                    <a:alpha val="34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" name="Google Shape;95;p16">
                <a:extLst>
                  <a:ext uri="{FF2B5EF4-FFF2-40B4-BE49-F238E27FC236}">
                    <a16:creationId xmlns:a16="http://schemas.microsoft.com/office/drawing/2014/main" id="{2EB3E9F9-5F95-1534-0614-62117F61839C}"/>
                  </a:ext>
                </a:extLst>
              </p:cNvPr>
              <p:cNvSpPr/>
              <p:nvPr/>
            </p:nvSpPr>
            <p:spPr>
              <a:xfrm>
                <a:off x="1234458" y="2940809"/>
                <a:ext cx="131579" cy="131579"/>
              </a:xfrm>
              <a:custGeom>
                <a:avLst/>
                <a:gdLst/>
                <a:ahLst/>
                <a:cxnLst/>
                <a:rect l="l" t="t" r="r" b="b"/>
                <a:pathLst>
                  <a:path w="2377" h="2377" extrusionOk="0">
                    <a:moveTo>
                      <a:pt x="2377" y="1189"/>
                    </a:moveTo>
                    <a:cubicBezTo>
                      <a:pt x="2377" y="1849"/>
                      <a:pt x="1849" y="2377"/>
                      <a:pt x="1189" y="2377"/>
                    </a:cubicBezTo>
                    <a:cubicBezTo>
                      <a:pt x="529" y="2377"/>
                      <a:pt x="1" y="1849"/>
                      <a:pt x="1" y="1189"/>
                    </a:cubicBezTo>
                    <a:cubicBezTo>
                      <a:pt x="1" y="529"/>
                      <a:pt x="529" y="0"/>
                      <a:pt x="1189" y="0"/>
                    </a:cubicBezTo>
                    <a:cubicBezTo>
                      <a:pt x="1849" y="0"/>
                      <a:pt x="2377" y="529"/>
                      <a:pt x="2377" y="118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6" name="Google Shape;96;p16">
              <a:extLst>
                <a:ext uri="{FF2B5EF4-FFF2-40B4-BE49-F238E27FC236}">
                  <a16:creationId xmlns:a16="http://schemas.microsoft.com/office/drawing/2014/main" id="{E234DBA5-A730-8F23-2EF6-88FCE9C5CED7}"/>
                </a:ext>
              </a:extLst>
            </p:cNvPr>
            <p:cNvGrpSpPr/>
            <p:nvPr/>
          </p:nvGrpSpPr>
          <p:grpSpPr>
            <a:xfrm>
              <a:off x="3551407" y="2363506"/>
              <a:ext cx="245610" cy="244891"/>
              <a:chOff x="3804994" y="2454571"/>
              <a:chExt cx="245610" cy="244891"/>
            </a:xfrm>
            <a:grpFill/>
          </p:grpSpPr>
          <p:sp>
            <p:nvSpPr>
              <p:cNvPr id="33" name="Google Shape;97;p16">
                <a:extLst>
                  <a:ext uri="{FF2B5EF4-FFF2-40B4-BE49-F238E27FC236}">
                    <a16:creationId xmlns:a16="http://schemas.microsoft.com/office/drawing/2014/main" id="{C3A120B0-813A-B446-DB76-899FF1D07A5C}"/>
                  </a:ext>
                </a:extLst>
              </p:cNvPr>
              <p:cNvSpPr/>
              <p:nvPr/>
            </p:nvSpPr>
            <p:spPr>
              <a:xfrm>
                <a:off x="3804994" y="2454571"/>
                <a:ext cx="245610" cy="244891"/>
              </a:xfrm>
              <a:custGeom>
                <a:avLst/>
                <a:gdLst/>
                <a:ahLst/>
                <a:cxnLst/>
                <a:rect l="l" t="t" r="r" b="b"/>
                <a:pathLst>
                  <a:path w="4437" h="4424" extrusionOk="0">
                    <a:moveTo>
                      <a:pt x="2219" y="1"/>
                    </a:moveTo>
                    <a:cubicBezTo>
                      <a:pt x="991" y="1"/>
                      <a:pt x="1" y="991"/>
                      <a:pt x="1" y="2205"/>
                    </a:cubicBezTo>
                    <a:cubicBezTo>
                      <a:pt x="1" y="3433"/>
                      <a:pt x="991" y="4423"/>
                      <a:pt x="2219" y="4423"/>
                    </a:cubicBezTo>
                    <a:cubicBezTo>
                      <a:pt x="3433" y="4423"/>
                      <a:pt x="4437" y="3433"/>
                      <a:pt x="4437" y="2205"/>
                    </a:cubicBezTo>
                    <a:cubicBezTo>
                      <a:pt x="4437" y="991"/>
                      <a:pt x="3433" y="1"/>
                      <a:pt x="2219" y="1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ffectLst>
                <a:outerShdw blurRad="42863" dist="38100" dir="3300000" algn="bl" rotWithShape="0">
                  <a:schemeClr val="dk2">
                    <a:alpha val="34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98;p16">
                <a:extLst>
                  <a:ext uri="{FF2B5EF4-FFF2-40B4-BE49-F238E27FC236}">
                    <a16:creationId xmlns:a16="http://schemas.microsoft.com/office/drawing/2014/main" id="{C3B62537-BD8C-79C7-3BDD-AE02F02861E8}"/>
                  </a:ext>
                </a:extLst>
              </p:cNvPr>
              <p:cNvSpPr/>
              <p:nvPr/>
            </p:nvSpPr>
            <p:spPr>
              <a:xfrm>
                <a:off x="3862010" y="2510868"/>
                <a:ext cx="131579" cy="131579"/>
              </a:xfrm>
              <a:custGeom>
                <a:avLst/>
                <a:gdLst/>
                <a:ahLst/>
                <a:cxnLst/>
                <a:rect l="l" t="t" r="r" b="b"/>
                <a:pathLst>
                  <a:path w="2377" h="2377" extrusionOk="0">
                    <a:moveTo>
                      <a:pt x="2377" y="1188"/>
                    </a:moveTo>
                    <a:cubicBezTo>
                      <a:pt x="2377" y="1848"/>
                      <a:pt x="1849" y="2376"/>
                      <a:pt x="1189" y="2376"/>
                    </a:cubicBezTo>
                    <a:cubicBezTo>
                      <a:pt x="529" y="2376"/>
                      <a:pt x="1" y="1848"/>
                      <a:pt x="1" y="1188"/>
                    </a:cubicBezTo>
                    <a:cubicBezTo>
                      <a:pt x="1" y="528"/>
                      <a:pt x="529" y="0"/>
                      <a:pt x="1189" y="0"/>
                    </a:cubicBezTo>
                    <a:cubicBezTo>
                      <a:pt x="1849" y="0"/>
                      <a:pt x="2377" y="528"/>
                      <a:pt x="2377" y="118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7" name="Google Shape;99;p16">
              <a:extLst>
                <a:ext uri="{FF2B5EF4-FFF2-40B4-BE49-F238E27FC236}">
                  <a16:creationId xmlns:a16="http://schemas.microsoft.com/office/drawing/2014/main" id="{734845E8-B8C5-19F5-3EE0-CA96A4E832AB}"/>
                </a:ext>
              </a:extLst>
            </p:cNvPr>
            <p:cNvGrpSpPr/>
            <p:nvPr/>
          </p:nvGrpSpPr>
          <p:grpSpPr>
            <a:xfrm>
              <a:off x="5394746" y="2929847"/>
              <a:ext cx="244891" cy="244891"/>
              <a:chOff x="5112380" y="3020912"/>
              <a:chExt cx="244891" cy="244891"/>
            </a:xfrm>
            <a:grpFill/>
          </p:grpSpPr>
          <p:sp>
            <p:nvSpPr>
              <p:cNvPr id="31" name="Google Shape;100;p16">
                <a:extLst>
                  <a:ext uri="{FF2B5EF4-FFF2-40B4-BE49-F238E27FC236}">
                    <a16:creationId xmlns:a16="http://schemas.microsoft.com/office/drawing/2014/main" id="{3138FA99-168A-1D23-5F0B-238A099AC95C}"/>
                  </a:ext>
                </a:extLst>
              </p:cNvPr>
              <p:cNvSpPr/>
              <p:nvPr/>
            </p:nvSpPr>
            <p:spPr>
              <a:xfrm>
                <a:off x="5112380" y="3020912"/>
                <a:ext cx="244891" cy="244891"/>
              </a:xfrm>
              <a:custGeom>
                <a:avLst/>
                <a:gdLst/>
                <a:ahLst/>
                <a:cxnLst/>
                <a:rect l="l" t="t" r="r" b="b"/>
                <a:pathLst>
                  <a:path w="4424" h="4424" extrusionOk="0">
                    <a:moveTo>
                      <a:pt x="2218" y="1"/>
                    </a:moveTo>
                    <a:cubicBezTo>
                      <a:pt x="991" y="1"/>
                      <a:pt x="1" y="991"/>
                      <a:pt x="1" y="2206"/>
                    </a:cubicBezTo>
                    <a:cubicBezTo>
                      <a:pt x="1" y="3433"/>
                      <a:pt x="991" y="4423"/>
                      <a:pt x="2218" y="4423"/>
                    </a:cubicBezTo>
                    <a:cubicBezTo>
                      <a:pt x="3433" y="4423"/>
                      <a:pt x="4423" y="3433"/>
                      <a:pt x="4423" y="2206"/>
                    </a:cubicBezTo>
                    <a:cubicBezTo>
                      <a:pt x="4423" y="991"/>
                      <a:pt x="3433" y="1"/>
                      <a:pt x="2218" y="1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ffectLst>
                <a:outerShdw blurRad="42863" dist="38100" dir="3300000" algn="bl" rotWithShape="0">
                  <a:schemeClr val="dk2">
                    <a:alpha val="34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101;p16">
                <a:extLst>
                  <a:ext uri="{FF2B5EF4-FFF2-40B4-BE49-F238E27FC236}">
                    <a16:creationId xmlns:a16="http://schemas.microsoft.com/office/drawing/2014/main" id="{8BF2F532-BAFE-6E31-00BF-B0706B3CFC8F}"/>
                  </a:ext>
                </a:extLst>
              </p:cNvPr>
              <p:cNvSpPr/>
              <p:nvPr/>
            </p:nvSpPr>
            <p:spPr>
              <a:xfrm>
                <a:off x="5169396" y="3077209"/>
                <a:ext cx="130859" cy="131579"/>
              </a:xfrm>
              <a:custGeom>
                <a:avLst/>
                <a:gdLst/>
                <a:ahLst/>
                <a:cxnLst/>
                <a:rect l="l" t="t" r="r" b="b"/>
                <a:pathLst>
                  <a:path w="2364" h="2377" extrusionOk="0">
                    <a:moveTo>
                      <a:pt x="2363" y="1189"/>
                    </a:moveTo>
                    <a:cubicBezTo>
                      <a:pt x="2363" y="1849"/>
                      <a:pt x="1835" y="2377"/>
                      <a:pt x="1188" y="2377"/>
                    </a:cubicBezTo>
                    <a:cubicBezTo>
                      <a:pt x="528" y="2377"/>
                      <a:pt x="0" y="1849"/>
                      <a:pt x="0" y="1189"/>
                    </a:cubicBezTo>
                    <a:cubicBezTo>
                      <a:pt x="0" y="529"/>
                      <a:pt x="528" y="0"/>
                      <a:pt x="1188" y="0"/>
                    </a:cubicBezTo>
                    <a:cubicBezTo>
                      <a:pt x="1835" y="0"/>
                      <a:pt x="2363" y="529"/>
                      <a:pt x="2363" y="118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8" name="Google Shape;102;p16">
              <a:extLst>
                <a:ext uri="{FF2B5EF4-FFF2-40B4-BE49-F238E27FC236}">
                  <a16:creationId xmlns:a16="http://schemas.microsoft.com/office/drawing/2014/main" id="{FAC23475-C73C-C230-54A1-B9DED429B088}"/>
                </a:ext>
              </a:extLst>
            </p:cNvPr>
            <p:cNvGrpSpPr/>
            <p:nvPr/>
          </p:nvGrpSpPr>
          <p:grpSpPr>
            <a:xfrm>
              <a:off x="7237366" y="2363506"/>
              <a:ext cx="244835" cy="244891"/>
              <a:chOff x="7723466" y="2521821"/>
              <a:chExt cx="244835" cy="244891"/>
            </a:xfrm>
            <a:grpFill/>
          </p:grpSpPr>
          <p:sp>
            <p:nvSpPr>
              <p:cNvPr id="29" name="Google Shape;103;p16">
                <a:extLst>
                  <a:ext uri="{FF2B5EF4-FFF2-40B4-BE49-F238E27FC236}">
                    <a16:creationId xmlns:a16="http://schemas.microsoft.com/office/drawing/2014/main" id="{16038262-8E80-226E-2A51-6AFC1C8AE3EE}"/>
                  </a:ext>
                </a:extLst>
              </p:cNvPr>
              <p:cNvSpPr/>
              <p:nvPr/>
            </p:nvSpPr>
            <p:spPr>
              <a:xfrm>
                <a:off x="7723466" y="2521821"/>
                <a:ext cx="244835" cy="244891"/>
              </a:xfrm>
              <a:custGeom>
                <a:avLst/>
                <a:gdLst/>
                <a:ahLst/>
                <a:cxnLst/>
                <a:rect l="l" t="t" r="r" b="b"/>
                <a:pathLst>
                  <a:path w="4423" h="4424" extrusionOk="0">
                    <a:moveTo>
                      <a:pt x="2205" y="1"/>
                    </a:moveTo>
                    <a:cubicBezTo>
                      <a:pt x="990" y="1"/>
                      <a:pt x="0" y="991"/>
                      <a:pt x="0" y="2205"/>
                    </a:cubicBezTo>
                    <a:cubicBezTo>
                      <a:pt x="0" y="3433"/>
                      <a:pt x="990" y="4423"/>
                      <a:pt x="2205" y="4423"/>
                    </a:cubicBezTo>
                    <a:cubicBezTo>
                      <a:pt x="3433" y="4423"/>
                      <a:pt x="4423" y="3433"/>
                      <a:pt x="4423" y="2205"/>
                    </a:cubicBezTo>
                    <a:cubicBezTo>
                      <a:pt x="4423" y="991"/>
                      <a:pt x="3433" y="1"/>
                      <a:pt x="2205" y="1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ffectLst>
                <a:outerShdw blurRad="42863" dist="38100" dir="3300000" algn="bl" rotWithShape="0">
                  <a:schemeClr val="dk2">
                    <a:alpha val="34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104;p16">
                <a:extLst>
                  <a:ext uri="{FF2B5EF4-FFF2-40B4-BE49-F238E27FC236}">
                    <a16:creationId xmlns:a16="http://schemas.microsoft.com/office/drawing/2014/main" id="{E13FCF68-84C3-DDC8-7103-30F6ED476585}"/>
                  </a:ext>
                </a:extLst>
              </p:cNvPr>
              <p:cNvSpPr/>
              <p:nvPr/>
            </p:nvSpPr>
            <p:spPr>
              <a:xfrm>
                <a:off x="7780482" y="2578118"/>
                <a:ext cx="130859" cy="131579"/>
              </a:xfrm>
              <a:custGeom>
                <a:avLst/>
                <a:gdLst/>
                <a:ahLst/>
                <a:cxnLst/>
                <a:rect l="l" t="t" r="r" b="b"/>
                <a:pathLst>
                  <a:path w="2364" h="2377" extrusionOk="0">
                    <a:moveTo>
                      <a:pt x="2363" y="1188"/>
                    </a:moveTo>
                    <a:cubicBezTo>
                      <a:pt x="2363" y="1848"/>
                      <a:pt x="1835" y="2376"/>
                      <a:pt x="1175" y="2376"/>
                    </a:cubicBezTo>
                    <a:cubicBezTo>
                      <a:pt x="528" y="2376"/>
                      <a:pt x="0" y="1848"/>
                      <a:pt x="0" y="1188"/>
                    </a:cubicBezTo>
                    <a:cubicBezTo>
                      <a:pt x="0" y="528"/>
                      <a:pt x="528" y="0"/>
                      <a:pt x="1175" y="0"/>
                    </a:cubicBezTo>
                    <a:cubicBezTo>
                      <a:pt x="1835" y="0"/>
                      <a:pt x="2363" y="528"/>
                      <a:pt x="2363" y="118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37" name="Google Shape;105;p16">
            <a:extLst>
              <a:ext uri="{FF2B5EF4-FFF2-40B4-BE49-F238E27FC236}">
                <a16:creationId xmlns:a16="http://schemas.microsoft.com/office/drawing/2014/main" id="{55176294-30FB-5378-B974-DE20EF4B066B}"/>
              </a:ext>
            </a:extLst>
          </p:cNvPr>
          <p:cNvGrpSpPr/>
          <p:nvPr/>
        </p:nvGrpSpPr>
        <p:grpSpPr>
          <a:xfrm>
            <a:off x="2965974" y="3689811"/>
            <a:ext cx="875496" cy="875450"/>
            <a:chOff x="3142726" y="2821738"/>
            <a:chExt cx="1063370" cy="1063314"/>
          </a:xfrm>
        </p:grpSpPr>
        <p:sp>
          <p:nvSpPr>
            <p:cNvPr id="38" name="Google Shape;106;p16">
              <a:extLst>
                <a:ext uri="{FF2B5EF4-FFF2-40B4-BE49-F238E27FC236}">
                  <a16:creationId xmlns:a16="http://schemas.microsoft.com/office/drawing/2014/main" id="{226382DE-B54D-1A6F-AEBE-0676555072E2}"/>
                </a:ext>
              </a:extLst>
            </p:cNvPr>
            <p:cNvSpPr/>
            <p:nvPr/>
          </p:nvSpPr>
          <p:spPr>
            <a:xfrm>
              <a:off x="3142726" y="2821738"/>
              <a:ext cx="1063370" cy="1063314"/>
            </a:xfrm>
            <a:custGeom>
              <a:avLst/>
              <a:gdLst/>
              <a:ahLst/>
              <a:cxnLst/>
              <a:rect l="l" t="t" r="r" b="b"/>
              <a:pathLst>
                <a:path w="19210" h="19209" extrusionOk="0">
                  <a:moveTo>
                    <a:pt x="19209" y="9598"/>
                  </a:moveTo>
                  <a:cubicBezTo>
                    <a:pt x="19209" y="14905"/>
                    <a:pt x="14919" y="19209"/>
                    <a:pt x="9612" y="19209"/>
                  </a:cubicBezTo>
                  <a:cubicBezTo>
                    <a:pt x="4305" y="19209"/>
                    <a:pt x="1" y="14905"/>
                    <a:pt x="1" y="9598"/>
                  </a:cubicBezTo>
                  <a:cubicBezTo>
                    <a:pt x="1" y="4291"/>
                    <a:pt x="4305" y="0"/>
                    <a:pt x="9612" y="0"/>
                  </a:cubicBezTo>
                  <a:cubicBezTo>
                    <a:pt x="14919" y="0"/>
                    <a:pt x="19209" y="4291"/>
                    <a:pt x="19209" y="9598"/>
                  </a:cubicBez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ffectLst>
              <a:outerShdw blurRad="42863" dist="38100" dir="3300000" algn="bl" rotWithShape="0">
                <a:schemeClr val="dk2">
                  <a:alpha val="34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107;p16">
              <a:extLst>
                <a:ext uri="{FF2B5EF4-FFF2-40B4-BE49-F238E27FC236}">
                  <a16:creationId xmlns:a16="http://schemas.microsoft.com/office/drawing/2014/main" id="{52C8D7C3-AE75-8238-72AE-8F128C3FACBD}"/>
                </a:ext>
              </a:extLst>
            </p:cNvPr>
            <p:cNvSpPr/>
            <p:nvPr/>
          </p:nvSpPr>
          <p:spPr>
            <a:xfrm>
              <a:off x="3216570" y="2894807"/>
              <a:ext cx="916457" cy="916457"/>
            </a:xfrm>
            <a:custGeom>
              <a:avLst/>
              <a:gdLst/>
              <a:ahLst/>
              <a:cxnLst/>
              <a:rect l="l" t="t" r="r" b="b"/>
              <a:pathLst>
                <a:path w="16556" h="16556" extrusionOk="0">
                  <a:moveTo>
                    <a:pt x="8278" y="0"/>
                  </a:moveTo>
                  <a:cubicBezTo>
                    <a:pt x="3710" y="0"/>
                    <a:pt x="0" y="3710"/>
                    <a:pt x="0" y="8278"/>
                  </a:cubicBezTo>
                  <a:cubicBezTo>
                    <a:pt x="0" y="12845"/>
                    <a:pt x="3710" y="16555"/>
                    <a:pt x="8278" y="16555"/>
                  </a:cubicBezTo>
                  <a:cubicBezTo>
                    <a:pt x="12846" y="16555"/>
                    <a:pt x="16555" y="12845"/>
                    <a:pt x="16555" y="8278"/>
                  </a:cubicBezTo>
                  <a:cubicBezTo>
                    <a:pt x="16555" y="3710"/>
                    <a:pt x="12846" y="0"/>
                    <a:pt x="827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" name="Google Shape;108;p16">
            <a:extLst>
              <a:ext uri="{FF2B5EF4-FFF2-40B4-BE49-F238E27FC236}">
                <a16:creationId xmlns:a16="http://schemas.microsoft.com/office/drawing/2014/main" id="{E4FFA1C3-AE05-1639-21BC-6D8BCF58B2F8}"/>
              </a:ext>
            </a:extLst>
          </p:cNvPr>
          <p:cNvGrpSpPr/>
          <p:nvPr/>
        </p:nvGrpSpPr>
        <p:grpSpPr>
          <a:xfrm>
            <a:off x="3210899" y="3940090"/>
            <a:ext cx="374761" cy="374290"/>
            <a:chOff x="-60620800" y="2304600"/>
            <a:chExt cx="319000" cy="318600"/>
          </a:xfrm>
          <a:solidFill>
            <a:schemeClr val="tx1"/>
          </a:solidFill>
        </p:grpSpPr>
        <p:sp>
          <p:nvSpPr>
            <p:cNvPr id="43" name="Google Shape;109;p16">
              <a:extLst>
                <a:ext uri="{FF2B5EF4-FFF2-40B4-BE49-F238E27FC236}">
                  <a16:creationId xmlns:a16="http://schemas.microsoft.com/office/drawing/2014/main" id="{91AE2234-CF2E-CFE2-39F2-52E2630A45B3}"/>
                </a:ext>
              </a:extLst>
            </p:cNvPr>
            <p:cNvSpPr/>
            <p:nvPr/>
          </p:nvSpPr>
          <p:spPr>
            <a:xfrm>
              <a:off x="-60620800" y="2304600"/>
              <a:ext cx="319000" cy="318600"/>
            </a:xfrm>
            <a:custGeom>
              <a:avLst/>
              <a:gdLst/>
              <a:ahLst/>
              <a:cxnLst/>
              <a:rect l="l" t="t" r="r" b="b"/>
              <a:pathLst>
                <a:path w="12760" h="12744" extrusionOk="0">
                  <a:moveTo>
                    <a:pt x="10939" y="845"/>
                  </a:moveTo>
                  <a:cubicBezTo>
                    <a:pt x="10969" y="845"/>
                    <a:pt x="11001" y="853"/>
                    <a:pt x="11027" y="866"/>
                  </a:cubicBezTo>
                  <a:lnTo>
                    <a:pt x="11752" y="1276"/>
                  </a:lnTo>
                  <a:cubicBezTo>
                    <a:pt x="11783" y="1339"/>
                    <a:pt x="11815" y="1433"/>
                    <a:pt x="11783" y="1465"/>
                  </a:cubicBezTo>
                  <a:lnTo>
                    <a:pt x="11437" y="2063"/>
                  </a:lnTo>
                  <a:lnTo>
                    <a:pt x="10491" y="1496"/>
                  </a:lnTo>
                  <a:lnTo>
                    <a:pt x="10838" y="898"/>
                  </a:lnTo>
                  <a:cubicBezTo>
                    <a:pt x="10856" y="861"/>
                    <a:pt x="10897" y="845"/>
                    <a:pt x="10939" y="845"/>
                  </a:cubicBezTo>
                  <a:close/>
                  <a:moveTo>
                    <a:pt x="10050" y="2252"/>
                  </a:moveTo>
                  <a:lnTo>
                    <a:pt x="10995" y="2819"/>
                  </a:lnTo>
                  <a:lnTo>
                    <a:pt x="8916" y="6379"/>
                  </a:lnTo>
                  <a:lnTo>
                    <a:pt x="7971" y="5844"/>
                  </a:lnTo>
                  <a:lnTo>
                    <a:pt x="10050" y="2252"/>
                  </a:lnTo>
                  <a:close/>
                  <a:moveTo>
                    <a:pt x="7813" y="6663"/>
                  </a:moveTo>
                  <a:lnTo>
                    <a:pt x="8318" y="6978"/>
                  </a:lnTo>
                  <a:lnTo>
                    <a:pt x="7782" y="7324"/>
                  </a:lnTo>
                  <a:lnTo>
                    <a:pt x="7813" y="6663"/>
                  </a:lnTo>
                  <a:close/>
                  <a:moveTo>
                    <a:pt x="11342" y="5245"/>
                  </a:moveTo>
                  <a:cubicBezTo>
                    <a:pt x="11594" y="5245"/>
                    <a:pt x="11752" y="5434"/>
                    <a:pt x="11752" y="5686"/>
                  </a:cubicBezTo>
                  <a:lnTo>
                    <a:pt x="11752" y="11483"/>
                  </a:lnTo>
                  <a:cubicBezTo>
                    <a:pt x="11752" y="11704"/>
                    <a:pt x="11531" y="11893"/>
                    <a:pt x="11342" y="11893"/>
                  </a:cubicBezTo>
                  <a:lnTo>
                    <a:pt x="1197" y="11893"/>
                  </a:lnTo>
                  <a:cubicBezTo>
                    <a:pt x="945" y="11893"/>
                    <a:pt x="788" y="11704"/>
                    <a:pt x="788" y="11483"/>
                  </a:cubicBezTo>
                  <a:lnTo>
                    <a:pt x="788" y="5686"/>
                  </a:lnTo>
                  <a:cubicBezTo>
                    <a:pt x="788" y="5434"/>
                    <a:pt x="977" y="5245"/>
                    <a:pt x="1197" y="5245"/>
                  </a:cubicBezTo>
                  <a:lnTo>
                    <a:pt x="7372" y="5245"/>
                  </a:lnTo>
                  <a:lnTo>
                    <a:pt x="7057" y="5749"/>
                  </a:lnTo>
                  <a:cubicBezTo>
                    <a:pt x="7026" y="5812"/>
                    <a:pt x="7026" y="5875"/>
                    <a:pt x="7026" y="5970"/>
                  </a:cubicBezTo>
                  <a:lnTo>
                    <a:pt x="6900" y="7734"/>
                  </a:lnTo>
                  <a:lnTo>
                    <a:pt x="5545" y="7734"/>
                  </a:lnTo>
                  <a:cubicBezTo>
                    <a:pt x="5325" y="7734"/>
                    <a:pt x="5167" y="7923"/>
                    <a:pt x="5167" y="8175"/>
                  </a:cubicBezTo>
                  <a:cubicBezTo>
                    <a:pt x="5167" y="8396"/>
                    <a:pt x="5356" y="8585"/>
                    <a:pt x="5545" y="8585"/>
                  </a:cubicBezTo>
                  <a:lnTo>
                    <a:pt x="10523" y="8585"/>
                  </a:lnTo>
                  <a:cubicBezTo>
                    <a:pt x="10743" y="8585"/>
                    <a:pt x="10964" y="8396"/>
                    <a:pt x="10964" y="8175"/>
                  </a:cubicBezTo>
                  <a:cubicBezTo>
                    <a:pt x="10964" y="7923"/>
                    <a:pt x="10743" y="7734"/>
                    <a:pt x="10523" y="7734"/>
                  </a:cubicBezTo>
                  <a:lnTo>
                    <a:pt x="8633" y="7734"/>
                  </a:lnTo>
                  <a:lnTo>
                    <a:pt x="9294" y="7293"/>
                  </a:lnTo>
                  <a:cubicBezTo>
                    <a:pt x="9326" y="7261"/>
                    <a:pt x="9420" y="7230"/>
                    <a:pt x="9420" y="7135"/>
                  </a:cubicBezTo>
                  <a:lnTo>
                    <a:pt x="10523" y="5245"/>
                  </a:lnTo>
                  <a:close/>
                  <a:moveTo>
                    <a:pt x="10933" y="0"/>
                  </a:moveTo>
                  <a:cubicBezTo>
                    <a:pt x="10599" y="0"/>
                    <a:pt x="10280" y="175"/>
                    <a:pt x="10113" y="488"/>
                  </a:cubicBezTo>
                  <a:lnTo>
                    <a:pt x="9578" y="1433"/>
                  </a:lnTo>
                  <a:lnTo>
                    <a:pt x="7877" y="4395"/>
                  </a:lnTo>
                  <a:lnTo>
                    <a:pt x="1229" y="4395"/>
                  </a:lnTo>
                  <a:cubicBezTo>
                    <a:pt x="567" y="4395"/>
                    <a:pt x="0" y="4930"/>
                    <a:pt x="0" y="5592"/>
                  </a:cubicBezTo>
                  <a:lnTo>
                    <a:pt x="0" y="11483"/>
                  </a:lnTo>
                  <a:cubicBezTo>
                    <a:pt x="0" y="12145"/>
                    <a:pt x="567" y="12743"/>
                    <a:pt x="1229" y="12743"/>
                  </a:cubicBezTo>
                  <a:lnTo>
                    <a:pt x="11374" y="12743"/>
                  </a:lnTo>
                  <a:cubicBezTo>
                    <a:pt x="12067" y="12743"/>
                    <a:pt x="12602" y="12176"/>
                    <a:pt x="12602" y="11483"/>
                  </a:cubicBezTo>
                  <a:lnTo>
                    <a:pt x="12602" y="5686"/>
                  </a:lnTo>
                  <a:cubicBezTo>
                    <a:pt x="12602" y="5025"/>
                    <a:pt x="12067" y="4458"/>
                    <a:pt x="11374" y="4458"/>
                  </a:cubicBezTo>
                  <a:lnTo>
                    <a:pt x="11027" y="4458"/>
                  </a:lnTo>
                  <a:lnTo>
                    <a:pt x="12508" y="1937"/>
                  </a:lnTo>
                  <a:cubicBezTo>
                    <a:pt x="12760" y="1433"/>
                    <a:pt x="12602" y="835"/>
                    <a:pt x="12130" y="551"/>
                  </a:cubicBezTo>
                  <a:lnTo>
                    <a:pt x="11437" y="141"/>
                  </a:lnTo>
                  <a:cubicBezTo>
                    <a:pt x="11277" y="46"/>
                    <a:pt x="11103" y="0"/>
                    <a:pt x="109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10;p16">
              <a:extLst>
                <a:ext uri="{FF2B5EF4-FFF2-40B4-BE49-F238E27FC236}">
                  <a16:creationId xmlns:a16="http://schemas.microsoft.com/office/drawing/2014/main" id="{2814799D-3900-61CC-1AFF-FDEF6F72638E}"/>
                </a:ext>
              </a:extLst>
            </p:cNvPr>
            <p:cNvSpPr/>
            <p:nvPr/>
          </p:nvSpPr>
          <p:spPr>
            <a:xfrm>
              <a:off x="-60491625" y="2560150"/>
              <a:ext cx="144925" cy="20525"/>
            </a:xfrm>
            <a:custGeom>
              <a:avLst/>
              <a:gdLst/>
              <a:ahLst/>
              <a:cxnLst/>
              <a:rect l="l" t="t" r="r" b="b"/>
              <a:pathLst>
                <a:path w="5797" h="821" extrusionOk="0">
                  <a:moveTo>
                    <a:pt x="378" y="1"/>
                  </a:moveTo>
                  <a:cubicBezTo>
                    <a:pt x="158" y="1"/>
                    <a:pt x="0" y="190"/>
                    <a:pt x="0" y="411"/>
                  </a:cubicBezTo>
                  <a:cubicBezTo>
                    <a:pt x="0" y="663"/>
                    <a:pt x="189" y="820"/>
                    <a:pt x="378" y="820"/>
                  </a:cubicBezTo>
                  <a:lnTo>
                    <a:pt x="5356" y="820"/>
                  </a:lnTo>
                  <a:cubicBezTo>
                    <a:pt x="5576" y="820"/>
                    <a:pt x="5797" y="631"/>
                    <a:pt x="5797" y="411"/>
                  </a:cubicBezTo>
                  <a:cubicBezTo>
                    <a:pt x="5797" y="190"/>
                    <a:pt x="5576" y="1"/>
                    <a:pt x="535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111;p16">
              <a:extLst>
                <a:ext uri="{FF2B5EF4-FFF2-40B4-BE49-F238E27FC236}">
                  <a16:creationId xmlns:a16="http://schemas.microsoft.com/office/drawing/2014/main" id="{BBDACE19-3590-2608-A3C0-78A58A3EEC3E}"/>
                </a:ext>
              </a:extLst>
            </p:cNvPr>
            <p:cNvSpPr/>
            <p:nvPr/>
          </p:nvSpPr>
          <p:spPr>
            <a:xfrm>
              <a:off x="-60573550" y="2445950"/>
              <a:ext cx="62250" cy="146525"/>
            </a:xfrm>
            <a:custGeom>
              <a:avLst/>
              <a:gdLst/>
              <a:ahLst/>
              <a:cxnLst/>
              <a:rect l="l" t="t" r="r" b="b"/>
              <a:pathLst>
                <a:path w="2490" h="5861" extrusionOk="0">
                  <a:moveTo>
                    <a:pt x="1229" y="1"/>
                  </a:moveTo>
                  <a:cubicBezTo>
                    <a:pt x="977" y="1"/>
                    <a:pt x="820" y="190"/>
                    <a:pt x="820" y="410"/>
                  </a:cubicBezTo>
                  <a:lnTo>
                    <a:pt x="820" y="694"/>
                  </a:lnTo>
                  <a:cubicBezTo>
                    <a:pt x="347" y="851"/>
                    <a:pt x="1" y="1324"/>
                    <a:pt x="1" y="1891"/>
                  </a:cubicBezTo>
                  <a:cubicBezTo>
                    <a:pt x="1" y="2553"/>
                    <a:pt x="568" y="2931"/>
                    <a:pt x="977" y="3246"/>
                  </a:cubicBezTo>
                  <a:cubicBezTo>
                    <a:pt x="1292" y="3498"/>
                    <a:pt x="1670" y="3718"/>
                    <a:pt x="1670" y="3970"/>
                  </a:cubicBezTo>
                  <a:cubicBezTo>
                    <a:pt x="1670" y="4191"/>
                    <a:pt x="1450" y="4348"/>
                    <a:pt x="1229" y="4348"/>
                  </a:cubicBezTo>
                  <a:cubicBezTo>
                    <a:pt x="977" y="4348"/>
                    <a:pt x="820" y="4159"/>
                    <a:pt x="820" y="3970"/>
                  </a:cubicBezTo>
                  <a:cubicBezTo>
                    <a:pt x="820" y="3718"/>
                    <a:pt x="631" y="3529"/>
                    <a:pt x="442" y="3529"/>
                  </a:cubicBezTo>
                  <a:cubicBezTo>
                    <a:pt x="190" y="3529"/>
                    <a:pt x="1" y="3718"/>
                    <a:pt x="1" y="3970"/>
                  </a:cubicBezTo>
                  <a:cubicBezTo>
                    <a:pt x="1" y="4506"/>
                    <a:pt x="347" y="4947"/>
                    <a:pt x="820" y="5136"/>
                  </a:cubicBezTo>
                  <a:lnTo>
                    <a:pt x="820" y="5420"/>
                  </a:lnTo>
                  <a:cubicBezTo>
                    <a:pt x="820" y="5672"/>
                    <a:pt x="1040" y="5861"/>
                    <a:pt x="1229" y="5861"/>
                  </a:cubicBezTo>
                  <a:cubicBezTo>
                    <a:pt x="1450" y="5861"/>
                    <a:pt x="1670" y="5672"/>
                    <a:pt x="1670" y="5420"/>
                  </a:cubicBezTo>
                  <a:lnTo>
                    <a:pt x="1670" y="5136"/>
                  </a:lnTo>
                  <a:cubicBezTo>
                    <a:pt x="2143" y="4979"/>
                    <a:pt x="2489" y="4506"/>
                    <a:pt x="2489" y="3970"/>
                  </a:cubicBezTo>
                  <a:cubicBezTo>
                    <a:pt x="2489" y="3309"/>
                    <a:pt x="1922" y="2899"/>
                    <a:pt x="1513" y="2584"/>
                  </a:cubicBezTo>
                  <a:cubicBezTo>
                    <a:pt x="1198" y="2364"/>
                    <a:pt x="820" y="2112"/>
                    <a:pt x="820" y="1891"/>
                  </a:cubicBezTo>
                  <a:cubicBezTo>
                    <a:pt x="788" y="1639"/>
                    <a:pt x="977" y="1450"/>
                    <a:pt x="1229" y="1450"/>
                  </a:cubicBezTo>
                  <a:cubicBezTo>
                    <a:pt x="1450" y="1450"/>
                    <a:pt x="1670" y="1639"/>
                    <a:pt x="1670" y="1891"/>
                  </a:cubicBezTo>
                  <a:cubicBezTo>
                    <a:pt x="1670" y="2112"/>
                    <a:pt x="1859" y="2269"/>
                    <a:pt x="2048" y="2269"/>
                  </a:cubicBezTo>
                  <a:cubicBezTo>
                    <a:pt x="2300" y="2269"/>
                    <a:pt x="2489" y="2080"/>
                    <a:pt x="2489" y="1891"/>
                  </a:cubicBezTo>
                  <a:cubicBezTo>
                    <a:pt x="2489" y="1324"/>
                    <a:pt x="2143" y="883"/>
                    <a:pt x="1670" y="694"/>
                  </a:cubicBezTo>
                  <a:lnTo>
                    <a:pt x="1670" y="410"/>
                  </a:lnTo>
                  <a:cubicBezTo>
                    <a:pt x="1670" y="190"/>
                    <a:pt x="1450" y="1"/>
                    <a:pt x="12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7" name="Google Shape;112;p16">
            <a:extLst>
              <a:ext uri="{FF2B5EF4-FFF2-40B4-BE49-F238E27FC236}">
                <a16:creationId xmlns:a16="http://schemas.microsoft.com/office/drawing/2014/main" id="{4A160B0A-FDC8-3F7C-D5FA-98C40BF977A5}"/>
              </a:ext>
            </a:extLst>
          </p:cNvPr>
          <p:cNvSpPr/>
          <p:nvPr/>
        </p:nvSpPr>
        <p:spPr>
          <a:xfrm>
            <a:off x="6246789" y="3980435"/>
            <a:ext cx="384116" cy="376432"/>
          </a:xfrm>
          <a:custGeom>
            <a:avLst/>
            <a:gdLst/>
            <a:ahLst/>
            <a:cxnLst/>
            <a:rect l="l" t="t" r="r" b="b"/>
            <a:pathLst>
              <a:path w="12005" h="11815" extrusionOk="0">
                <a:moveTo>
                  <a:pt x="6003" y="693"/>
                </a:moveTo>
                <a:cubicBezTo>
                  <a:pt x="6089" y="693"/>
                  <a:pt x="6176" y="725"/>
                  <a:pt x="6239" y="788"/>
                </a:cubicBezTo>
                <a:lnTo>
                  <a:pt x="8444" y="2993"/>
                </a:lnTo>
                <a:lnTo>
                  <a:pt x="7972" y="3466"/>
                </a:lnTo>
                <a:lnTo>
                  <a:pt x="7751" y="3214"/>
                </a:lnTo>
                <a:cubicBezTo>
                  <a:pt x="7562" y="3025"/>
                  <a:pt x="7279" y="2899"/>
                  <a:pt x="6995" y="2899"/>
                </a:cubicBezTo>
                <a:cubicBezTo>
                  <a:pt x="6711" y="2899"/>
                  <a:pt x="6459" y="3025"/>
                  <a:pt x="6239" y="3214"/>
                </a:cubicBezTo>
                <a:cubicBezTo>
                  <a:pt x="5861" y="3623"/>
                  <a:pt x="5861" y="4285"/>
                  <a:pt x="6239" y="4663"/>
                </a:cubicBezTo>
                <a:lnTo>
                  <a:pt x="6491" y="4915"/>
                </a:lnTo>
                <a:lnTo>
                  <a:pt x="6018" y="5388"/>
                </a:lnTo>
                <a:lnTo>
                  <a:pt x="5262" y="4631"/>
                </a:lnTo>
                <a:cubicBezTo>
                  <a:pt x="5199" y="4568"/>
                  <a:pt x="5113" y="4537"/>
                  <a:pt x="5026" y="4537"/>
                </a:cubicBezTo>
                <a:cubicBezTo>
                  <a:pt x="4939" y="4537"/>
                  <a:pt x="4853" y="4568"/>
                  <a:pt x="4790" y="4631"/>
                </a:cubicBezTo>
                <a:lnTo>
                  <a:pt x="4317" y="5104"/>
                </a:lnTo>
                <a:cubicBezTo>
                  <a:pt x="4254" y="5167"/>
                  <a:pt x="4167" y="5198"/>
                  <a:pt x="4081" y="5198"/>
                </a:cubicBezTo>
                <a:cubicBezTo>
                  <a:pt x="3994" y="5198"/>
                  <a:pt x="3907" y="5167"/>
                  <a:pt x="3844" y="5104"/>
                </a:cubicBezTo>
                <a:cubicBezTo>
                  <a:pt x="3718" y="4978"/>
                  <a:pt x="3718" y="4757"/>
                  <a:pt x="3844" y="4631"/>
                </a:cubicBezTo>
                <a:lnTo>
                  <a:pt x="4317" y="4159"/>
                </a:lnTo>
                <a:cubicBezTo>
                  <a:pt x="4443" y="4033"/>
                  <a:pt x="4443" y="3812"/>
                  <a:pt x="4317" y="3686"/>
                </a:cubicBezTo>
                <a:lnTo>
                  <a:pt x="3624" y="2993"/>
                </a:lnTo>
                <a:lnTo>
                  <a:pt x="5766" y="788"/>
                </a:lnTo>
                <a:cubicBezTo>
                  <a:pt x="5829" y="725"/>
                  <a:pt x="5916" y="693"/>
                  <a:pt x="6003" y="693"/>
                </a:cubicBezTo>
                <a:close/>
                <a:moveTo>
                  <a:pt x="3088" y="3466"/>
                </a:moveTo>
                <a:lnTo>
                  <a:pt x="3561" y="3938"/>
                </a:lnTo>
                <a:lnTo>
                  <a:pt x="3340" y="4159"/>
                </a:lnTo>
                <a:cubicBezTo>
                  <a:pt x="2931" y="4568"/>
                  <a:pt x="2931" y="5230"/>
                  <a:pt x="3340" y="5608"/>
                </a:cubicBezTo>
                <a:cubicBezTo>
                  <a:pt x="3529" y="5813"/>
                  <a:pt x="3797" y="5915"/>
                  <a:pt x="4065" y="5915"/>
                </a:cubicBezTo>
                <a:cubicBezTo>
                  <a:pt x="4333" y="5915"/>
                  <a:pt x="4601" y="5813"/>
                  <a:pt x="4790" y="5608"/>
                </a:cubicBezTo>
                <a:lnTo>
                  <a:pt x="5042" y="5388"/>
                </a:lnTo>
                <a:lnTo>
                  <a:pt x="5514" y="5860"/>
                </a:lnTo>
                <a:lnTo>
                  <a:pt x="4758" y="6616"/>
                </a:lnTo>
                <a:cubicBezTo>
                  <a:pt x="4632" y="6711"/>
                  <a:pt x="4632" y="6963"/>
                  <a:pt x="4758" y="7089"/>
                </a:cubicBezTo>
                <a:lnTo>
                  <a:pt x="5231" y="7561"/>
                </a:lnTo>
                <a:cubicBezTo>
                  <a:pt x="5357" y="7656"/>
                  <a:pt x="5357" y="7908"/>
                  <a:pt x="5231" y="8002"/>
                </a:cubicBezTo>
                <a:cubicBezTo>
                  <a:pt x="5168" y="8065"/>
                  <a:pt x="5081" y="8097"/>
                  <a:pt x="4994" y="8097"/>
                </a:cubicBezTo>
                <a:cubicBezTo>
                  <a:pt x="4908" y="8097"/>
                  <a:pt x="4821" y="8065"/>
                  <a:pt x="4758" y="8002"/>
                </a:cubicBezTo>
                <a:lnTo>
                  <a:pt x="4286" y="7561"/>
                </a:lnTo>
                <a:cubicBezTo>
                  <a:pt x="4223" y="7498"/>
                  <a:pt x="4136" y="7467"/>
                  <a:pt x="4049" y="7467"/>
                </a:cubicBezTo>
                <a:cubicBezTo>
                  <a:pt x="3963" y="7467"/>
                  <a:pt x="3876" y="7498"/>
                  <a:pt x="3813" y="7561"/>
                </a:cubicBezTo>
                <a:lnTo>
                  <a:pt x="3088" y="8254"/>
                </a:lnTo>
                <a:lnTo>
                  <a:pt x="883" y="6049"/>
                </a:lnTo>
                <a:cubicBezTo>
                  <a:pt x="789" y="6018"/>
                  <a:pt x="789" y="5829"/>
                  <a:pt x="883" y="5671"/>
                </a:cubicBezTo>
                <a:lnTo>
                  <a:pt x="3088" y="3466"/>
                </a:lnTo>
                <a:close/>
                <a:moveTo>
                  <a:pt x="8917" y="3529"/>
                </a:moveTo>
                <a:lnTo>
                  <a:pt x="11122" y="5671"/>
                </a:lnTo>
                <a:cubicBezTo>
                  <a:pt x="11248" y="5766"/>
                  <a:pt x="11248" y="6018"/>
                  <a:pt x="11122" y="6144"/>
                </a:cubicBezTo>
                <a:lnTo>
                  <a:pt x="8917" y="8349"/>
                </a:lnTo>
                <a:lnTo>
                  <a:pt x="8444" y="7876"/>
                </a:lnTo>
                <a:lnTo>
                  <a:pt x="8696" y="7624"/>
                </a:lnTo>
                <a:cubicBezTo>
                  <a:pt x="9074" y="7246"/>
                  <a:pt x="9074" y="6553"/>
                  <a:pt x="8696" y="6175"/>
                </a:cubicBezTo>
                <a:cubicBezTo>
                  <a:pt x="8491" y="5970"/>
                  <a:pt x="8224" y="5868"/>
                  <a:pt x="7956" y="5868"/>
                </a:cubicBezTo>
                <a:cubicBezTo>
                  <a:pt x="7688" y="5868"/>
                  <a:pt x="7420" y="5970"/>
                  <a:pt x="7216" y="6175"/>
                </a:cubicBezTo>
                <a:lnTo>
                  <a:pt x="6995" y="6396"/>
                </a:lnTo>
                <a:lnTo>
                  <a:pt x="6522" y="5923"/>
                </a:lnTo>
                <a:lnTo>
                  <a:pt x="7279" y="5198"/>
                </a:lnTo>
                <a:cubicBezTo>
                  <a:pt x="7373" y="5072"/>
                  <a:pt x="7373" y="4820"/>
                  <a:pt x="7279" y="4726"/>
                </a:cubicBezTo>
                <a:lnTo>
                  <a:pt x="6806" y="4222"/>
                </a:lnTo>
                <a:cubicBezTo>
                  <a:pt x="6680" y="4127"/>
                  <a:pt x="6680" y="3875"/>
                  <a:pt x="6806" y="3749"/>
                </a:cubicBezTo>
                <a:cubicBezTo>
                  <a:pt x="6869" y="3686"/>
                  <a:pt x="6963" y="3655"/>
                  <a:pt x="7026" y="3655"/>
                </a:cubicBezTo>
                <a:cubicBezTo>
                  <a:pt x="7121" y="3655"/>
                  <a:pt x="7216" y="3686"/>
                  <a:pt x="7279" y="3749"/>
                </a:cubicBezTo>
                <a:lnTo>
                  <a:pt x="7751" y="4222"/>
                </a:lnTo>
                <a:cubicBezTo>
                  <a:pt x="7798" y="4285"/>
                  <a:pt x="7885" y="4316"/>
                  <a:pt x="7976" y="4316"/>
                </a:cubicBezTo>
                <a:cubicBezTo>
                  <a:pt x="8066" y="4316"/>
                  <a:pt x="8161" y="4285"/>
                  <a:pt x="8224" y="4222"/>
                </a:cubicBezTo>
                <a:lnTo>
                  <a:pt x="8917" y="3529"/>
                </a:lnTo>
                <a:close/>
                <a:moveTo>
                  <a:pt x="5987" y="6396"/>
                </a:moveTo>
                <a:lnTo>
                  <a:pt x="6711" y="7152"/>
                </a:lnTo>
                <a:cubicBezTo>
                  <a:pt x="6774" y="7215"/>
                  <a:pt x="6869" y="7246"/>
                  <a:pt x="6960" y="7246"/>
                </a:cubicBezTo>
                <a:cubicBezTo>
                  <a:pt x="7050" y="7246"/>
                  <a:pt x="7137" y="7215"/>
                  <a:pt x="7184" y="7152"/>
                </a:cubicBezTo>
                <a:lnTo>
                  <a:pt x="7657" y="6679"/>
                </a:lnTo>
                <a:cubicBezTo>
                  <a:pt x="7720" y="6616"/>
                  <a:pt x="7814" y="6585"/>
                  <a:pt x="7905" y="6585"/>
                </a:cubicBezTo>
                <a:cubicBezTo>
                  <a:pt x="7995" y="6585"/>
                  <a:pt x="8082" y="6616"/>
                  <a:pt x="8129" y="6679"/>
                </a:cubicBezTo>
                <a:cubicBezTo>
                  <a:pt x="8255" y="6805"/>
                  <a:pt x="8255" y="7026"/>
                  <a:pt x="8129" y="7152"/>
                </a:cubicBezTo>
                <a:lnTo>
                  <a:pt x="7657" y="7624"/>
                </a:lnTo>
                <a:cubicBezTo>
                  <a:pt x="7562" y="7750"/>
                  <a:pt x="7562" y="7971"/>
                  <a:pt x="7657" y="8097"/>
                </a:cubicBezTo>
                <a:lnTo>
                  <a:pt x="8381" y="8822"/>
                </a:lnTo>
                <a:lnTo>
                  <a:pt x="6239" y="11027"/>
                </a:lnTo>
                <a:cubicBezTo>
                  <a:pt x="6192" y="11074"/>
                  <a:pt x="6105" y="11098"/>
                  <a:pt x="6014" y="11098"/>
                </a:cubicBezTo>
                <a:cubicBezTo>
                  <a:pt x="5924" y="11098"/>
                  <a:pt x="5829" y="11074"/>
                  <a:pt x="5766" y="11027"/>
                </a:cubicBezTo>
                <a:lnTo>
                  <a:pt x="3561" y="8822"/>
                </a:lnTo>
                <a:lnTo>
                  <a:pt x="4034" y="8349"/>
                </a:lnTo>
                <a:lnTo>
                  <a:pt x="4286" y="8570"/>
                </a:lnTo>
                <a:cubicBezTo>
                  <a:pt x="4475" y="8774"/>
                  <a:pt x="4742" y="8877"/>
                  <a:pt x="5010" y="8877"/>
                </a:cubicBezTo>
                <a:cubicBezTo>
                  <a:pt x="5278" y="8877"/>
                  <a:pt x="5546" y="8774"/>
                  <a:pt x="5735" y="8570"/>
                </a:cubicBezTo>
                <a:cubicBezTo>
                  <a:pt x="6144" y="8191"/>
                  <a:pt x="6144" y="7498"/>
                  <a:pt x="5735" y="7120"/>
                </a:cubicBezTo>
                <a:lnTo>
                  <a:pt x="5514" y="6868"/>
                </a:lnTo>
                <a:lnTo>
                  <a:pt x="5987" y="6396"/>
                </a:lnTo>
                <a:close/>
                <a:moveTo>
                  <a:pt x="5999" y="0"/>
                </a:moveTo>
                <a:cubicBezTo>
                  <a:pt x="5735" y="0"/>
                  <a:pt x="5467" y="95"/>
                  <a:pt x="5262" y="284"/>
                </a:cubicBezTo>
                <a:lnTo>
                  <a:pt x="379" y="5167"/>
                </a:lnTo>
                <a:cubicBezTo>
                  <a:pt x="1" y="5577"/>
                  <a:pt x="1" y="6238"/>
                  <a:pt x="379" y="6648"/>
                </a:cubicBezTo>
                <a:lnTo>
                  <a:pt x="5262" y="11531"/>
                </a:lnTo>
                <a:cubicBezTo>
                  <a:pt x="5467" y="11720"/>
                  <a:pt x="5735" y="11814"/>
                  <a:pt x="5999" y="11814"/>
                </a:cubicBezTo>
                <a:cubicBezTo>
                  <a:pt x="6262" y="11814"/>
                  <a:pt x="6522" y="11720"/>
                  <a:pt x="6711" y="11531"/>
                </a:cubicBezTo>
                <a:lnTo>
                  <a:pt x="11595" y="6648"/>
                </a:lnTo>
                <a:cubicBezTo>
                  <a:pt x="12004" y="6238"/>
                  <a:pt x="12004" y="5577"/>
                  <a:pt x="11595" y="5167"/>
                </a:cubicBezTo>
                <a:lnTo>
                  <a:pt x="6711" y="284"/>
                </a:lnTo>
                <a:cubicBezTo>
                  <a:pt x="6522" y="95"/>
                  <a:pt x="6262" y="0"/>
                  <a:pt x="5999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8F226B0-446F-5D65-B58D-4BC4D07FDA66}"/>
              </a:ext>
            </a:extLst>
          </p:cNvPr>
          <p:cNvSpPr txBox="1"/>
          <p:nvPr/>
        </p:nvSpPr>
        <p:spPr>
          <a:xfrm>
            <a:off x="628395" y="1086030"/>
            <a:ext cx="2461129" cy="15581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83B9337-C6D9-BBDD-C131-414D948E3995}"/>
              </a:ext>
            </a:extLst>
          </p:cNvPr>
          <p:cNvSpPr txBox="1"/>
          <p:nvPr/>
        </p:nvSpPr>
        <p:spPr>
          <a:xfrm>
            <a:off x="2167714" y="4583812"/>
            <a:ext cx="2461129" cy="15581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1CF1580-7C1F-16C4-EA17-DD3408A344D9}"/>
              </a:ext>
            </a:extLst>
          </p:cNvPr>
          <p:cNvSpPr txBox="1"/>
          <p:nvPr/>
        </p:nvSpPr>
        <p:spPr>
          <a:xfrm>
            <a:off x="3711794" y="1086030"/>
            <a:ext cx="2461129" cy="15581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58111874-C505-488C-488B-BD6B83053F04}"/>
              </a:ext>
            </a:extLst>
          </p:cNvPr>
          <p:cNvSpPr txBox="1"/>
          <p:nvPr/>
        </p:nvSpPr>
        <p:spPr>
          <a:xfrm>
            <a:off x="5251113" y="4583812"/>
            <a:ext cx="2461129" cy="15581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26784799-F53C-9D48-1323-1EE2613D0117}"/>
              </a:ext>
            </a:extLst>
          </p:cNvPr>
          <p:cNvGrpSpPr/>
          <p:nvPr/>
        </p:nvGrpSpPr>
        <p:grpSpPr>
          <a:xfrm>
            <a:off x="8617593" y="1723633"/>
            <a:ext cx="3410731" cy="3410731"/>
            <a:chOff x="8617593" y="1723633"/>
            <a:chExt cx="3410731" cy="3410731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22E5E87F-E4BC-1706-47F7-0593AA413818}"/>
                </a:ext>
              </a:extLst>
            </p:cNvPr>
            <p:cNvGrpSpPr/>
            <p:nvPr/>
          </p:nvGrpSpPr>
          <p:grpSpPr>
            <a:xfrm>
              <a:off x="8617593" y="1723633"/>
              <a:ext cx="3410731" cy="3410731"/>
              <a:chOff x="8617593" y="1723633"/>
              <a:chExt cx="3410731" cy="3410731"/>
            </a:xfrm>
          </p:grpSpPr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79926818-77A9-E50B-339A-7D0DD4E7327C}"/>
                  </a:ext>
                </a:extLst>
              </p:cNvPr>
              <p:cNvGrpSpPr/>
              <p:nvPr userDrawn="1"/>
            </p:nvGrpSpPr>
            <p:grpSpPr>
              <a:xfrm>
                <a:off x="8617593" y="1723633"/>
                <a:ext cx="3410731" cy="3410731"/>
                <a:chOff x="4325112" y="2139696"/>
                <a:chExt cx="2962656" cy="2962656"/>
              </a:xfrm>
            </p:grpSpPr>
            <p:sp>
              <p:nvSpPr>
                <p:cNvPr id="69" name="Oval 68">
                  <a:extLst>
                    <a:ext uri="{FF2B5EF4-FFF2-40B4-BE49-F238E27FC236}">
                      <a16:creationId xmlns:a16="http://schemas.microsoft.com/office/drawing/2014/main" id="{7B9B3F01-62F8-02A2-B5AD-2AEF7DD8F4BC}"/>
                    </a:ext>
                  </a:extLst>
                </p:cNvPr>
                <p:cNvSpPr/>
                <p:nvPr userDrawn="1"/>
              </p:nvSpPr>
              <p:spPr>
                <a:xfrm>
                  <a:off x="4325112" y="2139696"/>
                  <a:ext cx="2962656" cy="2962656"/>
                </a:xfrm>
                <a:prstGeom prst="ellipse">
                  <a:avLst/>
                </a:prstGeom>
                <a:solidFill>
                  <a:srgbClr val="00A5CF">
                    <a:alpha val="20000"/>
                  </a:srgbClr>
                </a:solidFill>
                <a:ln w="19050">
                  <a:noFill/>
                  <a:prstDash val="sysDash"/>
                </a:ln>
                <a:effectLst>
                  <a:outerShdw blurRad="63500" sx="101000" sy="101000" algn="ctr" rotWithShape="0">
                    <a:prstClr val="black">
                      <a:alpha val="42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70" name="Straight Connector 69">
                  <a:extLst>
                    <a:ext uri="{FF2B5EF4-FFF2-40B4-BE49-F238E27FC236}">
                      <a16:creationId xmlns:a16="http://schemas.microsoft.com/office/drawing/2014/main" id="{DDF8556F-AF17-5B5A-6BFB-C443DC795B11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>
                  <a:off x="4999253" y="2398015"/>
                  <a:ext cx="1614373" cy="2446018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Straight Connector 70">
                  <a:extLst>
                    <a:ext uri="{FF2B5EF4-FFF2-40B4-BE49-F238E27FC236}">
                      <a16:creationId xmlns:a16="http://schemas.microsoft.com/office/drawing/2014/main" id="{E33E68C4-C265-3EB8-6AD0-907C80C9ACE9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flipH="1">
                  <a:off x="4999253" y="2398015"/>
                  <a:ext cx="1614373" cy="2446018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>
                  <a:extLst>
                    <a:ext uri="{FF2B5EF4-FFF2-40B4-BE49-F238E27FC236}">
                      <a16:creationId xmlns:a16="http://schemas.microsoft.com/office/drawing/2014/main" id="{3C6784E7-9F75-6CA9-9255-14A850EA59C9}"/>
                    </a:ext>
                  </a:extLst>
                </p:cNvPr>
                <p:cNvCxnSpPr>
                  <a:cxnSpLocks/>
                  <a:stCxn id="69" idx="2"/>
                  <a:endCxn id="69" idx="6"/>
                </p:cNvCxnSpPr>
                <p:nvPr userDrawn="1"/>
              </p:nvCxnSpPr>
              <p:spPr>
                <a:xfrm>
                  <a:off x="4325112" y="3621024"/>
                  <a:ext cx="2962656" cy="0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3" name="Group 62">
                <a:extLst>
                  <a:ext uri="{FF2B5EF4-FFF2-40B4-BE49-F238E27FC236}">
                    <a16:creationId xmlns:a16="http://schemas.microsoft.com/office/drawing/2014/main" id="{460E5FE4-EB85-3AC4-6903-573C00D84AF8}"/>
                  </a:ext>
                </a:extLst>
              </p:cNvPr>
              <p:cNvGrpSpPr/>
              <p:nvPr/>
            </p:nvGrpSpPr>
            <p:grpSpPr>
              <a:xfrm>
                <a:off x="9070567" y="1950363"/>
                <a:ext cx="2607404" cy="2880593"/>
                <a:chOff x="9070567" y="1950363"/>
                <a:chExt cx="2607404" cy="2880593"/>
              </a:xfrm>
            </p:grpSpPr>
            <p:pic>
              <p:nvPicPr>
                <p:cNvPr id="64" name="Picture 63">
                  <a:hlinkClick r:id="rId3" action="ppaction://hlinksldjump"/>
                  <a:extLst>
                    <a:ext uri="{FF2B5EF4-FFF2-40B4-BE49-F238E27FC236}">
                      <a16:creationId xmlns:a16="http://schemas.microsoft.com/office/drawing/2014/main" id="{CE6BE6E8-CA9C-84C1-E5BB-499ACF470E6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070567" y="3778483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65" name="Picture 64">
                  <a:hlinkClick r:id="rId5" action="ppaction://hlinksldjump"/>
                  <a:extLst>
                    <a:ext uri="{FF2B5EF4-FFF2-40B4-BE49-F238E27FC236}">
                      <a16:creationId xmlns:a16="http://schemas.microsoft.com/office/drawing/2014/main" id="{554D3845-9DA4-36CD-9B95-D7D8F23A913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47269" y="3704417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66" name="Picture 65">
                  <a:hlinkClick r:id="rId7" action="ppaction://hlinksldjump"/>
                  <a:extLst>
                    <a:ext uri="{FF2B5EF4-FFF2-40B4-BE49-F238E27FC236}">
                      <a16:creationId xmlns:a16="http://schemas.microsoft.com/office/drawing/2014/main" id="{9B86EC1F-AD24-F79A-C3FD-FDC07649EBD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097294" y="4402385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67" name="Picture 66">
                  <a:hlinkClick r:id="rId9" action="ppaction://hlinksldjump"/>
                  <a:extLst>
                    <a:ext uri="{FF2B5EF4-FFF2-40B4-BE49-F238E27FC236}">
                      <a16:creationId xmlns:a16="http://schemas.microsoft.com/office/drawing/2014/main" id="{90EAF6C5-EFE6-5756-5BC3-9733FE27BB8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2733" y="2593008"/>
                  <a:ext cx="495238" cy="485714"/>
                </a:xfrm>
                <a:prstGeom prst="rect">
                  <a:avLst/>
                </a:prstGeom>
              </p:spPr>
            </p:pic>
            <p:pic>
              <p:nvPicPr>
                <p:cNvPr id="68" name="Picture 67">
                  <a:hlinkClick r:id="rId11" action="ppaction://hlinksldjump"/>
                  <a:extLst>
                    <a:ext uri="{FF2B5EF4-FFF2-40B4-BE49-F238E27FC236}">
                      <a16:creationId xmlns:a16="http://schemas.microsoft.com/office/drawing/2014/main" id="{5FC017CF-F8FC-C44D-56B5-57EC4E5168D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101336" y="1950363"/>
                  <a:ext cx="428571" cy="428571"/>
                </a:xfrm>
                <a:prstGeom prst="rect">
                  <a:avLst/>
                </a:prstGeom>
              </p:spPr>
            </p:pic>
          </p:grpSp>
        </p:grpSp>
        <p:pic>
          <p:nvPicPr>
            <p:cNvPr id="61" name="Picture 60">
              <a:extLst>
                <a:ext uri="{FF2B5EF4-FFF2-40B4-BE49-F238E27FC236}">
                  <a16:creationId xmlns:a16="http://schemas.microsoft.com/office/drawing/2014/main" id="{C4D8957E-5875-49E8-1A1E-844241E5B1F7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70566" y="2603005"/>
              <a:ext cx="428571" cy="428571"/>
            </a:xfrm>
            <a:prstGeom prst="rect">
              <a:avLst/>
            </a:prstGeom>
          </p:spPr>
        </p:pic>
      </p:grp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C8C5F1F7-D508-86BB-3031-A63ACF31C8F7}"/>
              </a:ext>
            </a:extLst>
          </p:cNvPr>
          <p:cNvSpPr/>
          <p:nvPr/>
        </p:nvSpPr>
        <p:spPr>
          <a:xfrm rot="6772219">
            <a:off x="8444780" y="1830630"/>
            <a:ext cx="1994999" cy="2090089"/>
          </a:xfrm>
          <a:custGeom>
            <a:avLst/>
            <a:gdLst>
              <a:gd name="connsiteX0" fmla="*/ 0 w 2061914"/>
              <a:gd name="connsiteY0" fmla="*/ 1802132 h 2160193"/>
              <a:gd name="connsiteX1" fmla="*/ 1213656 w 2061914"/>
              <a:gd name="connsiteY1" fmla="*/ 0 h 2160193"/>
              <a:gd name="connsiteX2" fmla="*/ 2061914 w 2061914"/>
              <a:gd name="connsiteY2" fmla="*/ 2011012 h 2160193"/>
              <a:gd name="connsiteX3" fmla="*/ 1943390 w 2061914"/>
              <a:gd name="connsiteY3" fmla="*/ 2054392 h 2160193"/>
              <a:gd name="connsiteX4" fmla="*/ 1243585 w 2061914"/>
              <a:gd name="connsiteY4" fmla="*/ 2160193 h 2160193"/>
              <a:gd name="connsiteX5" fmla="*/ 121854 w 2061914"/>
              <a:gd name="connsiteY5" fmla="*/ 1876160 h 2160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1914" h="2160193">
                <a:moveTo>
                  <a:pt x="0" y="1802132"/>
                </a:moveTo>
                <a:lnTo>
                  <a:pt x="1213656" y="0"/>
                </a:lnTo>
                <a:lnTo>
                  <a:pt x="2061914" y="2011012"/>
                </a:lnTo>
                <a:lnTo>
                  <a:pt x="1943390" y="2054392"/>
                </a:lnTo>
                <a:cubicBezTo>
                  <a:pt x="1722322" y="2123152"/>
                  <a:pt x="1487279" y="2160193"/>
                  <a:pt x="1243585" y="2160193"/>
                </a:cubicBezTo>
                <a:cubicBezTo>
                  <a:pt x="837428" y="2160193"/>
                  <a:pt x="455303" y="2057301"/>
                  <a:pt x="121854" y="1876160"/>
                </a:cubicBezTo>
                <a:close/>
              </a:path>
            </a:pathLst>
          </a:custGeom>
          <a:solidFill>
            <a:schemeClr val="accent4"/>
          </a:solidFill>
          <a:ln w="19050">
            <a:noFill/>
            <a:prstDash val="sysDash"/>
          </a:ln>
          <a:effectLst>
            <a:outerShdw blurRad="63500" sx="101000" sy="1010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F38DA5F6-F57F-B337-73DC-FA5B3163460E}"/>
              </a:ext>
            </a:extLst>
          </p:cNvPr>
          <p:cNvSpPr/>
          <p:nvPr/>
        </p:nvSpPr>
        <p:spPr>
          <a:xfrm>
            <a:off x="8627662" y="2015842"/>
            <a:ext cx="1692323" cy="1423746"/>
          </a:xfrm>
          <a:custGeom>
            <a:avLst/>
            <a:gdLst>
              <a:gd name="connsiteX0" fmla="*/ 767729 w 1692323"/>
              <a:gd name="connsiteY0" fmla="*/ 0 h 1423746"/>
              <a:gd name="connsiteX1" fmla="*/ 1692323 w 1692323"/>
              <a:gd name="connsiteY1" fmla="*/ 1423746 h 1423746"/>
              <a:gd name="connsiteX2" fmla="*/ 0 w 1692323"/>
              <a:gd name="connsiteY2" fmla="*/ 1423746 h 1423746"/>
              <a:gd name="connsiteX3" fmla="*/ 0 w 1692323"/>
              <a:gd name="connsiteY3" fmla="*/ 1423745 h 1423746"/>
              <a:gd name="connsiteX4" fmla="*/ 751880 w 1692323"/>
              <a:gd name="connsiteY4" fmla="*/ 9629 h 1423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2323" h="1423746">
                <a:moveTo>
                  <a:pt x="767729" y="0"/>
                </a:moveTo>
                <a:lnTo>
                  <a:pt x="1692323" y="1423746"/>
                </a:lnTo>
                <a:lnTo>
                  <a:pt x="0" y="1423746"/>
                </a:lnTo>
                <a:lnTo>
                  <a:pt x="0" y="1423745"/>
                </a:lnTo>
                <a:cubicBezTo>
                  <a:pt x="0" y="835090"/>
                  <a:pt x="298250" y="316095"/>
                  <a:pt x="751880" y="9629"/>
                </a:cubicBezTo>
                <a:close/>
              </a:path>
            </a:pathLst>
          </a:custGeom>
          <a:solidFill>
            <a:srgbClr val="0000FF"/>
          </a:solidFill>
          <a:ln w="19050">
            <a:noFill/>
            <a:prstDash val="sysDash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2EEAA9E4-C78B-2E02-A8E9-ADC94D6166D0}"/>
              </a:ext>
            </a:extLst>
          </p:cNvPr>
          <p:cNvSpPr/>
          <p:nvPr/>
        </p:nvSpPr>
        <p:spPr>
          <a:xfrm>
            <a:off x="9570282" y="2676322"/>
            <a:ext cx="1505352" cy="150535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6" name="Picture 75">
            <a:hlinkClick r:id="rId14" action="ppaction://hlinksldjump"/>
            <a:extLst>
              <a:ext uri="{FF2B5EF4-FFF2-40B4-BE49-F238E27FC236}">
                <a16:creationId xmlns:a16="http://schemas.microsoft.com/office/drawing/2014/main" id="{32D4B8C9-A9B1-2864-9483-70F32E729CB4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1060" y="2625074"/>
            <a:ext cx="427587" cy="427587"/>
          </a:xfrm>
          <a:prstGeom prst="rect">
            <a:avLst/>
          </a:prstGeom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B22C60E5-EE90-8426-0D59-4C8CFA26AB54}"/>
              </a:ext>
            </a:extLst>
          </p:cNvPr>
          <p:cNvSpPr txBox="1"/>
          <p:nvPr/>
        </p:nvSpPr>
        <p:spPr>
          <a:xfrm rot="17393658">
            <a:off x="7920473" y="2693239"/>
            <a:ext cx="1658421" cy="369332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78" name="Picture 77">
            <a:hlinkClick r:id="rId16" action="ppaction://hlinksldjump"/>
            <a:extLst>
              <a:ext uri="{FF2B5EF4-FFF2-40B4-BE49-F238E27FC236}">
                <a16:creationId xmlns:a16="http://schemas.microsoft.com/office/drawing/2014/main" id="{37B964AC-E262-1A06-930E-216A42ABFA17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071" y="3008280"/>
            <a:ext cx="462767" cy="462767"/>
          </a:xfrm>
          <a:prstGeom prst="rect">
            <a:avLst/>
          </a:prstGeom>
        </p:spPr>
      </p:pic>
      <p:sp>
        <p:nvSpPr>
          <p:cNvPr id="79" name="TextBox 78">
            <a:extLst>
              <a:ext uri="{FF2B5EF4-FFF2-40B4-BE49-F238E27FC236}">
                <a16:creationId xmlns:a16="http://schemas.microsoft.com/office/drawing/2014/main" id="{7DF1328E-418B-E39E-06B0-7951334128F1}"/>
              </a:ext>
            </a:extLst>
          </p:cNvPr>
          <p:cNvSpPr txBox="1"/>
          <p:nvPr/>
        </p:nvSpPr>
        <p:spPr>
          <a:xfrm>
            <a:off x="9784933" y="3473401"/>
            <a:ext cx="1081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cs typeface="B Yekan" panose="00000400000000000000" pitchFamily="2" charset="-78"/>
              </a:rPr>
              <a:t>فهرست</a:t>
            </a:r>
            <a:endParaRPr lang="en-US" dirty="0">
              <a:cs typeface="B Yekan" panose="00000400000000000000" pitchFamily="2" charset="-78"/>
            </a:endParaRPr>
          </a:p>
        </p:txBody>
      </p:sp>
      <p:pic>
        <p:nvPicPr>
          <p:cNvPr id="80" name="Picture 7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B70C8C89-19E5-97A4-42D6-EFE5066C5994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764353" y="6445674"/>
            <a:ext cx="186619" cy="186619"/>
          </a:xfrm>
          <a:prstGeom prst="rect">
            <a:avLst/>
          </a:prstGeom>
        </p:spPr>
      </p:pic>
      <p:pic>
        <p:nvPicPr>
          <p:cNvPr id="81" name="Picture 80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E127DC3B-5BB9-9440-92C3-38596EEF9AF2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159298" y="6444019"/>
            <a:ext cx="186619" cy="186619"/>
          </a:xfrm>
          <a:prstGeom prst="rect">
            <a:avLst/>
          </a:prstGeom>
        </p:spPr>
      </p:pic>
      <p:pic>
        <p:nvPicPr>
          <p:cNvPr id="82" name="Picture 8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130508B3-8254-091C-F0CA-4A7152B7B159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7617" y="6444019"/>
            <a:ext cx="186619" cy="186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379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8" grpId="0" animBg="1"/>
      <p:bldP spid="47" grpId="0" animBg="1"/>
      <p:bldP spid="49" grpId="0"/>
      <p:bldP spid="51" grpId="0"/>
      <p:bldP spid="59" grpId="0"/>
      <p:bldP spid="6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23EA3B95-D24D-F39E-46DB-525B0908CA04}"/>
              </a:ext>
            </a:extLst>
          </p:cNvPr>
          <p:cNvSpPr/>
          <p:nvPr/>
        </p:nvSpPr>
        <p:spPr>
          <a:xfrm>
            <a:off x="3002843" y="213434"/>
            <a:ext cx="4536093" cy="453239"/>
          </a:xfrm>
          <a:prstGeom prst="roundRect">
            <a:avLst>
              <a:gd name="adj" fmla="val 25344"/>
            </a:avLst>
          </a:prstGeom>
          <a:solidFill>
            <a:schemeClr val="bg1"/>
          </a:solidFill>
          <a:ln w="19050"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6BE83D4-1ACF-7703-7C0B-DBED1387B225}"/>
              </a:ext>
            </a:extLst>
          </p:cNvPr>
          <p:cNvSpPr txBox="1"/>
          <p:nvPr/>
        </p:nvSpPr>
        <p:spPr>
          <a:xfrm>
            <a:off x="3163349" y="255387"/>
            <a:ext cx="42150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latin typeface="+mn-lt"/>
                <a:ea typeface="+mn-ea"/>
                <a:cs typeface="B Yekan" panose="00000400000000000000" pitchFamily="2" charset="-78"/>
              </a:rPr>
              <a:t>قالب پاورپوینت حرفه ای همبرگری | منوی چرخان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F3CCAA7-537D-C32F-28DC-20952EC84E4A}"/>
              </a:ext>
            </a:extLst>
          </p:cNvPr>
          <p:cNvSpPr txBox="1"/>
          <p:nvPr/>
        </p:nvSpPr>
        <p:spPr>
          <a:xfrm>
            <a:off x="10463368" y="153473"/>
            <a:ext cx="186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8   7    </a:t>
            </a:r>
            <a:r>
              <a:rPr lang="fa-IR" dirty="0">
                <a:solidFill>
                  <a:srgbClr val="0000FF"/>
                </a:solidFill>
                <a:cs typeface="B Yekan" panose="00000400000000000000" pitchFamily="2" charset="-78"/>
              </a:rPr>
              <a:t>6</a:t>
            </a: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    5   4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52E5C413-AA75-DA34-A5AB-70F92BD7D2BB}"/>
              </a:ext>
            </a:extLst>
          </p:cNvPr>
          <p:cNvSpPr txBox="1"/>
          <p:nvPr/>
        </p:nvSpPr>
        <p:spPr>
          <a:xfrm>
            <a:off x="424311" y="824647"/>
            <a:ext cx="7566325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E67F5BEC-9FFA-E5CC-0E40-1841D4A12422}"/>
              </a:ext>
            </a:extLst>
          </p:cNvPr>
          <p:cNvSpPr txBox="1"/>
          <p:nvPr/>
        </p:nvSpPr>
        <p:spPr>
          <a:xfrm>
            <a:off x="638324" y="3914862"/>
            <a:ext cx="2042815" cy="10656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646FE827-0563-450A-989F-B094B15B5CCA}"/>
              </a:ext>
            </a:extLst>
          </p:cNvPr>
          <p:cNvSpPr txBox="1"/>
          <p:nvPr/>
        </p:nvSpPr>
        <p:spPr>
          <a:xfrm>
            <a:off x="2432539" y="3914862"/>
            <a:ext cx="2042815" cy="10656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C569DA6A-7DAF-FE33-73B7-C76B6F3D501A}"/>
              </a:ext>
            </a:extLst>
          </p:cNvPr>
          <p:cNvSpPr txBox="1"/>
          <p:nvPr/>
        </p:nvSpPr>
        <p:spPr>
          <a:xfrm>
            <a:off x="4226754" y="3914862"/>
            <a:ext cx="2042815" cy="10656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F25FB0B5-3019-7387-9720-768166ACE8F8}"/>
              </a:ext>
            </a:extLst>
          </p:cNvPr>
          <p:cNvSpPr txBox="1"/>
          <p:nvPr/>
        </p:nvSpPr>
        <p:spPr>
          <a:xfrm>
            <a:off x="6020970" y="3914862"/>
            <a:ext cx="2042815" cy="10656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id="{22D481AC-D57A-F818-F445-53A7D7DCB165}"/>
              </a:ext>
            </a:extLst>
          </p:cNvPr>
          <p:cNvGrpSpPr/>
          <p:nvPr/>
        </p:nvGrpSpPr>
        <p:grpSpPr>
          <a:xfrm>
            <a:off x="921251" y="2694544"/>
            <a:ext cx="1432609" cy="1241098"/>
            <a:chOff x="921251" y="2694544"/>
            <a:chExt cx="1432609" cy="1241098"/>
          </a:xfrm>
        </p:grpSpPr>
        <p:grpSp>
          <p:nvGrpSpPr>
            <p:cNvPr id="15" name="Google Shape;141;p17">
              <a:extLst>
                <a:ext uri="{FF2B5EF4-FFF2-40B4-BE49-F238E27FC236}">
                  <a16:creationId xmlns:a16="http://schemas.microsoft.com/office/drawing/2014/main" id="{52DF2E10-68EE-C307-2375-3F68F2E18866}"/>
                </a:ext>
              </a:extLst>
            </p:cNvPr>
            <p:cNvGrpSpPr/>
            <p:nvPr/>
          </p:nvGrpSpPr>
          <p:grpSpPr>
            <a:xfrm>
              <a:off x="921251" y="2694544"/>
              <a:ext cx="1432609" cy="1241098"/>
              <a:chOff x="414894" y="1686928"/>
              <a:chExt cx="1788962" cy="1549814"/>
            </a:xfrm>
            <a:solidFill>
              <a:srgbClr val="0000FF"/>
            </a:solidFill>
          </p:grpSpPr>
          <p:grpSp>
            <p:nvGrpSpPr>
              <p:cNvPr id="46" name="Google Shape;142;p17">
                <a:extLst>
                  <a:ext uri="{FF2B5EF4-FFF2-40B4-BE49-F238E27FC236}">
                    <a16:creationId xmlns:a16="http://schemas.microsoft.com/office/drawing/2014/main" id="{88D15868-0A72-8D60-EA93-D6A4297D854A}"/>
                  </a:ext>
                </a:extLst>
              </p:cNvPr>
              <p:cNvGrpSpPr/>
              <p:nvPr/>
            </p:nvGrpSpPr>
            <p:grpSpPr>
              <a:xfrm>
                <a:off x="414894" y="1686928"/>
                <a:ext cx="1741990" cy="1371168"/>
                <a:chOff x="414894" y="1577635"/>
                <a:chExt cx="1741990" cy="1371168"/>
              </a:xfrm>
              <a:grpFill/>
            </p:grpSpPr>
            <p:grpSp>
              <p:nvGrpSpPr>
                <p:cNvPr id="48" name="Google Shape;143;p17">
                  <a:extLst>
                    <a:ext uri="{FF2B5EF4-FFF2-40B4-BE49-F238E27FC236}">
                      <a16:creationId xmlns:a16="http://schemas.microsoft.com/office/drawing/2014/main" id="{B61CBC82-5C2D-A87C-C717-8D0D78971658}"/>
                    </a:ext>
                  </a:extLst>
                </p:cNvPr>
                <p:cNvGrpSpPr/>
                <p:nvPr/>
              </p:nvGrpSpPr>
              <p:grpSpPr>
                <a:xfrm>
                  <a:off x="414894" y="1577635"/>
                  <a:ext cx="1741990" cy="1371168"/>
                  <a:chOff x="1552694" y="1781812"/>
                  <a:chExt cx="1482671" cy="1167150"/>
                </a:xfrm>
                <a:grpFill/>
              </p:grpSpPr>
              <p:sp>
                <p:nvSpPr>
                  <p:cNvPr id="50" name="Google Shape;144;p17">
                    <a:extLst>
                      <a:ext uri="{FF2B5EF4-FFF2-40B4-BE49-F238E27FC236}">
                        <a16:creationId xmlns:a16="http://schemas.microsoft.com/office/drawing/2014/main" id="{F360915A-C711-EAC3-86AE-BD4B6CB82802}"/>
                      </a:ext>
                    </a:extLst>
                  </p:cNvPr>
                  <p:cNvSpPr/>
                  <p:nvPr/>
                </p:nvSpPr>
                <p:spPr>
                  <a:xfrm>
                    <a:off x="1552694" y="1781812"/>
                    <a:ext cx="1482671" cy="11671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578" h="23350" extrusionOk="0">
                        <a:moveTo>
                          <a:pt x="17311" y="0"/>
                        </a:moveTo>
                        <a:cubicBezTo>
                          <a:pt x="14749" y="0"/>
                          <a:pt x="12222" y="842"/>
                          <a:pt x="10146" y="2454"/>
                        </a:cubicBezTo>
                        <a:cubicBezTo>
                          <a:pt x="9998" y="2560"/>
                          <a:pt x="10102" y="2756"/>
                          <a:pt x="10240" y="2756"/>
                        </a:cubicBezTo>
                        <a:cubicBezTo>
                          <a:pt x="10276" y="2756"/>
                          <a:pt x="10314" y="2743"/>
                          <a:pt x="10350" y="2712"/>
                        </a:cubicBezTo>
                        <a:cubicBezTo>
                          <a:pt x="12380" y="1136"/>
                          <a:pt x="14835" y="331"/>
                          <a:pt x="17307" y="331"/>
                        </a:cubicBezTo>
                        <a:cubicBezTo>
                          <a:pt x="19121" y="331"/>
                          <a:pt x="20945" y="765"/>
                          <a:pt x="22615" y="1647"/>
                        </a:cubicBezTo>
                        <a:cubicBezTo>
                          <a:pt x="26553" y="3732"/>
                          <a:pt x="28903" y="7935"/>
                          <a:pt x="28628" y="12387"/>
                        </a:cubicBezTo>
                        <a:cubicBezTo>
                          <a:pt x="28345" y="16839"/>
                          <a:pt x="25489" y="20715"/>
                          <a:pt x="21312" y="22294"/>
                        </a:cubicBezTo>
                        <a:cubicBezTo>
                          <a:pt x="20009" y="22787"/>
                          <a:pt x="18653" y="23027"/>
                          <a:pt x="17308" y="23027"/>
                        </a:cubicBezTo>
                        <a:cubicBezTo>
                          <a:pt x="14351" y="23027"/>
                          <a:pt x="11447" y="21868"/>
                          <a:pt x="9277" y="19704"/>
                        </a:cubicBezTo>
                        <a:cubicBezTo>
                          <a:pt x="9099" y="19518"/>
                          <a:pt x="8922" y="19332"/>
                          <a:pt x="8754" y="19136"/>
                        </a:cubicBezTo>
                        <a:lnTo>
                          <a:pt x="8709" y="19083"/>
                        </a:lnTo>
                        <a:lnTo>
                          <a:pt x="4576" y="19083"/>
                        </a:lnTo>
                        <a:lnTo>
                          <a:pt x="4576" y="11261"/>
                        </a:lnTo>
                        <a:cubicBezTo>
                          <a:pt x="4576" y="10303"/>
                          <a:pt x="4594" y="9416"/>
                          <a:pt x="4630" y="8609"/>
                        </a:cubicBezTo>
                        <a:lnTo>
                          <a:pt x="4656" y="8122"/>
                        </a:lnTo>
                        <a:lnTo>
                          <a:pt x="4346" y="8503"/>
                        </a:lnTo>
                        <a:cubicBezTo>
                          <a:pt x="4062" y="8840"/>
                          <a:pt x="3752" y="9159"/>
                          <a:pt x="3415" y="9452"/>
                        </a:cubicBezTo>
                        <a:lnTo>
                          <a:pt x="2359" y="10356"/>
                        </a:lnTo>
                        <a:lnTo>
                          <a:pt x="452" y="8006"/>
                        </a:lnTo>
                        <a:lnTo>
                          <a:pt x="4931" y="4335"/>
                        </a:lnTo>
                        <a:lnTo>
                          <a:pt x="8550" y="4335"/>
                        </a:lnTo>
                        <a:cubicBezTo>
                          <a:pt x="8762" y="4335"/>
                          <a:pt x="8762" y="4006"/>
                          <a:pt x="8550" y="4006"/>
                        </a:cubicBezTo>
                        <a:lnTo>
                          <a:pt x="4816" y="4006"/>
                        </a:lnTo>
                        <a:lnTo>
                          <a:pt x="0" y="7962"/>
                        </a:lnTo>
                        <a:lnTo>
                          <a:pt x="2324" y="10818"/>
                        </a:lnTo>
                        <a:lnTo>
                          <a:pt x="3627" y="9691"/>
                        </a:lnTo>
                        <a:cubicBezTo>
                          <a:pt x="3867" y="9478"/>
                          <a:pt x="4089" y="9266"/>
                          <a:pt x="4284" y="9053"/>
                        </a:cubicBezTo>
                        <a:lnTo>
                          <a:pt x="4284" y="9053"/>
                        </a:lnTo>
                        <a:cubicBezTo>
                          <a:pt x="4257" y="9736"/>
                          <a:pt x="4248" y="10481"/>
                          <a:pt x="4248" y="11270"/>
                        </a:cubicBezTo>
                        <a:lnTo>
                          <a:pt x="4248" y="19411"/>
                        </a:lnTo>
                        <a:lnTo>
                          <a:pt x="8558" y="19411"/>
                        </a:lnTo>
                        <a:cubicBezTo>
                          <a:pt x="8718" y="19589"/>
                          <a:pt x="8878" y="19766"/>
                          <a:pt x="9046" y="19935"/>
                        </a:cubicBezTo>
                        <a:cubicBezTo>
                          <a:pt x="11237" y="22125"/>
                          <a:pt x="14208" y="23349"/>
                          <a:pt x="17303" y="23349"/>
                        </a:cubicBezTo>
                        <a:cubicBezTo>
                          <a:pt x="21072" y="23349"/>
                          <a:pt x="24611" y="21531"/>
                          <a:pt x="26801" y="18462"/>
                        </a:cubicBezTo>
                        <a:cubicBezTo>
                          <a:pt x="29001" y="15394"/>
                          <a:pt x="29577" y="11456"/>
                          <a:pt x="28353" y="7891"/>
                        </a:cubicBezTo>
                        <a:cubicBezTo>
                          <a:pt x="27130" y="4326"/>
                          <a:pt x="24256" y="1568"/>
                          <a:pt x="20647" y="486"/>
                        </a:cubicBezTo>
                        <a:cubicBezTo>
                          <a:pt x="19551" y="160"/>
                          <a:pt x="18428" y="0"/>
                          <a:pt x="17311" y="0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19050" cap="flat" cmpd="sng">
                    <a:solidFill>
                      <a:srgbClr val="FFC000"/>
                    </a:solidFill>
                    <a:prstDash val="solid"/>
                    <a:miter lim="8868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1" name="Google Shape;145;p17">
                    <a:extLst>
                      <a:ext uri="{FF2B5EF4-FFF2-40B4-BE49-F238E27FC236}">
                        <a16:creationId xmlns:a16="http://schemas.microsoft.com/office/drawing/2014/main" id="{75D1B00D-76EB-6E20-D657-8C9EE966CC28}"/>
                      </a:ext>
                    </a:extLst>
                  </p:cNvPr>
                  <p:cNvSpPr/>
                  <p:nvPr/>
                </p:nvSpPr>
                <p:spPr>
                  <a:xfrm>
                    <a:off x="2017225" y="1874784"/>
                    <a:ext cx="85417" cy="7267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04" h="1454" extrusionOk="0">
                        <a:moveTo>
                          <a:pt x="977" y="0"/>
                        </a:moveTo>
                        <a:cubicBezTo>
                          <a:pt x="329" y="0"/>
                          <a:pt x="1" y="781"/>
                          <a:pt x="462" y="1242"/>
                        </a:cubicBezTo>
                        <a:cubicBezTo>
                          <a:pt x="608" y="1388"/>
                          <a:pt x="790" y="1454"/>
                          <a:pt x="968" y="1454"/>
                        </a:cubicBezTo>
                        <a:cubicBezTo>
                          <a:pt x="1342" y="1454"/>
                          <a:pt x="1704" y="1166"/>
                          <a:pt x="1704" y="727"/>
                        </a:cubicBezTo>
                        <a:cubicBezTo>
                          <a:pt x="1704" y="320"/>
                          <a:pt x="1376" y="0"/>
                          <a:pt x="977" y="0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5550" cap="flat" cmpd="sng">
                    <a:noFill/>
                    <a:prstDash val="solid"/>
                    <a:miter lim="8868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49" name="Google Shape;146;p17">
                  <a:extLst>
                    <a:ext uri="{FF2B5EF4-FFF2-40B4-BE49-F238E27FC236}">
                      <a16:creationId xmlns:a16="http://schemas.microsoft.com/office/drawing/2014/main" id="{C9306A86-6E94-1604-55E6-440DF3CB95F3}"/>
                    </a:ext>
                  </a:extLst>
                </p:cNvPr>
                <p:cNvSpPr/>
                <p:nvPr/>
              </p:nvSpPr>
              <p:spPr>
                <a:xfrm>
                  <a:off x="882819" y="2210601"/>
                  <a:ext cx="1102114" cy="6024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714" h="10258" extrusionOk="0">
                      <a:moveTo>
                        <a:pt x="9356" y="1"/>
                      </a:moveTo>
                      <a:cubicBezTo>
                        <a:pt x="9313" y="1"/>
                        <a:pt x="9268" y="23"/>
                        <a:pt x="9242" y="67"/>
                      </a:cubicBezTo>
                      <a:lnTo>
                        <a:pt x="8763" y="901"/>
                      </a:lnTo>
                      <a:lnTo>
                        <a:pt x="1" y="901"/>
                      </a:lnTo>
                      <a:cubicBezTo>
                        <a:pt x="1" y="6071"/>
                        <a:pt x="4195" y="10257"/>
                        <a:pt x="9357" y="10257"/>
                      </a:cubicBezTo>
                      <a:cubicBezTo>
                        <a:pt x="14527" y="10257"/>
                        <a:pt x="18714" y="6071"/>
                        <a:pt x="18714" y="901"/>
                      </a:cubicBezTo>
                      <a:lnTo>
                        <a:pt x="9951" y="901"/>
                      </a:lnTo>
                      <a:lnTo>
                        <a:pt x="9463" y="67"/>
                      </a:lnTo>
                      <a:cubicBezTo>
                        <a:pt x="9441" y="23"/>
                        <a:pt x="9399" y="1"/>
                        <a:pt x="9356" y="1"/>
                      </a:cubicBezTo>
                      <a:close/>
                    </a:path>
                  </a:pathLst>
                </a:custGeom>
                <a:grpFill/>
                <a:ln>
                  <a:solidFill>
                    <a:srgbClr val="0000FF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47" name="Google Shape;147;p17">
                <a:extLst>
                  <a:ext uri="{FF2B5EF4-FFF2-40B4-BE49-F238E27FC236}">
                    <a16:creationId xmlns:a16="http://schemas.microsoft.com/office/drawing/2014/main" id="{BF48135D-4528-7D5F-9CF2-C1563B366D7E}"/>
                  </a:ext>
                </a:extLst>
              </p:cNvPr>
              <p:cNvSpPr/>
              <p:nvPr/>
            </p:nvSpPr>
            <p:spPr>
              <a:xfrm>
                <a:off x="663901" y="3219992"/>
                <a:ext cx="1539955" cy="16750"/>
              </a:xfrm>
              <a:custGeom>
                <a:avLst/>
                <a:gdLst/>
                <a:ahLst/>
                <a:cxnLst/>
                <a:rect l="l" t="t" r="r" b="b"/>
                <a:pathLst>
                  <a:path w="17497" h="363" extrusionOk="0">
                    <a:moveTo>
                      <a:pt x="247" y="0"/>
                    </a:moveTo>
                    <a:cubicBezTo>
                      <a:pt x="0" y="0"/>
                      <a:pt x="0" y="363"/>
                      <a:pt x="247" y="363"/>
                    </a:cubicBezTo>
                    <a:lnTo>
                      <a:pt x="17250" y="363"/>
                    </a:lnTo>
                    <a:cubicBezTo>
                      <a:pt x="17497" y="363"/>
                      <a:pt x="17497" y="0"/>
                      <a:pt x="17250" y="0"/>
                    </a:cubicBezTo>
                    <a:close/>
                  </a:path>
                </a:pathLst>
              </a:custGeom>
              <a:grpFill/>
              <a:ln w="28575" cap="flat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6" name="Google Shape;150;p17">
              <a:extLst>
                <a:ext uri="{FF2B5EF4-FFF2-40B4-BE49-F238E27FC236}">
                  <a16:creationId xmlns:a16="http://schemas.microsoft.com/office/drawing/2014/main" id="{C7E006A3-33A2-5AF2-0AD8-66AAEAC5A7D0}"/>
                </a:ext>
              </a:extLst>
            </p:cNvPr>
            <p:cNvGrpSpPr/>
            <p:nvPr/>
          </p:nvGrpSpPr>
          <p:grpSpPr>
            <a:xfrm>
              <a:off x="1563394" y="2848527"/>
              <a:ext cx="293310" cy="288215"/>
              <a:chOff x="-60988625" y="2310475"/>
              <a:chExt cx="316650" cy="311150"/>
            </a:xfrm>
            <a:solidFill>
              <a:schemeClr val="tx1"/>
            </a:solidFill>
          </p:grpSpPr>
          <p:sp>
            <p:nvSpPr>
              <p:cNvPr id="37" name="Google Shape;151;p17">
                <a:extLst>
                  <a:ext uri="{FF2B5EF4-FFF2-40B4-BE49-F238E27FC236}">
                    <a16:creationId xmlns:a16="http://schemas.microsoft.com/office/drawing/2014/main" id="{E10313B8-BFD7-131C-A4DD-6F9910C637B9}"/>
                  </a:ext>
                </a:extLst>
              </p:cNvPr>
              <p:cNvSpPr/>
              <p:nvPr/>
            </p:nvSpPr>
            <p:spPr>
              <a:xfrm>
                <a:off x="-60988625" y="2310475"/>
                <a:ext cx="311125" cy="311150"/>
              </a:xfrm>
              <a:custGeom>
                <a:avLst/>
                <a:gdLst/>
                <a:ahLst/>
                <a:cxnLst/>
                <a:rect l="l" t="t" r="r" b="b"/>
                <a:pathLst>
                  <a:path w="12445" h="12446" extrusionOk="0">
                    <a:moveTo>
                      <a:pt x="7877" y="883"/>
                    </a:moveTo>
                    <a:cubicBezTo>
                      <a:pt x="8097" y="883"/>
                      <a:pt x="8318" y="1072"/>
                      <a:pt x="8318" y="1324"/>
                    </a:cubicBezTo>
                    <a:lnTo>
                      <a:pt x="8318" y="10398"/>
                    </a:lnTo>
                    <a:cubicBezTo>
                      <a:pt x="8318" y="10870"/>
                      <a:pt x="8444" y="11311"/>
                      <a:pt x="8727" y="11626"/>
                    </a:cubicBezTo>
                    <a:lnTo>
                      <a:pt x="2111" y="11626"/>
                    </a:lnTo>
                    <a:cubicBezTo>
                      <a:pt x="1450" y="11626"/>
                      <a:pt x="851" y="11091"/>
                      <a:pt x="851" y="10398"/>
                    </a:cubicBezTo>
                    <a:lnTo>
                      <a:pt x="851" y="1324"/>
                    </a:lnTo>
                    <a:lnTo>
                      <a:pt x="820" y="1324"/>
                    </a:lnTo>
                    <a:cubicBezTo>
                      <a:pt x="820" y="1072"/>
                      <a:pt x="1009" y="883"/>
                      <a:pt x="1261" y="883"/>
                    </a:cubicBezTo>
                    <a:close/>
                    <a:moveTo>
                      <a:pt x="11500" y="10807"/>
                    </a:moveTo>
                    <a:cubicBezTo>
                      <a:pt x="11342" y="11280"/>
                      <a:pt x="10870" y="11626"/>
                      <a:pt x="10303" y="11626"/>
                    </a:cubicBezTo>
                    <a:cubicBezTo>
                      <a:pt x="9767" y="11626"/>
                      <a:pt x="9326" y="11280"/>
                      <a:pt x="9137" y="10807"/>
                    </a:cubicBezTo>
                    <a:close/>
                    <a:moveTo>
                      <a:pt x="1261" y="1"/>
                    </a:moveTo>
                    <a:cubicBezTo>
                      <a:pt x="568" y="1"/>
                      <a:pt x="32" y="568"/>
                      <a:pt x="32" y="1230"/>
                    </a:cubicBezTo>
                    <a:lnTo>
                      <a:pt x="32" y="10334"/>
                    </a:lnTo>
                    <a:cubicBezTo>
                      <a:pt x="0" y="11563"/>
                      <a:pt x="946" y="12445"/>
                      <a:pt x="2080" y="12445"/>
                    </a:cubicBezTo>
                    <a:lnTo>
                      <a:pt x="10334" y="12445"/>
                    </a:lnTo>
                    <a:cubicBezTo>
                      <a:pt x="11500" y="12445"/>
                      <a:pt x="12445" y="11500"/>
                      <a:pt x="12445" y="10366"/>
                    </a:cubicBezTo>
                    <a:cubicBezTo>
                      <a:pt x="12445" y="10145"/>
                      <a:pt x="12224" y="9925"/>
                      <a:pt x="12004" y="9925"/>
                    </a:cubicBezTo>
                    <a:lnTo>
                      <a:pt x="9074" y="9925"/>
                    </a:lnTo>
                    <a:lnTo>
                      <a:pt x="9074" y="1230"/>
                    </a:lnTo>
                    <a:cubicBezTo>
                      <a:pt x="9074" y="568"/>
                      <a:pt x="8538" y="1"/>
                      <a:pt x="787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152;p17">
                <a:extLst>
                  <a:ext uri="{FF2B5EF4-FFF2-40B4-BE49-F238E27FC236}">
                    <a16:creationId xmlns:a16="http://schemas.microsoft.com/office/drawing/2014/main" id="{977D1409-AFD3-AD61-8A9C-A9A48C9F1393}"/>
                  </a:ext>
                </a:extLst>
              </p:cNvPr>
              <p:cNvSpPr/>
              <p:nvPr/>
            </p:nvSpPr>
            <p:spPr>
              <a:xfrm>
                <a:off x="-60947675" y="2353025"/>
                <a:ext cx="145725" cy="20500"/>
              </a:xfrm>
              <a:custGeom>
                <a:avLst/>
                <a:gdLst/>
                <a:ahLst/>
                <a:cxnLst/>
                <a:rect l="l" t="t" r="r" b="b"/>
                <a:pathLst>
                  <a:path w="5829" h="820" extrusionOk="0">
                    <a:moveTo>
                      <a:pt x="442" y="0"/>
                    </a:moveTo>
                    <a:cubicBezTo>
                      <a:pt x="190" y="0"/>
                      <a:pt x="1" y="189"/>
                      <a:pt x="1" y="441"/>
                    </a:cubicBezTo>
                    <a:cubicBezTo>
                      <a:pt x="1" y="630"/>
                      <a:pt x="190" y="819"/>
                      <a:pt x="442" y="819"/>
                    </a:cubicBezTo>
                    <a:lnTo>
                      <a:pt x="5388" y="819"/>
                    </a:lnTo>
                    <a:cubicBezTo>
                      <a:pt x="5640" y="819"/>
                      <a:pt x="5829" y="630"/>
                      <a:pt x="5829" y="441"/>
                    </a:cubicBezTo>
                    <a:cubicBezTo>
                      <a:pt x="5829" y="189"/>
                      <a:pt x="5640" y="0"/>
                      <a:pt x="538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153;p17">
                <a:extLst>
                  <a:ext uri="{FF2B5EF4-FFF2-40B4-BE49-F238E27FC236}">
                    <a16:creationId xmlns:a16="http://schemas.microsoft.com/office/drawing/2014/main" id="{8C94D933-C334-5AC4-C581-D6BAE4C029D1}"/>
                  </a:ext>
                </a:extLst>
              </p:cNvPr>
              <p:cNvSpPr/>
              <p:nvPr/>
            </p:nvSpPr>
            <p:spPr>
              <a:xfrm>
                <a:off x="-60947675" y="2415250"/>
                <a:ext cx="145725" cy="20500"/>
              </a:xfrm>
              <a:custGeom>
                <a:avLst/>
                <a:gdLst/>
                <a:ahLst/>
                <a:cxnLst/>
                <a:rect l="l" t="t" r="r" b="b"/>
                <a:pathLst>
                  <a:path w="5829" h="820" extrusionOk="0">
                    <a:moveTo>
                      <a:pt x="442" y="0"/>
                    </a:moveTo>
                    <a:cubicBezTo>
                      <a:pt x="190" y="0"/>
                      <a:pt x="1" y="189"/>
                      <a:pt x="1" y="378"/>
                    </a:cubicBezTo>
                    <a:cubicBezTo>
                      <a:pt x="1" y="630"/>
                      <a:pt x="190" y="819"/>
                      <a:pt x="442" y="819"/>
                    </a:cubicBezTo>
                    <a:lnTo>
                      <a:pt x="5388" y="819"/>
                    </a:lnTo>
                    <a:cubicBezTo>
                      <a:pt x="5640" y="819"/>
                      <a:pt x="5829" y="630"/>
                      <a:pt x="5829" y="378"/>
                    </a:cubicBezTo>
                    <a:cubicBezTo>
                      <a:pt x="5829" y="158"/>
                      <a:pt x="5640" y="0"/>
                      <a:pt x="538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154;p17">
                <a:extLst>
                  <a:ext uri="{FF2B5EF4-FFF2-40B4-BE49-F238E27FC236}">
                    <a16:creationId xmlns:a16="http://schemas.microsoft.com/office/drawing/2014/main" id="{87A15047-E32E-EE41-D4DD-51BA4A6C9DAD}"/>
                  </a:ext>
                </a:extLst>
              </p:cNvPr>
              <p:cNvSpPr/>
              <p:nvPr/>
            </p:nvSpPr>
            <p:spPr>
              <a:xfrm>
                <a:off x="-60947675" y="2475875"/>
                <a:ext cx="145725" cy="22100"/>
              </a:xfrm>
              <a:custGeom>
                <a:avLst/>
                <a:gdLst/>
                <a:ahLst/>
                <a:cxnLst/>
                <a:rect l="l" t="t" r="r" b="b"/>
                <a:pathLst>
                  <a:path w="5829" h="884" extrusionOk="0">
                    <a:moveTo>
                      <a:pt x="442" y="1"/>
                    </a:moveTo>
                    <a:cubicBezTo>
                      <a:pt x="190" y="1"/>
                      <a:pt x="1" y="221"/>
                      <a:pt x="1" y="442"/>
                    </a:cubicBezTo>
                    <a:cubicBezTo>
                      <a:pt x="1" y="694"/>
                      <a:pt x="190" y="883"/>
                      <a:pt x="442" y="883"/>
                    </a:cubicBezTo>
                    <a:lnTo>
                      <a:pt x="5388" y="883"/>
                    </a:lnTo>
                    <a:cubicBezTo>
                      <a:pt x="5640" y="883"/>
                      <a:pt x="5829" y="694"/>
                      <a:pt x="5829" y="442"/>
                    </a:cubicBezTo>
                    <a:cubicBezTo>
                      <a:pt x="5829" y="221"/>
                      <a:pt x="5640" y="1"/>
                      <a:pt x="538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" name="Google Shape;155;p17">
                <a:extLst>
                  <a:ext uri="{FF2B5EF4-FFF2-40B4-BE49-F238E27FC236}">
                    <a16:creationId xmlns:a16="http://schemas.microsoft.com/office/drawing/2014/main" id="{25EFC3D7-4884-AA67-AB44-5E13ECA46C40}"/>
                  </a:ext>
                </a:extLst>
              </p:cNvPr>
              <p:cNvSpPr/>
              <p:nvPr/>
            </p:nvSpPr>
            <p:spPr>
              <a:xfrm>
                <a:off x="-60947675" y="2538100"/>
                <a:ext cx="145725" cy="22075"/>
              </a:xfrm>
              <a:custGeom>
                <a:avLst/>
                <a:gdLst/>
                <a:ahLst/>
                <a:cxnLst/>
                <a:rect l="l" t="t" r="r" b="b"/>
                <a:pathLst>
                  <a:path w="5829" h="883" extrusionOk="0">
                    <a:moveTo>
                      <a:pt x="442" y="1"/>
                    </a:moveTo>
                    <a:cubicBezTo>
                      <a:pt x="190" y="1"/>
                      <a:pt x="1" y="190"/>
                      <a:pt x="1" y="442"/>
                    </a:cubicBezTo>
                    <a:cubicBezTo>
                      <a:pt x="1" y="662"/>
                      <a:pt x="190" y="883"/>
                      <a:pt x="442" y="883"/>
                    </a:cubicBezTo>
                    <a:lnTo>
                      <a:pt x="5388" y="883"/>
                    </a:lnTo>
                    <a:cubicBezTo>
                      <a:pt x="5640" y="883"/>
                      <a:pt x="5829" y="662"/>
                      <a:pt x="5829" y="442"/>
                    </a:cubicBezTo>
                    <a:cubicBezTo>
                      <a:pt x="5829" y="190"/>
                      <a:pt x="5640" y="1"/>
                      <a:pt x="538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156;p17">
                <a:extLst>
                  <a:ext uri="{FF2B5EF4-FFF2-40B4-BE49-F238E27FC236}">
                    <a16:creationId xmlns:a16="http://schemas.microsoft.com/office/drawing/2014/main" id="{A4FDEA39-A616-7130-7E3B-43C23C12815A}"/>
                  </a:ext>
                </a:extLst>
              </p:cNvPr>
              <p:cNvSpPr/>
              <p:nvPr/>
            </p:nvSpPr>
            <p:spPr>
              <a:xfrm>
                <a:off x="-60740525" y="2312050"/>
                <a:ext cx="68550" cy="233950"/>
              </a:xfrm>
              <a:custGeom>
                <a:avLst/>
                <a:gdLst/>
                <a:ahLst/>
                <a:cxnLst/>
                <a:rect l="l" t="t" r="r" b="b"/>
                <a:pathLst>
                  <a:path w="2742" h="9358" extrusionOk="0">
                    <a:moveTo>
                      <a:pt x="1796" y="789"/>
                    </a:moveTo>
                    <a:cubicBezTo>
                      <a:pt x="1891" y="789"/>
                      <a:pt x="1922" y="852"/>
                      <a:pt x="1922" y="946"/>
                    </a:cubicBezTo>
                    <a:lnTo>
                      <a:pt x="1922" y="1639"/>
                    </a:lnTo>
                    <a:lnTo>
                      <a:pt x="820" y="1639"/>
                    </a:lnTo>
                    <a:lnTo>
                      <a:pt x="820" y="946"/>
                    </a:lnTo>
                    <a:cubicBezTo>
                      <a:pt x="820" y="852"/>
                      <a:pt x="883" y="789"/>
                      <a:pt x="977" y="789"/>
                    </a:cubicBezTo>
                    <a:close/>
                    <a:moveTo>
                      <a:pt x="1922" y="2458"/>
                    </a:moveTo>
                    <a:lnTo>
                      <a:pt x="1922" y="6617"/>
                    </a:lnTo>
                    <a:lnTo>
                      <a:pt x="820" y="6617"/>
                    </a:lnTo>
                    <a:lnTo>
                      <a:pt x="820" y="2458"/>
                    </a:lnTo>
                    <a:close/>
                    <a:moveTo>
                      <a:pt x="1639" y="7436"/>
                    </a:moveTo>
                    <a:lnTo>
                      <a:pt x="1355" y="8035"/>
                    </a:lnTo>
                    <a:lnTo>
                      <a:pt x="1040" y="7436"/>
                    </a:lnTo>
                    <a:close/>
                    <a:moveTo>
                      <a:pt x="977" y="1"/>
                    </a:moveTo>
                    <a:cubicBezTo>
                      <a:pt x="410" y="1"/>
                      <a:pt x="1" y="410"/>
                      <a:pt x="1" y="946"/>
                    </a:cubicBezTo>
                    <a:lnTo>
                      <a:pt x="1" y="6995"/>
                    </a:lnTo>
                    <a:cubicBezTo>
                      <a:pt x="1" y="7090"/>
                      <a:pt x="1" y="7121"/>
                      <a:pt x="32" y="7184"/>
                    </a:cubicBezTo>
                    <a:lnTo>
                      <a:pt x="1009" y="9137"/>
                    </a:lnTo>
                    <a:cubicBezTo>
                      <a:pt x="1103" y="9295"/>
                      <a:pt x="1198" y="9358"/>
                      <a:pt x="1355" y="9358"/>
                    </a:cubicBezTo>
                    <a:cubicBezTo>
                      <a:pt x="1513" y="9358"/>
                      <a:pt x="1670" y="9295"/>
                      <a:pt x="1733" y="9137"/>
                    </a:cubicBezTo>
                    <a:lnTo>
                      <a:pt x="2678" y="7184"/>
                    </a:lnTo>
                    <a:cubicBezTo>
                      <a:pt x="2710" y="7153"/>
                      <a:pt x="2710" y="7090"/>
                      <a:pt x="2710" y="6995"/>
                    </a:cubicBezTo>
                    <a:lnTo>
                      <a:pt x="2710" y="946"/>
                    </a:lnTo>
                    <a:cubicBezTo>
                      <a:pt x="2741" y="410"/>
                      <a:pt x="2300" y="1"/>
                      <a:pt x="179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090449ED-F4F7-A4E8-E1CA-95E26B44C5F8}"/>
                </a:ext>
              </a:extLst>
            </p:cNvPr>
            <p:cNvSpPr txBox="1"/>
            <p:nvPr/>
          </p:nvSpPr>
          <p:spPr>
            <a:xfrm>
              <a:off x="1177213" y="3234142"/>
              <a:ext cx="1115861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1"/>
              <a:r>
                <a:rPr lang="fa-IR" sz="1200" b="1" dirty="0">
                  <a:solidFill>
                    <a:schemeClr val="bg1"/>
                  </a:solidFill>
                  <a:latin typeface="Lalezar" panose="00000500000000000000" pitchFamily="50" charset="-78"/>
                  <a:cs typeface="B Yekan" panose="00000400000000000000" pitchFamily="2" charset="-78"/>
                </a:rPr>
                <a:t>تیتر عنوان</a:t>
              </a:r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8FFAA1A9-E343-92EC-7F6E-5CB1F0A4F0E6}"/>
              </a:ext>
            </a:extLst>
          </p:cNvPr>
          <p:cNvGrpSpPr/>
          <p:nvPr/>
        </p:nvGrpSpPr>
        <p:grpSpPr>
          <a:xfrm>
            <a:off x="2683678" y="2690418"/>
            <a:ext cx="1432534" cy="1245224"/>
            <a:chOff x="2683678" y="2690418"/>
            <a:chExt cx="1432534" cy="1245224"/>
          </a:xfrm>
        </p:grpSpPr>
        <p:grpSp>
          <p:nvGrpSpPr>
            <p:cNvPr id="6" name="Google Shape;117;p17">
              <a:extLst>
                <a:ext uri="{FF2B5EF4-FFF2-40B4-BE49-F238E27FC236}">
                  <a16:creationId xmlns:a16="http://schemas.microsoft.com/office/drawing/2014/main" id="{12E141A5-2285-20F6-DE8E-F9ED4BA471E4}"/>
                </a:ext>
              </a:extLst>
            </p:cNvPr>
            <p:cNvGrpSpPr/>
            <p:nvPr/>
          </p:nvGrpSpPr>
          <p:grpSpPr>
            <a:xfrm>
              <a:off x="2683678" y="2690418"/>
              <a:ext cx="1432534" cy="1245224"/>
              <a:chOff x="2601076" y="1681775"/>
              <a:chExt cx="1788869" cy="1554967"/>
            </a:xfrm>
            <a:solidFill>
              <a:srgbClr val="0000FF"/>
            </a:solidFill>
          </p:grpSpPr>
          <p:grpSp>
            <p:nvGrpSpPr>
              <p:cNvPr id="73" name="Google Shape;118;p17">
                <a:extLst>
                  <a:ext uri="{FF2B5EF4-FFF2-40B4-BE49-F238E27FC236}">
                    <a16:creationId xmlns:a16="http://schemas.microsoft.com/office/drawing/2014/main" id="{32C76AE9-2D1A-DDC3-ABA1-A0A32A7C5314}"/>
                  </a:ext>
                </a:extLst>
              </p:cNvPr>
              <p:cNvGrpSpPr/>
              <p:nvPr/>
            </p:nvGrpSpPr>
            <p:grpSpPr>
              <a:xfrm>
                <a:off x="2601076" y="1681775"/>
                <a:ext cx="1742390" cy="1376307"/>
                <a:chOff x="2601076" y="1690883"/>
                <a:chExt cx="1742390" cy="1376307"/>
              </a:xfrm>
              <a:grpFill/>
            </p:grpSpPr>
            <p:sp>
              <p:nvSpPr>
                <p:cNvPr id="75" name="Google Shape;119;p17">
                  <a:extLst>
                    <a:ext uri="{FF2B5EF4-FFF2-40B4-BE49-F238E27FC236}">
                      <a16:creationId xmlns:a16="http://schemas.microsoft.com/office/drawing/2014/main" id="{C116AC18-57F1-F112-5345-785499FB7C81}"/>
                    </a:ext>
                  </a:extLst>
                </p:cNvPr>
                <p:cNvSpPr/>
                <p:nvPr/>
              </p:nvSpPr>
              <p:spPr>
                <a:xfrm>
                  <a:off x="3061319" y="2328182"/>
                  <a:ext cx="1120548" cy="6125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714" h="10258" extrusionOk="0">
                      <a:moveTo>
                        <a:pt x="9358" y="1"/>
                      </a:moveTo>
                      <a:cubicBezTo>
                        <a:pt x="9315" y="1"/>
                        <a:pt x="9273" y="23"/>
                        <a:pt x="9251" y="67"/>
                      </a:cubicBezTo>
                      <a:lnTo>
                        <a:pt x="8763" y="901"/>
                      </a:lnTo>
                      <a:lnTo>
                        <a:pt x="1" y="901"/>
                      </a:lnTo>
                      <a:cubicBezTo>
                        <a:pt x="1" y="6071"/>
                        <a:pt x="4196" y="10257"/>
                        <a:pt x="9357" y="10257"/>
                      </a:cubicBezTo>
                      <a:cubicBezTo>
                        <a:pt x="14528" y="10257"/>
                        <a:pt x="18714" y="6071"/>
                        <a:pt x="18714" y="901"/>
                      </a:cubicBezTo>
                      <a:lnTo>
                        <a:pt x="9951" y="901"/>
                      </a:lnTo>
                      <a:lnTo>
                        <a:pt x="9472" y="67"/>
                      </a:lnTo>
                      <a:cubicBezTo>
                        <a:pt x="9446" y="23"/>
                        <a:pt x="9402" y="1"/>
                        <a:pt x="9358" y="1"/>
                      </a:cubicBezTo>
                      <a:close/>
                    </a:path>
                  </a:pathLst>
                </a:custGeom>
                <a:grpFill/>
                <a:ln>
                  <a:solidFill>
                    <a:srgbClr val="0000FF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76" name="Google Shape;120;p17">
                  <a:extLst>
                    <a:ext uri="{FF2B5EF4-FFF2-40B4-BE49-F238E27FC236}">
                      <a16:creationId xmlns:a16="http://schemas.microsoft.com/office/drawing/2014/main" id="{267097EC-767C-D5DF-C2DD-EC39743F8D18}"/>
                    </a:ext>
                  </a:extLst>
                </p:cNvPr>
                <p:cNvGrpSpPr/>
                <p:nvPr/>
              </p:nvGrpSpPr>
              <p:grpSpPr>
                <a:xfrm>
                  <a:off x="2601076" y="1690883"/>
                  <a:ext cx="1742390" cy="1376307"/>
                  <a:chOff x="2724512" y="1572495"/>
                  <a:chExt cx="1742390" cy="1376307"/>
                </a:xfrm>
                <a:grpFill/>
              </p:grpSpPr>
              <p:sp>
                <p:nvSpPr>
                  <p:cNvPr id="77" name="Google Shape;121;p17">
                    <a:extLst>
                      <a:ext uri="{FF2B5EF4-FFF2-40B4-BE49-F238E27FC236}">
                        <a16:creationId xmlns:a16="http://schemas.microsoft.com/office/drawing/2014/main" id="{803FFC7A-30CE-E470-351F-448358A03B5D}"/>
                      </a:ext>
                    </a:extLst>
                  </p:cNvPr>
                  <p:cNvSpPr/>
                  <p:nvPr/>
                </p:nvSpPr>
                <p:spPr>
                  <a:xfrm>
                    <a:off x="2724512" y="1572495"/>
                    <a:ext cx="1742390" cy="137630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436" h="23350" extrusionOk="0">
                        <a:moveTo>
                          <a:pt x="7163" y="13829"/>
                        </a:moveTo>
                        <a:cubicBezTo>
                          <a:pt x="7126" y="13829"/>
                          <a:pt x="7087" y="13843"/>
                          <a:pt x="7051" y="13877"/>
                        </a:cubicBezTo>
                        <a:cubicBezTo>
                          <a:pt x="6572" y="14321"/>
                          <a:pt x="6306" y="14551"/>
                          <a:pt x="5668" y="15128"/>
                        </a:cubicBezTo>
                        <a:lnTo>
                          <a:pt x="5464" y="15314"/>
                        </a:lnTo>
                        <a:lnTo>
                          <a:pt x="5464" y="15642"/>
                        </a:lnTo>
                        <a:lnTo>
                          <a:pt x="7592" y="15642"/>
                        </a:lnTo>
                        <a:lnTo>
                          <a:pt x="7592" y="15651"/>
                        </a:lnTo>
                        <a:cubicBezTo>
                          <a:pt x="7814" y="15651"/>
                          <a:pt x="7814" y="15332"/>
                          <a:pt x="7592" y="15332"/>
                        </a:cubicBezTo>
                        <a:lnTo>
                          <a:pt x="5934" y="15332"/>
                        </a:lnTo>
                        <a:cubicBezTo>
                          <a:pt x="6537" y="14773"/>
                          <a:pt x="6803" y="14542"/>
                          <a:pt x="7273" y="14108"/>
                        </a:cubicBezTo>
                        <a:cubicBezTo>
                          <a:pt x="7397" y="13998"/>
                          <a:pt x="7291" y="13829"/>
                          <a:pt x="7163" y="13829"/>
                        </a:cubicBezTo>
                        <a:close/>
                        <a:moveTo>
                          <a:pt x="17173" y="0"/>
                        </a:moveTo>
                        <a:cubicBezTo>
                          <a:pt x="14608" y="0"/>
                          <a:pt x="12083" y="842"/>
                          <a:pt x="10013" y="2454"/>
                        </a:cubicBezTo>
                        <a:cubicBezTo>
                          <a:pt x="9883" y="2563"/>
                          <a:pt x="9983" y="2742"/>
                          <a:pt x="10116" y="2742"/>
                        </a:cubicBezTo>
                        <a:cubicBezTo>
                          <a:pt x="10146" y="2742"/>
                          <a:pt x="10177" y="2733"/>
                          <a:pt x="10209" y="2712"/>
                        </a:cubicBezTo>
                        <a:cubicBezTo>
                          <a:pt x="12239" y="1136"/>
                          <a:pt x="14697" y="331"/>
                          <a:pt x="17169" y="331"/>
                        </a:cubicBezTo>
                        <a:cubicBezTo>
                          <a:pt x="18984" y="331"/>
                          <a:pt x="20807" y="765"/>
                          <a:pt x="22474" y="1647"/>
                        </a:cubicBezTo>
                        <a:cubicBezTo>
                          <a:pt x="26421" y="3740"/>
                          <a:pt x="28771" y="7944"/>
                          <a:pt x="28487" y="12396"/>
                        </a:cubicBezTo>
                        <a:cubicBezTo>
                          <a:pt x="28212" y="16848"/>
                          <a:pt x="25347" y="20724"/>
                          <a:pt x="21170" y="22294"/>
                        </a:cubicBezTo>
                        <a:cubicBezTo>
                          <a:pt x="19868" y="22787"/>
                          <a:pt x="18513" y="23026"/>
                          <a:pt x="17169" y="23026"/>
                        </a:cubicBezTo>
                        <a:cubicBezTo>
                          <a:pt x="14211" y="23026"/>
                          <a:pt x="11306" y="21866"/>
                          <a:pt x="9135" y="19695"/>
                        </a:cubicBezTo>
                        <a:cubicBezTo>
                          <a:pt x="8958" y="19518"/>
                          <a:pt x="8781" y="19332"/>
                          <a:pt x="8612" y="19145"/>
                        </a:cubicBezTo>
                        <a:lnTo>
                          <a:pt x="8231" y="18675"/>
                        </a:lnTo>
                        <a:lnTo>
                          <a:pt x="550" y="18675"/>
                        </a:lnTo>
                        <a:lnTo>
                          <a:pt x="550" y="16228"/>
                        </a:lnTo>
                        <a:lnTo>
                          <a:pt x="4187" y="12556"/>
                        </a:lnTo>
                        <a:cubicBezTo>
                          <a:pt x="5233" y="11465"/>
                          <a:pt x="5925" y="10702"/>
                          <a:pt x="6253" y="10294"/>
                        </a:cubicBezTo>
                        <a:cubicBezTo>
                          <a:pt x="6528" y="9975"/>
                          <a:pt x="6759" y="9611"/>
                          <a:pt x="6945" y="9230"/>
                        </a:cubicBezTo>
                        <a:cubicBezTo>
                          <a:pt x="7078" y="8920"/>
                          <a:pt x="7149" y="8592"/>
                          <a:pt x="7149" y="8255"/>
                        </a:cubicBezTo>
                        <a:cubicBezTo>
                          <a:pt x="7167" y="7864"/>
                          <a:pt x="7007" y="7474"/>
                          <a:pt x="6714" y="7208"/>
                        </a:cubicBezTo>
                        <a:cubicBezTo>
                          <a:pt x="6430" y="6960"/>
                          <a:pt x="6040" y="6827"/>
                          <a:pt x="5535" y="6827"/>
                        </a:cubicBezTo>
                        <a:cubicBezTo>
                          <a:pt x="5003" y="6836"/>
                          <a:pt x="4479" y="6986"/>
                          <a:pt x="4027" y="7252"/>
                        </a:cubicBezTo>
                        <a:cubicBezTo>
                          <a:pt x="3477" y="7581"/>
                          <a:pt x="2954" y="7944"/>
                          <a:pt x="2475" y="8361"/>
                        </a:cubicBezTo>
                        <a:lnTo>
                          <a:pt x="453" y="5993"/>
                        </a:lnTo>
                        <a:cubicBezTo>
                          <a:pt x="1162" y="5363"/>
                          <a:pt x="1774" y="4911"/>
                          <a:pt x="2262" y="4636"/>
                        </a:cubicBezTo>
                        <a:cubicBezTo>
                          <a:pt x="2794" y="4335"/>
                          <a:pt x="3362" y="4113"/>
                          <a:pt x="3947" y="3971"/>
                        </a:cubicBezTo>
                        <a:cubicBezTo>
                          <a:pt x="4621" y="3802"/>
                          <a:pt x="5313" y="3732"/>
                          <a:pt x="6005" y="3732"/>
                        </a:cubicBezTo>
                        <a:cubicBezTo>
                          <a:pt x="6026" y="3731"/>
                          <a:pt x="6048" y="3731"/>
                          <a:pt x="6070" y="3731"/>
                        </a:cubicBezTo>
                        <a:cubicBezTo>
                          <a:pt x="6917" y="3731"/>
                          <a:pt x="7763" y="3900"/>
                          <a:pt x="8541" y="4237"/>
                        </a:cubicBezTo>
                        <a:cubicBezTo>
                          <a:pt x="8566" y="4249"/>
                          <a:pt x="8591" y="4254"/>
                          <a:pt x="8613" y="4254"/>
                        </a:cubicBezTo>
                        <a:cubicBezTo>
                          <a:pt x="8765" y="4254"/>
                          <a:pt x="8844" y="4022"/>
                          <a:pt x="8674" y="3944"/>
                        </a:cubicBezTo>
                        <a:cubicBezTo>
                          <a:pt x="7868" y="3597"/>
                          <a:pt x="6998" y="3411"/>
                          <a:pt x="6124" y="3411"/>
                        </a:cubicBezTo>
                        <a:cubicBezTo>
                          <a:pt x="6084" y="3411"/>
                          <a:pt x="6045" y="3411"/>
                          <a:pt x="6005" y="3412"/>
                        </a:cubicBezTo>
                        <a:cubicBezTo>
                          <a:pt x="5968" y="3412"/>
                          <a:pt x="5932" y="3412"/>
                          <a:pt x="5896" y="3412"/>
                        </a:cubicBezTo>
                        <a:cubicBezTo>
                          <a:pt x="5207" y="3412"/>
                          <a:pt x="4533" y="3492"/>
                          <a:pt x="3867" y="3652"/>
                        </a:cubicBezTo>
                        <a:cubicBezTo>
                          <a:pt x="3247" y="3811"/>
                          <a:pt x="2661" y="4042"/>
                          <a:pt x="2102" y="4352"/>
                        </a:cubicBezTo>
                        <a:cubicBezTo>
                          <a:pt x="1570" y="4654"/>
                          <a:pt x="896" y="5168"/>
                          <a:pt x="116" y="5860"/>
                        </a:cubicBezTo>
                        <a:lnTo>
                          <a:pt x="1" y="5975"/>
                        </a:lnTo>
                        <a:lnTo>
                          <a:pt x="2440" y="8831"/>
                        </a:lnTo>
                        <a:lnTo>
                          <a:pt x="2564" y="8725"/>
                        </a:lnTo>
                        <a:cubicBezTo>
                          <a:pt x="3060" y="8272"/>
                          <a:pt x="3601" y="7882"/>
                          <a:pt x="4178" y="7536"/>
                        </a:cubicBezTo>
                        <a:cubicBezTo>
                          <a:pt x="4586" y="7297"/>
                          <a:pt x="5056" y="7164"/>
                          <a:pt x="5535" y="7155"/>
                        </a:cubicBezTo>
                        <a:cubicBezTo>
                          <a:pt x="5952" y="7155"/>
                          <a:pt x="6280" y="7252"/>
                          <a:pt x="6501" y="7456"/>
                        </a:cubicBezTo>
                        <a:cubicBezTo>
                          <a:pt x="6723" y="7660"/>
                          <a:pt x="6847" y="7953"/>
                          <a:pt x="6830" y="8255"/>
                        </a:cubicBezTo>
                        <a:cubicBezTo>
                          <a:pt x="6830" y="8547"/>
                          <a:pt x="6767" y="8831"/>
                          <a:pt x="6652" y="9097"/>
                        </a:cubicBezTo>
                        <a:cubicBezTo>
                          <a:pt x="6475" y="9461"/>
                          <a:pt x="6262" y="9789"/>
                          <a:pt x="6005" y="10099"/>
                        </a:cubicBezTo>
                        <a:cubicBezTo>
                          <a:pt x="5685" y="10498"/>
                          <a:pt x="4994" y="11243"/>
                          <a:pt x="3956" y="12334"/>
                        </a:cubicBezTo>
                        <a:lnTo>
                          <a:pt x="231" y="16094"/>
                        </a:lnTo>
                        <a:lnTo>
                          <a:pt x="231" y="19003"/>
                        </a:lnTo>
                        <a:lnTo>
                          <a:pt x="8080" y="19003"/>
                        </a:lnTo>
                        <a:lnTo>
                          <a:pt x="8373" y="19358"/>
                        </a:lnTo>
                        <a:cubicBezTo>
                          <a:pt x="8541" y="19553"/>
                          <a:pt x="8719" y="19748"/>
                          <a:pt x="8905" y="19935"/>
                        </a:cubicBezTo>
                        <a:cubicBezTo>
                          <a:pt x="11095" y="22125"/>
                          <a:pt x="14066" y="23349"/>
                          <a:pt x="17162" y="23349"/>
                        </a:cubicBezTo>
                        <a:lnTo>
                          <a:pt x="17170" y="23349"/>
                        </a:lnTo>
                        <a:cubicBezTo>
                          <a:pt x="20940" y="23349"/>
                          <a:pt x="24478" y="21531"/>
                          <a:pt x="26669" y="18462"/>
                        </a:cubicBezTo>
                        <a:cubicBezTo>
                          <a:pt x="28859" y="15394"/>
                          <a:pt x="29436" y="11456"/>
                          <a:pt x="28212" y="7891"/>
                        </a:cubicBezTo>
                        <a:cubicBezTo>
                          <a:pt x="26997" y="4326"/>
                          <a:pt x="24124" y="1568"/>
                          <a:pt x="20514" y="486"/>
                        </a:cubicBezTo>
                        <a:cubicBezTo>
                          <a:pt x="19416" y="160"/>
                          <a:pt x="18291" y="0"/>
                          <a:pt x="17173" y="0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19050" cap="flat" cmpd="sng">
                    <a:solidFill>
                      <a:srgbClr val="FFC000"/>
                    </a:solidFill>
                    <a:prstDash val="solid"/>
                    <a:miter lim="8868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8" name="Google Shape;122;p17">
                    <a:extLst>
                      <a:ext uri="{FF2B5EF4-FFF2-40B4-BE49-F238E27FC236}">
                        <a16:creationId xmlns:a16="http://schemas.microsoft.com/office/drawing/2014/main" id="{B5A5237E-F94C-137B-829E-4AD556E51E1A}"/>
                      </a:ext>
                    </a:extLst>
                  </p:cNvPr>
                  <p:cNvSpPr/>
                  <p:nvPr/>
                </p:nvSpPr>
                <p:spPr>
                  <a:xfrm>
                    <a:off x="3271901" y="1682690"/>
                    <a:ext cx="106505" cy="911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95" h="1454" extrusionOk="0">
                        <a:moveTo>
                          <a:pt x="977" y="0"/>
                        </a:moveTo>
                        <a:cubicBezTo>
                          <a:pt x="329" y="0"/>
                          <a:pt x="1" y="781"/>
                          <a:pt x="462" y="1242"/>
                        </a:cubicBezTo>
                        <a:cubicBezTo>
                          <a:pt x="608" y="1388"/>
                          <a:pt x="789" y="1454"/>
                          <a:pt x="966" y="1454"/>
                        </a:cubicBezTo>
                        <a:cubicBezTo>
                          <a:pt x="1337" y="1454"/>
                          <a:pt x="1695" y="1166"/>
                          <a:pt x="1695" y="727"/>
                        </a:cubicBezTo>
                        <a:cubicBezTo>
                          <a:pt x="1695" y="320"/>
                          <a:pt x="1376" y="0"/>
                          <a:pt x="977" y="0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C000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sp>
            <p:nvSpPr>
              <p:cNvPr id="74" name="Google Shape;123;p17">
                <a:extLst>
                  <a:ext uri="{FF2B5EF4-FFF2-40B4-BE49-F238E27FC236}">
                    <a16:creationId xmlns:a16="http://schemas.microsoft.com/office/drawing/2014/main" id="{3E1B8B7B-13C4-AA3F-18FB-C47316BDC6CB}"/>
                  </a:ext>
                </a:extLst>
              </p:cNvPr>
              <p:cNvSpPr/>
              <p:nvPr/>
            </p:nvSpPr>
            <p:spPr>
              <a:xfrm>
                <a:off x="2849991" y="3219992"/>
                <a:ext cx="1539955" cy="16750"/>
              </a:xfrm>
              <a:custGeom>
                <a:avLst/>
                <a:gdLst/>
                <a:ahLst/>
                <a:cxnLst/>
                <a:rect l="l" t="t" r="r" b="b"/>
                <a:pathLst>
                  <a:path w="17497" h="363" extrusionOk="0">
                    <a:moveTo>
                      <a:pt x="247" y="0"/>
                    </a:moveTo>
                    <a:cubicBezTo>
                      <a:pt x="0" y="0"/>
                      <a:pt x="0" y="363"/>
                      <a:pt x="247" y="363"/>
                    </a:cubicBezTo>
                    <a:lnTo>
                      <a:pt x="17250" y="363"/>
                    </a:lnTo>
                    <a:cubicBezTo>
                      <a:pt x="17497" y="363"/>
                      <a:pt x="17497" y="0"/>
                      <a:pt x="17250" y="0"/>
                    </a:cubicBezTo>
                    <a:close/>
                  </a:path>
                </a:pathLst>
              </a:custGeom>
              <a:grpFill/>
              <a:ln w="28575" cap="flat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7" name="Google Shape;159;p17">
              <a:extLst>
                <a:ext uri="{FF2B5EF4-FFF2-40B4-BE49-F238E27FC236}">
                  <a16:creationId xmlns:a16="http://schemas.microsoft.com/office/drawing/2014/main" id="{C41160A3-D53C-2A79-FD52-767FCD7CE82B}"/>
                </a:ext>
              </a:extLst>
            </p:cNvPr>
            <p:cNvGrpSpPr/>
            <p:nvPr/>
          </p:nvGrpSpPr>
          <p:grpSpPr>
            <a:xfrm>
              <a:off x="3305702" y="2845979"/>
              <a:ext cx="294027" cy="293310"/>
              <a:chOff x="-59092025" y="2296300"/>
              <a:chExt cx="317425" cy="316650"/>
            </a:xfrm>
            <a:solidFill>
              <a:schemeClr val="tx1"/>
            </a:solidFill>
          </p:grpSpPr>
          <p:sp>
            <p:nvSpPr>
              <p:cNvPr id="35" name="Google Shape;160;p17">
                <a:extLst>
                  <a:ext uri="{FF2B5EF4-FFF2-40B4-BE49-F238E27FC236}">
                    <a16:creationId xmlns:a16="http://schemas.microsoft.com/office/drawing/2014/main" id="{2056340D-C3CF-A31A-9B93-265CC1E6AEE5}"/>
                  </a:ext>
                </a:extLst>
              </p:cNvPr>
              <p:cNvSpPr/>
              <p:nvPr/>
            </p:nvSpPr>
            <p:spPr>
              <a:xfrm>
                <a:off x="-58994350" y="2382950"/>
                <a:ext cx="122875" cy="133925"/>
              </a:xfrm>
              <a:custGeom>
                <a:avLst/>
                <a:gdLst/>
                <a:ahLst/>
                <a:cxnLst/>
                <a:rect l="l" t="t" r="r" b="b"/>
                <a:pathLst>
                  <a:path w="4915" h="5357" extrusionOk="0">
                    <a:moveTo>
                      <a:pt x="2457" y="819"/>
                    </a:moveTo>
                    <a:cubicBezTo>
                      <a:pt x="2930" y="819"/>
                      <a:pt x="3277" y="1166"/>
                      <a:pt x="3277" y="1639"/>
                    </a:cubicBezTo>
                    <a:cubicBezTo>
                      <a:pt x="3277" y="2111"/>
                      <a:pt x="2930" y="2458"/>
                      <a:pt x="2457" y="2458"/>
                    </a:cubicBezTo>
                    <a:cubicBezTo>
                      <a:pt x="1985" y="2458"/>
                      <a:pt x="1607" y="2111"/>
                      <a:pt x="1607" y="1639"/>
                    </a:cubicBezTo>
                    <a:cubicBezTo>
                      <a:pt x="1607" y="1166"/>
                      <a:pt x="2016" y="819"/>
                      <a:pt x="2457" y="819"/>
                    </a:cubicBezTo>
                    <a:close/>
                    <a:moveTo>
                      <a:pt x="2489" y="3245"/>
                    </a:moveTo>
                    <a:cubicBezTo>
                      <a:pt x="3277" y="3245"/>
                      <a:pt x="3907" y="3781"/>
                      <a:pt x="4096" y="4506"/>
                    </a:cubicBezTo>
                    <a:lnTo>
                      <a:pt x="882" y="4506"/>
                    </a:lnTo>
                    <a:cubicBezTo>
                      <a:pt x="1071" y="3812"/>
                      <a:pt x="1701" y="3245"/>
                      <a:pt x="2489" y="3245"/>
                    </a:cubicBezTo>
                    <a:close/>
                    <a:moveTo>
                      <a:pt x="2489" y="0"/>
                    </a:moveTo>
                    <a:cubicBezTo>
                      <a:pt x="1575" y="0"/>
                      <a:pt x="819" y="725"/>
                      <a:pt x="819" y="1639"/>
                    </a:cubicBezTo>
                    <a:cubicBezTo>
                      <a:pt x="819" y="2080"/>
                      <a:pt x="977" y="2458"/>
                      <a:pt x="1292" y="2773"/>
                    </a:cubicBezTo>
                    <a:cubicBezTo>
                      <a:pt x="567" y="3214"/>
                      <a:pt x="0" y="4001"/>
                      <a:pt x="0" y="4947"/>
                    </a:cubicBezTo>
                    <a:cubicBezTo>
                      <a:pt x="0" y="5199"/>
                      <a:pt x="189" y="5356"/>
                      <a:pt x="410" y="5356"/>
                    </a:cubicBezTo>
                    <a:lnTo>
                      <a:pt x="4537" y="5356"/>
                    </a:lnTo>
                    <a:cubicBezTo>
                      <a:pt x="4757" y="5356"/>
                      <a:pt x="4915" y="5136"/>
                      <a:pt x="4915" y="4947"/>
                    </a:cubicBezTo>
                    <a:cubicBezTo>
                      <a:pt x="4915" y="4001"/>
                      <a:pt x="4411" y="3182"/>
                      <a:pt x="3655" y="2773"/>
                    </a:cubicBezTo>
                    <a:cubicBezTo>
                      <a:pt x="3938" y="2458"/>
                      <a:pt x="4127" y="2080"/>
                      <a:pt x="4127" y="1639"/>
                    </a:cubicBezTo>
                    <a:cubicBezTo>
                      <a:pt x="4127" y="725"/>
                      <a:pt x="3403" y="0"/>
                      <a:pt x="248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" name="Google Shape;161;p17">
                <a:extLst>
                  <a:ext uri="{FF2B5EF4-FFF2-40B4-BE49-F238E27FC236}">
                    <a16:creationId xmlns:a16="http://schemas.microsoft.com/office/drawing/2014/main" id="{4C261C16-3E1C-F981-D2F4-B5793189B263}"/>
                  </a:ext>
                </a:extLst>
              </p:cNvPr>
              <p:cNvSpPr/>
              <p:nvPr/>
            </p:nvSpPr>
            <p:spPr>
              <a:xfrm>
                <a:off x="-59092025" y="2296300"/>
                <a:ext cx="31742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697" h="12666" extrusionOk="0">
                    <a:moveTo>
                      <a:pt x="1261" y="820"/>
                    </a:moveTo>
                    <a:cubicBezTo>
                      <a:pt x="1513" y="820"/>
                      <a:pt x="1702" y="1009"/>
                      <a:pt x="1702" y="1198"/>
                    </a:cubicBezTo>
                    <a:cubicBezTo>
                      <a:pt x="1670" y="1450"/>
                      <a:pt x="1513" y="1639"/>
                      <a:pt x="1261" y="1639"/>
                    </a:cubicBezTo>
                    <a:cubicBezTo>
                      <a:pt x="1040" y="1639"/>
                      <a:pt x="883" y="1450"/>
                      <a:pt x="883" y="1198"/>
                    </a:cubicBezTo>
                    <a:cubicBezTo>
                      <a:pt x="883" y="977"/>
                      <a:pt x="1072" y="820"/>
                      <a:pt x="1261" y="820"/>
                    </a:cubicBezTo>
                    <a:close/>
                    <a:moveTo>
                      <a:pt x="11468" y="820"/>
                    </a:moveTo>
                    <a:cubicBezTo>
                      <a:pt x="11720" y="820"/>
                      <a:pt x="11878" y="1009"/>
                      <a:pt x="11878" y="1198"/>
                    </a:cubicBezTo>
                    <a:cubicBezTo>
                      <a:pt x="11878" y="1450"/>
                      <a:pt x="11657" y="1639"/>
                      <a:pt x="11468" y="1639"/>
                    </a:cubicBezTo>
                    <a:cubicBezTo>
                      <a:pt x="11248" y="1639"/>
                      <a:pt x="11027" y="1450"/>
                      <a:pt x="11027" y="1198"/>
                    </a:cubicBezTo>
                    <a:cubicBezTo>
                      <a:pt x="11027" y="1009"/>
                      <a:pt x="11248" y="820"/>
                      <a:pt x="11468" y="820"/>
                    </a:cubicBezTo>
                    <a:close/>
                    <a:moveTo>
                      <a:pt x="6396" y="2616"/>
                    </a:moveTo>
                    <a:cubicBezTo>
                      <a:pt x="7341" y="2616"/>
                      <a:pt x="8286" y="2994"/>
                      <a:pt x="9042" y="3718"/>
                    </a:cubicBezTo>
                    <a:cubicBezTo>
                      <a:pt x="10492" y="5136"/>
                      <a:pt x="10492" y="7499"/>
                      <a:pt x="9042" y="8917"/>
                    </a:cubicBezTo>
                    <a:cubicBezTo>
                      <a:pt x="8318" y="9641"/>
                      <a:pt x="7373" y="10019"/>
                      <a:pt x="6396" y="10019"/>
                    </a:cubicBezTo>
                    <a:cubicBezTo>
                      <a:pt x="4348" y="10019"/>
                      <a:pt x="2647" y="8381"/>
                      <a:pt x="2647" y="6333"/>
                    </a:cubicBezTo>
                    <a:cubicBezTo>
                      <a:pt x="2647" y="4222"/>
                      <a:pt x="4348" y="2616"/>
                      <a:pt x="6396" y="2616"/>
                    </a:cubicBezTo>
                    <a:close/>
                    <a:moveTo>
                      <a:pt x="1261" y="10965"/>
                    </a:moveTo>
                    <a:cubicBezTo>
                      <a:pt x="1513" y="10965"/>
                      <a:pt x="1702" y="11185"/>
                      <a:pt x="1702" y="11406"/>
                    </a:cubicBezTo>
                    <a:cubicBezTo>
                      <a:pt x="1670" y="11658"/>
                      <a:pt x="1513" y="11847"/>
                      <a:pt x="1261" y="11847"/>
                    </a:cubicBezTo>
                    <a:cubicBezTo>
                      <a:pt x="1040" y="11847"/>
                      <a:pt x="883" y="11658"/>
                      <a:pt x="883" y="11406"/>
                    </a:cubicBezTo>
                    <a:cubicBezTo>
                      <a:pt x="883" y="11185"/>
                      <a:pt x="1072" y="10965"/>
                      <a:pt x="1261" y="10965"/>
                    </a:cubicBezTo>
                    <a:close/>
                    <a:moveTo>
                      <a:pt x="11468" y="11028"/>
                    </a:moveTo>
                    <a:cubicBezTo>
                      <a:pt x="11720" y="11028"/>
                      <a:pt x="11878" y="11217"/>
                      <a:pt x="11878" y="11437"/>
                    </a:cubicBezTo>
                    <a:cubicBezTo>
                      <a:pt x="11878" y="11689"/>
                      <a:pt x="11657" y="11878"/>
                      <a:pt x="11468" y="11878"/>
                    </a:cubicBezTo>
                    <a:cubicBezTo>
                      <a:pt x="11248" y="11878"/>
                      <a:pt x="11027" y="11689"/>
                      <a:pt x="11027" y="11437"/>
                    </a:cubicBezTo>
                    <a:cubicBezTo>
                      <a:pt x="11027" y="11217"/>
                      <a:pt x="11248" y="11028"/>
                      <a:pt x="11468" y="11028"/>
                    </a:cubicBezTo>
                    <a:close/>
                    <a:moveTo>
                      <a:pt x="1229" y="1"/>
                    </a:moveTo>
                    <a:cubicBezTo>
                      <a:pt x="567" y="1"/>
                      <a:pt x="0" y="536"/>
                      <a:pt x="0" y="1198"/>
                    </a:cubicBezTo>
                    <a:cubicBezTo>
                      <a:pt x="0" y="1891"/>
                      <a:pt x="567" y="2458"/>
                      <a:pt x="1229" y="2458"/>
                    </a:cubicBezTo>
                    <a:cubicBezTo>
                      <a:pt x="1418" y="2458"/>
                      <a:pt x="1576" y="2427"/>
                      <a:pt x="1796" y="2364"/>
                    </a:cubicBezTo>
                    <a:lnTo>
                      <a:pt x="2836" y="3403"/>
                    </a:lnTo>
                    <a:cubicBezTo>
                      <a:pt x="2174" y="4222"/>
                      <a:pt x="1828" y="5231"/>
                      <a:pt x="1828" y="6302"/>
                    </a:cubicBezTo>
                    <a:cubicBezTo>
                      <a:pt x="1828" y="7341"/>
                      <a:pt x="2174" y="8381"/>
                      <a:pt x="2899" y="9200"/>
                    </a:cubicBezTo>
                    <a:lnTo>
                      <a:pt x="1796" y="10303"/>
                    </a:lnTo>
                    <a:cubicBezTo>
                      <a:pt x="1639" y="10240"/>
                      <a:pt x="1418" y="10177"/>
                      <a:pt x="1229" y="10177"/>
                    </a:cubicBezTo>
                    <a:cubicBezTo>
                      <a:pt x="567" y="10177"/>
                      <a:pt x="0" y="10744"/>
                      <a:pt x="0" y="11437"/>
                    </a:cubicBezTo>
                    <a:cubicBezTo>
                      <a:pt x="0" y="12130"/>
                      <a:pt x="567" y="12666"/>
                      <a:pt x="1229" y="12666"/>
                    </a:cubicBezTo>
                    <a:cubicBezTo>
                      <a:pt x="1891" y="12666"/>
                      <a:pt x="2489" y="12130"/>
                      <a:pt x="2489" y="11437"/>
                    </a:cubicBezTo>
                    <a:cubicBezTo>
                      <a:pt x="2489" y="11248"/>
                      <a:pt x="2458" y="11091"/>
                      <a:pt x="2363" y="10901"/>
                    </a:cubicBezTo>
                    <a:lnTo>
                      <a:pt x="3466" y="9799"/>
                    </a:lnTo>
                    <a:cubicBezTo>
                      <a:pt x="4317" y="10460"/>
                      <a:pt x="5325" y="10838"/>
                      <a:pt x="6396" y="10838"/>
                    </a:cubicBezTo>
                    <a:cubicBezTo>
                      <a:pt x="7467" y="10838"/>
                      <a:pt x="8475" y="10492"/>
                      <a:pt x="9263" y="9830"/>
                    </a:cubicBezTo>
                    <a:lnTo>
                      <a:pt x="10334" y="10901"/>
                    </a:lnTo>
                    <a:cubicBezTo>
                      <a:pt x="10240" y="11059"/>
                      <a:pt x="10208" y="11248"/>
                      <a:pt x="10208" y="11437"/>
                    </a:cubicBezTo>
                    <a:cubicBezTo>
                      <a:pt x="10208" y="12099"/>
                      <a:pt x="10775" y="12666"/>
                      <a:pt x="11468" y="12666"/>
                    </a:cubicBezTo>
                    <a:cubicBezTo>
                      <a:pt x="12130" y="12666"/>
                      <a:pt x="12697" y="12099"/>
                      <a:pt x="12697" y="11437"/>
                    </a:cubicBezTo>
                    <a:cubicBezTo>
                      <a:pt x="12697" y="10775"/>
                      <a:pt x="12130" y="10177"/>
                      <a:pt x="11468" y="10177"/>
                    </a:cubicBezTo>
                    <a:cubicBezTo>
                      <a:pt x="11279" y="10177"/>
                      <a:pt x="11122" y="10208"/>
                      <a:pt x="10933" y="10303"/>
                    </a:cubicBezTo>
                    <a:lnTo>
                      <a:pt x="9861" y="9232"/>
                    </a:lnTo>
                    <a:cubicBezTo>
                      <a:pt x="11279" y="7562"/>
                      <a:pt x="11279" y="5073"/>
                      <a:pt x="9861" y="3403"/>
                    </a:cubicBezTo>
                    <a:lnTo>
                      <a:pt x="10933" y="2364"/>
                    </a:lnTo>
                    <a:cubicBezTo>
                      <a:pt x="11122" y="2427"/>
                      <a:pt x="11279" y="2458"/>
                      <a:pt x="11468" y="2458"/>
                    </a:cubicBezTo>
                    <a:cubicBezTo>
                      <a:pt x="12130" y="2458"/>
                      <a:pt x="12697" y="1923"/>
                      <a:pt x="12697" y="1198"/>
                    </a:cubicBezTo>
                    <a:cubicBezTo>
                      <a:pt x="12697" y="536"/>
                      <a:pt x="12130" y="1"/>
                      <a:pt x="11468" y="1"/>
                    </a:cubicBezTo>
                    <a:cubicBezTo>
                      <a:pt x="10807" y="1"/>
                      <a:pt x="10208" y="536"/>
                      <a:pt x="10208" y="1198"/>
                    </a:cubicBezTo>
                    <a:cubicBezTo>
                      <a:pt x="10208" y="1419"/>
                      <a:pt x="10240" y="1576"/>
                      <a:pt x="10334" y="1765"/>
                    </a:cubicBezTo>
                    <a:lnTo>
                      <a:pt x="9263" y="2836"/>
                    </a:lnTo>
                    <a:cubicBezTo>
                      <a:pt x="8412" y="2127"/>
                      <a:pt x="7373" y="1773"/>
                      <a:pt x="6337" y="1773"/>
                    </a:cubicBezTo>
                    <a:cubicBezTo>
                      <a:pt x="5301" y="1773"/>
                      <a:pt x="4269" y="2127"/>
                      <a:pt x="3434" y="2836"/>
                    </a:cubicBezTo>
                    <a:lnTo>
                      <a:pt x="2363" y="1765"/>
                    </a:lnTo>
                    <a:cubicBezTo>
                      <a:pt x="2458" y="1608"/>
                      <a:pt x="2489" y="1419"/>
                      <a:pt x="2489" y="1198"/>
                    </a:cubicBezTo>
                    <a:cubicBezTo>
                      <a:pt x="2489" y="536"/>
                      <a:pt x="1954" y="1"/>
                      <a:pt x="122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C411F06E-0D04-6000-A5A4-2ACEB5E7712D}"/>
                </a:ext>
              </a:extLst>
            </p:cNvPr>
            <p:cNvSpPr txBox="1"/>
            <p:nvPr/>
          </p:nvSpPr>
          <p:spPr>
            <a:xfrm>
              <a:off x="2952547" y="3234142"/>
              <a:ext cx="1115861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1"/>
              <a:r>
                <a:rPr lang="fa-IR" sz="1200" b="1" dirty="0">
                  <a:solidFill>
                    <a:schemeClr val="bg1"/>
                  </a:solidFill>
                  <a:latin typeface="Lalezar" panose="00000500000000000000" pitchFamily="50" charset="-78"/>
                  <a:cs typeface="B Yekan" panose="00000400000000000000" pitchFamily="2" charset="-78"/>
                </a:rPr>
                <a:t>تیتر عنوان</a:t>
              </a: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F2A4DB22-61B6-1802-6B1E-279667EEC6A9}"/>
              </a:ext>
            </a:extLst>
          </p:cNvPr>
          <p:cNvGrpSpPr/>
          <p:nvPr/>
        </p:nvGrpSpPr>
        <p:grpSpPr>
          <a:xfrm>
            <a:off x="4463925" y="2676322"/>
            <a:ext cx="1425369" cy="1259320"/>
            <a:chOff x="4463925" y="2676322"/>
            <a:chExt cx="1425369" cy="1259320"/>
          </a:xfrm>
        </p:grpSpPr>
        <p:grpSp>
          <p:nvGrpSpPr>
            <p:cNvPr id="13" name="Google Shape;124;p17">
              <a:extLst>
                <a:ext uri="{FF2B5EF4-FFF2-40B4-BE49-F238E27FC236}">
                  <a16:creationId xmlns:a16="http://schemas.microsoft.com/office/drawing/2014/main" id="{CA6802F3-A74D-C8F7-5640-77CA7BA9A730}"/>
                </a:ext>
              </a:extLst>
            </p:cNvPr>
            <p:cNvGrpSpPr/>
            <p:nvPr/>
          </p:nvGrpSpPr>
          <p:grpSpPr>
            <a:xfrm>
              <a:off x="4463925" y="2676322"/>
              <a:ext cx="1425369" cy="1259320"/>
              <a:chOff x="4809510" y="1664173"/>
              <a:chExt cx="1779921" cy="1572569"/>
            </a:xfrm>
            <a:solidFill>
              <a:srgbClr val="0000FF"/>
            </a:solidFill>
          </p:grpSpPr>
          <p:grpSp>
            <p:nvGrpSpPr>
              <p:cNvPr id="67" name="Google Shape;125;p17">
                <a:extLst>
                  <a:ext uri="{FF2B5EF4-FFF2-40B4-BE49-F238E27FC236}">
                    <a16:creationId xmlns:a16="http://schemas.microsoft.com/office/drawing/2014/main" id="{F7A77A4E-056D-924C-C80C-E2E2FA68BC5C}"/>
                  </a:ext>
                </a:extLst>
              </p:cNvPr>
              <p:cNvGrpSpPr/>
              <p:nvPr/>
            </p:nvGrpSpPr>
            <p:grpSpPr>
              <a:xfrm>
                <a:off x="4809510" y="1664173"/>
                <a:ext cx="1742370" cy="1393916"/>
                <a:chOff x="4534734" y="1782206"/>
                <a:chExt cx="1742370" cy="1393916"/>
              </a:xfrm>
              <a:grpFill/>
            </p:grpSpPr>
            <p:grpSp>
              <p:nvGrpSpPr>
                <p:cNvPr id="69" name="Google Shape;126;p17">
                  <a:extLst>
                    <a:ext uri="{FF2B5EF4-FFF2-40B4-BE49-F238E27FC236}">
                      <a16:creationId xmlns:a16="http://schemas.microsoft.com/office/drawing/2014/main" id="{A949ED43-3492-0DEF-E819-71B90F802F6F}"/>
                    </a:ext>
                  </a:extLst>
                </p:cNvPr>
                <p:cNvGrpSpPr/>
                <p:nvPr/>
              </p:nvGrpSpPr>
              <p:grpSpPr>
                <a:xfrm>
                  <a:off x="4534734" y="1782206"/>
                  <a:ext cx="1742370" cy="1393916"/>
                  <a:chOff x="4534829" y="1782212"/>
                  <a:chExt cx="1458660" cy="1166750"/>
                </a:xfrm>
                <a:grpFill/>
              </p:grpSpPr>
              <p:sp>
                <p:nvSpPr>
                  <p:cNvPr id="71" name="Google Shape;127;p17">
                    <a:extLst>
                      <a:ext uri="{FF2B5EF4-FFF2-40B4-BE49-F238E27FC236}">
                        <a16:creationId xmlns:a16="http://schemas.microsoft.com/office/drawing/2014/main" id="{49C2A635-529F-8475-BECB-39263AFE0820}"/>
                      </a:ext>
                    </a:extLst>
                  </p:cNvPr>
                  <p:cNvSpPr/>
                  <p:nvPr/>
                </p:nvSpPr>
                <p:spPr>
                  <a:xfrm>
                    <a:off x="4534829" y="1782212"/>
                    <a:ext cx="1458660" cy="11667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099" h="23342" extrusionOk="0">
                        <a:moveTo>
                          <a:pt x="16842" y="1"/>
                        </a:moveTo>
                        <a:cubicBezTo>
                          <a:pt x="14279" y="1"/>
                          <a:pt x="11752" y="843"/>
                          <a:pt x="9676" y="2455"/>
                        </a:cubicBezTo>
                        <a:cubicBezTo>
                          <a:pt x="9528" y="2561"/>
                          <a:pt x="9632" y="2756"/>
                          <a:pt x="9766" y="2756"/>
                        </a:cubicBezTo>
                        <a:cubicBezTo>
                          <a:pt x="9800" y="2756"/>
                          <a:pt x="9837" y="2743"/>
                          <a:pt x="9871" y="2713"/>
                        </a:cubicBezTo>
                        <a:cubicBezTo>
                          <a:pt x="11905" y="1134"/>
                          <a:pt x="14359" y="329"/>
                          <a:pt x="16828" y="329"/>
                        </a:cubicBezTo>
                        <a:cubicBezTo>
                          <a:pt x="18644" y="329"/>
                          <a:pt x="20468" y="765"/>
                          <a:pt x="22137" y="1648"/>
                        </a:cubicBezTo>
                        <a:cubicBezTo>
                          <a:pt x="26083" y="3732"/>
                          <a:pt x="28434" y="7936"/>
                          <a:pt x="28159" y="12388"/>
                        </a:cubicBezTo>
                        <a:cubicBezTo>
                          <a:pt x="27875" y="16840"/>
                          <a:pt x="25019" y="20716"/>
                          <a:pt x="20842" y="22295"/>
                        </a:cubicBezTo>
                        <a:cubicBezTo>
                          <a:pt x="19539" y="22788"/>
                          <a:pt x="18183" y="23028"/>
                          <a:pt x="16838" y="23028"/>
                        </a:cubicBezTo>
                        <a:cubicBezTo>
                          <a:pt x="13881" y="23028"/>
                          <a:pt x="10977" y="21869"/>
                          <a:pt x="8807" y="19705"/>
                        </a:cubicBezTo>
                        <a:cubicBezTo>
                          <a:pt x="8630" y="19528"/>
                          <a:pt x="8452" y="19341"/>
                          <a:pt x="8284" y="19146"/>
                        </a:cubicBezTo>
                        <a:lnTo>
                          <a:pt x="7761" y="18437"/>
                        </a:lnTo>
                        <a:lnTo>
                          <a:pt x="7654" y="18472"/>
                        </a:lnTo>
                        <a:cubicBezTo>
                          <a:pt x="7583" y="18499"/>
                          <a:pt x="7512" y="18525"/>
                          <a:pt x="7441" y="18543"/>
                        </a:cubicBezTo>
                        <a:cubicBezTo>
                          <a:pt x="6569" y="18774"/>
                          <a:pt x="5672" y="18889"/>
                          <a:pt x="4774" y="18889"/>
                        </a:cubicBezTo>
                        <a:cubicBezTo>
                          <a:pt x="4741" y="18889"/>
                          <a:pt x="4708" y="18889"/>
                          <a:pt x="4674" y="18889"/>
                        </a:cubicBezTo>
                        <a:cubicBezTo>
                          <a:pt x="3929" y="18889"/>
                          <a:pt x="3193" y="18827"/>
                          <a:pt x="2457" y="18712"/>
                        </a:cubicBezTo>
                        <a:cubicBezTo>
                          <a:pt x="1739" y="18579"/>
                          <a:pt x="1029" y="18383"/>
                          <a:pt x="355" y="18126"/>
                        </a:cubicBezTo>
                        <a:lnTo>
                          <a:pt x="355" y="15120"/>
                        </a:lnTo>
                        <a:cubicBezTo>
                          <a:pt x="932" y="15395"/>
                          <a:pt x="1535" y="15608"/>
                          <a:pt x="2164" y="15758"/>
                        </a:cubicBezTo>
                        <a:cubicBezTo>
                          <a:pt x="2794" y="15918"/>
                          <a:pt x="3442" y="15998"/>
                          <a:pt x="4089" y="16007"/>
                        </a:cubicBezTo>
                        <a:cubicBezTo>
                          <a:pt x="5020" y="16007"/>
                          <a:pt x="5685" y="15874"/>
                          <a:pt x="6129" y="15608"/>
                        </a:cubicBezTo>
                        <a:cubicBezTo>
                          <a:pt x="6581" y="15324"/>
                          <a:pt x="6812" y="14880"/>
                          <a:pt x="6812" y="14295"/>
                        </a:cubicBezTo>
                        <a:cubicBezTo>
                          <a:pt x="6812" y="13843"/>
                          <a:pt x="6688" y="13479"/>
                          <a:pt x="6448" y="13231"/>
                        </a:cubicBezTo>
                        <a:cubicBezTo>
                          <a:pt x="6217" y="12982"/>
                          <a:pt x="5845" y="12796"/>
                          <a:pt x="5339" y="12672"/>
                        </a:cubicBezTo>
                        <a:cubicBezTo>
                          <a:pt x="4758" y="12556"/>
                          <a:pt x="4168" y="12494"/>
                          <a:pt x="3578" y="12494"/>
                        </a:cubicBezTo>
                        <a:cubicBezTo>
                          <a:pt x="3538" y="12494"/>
                          <a:pt x="3499" y="12494"/>
                          <a:pt x="3459" y="12495"/>
                        </a:cubicBezTo>
                        <a:lnTo>
                          <a:pt x="2697" y="12495"/>
                        </a:lnTo>
                        <a:lnTo>
                          <a:pt x="2697" y="9763"/>
                        </a:lnTo>
                        <a:lnTo>
                          <a:pt x="3486" y="9763"/>
                        </a:lnTo>
                        <a:cubicBezTo>
                          <a:pt x="5650" y="9763"/>
                          <a:pt x="6741" y="9178"/>
                          <a:pt x="6741" y="8016"/>
                        </a:cubicBezTo>
                        <a:cubicBezTo>
                          <a:pt x="6767" y="7608"/>
                          <a:pt x="6563" y="7218"/>
                          <a:pt x="6209" y="6996"/>
                        </a:cubicBezTo>
                        <a:cubicBezTo>
                          <a:pt x="5880" y="6792"/>
                          <a:pt x="5437" y="6686"/>
                          <a:pt x="4896" y="6686"/>
                        </a:cubicBezTo>
                        <a:cubicBezTo>
                          <a:pt x="3947" y="6686"/>
                          <a:pt x="2963" y="6987"/>
                          <a:pt x="1960" y="7590"/>
                        </a:cubicBezTo>
                        <a:lnTo>
                          <a:pt x="435" y="5143"/>
                        </a:lnTo>
                        <a:cubicBezTo>
                          <a:pt x="1136" y="4672"/>
                          <a:pt x="1898" y="4309"/>
                          <a:pt x="2705" y="4078"/>
                        </a:cubicBezTo>
                        <a:cubicBezTo>
                          <a:pt x="3595" y="3847"/>
                          <a:pt x="4509" y="3732"/>
                          <a:pt x="5432" y="3732"/>
                        </a:cubicBezTo>
                        <a:cubicBezTo>
                          <a:pt x="5466" y="3732"/>
                          <a:pt x="5500" y="3732"/>
                          <a:pt x="5535" y="3732"/>
                        </a:cubicBezTo>
                        <a:cubicBezTo>
                          <a:pt x="5567" y="3732"/>
                          <a:pt x="5600" y="3732"/>
                          <a:pt x="5633" y="3732"/>
                        </a:cubicBezTo>
                        <a:cubicBezTo>
                          <a:pt x="6390" y="3732"/>
                          <a:pt x="7154" y="3830"/>
                          <a:pt x="7885" y="4043"/>
                        </a:cubicBezTo>
                        <a:cubicBezTo>
                          <a:pt x="7905" y="4050"/>
                          <a:pt x="7925" y="4053"/>
                          <a:pt x="7943" y="4053"/>
                        </a:cubicBezTo>
                        <a:cubicBezTo>
                          <a:pt x="8105" y="4053"/>
                          <a:pt x="8166" y="3797"/>
                          <a:pt x="7982" y="3741"/>
                        </a:cubicBezTo>
                        <a:cubicBezTo>
                          <a:pt x="7215" y="3511"/>
                          <a:pt x="6423" y="3404"/>
                          <a:pt x="5629" y="3404"/>
                        </a:cubicBezTo>
                        <a:cubicBezTo>
                          <a:pt x="5598" y="3404"/>
                          <a:pt x="5566" y="3404"/>
                          <a:pt x="5535" y="3404"/>
                        </a:cubicBezTo>
                        <a:cubicBezTo>
                          <a:pt x="5499" y="3404"/>
                          <a:pt x="5464" y="3404"/>
                          <a:pt x="5429" y="3404"/>
                        </a:cubicBezTo>
                        <a:cubicBezTo>
                          <a:pt x="4481" y="3404"/>
                          <a:pt x="3540" y="3520"/>
                          <a:pt x="2617" y="3759"/>
                        </a:cubicBezTo>
                        <a:cubicBezTo>
                          <a:pt x="1730" y="4016"/>
                          <a:pt x="887" y="4424"/>
                          <a:pt x="125" y="4956"/>
                        </a:cubicBezTo>
                        <a:lnTo>
                          <a:pt x="0" y="5045"/>
                        </a:lnTo>
                        <a:lnTo>
                          <a:pt x="1854" y="8034"/>
                        </a:lnTo>
                        <a:lnTo>
                          <a:pt x="1996" y="7945"/>
                        </a:lnTo>
                        <a:cubicBezTo>
                          <a:pt x="2989" y="7315"/>
                          <a:pt x="3965" y="7005"/>
                          <a:pt x="4896" y="7005"/>
                        </a:cubicBezTo>
                        <a:cubicBezTo>
                          <a:pt x="5375" y="7005"/>
                          <a:pt x="5756" y="7094"/>
                          <a:pt x="6040" y="7262"/>
                        </a:cubicBezTo>
                        <a:cubicBezTo>
                          <a:pt x="6297" y="7422"/>
                          <a:pt x="6439" y="7714"/>
                          <a:pt x="6421" y="8016"/>
                        </a:cubicBezTo>
                        <a:cubicBezTo>
                          <a:pt x="6421" y="8956"/>
                          <a:pt x="5428" y="9435"/>
                          <a:pt x="3486" y="9435"/>
                        </a:cubicBezTo>
                        <a:lnTo>
                          <a:pt x="2377" y="9435"/>
                        </a:lnTo>
                        <a:lnTo>
                          <a:pt x="2377" y="12814"/>
                        </a:lnTo>
                        <a:lnTo>
                          <a:pt x="3459" y="12814"/>
                        </a:lnTo>
                        <a:cubicBezTo>
                          <a:pt x="3503" y="12813"/>
                          <a:pt x="3546" y="12813"/>
                          <a:pt x="3590" y="12813"/>
                        </a:cubicBezTo>
                        <a:cubicBezTo>
                          <a:pt x="4158" y="12813"/>
                          <a:pt x="4725" y="12867"/>
                          <a:pt x="5277" y="12982"/>
                        </a:cubicBezTo>
                        <a:cubicBezTo>
                          <a:pt x="5721" y="13089"/>
                          <a:pt x="6049" y="13249"/>
                          <a:pt x="6226" y="13444"/>
                        </a:cubicBezTo>
                        <a:cubicBezTo>
                          <a:pt x="6413" y="13630"/>
                          <a:pt x="6501" y="13914"/>
                          <a:pt x="6501" y="14286"/>
                        </a:cubicBezTo>
                        <a:cubicBezTo>
                          <a:pt x="6501" y="14765"/>
                          <a:pt x="6324" y="15102"/>
                          <a:pt x="5969" y="15324"/>
                        </a:cubicBezTo>
                        <a:cubicBezTo>
                          <a:pt x="5588" y="15554"/>
                          <a:pt x="4958" y="15679"/>
                          <a:pt x="4098" y="15679"/>
                        </a:cubicBezTo>
                        <a:cubicBezTo>
                          <a:pt x="3477" y="15670"/>
                          <a:pt x="2856" y="15590"/>
                          <a:pt x="2244" y="15439"/>
                        </a:cubicBezTo>
                        <a:cubicBezTo>
                          <a:pt x="1561" y="15271"/>
                          <a:pt x="896" y="15022"/>
                          <a:pt x="275" y="14703"/>
                        </a:cubicBezTo>
                        <a:lnTo>
                          <a:pt x="36" y="14588"/>
                        </a:lnTo>
                        <a:lnTo>
                          <a:pt x="36" y="18339"/>
                        </a:lnTo>
                        <a:lnTo>
                          <a:pt x="142" y="18375"/>
                        </a:lnTo>
                        <a:cubicBezTo>
                          <a:pt x="878" y="18667"/>
                          <a:pt x="1632" y="18880"/>
                          <a:pt x="2413" y="19022"/>
                        </a:cubicBezTo>
                        <a:cubicBezTo>
                          <a:pt x="3167" y="19146"/>
                          <a:pt x="3929" y="19199"/>
                          <a:pt x="4692" y="19199"/>
                        </a:cubicBezTo>
                        <a:cubicBezTo>
                          <a:pt x="4752" y="19201"/>
                          <a:pt x="4812" y="19201"/>
                          <a:pt x="4872" y="19201"/>
                        </a:cubicBezTo>
                        <a:cubicBezTo>
                          <a:pt x="5770" y="19201"/>
                          <a:pt x="6666" y="19077"/>
                          <a:pt x="7539" y="18845"/>
                        </a:cubicBezTo>
                        <a:lnTo>
                          <a:pt x="7654" y="18809"/>
                        </a:lnTo>
                        <a:lnTo>
                          <a:pt x="8044" y="19341"/>
                        </a:lnTo>
                        <a:lnTo>
                          <a:pt x="8053" y="19350"/>
                        </a:lnTo>
                        <a:cubicBezTo>
                          <a:pt x="8222" y="19545"/>
                          <a:pt x="8408" y="19740"/>
                          <a:pt x="8594" y="19927"/>
                        </a:cubicBezTo>
                        <a:cubicBezTo>
                          <a:pt x="10776" y="22117"/>
                          <a:pt x="13747" y="23341"/>
                          <a:pt x="16842" y="23341"/>
                        </a:cubicBezTo>
                        <a:lnTo>
                          <a:pt x="16833" y="23341"/>
                        </a:lnTo>
                        <a:cubicBezTo>
                          <a:pt x="16842" y="23341"/>
                          <a:pt x="16852" y="23341"/>
                          <a:pt x="16861" y="23341"/>
                        </a:cubicBezTo>
                        <a:cubicBezTo>
                          <a:pt x="20620" y="23341"/>
                          <a:pt x="24146" y="21516"/>
                          <a:pt x="26332" y="18463"/>
                        </a:cubicBezTo>
                        <a:cubicBezTo>
                          <a:pt x="28522" y="15395"/>
                          <a:pt x="29099" y="11457"/>
                          <a:pt x="27884" y="7892"/>
                        </a:cubicBezTo>
                        <a:cubicBezTo>
                          <a:pt x="26660" y="4327"/>
                          <a:pt x="23786" y="1568"/>
                          <a:pt x="20177" y="486"/>
                        </a:cubicBezTo>
                        <a:cubicBezTo>
                          <a:pt x="19081" y="161"/>
                          <a:pt x="17958" y="1"/>
                          <a:pt x="16842" y="1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19050" cap="flat" cmpd="sng">
                    <a:solidFill>
                      <a:srgbClr val="FFC000"/>
                    </a:solidFill>
                    <a:prstDash val="solid"/>
                    <a:miter lim="8868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2" name="Google Shape;128;p17">
                    <a:extLst>
                      <a:ext uri="{FF2B5EF4-FFF2-40B4-BE49-F238E27FC236}">
                        <a16:creationId xmlns:a16="http://schemas.microsoft.com/office/drawing/2014/main" id="{D128384D-6463-9952-FA06-A9802B6BE703}"/>
                      </a:ext>
                    </a:extLst>
                  </p:cNvPr>
                  <p:cNvSpPr/>
                  <p:nvPr/>
                </p:nvSpPr>
                <p:spPr>
                  <a:xfrm>
                    <a:off x="4981164" y="1874784"/>
                    <a:ext cx="84966" cy="7267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95" h="1454" extrusionOk="0">
                        <a:moveTo>
                          <a:pt x="967" y="0"/>
                        </a:moveTo>
                        <a:cubicBezTo>
                          <a:pt x="320" y="0"/>
                          <a:pt x="1" y="781"/>
                          <a:pt x="453" y="1242"/>
                        </a:cubicBezTo>
                        <a:cubicBezTo>
                          <a:pt x="602" y="1388"/>
                          <a:pt x="784" y="1454"/>
                          <a:pt x="963" y="1454"/>
                        </a:cubicBezTo>
                        <a:cubicBezTo>
                          <a:pt x="1337" y="1454"/>
                          <a:pt x="1695" y="1166"/>
                          <a:pt x="1695" y="727"/>
                        </a:cubicBezTo>
                        <a:cubicBezTo>
                          <a:pt x="1695" y="320"/>
                          <a:pt x="1375" y="0"/>
                          <a:pt x="967" y="0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rgbClr val="FFC000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70" name="Google Shape;129;p17">
                  <a:extLst>
                    <a:ext uri="{FF2B5EF4-FFF2-40B4-BE49-F238E27FC236}">
                      <a16:creationId xmlns:a16="http://schemas.microsoft.com/office/drawing/2014/main" id="{CEA15680-A339-7D0A-D99B-81BA68ED870C}"/>
                    </a:ext>
                  </a:extLst>
                </p:cNvPr>
                <p:cNvSpPr/>
                <p:nvPr/>
              </p:nvSpPr>
              <p:spPr>
                <a:xfrm>
                  <a:off x="4983018" y="2436807"/>
                  <a:ext cx="1120548" cy="6125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714" h="10258" extrusionOk="0">
                      <a:moveTo>
                        <a:pt x="9358" y="1"/>
                      </a:moveTo>
                      <a:cubicBezTo>
                        <a:pt x="9315" y="1"/>
                        <a:pt x="9273" y="23"/>
                        <a:pt x="9251" y="67"/>
                      </a:cubicBezTo>
                      <a:lnTo>
                        <a:pt x="8763" y="901"/>
                      </a:lnTo>
                      <a:lnTo>
                        <a:pt x="1" y="901"/>
                      </a:lnTo>
                      <a:cubicBezTo>
                        <a:pt x="1" y="6071"/>
                        <a:pt x="4196" y="10257"/>
                        <a:pt x="9357" y="10257"/>
                      </a:cubicBezTo>
                      <a:cubicBezTo>
                        <a:pt x="14528" y="10257"/>
                        <a:pt x="18714" y="6071"/>
                        <a:pt x="18714" y="901"/>
                      </a:cubicBezTo>
                      <a:lnTo>
                        <a:pt x="9951" y="901"/>
                      </a:lnTo>
                      <a:lnTo>
                        <a:pt x="9472" y="67"/>
                      </a:lnTo>
                      <a:cubicBezTo>
                        <a:pt x="9446" y="23"/>
                        <a:pt x="9402" y="1"/>
                        <a:pt x="9358" y="1"/>
                      </a:cubicBezTo>
                      <a:close/>
                    </a:path>
                  </a:pathLst>
                </a:custGeom>
                <a:grpFill/>
                <a:ln>
                  <a:solidFill>
                    <a:srgbClr val="0000FF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68" name="Google Shape;130;p17">
                <a:extLst>
                  <a:ext uri="{FF2B5EF4-FFF2-40B4-BE49-F238E27FC236}">
                    <a16:creationId xmlns:a16="http://schemas.microsoft.com/office/drawing/2014/main" id="{D65596DC-4B7B-61D0-1042-C369BA3E8E3B}"/>
                  </a:ext>
                </a:extLst>
              </p:cNvPr>
              <p:cNvSpPr/>
              <p:nvPr/>
            </p:nvSpPr>
            <p:spPr>
              <a:xfrm>
                <a:off x="5049477" y="3219992"/>
                <a:ext cx="1539955" cy="16750"/>
              </a:xfrm>
              <a:custGeom>
                <a:avLst/>
                <a:gdLst/>
                <a:ahLst/>
                <a:cxnLst/>
                <a:rect l="l" t="t" r="r" b="b"/>
                <a:pathLst>
                  <a:path w="17497" h="363" extrusionOk="0">
                    <a:moveTo>
                      <a:pt x="247" y="0"/>
                    </a:moveTo>
                    <a:cubicBezTo>
                      <a:pt x="0" y="0"/>
                      <a:pt x="0" y="363"/>
                      <a:pt x="247" y="363"/>
                    </a:cubicBezTo>
                    <a:lnTo>
                      <a:pt x="17250" y="363"/>
                    </a:lnTo>
                    <a:cubicBezTo>
                      <a:pt x="17497" y="363"/>
                      <a:pt x="17497" y="0"/>
                      <a:pt x="17250" y="0"/>
                    </a:cubicBezTo>
                    <a:close/>
                  </a:path>
                </a:pathLst>
              </a:custGeom>
              <a:grpFill/>
              <a:ln w="28575" cap="flat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8" name="Google Shape;163;p17">
              <a:extLst>
                <a:ext uri="{FF2B5EF4-FFF2-40B4-BE49-F238E27FC236}">
                  <a16:creationId xmlns:a16="http://schemas.microsoft.com/office/drawing/2014/main" id="{0BD0CC47-FC91-0097-F992-D91557B0C018}"/>
                </a:ext>
              </a:extLst>
            </p:cNvPr>
            <p:cNvGrpSpPr/>
            <p:nvPr/>
          </p:nvGrpSpPr>
          <p:grpSpPr>
            <a:xfrm>
              <a:off x="5067267" y="2845920"/>
              <a:ext cx="293613" cy="293431"/>
              <a:chOff x="6479471" y="2079003"/>
              <a:chExt cx="348923" cy="348706"/>
            </a:xfrm>
            <a:solidFill>
              <a:schemeClr val="tx1"/>
            </a:solidFill>
          </p:grpSpPr>
          <p:sp>
            <p:nvSpPr>
              <p:cNvPr id="26" name="Google Shape;164;p17">
                <a:extLst>
                  <a:ext uri="{FF2B5EF4-FFF2-40B4-BE49-F238E27FC236}">
                    <a16:creationId xmlns:a16="http://schemas.microsoft.com/office/drawing/2014/main" id="{0E62496D-3C42-4FD1-4C74-6262CEB165E0}"/>
                  </a:ext>
                </a:extLst>
              </p:cNvPr>
              <p:cNvSpPr/>
              <p:nvPr/>
            </p:nvSpPr>
            <p:spPr>
              <a:xfrm>
                <a:off x="6479471" y="2200291"/>
                <a:ext cx="38170" cy="22566"/>
              </a:xfrm>
              <a:custGeom>
                <a:avLst/>
                <a:gdLst/>
                <a:ahLst/>
                <a:cxnLst/>
                <a:rect l="l" t="t" r="r" b="b"/>
                <a:pathLst>
                  <a:path w="1387" h="820" extrusionOk="0">
                    <a:moveTo>
                      <a:pt x="379" y="0"/>
                    </a:moveTo>
                    <a:cubicBezTo>
                      <a:pt x="158" y="0"/>
                      <a:pt x="1" y="189"/>
                      <a:pt x="1" y="378"/>
                    </a:cubicBezTo>
                    <a:cubicBezTo>
                      <a:pt x="1" y="630"/>
                      <a:pt x="190" y="819"/>
                      <a:pt x="379" y="819"/>
                    </a:cubicBezTo>
                    <a:lnTo>
                      <a:pt x="946" y="819"/>
                    </a:lnTo>
                    <a:cubicBezTo>
                      <a:pt x="1166" y="819"/>
                      <a:pt x="1387" y="630"/>
                      <a:pt x="1387" y="378"/>
                    </a:cubicBezTo>
                    <a:cubicBezTo>
                      <a:pt x="1387" y="189"/>
                      <a:pt x="1166" y="0"/>
                      <a:pt x="94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27" name="Google Shape;165;p17">
                <a:extLst>
                  <a:ext uri="{FF2B5EF4-FFF2-40B4-BE49-F238E27FC236}">
                    <a16:creationId xmlns:a16="http://schemas.microsoft.com/office/drawing/2014/main" id="{9C413FCA-0342-B650-9FBE-79E9D8554DBD}"/>
                  </a:ext>
                </a:extLst>
              </p:cNvPr>
              <p:cNvGrpSpPr/>
              <p:nvPr/>
            </p:nvGrpSpPr>
            <p:grpSpPr>
              <a:xfrm>
                <a:off x="6520582" y="2079003"/>
                <a:ext cx="307811" cy="348706"/>
                <a:chOff x="-60218325" y="2304850"/>
                <a:chExt cx="279625" cy="316775"/>
              </a:xfrm>
              <a:grpFill/>
            </p:grpSpPr>
            <p:sp>
              <p:nvSpPr>
                <p:cNvPr id="28" name="Google Shape;166;p17">
                  <a:extLst>
                    <a:ext uri="{FF2B5EF4-FFF2-40B4-BE49-F238E27FC236}">
                      <a16:creationId xmlns:a16="http://schemas.microsoft.com/office/drawing/2014/main" id="{172A797F-19B6-83C8-69CB-BA7A6B0CA6EC}"/>
                    </a:ext>
                  </a:extLst>
                </p:cNvPr>
                <p:cNvSpPr/>
                <p:nvPr/>
              </p:nvSpPr>
              <p:spPr>
                <a:xfrm>
                  <a:off x="-60218325" y="2304850"/>
                  <a:ext cx="235525" cy="316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421" h="12671" extrusionOk="0">
                      <a:moveTo>
                        <a:pt x="4884" y="825"/>
                      </a:moveTo>
                      <a:cubicBezTo>
                        <a:pt x="6994" y="825"/>
                        <a:pt x="8633" y="2463"/>
                        <a:pt x="8633" y="4542"/>
                      </a:cubicBezTo>
                      <a:cubicBezTo>
                        <a:pt x="8570" y="6023"/>
                        <a:pt x="7688" y="7378"/>
                        <a:pt x="6364" y="7945"/>
                      </a:cubicBezTo>
                      <a:cubicBezTo>
                        <a:pt x="6207" y="8039"/>
                        <a:pt x="6112" y="8165"/>
                        <a:pt x="6112" y="8354"/>
                      </a:cubicBezTo>
                      <a:lnTo>
                        <a:pt x="6112" y="8543"/>
                      </a:lnTo>
                      <a:lnTo>
                        <a:pt x="3623" y="8543"/>
                      </a:lnTo>
                      <a:lnTo>
                        <a:pt x="3623" y="8354"/>
                      </a:lnTo>
                      <a:cubicBezTo>
                        <a:pt x="3623" y="8197"/>
                        <a:pt x="3560" y="8039"/>
                        <a:pt x="3403" y="7945"/>
                      </a:cubicBezTo>
                      <a:cubicBezTo>
                        <a:pt x="1828" y="7251"/>
                        <a:pt x="914" y="5582"/>
                        <a:pt x="1229" y="3880"/>
                      </a:cubicBezTo>
                      <a:cubicBezTo>
                        <a:pt x="1481" y="2431"/>
                        <a:pt x="2647" y="1203"/>
                        <a:pt x="4096" y="888"/>
                      </a:cubicBezTo>
                      <a:cubicBezTo>
                        <a:pt x="4379" y="856"/>
                        <a:pt x="4663" y="825"/>
                        <a:pt x="4884" y="825"/>
                      </a:cubicBezTo>
                      <a:close/>
                      <a:moveTo>
                        <a:pt x="6081" y="9362"/>
                      </a:moveTo>
                      <a:lnTo>
                        <a:pt x="6081" y="10213"/>
                      </a:lnTo>
                      <a:lnTo>
                        <a:pt x="3592" y="10213"/>
                      </a:lnTo>
                      <a:lnTo>
                        <a:pt x="3592" y="9362"/>
                      </a:lnTo>
                      <a:close/>
                      <a:moveTo>
                        <a:pt x="5986" y="11032"/>
                      </a:moveTo>
                      <a:cubicBezTo>
                        <a:pt x="5829" y="11505"/>
                        <a:pt x="5419" y="11851"/>
                        <a:pt x="4852" y="11851"/>
                      </a:cubicBezTo>
                      <a:cubicBezTo>
                        <a:pt x="4316" y="11851"/>
                        <a:pt x="3875" y="11505"/>
                        <a:pt x="3686" y="11032"/>
                      </a:cubicBezTo>
                      <a:close/>
                      <a:moveTo>
                        <a:pt x="4842" y="0"/>
                      </a:moveTo>
                      <a:cubicBezTo>
                        <a:pt x="4526" y="0"/>
                        <a:pt x="4202" y="32"/>
                        <a:pt x="3875" y="100"/>
                      </a:cubicBezTo>
                      <a:cubicBezTo>
                        <a:pt x="2111" y="509"/>
                        <a:pt x="693" y="1959"/>
                        <a:pt x="378" y="3723"/>
                      </a:cubicBezTo>
                      <a:cubicBezTo>
                        <a:pt x="0" y="5834"/>
                        <a:pt x="1071" y="7724"/>
                        <a:pt x="2773" y="8575"/>
                      </a:cubicBezTo>
                      <a:lnTo>
                        <a:pt x="2773" y="10591"/>
                      </a:lnTo>
                      <a:cubicBezTo>
                        <a:pt x="2773" y="11725"/>
                        <a:pt x="3718" y="12670"/>
                        <a:pt x="4852" y="12670"/>
                      </a:cubicBezTo>
                      <a:cubicBezTo>
                        <a:pt x="5986" y="12670"/>
                        <a:pt x="6963" y="11725"/>
                        <a:pt x="6963" y="10591"/>
                      </a:cubicBezTo>
                      <a:lnTo>
                        <a:pt x="6963" y="8575"/>
                      </a:lnTo>
                      <a:cubicBezTo>
                        <a:pt x="8444" y="7787"/>
                        <a:pt x="9420" y="6243"/>
                        <a:pt x="9420" y="4511"/>
                      </a:cubicBezTo>
                      <a:cubicBezTo>
                        <a:pt x="9392" y="1995"/>
                        <a:pt x="7331" y="0"/>
                        <a:pt x="484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9" name="Google Shape;167;p17">
                  <a:extLst>
                    <a:ext uri="{FF2B5EF4-FFF2-40B4-BE49-F238E27FC236}">
                      <a16:creationId xmlns:a16="http://schemas.microsoft.com/office/drawing/2014/main" id="{8BEFD580-54E8-7E49-316B-B9FEB42A24AF}"/>
                    </a:ext>
                  </a:extLst>
                </p:cNvPr>
                <p:cNvSpPr/>
                <p:nvPr/>
              </p:nvSpPr>
              <p:spPr>
                <a:xfrm>
                  <a:off x="-60127750" y="2347500"/>
                  <a:ext cx="62250" cy="145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90" h="5830" extrusionOk="0">
                      <a:moveTo>
                        <a:pt x="1229" y="1"/>
                      </a:moveTo>
                      <a:cubicBezTo>
                        <a:pt x="1009" y="1"/>
                        <a:pt x="851" y="190"/>
                        <a:pt x="851" y="379"/>
                      </a:cubicBezTo>
                      <a:lnTo>
                        <a:pt x="851" y="662"/>
                      </a:lnTo>
                      <a:cubicBezTo>
                        <a:pt x="378" y="820"/>
                        <a:pt x="0" y="1292"/>
                        <a:pt x="0" y="1828"/>
                      </a:cubicBezTo>
                      <a:cubicBezTo>
                        <a:pt x="0" y="2521"/>
                        <a:pt x="567" y="2899"/>
                        <a:pt x="1009" y="3214"/>
                      </a:cubicBezTo>
                      <a:cubicBezTo>
                        <a:pt x="1324" y="3466"/>
                        <a:pt x="1670" y="3687"/>
                        <a:pt x="1670" y="3939"/>
                      </a:cubicBezTo>
                      <a:cubicBezTo>
                        <a:pt x="1670" y="4159"/>
                        <a:pt x="1481" y="4348"/>
                        <a:pt x="1229" y="4348"/>
                      </a:cubicBezTo>
                      <a:cubicBezTo>
                        <a:pt x="1009" y="4348"/>
                        <a:pt x="851" y="4159"/>
                        <a:pt x="851" y="3939"/>
                      </a:cubicBezTo>
                      <a:cubicBezTo>
                        <a:pt x="851" y="3687"/>
                        <a:pt x="630" y="3498"/>
                        <a:pt x="441" y="3498"/>
                      </a:cubicBezTo>
                      <a:cubicBezTo>
                        <a:pt x="221" y="3498"/>
                        <a:pt x="0" y="3687"/>
                        <a:pt x="0" y="3939"/>
                      </a:cubicBezTo>
                      <a:cubicBezTo>
                        <a:pt x="0" y="4474"/>
                        <a:pt x="378" y="4915"/>
                        <a:pt x="851" y="5104"/>
                      </a:cubicBezTo>
                      <a:lnTo>
                        <a:pt x="851" y="5388"/>
                      </a:lnTo>
                      <a:cubicBezTo>
                        <a:pt x="851" y="5608"/>
                        <a:pt x="1040" y="5829"/>
                        <a:pt x="1229" y="5829"/>
                      </a:cubicBezTo>
                      <a:cubicBezTo>
                        <a:pt x="1481" y="5829"/>
                        <a:pt x="1670" y="5608"/>
                        <a:pt x="1670" y="5388"/>
                      </a:cubicBezTo>
                      <a:lnTo>
                        <a:pt x="1670" y="5104"/>
                      </a:lnTo>
                      <a:cubicBezTo>
                        <a:pt x="2143" y="4947"/>
                        <a:pt x="2489" y="4474"/>
                        <a:pt x="2489" y="3939"/>
                      </a:cubicBezTo>
                      <a:cubicBezTo>
                        <a:pt x="2489" y="3246"/>
                        <a:pt x="1954" y="2868"/>
                        <a:pt x="1513" y="2553"/>
                      </a:cubicBezTo>
                      <a:cubicBezTo>
                        <a:pt x="1198" y="2300"/>
                        <a:pt x="851" y="2080"/>
                        <a:pt x="851" y="1828"/>
                      </a:cubicBezTo>
                      <a:cubicBezTo>
                        <a:pt x="788" y="1607"/>
                        <a:pt x="1009" y="1418"/>
                        <a:pt x="1229" y="1418"/>
                      </a:cubicBezTo>
                      <a:cubicBezTo>
                        <a:pt x="1481" y="1418"/>
                        <a:pt x="1670" y="1607"/>
                        <a:pt x="1670" y="1828"/>
                      </a:cubicBezTo>
                      <a:cubicBezTo>
                        <a:pt x="1670" y="2080"/>
                        <a:pt x="1859" y="2269"/>
                        <a:pt x="2048" y="2269"/>
                      </a:cubicBezTo>
                      <a:cubicBezTo>
                        <a:pt x="2300" y="2269"/>
                        <a:pt x="2489" y="2080"/>
                        <a:pt x="2489" y="1828"/>
                      </a:cubicBezTo>
                      <a:cubicBezTo>
                        <a:pt x="2489" y="1292"/>
                        <a:pt x="2143" y="851"/>
                        <a:pt x="1670" y="662"/>
                      </a:cubicBezTo>
                      <a:lnTo>
                        <a:pt x="1670" y="379"/>
                      </a:lnTo>
                      <a:cubicBezTo>
                        <a:pt x="1670" y="158"/>
                        <a:pt x="1481" y="1"/>
                        <a:pt x="1229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" name="Google Shape;168;p17">
                  <a:extLst>
                    <a:ext uri="{FF2B5EF4-FFF2-40B4-BE49-F238E27FC236}">
                      <a16:creationId xmlns:a16="http://schemas.microsoft.com/office/drawing/2014/main" id="{25097B10-398E-9688-CF54-ED11BE4397CB}"/>
                    </a:ext>
                  </a:extLst>
                </p:cNvPr>
                <p:cNvSpPr/>
                <p:nvPr/>
              </p:nvSpPr>
              <p:spPr>
                <a:xfrm>
                  <a:off x="-60212825" y="2510750"/>
                  <a:ext cx="32325" cy="30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93" h="1213" extrusionOk="0">
                      <a:moveTo>
                        <a:pt x="836" y="0"/>
                      </a:moveTo>
                      <a:cubicBezTo>
                        <a:pt x="725" y="0"/>
                        <a:pt x="615" y="39"/>
                        <a:pt x="536" y="118"/>
                      </a:cubicBezTo>
                      <a:lnTo>
                        <a:pt x="158" y="496"/>
                      </a:lnTo>
                      <a:cubicBezTo>
                        <a:pt x="1" y="654"/>
                        <a:pt x="1" y="906"/>
                        <a:pt x="158" y="1095"/>
                      </a:cubicBezTo>
                      <a:cubicBezTo>
                        <a:pt x="237" y="1174"/>
                        <a:pt x="340" y="1213"/>
                        <a:pt x="442" y="1213"/>
                      </a:cubicBezTo>
                      <a:cubicBezTo>
                        <a:pt x="544" y="1213"/>
                        <a:pt x="647" y="1174"/>
                        <a:pt x="725" y="1095"/>
                      </a:cubicBezTo>
                      <a:lnTo>
                        <a:pt x="1135" y="717"/>
                      </a:lnTo>
                      <a:cubicBezTo>
                        <a:pt x="1293" y="559"/>
                        <a:pt x="1293" y="276"/>
                        <a:pt x="1135" y="118"/>
                      </a:cubicBezTo>
                      <a:cubicBezTo>
                        <a:pt x="1056" y="39"/>
                        <a:pt x="946" y="0"/>
                        <a:pt x="83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" name="Google Shape;169;p17">
                  <a:extLst>
                    <a:ext uri="{FF2B5EF4-FFF2-40B4-BE49-F238E27FC236}">
                      <a16:creationId xmlns:a16="http://schemas.microsoft.com/office/drawing/2014/main" id="{5D5AA502-678D-D0C0-AAF0-54B270049D72}"/>
                    </a:ext>
                  </a:extLst>
                </p:cNvPr>
                <p:cNvSpPr/>
                <p:nvPr/>
              </p:nvSpPr>
              <p:spPr>
                <a:xfrm>
                  <a:off x="-60012750" y="2310675"/>
                  <a:ext cx="32300" cy="30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92" h="1214" extrusionOk="0">
                      <a:moveTo>
                        <a:pt x="835" y="1"/>
                      </a:moveTo>
                      <a:cubicBezTo>
                        <a:pt x="725" y="1"/>
                        <a:pt x="614" y="40"/>
                        <a:pt x="536" y="119"/>
                      </a:cubicBezTo>
                      <a:lnTo>
                        <a:pt x="126" y="528"/>
                      </a:lnTo>
                      <a:cubicBezTo>
                        <a:pt x="0" y="686"/>
                        <a:pt x="0" y="938"/>
                        <a:pt x="126" y="1096"/>
                      </a:cubicBezTo>
                      <a:cubicBezTo>
                        <a:pt x="205" y="1174"/>
                        <a:pt x="315" y="1214"/>
                        <a:pt x="425" y="1214"/>
                      </a:cubicBezTo>
                      <a:cubicBezTo>
                        <a:pt x="536" y="1214"/>
                        <a:pt x="646" y="1174"/>
                        <a:pt x="725" y="1096"/>
                      </a:cubicBezTo>
                      <a:lnTo>
                        <a:pt x="1134" y="718"/>
                      </a:lnTo>
                      <a:cubicBezTo>
                        <a:pt x="1292" y="560"/>
                        <a:pt x="1292" y="276"/>
                        <a:pt x="1134" y="119"/>
                      </a:cubicBezTo>
                      <a:cubicBezTo>
                        <a:pt x="1056" y="40"/>
                        <a:pt x="945" y="1"/>
                        <a:pt x="83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2" name="Google Shape;170;p17">
                  <a:extLst>
                    <a:ext uri="{FF2B5EF4-FFF2-40B4-BE49-F238E27FC236}">
                      <a16:creationId xmlns:a16="http://schemas.microsoft.com/office/drawing/2014/main" id="{2830D09D-2F88-E6FC-9AF8-F0F831500E9D}"/>
                    </a:ext>
                  </a:extLst>
                </p:cNvPr>
                <p:cNvSpPr/>
                <p:nvPr/>
              </p:nvSpPr>
              <p:spPr>
                <a:xfrm>
                  <a:off x="-60012750" y="2510750"/>
                  <a:ext cx="32300" cy="30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92" h="1213" extrusionOk="0">
                      <a:moveTo>
                        <a:pt x="425" y="0"/>
                      </a:moveTo>
                      <a:cubicBezTo>
                        <a:pt x="315" y="0"/>
                        <a:pt x="205" y="39"/>
                        <a:pt x="126" y="118"/>
                      </a:cubicBezTo>
                      <a:cubicBezTo>
                        <a:pt x="0" y="276"/>
                        <a:pt x="0" y="559"/>
                        <a:pt x="126" y="717"/>
                      </a:cubicBezTo>
                      <a:lnTo>
                        <a:pt x="536" y="1095"/>
                      </a:lnTo>
                      <a:cubicBezTo>
                        <a:pt x="614" y="1174"/>
                        <a:pt x="725" y="1213"/>
                        <a:pt x="835" y="1213"/>
                      </a:cubicBezTo>
                      <a:cubicBezTo>
                        <a:pt x="945" y="1213"/>
                        <a:pt x="1056" y="1174"/>
                        <a:pt x="1134" y="1095"/>
                      </a:cubicBezTo>
                      <a:cubicBezTo>
                        <a:pt x="1292" y="937"/>
                        <a:pt x="1292" y="654"/>
                        <a:pt x="1134" y="496"/>
                      </a:cubicBezTo>
                      <a:lnTo>
                        <a:pt x="725" y="118"/>
                      </a:lnTo>
                      <a:cubicBezTo>
                        <a:pt x="646" y="39"/>
                        <a:pt x="536" y="0"/>
                        <a:pt x="42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3" name="Google Shape;171;p17">
                  <a:extLst>
                    <a:ext uri="{FF2B5EF4-FFF2-40B4-BE49-F238E27FC236}">
                      <a16:creationId xmlns:a16="http://schemas.microsoft.com/office/drawing/2014/main" id="{B33DF7F3-390A-2D12-82BF-C89F675E5F9A}"/>
                    </a:ext>
                  </a:extLst>
                </p:cNvPr>
                <p:cNvSpPr/>
                <p:nvPr/>
              </p:nvSpPr>
              <p:spPr>
                <a:xfrm>
                  <a:off x="-60212825" y="2310675"/>
                  <a:ext cx="32325" cy="30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93" h="1214" extrusionOk="0">
                      <a:moveTo>
                        <a:pt x="442" y="1"/>
                      </a:moveTo>
                      <a:cubicBezTo>
                        <a:pt x="340" y="1"/>
                        <a:pt x="237" y="40"/>
                        <a:pt x="158" y="119"/>
                      </a:cubicBezTo>
                      <a:cubicBezTo>
                        <a:pt x="1" y="276"/>
                        <a:pt x="1" y="560"/>
                        <a:pt x="158" y="718"/>
                      </a:cubicBezTo>
                      <a:lnTo>
                        <a:pt x="536" y="1096"/>
                      </a:lnTo>
                      <a:cubicBezTo>
                        <a:pt x="615" y="1174"/>
                        <a:pt x="725" y="1214"/>
                        <a:pt x="836" y="1214"/>
                      </a:cubicBezTo>
                      <a:cubicBezTo>
                        <a:pt x="946" y="1214"/>
                        <a:pt x="1056" y="1174"/>
                        <a:pt x="1135" y="1096"/>
                      </a:cubicBezTo>
                      <a:cubicBezTo>
                        <a:pt x="1293" y="938"/>
                        <a:pt x="1293" y="686"/>
                        <a:pt x="1135" y="528"/>
                      </a:cubicBezTo>
                      <a:lnTo>
                        <a:pt x="725" y="119"/>
                      </a:lnTo>
                      <a:cubicBezTo>
                        <a:pt x="647" y="40"/>
                        <a:pt x="544" y="1"/>
                        <a:pt x="44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" name="Google Shape;172;p17">
                  <a:extLst>
                    <a:ext uri="{FF2B5EF4-FFF2-40B4-BE49-F238E27FC236}">
                      <a16:creationId xmlns:a16="http://schemas.microsoft.com/office/drawing/2014/main" id="{89D524F9-CAD5-3433-23B0-C3E8829A1A69}"/>
                    </a:ext>
                  </a:extLst>
                </p:cNvPr>
                <p:cNvSpPr/>
                <p:nvPr/>
              </p:nvSpPr>
              <p:spPr>
                <a:xfrm>
                  <a:off x="-59974175" y="2415250"/>
                  <a:ext cx="35475" cy="20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19" h="820" extrusionOk="0">
                      <a:moveTo>
                        <a:pt x="442" y="0"/>
                      </a:moveTo>
                      <a:cubicBezTo>
                        <a:pt x="221" y="0"/>
                        <a:pt x="1" y="189"/>
                        <a:pt x="1" y="378"/>
                      </a:cubicBezTo>
                      <a:cubicBezTo>
                        <a:pt x="1" y="630"/>
                        <a:pt x="221" y="819"/>
                        <a:pt x="442" y="819"/>
                      </a:cubicBezTo>
                      <a:lnTo>
                        <a:pt x="1009" y="819"/>
                      </a:lnTo>
                      <a:cubicBezTo>
                        <a:pt x="1230" y="819"/>
                        <a:pt x="1387" y="630"/>
                        <a:pt x="1387" y="378"/>
                      </a:cubicBezTo>
                      <a:cubicBezTo>
                        <a:pt x="1419" y="189"/>
                        <a:pt x="1230" y="0"/>
                        <a:pt x="100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15E20C86-B046-0723-1C2D-574FE506F32A}"/>
                </a:ext>
              </a:extLst>
            </p:cNvPr>
            <p:cNvSpPr txBox="1"/>
            <p:nvPr/>
          </p:nvSpPr>
          <p:spPr>
            <a:xfrm>
              <a:off x="4727881" y="3234142"/>
              <a:ext cx="1115861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1"/>
              <a:r>
                <a:rPr lang="fa-IR" sz="1200" b="1" dirty="0">
                  <a:solidFill>
                    <a:schemeClr val="bg1"/>
                  </a:solidFill>
                  <a:latin typeface="Lalezar" panose="00000500000000000000" pitchFamily="50" charset="-78"/>
                  <a:cs typeface="B Yekan" panose="00000400000000000000" pitchFamily="2" charset="-78"/>
                </a:rPr>
                <a:t>تیتر عنوان</a:t>
              </a: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074FB069-3B4D-8E78-2B87-559C9DB6027D}"/>
              </a:ext>
            </a:extLst>
          </p:cNvPr>
          <p:cNvGrpSpPr/>
          <p:nvPr/>
        </p:nvGrpSpPr>
        <p:grpSpPr>
          <a:xfrm>
            <a:off x="6266006" y="2704707"/>
            <a:ext cx="1411701" cy="1230935"/>
            <a:chOff x="6266006" y="2704707"/>
            <a:chExt cx="1411701" cy="1230935"/>
          </a:xfrm>
        </p:grpSpPr>
        <p:grpSp>
          <p:nvGrpSpPr>
            <p:cNvPr id="14" name="Google Shape;131;p17">
              <a:extLst>
                <a:ext uri="{FF2B5EF4-FFF2-40B4-BE49-F238E27FC236}">
                  <a16:creationId xmlns:a16="http://schemas.microsoft.com/office/drawing/2014/main" id="{6E8CA752-4F87-4794-5284-EF9A4DAB77FD}"/>
                </a:ext>
              </a:extLst>
            </p:cNvPr>
            <p:cNvGrpSpPr/>
            <p:nvPr/>
          </p:nvGrpSpPr>
          <p:grpSpPr>
            <a:xfrm>
              <a:off x="6266006" y="2704707"/>
              <a:ext cx="1411701" cy="1230935"/>
              <a:chOff x="6986652" y="1699618"/>
              <a:chExt cx="1762854" cy="1537124"/>
            </a:xfrm>
            <a:solidFill>
              <a:srgbClr val="0000FF"/>
            </a:solidFill>
          </p:grpSpPr>
          <p:grpSp>
            <p:nvGrpSpPr>
              <p:cNvPr id="59" name="Google Shape;132;p17">
                <a:extLst>
                  <a:ext uri="{FF2B5EF4-FFF2-40B4-BE49-F238E27FC236}">
                    <a16:creationId xmlns:a16="http://schemas.microsoft.com/office/drawing/2014/main" id="{5D276C1E-A9D9-E9D6-58C5-780B888634E5}"/>
                  </a:ext>
                </a:extLst>
              </p:cNvPr>
              <p:cNvGrpSpPr/>
              <p:nvPr/>
            </p:nvGrpSpPr>
            <p:grpSpPr>
              <a:xfrm>
                <a:off x="6986652" y="1699618"/>
                <a:ext cx="1742456" cy="1358469"/>
                <a:chOff x="6030102" y="1773801"/>
                <a:chExt cx="1742456" cy="1358469"/>
              </a:xfrm>
              <a:grpFill/>
            </p:grpSpPr>
            <p:sp>
              <p:nvSpPr>
                <p:cNvPr id="61" name="Google Shape;133;p17">
                  <a:extLst>
                    <a:ext uri="{FF2B5EF4-FFF2-40B4-BE49-F238E27FC236}">
                      <a16:creationId xmlns:a16="http://schemas.microsoft.com/office/drawing/2014/main" id="{4316A98E-0D9A-EFAA-4661-F31598B11BCF}"/>
                    </a:ext>
                  </a:extLst>
                </p:cNvPr>
                <p:cNvSpPr/>
                <p:nvPr/>
              </p:nvSpPr>
              <p:spPr>
                <a:xfrm>
                  <a:off x="6220500" y="2266100"/>
                  <a:ext cx="182349" cy="2310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48" h="4622" extrusionOk="0">
                      <a:moveTo>
                        <a:pt x="2794" y="1615"/>
                      </a:moveTo>
                      <a:cubicBezTo>
                        <a:pt x="2776" y="1987"/>
                        <a:pt x="2776" y="2297"/>
                        <a:pt x="2776" y="2537"/>
                      </a:cubicBezTo>
                      <a:lnTo>
                        <a:pt x="2767" y="2537"/>
                      </a:lnTo>
                      <a:lnTo>
                        <a:pt x="2767" y="3965"/>
                      </a:lnTo>
                      <a:lnTo>
                        <a:pt x="1233" y="3965"/>
                      </a:lnTo>
                      <a:lnTo>
                        <a:pt x="2563" y="1987"/>
                      </a:lnTo>
                      <a:cubicBezTo>
                        <a:pt x="2643" y="1872"/>
                        <a:pt x="2723" y="1748"/>
                        <a:pt x="2794" y="1615"/>
                      </a:cubicBezTo>
                      <a:close/>
                      <a:moveTo>
                        <a:pt x="2865" y="0"/>
                      </a:moveTo>
                      <a:lnTo>
                        <a:pt x="2776" y="196"/>
                      </a:lnTo>
                      <a:cubicBezTo>
                        <a:pt x="2554" y="692"/>
                        <a:pt x="2306" y="1171"/>
                        <a:pt x="2013" y="1623"/>
                      </a:cubicBezTo>
                      <a:lnTo>
                        <a:pt x="0" y="4621"/>
                      </a:lnTo>
                      <a:lnTo>
                        <a:pt x="3423" y="4621"/>
                      </a:lnTo>
                      <a:lnTo>
                        <a:pt x="3423" y="2537"/>
                      </a:lnTo>
                      <a:cubicBezTo>
                        <a:pt x="3423" y="2226"/>
                        <a:pt x="3539" y="196"/>
                        <a:pt x="3539" y="178"/>
                      </a:cubicBezTo>
                      <a:lnTo>
                        <a:pt x="3548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62" name="Google Shape;134;p17">
                  <a:extLst>
                    <a:ext uri="{FF2B5EF4-FFF2-40B4-BE49-F238E27FC236}">
                      <a16:creationId xmlns:a16="http://schemas.microsoft.com/office/drawing/2014/main" id="{6BA4FE13-8ECA-23A2-0948-B92C1BC21812}"/>
                    </a:ext>
                  </a:extLst>
                </p:cNvPr>
                <p:cNvGrpSpPr/>
                <p:nvPr/>
              </p:nvGrpSpPr>
              <p:grpSpPr>
                <a:xfrm>
                  <a:off x="6030102" y="1773801"/>
                  <a:ext cx="1742456" cy="1358469"/>
                  <a:chOff x="6030102" y="1773801"/>
                  <a:chExt cx="1742456" cy="1358469"/>
                </a:xfrm>
                <a:grpFill/>
              </p:grpSpPr>
              <p:grpSp>
                <p:nvGrpSpPr>
                  <p:cNvPr id="63" name="Google Shape;135;p17">
                    <a:extLst>
                      <a:ext uri="{FF2B5EF4-FFF2-40B4-BE49-F238E27FC236}">
                        <a16:creationId xmlns:a16="http://schemas.microsoft.com/office/drawing/2014/main" id="{C024805B-0737-C5BD-BA8D-8D75F2A7D87E}"/>
                      </a:ext>
                    </a:extLst>
                  </p:cNvPr>
                  <p:cNvGrpSpPr/>
                  <p:nvPr/>
                </p:nvGrpSpPr>
                <p:grpSpPr>
                  <a:xfrm>
                    <a:off x="6030102" y="1773801"/>
                    <a:ext cx="1742456" cy="1358469"/>
                    <a:chOff x="6029882" y="1773714"/>
                    <a:chExt cx="1520467" cy="1183645"/>
                  </a:xfrm>
                  <a:grpFill/>
                </p:grpSpPr>
                <p:sp>
                  <p:nvSpPr>
                    <p:cNvPr id="65" name="Google Shape;136;p17">
                      <a:extLst>
                        <a:ext uri="{FF2B5EF4-FFF2-40B4-BE49-F238E27FC236}">
                          <a16:creationId xmlns:a16="http://schemas.microsoft.com/office/drawing/2014/main" id="{CC793213-D663-ECF6-5D66-35EF8CCE6B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29882" y="1773714"/>
                      <a:ext cx="1520467" cy="118364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0332" h="23680" extrusionOk="0">
                          <a:moveTo>
                            <a:pt x="17266" y="1"/>
                          </a:moveTo>
                          <a:cubicBezTo>
                            <a:pt x="14719" y="1"/>
                            <a:pt x="12161" y="819"/>
                            <a:pt x="10014" y="2483"/>
                          </a:cubicBezTo>
                          <a:cubicBezTo>
                            <a:pt x="9745" y="2643"/>
                            <a:pt x="10012" y="3077"/>
                            <a:pt x="10259" y="3077"/>
                          </a:cubicBezTo>
                          <a:cubicBezTo>
                            <a:pt x="10313" y="3077"/>
                            <a:pt x="10366" y="3056"/>
                            <a:pt x="10413" y="3007"/>
                          </a:cubicBezTo>
                          <a:cubicBezTo>
                            <a:pt x="12484" y="1402"/>
                            <a:pt x="14883" y="654"/>
                            <a:pt x="17245" y="654"/>
                          </a:cubicBezTo>
                          <a:cubicBezTo>
                            <a:pt x="21800" y="654"/>
                            <a:pt x="26213" y="3438"/>
                            <a:pt x="27849" y="8221"/>
                          </a:cubicBezTo>
                          <a:cubicBezTo>
                            <a:pt x="30332" y="15476"/>
                            <a:pt x="24940" y="23023"/>
                            <a:pt x="17268" y="23023"/>
                          </a:cubicBezTo>
                          <a:lnTo>
                            <a:pt x="17197" y="23023"/>
                          </a:lnTo>
                          <a:cubicBezTo>
                            <a:pt x="14253" y="23014"/>
                            <a:pt x="11442" y="21835"/>
                            <a:pt x="9366" y="19751"/>
                          </a:cubicBezTo>
                          <a:cubicBezTo>
                            <a:pt x="9233" y="19609"/>
                            <a:pt x="9100" y="19476"/>
                            <a:pt x="8967" y="19325"/>
                          </a:cubicBezTo>
                          <a:cubicBezTo>
                            <a:pt x="8896" y="19254"/>
                            <a:pt x="8843" y="19174"/>
                            <a:pt x="8799" y="19086"/>
                          </a:cubicBezTo>
                          <a:lnTo>
                            <a:pt x="8559" y="18669"/>
                          </a:lnTo>
                          <a:lnTo>
                            <a:pt x="6670" y="18669"/>
                          </a:lnTo>
                          <a:lnTo>
                            <a:pt x="6670" y="15760"/>
                          </a:lnTo>
                          <a:lnTo>
                            <a:pt x="666" y="15760"/>
                          </a:lnTo>
                          <a:lnTo>
                            <a:pt x="666" y="13206"/>
                          </a:lnTo>
                          <a:lnTo>
                            <a:pt x="6768" y="4284"/>
                          </a:lnTo>
                          <a:lnTo>
                            <a:pt x="9029" y="4284"/>
                          </a:lnTo>
                          <a:cubicBezTo>
                            <a:pt x="9049" y="4287"/>
                            <a:pt x="9068" y="4289"/>
                            <a:pt x="9086" y="4289"/>
                          </a:cubicBezTo>
                          <a:cubicBezTo>
                            <a:pt x="9265" y="4289"/>
                            <a:pt x="9411" y="4140"/>
                            <a:pt x="9411" y="3956"/>
                          </a:cubicBezTo>
                          <a:cubicBezTo>
                            <a:pt x="9411" y="3767"/>
                            <a:pt x="9260" y="3624"/>
                            <a:pt x="9076" y="3624"/>
                          </a:cubicBezTo>
                          <a:cubicBezTo>
                            <a:pt x="9061" y="3624"/>
                            <a:pt x="9045" y="3625"/>
                            <a:pt x="9029" y="3627"/>
                          </a:cubicBezTo>
                          <a:lnTo>
                            <a:pt x="6422" y="3627"/>
                          </a:lnTo>
                          <a:lnTo>
                            <a:pt x="63" y="12922"/>
                          </a:lnTo>
                          <a:lnTo>
                            <a:pt x="1" y="13002"/>
                          </a:lnTo>
                          <a:lnTo>
                            <a:pt x="1" y="16425"/>
                          </a:lnTo>
                          <a:lnTo>
                            <a:pt x="6014" y="16425"/>
                          </a:lnTo>
                          <a:lnTo>
                            <a:pt x="6014" y="19334"/>
                          </a:lnTo>
                          <a:lnTo>
                            <a:pt x="8178" y="19334"/>
                          </a:lnTo>
                          <a:lnTo>
                            <a:pt x="8222" y="19414"/>
                          </a:lnTo>
                          <a:cubicBezTo>
                            <a:pt x="8293" y="19538"/>
                            <a:pt x="8382" y="19662"/>
                            <a:pt x="8479" y="19768"/>
                          </a:cubicBezTo>
                          <a:cubicBezTo>
                            <a:pt x="8621" y="19919"/>
                            <a:pt x="8754" y="20070"/>
                            <a:pt x="8905" y="20212"/>
                          </a:cubicBezTo>
                          <a:cubicBezTo>
                            <a:pt x="11096" y="22420"/>
                            <a:pt x="14085" y="23671"/>
                            <a:pt x="17197" y="23680"/>
                          </a:cubicBezTo>
                          <a:lnTo>
                            <a:pt x="17277" y="23680"/>
                          </a:lnTo>
                          <a:cubicBezTo>
                            <a:pt x="17285" y="23680"/>
                            <a:pt x="17292" y="23680"/>
                            <a:pt x="17299" y="23680"/>
                          </a:cubicBezTo>
                          <a:cubicBezTo>
                            <a:pt x="22071" y="23680"/>
                            <a:pt x="26379" y="20808"/>
                            <a:pt x="28221" y="16398"/>
                          </a:cubicBezTo>
                          <a:cubicBezTo>
                            <a:pt x="30057" y="11982"/>
                            <a:pt x="29055" y="6882"/>
                            <a:pt x="25676" y="3494"/>
                          </a:cubicBezTo>
                          <a:lnTo>
                            <a:pt x="25667" y="3494"/>
                          </a:lnTo>
                          <a:cubicBezTo>
                            <a:pt x="23368" y="1181"/>
                            <a:pt x="20325" y="1"/>
                            <a:pt x="17266" y="1"/>
                          </a:cubicBezTo>
                          <a:close/>
                        </a:path>
                      </a:pathLst>
                    </a:custGeom>
                    <a:solidFill>
                      <a:srgbClr val="FFC000"/>
                    </a:solidFill>
                    <a:ln>
                      <a:solidFill>
                        <a:srgbClr val="FFC000"/>
                      </a:solidFill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66" name="Google Shape;137;p17">
                      <a:extLst>
                        <a:ext uri="{FF2B5EF4-FFF2-40B4-BE49-F238E27FC236}">
                          <a16:creationId xmlns:a16="http://schemas.microsoft.com/office/drawing/2014/main" id="{30718571-46EC-C56A-F79F-A9B197DAA5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93160" y="1874784"/>
                      <a:ext cx="85367" cy="7267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03" h="1454" extrusionOk="0">
                          <a:moveTo>
                            <a:pt x="976" y="0"/>
                          </a:moveTo>
                          <a:cubicBezTo>
                            <a:pt x="328" y="0"/>
                            <a:pt x="0" y="781"/>
                            <a:pt x="461" y="1242"/>
                          </a:cubicBezTo>
                          <a:cubicBezTo>
                            <a:pt x="608" y="1388"/>
                            <a:pt x="789" y="1454"/>
                            <a:pt x="967" y="1454"/>
                          </a:cubicBezTo>
                          <a:cubicBezTo>
                            <a:pt x="1341" y="1454"/>
                            <a:pt x="1703" y="1166"/>
                            <a:pt x="1703" y="727"/>
                          </a:cubicBezTo>
                          <a:cubicBezTo>
                            <a:pt x="1703" y="320"/>
                            <a:pt x="1375" y="0"/>
                            <a:pt x="976" y="0"/>
                          </a:cubicBezTo>
                          <a:close/>
                        </a:path>
                      </a:pathLst>
                    </a:custGeom>
                    <a:solidFill>
                      <a:srgbClr val="FFC000"/>
                    </a:solidFill>
                    <a:ln>
                      <a:solidFill>
                        <a:srgbClr val="FFC000"/>
                      </a:solidFill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  <p:sp>
                <p:nvSpPr>
                  <p:cNvPr id="64" name="Google Shape;138;p17">
                    <a:extLst>
                      <a:ext uri="{FF2B5EF4-FFF2-40B4-BE49-F238E27FC236}">
                        <a16:creationId xmlns:a16="http://schemas.microsoft.com/office/drawing/2014/main" id="{01392633-97AC-A6A4-FA58-8D355640ECEA}"/>
                      </a:ext>
                    </a:extLst>
                  </p:cNvPr>
                  <p:cNvSpPr/>
                  <p:nvPr/>
                </p:nvSpPr>
                <p:spPr>
                  <a:xfrm>
                    <a:off x="6484840" y="2394159"/>
                    <a:ext cx="1075026" cy="5884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714" h="10258" extrusionOk="0">
                        <a:moveTo>
                          <a:pt x="9349" y="1"/>
                        </a:moveTo>
                        <a:cubicBezTo>
                          <a:pt x="9306" y="1"/>
                          <a:pt x="9264" y="23"/>
                          <a:pt x="9242" y="67"/>
                        </a:cubicBezTo>
                        <a:lnTo>
                          <a:pt x="8754" y="901"/>
                        </a:lnTo>
                        <a:lnTo>
                          <a:pt x="1" y="901"/>
                        </a:lnTo>
                        <a:cubicBezTo>
                          <a:pt x="1" y="6071"/>
                          <a:pt x="4187" y="10257"/>
                          <a:pt x="9357" y="10257"/>
                        </a:cubicBezTo>
                        <a:cubicBezTo>
                          <a:pt x="14519" y="10257"/>
                          <a:pt x="18714" y="6071"/>
                          <a:pt x="18714" y="901"/>
                        </a:cubicBezTo>
                        <a:lnTo>
                          <a:pt x="9943" y="901"/>
                        </a:lnTo>
                        <a:lnTo>
                          <a:pt x="9464" y="67"/>
                        </a:lnTo>
                        <a:cubicBezTo>
                          <a:pt x="9437" y="23"/>
                          <a:pt x="9393" y="1"/>
                          <a:pt x="9349" y="1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rgbClr val="0000FF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sp>
            <p:nvSpPr>
              <p:cNvPr id="60" name="Google Shape;139;p17">
                <a:extLst>
                  <a:ext uri="{FF2B5EF4-FFF2-40B4-BE49-F238E27FC236}">
                    <a16:creationId xmlns:a16="http://schemas.microsoft.com/office/drawing/2014/main" id="{3336D20E-CD91-AD05-41F4-B8AC576C1274}"/>
                  </a:ext>
                </a:extLst>
              </p:cNvPr>
              <p:cNvSpPr/>
              <p:nvPr/>
            </p:nvSpPr>
            <p:spPr>
              <a:xfrm>
                <a:off x="7209551" y="3219992"/>
                <a:ext cx="1539955" cy="16750"/>
              </a:xfrm>
              <a:custGeom>
                <a:avLst/>
                <a:gdLst/>
                <a:ahLst/>
                <a:cxnLst/>
                <a:rect l="l" t="t" r="r" b="b"/>
                <a:pathLst>
                  <a:path w="17497" h="363" extrusionOk="0">
                    <a:moveTo>
                      <a:pt x="247" y="0"/>
                    </a:moveTo>
                    <a:cubicBezTo>
                      <a:pt x="0" y="0"/>
                      <a:pt x="0" y="363"/>
                      <a:pt x="247" y="363"/>
                    </a:cubicBezTo>
                    <a:lnTo>
                      <a:pt x="17250" y="363"/>
                    </a:lnTo>
                    <a:cubicBezTo>
                      <a:pt x="17497" y="363"/>
                      <a:pt x="17497" y="0"/>
                      <a:pt x="17250" y="0"/>
                    </a:cubicBezTo>
                    <a:close/>
                  </a:path>
                </a:pathLst>
              </a:custGeom>
              <a:grpFill/>
              <a:ln w="28575" cap="flat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9" name="Google Shape;175;p17">
              <a:extLst>
                <a:ext uri="{FF2B5EF4-FFF2-40B4-BE49-F238E27FC236}">
                  <a16:creationId xmlns:a16="http://schemas.microsoft.com/office/drawing/2014/main" id="{478584DC-297B-BE42-7254-91BDFFE4DB11}"/>
                </a:ext>
              </a:extLst>
            </p:cNvPr>
            <p:cNvGrpSpPr/>
            <p:nvPr/>
          </p:nvGrpSpPr>
          <p:grpSpPr>
            <a:xfrm>
              <a:off x="6825732" y="2849999"/>
              <a:ext cx="291110" cy="292592"/>
              <a:chOff x="-62150375" y="2297875"/>
              <a:chExt cx="314275" cy="315875"/>
            </a:xfrm>
            <a:solidFill>
              <a:schemeClr val="tx1"/>
            </a:solidFill>
          </p:grpSpPr>
          <p:sp>
            <p:nvSpPr>
              <p:cNvPr id="21" name="Google Shape;176;p17">
                <a:extLst>
                  <a:ext uri="{FF2B5EF4-FFF2-40B4-BE49-F238E27FC236}">
                    <a16:creationId xmlns:a16="http://schemas.microsoft.com/office/drawing/2014/main" id="{7EF5EA4A-E033-0A12-448B-91EC06663E3A}"/>
                  </a:ext>
                </a:extLst>
              </p:cNvPr>
              <p:cNvSpPr/>
              <p:nvPr/>
            </p:nvSpPr>
            <p:spPr>
              <a:xfrm>
                <a:off x="-61994425" y="2297875"/>
                <a:ext cx="64600" cy="69925"/>
              </a:xfrm>
              <a:custGeom>
                <a:avLst/>
                <a:gdLst/>
                <a:ahLst/>
                <a:cxnLst/>
                <a:rect l="l" t="t" r="r" b="b"/>
                <a:pathLst>
                  <a:path w="2584" h="2797" extrusionOk="0">
                    <a:moveTo>
                      <a:pt x="1324" y="1"/>
                    </a:moveTo>
                    <a:cubicBezTo>
                      <a:pt x="1072" y="1"/>
                      <a:pt x="883" y="190"/>
                      <a:pt x="883" y="442"/>
                    </a:cubicBezTo>
                    <a:lnTo>
                      <a:pt x="883" y="1387"/>
                    </a:lnTo>
                    <a:lnTo>
                      <a:pt x="757" y="1261"/>
                    </a:lnTo>
                    <a:cubicBezTo>
                      <a:pt x="678" y="1182"/>
                      <a:pt x="568" y="1143"/>
                      <a:pt x="457" y="1143"/>
                    </a:cubicBezTo>
                    <a:cubicBezTo>
                      <a:pt x="347" y="1143"/>
                      <a:pt x="237" y="1182"/>
                      <a:pt x="158" y="1261"/>
                    </a:cubicBezTo>
                    <a:cubicBezTo>
                      <a:pt x="1" y="1419"/>
                      <a:pt x="1" y="1702"/>
                      <a:pt x="158" y="1860"/>
                    </a:cubicBezTo>
                    <a:lnTo>
                      <a:pt x="1009" y="2679"/>
                    </a:lnTo>
                    <a:cubicBezTo>
                      <a:pt x="1088" y="2758"/>
                      <a:pt x="1190" y="2797"/>
                      <a:pt x="1292" y="2797"/>
                    </a:cubicBezTo>
                    <a:cubicBezTo>
                      <a:pt x="1395" y="2797"/>
                      <a:pt x="1497" y="2758"/>
                      <a:pt x="1576" y="2679"/>
                    </a:cubicBezTo>
                    <a:lnTo>
                      <a:pt x="2426" y="1860"/>
                    </a:lnTo>
                    <a:cubicBezTo>
                      <a:pt x="2584" y="1702"/>
                      <a:pt x="2584" y="1419"/>
                      <a:pt x="2426" y="1261"/>
                    </a:cubicBezTo>
                    <a:cubicBezTo>
                      <a:pt x="2348" y="1182"/>
                      <a:pt x="2237" y="1143"/>
                      <a:pt x="2127" y="1143"/>
                    </a:cubicBezTo>
                    <a:cubicBezTo>
                      <a:pt x="2017" y="1143"/>
                      <a:pt x="1907" y="1182"/>
                      <a:pt x="1828" y="1261"/>
                    </a:cubicBezTo>
                    <a:lnTo>
                      <a:pt x="1702" y="1387"/>
                    </a:lnTo>
                    <a:lnTo>
                      <a:pt x="1702" y="442"/>
                    </a:lnTo>
                    <a:cubicBezTo>
                      <a:pt x="1733" y="190"/>
                      <a:pt x="1544" y="1"/>
                      <a:pt x="132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177;p17">
                <a:extLst>
                  <a:ext uri="{FF2B5EF4-FFF2-40B4-BE49-F238E27FC236}">
                    <a16:creationId xmlns:a16="http://schemas.microsoft.com/office/drawing/2014/main" id="{6FCDB189-4C0A-4368-4C54-25C7AD689A21}"/>
                  </a:ext>
                </a:extLst>
              </p:cNvPr>
              <p:cNvSpPr/>
              <p:nvPr/>
            </p:nvSpPr>
            <p:spPr>
              <a:xfrm>
                <a:off x="-62150375" y="2338050"/>
                <a:ext cx="314275" cy="275700"/>
              </a:xfrm>
              <a:custGeom>
                <a:avLst/>
                <a:gdLst/>
                <a:ahLst/>
                <a:cxnLst/>
                <a:rect l="l" t="t" r="r" b="b"/>
                <a:pathLst>
                  <a:path w="12571" h="11028" extrusionOk="0">
                    <a:moveTo>
                      <a:pt x="11752" y="2805"/>
                    </a:moveTo>
                    <a:lnTo>
                      <a:pt x="11059" y="6932"/>
                    </a:lnTo>
                    <a:lnTo>
                      <a:pt x="3970" y="6932"/>
                    </a:lnTo>
                    <a:lnTo>
                      <a:pt x="3183" y="2805"/>
                    </a:lnTo>
                    <a:close/>
                    <a:moveTo>
                      <a:pt x="5199" y="9421"/>
                    </a:moveTo>
                    <a:cubicBezTo>
                      <a:pt x="5388" y="9452"/>
                      <a:pt x="5514" y="9610"/>
                      <a:pt x="5514" y="9830"/>
                    </a:cubicBezTo>
                    <a:cubicBezTo>
                      <a:pt x="5514" y="10051"/>
                      <a:pt x="5293" y="10240"/>
                      <a:pt x="5073" y="10240"/>
                    </a:cubicBezTo>
                    <a:cubicBezTo>
                      <a:pt x="4821" y="10240"/>
                      <a:pt x="4663" y="10051"/>
                      <a:pt x="4663" y="9830"/>
                    </a:cubicBezTo>
                    <a:cubicBezTo>
                      <a:pt x="4663" y="9610"/>
                      <a:pt x="4789" y="9452"/>
                      <a:pt x="4978" y="9421"/>
                    </a:cubicBezTo>
                    <a:close/>
                    <a:moveTo>
                      <a:pt x="9830" y="9421"/>
                    </a:moveTo>
                    <a:cubicBezTo>
                      <a:pt x="10019" y="9452"/>
                      <a:pt x="10145" y="9610"/>
                      <a:pt x="10145" y="9830"/>
                    </a:cubicBezTo>
                    <a:cubicBezTo>
                      <a:pt x="10145" y="10051"/>
                      <a:pt x="9956" y="10240"/>
                      <a:pt x="9704" y="10240"/>
                    </a:cubicBezTo>
                    <a:cubicBezTo>
                      <a:pt x="9484" y="10240"/>
                      <a:pt x="9326" y="10051"/>
                      <a:pt x="9326" y="9830"/>
                    </a:cubicBezTo>
                    <a:cubicBezTo>
                      <a:pt x="9358" y="9610"/>
                      <a:pt x="9484" y="9452"/>
                      <a:pt x="9673" y="9421"/>
                    </a:cubicBezTo>
                    <a:close/>
                    <a:moveTo>
                      <a:pt x="284" y="1"/>
                    </a:moveTo>
                    <a:cubicBezTo>
                      <a:pt x="190" y="64"/>
                      <a:pt x="1" y="253"/>
                      <a:pt x="1" y="473"/>
                    </a:cubicBezTo>
                    <a:cubicBezTo>
                      <a:pt x="1" y="725"/>
                      <a:pt x="190" y="883"/>
                      <a:pt x="379" y="883"/>
                    </a:cubicBezTo>
                    <a:lnTo>
                      <a:pt x="1954" y="883"/>
                    </a:lnTo>
                    <a:lnTo>
                      <a:pt x="3151" y="7058"/>
                    </a:lnTo>
                    <a:cubicBezTo>
                      <a:pt x="2710" y="7247"/>
                      <a:pt x="2427" y="7688"/>
                      <a:pt x="2427" y="8192"/>
                    </a:cubicBezTo>
                    <a:cubicBezTo>
                      <a:pt x="2427" y="8885"/>
                      <a:pt x="2994" y="9421"/>
                      <a:pt x="3655" y="9421"/>
                    </a:cubicBezTo>
                    <a:lnTo>
                      <a:pt x="3844" y="9421"/>
                    </a:lnTo>
                    <a:cubicBezTo>
                      <a:pt x="3813" y="9547"/>
                      <a:pt x="3781" y="9704"/>
                      <a:pt x="3781" y="9830"/>
                    </a:cubicBezTo>
                    <a:cubicBezTo>
                      <a:pt x="3781" y="10492"/>
                      <a:pt x="4317" y="11027"/>
                      <a:pt x="5010" y="11027"/>
                    </a:cubicBezTo>
                    <a:cubicBezTo>
                      <a:pt x="5672" y="11027"/>
                      <a:pt x="6207" y="10492"/>
                      <a:pt x="6207" y="9830"/>
                    </a:cubicBezTo>
                    <a:cubicBezTo>
                      <a:pt x="6207" y="9673"/>
                      <a:pt x="6176" y="9547"/>
                      <a:pt x="6144" y="9421"/>
                    </a:cubicBezTo>
                    <a:lnTo>
                      <a:pt x="8475" y="9421"/>
                    </a:lnTo>
                    <a:cubicBezTo>
                      <a:pt x="8412" y="9547"/>
                      <a:pt x="8381" y="9704"/>
                      <a:pt x="8381" y="9830"/>
                    </a:cubicBezTo>
                    <a:cubicBezTo>
                      <a:pt x="8381" y="10492"/>
                      <a:pt x="8948" y="11027"/>
                      <a:pt x="9610" y="11027"/>
                    </a:cubicBezTo>
                    <a:cubicBezTo>
                      <a:pt x="10271" y="11027"/>
                      <a:pt x="10870" y="10492"/>
                      <a:pt x="10870" y="9830"/>
                    </a:cubicBezTo>
                    <a:cubicBezTo>
                      <a:pt x="10870" y="9673"/>
                      <a:pt x="10838" y="9547"/>
                      <a:pt x="10775" y="9421"/>
                    </a:cubicBezTo>
                    <a:lnTo>
                      <a:pt x="11405" y="9421"/>
                    </a:lnTo>
                    <a:cubicBezTo>
                      <a:pt x="11657" y="9421"/>
                      <a:pt x="11815" y="9231"/>
                      <a:pt x="11815" y="9042"/>
                    </a:cubicBezTo>
                    <a:cubicBezTo>
                      <a:pt x="11815" y="8822"/>
                      <a:pt x="11626" y="8601"/>
                      <a:pt x="11405" y="8601"/>
                    </a:cubicBezTo>
                    <a:lnTo>
                      <a:pt x="3529" y="8601"/>
                    </a:lnTo>
                    <a:cubicBezTo>
                      <a:pt x="3309" y="8601"/>
                      <a:pt x="3151" y="8412"/>
                      <a:pt x="3151" y="8160"/>
                    </a:cubicBezTo>
                    <a:cubicBezTo>
                      <a:pt x="3151" y="7940"/>
                      <a:pt x="3340" y="7719"/>
                      <a:pt x="3529" y="7719"/>
                    </a:cubicBezTo>
                    <a:lnTo>
                      <a:pt x="11311" y="7719"/>
                    </a:lnTo>
                    <a:cubicBezTo>
                      <a:pt x="11500" y="7719"/>
                      <a:pt x="11689" y="7562"/>
                      <a:pt x="11689" y="7373"/>
                    </a:cubicBezTo>
                    <a:lnTo>
                      <a:pt x="12508" y="2426"/>
                    </a:lnTo>
                    <a:cubicBezTo>
                      <a:pt x="12571" y="2174"/>
                      <a:pt x="12351" y="1954"/>
                      <a:pt x="12130" y="1954"/>
                    </a:cubicBezTo>
                    <a:lnTo>
                      <a:pt x="2899" y="1954"/>
                    </a:lnTo>
                    <a:lnTo>
                      <a:pt x="2584" y="379"/>
                    </a:lnTo>
                    <a:cubicBezTo>
                      <a:pt x="2553" y="158"/>
                      <a:pt x="2395" y="1"/>
                      <a:pt x="220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178;p17">
                <a:extLst>
                  <a:ext uri="{FF2B5EF4-FFF2-40B4-BE49-F238E27FC236}">
                    <a16:creationId xmlns:a16="http://schemas.microsoft.com/office/drawing/2014/main" id="{BAD43C18-7B45-581F-87F1-08CFB439CE63}"/>
                  </a:ext>
                </a:extLst>
              </p:cNvPr>
              <p:cNvSpPr/>
              <p:nvPr/>
            </p:nvSpPr>
            <p:spPr>
              <a:xfrm>
                <a:off x="-61972375" y="2430200"/>
                <a:ext cx="20500" cy="60675"/>
              </a:xfrm>
              <a:custGeom>
                <a:avLst/>
                <a:gdLst/>
                <a:ahLst/>
                <a:cxnLst/>
                <a:rect l="l" t="t" r="r" b="b"/>
                <a:pathLst>
                  <a:path w="820" h="2427" extrusionOk="0">
                    <a:moveTo>
                      <a:pt x="442" y="1"/>
                    </a:moveTo>
                    <a:cubicBezTo>
                      <a:pt x="190" y="1"/>
                      <a:pt x="1" y="190"/>
                      <a:pt x="1" y="379"/>
                    </a:cubicBezTo>
                    <a:lnTo>
                      <a:pt x="1" y="2048"/>
                    </a:lnTo>
                    <a:cubicBezTo>
                      <a:pt x="32" y="2269"/>
                      <a:pt x="221" y="2427"/>
                      <a:pt x="442" y="2427"/>
                    </a:cubicBezTo>
                    <a:cubicBezTo>
                      <a:pt x="662" y="2427"/>
                      <a:pt x="820" y="2237"/>
                      <a:pt x="820" y="2048"/>
                    </a:cubicBezTo>
                    <a:lnTo>
                      <a:pt x="820" y="379"/>
                    </a:lnTo>
                    <a:cubicBezTo>
                      <a:pt x="820" y="158"/>
                      <a:pt x="631" y="1"/>
                      <a:pt x="44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179;p17">
                <a:extLst>
                  <a:ext uri="{FF2B5EF4-FFF2-40B4-BE49-F238E27FC236}">
                    <a16:creationId xmlns:a16="http://schemas.microsoft.com/office/drawing/2014/main" id="{2999353F-C2B1-B4B0-5686-91C12868EAE5}"/>
                  </a:ext>
                </a:extLst>
              </p:cNvPr>
              <p:cNvSpPr/>
              <p:nvPr/>
            </p:nvSpPr>
            <p:spPr>
              <a:xfrm>
                <a:off x="-61909350" y="2430200"/>
                <a:ext cx="19700" cy="60675"/>
              </a:xfrm>
              <a:custGeom>
                <a:avLst/>
                <a:gdLst/>
                <a:ahLst/>
                <a:cxnLst/>
                <a:rect l="l" t="t" r="r" b="b"/>
                <a:pathLst>
                  <a:path w="788" h="2427" extrusionOk="0">
                    <a:moveTo>
                      <a:pt x="378" y="1"/>
                    </a:moveTo>
                    <a:cubicBezTo>
                      <a:pt x="189" y="1"/>
                      <a:pt x="0" y="190"/>
                      <a:pt x="0" y="379"/>
                    </a:cubicBezTo>
                    <a:lnTo>
                      <a:pt x="0" y="2048"/>
                    </a:lnTo>
                    <a:cubicBezTo>
                      <a:pt x="0" y="2269"/>
                      <a:pt x="189" y="2427"/>
                      <a:pt x="378" y="2427"/>
                    </a:cubicBezTo>
                    <a:cubicBezTo>
                      <a:pt x="630" y="2427"/>
                      <a:pt x="788" y="2237"/>
                      <a:pt x="788" y="2048"/>
                    </a:cubicBezTo>
                    <a:lnTo>
                      <a:pt x="788" y="379"/>
                    </a:lnTo>
                    <a:cubicBezTo>
                      <a:pt x="788" y="158"/>
                      <a:pt x="599" y="1"/>
                      <a:pt x="37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180;p17">
                <a:extLst>
                  <a:ext uri="{FF2B5EF4-FFF2-40B4-BE49-F238E27FC236}">
                    <a16:creationId xmlns:a16="http://schemas.microsoft.com/office/drawing/2014/main" id="{44D2064B-8528-A324-ACE1-70FDED32EA0C}"/>
                  </a:ext>
                </a:extLst>
              </p:cNvPr>
              <p:cNvSpPr/>
              <p:nvPr/>
            </p:nvSpPr>
            <p:spPr>
              <a:xfrm>
                <a:off x="-62033800" y="2430200"/>
                <a:ext cx="21275" cy="60675"/>
              </a:xfrm>
              <a:custGeom>
                <a:avLst/>
                <a:gdLst/>
                <a:ahLst/>
                <a:cxnLst/>
                <a:rect l="l" t="t" r="r" b="b"/>
                <a:pathLst>
                  <a:path w="851" h="2427" extrusionOk="0">
                    <a:moveTo>
                      <a:pt x="410" y="1"/>
                    </a:moveTo>
                    <a:cubicBezTo>
                      <a:pt x="158" y="1"/>
                      <a:pt x="0" y="190"/>
                      <a:pt x="0" y="379"/>
                    </a:cubicBezTo>
                    <a:lnTo>
                      <a:pt x="0" y="2048"/>
                    </a:lnTo>
                    <a:cubicBezTo>
                      <a:pt x="0" y="2269"/>
                      <a:pt x="221" y="2427"/>
                      <a:pt x="410" y="2427"/>
                    </a:cubicBezTo>
                    <a:cubicBezTo>
                      <a:pt x="630" y="2427"/>
                      <a:pt x="851" y="2237"/>
                      <a:pt x="851" y="2048"/>
                    </a:cubicBezTo>
                    <a:lnTo>
                      <a:pt x="851" y="379"/>
                    </a:lnTo>
                    <a:cubicBezTo>
                      <a:pt x="851" y="158"/>
                      <a:pt x="630" y="1"/>
                      <a:pt x="41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2E29EB30-F706-9CBE-8DB1-A899E4FEA19F}"/>
                </a:ext>
              </a:extLst>
            </p:cNvPr>
            <p:cNvSpPr txBox="1"/>
            <p:nvPr/>
          </p:nvSpPr>
          <p:spPr>
            <a:xfrm>
              <a:off x="6503215" y="3234142"/>
              <a:ext cx="1115861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1"/>
              <a:r>
                <a:rPr lang="fa-IR" sz="1200" b="1" dirty="0">
                  <a:solidFill>
                    <a:schemeClr val="bg1"/>
                  </a:solidFill>
                  <a:latin typeface="Lalezar" panose="00000500000000000000" pitchFamily="50" charset="-78"/>
                  <a:cs typeface="B Yekan" panose="00000400000000000000" pitchFamily="2" charset="-78"/>
                </a:rPr>
                <a:t>تیتر عنوان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577B2533-E1AF-3089-13B2-9C30197C35CE}"/>
              </a:ext>
            </a:extLst>
          </p:cNvPr>
          <p:cNvGrpSpPr/>
          <p:nvPr/>
        </p:nvGrpSpPr>
        <p:grpSpPr>
          <a:xfrm>
            <a:off x="8617593" y="1723633"/>
            <a:ext cx="3410731" cy="3410731"/>
            <a:chOff x="8617593" y="1723633"/>
            <a:chExt cx="3410731" cy="3410731"/>
          </a:xfrm>
        </p:grpSpPr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55C2AEEF-6491-8BC8-6596-2C86BC59B817}"/>
                </a:ext>
              </a:extLst>
            </p:cNvPr>
            <p:cNvGrpSpPr/>
            <p:nvPr/>
          </p:nvGrpSpPr>
          <p:grpSpPr>
            <a:xfrm>
              <a:off x="8617593" y="1723633"/>
              <a:ext cx="3410731" cy="3410731"/>
              <a:chOff x="8617593" y="1723633"/>
              <a:chExt cx="3410731" cy="3410731"/>
            </a:xfrm>
          </p:grpSpPr>
          <p:grpSp>
            <p:nvGrpSpPr>
              <p:cNvPr id="86" name="Group 85">
                <a:extLst>
                  <a:ext uri="{FF2B5EF4-FFF2-40B4-BE49-F238E27FC236}">
                    <a16:creationId xmlns:a16="http://schemas.microsoft.com/office/drawing/2014/main" id="{19FF6049-65EC-3550-680F-0753096F0D91}"/>
                  </a:ext>
                </a:extLst>
              </p:cNvPr>
              <p:cNvGrpSpPr/>
              <p:nvPr userDrawn="1"/>
            </p:nvGrpSpPr>
            <p:grpSpPr>
              <a:xfrm>
                <a:off x="8617593" y="1723633"/>
                <a:ext cx="3410731" cy="3410731"/>
                <a:chOff x="4325112" y="2139696"/>
                <a:chExt cx="2962656" cy="2962656"/>
              </a:xfrm>
            </p:grpSpPr>
            <p:sp>
              <p:nvSpPr>
                <p:cNvPr id="107" name="Oval 106">
                  <a:extLst>
                    <a:ext uri="{FF2B5EF4-FFF2-40B4-BE49-F238E27FC236}">
                      <a16:creationId xmlns:a16="http://schemas.microsoft.com/office/drawing/2014/main" id="{1B03AA7C-2177-C67C-012C-0D60D6E327B6}"/>
                    </a:ext>
                  </a:extLst>
                </p:cNvPr>
                <p:cNvSpPr/>
                <p:nvPr userDrawn="1"/>
              </p:nvSpPr>
              <p:spPr>
                <a:xfrm>
                  <a:off x="4325112" y="2139696"/>
                  <a:ext cx="2962656" cy="2962656"/>
                </a:xfrm>
                <a:prstGeom prst="ellipse">
                  <a:avLst/>
                </a:prstGeom>
                <a:solidFill>
                  <a:srgbClr val="00A5CF">
                    <a:alpha val="20000"/>
                  </a:srgbClr>
                </a:solidFill>
                <a:ln w="19050">
                  <a:noFill/>
                  <a:prstDash val="sysDash"/>
                </a:ln>
                <a:effectLst>
                  <a:outerShdw blurRad="63500" sx="101000" sy="101000" algn="ctr" rotWithShape="0">
                    <a:prstClr val="black">
                      <a:alpha val="42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08" name="Straight Connector 107">
                  <a:extLst>
                    <a:ext uri="{FF2B5EF4-FFF2-40B4-BE49-F238E27FC236}">
                      <a16:creationId xmlns:a16="http://schemas.microsoft.com/office/drawing/2014/main" id="{2463BCF8-13CB-2BC4-B65F-DAA4F8520341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>
                  <a:off x="4999253" y="2398015"/>
                  <a:ext cx="1614373" cy="2446018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" name="Straight Connector 108">
                  <a:extLst>
                    <a:ext uri="{FF2B5EF4-FFF2-40B4-BE49-F238E27FC236}">
                      <a16:creationId xmlns:a16="http://schemas.microsoft.com/office/drawing/2014/main" id="{25BE9BDA-4C77-6C91-2EC9-5E6BA7FD157E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flipH="1">
                  <a:off x="4999253" y="2398015"/>
                  <a:ext cx="1614373" cy="2446018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109">
                  <a:extLst>
                    <a:ext uri="{FF2B5EF4-FFF2-40B4-BE49-F238E27FC236}">
                      <a16:creationId xmlns:a16="http://schemas.microsoft.com/office/drawing/2014/main" id="{A81DF47C-055C-7908-B5B5-2FC810A6B3E1}"/>
                    </a:ext>
                  </a:extLst>
                </p:cNvPr>
                <p:cNvCxnSpPr>
                  <a:cxnSpLocks/>
                  <a:stCxn id="107" idx="2"/>
                  <a:endCxn id="107" idx="6"/>
                </p:cNvCxnSpPr>
                <p:nvPr userDrawn="1"/>
              </p:nvCxnSpPr>
              <p:spPr>
                <a:xfrm>
                  <a:off x="4325112" y="3621024"/>
                  <a:ext cx="2962656" cy="0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7" name="Group 86">
                <a:extLst>
                  <a:ext uri="{FF2B5EF4-FFF2-40B4-BE49-F238E27FC236}">
                    <a16:creationId xmlns:a16="http://schemas.microsoft.com/office/drawing/2014/main" id="{A7C06164-2E8E-1DD8-AB70-FE39C7893D57}"/>
                  </a:ext>
                </a:extLst>
              </p:cNvPr>
              <p:cNvGrpSpPr/>
              <p:nvPr/>
            </p:nvGrpSpPr>
            <p:grpSpPr>
              <a:xfrm>
                <a:off x="9070567" y="1950363"/>
                <a:ext cx="2607404" cy="2880593"/>
                <a:chOff x="9070567" y="1950363"/>
                <a:chExt cx="2607404" cy="2880593"/>
              </a:xfrm>
            </p:grpSpPr>
            <p:pic>
              <p:nvPicPr>
                <p:cNvPr id="102" name="Picture 101">
                  <a:hlinkClick r:id="rId3" action="ppaction://hlinksldjump"/>
                  <a:extLst>
                    <a:ext uri="{FF2B5EF4-FFF2-40B4-BE49-F238E27FC236}">
                      <a16:creationId xmlns:a16="http://schemas.microsoft.com/office/drawing/2014/main" id="{74A51FB7-54C9-FD4E-48ED-5D7AC7F98F8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070567" y="3778483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103" name="Picture 102">
                  <a:hlinkClick r:id="rId5" action="ppaction://hlinksldjump"/>
                  <a:extLst>
                    <a:ext uri="{FF2B5EF4-FFF2-40B4-BE49-F238E27FC236}">
                      <a16:creationId xmlns:a16="http://schemas.microsoft.com/office/drawing/2014/main" id="{53705683-24DF-A4FC-9781-3616803E8FC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47269" y="3704417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104" name="Picture 103">
                  <a:hlinkClick r:id="rId7" action="ppaction://hlinksldjump"/>
                  <a:extLst>
                    <a:ext uri="{FF2B5EF4-FFF2-40B4-BE49-F238E27FC236}">
                      <a16:creationId xmlns:a16="http://schemas.microsoft.com/office/drawing/2014/main" id="{6040E829-AB7C-9656-97B8-81CABA5B2DB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097294" y="4402385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105" name="Picture 104">
                  <a:hlinkClick r:id="rId9" action="ppaction://hlinksldjump"/>
                  <a:extLst>
                    <a:ext uri="{FF2B5EF4-FFF2-40B4-BE49-F238E27FC236}">
                      <a16:creationId xmlns:a16="http://schemas.microsoft.com/office/drawing/2014/main" id="{846BD1E6-2304-B7E6-A894-07DB1AFD49D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2733" y="2593008"/>
                  <a:ext cx="495238" cy="485714"/>
                </a:xfrm>
                <a:prstGeom prst="rect">
                  <a:avLst/>
                </a:prstGeom>
              </p:spPr>
            </p:pic>
            <p:pic>
              <p:nvPicPr>
                <p:cNvPr id="106" name="Picture 105">
                  <a:hlinkClick r:id="rId11" action="ppaction://hlinksldjump"/>
                  <a:extLst>
                    <a:ext uri="{FF2B5EF4-FFF2-40B4-BE49-F238E27FC236}">
                      <a16:creationId xmlns:a16="http://schemas.microsoft.com/office/drawing/2014/main" id="{0DED86FC-EA43-EF56-1379-C8A1BFA43CA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101336" y="1950363"/>
                  <a:ext cx="428571" cy="428571"/>
                </a:xfrm>
                <a:prstGeom prst="rect">
                  <a:avLst/>
                </a:prstGeom>
              </p:spPr>
            </p:pic>
          </p:grpSp>
        </p:grpSp>
        <p:pic>
          <p:nvPicPr>
            <p:cNvPr id="85" name="Picture 84">
              <a:extLst>
                <a:ext uri="{FF2B5EF4-FFF2-40B4-BE49-F238E27FC236}">
                  <a16:creationId xmlns:a16="http://schemas.microsoft.com/office/drawing/2014/main" id="{1586EB1B-4EC4-61CC-80C3-DF2E156A3AAA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70566" y="2603005"/>
              <a:ext cx="428571" cy="428571"/>
            </a:xfrm>
            <a:prstGeom prst="rect">
              <a:avLst/>
            </a:prstGeom>
          </p:spPr>
        </p:pic>
      </p:grp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1CBB6C77-9097-2B67-B3FE-B16B017412EC}"/>
              </a:ext>
            </a:extLst>
          </p:cNvPr>
          <p:cNvSpPr/>
          <p:nvPr/>
        </p:nvSpPr>
        <p:spPr>
          <a:xfrm rot="6772219">
            <a:off x="8444780" y="1830630"/>
            <a:ext cx="1994999" cy="2090089"/>
          </a:xfrm>
          <a:custGeom>
            <a:avLst/>
            <a:gdLst>
              <a:gd name="connsiteX0" fmla="*/ 0 w 2061914"/>
              <a:gd name="connsiteY0" fmla="*/ 1802132 h 2160193"/>
              <a:gd name="connsiteX1" fmla="*/ 1213656 w 2061914"/>
              <a:gd name="connsiteY1" fmla="*/ 0 h 2160193"/>
              <a:gd name="connsiteX2" fmla="*/ 2061914 w 2061914"/>
              <a:gd name="connsiteY2" fmla="*/ 2011012 h 2160193"/>
              <a:gd name="connsiteX3" fmla="*/ 1943390 w 2061914"/>
              <a:gd name="connsiteY3" fmla="*/ 2054392 h 2160193"/>
              <a:gd name="connsiteX4" fmla="*/ 1243585 w 2061914"/>
              <a:gd name="connsiteY4" fmla="*/ 2160193 h 2160193"/>
              <a:gd name="connsiteX5" fmla="*/ 121854 w 2061914"/>
              <a:gd name="connsiteY5" fmla="*/ 1876160 h 2160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1914" h="2160193">
                <a:moveTo>
                  <a:pt x="0" y="1802132"/>
                </a:moveTo>
                <a:lnTo>
                  <a:pt x="1213656" y="0"/>
                </a:lnTo>
                <a:lnTo>
                  <a:pt x="2061914" y="2011012"/>
                </a:lnTo>
                <a:lnTo>
                  <a:pt x="1943390" y="2054392"/>
                </a:lnTo>
                <a:cubicBezTo>
                  <a:pt x="1722322" y="2123152"/>
                  <a:pt x="1487279" y="2160193"/>
                  <a:pt x="1243585" y="2160193"/>
                </a:cubicBezTo>
                <a:cubicBezTo>
                  <a:pt x="837428" y="2160193"/>
                  <a:pt x="455303" y="2057301"/>
                  <a:pt x="121854" y="1876160"/>
                </a:cubicBezTo>
                <a:close/>
              </a:path>
            </a:pathLst>
          </a:custGeom>
          <a:solidFill>
            <a:schemeClr val="accent4"/>
          </a:solidFill>
          <a:ln w="19050">
            <a:noFill/>
            <a:prstDash val="sysDash"/>
          </a:ln>
          <a:effectLst>
            <a:outerShdw blurRad="63500" sx="101000" sy="1010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85C4F331-3533-3288-6FF5-B0BC4B5B7C36}"/>
              </a:ext>
            </a:extLst>
          </p:cNvPr>
          <p:cNvSpPr/>
          <p:nvPr/>
        </p:nvSpPr>
        <p:spPr>
          <a:xfrm>
            <a:off x="8627662" y="2015842"/>
            <a:ext cx="1692323" cy="1423746"/>
          </a:xfrm>
          <a:custGeom>
            <a:avLst/>
            <a:gdLst>
              <a:gd name="connsiteX0" fmla="*/ 767729 w 1692323"/>
              <a:gd name="connsiteY0" fmla="*/ 0 h 1423746"/>
              <a:gd name="connsiteX1" fmla="*/ 1692323 w 1692323"/>
              <a:gd name="connsiteY1" fmla="*/ 1423746 h 1423746"/>
              <a:gd name="connsiteX2" fmla="*/ 0 w 1692323"/>
              <a:gd name="connsiteY2" fmla="*/ 1423746 h 1423746"/>
              <a:gd name="connsiteX3" fmla="*/ 0 w 1692323"/>
              <a:gd name="connsiteY3" fmla="*/ 1423745 h 1423746"/>
              <a:gd name="connsiteX4" fmla="*/ 751880 w 1692323"/>
              <a:gd name="connsiteY4" fmla="*/ 9629 h 1423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2323" h="1423746">
                <a:moveTo>
                  <a:pt x="767729" y="0"/>
                </a:moveTo>
                <a:lnTo>
                  <a:pt x="1692323" y="1423746"/>
                </a:lnTo>
                <a:lnTo>
                  <a:pt x="0" y="1423746"/>
                </a:lnTo>
                <a:lnTo>
                  <a:pt x="0" y="1423745"/>
                </a:lnTo>
                <a:cubicBezTo>
                  <a:pt x="0" y="835090"/>
                  <a:pt x="298250" y="316095"/>
                  <a:pt x="751880" y="9629"/>
                </a:cubicBezTo>
                <a:close/>
              </a:path>
            </a:pathLst>
          </a:custGeom>
          <a:solidFill>
            <a:srgbClr val="0000FF"/>
          </a:solidFill>
          <a:ln w="19050">
            <a:noFill/>
            <a:prstDash val="sysDash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09B442C5-D687-BD27-CE37-454A6B86B8B4}"/>
              </a:ext>
            </a:extLst>
          </p:cNvPr>
          <p:cNvSpPr/>
          <p:nvPr/>
        </p:nvSpPr>
        <p:spPr>
          <a:xfrm>
            <a:off x="9570282" y="2676322"/>
            <a:ext cx="1505352" cy="150535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4" name="Picture 113">
            <a:hlinkClick r:id="rId14" action="ppaction://hlinksldjump"/>
            <a:extLst>
              <a:ext uri="{FF2B5EF4-FFF2-40B4-BE49-F238E27FC236}">
                <a16:creationId xmlns:a16="http://schemas.microsoft.com/office/drawing/2014/main" id="{087AD98D-93F9-AD25-B021-B01408538E7D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1060" y="2625074"/>
            <a:ext cx="427587" cy="427587"/>
          </a:xfrm>
          <a:prstGeom prst="rect">
            <a:avLst/>
          </a:prstGeom>
        </p:spPr>
      </p:pic>
      <p:sp>
        <p:nvSpPr>
          <p:cNvPr id="115" name="TextBox 114">
            <a:extLst>
              <a:ext uri="{FF2B5EF4-FFF2-40B4-BE49-F238E27FC236}">
                <a16:creationId xmlns:a16="http://schemas.microsoft.com/office/drawing/2014/main" id="{8021C46E-2D3E-BAE1-1B53-CE884BD46A29}"/>
              </a:ext>
            </a:extLst>
          </p:cNvPr>
          <p:cNvSpPr txBox="1"/>
          <p:nvPr/>
        </p:nvSpPr>
        <p:spPr>
          <a:xfrm rot="17393658">
            <a:off x="7920473" y="2693239"/>
            <a:ext cx="1658421" cy="369332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کلیات پژوهش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116" name="Picture 115">
            <a:hlinkClick r:id="rId16" action="ppaction://hlinksldjump"/>
            <a:extLst>
              <a:ext uri="{FF2B5EF4-FFF2-40B4-BE49-F238E27FC236}">
                <a16:creationId xmlns:a16="http://schemas.microsoft.com/office/drawing/2014/main" id="{A1A2E62F-195C-F12F-AC59-D77B39FAE10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071" y="3008280"/>
            <a:ext cx="462767" cy="462767"/>
          </a:xfrm>
          <a:prstGeom prst="rect">
            <a:avLst/>
          </a:prstGeom>
        </p:spPr>
      </p:pic>
      <p:sp>
        <p:nvSpPr>
          <p:cNvPr id="117" name="TextBox 116">
            <a:extLst>
              <a:ext uri="{FF2B5EF4-FFF2-40B4-BE49-F238E27FC236}">
                <a16:creationId xmlns:a16="http://schemas.microsoft.com/office/drawing/2014/main" id="{A0A24459-5BB8-DEEB-73D0-35C49604747B}"/>
              </a:ext>
            </a:extLst>
          </p:cNvPr>
          <p:cNvSpPr txBox="1"/>
          <p:nvPr/>
        </p:nvSpPr>
        <p:spPr>
          <a:xfrm>
            <a:off x="9784933" y="3473401"/>
            <a:ext cx="1081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cs typeface="B Yekan" panose="00000400000000000000" pitchFamily="2" charset="-78"/>
              </a:rPr>
              <a:t>فهرست</a:t>
            </a:r>
            <a:endParaRPr lang="en-US" dirty="0">
              <a:cs typeface="B Yekan" panose="00000400000000000000" pitchFamily="2" charset="-78"/>
            </a:endParaRPr>
          </a:p>
        </p:txBody>
      </p:sp>
      <p:pic>
        <p:nvPicPr>
          <p:cNvPr id="118" name="Picture 117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35E58F1-99B1-730E-566B-F038A88FC9D2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764353" y="6445674"/>
            <a:ext cx="186619" cy="186619"/>
          </a:xfrm>
          <a:prstGeom prst="rect">
            <a:avLst/>
          </a:prstGeom>
        </p:spPr>
      </p:pic>
      <p:pic>
        <p:nvPicPr>
          <p:cNvPr id="119" name="Picture 118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9FC27696-3851-3BBC-2B46-6875876979EA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159298" y="6444019"/>
            <a:ext cx="186619" cy="186619"/>
          </a:xfrm>
          <a:prstGeom prst="rect">
            <a:avLst/>
          </a:prstGeom>
        </p:spPr>
      </p:pic>
      <p:pic>
        <p:nvPicPr>
          <p:cNvPr id="120" name="Picture 119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0B2117E-8D36-CBB1-F44F-E2147B8C3933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7617" y="6444019"/>
            <a:ext cx="186619" cy="186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7915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decel="48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decel="48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decel="48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decel="48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decel="18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decel="18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4" decel="18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4" decel="18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  <p:bldP spid="81" grpId="0"/>
      <p:bldP spid="82" grpId="0"/>
      <p:bldP spid="83" grpId="0"/>
      <p:bldP spid="8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5870073F-63C3-D640-C33A-7C0C026C6AA7}"/>
              </a:ext>
            </a:extLst>
          </p:cNvPr>
          <p:cNvGrpSpPr/>
          <p:nvPr/>
        </p:nvGrpSpPr>
        <p:grpSpPr>
          <a:xfrm rot="3417149">
            <a:off x="8617593" y="1723633"/>
            <a:ext cx="3410731" cy="3410731"/>
            <a:chOff x="8617593" y="1723633"/>
            <a:chExt cx="3410731" cy="3410731"/>
          </a:xfrm>
        </p:grpSpPr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8A63C869-19E7-0460-8D18-4F4A3BAA769E}"/>
                </a:ext>
              </a:extLst>
            </p:cNvPr>
            <p:cNvGrpSpPr/>
            <p:nvPr/>
          </p:nvGrpSpPr>
          <p:grpSpPr>
            <a:xfrm>
              <a:off x="8617593" y="1723633"/>
              <a:ext cx="3410731" cy="3410731"/>
              <a:chOff x="8617593" y="1723633"/>
              <a:chExt cx="3410731" cy="3410731"/>
            </a:xfrm>
          </p:grpSpPr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B9735D2C-0686-CA45-8FF1-E22A1F6E83C0}"/>
                  </a:ext>
                </a:extLst>
              </p:cNvPr>
              <p:cNvGrpSpPr/>
              <p:nvPr userDrawn="1"/>
            </p:nvGrpSpPr>
            <p:grpSpPr>
              <a:xfrm>
                <a:off x="8617593" y="1723633"/>
                <a:ext cx="3410731" cy="3410731"/>
                <a:chOff x="4325112" y="2139696"/>
                <a:chExt cx="2962656" cy="2962656"/>
              </a:xfrm>
            </p:grpSpPr>
            <p:sp>
              <p:nvSpPr>
                <p:cNvPr id="55" name="Oval 54">
                  <a:extLst>
                    <a:ext uri="{FF2B5EF4-FFF2-40B4-BE49-F238E27FC236}">
                      <a16:creationId xmlns:a16="http://schemas.microsoft.com/office/drawing/2014/main" id="{B8ECC807-A8A8-C1E9-E07C-C59D1236EF18}"/>
                    </a:ext>
                  </a:extLst>
                </p:cNvPr>
                <p:cNvSpPr/>
                <p:nvPr userDrawn="1"/>
              </p:nvSpPr>
              <p:spPr>
                <a:xfrm>
                  <a:off x="4325112" y="2139696"/>
                  <a:ext cx="2962656" cy="2962656"/>
                </a:xfrm>
                <a:prstGeom prst="ellipse">
                  <a:avLst/>
                </a:prstGeom>
                <a:solidFill>
                  <a:srgbClr val="00A5CF">
                    <a:alpha val="20000"/>
                  </a:srgbClr>
                </a:solidFill>
                <a:ln w="19050">
                  <a:noFill/>
                  <a:prstDash val="sysDash"/>
                </a:ln>
                <a:effectLst>
                  <a:outerShdw blurRad="63500" sx="101000" sy="101000" algn="ctr" rotWithShape="0">
                    <a:prstClr val="black">
                      <a:alpha val="42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5325DECF-6901-8E46-8987-C4E6CC0AECCD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>
                  <a:off x="4999253" y="2398015"/>
                  <a:ext cx="1614373" cy="2446018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8F93804D-2D5F-9F41-2710-8CD0F0877A9E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flipH="1">
                  <a:off x="4999253" y="2398015"/>
                  <a:ext cx="1614373" cy="2446018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ACF6FE13-695C-4C0C-BEA8-6B36C5C0B5B2}"/>
                    </a:ext>
                  </a:extLst>
                </p:cNvPr>
                <p:cNvCxnSpPr>
                  <a:cxnSpLocks/>
                  <a:stCxn id="55" idx="2"/>
                  <a:endCxn id="55" idx="6"/>
                </p:cNvCxnSpPr>
                <p:nvPr userDrawn="1"/>
              </p:nvCxnSpPr>
              <p:spPr>
                <a:xfrm>
                  <a:off x="4325112" y="3621024"/>
                  <a:ext cx="2962656" cy="0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6" name="Group 95">
                <a:extLst>
                  <a:ext uri="{FF2B5EF4-FFF2-40B4-BE49-F238E27FC236}">
                    <a16:creationId xmlns:a16="http://schemas.microsoft.com/office/drawing/2014/main" id="{7A0087C3-7D82-9583-317B-E27F8CAF3CCB}"/>
                  </a:ext>
                </a:extLst>
              </p:cNvPr>
              <p:cNvGrpSpPr/>
              <p:nvPr/>
            </p:nvGrpSpPr>
            <p:grpSpPr>
              <a:xfrm>
                <a:off x="9070567" y="1950363"/>
                <a:ext cx="2607404" cy="2880593"/>
                <a:chOff x="9070567" y="1950363"/>
                <a:chExt cx="2607404" cy="2880593"/>
              </a:xfrm>
            </p:grpSpPr>
            <p:pic>
              <p:nvPicPr>
                <p:cNvPr id="97" name="Picture 96">
                  <a:extLst>
                    <a:ext uri="{FF2B5EF4-FFF2-40B4-BE49-F238E27FC236}">
                      <a16:creationId xmlns:a16="http://schemas.microsoft.com/office/drawing/2014/main" id="{2EAD2A21-571B-63BB-9032-D4800F875F2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070567" y="3778483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98" name="Picture 97">
                  <a:hlinkClick r:id="rId3" action="ppaction://hlinksldjump"/>
                  <a:extLst>
                    <a:ext uri="{FF2B5EF4-FFF2-40B4-BE49-F238E27FC236}">
                      <a16:creationId xmlns:a16="http://schemas.microsoft.com/office/drawing/2014/main" id="{63592E9C-E65F-37FE-BFEA-CE7689A0245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47269" y="3704417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99" name="Picture 98">
                  <a:hlinkClick r:id="rId5" action="ppaction://hlinksldjump"/>
                  <a:extLst>
                    <a:ext uri="{FF2B5EF4-FFF2-40B4-BE49-F238E27FC236}">
                      <a16:creationId xmlns:a16="http://schemas.microsoft.com/office/drawing/2014/main" id="{B1ECFF7C-75BA-1FE9-1666-BD574FBDA06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097294" y="4402385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100" name="Picture 99">
                  <a:hlinkClick r:id="rId7" action="ppaction://hlinksldjump"/>
                  <a:extLst>
                    <a:ext uri="{FF2B5EF4-FFF2-40B4-BE49-F238E27FC236}">
                      <a16:creationId xmlns:a16="http://schemas.microsoft.com/office/drawing/2014/main" id="{DC81B962-108E-E9C2-07D7-BB37A97E2EB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2733" y="2593008"/>
                  <a:ext cx="495238" cy="485714"/>
                </a:xfrm>
                <a:prstGeom prst="rect">
                  <a:avLst/>
                </a:prstGeom>
              </p:spPr>
            </p:pic>
            <p:pic>
              <p:nvPicPr>
                <p:cNvPr id="101" name="Picture 100">
                  <a:hlinkClick r:id="rId9" action="ppaction://hlinksldjump"/>
                  <a:extLst>
                    <a:ext uri="{FF2B5EF4-FFF2-40B4-BE49-F238E27FC236}">
                      <a16:creationId xmlns:a16="http://schemas.microsoft.com/office/drawing/2014/main" id="{8C6AA44A-07B3-B034-9D59-7F16E827CD8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101336" y="1950363"/>
                  <a:ext cx="428571" cy="428571"/>
                </a:xfrm>
                <a:prstGeom prst="rect">
                  <a:avLst/>
                </a:prstGeom>
              </p:spPr>
            </p:pic>
          </p:grpSp>
        </p:grpSp>
        <p:pic>
          <p:nvPicPr>
            <p:cNvPr id="4" name="Picture 3">
              <a:hlinkClick r:id="rId11" action="ppaction://hlinksldjump"/>
              <a:extLst>
                <a:ext uri="{FF2B5EF4-FFF2-40B4-BE49-F238E27FC236}">
                  <a16:creationId xmlns:a16="http://schemas.microsoft.com/office/drawing/2014/main" id="{F50612D1-4848-EF66-9842-B987D6C03A5D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70566" y="2603005"/>
              <a:ext cx="428571" cy="428571"/>
            </a:xfrm>
            <a:prstGeom prst="rect">
              <a:avLst/>
            </a:prstGeom>
          </p:spPr>
        </p:pic>
      </p:grp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6A2E6FCF-43C2-EB37-E1A6-65BE13F091FC}"/>
              </a:ext>
            </a:extLst>
          </p:cNvPr>
          <p:cNvSpPr/>
          <p:nvPr/>
        </p:nvSpPr>
        <p:spPr>
          <a:xfrm rot="6772219">
            <a:off x="8444780" y="1830630"/>
            <a:ext cx="1994999" cy="2090089"/>
          </a:xfrm>
          <a:custGeom>
            <a:avLst/>
            <a:gdLst>
              <a:gd name="connsiteX0" fmla="*/ 0 w 2061914"/>
              <a:gd name="connsiteY0" fmla="*/ 1802132 h 2160193"/>
              <a:gd name="connsiteX1" fmla="*/ 1213656 w 2061914"/>
              <a:gd name="connsiteY1" fmla="*/ 0 h 2160193"/>
              <a:gd name="connsiteX2" fmla="*/ 2061914 w 2061914"/>
              <a:gd name="connsiteY2" fmla="*/ 2011012 h 2160193"/>
              <a:gd name="connsiteX3" fmla="*/ 1943390 w 2061914"/>
              <a:gd name="connsiteY3" fmla="*/ 2054392 h 2160193"/>
              <a:gd name="connsiteX4" fmla="*/ 1243585 w 2061914"/>
              <a:gd name="connsiteY4" fmla="*/ 2160193 h 2160193"/>
              <a:gd name="connsiteX5" fmla="*/ 121854 w 2061914"/>
              <a:gd name="connsiteY5" fmla="*/ 1876160 h 2160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1914" h="2160193">
                <a:moveTo>
                  <a:pt x="0" y="1802132"/>
                </a:moveTo>
                <a:lnTo>
                  <a:pt x="1213656" y="0"/>
                </a:lnTo>
                <a:lnTo>
                  <a:pt x="2061914" y="2011012"/>
                </a:lnTo>
                <a:lnTo>
                  <a:pt x="1943390" y="2054392"/>
                </a:lnTo>
                <a:cubicBezTo>
                  <a:pt x="1722322" y="2123152"/>
                  <a:pt x="1487279" y="2160193"/>
                  <a:pt x="1243585" y="2160193"/>
                </a:cubicBezTo>
                <a:cubicBezTo>
                  <a:pt x="837428" y="2160193"/>
                  <a:pt x="455303" y="2057301"/>
                  <a:pt x="121854" y="1876160"/>
                </a:cubicBezTo>
                <a:close/>
              </a:path>
            </a:pathLst>
          </a:custGeom>
          <a:solidFill>
            <a:schemeClr val="accent4"/>
          </a:solidFill>
          <a:ln w="19050">
            <a:noFill/>
            <a:prstDash val="sysDash"/>
          </a:ln>
          <a:effectLst>
            <a:outerShdw blurRad="63500" sx="101000" sy="1010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051BA6EC-804F-A360-CC4B-DB205384B0F2}"/>
              </a:ext>
            </a:extLst>
          </p:cNvPr>
          <p:cNvSpPr/>
          <p:nvPr/>
        </p:nvSpPr>
        <p:spPr>
          <a:xfrm>
            <a:off x="8627662" y="2015842"/>
            <a:ext cx="1692323" cy="1423746"/>
          </a:xfrm>
          <a:custGeom>
            <a:avLst/>
            <a:gdLst>
              <a:gd name="connsiteX0" fmla="*/ 767729 w 1692323"/>
              <a:gd name="connsiteY0" fmla="*/ 0 h 1423746"/>
              <a:gd name="connsiteX1" fmla="*/ 1692323 w 1692323"/>
              <a:gd name="connsiteY1" fmla="*/ 1423746 h 1423746"/>
              <a:gd name="connsiteX2" fmla="*/ 0 w 1692323"/>
              <a:gd name="connsiteY2" fmla="*/ 1423746 h 1423746"/>
              <a:gd name="connsiteX3" fmla="*/ 0 w 1692323"/>
              <a:gd name="connsiteY3" fmla="*/ 1423745 h 1423746"/>
              <a:gd name="connsiteX4" fmla="*/ 751880 w 1692323"/>
              <a:gd name="connsiteY4" fmla="*/ 9629 h 1423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2323" h="1423746">
                <a:moveTo>
                  <a:pt x="767729" y="0"/>
                </a:moveTo>
                <a:lnTo>
                  <a:pt x="1692323" y="1423746"/>
                </a:lnTo>
                <a:lnTo>
                  <a:pt x="0" y="1423746"/>
                </a:lnTo>
                <a:lnTo>
                  <a:pt x="0" y="1423745"/>
                </a:lnTo>
                <a:cubicBezTo>
                  <a:pt x="0" y="835090"/>
                  <a:pt x="298250" y="316095"/>
                  <a:pt x="751880" y="9629"/>
                </a:cubicBezTo>
                <a:close/>
              </a:path>
            </a:pathLst>
          </a:custGeom>
          <a:solidFill>
            <a:srgbClr val="0000FF"/>
          </a:solidFill>
          <a:ln w="19050">
            <a:noFill/>
            <a:prstDash val="sysDash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51D6D60-C2AB-0F4A-77F0-3084A589A32F}"/>
              </a:ext>
            </a:extLst>
          </p:cNvPr>
          <p:cNvSpPr/>
          <p:nvPr/>
        </p:nvSpPr>
        <p:spPr>
          <a:xfrm>
            <a:off x="9570282" y="2676322"/>
            <a:ext cx="1505352" cy="150535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F41CDE7-A02F-E4E7-8933-4C74162132ED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372084">
            <a:off x="9075696" y="2619621"/>
            <a:ext cx="427587" cy="427587"/>
          </a:xfrm>
          <a:prstGeom prst="rect">
            <a:avLst/>
          </a:prstGeom>
        </p:spPr>
      </p:pic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DAD6491A-714C-AE4C-15B7-4288F45233B9}"/>
              </a:ext>
            </a:extLst>
          </p:cNvPr>
          <p:cNvSpPr/>
          <p:nvPr/>
        </p:nvSpPr>
        <p:spPr>
          <a:xfrm>
            <a:off x="3002843" y="213434"/>
            <a:ext cx="4536093" cy="453239"/>
          </a:xfrm>
          <a:prstGeom prst="roundRect">
            <a:avLst>
              <a:gd name="adj" fmla="val 25344"/>
            </a:avLst>
          </a:prstGeom>
          <a:solidFill>
            <a:schemeClr val="bg1"/>
          </a:solidFill>
          <a:ln w="19050"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CA12373-1C5B-6FF2-D2D9-E5941A089735}"/>
              </a:ext>
            </a:extLst>
          </p:cNvPr>
          <p:cNvSpPr txBox="1"/>
          <p:nvPr/>
        </p:nvSpPr>
        <p:spPr>
          <a:xfrm>
            <a:off x="3163349" y="255387"/>
            <a:ext cx="42150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latin typeface="+mn-lt"/>
                <a:ea typeface="+mn-ea"/>
                <a:cs typeface="B Yekan" panose="00000400000000000000" pitchFamily="2" charset="-78"/>
              </a:rPr>
              <a:t>قالب پاورپوینت حرفه ای همبرگری | منوی چرخان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EB7DF9B-5604-D8B5-4505-54D2AB60D2B9}"/>
              </a:ext>
            </a:extLst>
          </p:cNvPr>
          <p:cNvSpPr txBox="1"/>
          <p:nvPr/>
        </p:nvSpPr>
        <p:spPr>
          <a:xfrm rot="17182703">
            <a:off x="7850191" y="2847602"/>
            <a:ext cx="1658421" cy="369332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مبانی نظری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D927173-B958-F304-BB7D-DF26F635746C}"/>
              </a:ext>
            </a:extLst>
          </p:cNvPr>
          <p:cNvSpPr txBox="1"/>
          <p:nvPr/>
        </p:nvSpPr>
        <p:spPr>
          <a:xfrm>
            <a:off x="10463368" y="153473"/>
            <a:ext cx="186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9   8    </a:t>
            </a:r>
            <a:r>
              <a:rPr lang="fa-IR" dirty="0">
                <a:solidFill>
                  <a:srgbClr val="0000FF"/>
                </a:solidFill>
                <a:cs typeface="B Yekan" panose="00000400000000000000" pitchFamily="2" charset="-78"/>
              </a:rPr>
              <a:t>7</a:t>
            </a: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    6   5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11" name="Picture 10">
            <a:hlinkClick r:id="rId14" action="ppaction://hlinksldjump"/>
            <a:extLst>
              <a:ext uri="{FF2B5EF4-FFF2-40B4-BE49-F238E27FC236}">
                <a16:creationId xmlns:a16="http://schemas.microsoft.com/office/drawing/2014/main" id="{FB0BA3D9-3289-76F3-62F6-896DA6C28273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071" y="3008280"/>
            <a:ext cx="462767" cy="46276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C5F6AAC-24E0-D9FE-6720-1F8317195976}"/>
              </a:ext>
            </a:extLst>
          </p:cNvPr>
          <p:cNvSpPr txBox="1"/>
          <p:nvPr/>
        </p:nvSpPr>
        <p:spPr>
          <a:xfrm>
            <a:off x="9784933" y="3473401"/>
            <a:ext cx="1081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cs typeface="B Yekan" panose="00000400000000000000" pitchFamily="2" charset="-78"/>
              </a:rPr>
              <a:t>فهرست</a:t>
            </a:r>
            <a:endParaRPr lang="en-US" dirty="0">
              <a:cs typeface="B Yekan" panose="00000400000000000000" pitchFamily="2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D4BF895-A1E3-6CBE-96D6-D69252152F0A}"/>
              </a:ext>
            </a:extLst>
          </p:cNvPr>
          <p:cNvSpPr txBox="1"/>
          <p:nvPr/>
        </p:nvSpPr>
        <p:spPr>
          <a:xfrm>
            <a:off x="489667" y="1950363"/>
            <a:ext cx="7192674" cy="42396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4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ED776E9-F73E-A232-81F5-2444C75DB72A}"/>
              </a:ext>
            </a:extLst>
          </p:cNvPr>
          <p:cNvSpPr txBox="1"/>
          <p:nvPr/>
        </p:nvSpPr>
        <p:spPr>
          <a:xfrm>
            <a:off x="5090569" y="1752010"/>
            <a:ext cx="2591772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b="1" dirty="0">
                <a:solidFill>
                  <a:srgbClr val="F8A503"/>
                </a:solidFill>
                <a:latin typeface="Lalezar" panose="00000500000000000000" pitchFamily="50" charset="-78"/>
                <a:cs typeface="B Yekan" panose="00000400000000000000" pitchFamily="2" charset="-78"/>
              </a:rPr>
              <a:t>زیر عنـوان اصلــی را وارد کـنید</a:t>
            </a:r>
            <a:endParaRPr lang="en-US" sz="1600" b="1" dirty="0">
              <a:solidFill>
                <a:srgbClr val="F8A503"/>
              </a:solidFill>
              <a:latin typeface="Lalezar" panose="00000500000000000000" pitchFamily="50" charset="-78"/>
              <a:cs typeface="B Yekan" panose="00000400000000000000" pitchFamily="2" charset="-78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3692627-C746-3C71-D20B-897993158589}"/>
              </a:ext>
            </a:extLst>
          </p:cNvPr>
          <p:cNvSpPr txBox="1"/>
          <p:nvPr/>
        </p:nvSpPr>
        <p:spPr>
          <a:xfrm>
            <a:off x="4208826" y="1197036"/>
            <a:ext cx="34735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موضوع را وارد نمایید</a:t>
            </a:r>
            <a:endParaRPr lang="en-US" sz="2000" dirty="0">
              <a:latin typeface="Lalezar" panose="00000500000000000000" pitchFamily="50" charset="-78"/>
              <a:cs typeface="B Yekan" panose="00000400000000000000" pitchFamily="2" charset="-78"/>
            </a:endParaRPr>
          </a:p>
        </p:txBody>
      </p:sp>
      <p:pic>
        <p:nvPicPr>
          <p:cNvPr id="3" name="Picture 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E2B45DE8-7098-DBB3-37D3-D834502E0A87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764353" y="6445674"/>
            <a:ext cx="186619" cy="186619"/>
          </a:xfrm>
          <a:prstGeom prst="rect">
            <a:avLst/>
          </a:prstGeom>
        </p:spPr>
      </p:pic>
      <p:pic>
        <p:nvPicPr>
          <p:cNvPr id="8" name="Picture 7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443AC88F-E99F-9CE2-33D2-0FBC1DB5533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159298" y="6444019"/>
            <a:ext cx="186619" cy="186619"/>
          </a:xfrm>
          <a:prstGeom prst="rect">
            <a:avLst/>
          </a:prstGeom>
        </p:spPr>
      </p:pic>
      <p:pic>
        <p:nvPicPr>
          <p:cNvPr id="13" name="Picture 12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4531BE0-AA74-523C-146A-2E6C5C5FC2D2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7617" y="6444019"/>
            <a:ext cx="186619" cy="186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49714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DAD6491A-714C-AE4C-15B7-4288F45233B9}"/>
              </a:ext>
            </a:extLst>
          </p:cNvPr>
          <p:cNvSpPr/>
          <p:nvPr/>
        </p:nvSpPr>
        <p:spPr>
          <a:xfrm>
            <a:off x="3002843" y="213434"/>
            <a:ext cx="4536093" cy="453239"/>
          </a:xfrm>
          <a:prstGeom prst="roundRect">
            <a:avLst>
              <a:gd name="adj" fmla="val 25344"/>
            </a:avLst>
          </a:prstGeom>
          <a:solidFill>
            <a:schemeClr val="bg1"/>
          </a:solidFill>
          <a:ln w="19050"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CA12373-1C5B-6FF2-D2D9-E5941A089735}"/>
              </a:ext>
            </a:extLst>
          </p:cNvPr>
          <p:cNvSpPr txBox="1"/>
          <p:nvPr/>
        </p:nvSpPr>
        <p:spPr>
          <a:xfrm>
            <a:off x="3163349" y="255387"/>
            <a:ext cx="42150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latin typeface="+mn-lt"/>
                <a:ea typeface="+mn-ea"/>
                <a:cs typeface="B Yekan" panose="00000400000000000000" pitchFamily="2" charset="-78"/>
              </a:rPr>
              <a:t>قالب پاورپوینت حرفه ای همبرگری | منوی چرخان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10D5B11-4918-3549-A9AF-6D7FF59E5880}"/>
              </a:ext>
            </a:extLst>
          </p:cNvPr>
          <p:cNvSpPr txBox="1"/>
          <p:nvPr/>
        </p:nvSpPr>
        <p:spPr>
          <a:xfrm>
            <a:off x="10463368" y="153473"/>
            <a:ext cx="186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pc="-300" dirty="0">
                <a:solidFill>
                  <a:schemeClr val="bg1"/>
                </a:solidFill>
                <a:cs typeface="B Yekan" panose="00000400000000000000" pitchFamily="2" charset="-78"/>
              </a:rPr>
              <a:t>10</a:t>
            </a: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   9    </a:t>
            </a:r>
            <a:r>
              <a:rPr lang="fa-IR" dirty="0">
                <a:solidFill>
                  <a:srgbClr val="0000FF"/>
                </a:solidFill>
                <a:cs typeface="B Yekan" panose="00000400000000000000" pitchFamily="2" charset="-78"/>
              </a:rPr>
              <a:t>8</a:t>
            </a: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    7   6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grpSp>
        <p:nvGrpSpPr>
          <p:cNvPr id="3" name="Google Shape;608;p24">
            <a:extLst>
              <a:ext uri="{FF2B5EF4-FFF2-40B4-BE49-F238E27FC236}">
                <a16:creationId xmlns:a16="http://schemas.microsoft.com/office/drawing/2014/main" id="{8FCECF00-4AB1-B0BA-E319-2B9234CF7228}"/>
              </a:ext>
            </a:extLst>
          </p:cNvPr>
          <p:cNvGrpSpPr/>
          <p:nvPr/>
        </p:nvGrpSpPr>
        <p:grpSpPr>
          <a:xfrm>
            <a:off x="1474439" y="3090094"/>
            <a:ext cx="428235" cy="425579"/>
            <a:chOff x="-61354075" y="1940500"/>
            <a:chExt cx="314275" cy="312325"/>
          </a:xfrm>
          <a:solidFill>
            <a:srgbClr val="FFC000"/>
          </a:solidFill>
        </p:grpSpPr>
        <p:sp>
          <p:nvSpPr>
            <p:cNvPr id="8" name="Google Shape;609;p24">
              <a:extLst>
                <a:ext uri="{FF2B5EF4-FFF2-40B4-BE49-F238E27FC236}">
                  <a16:creationId xmlns:a16="http://schemas.microsoft.com/office/drawing/2014/main" id="{0F8CB5DF-164B-2483-8039-A058E2B74F92}"/>
                </a:ext>
              </a:extLst>
            </p:cNvPr>
            <p:cNvSpPr/>
            <p:nvPr/>
          </p:nvSpPr>
          <p:spPr>
            <a:xfrm>
              <a:off x="-61354075" y="1940500"/>
              <a:ext cx="314275" cy="312325"/>
            </a:xfrm>
            <a:custGeom>
              <a:avLst/>
              <a:gdLst/>
              <a:ahLst/>
              <a:cxnLst/>
              <a:rect l="l" t="t" r="r" b="b"/>
              <a:pathLst>
                <a:path w="12571" h="12493" extrusionOk="0">
                  <a:moveTo>
                    <a:pt x="6270" y="1001"/>
                  </a:moveTo>
                  <a:lnTo>
                    <a:pt x="7687" y="2419"/>
                  </a:lnTo>
                  <a:cubicBezTo>
                    <a:pt x="7750" y="2482"/>
                    <a:pt x="7876" y="2513"/>
                    <a:pt x="7971" y="2513"/>
                  </a:cubicBezTo>
                  <a:lnTo>
                    <a:pt x="9956" y="2513"/>
                  </a:lnTo>
                  <a:lnTo>
                    <a:pt x="9956" y="4529"/>
                  </a:lnTo>
                  <a:cubicBezTo>
                    <a:pt x="9956" y="4655"/>
                    <a:pt x="10019" y="4718"/>
                    <a:pt x="10082" y="4813"/>
                  </a:cubicBezTo>
                  <a:lnTo>
                    <a:pt x="11499" y="6231"/>
                  </a:lnTo>
                  <a:lnTo>
                    <a:pt x="10082" y="7648"/>
                  </a:lnTo>
                  <a:cubicBezTo>
                    <a:pt x="10019" y="7711"/>
                    <a:pt x="9956" y="7837"/>
                    <a:pt x="9956" y="7900"/>
                  </a:cubicBezTo>
                  <a:lnTo>
                    <a:pt x="9956" y="9917"/>
                  </a:lnTo>
                  <a:lnTo>
                    <a:pt x="7971" y="9917"/>
                  </a:lnTo>
                  <a:cubicBezTo>
                    <a:pt x="7845" y="9917"/>
                    <a:pt x="7750" y="9948"/>
                    <a:pt x="7687" y="10043"/>
                  </a:cubicBezTo>
                  <a:lnTo>
                    <a:pt x="6270" y="11460"/>
                  </a:lnTo>
                  <a:lnTo>
                    <a:pt x="4852" y="10043"/>
                  </a:lnTo>
                  <a:cubicBezTo>
                    <a:pt x="4757" y="9948"/>
                    <a:pt x="4631" y="9917"/>
                    <a:pt x="4568" y="9917"/>
                  </a:cubicBezTo>
                  <a:lnTo>
                    <a:pt x="2552" y="9917"/>
                  </a:lnTo>
                  <a:lnTo>
                    <a:pt x="2552" y="7900"/>
                  </a:lnTo>
                  <a:cubicBezTo>
                    <a:pt x="2552" y="7806"/>
                    <a:pt x="2521" y="7711"/>
                    <a:pt x="2426" y="7648"/>
                  </a:cubicBezTo>
                  <a:lnTo>
                    <a:pt x="1008" y="6231"/>
                  </a:lnTo>
                  <a:lnTo>
                    <a:pt x="2426" y="4813"/>
                  </a:lnTo>
                  <a:cubicBezTo>
                    <a:pt x="2521" y="4718"/>
                    <a:pt x="2552" y="4624"/>
                    <a:pt x="2552" y="4529"/>
                  </a:cubicBezTo>
                  <a:lnTo>
                    <a:pt x="2552" y="2513"/>
                  </a:lnTo>
                  <a:lnTo>
                    <a:pt x="4568" y="2513"/>
                  </a:lnTo>
                  <a:cubicBezTo>
                    <a:pt x="4694" y="2513"/>
                    <a:pt x="4757" y="2482"/>
                    <a:pt x="4852" y="2419"/>
                  </a:cubicBezTo>
                  <a:lnTo>
                    <a:pt x="6270" y="1001"/>
                  </a:lnTo>
                  <a:close/>
                  <a:moveTo>
                    <a:pt x="6285" y="1"/>
                  </a:moveTo>
                  <a:cubicBezTo>
                    <a:pt x="6175" y="1"/>
                    <a:pt x="6065" y="40"/>
                    <a:pt x="5986" y="119"/>
                  </a:cubicBezTo>
                  <a:lnTo>
                    <a:pt x="4411" y="1694"/>
                  </a:lnTo>
                  <a:lnTo>
                    <a:pt x="2174" y="1694"/>
                  </a:lnTo>
                  <a:cubicBezTo>
                    <a:pt x="1922" y="1694"/>
                    <a:pt x="1733" y="1883"/>
                    <a:pt x="1733" y="2135"/>
                  </a:cubicBezTo>
                  <a:lnTo>
                    <a:pt x="1733" y="4372"/>
                  </a:lnTo>
                  <a:lnTo>
                    <a:pt x="158" y="5947"/>
                  </a:lnTo>
                  <a:cubicBezTo>
                    <a:pt x="0" y="6105"/>
                    <a:pt x="0" y="6388"/>
                    <a:pt x="158" y="6546"/>
                  </a:cubicBezTo>
                  <a:lnTo>
                    <a:pt x="1733" y="8121"/>
                  </a:lnTo>
                  <a:lnTo>
                    <a:pt x="1733" y="10358"/>
                  </a:lnTo>
                  <a:cubicBezTo>
                    <a:pt x="1733" y="10578"/>
                    <a:pt x="1922" y="10736"/>
                    <a:pt x="2174" y="10736"/>
                  </a:cubicBezTo>
                  <a:lnTo>
                    <a:pt x="4411" y="10736"/>
                  </a:lnTo>
                  <a:lnTo>
                    <a:pt x="5986" y="12374"/>
                  </a:lnTo>
                  <a:cubicBezTo>
                    <a:pt x="6065" y="12453"/>
                    <a:pt x="6175" y="12492"/>
                    <a:pt x="6285" y="12492"/>
                  </a:cubicBezTo>
                  <a:cubicBezTo>
                    <a:pt x="6396" y="12492"/>
                    <a:pt x="6506" y="12453"/>
                    <a:pt x="6585" y="12374"/>
                  </a:cubicBezTo>
                  <a:lnTo>
                    <a:pt x="8160" y="10736"/>
                  </a:lnTo>
                  <a:lnTo>
                    <a:pt x="10397" y="10736"/>
                  </a:lnTo>
                  <a:cubicBezTo>
                    <a:pt x="10617" y="10736"/>
                    <a:pt x="10775" y="10547"/>
                    <a:pt x="10775" y="10358"/>
                  </a:cubicBezTo>
                  <a:lnTo>
                    <a:pt x="10775" y="8121"/>
                  </a:lnTo>
                  <a:lnTo>
                    <a:pt x="12413" y="6546"/>
                  </a:lnTo>
                  <a:cubicBezTo>
                    <a:pt x="12571" y="6388"/>
                    <a:pt x="12571" y="6105"/>
                    <a:pt x="12413" y="5947"/>
                  </a:cubicBezTo>
                  <a:lnTo>
                    <a:pt x="10775" y="4372"/>
                  </a:lnTo>
                  <a:lnTo>
                    <a:pt x="10775" y="2135"/>
                  </a:lnTo>
                  <a:cubicBezTo>
                    <a:pt x="10775" y="1883"/>
                    <a:pt x="10586" y="1694"/>
                    <a:pt x="10397" y="1694"/>
                  </a:cubicBezTo>
                  <a:lnTo>
                    <a:pt x="8160" y="1694"/>
                  </a:lnTo>
                  <a:lnTo>
                    <a:pt x="6585" y="119"/>
                  </a:lnTo>
                  <a:cubicBezTo>
                    <a:pt x="6506" y="40"/>
                    <a:pt x="6396" y="1"/>
                    <a:pt x="628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610;p24">
              <a:extLst>
                <a:ext uri="{FF2B5EF4-FFF2-40B4-BE49-F238E27FC236}">
                  <a16:creationId xmlns:a16="http://schemas.microsoft.com/office/drawing/2014/main" id="{0473AC93-12C6-89BE-55B3-9699757AA07D}"/>
                </a:ext>
              </a:extLst>
            </p:cNvPr>
            <p:cNvSpPr/>
            <p:nvPr/>
          </p:nvSpPr>
          <p:spPr>
            <a:xfrm>
              <a:off x="-61268225" y="2024575"/>
              <a:ext cx="60650" cy="61475"/>
            </a:xfrm>
            <a:custGeom>
              <a:avLst/>
              <a:gdLst/>
              <a:ahLst/>
              <a:cxnLst/>
              <a:rect l="l" t="t" r="r" b="b"/>
              <a:pathLst>
                <a:path w="2426" h="2459" extrusionOk="0">
                  <a:moveTo>
                    <a:pt x="1197" y="820"/>
                  </a:moveTo>
                  <a:cubicBezTo>
                    <a:pt x="1449" y="820"/>
                    <a:pt x="1607" y="1009"/>
                    <a:pt x="1607" y="1261"/>
                  </a:cubicBezTo>
                  <a:cubicBezTo>
                    <a:pt x="1607" y="1481"/>
                    <a:pt x="1418" y="1639"/>
                    <a:pt x="1197" y="1639"/>
                  </a:cubicBezTo>
                  <a:cubicBezTo>
                    <a:pt x="1008" y="1639"/>
                    <a:pt x="819" y="1450"/>
                    <a:pt x="819" y="1261"/>
                  </a:cubicBezTo>
                  <a:cubicBezTo>
                    <a:pt x="788" y="977"/>
                    <a:pt x="977" y="820"/>
                    <a:pt x="1197" y="820"/>
                  </a:cubicBezTo>
                  <a:close/>
                  <a:moveTo>
                    <a:pt x="1197" y="1"/>
                  </a:moveTo>
                  <a:cubicBezTo>
                    <a:pt x="536" y="1"/>
                    <a:pt x="0" y="536"/>
                    <a:pt x="0" y="1261"/>
                  </a:cubicBezTo>
                  <a:cubicBezTo>
                    <a:pt x="0" y="1954"/>
                    <a:pt x="504" y="2458"/>
                    <a:pt x="1197" y="2458"/>
                  </a:cubicBezTo>
                  <a:cubicBezTo>
                    <a:pt x="1890" y="2458"/>
                    <a:pt x="2426" y="1922"/>
                    <a:pt x="2426" y="1261"/>
                  </a:cubicBezTo>
                  <a:cubicBezTo>
                    <a:pt x="2426" y="568"/>
                    <a:pt x="1890" y="1"/>
                    <a:pt x="119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611;p24">
              <a:extLst>
                <a:ext uri="{FF2B5EF4-FFF2-40B4-BE49-F238E27FC236}">
                  <a16:creationId xmlns:a16="http://schemas.microsoft.com/office/drawing/2014/main" id="{C2FAD303-C1D8-230D-6D1B-5D0FC6BA3C2D}"/>
                </a:ext>
              </a:extLst>
            </p:cNvPr>
            <p:cNvSpPr/>
            <p:nvPr/>
          </p:nvSpPr>
          <p:spPr>
            <a:xfrm>
              <a:off x="-61187100" y="2107275"/>
              <a:ext cx="61450" cy="61475"/>
            </a:xfrm>
            <a:custGeom>
              <a:avLst/>
              <a:gdLst/>
              <a:ahLst/>
              <a:cxnLst/>
              <a:rect l="l" t="t" r="r" b="b"/>
              <a:pathLst>
                <a:path w="2458" h="2459" extrusionOk="0">
                  <a:moveTo>
                    <a:pt x="1229" y="788"/>
                  </a:moveTo>
                  <a:cubicBezTo>
                    <a:pt x="1512" y="820"/>
                    <a:pt x="1670" y="977"/>
                    <a:pt x="1670" y="1198"/>
                  </a:cubicBezTo>
                  <a:cubicBezTo>
                    <a:pt x="1670" y="1450"/>
                    <a:pt x="1481" y="1639"/>
                    <a:pt x="1229" y="1639"/>
                  </a:cubicBezTo>
                  <a:cubicBezTo>
                    <a:pt x="1008" y="1639"/>
                    <a:pt x="851" y="1450"/>
                    <a:pt x="851" y="1198"/>
                  </a:cubicBezTo>
                  <a:cubicBezTo>
                    <a:pt x="851" y="977"/>
                    <a:pt x="1040" y="788"/>
                    <a:pt x="1229" y="788"/>
                  </a:cubicBezTo>
                  <a:close/>
                  <a:moveTo>
                    <a:pt x="1229" y="1"/>
                  </a:moveTo>
                  <a:cubicBezTo>
                    <a:pt x="567" y="1"/>
                    <a:pt x="0" y="536"/>
                    <a:pt x="0" y="1198"/>
                  </a:cubicBezTo>
                  <a:cubicBezTo>
                    <a:pt x="0" y="1891"/>
                    <a:pt x="567" y="2458"/>
                    <a:pt x="1229" y="2458"/>
                  </a:cubicBezTo>
                  <a:cubicBezTo>
                    <a:pt x="1922" y="2458"/>
                    <a:pt x="2458" y="1922"/>
                    <a:pt x="2458" y="1198"/>
                  </a:cubicBezTo>
                  <a:cubicBezTo>
                    <a:pt x="2458" y="536"/>
                    <a:pt x="1922" y="1"/>
                    <a:pt x="12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612;p24">
              <a:extLst>
                <a:ext uri="{FF2B5EF4-FFF2-40B4-BE49-F238E27FC236}">
                  <a16:creationId xmlns:a16="http://schemas.microsoft.com/office/drawing/2014/main" id="{A6AF2E85-1291-5D1D-115F-38887E934F06}"/>
                </a:ext>
              </a:extLst>
            </p:cNvPr>
            <p:cNvSpPr/>
            <p:nvPr/>
          </p:nvSpPr>
          <p:spPr>
            <a:xfrm>
              <a:off x="-61250125" y="2044475"/>
              <a:ext cx="105575" cy="103600"/>
            </a:xfrm>
            <a:custGeom>
              <a:avLst/>
              <a:gdLst/>
              <a:ahLst/>
              <a:cxnLst/>
              <a:rect l="l" t="t" r="r" b="b"/>
              <a:pathLst>
                <a:path w="4223" h="4144" extrusionOk="0">
                  <a:moveTo>
                    <a:pt x="3766" y="0"/>
                  </a:moveTo>
                  <a:cubicBezTo>
                    <a:pt x="3655" y="0"/>
                    <a:pt x="3545" y="40"/>
                    <a:pt x="3466" y="118"/>
                  </a:cubicBezTo>
                  <a:lnTo>
                    <a:pt x="158" y="3426"/>
                  </a:lnTo>
                  <a:cubicBezTo>
                    <a:pt x="1" y="3615"/>
                    <a:pt x="1" y="3836"/>
                    <a:pt x="158" y="4025"/>
                  </a:cubicBezTo>
                  <a:cubicBezTo>
                    <a:pt x="237" y="4104"/>
                    <a:pt x="347" y="4143"/>
                    <a:pt x="458" y="4143"/>
                  </a:cubicBezTo>
                  <a:cubicBezTo>
                    <a:pt x="568" y="4143"/>
                    <a:pt x="678" y="4104"/>
                    <a:pt x="757" y="4025"/>
                  </a:cubicBezTo>
                  <a:lnTo>
                    <a:pt x="4065" y="717"/>
                  </a:lnTo>
                  <a:cubicBezTo>
                    <a:pt x="4222" y="559"/>
                    <a:pt x="4222" y="276"/>
                    <a:pt x="4065" y="118"/>
                  </a:cubicBezTo>
                  <a:cubicBezTo>
                    <a:pt x="3986" y="40"/>
                    <a:pt x="3876" y="0"/>
                    <a:pt x="37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" name="Google Shape;613;p24">
            <a:extLst>
              <a:ext uri="{FF2B5EF4-FFF2-40B4-BE49-F238E27FC236}">
                <a16:creationId xmlns:a16="http://schemas.microsoft.com/office/drawing/2014/main" id="{20601B0C-4E56-24F1-19E5-5A1FA7EDBF81}"/>
              </a:ext>
            </a:extLst>
          </p:cNvPr>
          <p:cNvGrpSpPr/>
          <p:nvPr/>
        </p:nvGrpSpPr>
        <p:grpSpPr>
          <a:xfrm>
            <a:off x="3110185" y="3090024"/>
            <a:ext cx="426957" cy="413770"/>
            <a:chOff x="-59481900" y="2290800"/>
            <a:chExt cx="319000" cy="309550"/>
          </a:xfrm>
          <a:solidFill>
            <a:srgbClr val="FFC000"/>
          </a:solidFill>
        </p:grpSpPr>
        <p:sp>
          <p:nvSpPr>
            <p:cNvPr id="21" name="Google Shape;614;p24">
              <a:extLst>
                <a:ext uri="{FF2B5EF4-FFF2-40B4-BE49-F238E27FC236}">
                  <a16:creationId xmlns:a16="http://schemas.microsoft.com/office/drawing/2014/main" id="{95C76104-9059-88B8-F873-B3F96516D9C3}"/>
                </a:ext>
              </a:extLst>
            </p:cNvPr>
            <p:cNvSpPr/>
            <p:nvPr/>
          </p:nvSpPr>
          <p:spPr>
            <a:xfrm>
              <a:off x="-59481900" y="2290800"/>
              <a:ext cx="319000" cy="309550"/>
            </a:xfrm>
            <a:custGeom>
              <a:avLst/>
              <a:gdLst/>
              <a:ahLst/>
              <a:cxnLst/>
              <a:rect l="l" t="t" r="r" b="b"/>
              <a:pathLst>
                <a:path w="12760" h="12382" extrusionOk="0">
                  <a:moveTo>
                    <a:pt x="6427" y="851"/>
                  </a:moveTo>
                  <a:cubicBezTo>
                    <a:pt x="6900" y="851"/>
                    <a:pt x="7247" y="1197"/>
                    <a:pt x="7247" y="1670"/>
                  </a:cubicBezTo>
                  <a:lnTo>
                    <a:pt x="7247" y="4159"/>
                  </a:lnTo>
                  <a:lnTo>
                    <a:pt x="5608" y="4159"/>
                  </a:lnTo>
                  <a:lnTo>
                    <a:pt x="5608" y="1670"/>
                  </a:lnTo>
                  <a:cubicBezTo>
                    <a:pt x="5608" y="1197"/>
                    <a:pt x="5955" y="851"/>
                    <a:pt x="6427" y="851"/>
                  </a:cubicBezTo>
                  <a:close/>
                  <a:moveTo>
                    <a:pt x="11594" y="3308"/>
                  </a:moveTo>
                  <a:cubicBezTo>
                    <a:pt x="11846" y="3308"/>
                    <a:pt x="12004" y="3529"/>
                    <a:pt x="12004" y="3749"/>
                  </a:cubicBezTo>
                  <a:lnTo>
                    <a:pt x="12004" y="11185"/>
                  </a:lnTo>
                  <a:lnTo>
                    <a:pt x="11941" y="11185"/>
                  </a:lnTo>
                  <a:cubicBezTo>
                    <a:pt x="11941" y="11437"/>
                    <a:pt x="11752" y="11594"/>
                    <a:pt x="11563" y="11594"/>
                  </a:cubicBezTo>
                  <a:lnTo>
                    <a:pt x="1355" y="11594"/>
                  </a:lnTo>
                  <a:cubicBezTo>
                    <a:pt x="1103" y="11594"/>
                    <a:pt x="914" y="11405"/>
                    <a:pt x="914" y="11185"/>
                  </a:cubicBezTo>
                  <a:lnTo>
                    <a:pt x="914" y="3749"/>
                  </a:lnTo>
                  <a:cubicBezTo>
                    <a:pt x="914" y="3529"/>
                    <a:pt x="1103" y="3308"/>
                    <a:pt x="1355" y="3308"/>
                  </a:cubicBezTo>
                  <a:lnTo>
                    <a:pt x="4821" y="3308"/>
                  </a:lnTo>
                  <a:lnTo>
                    <a:pt x="4821" y="4568"/>
                  </a:lnTo>
                  <a:cubicBezTo>
                    <a:pt x="4821" y="4821"/>
                    <a:pt x="5010" y="5010"/>
                    <a:pt x="5199" y="5010"/>
                  </a:cubicBezTo>
                  <a:lnTo>
                    <a:pt x="7688" y="5010"/>
                  </a:lnTo>
                  <a:cubicBezTo>
                    <a:pt x="7940" y="5010"/>
                    <a:pt x="8129" y="4821"/>
                    <a:pt x="8129" y="4568"/>
                  </a:cubicBezTo>
                  <a:lnTo>
                    <a:pt x="8129" y="3308"/>
                  </a:lnTo>
                  <a:close/>
                  <a:moveTo>
                    <a:pt x="6396" y="0"/>
                  </a:moveTo>
                  <a:cubicBezTo>
                    <a:pt x="5482" y="0"/>
                    <a:pt x="4726" y="756"/>
                    <a:pt x="4726" y="1670"/>
                  </a:cubicBezTo>
                  <a:lnTo>
                    <a:pt x="4726" y="2489"/>
                  </a:lnTo>
                  <a:lnTo>
                    <a:pt x="1261" y="2489"/>
                  </a:lnTo>
                  <a:cubicBezTo>
                    <a:pt x="599" y="2489"/>
                    <a:pt x="0" y="3056"/>
                    <a:pt x="0" y="3718"/>
                  </a:cubicBezTo>
                  <a:lnTo>
                    <a:pt x="0" y="11153"/>
                  </a:lnTo>
                  <a:cubicBezTo>
                    <a:pt x="0" y="11815"/>
                    <a:pt x="568" y="12382"/>
                    <a:pt x="1261" y="12382"/>
                  </a:cubicBezTo>
                  <a:lnTo>
                    <a:pt x="11468" y="12382"/>
                  </a:lnTo>
                  <a:cubicBezTo>
                    <a:pt x="12130" y="12382"/>
                    <a:pt x="12697" y="11815"/>
                    <a:pt x="12697" y="11153"/>
                  </a:cubicBezTo>
                  <a:lnTo>
                    <a:pt x="12697" y="3749"/>
                  </a:lnTo>
                  <a:cubicBezTo>
                    <a:pt x="12760" y="3025"/>
                    <a:pt x="12193" y="2489"/>
                    <a:pt x="11500" y="2489"/>
                  </a:cubicBezTo>
                  <a:lnTo>
                    <a:pt x="8034" y="2489"/>
                  </a:lnTo>
                  <a:lnTo>
                    <a:pt x="8034" y="1670"/>
                  </a:lnTo>
                  <a:cubicBezTo>
                    <a:pt x="8034" y="756"/>
                    <a:pt x="7310" y="0"/>
                    <a:pt x="639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615;p24">
              <a:extLst>
                <a:ext uri="{FF2B5EF4-FFF2-40B4-BE49-F238E27FC236}">
                  <a16:creationId xmlns:a16="http://schemas.microsoft.com/office/drawing/2014/main" id="{4403C5FD-556C-2EF4-2D12-0D9C492E9FD5}"/>
                </a:ext>
              </a:extLst>
            </p:cNvPr>
            <p:cNvSpPr/>
            <p:nvPr/>
          </p:nvSpPr>
          <p:spPr>
            <a:xfrm>
              <a:off x="-59287350" y="2456200"/>
              <a:ext cx="83500" cy="21275"/>
            </a:xfrm>
            <a:custGeom>
              <a:avLst/>
              <a:gdLst/>
              <a:ahLst/>
              <a:cxnLst/>
              <a:rect l="l" t="t" r="r" b="b"/>
              <a:pathLst>
                <a:path w="3340" h="851" extrusionOk="0">
                  <a:moveTo>
                    <a:pt x="410" y="0"/>
                  </a:moveTo>
                  <a:cubicBezTo>
                    <a:pt x="189" y="0"/>
                    <a:pt x="0" y="221"/>
                    <a:pt x="0" y="441"/>
                  </a:cubicBezTo>
                  <a:cubicBezTo>
                    <a:pt x="0" y="693"/>
                    <a:pt x="189" y="851"/>
                    <a:pt x="410" y="851"/>
                  </a:cubicBezTo>
                  <a:lnTo>
                    <a:pt x="2899" y="851"/>
                  </a:lnTo>
                  <a:cubicBezTo>
                    <a:pt x="3151" y="851"/>
                    <a:pt x="3308" y="630"/>
                    <a:pt x="3308" y="441"/>
                  </a:cubicBezTo>
                  <a:cubicBezTo>
                    <a:pt x="3340" y="221"/>
                    <a:pt x="3151" y="0"/>
                    <a:pt x="289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616;p24">
              <a:extLst>
                <a:ext uri="{FF2B5EF4-FFF2-40B4-BE49-F238E27FC236}">
                  <a16:creationId xmlns:a16="http://schemas.microsoft.com/office/drawing/2014/main" id="{0A39BF0A-FF51-B6F0-23AA-C0CFD1799E77}"/>
                </a:ext>
              </a:extLst>
            </p:cNvPr>
            <p:cNvSpPr/>
            <p:nvPr/>
          </p:nvSpPr>
          <p:spPr>
            <a:xfrm>
              <a:off x="-59287350" y="2497950"/>
              <a:ext cx="83500" cy="21275"/>
            </a:xfrm>
            <a:custGeom>
              <a:avLst/>
              <a:gdLst/>
              <a:ahLst/>
              <a:cxnLst/>
              <a:rect l="l" t="t" r="r" b="b"/>
              <a:pathLst>
                <a:path w="3340" h="851" extrusionOk="0">
                  <a:moveTo>
                    <a:pt x="410" y="0"/>
                  </a:moveTo>
                  <a:cubicBezTo>
                    <a:pt x="189" y="0"/>
                    <a:pt x="0" y="189"/>
                    <a:pt x="0" y="441"/>
                  </a:cubicBezTo>
                  <a:cubicBezTo>
                    <a:pt x="0" y="662"/>
                    <a:pt x="189" y="851"/>
                    <a:pt x="410" y="851"/>
                  </a:cubicBezTo>
                  <a:lnTo>
                    <a:pt x="2899" y="851"/>
                  </a:lnTo>
                  <a:cubicBezTo>
                    <a:pt x="3151" y="851"/>
                    <a:pt x="3308" y="662"/>
                    <a:pt x="3308" y="441"/>
                  </a:cubicBezTo>
                  <a:cubicBezTo>
                    <a:pt x="3340" y="189"/>
                    <a:pt x="3151" y="0"/>
                    <a:pt x="289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617;p24">
              <a:extLst>
                <a:ext uri="{FF2B5EF4-FFF2-40B4-BE49-F238E27FC236}">
                  <a16:creationId xmlns:a16="http://schemas.microsoft.com/office/drawing/2014/main" id="{96C98C2E-7181-F8C3-08FA-E673D17BE5BA}"/>
                </a:ext>
              </a:extLst>
            </p:cNvPr>
            <p:cNvSpPr/>
            <p:nvPr/>
          </p:nvSpPr>
          <p:spPr>
            <a:xfrm>
              <a:off x="-59287350" y="2538900"/>
              <a:ext cx="82700" cy="22075"/>
            </a:xfrm>
            <a:custGeom>
              <a:avLst/>
              <a:gdLst/>
              <a:ahLst/>
              <a:cxnLst/>
              <a:rect l="l" t="t" r="r" b="b"/>
              <a:pathLst>
                <a:path w="3308" h="883" extrusionOk="0">
                  <a:moveTo>
                    <a:pt x="410" y="0"/>
                  </a:moveTo>
                  <a:cubicBezTo>
                    <a:pt x="189" y="0"/>
                    <a:pt x="0" y="221"/>
                    <a:pt x="0" y="441"/>
                  </a:cubicBezTo>
                  <a:cubicBezTo>
                    <a:pt x="0" y="662"/>
                    <a:pt x="189" y="882"/>
                    <a:pt x="410" y="882"/>
                  </a:cubicBezTo>
                  <a:lnTo>
                    <a:pt x="2899" y="882"/>
                  </a:lnTo>
                  <a:cubicBezTo>
                    <a:pt x="3151" y="882"/>
                    <a:pt x="3308" y="662"/>
                    <a:pt x="3308" y="441"/>
                  </a:cubicBezTo>
                  <a:cubicBezTo>
                    <a:pt x="3308" y="221"/>
                    <a:pt x="3151" y="0"/>
                    <a:pt x="289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618;p24">
              <a:extLst>
                <a:ext uri="{FF2B5EF4-FFF2-40B4-BE49-F238E27FC236}">
                  <a16:creationId xmlns:a16="http://schemas.microsoft.com/office/drawing/2014/main" id="{43DC298E-8E9D-CBAA-7F5F-D03890C2D823}"/>
                </a:ext>
              </a:extLst>
            </p:cNvPr>
            <p:cNvSpPr/>
            <p:nvPr/>
          </p:nvSpPr>
          <p:spPr>
            <a:xfrm>
              <a:off x="-59439375" y="2425425"/>
              <a:ext cx="125250" cy="134750"/>
            </a:xfrm>
            <a:custGeom>
              <a:avLst/>
              <a:gdLst/>
              <a:ahLst/>
              <a:cxnLst/>
              <a:rect l="l" t="t" r="r" b="b"/>
              <a:pathLst>
                <a:path w="5010" h="5390" extrusionOk="0">
                  <a:moveTo>
                    <a:pt x="2518" y="855"/>
                  </a:moveTo>
                  <a:cubicBezTo>
                    <a:pt x="2722" y="855"/>
                    <a:pt x="2928" y="925"/>
                    <a:pt x="3088" y="1074"/>
                  </a:cubicBezTo>
                  <a:cubicBezTo>
                    <a:pt x="3277" y="1294"/>
                    <a:pt x="3340" y="1609"/>
                    <a:pt x="3277" y="1924"/>
                  </a:cubicBezTo>
                  <a:cubicBezTo>
                    <a:pt x="3183" y="2176"/>
                    <a:pt x="2994" y="2428"/>
                    <a:pt x="2710" y="2460"/>
                  </a:cubicBezTo>
                  <a:cubicBezTo>
                    <a:pt x="2626" y="2485"/>
                    <a:pt x="2546" y="2497"/>
                    <a:pt x="2469" y="2497"/>
                  </a:cubicBezTo>
                  <a:cubicBezTo>
                    <a:pt x="2260" y="2497"/>
                    <a:pt x="2076" y="2409"/>
                    <a:pt x="1891" y="2271"/>
                  </a:cubicBezTo>
                  <a:cubicBezTo>
                    <a:pt x="1702" y="2019"/>
                    <a:pt x="1607" y="1704"/>
                    <a:pt x="1702" y="1452"/>
                  </a:cubicBezTo>
                  <a:cubicBezTo>
                    <a:pt x="1802" y="1070"/>
                    <a:pt x="2158" y="855"/>
                    <a:pt x="2518" y="855"/>
                  </a:cubicBezTo>
                  <a:close/>
                  <a:moveTo>
                    <a:pt x="2521" y="3342"/>
                  </a:moveTo>
                  <a:cubicBezTo>
                    <a:pt x="3309" y="3342"/>
                    <a:pt x="3939" y="3846"/>
                    <a:pt x="4159" y="4539"/>
                  </a:cubicBezTo>
                  <a:lnTo>
                    <a:pt x="914" y="4539"/>
                  </a:lnTo>
                  <a:cubicBezTo>
                    <a:pt x="1103" y="3846"/>
                    <a:pt x="1733" y="3342"/>
                    <a:pt x="2521" y="3342"/>
                  </a:cubicBezTo>
                  <a:close/>
                  <a:moveTo>
                    <a:pt x="2473" y="0"/>
                  </a:moveTo>
                  <a:cubicBezTo>
                    <a:pt x="1781" y="0"/>
                    <a:pt x="1110" y="436"/>
                    <a:pt x="914" y="1200"/>
                  </a:cubicBezTo>
                  <a:cubicBezTo>
                    <a:pt x="757" y="1798"/>
                    <a:pt x="914" y="2334"/>
                    <a:pt x="1292" y="2775"/>
                  </a:cubicBezTo>
                  <a:cubicBezTo>
                    <a:pt x="568" y="3216"/>
                    <a:pt x="1" y="4004"/>
                    <a:pt x="1" y="4949"/>
                  </a:cubicBezTo>
                  <a:cubicBezTo>
                    <a:pt x="1" y="5169"/>
                    <a:pt x="190" y="5390"/>
                    <a:pt x="410" y="5390"/>
                  </a:cubicBezTo>
                  <a:lnTo>
                    <a:pt x="4537" y="5390"/>
                  </a:lnTo>
                  <a:cubicBezTo>
                    <a:pt x="4758" y="5390"/>
                    <a:pt x="4978" y="5169"/>
                    <a:pt x="4978" y="4949"/>
                  </a:cubicBezTo>
                  <a:cubicBezTo>
                    <a:pt x="5010" y="4035"/>
                    <a:pt x="4506" y="3216"/>
                    <a:pt x="3718" y="2807"/>
                  </a:cubicBezTo>
                  <a:cubicBezTo>
                    <a:pt x="3907" y="2618"/>
                    <a:pt x="4033" y="2397"/>
                    <a:pt x="4096" y="2113"/>
                  </a:cubicBezTo>
                  <a:cubicBezTo>
                    <a:pt x="4254" y="1515"/>
                    <a:pt x="4096" y="916"/>
                    <a:pt x="3655" y="507"/>
                  </a:cubicBezTo>
                  <a:cubicBezTo>
                    <a:pt x="3322" y="161"/>
                    <a:pt x="2894" y="0"/>
                    <a:pt x="24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619;p24">
              <a:extLst>
                <a:ext uri="{FF2B5EF4-FFF2-40B4-BE49-F238E27FC236}">
                  <a16:creationId xmlns:a16="http://schemas.microsoft.com/office/drawing/2014/main" id="{000ED80F-BEB9-65F9-B7AE-51979917C9AF}"/>
                </a:ext>
              </a:extLst>
            </p:cNvPr>
            <p:cNvSpPr/>
            <p:nvPr/>
          </p:nvSpPr>
          <p:spPr>
            <a:xfrm>
              <a:off x="-59327525" y="2325450"/>
              <a:ext cx="13400" cy="13425"/>
            </a:xfrm>
            <a:custGeom>
              <a:avLst/>
              <a:gdLst/>
              <a:ahLst/>
              <a:cxnLst/>
              <a:rect l="l" t="t" r="r" b="b"/>
              <a:pathLst>
                <a:path w="536" h="537" extrusionOk="0">
                  <a:moveTo>
                    <a:pt x="252" y="1"/>
                  </a:moveTo>
                  <a:cubicBezTo>
                    <a:pt x="95" y="1"/>
                    <a:pt x="0" y="127"/>
                    <a:pt x="0" y="284"/>
                  </a:cubicBezTo>
                  <a:cubicBezTo>
                    <a:pt x="0" y="442"/>
                    <a:pt x="95" y="536"/>
                    <a:pt x="252" y="536"/>
                  </a:cubicBezTo>
                  <a:cubicBezTo>
                    <a:pt x="410" y="536"/>
                    <a:pt x="536" y="442"/>
                    <a:pt x="536" y="284"/>
                  </a:cubicBezTo>
                  <a:cubicBezTo>
                    <a:pt x="536" y="127"/>
                    <a:pt x="410" y="1"/>
                    <a:pt x="25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" name="Google Shape;620;p24">
            <a:extLst>
              <a:ext uri="{FF2B5EF4-FFF2-40B4-BE49-F238E27FC236}">
                <a16:creationId xmlns:a16="http://schemas.microsoft.com/office/drawing/2014/main" id="{EB4A4F2F-CB2E-CB5D-FC31-3FDFF21CB872}"/>
              </a:ext>
            </a:extLst>
          </p:cNvPr>
          <p:cNvGrpSpPr/>
          <p:nvPr/>
        </p:nvGrpSpPr>
        <p:grpSpPr>
          <a:xfrm>
            <a:off x="6411871" y="3150693"/>
            <a:ext cx="426815" cy="305096"/>
            <a:chOff x="-60621600" y="2716100"/>
            <a:chExt cx="316650" cy="226875"/>
          </a:xfrm>
          <a:solidFill>
            <a:srgbClr val="FFC000"/>
          </a:solidFill>
        </p:grpSpPr>
        <p:sp>
          <p:nvSpPr>
            <p:cNvPr id="28" name="Google Shape;621;p24">
              <a:extLst>
                <a:ext uri="{FF2B5EF4-FFF2-40B4-BE49-F238E27FC236}">
                  <a16:creationId xmlns:a16="http://schemas.microsoft.com/office/drawing/2014/main" id="{2CF0A5E7-C476-6883-6DDD-2816E68DAA11}"/>
                </a:ext>
              </a:extLst>
            </p:cNvPr>
            <p:cNvSpPr/>
            <p:nvPr/>
          </p:nvSpPr>
          <p:spPr>
            <a:xfrm>
              <a:off x="-60621600" y="2716100"/>
              <a:ext cx="316650" cy="226875"/>
            </a:xfrm>
            <a:custGeom>
              <a:avLst/>
              <a:gdLst/>
              <a:ahLst/>
              <a:cxnLst/>
              <a:rect l="l" t="t" r="r" b="b"/>
              <a:pathLst>
                <a:path w="12666" h="9075" extrusionOk="0">
                  <a:moveTo>
                    <a:pt x="11374" y="789"/>
                  </a:moveTo>
                  <a:cubicBezTo>
                    <a:pt x="11626" y="789"/>
                    <a:pt x="11815" y="1009"/>
                    <a:pt x="11815" y="1230"/>
                  </a:cubicBezTo>
                  <a:lnTo>
                    <a:pt x="11815" y="1671"/>
                  </a:lnTo>
                  <a:lnTo>
                    <a:pt x="788" y="1671"/>
                  </a:lnTo>
                  <a:lnTo>
                    <a:pt x="788" y="1230"/>
                  </a:lnTo>
                  <a:cubicBezTo>
                    <a:pt x="788" y="1009"/>
                    <a:pt x="977" y="789"/>
                    <a:pt x="1166" y="789"/>
                  </a:cubicBezTo>
                  <a:close/>
                  <a:moveTo>
                    <a:pt x="11815" y="2490"/>
                  </a:moveTo>
                  <a:lnTo>
                    <a:pt x="11815" y="7877"/>
                  </a:lnTo>
                  <a:cubicBezTo>
                    <a:pt x="11815" y="8129"/>
                    <a:pt x="11626" y="8318"/>
                    <a:pt x="11374" y="8318"/>
                  </a:cubicBezTo>
                  <a:lnTo>
                    <a:pt x="1166" y="8318"/>
                  </a:lnTo>
                  <a:cubicBezTo>
                    <a:pt x="946" y="8318"/>
                    <a:pt x="788" y="8129"/>
                    <a:pt x="788" y="7877"/>
                  </a:cubicBezTo>
                  <a:lnTo>
                    <a:pt x="788" y="2490"/>
                  </a:lnTo>
                  <a:close/>
                  <a:moveTo>
                    <a:pt x="1229" y="1"/>
                  </a:moveTo>
                  <a:cubicBezTo>
                    <a:pt x="536" y="1"/>
                    <a:pt x="1" y="568"/>
                    <a:pt x="1" y="1230"/>
                  </a:cubicBezTo>
                  <a:lnTo>
                    <a:pt x="1" y="7846"/>
                  </a:lnTo>
                  <a:cubicBezTo>
                    <a:pt x="1" y="8507"/>
                    <a:pt x="536" y="9074"/>
                    <a:pt x="1229" y="9074"/>
                  </a:cubicBezTo>
                  <a:lnTo>
                    <a:pt x="11406" y="9074"/>
                  </a:lnTo>
                  <a:cubicBezTo>
                    <a:pt x="12099" y="9074"/>
                    <a:pt x="12666" y="8507"/>
                    <a:pt x="12666" y="7846"/>
                  </a:cubicBezTo>
                  <a:lnTo>
                    <a:pt x="12666" y="1230"/>
                  </a:lnTo>
                  <a:cubicBezTo>
                    <a:pt x="12634" y="568"/>
                    <a:pt x="12099" y="1"/>
                    <a:pt x="1140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622;p24">
              <a:extLst>
                <a:ext uri="{FF2B5EF4-FFF2-40B4-BE49-F238E27FC236}">
                  <a16:creationId xmlns:a16="http://schemas.microsoft.com/office/drawing/2014/main" id="{15172777-4691-88E7-1DEC-B4D5E723FA5B}"/>
                </a:ext>
              </a:extLst>
            </p:cNvPr>
            <p:cNvSpPr/>
            <p:nvPr/>
          </p:nvSpPr>
          <p:spPr>
            <a:xfrm>
              <a:off x="-60546775" y="2798025"/>
              <a:ext cx="166225" cy="104775"/>
            </a:xfrm>
            <a:custGeom>
              <a:avLst/>
              <a:gdLst/>
              <a:ahLst/>
              <a:cxnLst/>
              <a:rect l="l" t="t" r="r" b="b"/>
              <a:pathLst>
                <a:path w="6649" h="4191" extrusionOk="0">
                  <a:moveTo>
                    <a:pt x="2080" y="883"/>
                  </a:moveTo>
                  <a:cubicBezTo>
                    <a:pt x="2332" y="883"/>
                    <a:pt x="2553" y="946"/>
                    <a:pt x="2805" y="1072"/>
                  </a:cubicBezTo>
                  <a:cubicBezTo>
                    <a:pt x="2647" y="1387"/>
                    <a:pt x="2521" y="1733"/>
                    <a:pt x="2521" y="2080"/>
                  </a:cubicBezTo>
                  <a:cubicBezTo>
                    <a:pt x="2521" y="2489"/>
                    <a:pt x="2647" y="2804"/>
                    <a:pt x="2805" y="3119"/>
                  </a:cubicBezTo>
                  <a:cubicBezTo>
                    <a:pt x="2584" y="3245"/>
                    <a:pt x="2364" y="3308"/>
                    <a:pt x="2080" y="3308"/>
                  </a:cubicBezTo>
                  <a:cubicBezTo>
                    <a:pt x="1418" y="3308"/>
                    <a:pt x="820" y="2741"/>
                    <a:pt x="820" y="2048"/>
                  </a:cubicBezTo>
                  <a:cubicBezTo>
                    <a:pt x="820" y="1418"/>
                    <a:pt x="1418" y="883"/>
                    <a:pt x="2080" y="883"/>
                  </a:cubicBezTo>
                  <a:close/>
                  <a:moveTo>
                    <a:pt x="4569" y="883"/>
                  </a:moveTo>
                  <a:cubicBezTo>
                    <a:pt x="5231" y="883"/>
                    <a:pt x="5798" y="1418"/>
                    <a:pt x="5798" y="2080"/>
                  </a:cubicBezTo>
                  <a:cubicBezTo>
                    <a:pt x="5798" y="2741"/>
                    <a:pt x="5231" y="3340"/>
                    <a:pt x="4569" y="3340"/>
                  </a:cubicBezTo>
                  <a:cubicBezTo>
                    <a:pt x="3907" y="3340"/>
                    <a:pt x="3340" y="2804"/>
                    <a:pt x="3340" y="2080"/>
                  </a:cubicBezTo>
                  <a:cubicBezTo>
                    <a:pt x="3309" y="1418"/>
                    <a:pt x="3907" y="883"/>
                    <a:pt x="4569" y="883"/>
                  </a:cubicBezTo>
                  <a:close/>
                  <a:moveTo>
                    <a:pt x="2080" y="0"/>
                  </a:moveTo>
                  <a:cubicBezTo>
                    <a:pt x="946" y="0"/>
                    <a:pt x="1" y="946"/>
                    <a:pt x="1" y="2080"/>
                  </a:cubicBezTo>
                  <a:cubicBezTo>
                    <a:pt x="1" y="3245"/>
                    <a:pt x="946" y="4191"/>
                    <a:pt x="2080" y="4191"/>
                  </a:cubicBezTo>
                  <a:cubicBezTo>
                    <a:pt x="2521" y="4191"/>
                    <a:pt x="2962" y="4033"/>
                    <a:pt x="3340" y="3749"/>
                  </a:cubicBezTo>
                  <a:cubicBezTo>
                    <a:pt x="3687" y="4033"/>
                    <a:pt x="4128" y="4191"/>
                    <a:pt x="4569" y="4191"/>
                  </a:cubicBezTo>
                  <a:cubicBezTo>
                    <a:pt x="5703" y="4191"/>
                    <a:pt x="6648" y="3245"/>
                    <a:pt x="6648" y="2080"/>
                  </a:cubicBezTo>
                  <a:cubicBezTo>
                    <a:pt x="6648" y="946"/>
                    <a:pt x="5703" y="0"/>
                    <a:pt x="4569" y="0"/>
                  </a:cubicBezTo>
                  <a:cubicBezTo>
                    <a:pt x="4096" y="0"/>
                    <a:pt x="3655" y="158"/>
                    <a:pt x="3340" y="441"/>
                  </a:cubicBezTo>
                  <a:cubicBezTo>
                    <a:pt x="2994" y="158"/>
                    <a:pt x="2553" y="0"/>
                    <a:pt x="208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" name="Google Shape;623;p24">
            <a:extLst>
              <a:ext uri="{FF2B5EF4-FFF2-40B4-BE49-F238E27FC236}">
                <a16:creationId xmlns:a16="http://schemas.microsoft.com/office/drawing/2014/main" id="{1A97E13E-F81A-43E2-59AF-93651E79AA7D}"/>
              </a:ext>
            </a:extLst>
          </p:cNvPr>
          <p:cNvGrpSpPr/>
          <p:nvPr/>
        </p:nvGrpSpPr>
        <p:grpSpPr>
          <a:xfrm>
            <a:off x="4794211" y="3090013"/>
            <a:ext cx="426818" cy="426283"/>
            <a:chOff x="-59889100" y="2671925"/>
            <a:chExt cx="319000" cy="315950"/>
          </a:xfrm>
          <a:solidFill>
            <a:srgbClr val="FFC000"/>
          </a:solidFill>
        </p:grpSpPr>
        <p:sp>
          <p:nvSpPr>
            <p:cNvPr id="31" name="Google Shape;624;p24">
              <a:extLst>
                <a:ext uri="{FF2B5EF4-FFF2-40B4-BE49-F238E27FC236}">
                  <a16:creationId xmlns:a16="http://schemas.microsoft.com/office/drawing/2014/main" id="{BD2C3B3E-E613-0AF2-9949-00E8EB84B362}"/>
                </a:ext>
              </a:extLst>
            </p:cNvPr>
            <p:cNvSpPr/>
            <p:nvPr/>
          </p:nvSpPr>
          <p:spPr>
            <a:xfrm>
              <a:off x="-59889100" y="2672000"/>
              <a:ext cx="149675" cy="256025"/>
            </a:xfrm>
            <a:custGeom>
              <a:avLst/>
              <a:gdLst/>
              <a:ahLst/>
              <a:cxnLst/>
              <a:rect l="l" t="t" r="r" b="b"/>
              <a:pathLst>
                <a:path w="5987" h="10241" extrusionOk="0">
                  <a:moveTo>
                    <a:pt x="5073" y="946"/>
                  </a:moveTo>
                  <a:lnTo>
                    <a:pt x="5073" y="2647"/>
                  </a:lnTo>
                  <a:lnTo>
                    <a:pt x="5104" y="2647"/>
                  </a:lnTo>
                  <a:cubicBezTo>
                    <a:pt x="3623" y="3151"/>
                    <a:pt x="2489" y="4569"/>
                    <a:pt x="2489" y="6302"/>
                  </a:cubicBezTo>
                  <a:cubicBezTo>
                    <a:pt x="2489" y="6900"/>
                    <a:pt x="2647" y="7499"/>
                    <a:pt x="2867" y="8034"/>
                  </a:cubicBezTo>
                  <a:lnTo>
                    <a:pt x="1639" y="9263"/>
                  </a:lnTo>
                  <a:cubicBezTo>
                    <a:pt x="1103" y="8381"/>
                    <a:pt x="788" y="7373"/>
                    <a:pt x="788" y="6302"/>
                  </a:cubicBezTo>
                  <a:cubicBezTo>
                    <a:pt x="788" y="3750"/>
                    <a:pt x="2584" y="1513"/>
                    <a:pt x="5073" y="946"/>
                  </a:cubicBezTo>
                  <a:close/>
                  <a:moveTo>
                    <a:pt x="5482" y="1"/>
                  </a:moveTo>
                  <a:cubicBezTo>
                    <a:pt x="2395" y="442"/>
                    <a:pt x="0" y="3088"/>
                    <a:pt x="0" y="6270"/>
                  </a:cubicBezTo>
                  <a:cubicBezTo>
                    <a:pt x="0" y="7688"/>
                    <a:pt x="441" y="8979"/>
                    <a:pt x="1292" y="10082"/>
                  </a:cubicBezTo>
                  <a:cubicBezTo>
                    <a:pt x="1377" y="10184"/>
                    <a:pt x="1500" y="10241"/>
                    <a:pt x="1624" y="10241"/>
                  </a:cubicBezTo>
                  <a:cubicBezTo>
                    <a:pt x="1729" y="10241"/>
                    <a:pt x="1835" y="10200"/>
                    <a:pt x="1922" y="10114"/>
                  </a:cubicBezTo>
                  <a:lnTo>
                    <a:pt x="3718" y="8349"/>
                  </a:lnTo>
                  <a:cubicBezTo>
                    <a:pt x="3812" y="8223"/>
                    <a:pt x="3844" y="8003"/>
                    <a:pt x="3781" y="7845"/>
                  </a:cubicBezTo>
                  <a:cubicBezTo>
                    <a:pt x="3497" y="7373"/>
                    <a:pt x="3340" y="6806"/>
                    <a:pt x="3340" y="6270"/>
                  </a:cubicBezTo>
                  <a:cubicBezTo>
                    <a:pt x="3340" y="4884"/>
                    <a:pt x="4285" y="3655"/>
                    <a:pt x="5671" y="3309"/>
                  </a:cubicBezTo>
                  <a:cubicBezTo>
                    <a:pt x="5860" y="3277"/>
                    <a:pt x="5986" y="3120"/>
                    <a:pt x="5986" y="2899"/>
                  </a:cubicBezTo>
                  <a:lnTo>
                    <a:pt x="5986" y="379"/>
                  </a:lnTo>
                  <a:cubicBezTo>
                    <a:pt x="5955" y="190"/>
                    <a:pt x="5703" y="1"/>
                    <a:pt x="548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625;p24">
              <a:extLst>
                <a:ext uri="{FF2B5EF4-FFF2-40B4-BE49-F238E27FC236}">
                  <a16:creationId xmlns:a16="http://schemas.microsoft.com/office/drawing/2014/main" id="{A41E9927-1998-5A58-4E04-C3D1C027FFD1}"/>
                </a:ext>
              </a:extLst>
            </p:cNvPr>
            <p:cNvSpPr/>
            <p:nvPr/>
          </p:nvSpPr>
          <p:spPr>
            <a:xfrm>
              <a:off x="-59830825" y="2892525"/>
              <a:ext cx="201650" cy="95350"/>
            </a:xfrm>
            <a:custGeom>
              <a:avLst/>
              <a:gdLst/>
              <a:ahLst/>
              <a:cxnLst/>
              <a:rect l="l" t="t" r="r" b="b"/>
              <a:pathLst>
                <a:path w="8066" h="3814" extrusionOk="0">
                  <a:moveTo>
                    <a:pt x="5735" y="946"/>
                  </a:moveTo>
                  <a:lnTo>
                    <a:pt x="6963" y="2175"/>
                  </a:lnTo>
                  <a:cubicBezTo>
                    <a:pt x="6113" y="2710"/>
                    <a:pt x="5073" y="2994"/>
                    <a:pt x="4065" y="2994"/>
                  </a:cubicBezTo>
                  <a:cubicBezTo>
                    <a:pt x="3025" y="2994"/>
                    <a:pt x="2017" y="2710"/>
                    <a:pt x="1135" y="2175"/>
                  </a:cubicBezTo>
                  <a:lnTo>
                    <a:pt x="2364" y="946"/>
                  </a:lnTo>
                  <a:cubicBezTo>
                    <a:pt x="2868" y="1198"/>
                    <a:pt x="3466" y="1356"/>
                    <a:pt x="4065" y="1356"/>
                  </a:cubicBezTo>
                  <a:cubicBezTo>
                    <a:pt x="4600" y="1356"/>
                    <a:pt x="5199" y="1198"/>
                    <a:pt x="5735" y="946"/>
                  </a:cubicBezTo>
                  <a:close/>
                  <a:moveTo>
                    <a:pt x="5758" y="1"/>
                  </a:moveTo>
                  <a:cubicBezTo>
                    <a:pt x="5693" y="1"/>
                    <a:pt x="5630" y="11"/>
                    <a:pt x="5577" y="32"/>
                  </a:cubicBezTo>
                  <a:cubicBezTo>
                    <a:pt x="5105" y="316"/>
                    <a:pt x="4569" y="474"/>
                    <a:pt x="4002" y="474"/>
                  </a:cubicBezTo>
                  <a:cubicBezTo>
                    <a:pt x="3956" y="476"/>
                    <a:pt x="3911" y="478"/>
                    <a:pt x="3865" y="478"/>
                  </a:cubicBezTo>
                  <a:cubicBezTo>
                    <a:pt x="3376" y="478"/>
                    <a:pt x="2890" y="326"/>
                    <a:pt x="2458" y="95"/>
                  </a:cubicBezTo>
                  <a:cubicBezTo>
                    <a:pt x="2389" y="54"/>
                    <a:pt x="2315" y="31"/>
                    <a:pt x="2239" y="31"/>
                  </a:cubicBezTo>
                  <a:cubicBezTo>
                    <a:pt x="2142" y="31"/>
                    <a:pt x="2043" y="70"/>
                    <a:pt x="1954" y="158"/>
                  </a:cubicBezTo>
                  <a:lnTo>
                    <a:pt x="190" y="1923"/>
                  </a:lnTo>
                  <a:cubicBezTo>
                    <a:pt x="1" y="2143"/>
                    <a:pt x="32" y="2395"/>
                    <a:pt x="221" y="2553"/>
                  </a:cubicBezTo>
                  <a:cubicBezTo>
                    <a:pt x="1324" y="3403"/>
                    <a:pt x="2616" y="3813"/>
                    <a:pt x="4002" y="3813"/>
                  </a:cubicBezTo>
                  <a:cubicBezTo>
                    <a:pt x="5388" y="3813"/>
                    <a:pt x="6711" y="3403"/>
                    <a:pt x="7814" y="2521"/>
                  </a:cubicBezTo>
                  <a:cubicBezTo>
                    <a:pt x="8035" y="2364"/>
                    <a:pt x="8066" y="2080"/>
                    <a:pt x="7877" y="1891"/>
                  </a:cubicBezTo>
                  <a:lnTo>
                    <a:pt x="6113" y="127"/>
                  </a:lnTo>
                  <a:cubicBezTo>
                    <a:pt x="6029" y="43"/>
                    <a:pt x="5889" y="1"/>
                    <a:pt x="575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626;p24">
              <a:extLst>
                <a:ext uri="{FF2B5EF4-FFF2-40B4-BE49-F238E27FC236}">
                  <a16:creationId xmlns:a16="http://schemas.microsoft.com/office/drawing/2014/main" id="{B73BC2A0-5CC7-81BE-B386-70D8C6630887}"/>
                </a:ext>
              </a:extLst>
            </p:cNvPr>
            <p:cNvSpPr/>
            <p:nvPr/>
          </p:nvSpPr>
          <p:spPr>
            <a:xfrm>
              <a:off x="-59719775" y="2671925"/>
              <a:ext cx="149675" cy="256425"/>
            </a:xfrm>
            <a:custGeom>
              <a:avLst/>
              <a:gdLst/>
              <a:ahLst/>
              <a:cxnLst/>
              <a:rect l="l" t="t" r="r" b="b"/>
              <a:pathLst>
                <a:path w="5987" h="10257" extrusionOk="0">
                  <a:moveTo>
                    <a:pt x="820" y="917"/>
                  </a:moveTo>
                  <a:cubicBezTo>
                    <a:pt x="3309" y="1453"/>
                    <a:pt x="5105" y="3690"/>
                    <a:pt x="5105" y="6273"/>
                  </a:cubicBezTo>
                  <a:cubicBezTo>
                    <a:pt x="5073" y="7344"/>
                    <a:pt x="4790" y="8352"/>
                    <a:pt x="4254" y="9235"/>
                  </a:cubicBezTo>
                  <a:lnTo>
                    <a:pt x="3025" y="8006"/>
                  </a:lnTo>
                  <a:cubicBezTo>
                    <a:pt x="3309" y="7502"/>
                    <a:pt x="3435" y="6903"/>
                    <a:pt x="3435" y="6305"/>
                  </a:cubicBezTo>
                  <a:cubicBezTo>
                    <a:pt x="3435" y="4572"/>
                    <a:pt x="2332" y="3154"/>
                    <a:pt x="820" y="2650"/>
                  </a:cubicBezTo>
                  <a:lnTo>
                    <a:pt x="820" y="917"/>
                  </a:lnTo>
                  <a:close/>
                  <a:moveTo>
                    <a:pt x="419" y="0"/>
                  </a:moveTo>
                  <a:cubicBezTo>
                    <a:pt x="190" y="0"/>
                    <a:pt x="1" y="180"/>
                    <a:pt x="1" y="413"/>
                  </a:cubicBezTo>
                  <a:lnTo>
                    <a:pt x="1" y="2934"/>
                  </a:lnTo>
                  <a:cubicBezTo>
                    <a:pt x="1" y="3123"/>
                    <a:pt x="127" y="3280"/>
                    <a:pt x="316" y="3312"/>
                  </a:cubicBezTo>
                  <a:cubicBezTo>
                    <a:pt x="1639" y="3658"/>
                    <a:pt x="2647" y="4855"/>
                    <a:pt x="2647" y="6273"/>
                  </a:cubicBezTo>
                  <a:cubicBezTo>
                    <a:pt x="2647" y="6809"/>
                    <a:pt x="2490" y="7376"/>
                    <a:pt x="2206" y="7848"/>
                  </a:cubicBezTo>
                  <a:cubicBezTo>
                    <a:pt x="2080" y="8006"/>
                    <a:pt x="2112" y="8195"/>
                    <a:pt x="2269" y="8352"/>
                  </a:cubicBezTo>
                  <a:lnTo>
                    <a:pt x="4065" y="10117"/>
                  </a:lnTo>
                  <a:cubicBezTo>
                    <a:pt x="4149" y="10214"/>
                    <a:pt x="4251" y="10257"/>
                    <a:pt x="4353" y="10257"/>
                  </a:cubicBezTo>
                  <a:cubicBezTo>
                    <a:pt x="4481" y="10257"/>
                    <a:pt x="4608" y="10190"/>
                    <a:pt x="4695" y="10085"/>
                  </a:cubicBezTo>
                  <a:cubicBezTo>
                    <a:pt x="5514" y="8982"/>
                    <a:pt x="5987" y="7659"/>
                    <a:pt x="5987" y="6273"/>
                  </a:cubicBezTo>
                  <a:cubicBezTo>
                    <a:pt x="5892" y="3123"/>
                    <a:pt x="3529" y="445"/>
                    <a:pt x="474" y="4"/>
                  </a:cubicBezTo>
                  <a:cubicBezTo>
                    <a:pt x="455" y="1"/>
                    <a:pt x="437" y="0"/>
                    <a:pt x="4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627;p24">
              <a:extLst>
                <a:ext uri="{FF2B5EF4-FFF2-40B4-BE49-F238E27FC236}">
                  <a16:creationId xmlns:a16="http://schemas.microsoft.com/office/drawing/2014/main" id="{79059C0C-314C-D585-2CFE-72A5356C254E}"/>
                </a:ext>
              </a:extLst>
            </p:cNvPr>
            <p:cNvSpPr/>
            <p:nvPr/>
          </p:nvSpPr>
          <p:spPr>
            <a:xfrm>
              <a:off x="-59762300" y="2757075"/>
              <a:ext cx="63025" cy="145725"/>
            </a:xfrm>
            <a:custGeom>
              <a:avLst/>
              <a:gdLst/>
              <a:ahLst/>
              <a:cxnLst/>
              <a:rect l="l" t="t" r="r" b="b"/>
              <a:pathLst>
                <a:path w="2521" h="5829" extrusionOk="0">
                  <a:moveTo>
                    <a:pt x="1261" y="0"/>
                  </a:moveTo>
                  <a:cubicBezTo>
                    <a:pt x="1040" y="0"/>
                    <a:pt x="820" y="189"/>
                    <a:pt x="820" y="378"/>
                  </a:cubicBezTo>
                  <a:lnTo>
                    <a:pt x="820" y="662"/>
                  </a:lnTo>
                  <a:cubicBezTo>
                    <a:pt x="347" y="819"/>
                    <a:pt x="1" y="1292"/>
                    <a:pt x="1" y="1827"/>
                  </a:cubicBezTo>
                  <a:cubicBezTo>
                    <a:pt x="1" y="2521"/>
                    <a:pt x="568" y="2899"/>
                    <a:pt x="977" y="3214"/>
                  </a:cubicBezTo>
                  <a:cubicBezTo>
                    <a:pt x="1292" y="3466"/>
                    <a:pt x="1670" y="3686"/>
                    <a:pt x="1670" y="3938"/>
                  </a:cubicBezTo>
                  <a:cubicBezTo>
                    <a:pt x="1670" y="4159"/>
                    <a:pt x="1450" y="4348"/>
                    <a:pt x="1261" y="4348"/>
                  </a:cubicBezTo>
                  <a:cubicBezTo>
                    <a:pt x="1072" y="4348"/>
                    <a:pt x="820" y="4159"/>
                    <a:pt x="820" y="3938"/>
                  </a:cubicBezTo>
                  <a:cubicBezTo>
                    <a:pt x="820" y="3686"/>
                    <a:pt x="631" y="3497"/>
                    <a:pt x="442" y="3497"/>
                  </a:cubicBezTo>
                  <a:cubicBezTo>
                    <a:pt x="253" y="3497"/>
                    <a:pt x="32" y="3686"/>
                    <a:pt x="32" y="3938"/>
                  </a:cubicBezTo>
                  <a:cubicBezTo>
                    <a:pt x="32" y="4474"/>
                    <a:pt x="410" y="4915"/>
                    <a:pt x="883" y="5104"/>
                  </a:cubicBezTo>
                  <a:lnTo>
                    <a:pt x="883" y="5387"/>
                  </a:lnTo>
                  <a:cubicBezTo>
                    <a:pt x="883" y="5608"/>
                    <a:pt x="1072" y="5829"/>
                    <a:pt x="1292" y="5829"/>
                  </a:cubicBezTo>
                  <a:cubicBezTo>
                    <a:pt x="1544" y="5829"/>
                    <a:pt x="1702" y="5608"/>
                    <a:pt x="1702" y="5387"/>
                  </a:cubicBezTo>
                  <a:lnTo>
                    <a:pt x="1702" y="5104"/>
                  </a:lnTo>
                  <a:cubicBezTo>
                    <a:pt x="2175" y="4946"/>
                    <a:pt x="2521" y="4474"/>
                    <a:pt x="2521" y="3938"/>
                  </a:cubicBezTo>
                  <a:cubicBezTo>
                    <a:pt x="2521" y="3245"/>
                    <a:pt x="1985" y="2867"/>
                    <a:pt x="1544" y="2552"/>
                  </a:cubicBezTo>
                  <a:cubicBezTo>
                    <a:pt x="1229" y="2300"/>
                    <a:pt x="883" y="2079"/>
                    <a:pt x="883" y="1827"/>
                  </a:cubicBezTo>
                  <a:cubicBezTo>
                    <a:pt x="883" y="1607"/>
                    <a:pt x="1072" y="1418"/>
                    <a:pt x="1292" y="1418"/>
                  </a:cubicBezTo>
                  <a:cubicBezTo>
                    <a:pt x="1544" y="1418"/>
                    <a:pt x="1702" y="1607"/>
                    <a:pt x="1702" y="1827"/>
                  </a:cubicBezTo>
                  <a:cubicBezTo>
                    <a:pt x="1702" y="2079"/>
                    <a:pt x="1891" y="2268"/>
                    <a:pt x="2143" y="2268"/>
                  </a:cubicBezTo>
                  <a:cubicBezTo>
                    <a:pt x="2364" y="2268"/>
                    <a:pt x="2521" y="2079"/>
                    <a:pt x="2521" y="1827"/>
                  </a:cubicBezTo>
                  <a:cubicBezTo>
                    <a:pt x="2521" y="1292"/>
                    <a:pt x="2175" y="851"/>
                    <a:pt x="1702" y="662"/>
                  </a:cubicBezTo>
                  <a:lnTo>
                    <a:pt x="1702" y="378"/>
                  </a:lnTo>
                  <a:cubicBezTo>
                    <a:pt x="1702" y="189"/>
                    <a:pt x="1513" y="0"/>
                    <a:pt x="126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5" name="Google Shape;628;p24">
            <a:extLst>
              <a:ext uri="{FF2B5EF4-FFF2-40B4-BE49-F238E27FC236}">
                <a16:creationId xmlns:a16="http://schemas.microsoft.com/office/drawing/2014/main" id="{F165BDB2-B065-48DC-218B-BE9148C525E3}"/>
              </a:ext>
            </a:extLst>
          </p:cNvPr>
          <p:cNvGrpSpPr/>
          <p:nvPr/>
        </p:nvGrpSpPr>
        <p:grpSpPr>
          <a:xfrm>
            <a:off x="825777" y="2884759"/>
            <a:ext cx="6701251" cy="1366547"/>
            <a:chOff x="721525" y="1769129"/>
            <a:chExt cx="7701000" cy="1570420"/>
          </a:xfrm>
          <a:solidFill>
            <a:srgbClr val="0000FF"/>
          </a:solidFill>
        </p:grpSpPr>
        <p:sp>
          <p:nvSpPr>
            <p:cNvPr id="36" name="Google Shape;629;p24">
              <a:extLst>
                <a:ext uri="{FF2B5EF4-FFF2-40B4-BE49-F238E27FC236}">
                  <a16:creationId xmlns:a16="http://schemas.microsoft.com/office/drawing/2014/main" id="{35740ECF-D7CB-17C5-7E44-B9C038614A63}"/>
                </a:ext>
              </a:extLst>
            </p:cNvPr>
            <p:cNvSpPr/>
            <p:nvPr/>
          </p:nvSpPr>
          <p:spPr>
            <a:xfrm>
              <a:off x="7377950" y="2677400"/>
              <a:ext cx="18475" cy="265776"/>
            </a:xfrm>
            <a:custGeom>
              <a:avLst/>
              <a:gdLst/>
              <a:ahLst/>
              <a:cxnLst/>
              <a:rect l="l" t="t" r="r" b="b"/>
              <a:pathLst>
                <a:path w="551" h="6853" extrusionOk="0">
                  <a:moveTo>
                    <a:pt x="276" y="1"/>
                  </a:moveTo>
                  <a:cubicBezTo>
                    <a:pt x="138" y="1"/>
                    <a:pt x="1" y="94"/>
                    <a:pt x="1" y="280"/>
                  </a:cubicBezTo>
                  <a:lnTo>
                    <a:pt x="1" y="6577"/>
                  </a:lnTo>
                  <a:cubicBezTo>
                    <a:pt x="1" y="6727"/>
                    <a:pt x="125" y="6852"/>
                    <a:pt x="276" y="6852"/>
                  </a:cubicBezTo>
                  <a:cubicBezTo>
                    <a:pt x="281" y="6852"/>
                    <a:pt x="286" y="6852"/>
                    <a:pt x="291" y="6852"/>
                  </a:cubicBezTo>
                  <a:cubicBezTo>
                    <a:pt x="435" y="6852"/>
                    <a:pt x="551" y="6731"/>
                    <a:pt x="551" y="6577"/>
                  </a:cubicBezTo>
                  <a:lnTo>
                    <a:pt x="551" y="280"/>
                  </a:lnTo>
                  <a:cubicBezTo>
                    <a:pt x="551" y="94"/>
                    <a:pt x="413" y="1"/>
                    <a:pt x="276" y="1"/>
                  </a:cubicBezTo>
                  <a:close/>
                </a:path>
              </a:pathLst>
            </a:custGeom>
            <a:grpFill/>
            <a:ln w="1905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7" name="Google Shape;630;p24">
              <a:extLst>
                <a:ext uri="{FF2B5EF4-FFF2-40B4-BE49-F238E27FC236}">
                  <a16:creationId xmlns:a16="http://schemas.microsoft.com/office/drawing/2014/main" id="{67B1A30B-CCA2-1D44-EAF5-3382F4489054}"/>
                </a:ext>
              </a:extLst>
            </p:cNvPr>
            <p:cNvGrpSpPr/>
            <p:nvPr/>
          </p:nvGrpSpPr>
          <p:grpSpPr>
            <a:xfrm>
              <a:off x="721525" y="1769129"/>
              <a:ext cx="7701000" cy="1570420"/>
              <a:chOff x="721525" y="1769129"/>
              <a:chExt cx="7701000" cy="1570420"/>
            </a:xfrm>
            <a:grpFill/>
          </p:grpSpPr>
          <p:sp>
            <p:nvSpPr>
              <p:cNvPr id="38" name="Google Shape;631;p24">
                <a:extLst>
                  <a:ext uri="{FF2B5EF4-FFF2-40B4-BE49-F238E27FC236}">
                    <a16:creationId xmlns:a16="http://schemas.microsoft.com/office/drawing/2014/main" id="{48C60172-D584-5062-7CC7-D063AECF783F}"/>
                  </a:ext>
                </a:extLst>
              </p:cNvPr>
              <p:cNvSpPr/>
              <p:nvPr/>
            </p:nvSpPr>
            <p:spPr>
              <a:xfrm>
                <a:off x="721525" y="2900725"/>
                <a:ext cx="7701000" cy="2370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632;p24">
                <a:extLst>
                  <a:ext uri="{FF2B5EF4-FFF2-40B4-BE49-F238E27FC236}">
                    <a16:creationId xmlns:a16="http://schemas.microsoft.com/office/drawing/2014/main" id="{9B0A395A-C858-2CEF-C313-33290E43EA34}"/>
                  </a:ext>
                </a:extLst>
              </p:cNvPr>
              <p:cNvSpPr/>
              <p:nvPr/>
            </p:nvSpPr>
            <p:spPr>
              <a:xfrm>
                <a:off x="859257" y="3260050"/>
                <a:ext cx="7431414" cy="79499"/>
              </a:xfrm>
              <a:custGeom>
                <a:avLst/>
                <a:gdLst/>
                <a:ahLst/>
                <a:cxnLst/>
                <a:rect l="l" t="t" r="r" b="b"/>
                <a:pathLst>
                  <a:path w="180879" h="1935" extrusionOk="0">
                    <a:moveTo>
                      <a:pt x="1" y="1"/>
                    </a:moveTo>
                    <a:lnTo>
                      <a:pt x="1" y="329"/>
                    </a:lnTo>
                    <a:lnTo>
                      <a:pt x="20044" y="329"/>
                    </a:lnTo>
                    <a:lnTo>
                      <a:pt x="20771" y="1934"/>
                    </a:lnTo>
                    <a:lnTo>
                      <a:pt x="21508" y="329"/>
                    </a:lnTo>
                    <a:lnTo>
                      <a:pt x="66206" y="329"/>
                    </a:lnTo>
                    <a:lnTo>
                      <a:pt x="66933" y="1934"/>
                    </a:lnTo>
                    <a:lnTo>
                      <a:pt x="67669" y="329"/>
                    </a:lnTo>
                    <a:lnTo>
                      <a:pt x="113068" y="329"/>
                    </a:lnTo>
                    <a:lnTo>
                      <a:pt x="113795" y="1934"/>
                    </a:lnTo>
                    <a:lnTo>
                      <a:pt x="114531" y="329"/>
                    </a:lnTo>
                    <a:lnTo>
                      <a:pt x="158503" y="329"/>
                    </a:lnTo>
                    <a:lnTo>
                      <a:pt x="159230" y="1934"/>
                    </a:lnTo>
                    <a:lnTo>
                      <a:pt x="159957" y="329"/>
                    </a:lnTo>
                    <a:lnTo>
                      <a:pt x="180878" y="329"/>
                    </a:lnTo>
                    <a:lnTo>
                      <a:pt x="180878" y="1"/>
                    </a:lnTo>
                    <a:lnTo>
                      <a:pt x="159744" y="1"/>
                    </a:lnTo>
                    <a:lnTo>
                      <a:pt x="159230" y="1136"/>
                    </a:lnTo>
                    <a:lnTo>
                      <a:pt x="158715" y="1"/>
                    </a:lnTo>
                    <a:lnTo>
                      <a:pt x="114310" y="1"/>
                    </a:lnTo>
                    <a:lnTo>
                      <a:pt x="113795" y="1136"/>
                    </a:lnTo>
                    <a:lnTo>
                      <a:pt x="113281" y="1"/>
                    </a:lnTo>
                    <a:lnTo>
                      <a:pt x="67456" y="1"/>
                    </a:lnTo>
                    <a:lnTo>
                      <a:pt x="66933" y="1136"/>
                    </a:lnTo>
                    <a:lnTo>
                      <a:pt x="66419" y="1"/>
                    </a:lnTo>
                    <a:lnTo>
                      <a:pt x="21295" y="1"/>
                    </a:lnTo>
                    <a:lnTo>
                      <a:pt x="20771" y="1136"/>
                    </a:lnTo>
                    <a:lnTo>
                      <a:pt x="20257" y="1"/>
                    </a:lnTo>
                    <a:close/>
                  </a:path>
                </a:pathLst>
              </a:custGeom>
              <a:grpFill/>
              <a:ln w="190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40" name="Google Shape;633;p24">
                <a:extLst>
                  <a:ext uri="{FF2B5EF4-FFF2-40B4-BE49-F238E27FC236}">
                    <a16:creationId xmlns:a16="http://schemas.microsoft.com/office/drawing/2014/main" id="{5C73085A-BA35-47EC-2338-06FA86191A10}"/>
                  </a:ext>
                </a:extLst>
              </p:cNvPr>
              <p:cNvGrpSpPr/>
              <p:nvPr/>
            </p:nvGrpSpPr>
            <p:grpSpPr>
              <a:xfrm>
                <a:off x="1251720" y="1769129"/>
                <a:ext cx="955568" cy="1139358"/>
                <a:chOff x="1144930" y="1595425"/>
                <a:chExt cx="1169320" cy="1394052"/>
              </a:xfrm>
              <a:grpFill/>
            </p:grpSpPr>
            <p:sp>
              <p:nvSpPr>
                <p:cNvPr id="59" name="Google Shape;634;p24">
                  <a:extLst>
                    <a:ext uri="{FF2B5EF4-FFF2-40B4-BE49-F238E27FC236}">
                      <a16:creationId xmlns:a16="http://schemas.microsoft.com/office/drawing/2014/main" id="{135A42FE-419D-0288-83C9-73CCC388D3C8}"/>
                    </a:ext>
                  </a:extLst>
                </p:cNvPr>
                <p:cNvSpPr/>
                <p:nvPr/>
              </p:nvSpPr>
              <p:spPr>
                <a:xfrm>
                  <a:off x="1144930" y="1595425"/>
                  <a:ext cx="1169320" cy="11353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461" h="27633" extrusionOk="0">
                      <a:moveTo>
                        <a:pt x="13811" y="1"/>
                      </a:moveTo>
                      <a:cubicBezTo>
                        <a:pt x="9504" y="1"/>
                        <a:pt x="5410" y="2025"/>
                        <a:pt x="2786" y="5497"/>
                      </a:cubicBezTo>
                      <a:cubicBezTo>
                        <a:pt x="2625" y="5715"/>
                        <a:pt x="2814" y="5948"/>
                        <a:pt x="3014" y="5948"/>
                      </a:cubicBezTo>
                      <a:cubicBezTo>
                        <a:pt x="3090" y="5948"/>
                        <a:pt x="3168" y="5914"/>
                        <a:pt x="3229" y="5834"/>
                      </a:cubicBezTo>
                      <a:cubicBezTo>
                        <a:pt x="5813" y="2408"/>
                        <a:pt x="9775" y="551"/>
                        <a:pt x="13825" y="551"/>
                      </a:cubicBezTo>
                      <a:cubicBezTo>
                        <a:pt x="15920" y="551"/>
                        <a:pt x="18038" y="1048"/>
                        <a:pt x="20000" y="2082"/>
                      </a:cubicBezTo>
                      <a:cubicBezTo>
                        <a:pt x="25756" y="5106"/>
                        <a:pt x="28461" y="11864"/>
                        <a:pt x="26394" y="18028"/>
                      </a:cubicBezTo>
                      <a:cubicBezTo>
                        <a:pt x="24559" y="23501"/>
                        <a:pt x="19444" y="27080"/>
                        <a:pt x="13832" y="27080"/>
                      </a:cubicBezTo>
                      <a:cubicBezTo>
                        <a:pt x="13124" y="27080"/>
                        <a:pt x="12408" y="27023"/>
                        <a:pt x="11690" y="26906"/>
                      </a:cubicBezTo>
                      <a:cubicBezTo>
                        <a:pt x="5269" y="25859"/>
                        <a:pt x="560" y="20316"/>
                        <a:pt x="560" y="13815"/>
                      </a:cubicBezTo>
                      <a:cubicBezTo>
                        <a:pt x="560" y="13629"/>
                        <a:pt x="420" y="13536"/>
                        <a:pt x="280" y="13536"/>
                      </a:cubicBezTo>
                      <a:cubicBezTo>
                        <a:pt x="141" y="13536"/>
                        <a:pt x="1" y="13629"/>
                        <a:pt x="1" y="13815"/>
                      </a:cubicBezTo>
                      <a:cubicBezTo>
                        <a:pt x="10" y="21442"/>
                        <a:pt x="6191" y="27624"/>
                        <a:pt x="13818" y="27633"/>
                      </a:cubicBezTo>
                      <a:cubicBezTo>
                        <a:pt x="18608" y="27633"/>
                        <a:pt x="23051" y="25158"/>
                        <a:pt x="25569" y="21088"/>
                      </a:cubicBezTo>
                      <a:cubicBezTo>
                        <a:pt x="28088" y="17017"/>
                        <a:pt x="28319" y="11935"/>
                        <a:pt x="26181" y="7652"/>
                      </a:cubicBezTo>
                      <a:cubicBezTo>
                        <a:pt x="24053" y="3368"/>
                        <a:pt x="19849" y="495"/>
                        <a:pt x="15087" y="60"/>
                      </a:cubicBezTo>
                      <a:cubicBezTo>
                        <a:pt x="14660" y="20"/>
                        <a:pt x="14234" y="1"/>
                        <a:pt x="13811" y="1"/>
                      </a:cubicBezTo>
                      <a:close/>
                    </a:path>
                  </a:pathLst>
                </a:custGeom>
                <a:grpFill/>
                <a:ln w="19050" cap="flat" cmpd="sng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0" name="Google Shape;635;p24">
                  <a:extLst>
                    <a:ext uri="{FF2B5EF4-FFF2-40B4-BE49-F238E27FC236}">
                      <a16:creationId xmlns:a16="http://schemas.microsoft.com/office/drawing/2014/main" id="{806F064A-A3BF-4A56-2437-0A1B8A7DBDB4}"/>
                    </a:ext>
                  </a:extLst>
                </p:cNvPr>
                <p:cNvSpPr/>
                <p:nvPr/>
              </p:nvSpPr>
              <p:spPr>
                <a:xfrm>
                  <a:off x="1701363" y="2707962"/>
                  <a:ext cx="23008" cy="2815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0" h="6852" extrusionOk="0">
                      <a:moveTo>
                        <a:pt x="280" y="1"/>
                      </a:moveTo>
                      <a:cubicBezTo>
                        <a:pt x="140" y="1"/>
                        <a:pt x="0" y="94"/>
                        <a:pt x="0" y="280"/>
                      </a:cubicBezTo>
                      <a:lnTo>
                        <a:pt x="0" y="6577"/>
                      </a:lnTo>
                      <a:cubicBezTo>
                        <a:pt x="0" y="6727"/>
                        <a:pt x="125" y="6852"/>
                        <a:pt x="275" y="6852"/>
                      </a:cubicBezTo>
                      <a:cubicBezTo>
                        <a:pt x="426" y="6852"/>
                        <a:pt x="559" y="6727"/>
                        <a:pt x="559" y="6577"/>
                      </a:cubicBezTo>
                      <a:lnTo>
                        <a:pt x="559" y="280"/>
                      </a:lnTo>
                      <a:cubicBezTo>
                        <a:pt x="559" y="94"/>
                        <a:pt x="420" y="1"/>
                        <a:pt x="280" y="1"/>
                      </a:cubicBezTo>
                      <a:close/>
                    </a:path>
                  </a:pathLst>
                </a:custGeom>
                <a:grpFill/>
                <a:ln w="19050" cap="flat" cmpd="sng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1" name="Google Shape;636;p24">
                <a:extLst>
                  <a:ext uri="{FF2B5EF4-FFF2-40B4-BE49-F238E27FC236}">
                    <a16:creationId xmlns:a16="http://schemas.microsoft.com/office/drawing/2014/main" id="{540D6121-4B2B-1F98-086F-6D874EE4814B}"/>
                  </a:ext>
                </a:extLst>
              </p:cNvPr>
              <p:cNvGrpSpPr/>
              <p:nvPr/>
            </p:nvGrpSpPr>
            <p:grpSpPr>
              <a:xfrm>
                <a:off x="3132478" y="1770809"/>
                <a:ext cx="953980" cy="1136013"/>
                <a:chOff x="3041928" y="1595425"/>
                <a:chExt cx="1168950" cy="1394052"/>
              </a:xfrm>
              <a:grpFill/>
            </p:grpSpPr>
            <p:sp>
              <p:nvSpPr>
                <p:cNvPr id="50" name="Google Shape;637;p24">
                  <a:extLst>
                    <a:ext uri="{FF2B5EF4-FFF2-40B4-BE49-F238E27FC236}">
                      <a16:creationId xmlns:a16="http://schemas.microsoft.com/office/drawing/2014/main" id="{CDC0DE25-73C2-0A8D-1C68-70401D070093}"/>
                    </a:ext>
                  </a:extLst>
                </p:cNvPr>
                <p:cNvSpPr/>
                <p:nvPr/>
              </p:nvSpPr>
              <p:spPr>
                <a:xfrm>
                  <a:off x="3041928" y="1595425"/>
                  <a:ext cx="1168950" cy="11353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452" h="27633" extrusionOk="0">
                      <a:moveTo>
                        <a:pt x="13802" y="1"/>
                      </a:moveTo>
                      <a:cubicBezTo>
                        <a:pt x="9495" y="1"/>
                        <a:pt x="5401" y="2025"/>
                        <a:pt x="2776" y="5497"/>
                      </a:cubicBezTo>
                      <a:cubicBezTo>
                        <a:pt x="2616" y="5715"/>
                        <a:pt x="2804" y="5948"/>
                        <a:pt x="3005" y="5948"/>
                      </a:cubicBezTo>
                      <a:cubicBezTo>
                        <a:pt x="3081" y="5948"/>
                        <a:pt x="3159" y="5914"/>
                        <a:pt x="3220" y="5834"/>
                      </a:cubicBezTo>
                      <a:cubicBezTo>
                        <a:pt x="5803" y="2408"/>
                        <a:pt x="9770" y="551"/>
                        <a:pt x="13819" y="551"/>
                      </a:cubicBezTo>
                      <a:cubicBezTo>
                        <a:pt x="15914" y="551"/>
                        <a:pt x="18031" y="1048"/>
                        <a:pt x="19991" y="2082"/>
                      </a:cubicBezTo>
                      <a:cubicBezTo>
                        <a:pt x="25746" y="5106"/>
                        <a:pt x="28451" y="11864"/>
                        <a:pt x="26385" y="18028"/>
                      </a:cubicBezTo>
                      <a:cubicBezTo>
                        <a:pt x="24550" y="23501"/>
                        <a:pt x="19435" y="27080"/>
                        <a:pt x="13822" y="27080"/>
                      </a:cubicBezTo>
                      <a:cubicBezTo>
                        <a:pt x="13114" y="27080"/>
                        <a:pt x="12399" y="27023"/>
                        <a:pt x="11681" y="26906"/>
                      </a:cubicBezTo>
                      <a:cubicBezTo>
                        <a:pt x="5260" y="25859"/>
                        <a:pt x="550" y="20316"/>
                        <a:pt x="550" y="13815"/>
                      </a:cubicBezTo>
                      <a:cubicBezTo>
                        <a:pt x="550" y="13629"/>
                        <a:pt x="413" y="13536"/>
                        <a:pt x="275" y="13536"/>
                      </a:cubicBezTo>
                      <a:cubicBezTo>
                        <a:pt x="138" y="13536"/>
                        <a:pt x="0" y="13629"/>
                        <a:pt x="0" y="13815"/>
                      </a:cubicBezTo>
                      <a:cubicBezTo>
                        <a:pt x="0" y="21442"/>
                        <a:pt x="6182" y="27624"/>
                        <a:pt x="13809" y="27633"/>
                      </a:cubicBezTo>
                      <a:cubicBezTo>
                        <a:pt x="18598" y="27633"/>
                        <a:pt x="23041" y="25158"/>
                        <a:pt x="25560" y="21088"/>
                      </a:cubicBezTo>
                      <a:cubicBezTo>
                        <a:pt x="28079" y="17017"/>
                        <a:pt x="28309" y="11935"/>
                        <a:pt x="26181" y="7652"/>
                      </a:cubicBezTo>
                      <a:cubicBezTo>
                        <a:pt x="24044" y="3368"/>
                        <a:pt x="19840" y="495"/>
                        <a:pt x="15077" y="60"/>
                      </a:cubicBezTo>
                      <a:cubicBezTo>
                        <a:pt x="14651" y="20"/>
                        <a:pt x="14225" y="1"/>
                        <a:pt x="13802" y="1"/>
                      </a:cubicBezTo>
                      <a:close/>
                    </a:path>
                  </a:pathLst>
                </a:custGeom>
                <a:grpFill/>
                <a:ln w="19050" cap="flat" cmpd="sng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1" name="Google Shape;638;p24">
                  <a:extLst>
                    <a:ext uri="{FF2B5EF4-FFF2-40B4-BE49-F238E27FC236}">
                      <a16:creationId xmlns:a16="http://schemas.microsoft.com/office/drawing/2014/main" id="{908EA7F4-957F-BEC8-2D36-F9CADB5E6069}"/>
                    </a:ext>
                  </a:extLst>
                </p:cNvPr>
                <p:cNvSpPr/>
                <p:nvPr/>
              </p:nvSpPr>
              <p:spPr>
                <a:xfrm>
                  <a:off x="3597991" y="2707962"/>
                  <a:ext cx="22967" cy="2815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59" h="6852" extrusionOk="0">
                      <a:moveTo>
                        <a:pt x="280" y="1"/>
                      </a:moveTo>
                      <a:cubicBezTo>
                        <a:pt x="140" y="1"/>
                        <a:pt x="0" y="94"/>
                        <a:pt x="0" y="280"/>
                      </a:cubicBezTo>
                      <a:lnTo>
                        <a:pt x="0" y="6577"/>
                      </a:lnTo>
                      <a:cubicBezTo>
                        <a:pt x="0" y="6727"/>
                        <a:pt x="124" y="6852"/>
                        <a:pt x="275" y="6852"/>
                      </a:cubicBezTo>
                      <a:cubicBezTo>
                        <a:pt x="435" y="6852"/>
                        <a:pt x="559" y="6727"/>
                        <a:pt x="559" y="6577"/>
                      </a:cubicBezTo>
                      <a:lnTo>
                        <a:pt x="559" y="280"/>
                      </a:lnTo>
                      <a:cubicBezTo>
                        <a:pt x="559" y="94"/>
                        <a:pt x="419" y="1"/>
                        <a:pt x="280" y="1"/>
                      </a:cubicBezTo>
                      <a:close/>
                    </a:path>
                  </a:pathLst>
                </a:custGeom>
                <a:grpFill/>
                <a:ln w="19050" cap="flat" cmpd="sng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2" name="Google Shape;639;p24">
                <a:extLst>
                  <a:ext uri="{FF2B5EF4-FFF2-40B4-BE49-F238E27FC236}">
                    <a16:creationId xmlns:a16="http://schemas.microsoft.com/office/drawing/2014/main" id="{6A1BA92B-EE63-5639-A715-04BD7F6C0288}"/>
                  </a:ext>
                </a:extLst>
              </p:cNvPr>
              <p:cNvGrpSpPr/>
              <p:nvPr/>
            </p:nvGrpSpPr>
            <p:grpSpPr>
              <a:xfrm>
                <a:off x="5057653" y="1770797"/>
                <a:ext cx="954048" cy="1136046"/>
                <a:chOff x="4966948" y="1595425"/>
                <a:chExt cx="1169320" cy="1394093"/>
              </a:xfrm>
              <a:grpFill/>
            </p:grpSpPr>
            <p:sp>
              <p:nvSpPr>
                <p:cNvPr id="48" name="Google Shape;640;p24">
                  <a:extLst>
                    <a:ext uri="{FF2B5EF4-FFF2-40B4-BE49-F238E27FC236}">
                      <a16:creationId xmlns:a16="http://schemas.microsoft.com/office/drawing/2014/main" id="{DD2F562E-8FF6-4478-18B9-BE3F17269C63}"/>
                    </a:ext>
                  </a:extLst>
                </p:cNvPr>
                <p:cNvSpPr/>
                <p:nvPr/>
              </p:nvSpPr>
              <p:spPr>
                <a:xfrm>
                  <a:off x="4966948" y="1595425"/>
                  <a:ext cx="1169320" cy="11353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461" h="27633" extrusionOk="0">
                      <a:moveTo>
                        <a:pt x="13811" y="1"/>
                      </a:moveTo>
                      <a:cubicBezTo>
                        <a:pt x="9504" y="1"/>
                        <a:pt x="5410" y="2025"/>
                        <a:pt x="2786" y="5497"/>
                      </a:cubicBezTo>
                      <a:cubicBezTo>
                        <a:pt x="2625" y="5715"/>
                        <a:pt x="2814" y="5948"/>
                        <a:pt x="3014" y="5948"/>
                      </a:cubicBezTo>
                      <a:cubicBezTo>
                        <a:pt x="3090" y="5948"/>
                        <a:pt x="3168" y="5914"/>
                        <a:pt x="3229" y="5834"/>
                      </a:cubicBezTo>
                      <a:cubicBezTo>
                        <a:pt x="5813" y="2408"/>
                        <a:pt x="9779" y="551"/>
                        <a:pt x="13829" y="551"/>
                      </a:cubicBezTo>
                      <a:cubicBezTo>
                        <a:pt x="15924" y="551"/>
                        <a:pt x="18041" y="1048"/>
                        <a:pt x="20000" y="2082"/>
                      </a:cubicBezTo>
                      <a:cubicBezTo>
                        <a:pt x="25756" y="5115"/>
                        <a:pt x="28461" y="11864"/>
                        <a:pt x="26394" y="18028"/>
                      </a:cubicBezTo>
                      <a:cubicBezTo>
                        <a:pt x="24559" y="23509"/>
                        <a:pt x="19444" y="27089"/>
                        <a:pt x="13825" y="27089"/>
                      </a:cubicBezTo>
                      <a:cubicBezTo>
                        <a:pt x="13117" y="27089"/>
                        <a:pt x="12400" y="27032"/>
                        <a:pt x="11681" y="26914"/>
                      </a:cubicBezTo>
                      <a:cubicBezTo>
                        <a:pt x="5269" y="25868"/>
                        <a:pt x="551" y="20316"/>
                        <a:pt x="560" y="13815"/>
                      </a:cubicBezTo>
                      <a:cubicBezTo>
                        <a:pt x="560" y="13629"/>
                        <a:pt x="420" y="13536"/>
                        <a:pt x="280" y="13536"/>
                      </a:cubicBezTo>
                      <a:cubicBezTo>
                        <a:pt x="141" y="13536"/>
                        <a:pt x="1" y="13629"/>
                        <a:pt x="1" y="13815"/>
                      </a:cubicBezTo>
                      <a:cubicBezTo>
                        <a:pt x="10" y="21442"/>
                        <a:pt x="6191" y="27624"/>
                        <a:pt x="13818" y="27633"/>
                      </a:cubicBezTo>
                      <a:cubicBezTo>
                        <a:pt x="18607" y="27633"/>
                        <a:pt x="23051" y="25158"/>
                        <a:pt x="25569" y="21088"/>
                      </a:cubicBezTo>
                      <a:cubicBezTo>
                        <a:pt x="28088" y="17017"/>
                        <a:pt x="28319" y="11935"/>
                        <a:pt x="26181" y="7652"/>
                      </a:cubicBezTo>
                      <a:cubicBezTo>
                        <a:pt x="24053" y="3368"/>
                        <a:pt x="19849" y="495"/>
                        <a:pt x="15087" y="60"/>
                      </a:cubicBezTo>
                      <a:cubicBezTo>
                        <a:pt x="14660" y="20"/>
                        <a:pt x="14234" y="1"/>
                        <a:pt x="13811" y="1"/>
                      </a:cubicBezTo>
                      <a:close/>
                    </a:path>
                  </a:pathLst>
                </a:custGeom>
                <a:grpFill/>
                <a:ln w="19050" cap="flat" cmpd="sng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" name="Google Shape;641;p24">
                  <a:extLst>
                    <a:ext uri="{FF2B5EF4-FFF2-40B4-BE49-F238E27FC236}">
                      <a16:creationId xmlns:a16="http://schemas.microsoft.com/office/drawing/2014/main" id="{2DA6180C-143B-02EC-753C-34048BF79EE8}"/>
                    </a:ext>
                  </a:extLst>
                </p:cNvPr>
                <p:cNvSpPr/>
                <p:nvPr/>
              </p:nvSpPr>
              <p:spPr>
                <a:xfrm>
                  <a:off x="5523380" y="2707962"/>
                  <a:ext cx="22638" cy="2815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51" h="6853" extrusionOk="0">
                      <a:moveTo>
                        <a:pt x="275" y="1"/>
                      </a:moveTo>
                      <a:cubicBezTo>
                        <a:pt x="138" y="1"/>
                        <a:pt x="0" y="94"/>
                        <a:pt x="0" y="280"/>
                      </a:cubicBezTo>
                      <a:lnTo>
                        <a:pt x="0" y="6577"/>
                      </a:lnTo>
                      <a:cubicBezTo>
                        <a:pt x="0" y="6727"/>
                        <a:pt x="125" y="6852"/>
                        <a:pt x="275" y="6852"/>
                      </a:cubicBezTo>
                      <a:cubicBezTo>
                        <a:pt x="280" y="6852"/>
                        <a:pt x="286" y="6852"/>
                        <a:pt x="291" y="6852"/>
                      </a:cubicBezTo>
                      <a:cubicBezTo>
                        <a:pt x="434" y="6852"/>
                        <a:pt x="550" y="6731"/>
                        <a:pt x="550" y="6577"/>
                      </a:cubicBezTo>
                      <a:lnTo>
                        <a:pt x="550" y="280"/>
                      </a:lnTo>
                      <a:cubicBezTo>
                        <a:pt x="550" y="94"/>
                        <a:pt x="413" y="1"/>
                        <a:pt x="275" y="1"/>
                      </a:cubicBezTo>
                      <a:close/>
                    </a:path>
                  </a:pathLst>
                </a:custGeom>
                <a:grpFill/>
                <a:ln w="19050" cap="flat" cmpd="sng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43" name="Google Shape;642;p24">
                <a:extLst>
                  <a:ext uri="{FF2B5EF4-FFF2-40B4-BE49-F238E27FC236}">
                    <a16:creationId xmlns:a16="http://schemas.microsoft.com/office/drawing/2014/main" id="{D9430BAB-73B0-FE1E-9E1E-75DB5960DAB7}"/>
                  </a:ext>
                </a:extLst>
              </p:cNvPr>
              <p:cNvSpPr/>
              <p:nvPr/>
            </p:nvSpPr>
            <p:spPr>
              <a:xfrm>
                <a:off x="6924001" y="1770797"/>
                <a:ext cx="954048" cy="925157"/>
              </a:xfrm>
              <a:custGeom>
                <a:avLst/>
                <a:gdLst/>
                <a:ahLst/>
                <a:cxnLst/>
                <a:rect l="l" t="t" r="r" b="b"/>
                <a:pathLst>
                  <a:path w="28461" h="27633" extrusionOk="0">
                    <a:moveTo>
                      <a:pt x="13808" y="1"/>
                    </a:moveTo>
                    <a:cubicBezTo>
                      <a:pt x="9496" y="1"/>
                      <a:pt x="5409" y="2025"/>
                      <a:pt x="2785" y="5497"/>
                    </a:cubicBezTo>
                    <a:cubicBezTo>
                      <a:pt x="2624" y="5715"/>
                      <a:pt x="2813" y="5948"/>
                      <a:pt x="3014" y="5948"/>
                    </a:cubicBezTo>
                    <a:cubicBezTo>
                      <a:pt x="3090" y="5948"/>
                      <a:pt x="3168" y="5914"/>
                      <a:pt x="3229" y="5834"/>
                    </a:cubicBezTo>
                    <a:cubicBezTo>
                      <a:pt x="5812" y="2408"/>
                      <a:pt x="9775" y="551"/>
                      <a:pt x="13824" y="551"/>
                    </a:cubicBezTo>
                    <a:cubicBezTo>
                      <a:pt x="15919" y="551"/>
                      <a:pt x="18037" y="1048"/>
                      <a:pt x="19999" y="2082"/>
                    </a:cubicBezTo>
                    <a:cubicBezTo>
                      <a:pt x="25755" y="5115"/>
                      <a:pt x="28460" y="11864"/>
                      <a:pt x="26394" y="18028"/>
                    </a:cubicBezTo>
                    <a:cubicBezTo>
                      <a:pt x="24559" y="23509"/>
                      <a:pt x="19444" y="27089"/>
                      <a:pt x="13825" y="27089"/>
                    </a:cubicBezTo>
                    <a:cubicBezTo>
                      <a:pt x="13116" y="27089"/>
                      <a:pt x="12399" y="27032"/>
                      <a:pt x="11680" y="26914"/>
                    </a:cubicBezTo>
                    <a:cubicBezTo>
                      <a:pt x="5268" y="25868"/>
                      <a:pt x="550" y="20316"/>
                      <a:pt x="559" y="13815"/>
                    </a:cubicBezTo>
                    <a:cubicBezTo>
                      <a:pt x="559" y="13629"/>
                      <a:pt x="419" y="13536"/>
                      <a:pt x="280" y="13536"/>
                    </a:cubicBezTo>
                    <a:cubicBezTo>
                      <a:pt x="140" y="13536"/>
                      <a:pt x="0" y="13629"/>
                      <a:pt x="0" y="13815"/>
                    </a:cubicBezTo>
                    <a:cubicBezTo>
                      <a:pt x="9" y="21442"/>
                      <a:pt x="6191" y="27624"/>
                      <a:pt x="13818" y="27633"/>
                    </a:cubicBezTo>
                    <a:cubicBezTo>
                      <a:pt x="18598" y="27633"/>
                      <a:pt x="23050" y="25158"/>
                      <a:pt x="25569" y="21088"/>
                    </a:cubicBezTo>
                    <a:cubicBezTo>
                      <a:pt x="28088" y="17017"/>
                      <a:pt x="28318" y="11935"/>
                      <a:pt x="26181" y="7652"/>
                    </a:cubicBezTo>
                    <a:cubicBezTo>
                      <a:pt x="24052" y="3368"/>
                      <a:pt x="19849" y="495"/>
                      <a:pt x="15086" y="60"/>
                    </a:cubicBezTo>
                    <a:cubicBezTo>
                      <a:pt x="14659" y="20"/>
                      <a:pt x="14232" y="1"/>
                      <a:pt x="13808" y="1"/>
                    </a:cubicBezTo>
                    <a:close/>
                  </a:path>
                </a:pathLst>
              </a:custGeom>
              <a:grpFill/>
              <a:ln w="190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643;p24">
                <a:extLst>
                  <a:ext uri="{FF2B5EF4-FFF2-40B4-BE49-F238E27FC236}">
                    <a16:creationId xmlns:a16="http://schemas.microsoft.com/office/drawing/2014/main" id="{7318AF86-3EB1-61F7-645D-C243099E8979}"/>
                  </a:ext>
                </a:extLst>
              </p:cNvPr>
              <p:cNvSpPr/>
              <p:nvPr/>
            </p:nvSpPr>
            <p:spPr>
              <a:xfrm>
                <a:off x="1688955" y="2991253"/>
                <a:ext cx="47412" cy="47782"/>
              </a:xfrm>
              <a:custGeom>
                <a:avLst/>
                <a:gdLst/>
                <a:ahLst/>
                <a:cxnLst/>
                <a:rect l="l" t="t" r="r" b="b"/>
                <a:pathLst>
                  <a:path w="1154" h="1163" extrusionOk="0">
                    <a:moveTo>
                      <a:pt x="577" y="1"/>
                    </a:moveTo>
                    <a:cubicBezTo>
                      <a:pt x="258" y="1"/>
                      <a:pt x="1" y="258"/>
                      <a:pt x="1" y="577"/>
                    </a:cubicBezTo>
                    <a:cubicBezTo>
                      <a:pt x="1" y="897"/>
                      <a:pt x="258" y="1163"/>
                      <a:pt x="577" y="1163"/>
                    </a:cubicBezTo>
                    <a:cubicBezTo>
                      <a:pt x="897" y="1163"/>
                      <a:pt x="1154" y="897"/>
                      <a:pt x="1154" y="577"/>
                    </a:cubicBezTo>
                    <a:cubicBezTo>
                      <a:pt x="1154" y="258"/>
                      <a:pt x="897" y="1"/>
                      <a:pt x="57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644;p24">
                <a:extLst>
                  <a:ext uri="{FF2B5EF4-FFF2-40B4-BE49-F238E27FC236}">
                    <a16:creationId xmlns:a16="http://schemas.microsoft.com/office/drawing/2014/main" id="{85AB9B6C-B2B6-F102-9B80-1B5B86DB10D9}"/>
                  </a:ext>
                </a:extLst>
              </p:cNvPr>
              <p:cNvSpPr/>
              <p:nvPr/>
            </p:nvSpPr>
            <p:spPr>
              <a:xfrm>
                <a:off x="3585583" y="2991253"/>
                <a:ext cx="47782" cy="47782"/>
              </a:xfrm>
              <a:custGeom>
                <a:avLst/>
                <a:gdLst/>
                <a:ahLst/>
                <a:cxnLst/>
                <a:rect l="l" t="t" r="r" b="b"/>
                <a:pathLst>
                  <a:path w="1163" h="1163" extrusionOk="0">
                    <a:moveTo>
                      <a:pt x="577" y="1"/>
                    </a:moveTo>
                    <a:cubicBezTo>
                      <a:pt x="258" y="1"/>
                      <a:pt x="1" y="258"/>
                      <a:pt x="1" y="577"/>
                    </a:cubicBezTo>
                    <a:cubicBezTo>
                      <a:pt x="1" y="897"/>
                      <a:pt x="258" y="1163"/>
                      <a:pt x="577" y="1163"/>
                    </a:cubicBezTo>
                    <a:cubicBezTo>
                      <a:pt x="896" y="1163"/>
                      <a:pt x="1162" y="897"/>
                      <a:pt x="1162" y="577"/>
                    </a:cubicBezTo>
                    <a:cubicBezTo>
                      <a:pt x="1162" y="258"/>
                      <a:pt x="896" y="1"/>
                      <a:pt x="57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645;p24">
                <a:extLst>
                  <a:ext uri="{FF2B5EF4-FFF2-40B4-BE49-F238E27FC236}">
                    <a16:creationId xmlns:a16="http://schemas.microsoft.com/office/drawing/2014/main" id="{99D4DEB3-544C-9353-FE96-0A96CC31C425}"/>
                  </a:ext>
                </a:extLst>
              </p:cNvPr>
              <p:cNvSpPr/>
              <p:nvPr/>
            </p:nvSpPr>
            <p:spPr>
              <a:xfrm>
                <a:off x="5510972" y="2991253"/>
                <a:ext cx="47412" cy="47782"/>
              </a:xfrm>
              <a:custGeom>
                <a:avLst/>
                <a:gdLst/>
                <a:ahLst/>
                <a:cxnLst/>
                <a:rect l="l" t="t" r="r" b="b"/>
                <a:pathLst>
                  <a:path w="1154" h="1163" extrusionOk="0">
                    <a:moveTo>
                      <a:pt x="577" y="1"/>
                    </a:moveTo>
                    <a:cubicBezTo>
                      <a:pt x="258" y="1"/>
                      <a:pt x="1" y="258"/>
                      <a:pt x="1" y="577"/>
                    </a:cubicBezTo>
                    <a:cubicBezTo>
                      <a:pt x="1" y="897"/>
                      <a:pt x="258" y="1163"/>
                      <a:pt x="577" y="1163"/>
                    </a:cubicBezTo>
                    <a:cubicBezTo>
                      <a:pt x="897" y="1163"/>
                      <a:pt x="1154" y="897"/>
                      <a:pt x="1154" y="577"/>
                    </a:cubicBezTo>
                    <a:cubicBezTo>
                      <a:pt x="1154" y="258"/>
                      <a:pt x="897" y="1"/>
                      <a:pt x="57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646;p24">
                <a:extLst>
                  <a:ext uri="{FF2B5EF4-FFF2-40B4-BE49-F238E27FC236}">
                    <a16:creationId xmlns:a16="http://schemas.microsoft.com/office/drawing/2014/main" id="{C2DF500E-AEE7-87C4-F55F-830AC7BAEED3}"/>
                  </a:ext>
                </a:extLst>
              </p:cNvPr>
              <p:cNvSpPr/>
              <p:nvPr/>
            </p:nvSpPr>
            <p:spPr>
              <a:xfrm>
                <a:off x="7377731" y="2991253"/>
                <a:ext cx="47412" cy="47782"/>
              </a:xfrm>
              <a:custGeom>
                <a:avLst/>
                <a:gdLst/>
                <a:ahLst/>
                <a:cxnLst/>
                <a:rect l="l" t="t" r="r" b="b"/>
                <a:pathLst>
                  <a:path w="1154" h="1163" extrusionOk="0">
                    <a:moveTo>
                      <a:pt x="577" y="1"/>
                    </a:moveTo>
                    <a:cubicBezTo>
                      <a:pt x="258" y="1"/>
                      <a:pt x="0" y="258"/>
                      <a:pt x="0" y="577"/>
                    </a:cubicBezTo>
                    <a:cubicBezTo>
                      <a:pt x="0" y="897"/>
                      <a:pt x="258" y="1163"/>
                      <a:pt x="577" y="1163"/>
                    </a:cubicBezTo>
                    <a:cubicBezTo>
                      <a:pt x="896" y="1163"/>
                      <a:pt x="1153" y="897"/>
                      <a:pt x="1153" y="577"/>
                    </a:cubicBezTo>
                    <a:cubicBezTo>
                      <a:pt x="1153" y="258"/>
                      <a:pt x="896" y="1"/>
                      <a:pt x="57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D79CA301-EACE-3082-75A6-1FC0FDB21BEF}"/>
              </a:ext>
            </a:extLst>
          </p:cNvPr>
          <p:cNvSpPr txBox="1"/>
          <p:nvPr/>
        </p:nvSpPr>
        <p:spPr>
          <a:xfrm>
            <a:off x="783913" y="4259847"/>
            <a:ext cx="1797828" cy="14350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دهید.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517FB8E-942C-0BC4-A6BF-FCAD1FA0AA63}"/>
              </a:ext>
            </a:extLst>
          </p:cNvPr>
          <p:cNvSpPr txBox="1"/>
          <p:nvPr/>
        </p:nvSpPr>
        <p:spPr>
          <a:xfrm>
            <a:off x="2441228" y="4259847"/>
            <a:ext cx="1797828" cy="14350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دهید.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3B54F72-7793-71B6-8663-5AF928A7CF7E}"/>
              </a:ext>
            </a:extLst>
          </p:cNvPr>
          <p:cNvSpPr txBox="1"/>
          <p:nvPr/>
        </p:nvSpPr>
        <p:spPr>
          <a:xfrm>
            <a:off x="4098543" y="4259847"/>
            <a:ext cx="1797828" cy="14350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دهید.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3659514-C907-14BF-11A2-CACB7DDDF4AF}"/>
              </a:ext>
            </a:extLst>
          </p:cNvPr>
          <p:cNvSpPr txBox="1"/>
          <p:nvPr/>
        </p:nvSpPr>
        <p:spPr>
          <a:xfrm>
            <a:off x="5755859" y="4259847"/>
            <a:ext cx="1797828" cy="14350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که شما به راحتی میتوانید بعد از خرید فایل آن را به راحتی تغییر دهید.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E4E62FAB-EF8C-EBFD-5FD2-47C9960D80DC}"/>
              </a:ext>
            </a:extLst>
          </p:cNvPr>
          <p:cNvSpPr txBox="1"/>
          <p:nvPr/>
        </p:nvSpPr>
        <p:spPr>
          <a:xfrm>
            <a:off x="424311" y="824647"/>
            <a:ext cx="7566325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4C939D00-C881-2F7D-578C-D381BE732AC2}"/>
              </a:ext>
            </a:extLst>
          </p:cNvPr>
          <p:cNvGrpSpPr/>
          <p:nvPr/>
        </p:nvGrpSpPr>
        <p:grpSpPr>
          <a:xfrm rot="3417149">
            <a:off x="8617593" y="1723633"/>
            <a:ext cx="3410731" cy="3410731"/>
            <a:chOff x="8617593" y="1723633"/>
            <a:chExt cx="3410731" cy="3410731"/>
          </a:xfrm>
        </p:grpSpPr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38265084-1C65-87E0-ECA4-D4EEECA90168}"/>
                </a:ext>
              </a:extLst>
            </p:cNvPr>
            <p:cNvGrpSpPr/>
            <p:nvPr/>
          </p:nvGrpSpPr>
          <p:grpSpPr>
            <a:xfrm>
              <a:off x="8617593" y="1723633"/>
              <a:ext cx="3410731" cy="3410731"/>
              <a:chOff x="8617593" y="1723633"/>
              <a:chExt cx="3410731" cy="3410731"/>
            </a:xfrm>
          </p:grpSpPr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56F7463A-1617-30F1-C70B-8B4874F46B33}"/>
                  </a:ext>
                </a:extLst>
              </p:cNvPr>
              <p:cNvGrpSpPr/>
              <p:nvPr userDrawn="1"/>
            </p:nvGrpSpPr>
            <p:grpSpPr>
              <a:xfrm>
                <a:off x="8617593" y="1723633"/>
                <a:ext cx="3410731" cy="3410731"/>
                <a:chOff x="4325112" y="2139696"/>
                <a:chExt cx="2962656" cy="2962656"/>
              </a:xfrm>
            </p:grpSpPr>
            <p:sp>
              <p:nvSpPr>
                <p:cNvPr id="83" name="Oval 82">
                  <a:extLst>
                    <a:ext uri="{FF2B5EF4-FFF2-40B4-BE49-F238E27FC236}">
                      <a16:creationId xmlns:a16="http://schemas.microsoft.com/office/drawing/2014/main" id="{9FBFABF7-57AA-A327-DD1A-A14F6C428D7E}"/>
                    </a:ext>
                  </a:extLst>
                </p:cNvPr>
                <p:cNvSpPr/>
                <p:nvPr userDrawn="1"/>
              </p:nvSpPr>
              <p:spPr>
                <a:xfrm>
                  <a:off x="4325112" y="2139696"/>
                  <a:ext cx="2962656" cy="2962656"/>
                </a:xfrm>
                <a:prstGeom prst="ellipse">
                  <a:avLst/>
                </a:prstGeom>
                <a:solidFill>
                  <a:srgbClr val="00A5CF">
                    <a:alpha val="20000"/>
                  </a:srgbClr>
                </a:solidFill>
                <a:ln w="19050">
                  <a:noFill/>
                  <a:prstDash val="sysDash"/>
                </a:ln>
                <a:effectLst>
                  <a:outerShdw blurRad="63500" sx="101000" sy="101000" algn="ctr" rotWithShape="0">
                    <a:prstClr val="black">
                      <a:alpha val="42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84" name="Straight Connector 83">
                  <a:extLst>
                    <a:ext uri="{FF2B5EF4-FFF2-40B4-BE49-F238E27FC236}">
                      <a16:creationId xmlns:a16="http://schemas.microsoft.com/office/drawing/2014/main" id="{818E06AA-6DD1-DB3A-BA78-BF0F3A9B9A1B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>
                  <a:off x="4999253" y="2398015"/>
                  <a:ext cx="1614373" cy="2446018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Straight Connector 84">
                  <a:extLst>
                    <a:ext uri="{FF2B5EF4-FFF2-40B4-BE49-F238E27FC236}">
                      <a16:creationId xmlns:a16="http://schemas.microsoft.com/office/drawing/2014/main" id="{DDBBFF77-5E5E-F7C6-68E5-5F3061E3DE76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flipH="1">
                  <a:off x="4999253" y="2398015"/>
                  <a:ext cx="1614373" cy="2446018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Straight Connector 85">
                  <a:extLst>
                    <a:ext uri="{FF2B5EF4-FFF2-40B4-BE49-F238E27FC236}">
                      <a16:creationId xmlns:a16="http://schemas.microsoft.com/office/drawing/2014/main" id="{27B091EC-6608-BA52-F402-5D74F27D4456}"/>
                    </a:ext>
                  </a:extLst>
                </p:cNvPr>
                <p:cNvCxnSpPr>
                  <a:cxnSpLocks/>
                  <a:stCxn id="83" idx="2"/>
                  <a:endCxn id="83" idx="6"/>
                </p:cNvCxnSpPr>
                <p:nvPr userDrawn="1"/>
              </p:nvCxnSpPr>
              <p:spPr>
                <a:xfrm>
                  <a:off x="4325112" y="3621024"/>
                  <a:ext cx="2962656" cy="0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7" name="Group 76">
                <a:extLst>
                  <a:ext uri="{FF2B5EF4-FFF2-40B4-BE49-F238E27FC236}">
                    <a16:creationId xmlns:a16="http://schemas.microsoft.com/office/drawing/2014/main" id="{D06DA935-35E4-BE63-50F1-E5CB60DA865A}"/>
                  </a:ext>
                </a:extLst>
              </p:cNvPr>
              <p:cNvGrpSpPr/>
              <p:nvPr/>
            </p:nvGrpSpPr>
            <p:grpSpPr>
              <a:xfrm>
                <a:off x="9070567" y="1950363"/>
                <a:ext cx="2607404" cy="2880593"/>
                <a:chOff x="9070567" y="1950363"/>
                <a:chExt cx="2607404" cy="2880593"/>
              </a:xfrm>
            </p:grpSpPr>
            <p:pic>
              <p:nvPicPr>
                <p:cNvPr id="78" name="Picture 77">
                  <a:extLst>
                    <a:ext uri="{FF2B5EF4-FFF2-40B4-BE49-F238E27FC236}">
                      <a16:creationId xmlns:a16="http://schemas.microsoft.com/office/drawing/2014/main" id="{8E7EE052-89BA-4FE8-1C31-DA15CB8A59E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070567" y="3778483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79" name="Picture 78">
                  <a:hlinkClick r:id="rId3" action="ppaction://hlinksldjump"/>
                  <a:extLst>
                    <a:ext uri="{FF2B5EF4-FFF2-40B4-BE49-F238E27FC236}">
                      <a16:creationId xmlns:a16="http://schemas.microsoft.com/office/drawing/2014/main" id="{87C6F818-195D-F4CA-E11E-421CDE72F6D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47269" y="3704417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80" name="Picture 79">
                  <a:hlinkClick r:id="rId5" action="ppaction://hlinksldjump"/>
                  <a:extLst>
                    <a:ext uri="{FF2B5EF4-FFF2-40B4-BE49-F238E27FC236}">
                      <a16:creationId xmlns:a16="http://schemas.microsoft.com/office/drawing/2014/main" id="{0401B7B1-A745-3EA1-B2D2-9ACFCD16C4B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097294" y="4402385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81" name="Picture 80">
                  <a:hlinkClick r:id="rId7" action="ppaction://hlinksldjump"/>
                  <a:extLst>
                    <a:ext uri="{FF2B5EF4-FFF2-40B4-BE49-F238E27FC236}">
                      <a16:creationId xmlns:a16="http://schemas.microsoft.com/office/drawing/2014/main" id="{EA31B604-A717-5FFE-1B9F-93774093F49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2733" y="2593008"/>
                  <a:ext cx="495238" cy="485714"/>
                </a:xfrm>
                <a:prstGeom prst="rect">
                  <a:avLst/>
                </a:prstGeom>
              </p:spPr>
            </p:pic>
            <p:pic>
              <p:nvPicPr>
                <p:cNvPr id="82" name="Picture 81">
                  <a:hlinkClick r:id="rId9" action="ppaction://hlinksldjump"/>
                  <a:extLst>
                    <a:ext uri="{FF2B5EF4-FFF2-40B4-BE49-F238E27FC236}">
                      <a16:creationId xmlns:a16="http://schemas.microsoft.com/office/drawing/2014/main" id="{EAF7D56E-DE0B-6AD1-BFD0-9458FCCFECE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101336" y="1950363"/>
                  <a:ext cx="428571" cy="428571"/>
                </a:xfrm>
                <a:prstGeom prst="rect">
                  <a:avLst/>
                </a:prstGeom>
              </p:spPr>
            </p:pic>
          </p:grpSp>
        </p:grpSp>
        <p:pic>
          <p:nvPicPr>
            <p:cNvPr id="75" name="Picture 74">
              <a:hlinkClick r:id="rId11" action="ppaction://hlinksldjump"/>
              <a:extLst>
                <a:ext uri="{FF2B5EF4-FFF2-40B4-BE49-F238E27FC236}">
                  <a16:creationId xmlns:a16="http://schemas.microsoft.com/office/drawing/2014/main" id="{AA0A0CE5-6755-FFD6-1F63-882B1305130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70566" y="2603005"/>
              <a:ext cx="428571" cy="428571"/>
            </a:xfrm>
            <a:prstGeom prst="rect">
              <a:avLst/>
            </a:prstGeom>
          </p:spPr>
        </p:pic>
      </p:grp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BAED9722-6D75-B24B-FE7B-336C34A845B4}"/>
              </a:ext>
            </a:extLst>
          </p:cNvPr>
          <p:cNvSpPr/>
          <p:nvPr/>
        </p:nvSpPr>
        <p:spPr>
          <a:xfrm rot="6772219">
            <a:off x="8444780" y="1830630"/>
            <a:ext cx="1994999" cy="2090089"/>
          </a:xfrm>
          <a:custGeom>
            <a:avLst/>
            <a:gdLst>
              <a:gd name="connsiteX0" fmla="*/ 0 w 2061914"/>
              <a:gd name="connsiteY0" fmla="*/ 1802132 h 2160193"/>
              <a:gd name="connsiteX1" fmla="*/ 1213656 w 2061914"/>
              <a:gd name="connsiteY1" fmla="*/ 0 h 2160193"/>
              <a:gd name="connsiteX2" fmla="*/ 2061914 w 2061914"/>
              <a:gd name="connsiteY2" fmla="*/ 2011012 h 2160193"/>
              <a:gd name="connsiteX3" fmla="*/ 1943390 w 2061914"/>
              <a:gd name="connsiteY3" fmla="*/ 2054392 h 2160193"/>
              <a:gd name="connsiteX4" fmla="*/ 1243585 w 2061914"/>
              <a:gd name="connsiteY4" fmla="*/ 2160193 h 2160193"/>
              <a:gd name="connsiteX5" fmla="*/ 121854 w 2061914"/>
              <a:gd name="connsiteY5" fmla="*/ 1876160 h 2160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1914" h="2160193">
                <a:moveTo>
                  <a:pt x="0" y="1802132"/>
                </a:moveTo>
                <a:lnTo>
                  <a:pt x="1213656" y="0"/>
                </a:lnTo>
                <a:lnTo>
                  <a:pt x="2061914" y="2011012"/>
                </a:lnTo>
                <a:lnTo>
                  <a:pt x="1943390" y="2054392"/>
                </a:lnTo>
                <a:cubicBezTo>
                  <a:pt x="1722322" y="2123152"/>
                  <a:pt x="1487279" y="2160193"/>
                  <a:pt x="1243585" y="2160193"/>
                </a:cubicBezTo>
                <a:cubicBezTo>
                  <a:pt x="837428" y="2160193"/>
                  <a:pt x="455303" y="2057301"/>
                  <a:pt x="121854" y="1876160"/>
                </a:cubicBezTo>
                <a:close/>
              </a:path>
            </a:pathLst>
          </a:custGeom>
          <a:solidFill>
            <a:schemeClr val="accent4"/>
          </a:solidFill>
          <a:ln w="19050">
            <a:noFill/>
            <a:prstDash val="sysDash"/>
          </a:ln>
          <a:effectLst>
            <a:outerShdw blurRad="63500" sx="101000" sy="1010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D7C3F9CE-9840-50C6-7715-B7E6242E8DDD}"/>
              </a:ext>
            </a:extLst>
          </p:cNvPr>
          <p:cNvSpPr/>
          <p:nvPr/>
        </p:nvSpPr>
        <p:spPr>
          <a:xfrm>
            <a:off x="8627662" y="2015842"/>
            <a:ext cx="1692323" cy="1423746"/>
          </a:xfrm>
          <a:custGeom>
            <a:avLst/>
            <a:gdLst>
              <a:gd name="connsiteX0" fmla="*/ 767729 w 1692323"/>
              <a:gd name="connsiteY0" fmla="*/ 0 h 1423746"/>
              <a:gd name="connsiteX1" fmla="*/ 1692323 w 1692323"/>
              <a:gd name="connsiteY1" fmla="*/ 1423746 h 1423746"/>
              <a:gd name="connsiteX2" fmla="*/ 0 w 1692323"/>
              <a:gd name="connsiteY2" fmla="*/ 1423746 h 1423746"/>
              <a:gd name="connsiteX3" fmla="*/ 0 w 1692323"/>
              <a:gd name="connsiteY3" fmla="*/ 1423745 h 1423746"/>
              <a:gd name="connsiteX4" fmla="*/ 751880 w 1692323"/>
              <a:gd name="connsiteY4" fmla="*/ 9629 h 1423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2323" h="1423746">
                <a:moveTo>
                  <a:pt x="767729" y="0"/>
                </a:moveTo>
                <a:lnTo>
                  <a:pt x="1692323" y="1423746"/>
                </a:lnTo>
                <a:lnTo>
                  <a:pt x="0" y="1423746"/>
                </a:lnTo>
                <a:lnTo>
                  <a:pt x="0" y="1423745"/>
                </a:lnTo>
                <a:cubicBezTo>
                  <a:pt x="0" y="835090"/>
                  <a:pt x="298250" y="316095"/>
                  <a:pt x="751880" y="9629"/>
                </a:cubicBezTo>
                <a:close/>
              </a:path>
            </a:pathLst>
          </a:custGeom>
          <a:solidFill>
            <a:srgbClr val="0000FF"/>
          </a:solidFill>
          <a:ln w="19050">
            <a:noFill/>
            <a:prstDash val="sysDash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336CC08C-D215-6666-3EEF-97383B4F037D}"/>
              </a:ext>
            </a:extLst>
          </p:cNvPr>
          <p:cNvSpPr/>
          <p:nvPr/>
        </p:nvSpPr>
        <p:spPr>
          <a:xfrm>
            <a:off x="9570282" y="2676322"/>
            <a:ext cx="1505352" cy="150535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0" name="Picture 89">
            <a:extLst>
              <a:ext uri="{FF2B5EF4-FFF2-40B4-BE49-F238E27FC236}">
                <a16:creationId xmlns:a16="http://schemas.microsoft.com/office/drawing/2014/main" id="{17539C51-030A-9D76-723D-80FAF11698BD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372084">
            <a:off x="9075696" y="2619621"/>
            <a:ext cx="427587" cy="427587"/>
          </a:xfrm>
          <a:prstGeom prst="rect">
            <a:avLst/>
          </a:prstGeom>
        </p:spPr>
      </p:pic>
      <p:sp>
        <p:nvSpPr>
          <p:cNvPr id="91" name="TextBox 90">
            <a:extLst>
              <a:ext uri="{FF2B5EF4-FFF2-40B4-BE49-F238E27FC236}">
                <a16:creationId xmlns:a16="http://schemas.microsoft.com/office/drawing/2014/main" id="{F9752083-8C6D-CD9A-F71D-4423FA1A9495}"/>
              </a:ext>
            </a:extLst>
          </p:cNvPr>
          <p:cNvSpPr txBox="1"/>
          <p:nvPr/>
        </p:nvSpPr>
        <p:spPr>
          <a:xfrm rot="17182703">
            <a:off x="7850191" y="2847602"/>
            <a:ext cx="1658421" cy="369332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مبانی نظری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92" name="Picture 91">
            <a:hlinkClick r:id="rId14" action="ppaction://hlinksldjump"/>
            <a:extLst>
              <a:ext uri="{FF2B5EF4-FFF2-40B4-BE49-F238E27FC236}">
                <a16:creationId xmlns:a16="http://schemas.microsoft.com/office/drawing/2014/main" id="{33E6B540-6B73-5AF8-EBCA-E102530092EE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071" y="3008280"/>
            <a:ext cx="462767" cy="462767"/>
          </a:xfrm>
          <a:prstGeom prst="rect">
            <a:avLst/>
          </a:prstGeom>
        </p:spPr>
      </p:pic>
      <p:sp>
        <p:nvSpPr>
          <p:cNvPr id="93" name="TextBox 92">
            <a:extLst>
              <a:ext uri="{FF2B5EF4-FFF2-40B4-BE49-F238E27FC236}">
                <a16:creationId xmlns:a16="http://schemas.microsoft.com/office/drawing/2014/main" id="{1DAF6EA6-4EEF-F631-97ED-E9721C8AC05A}"/>
              </a:ext>
            </a:extLst>
          </p:cNvPr>
          <p:cNvSpPr txBox="1"/>
          <p:nvPr/>
        </p:nvSpPr>
        <p:spPr>
          <a:xfrm>
            <a:off x="9784933" y="3473401"/>
            <a:ext cx="1081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cs typeface="B Yekan" panose="00000400000000000000" pitchFamily="2" charset="-78"/>
              </a:rPr>
              <a:t>فهرست</a:t>
            </a:r>
            <a:endParaRPr lang="en-US" dirty="0">
              <a:cs typeface="B Yekan" panose="00000400000000000000" pitchFamily="2" charset="-78"/>
            </a:endParaRPr>
          </a:p>
        </p:txBody>
      </p:sp>
      <p:pic>
        <p:nvPicPr>
          <p:cNvPr id="94" name="Picture 93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4D561125-E46A-4D48-1F10-BB649D4B9EBE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764353" y="6445674"/>
            <a:ext cx="186619" cy="186619"/>
          </a:xfrm>
          <a:prstGeom prst="rect">
            <a:avLst/>
          </a:prstGeom>
        </p:spPr>
      </p:pic>
      <p:pic>
        <p:nvPicPr>
          <p:cNvPr id="95" name="Picture 94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681A2734-B9F9-39E9-4776-A42EDFA0AA87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159298" y="6444019"/>
            <a:ext cx="186619" cy="186619"/>
          </a:xfrm>
          <a:prstGeom prst="rect">
            <a:avLst/>
          </a:prstGeom>
        </p:spPr>
      </p:pic>
      <p:pic>
        <p:nvPicPr>
          <p:cNvPr id="102" name="Picture 10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6569ED7-0E36-BD51-45EF-F4A96495AA2A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7617" y="6444019"/>
            <a:ext cx="186619" cy="186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6991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4" grpId="0"/>
      <p:bldP spid="65" grpId="0"/>
      <p:bldP spid="66" grpId="0"/>
      <p:bldP spid="6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2AB678C-6ED0-BCDC-4E9D-5D0CEBF29E84}"/>
              </a:ext>
            </a:extLst>
          </p:cNvPr>
          <p:cNvSpPr txBox="1"/>
          <p:nvPr/>
        </p:nvSpPr>
        <p:spPr>
          <a:xfrm>
            <a:off x="10474521" y="153473"/>
            <a:ext cx="186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pc="-150" dirty="0">
                <a:solidFill>
                  <a:schemeClr val="bg1"/>
                </a:solidFill>
                <a:cs typeface="B Yekan" panose="00000400000000000000" pitchFamily="2" charset="-78"/>
              </a:rPr>
              <a:t>11    10     </a:t>
            </a:r>
            <a:r>
              <a:rPr lang="fa-IR" spc="-150" dirty="0">
                <a:solidFill>
                  <a:srgbClr val="0000FF"/>
                </a:solidFill>
                <a:cs typeface="B Yekan" panose="00000400000000000000" pitchFamily="2" charset="-78"/>
              </a:rPr>
              <a:t>9</a:t>
            </a:r>
            <a:r>
              <a:rPr lang="fa-IR" spc="-150" dirty="0">
                <a:solidFill>
                  <a:schemeClr val="bg1"/>
                </a:solidFill>
                <a:cs typeface="B Yekan" panose="00000400000000000000" pitchFamily="2" charset="-78"/>
              </a:rPr>
              <a:t>      8     7</a:t>
            </a:r>
            <a:endParaRPr lang="en-US" spc="-15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DAD6491A-714C-AE4C-15B7-4288F45233B9}"/>
              </a:ext>
            </a:extLst>
          </p:cNvPr>
          <p:cNvSpPr/>
          <p:nvPr/>
        </p:nvSpPr>
        <p:spPr>
          <a:xfrm>
            <a:off x="3002843" y="213434"/>
            <a:ext cx="4536093" cy="453239"/>
          </a:xfrm>
          <a:prstGeom prst="roundRect">
            <a:avLst>
              <a:gd name="adj" fmla="val 25344"/>
            </a:avLst>
          </a:prstGeom>
          <a:solidFill>
            <a:schemeClr val="bg1"/>
          </a:solidFill>
          <a:ln w="19050"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CA12373-1C5B-6FF2-D2D9-E5941A089735}"/>
              </a:ext>
            </a:extLst>
          </p:cNvPr>
          <p:cNvSpPr txBox="1"/>
          <p:nvPr/>
        </p:nvSpPr>
        <p:spPr>
          <a:xfrm>
            <a:off x="3163349" y="255387"/>
            <a:ext cx="42150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800" kern="1200" dirty="0">
                <a:latin typeface="+mn-lt"/>
                <a:ea typeface="+mn-ea"/>
                <a:cs typeface="B Yekan" panose="00000400000000000000" pitchFamily="2" charset="-78"/>
              </a:rPr>
              <a:t>قالب پاورپوینت حرفه ای همبرگری | منوی چرخان</a:t>
            </a:r>
            <a:endParaRPr lang="en-US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F2CCCFF-5F92-060E-5B01-FAFE30C7E70A}"/>
              </a:ext>
            </a:extLst>
          </p:cNvPr>
          <p:cNvSpPr/>
          <p:nvPr/>
        </p:nvSpPr>
        <p:spPr>
          <a:xfrm>
            <a:off x="6994180" y="3570076"/>
            <a:ext cx="551868" cy="551868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01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4EEF9DF9-1232-4D8D-CBD5-E340E39B4EEA}"/>
              </a:ext>
            </a:extLst>
          </p:cNvPr>
          <p:cNvSpPr/>
          <p:nvPr/>
        </p:nvSpPr>
        <p:spPr>
          <a:xfrm>
            <a:off x="6994180" y="5000459"/>
            <a:ext cx="551868" cy="551868"/>
          </a:xfrm>
          <a:prstGeom prst="roundRect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03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8B581233-EC4C-A8FB-65BF-E1E41CA92751}"/>
              </a:ext>
            </a:extLst>
          </p:cNvPr>
          <p:cNvSpPr/>
          <p:nvPr/>
        </p:nvSpPr>
        <p:spPr>
          <a:xfrm>
            <a:off x="3340623" y="3570076"/>
            <a:ext cx="551868" cy="551868"/>
          </a:xfrm>
          <a:prstGeom prst="roundRect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02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1E17BD2-4978-C437-F0A3-EE2A3F741C85}"/>
              </a:ext>
            </a:extLst>
          </p:cNvPr>
          <p:cNvSpPr/>
          <p:nvPr/>
        </p:nvSpPr>
        <p:spPr>
          <a:xfrm>
            <a:off x="3340623" y="5000459"/>
            <a:ext cx="551868" cy="551868"/>
          </a:xfrm>
          <a:prstGeom prst="roundRect">
            <a:avLst/>
          </a:prstGeom>
          <a:solidFill>
            <a:srgbClr val="F8A5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04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CCEC6BD-188A-21B5-B73D-8BE26A60043B}"/>
              </a:ext>
            </a:extLst>
          </p:cNvPr>
          <p:cNvSpPr txBox="1"/>
          <p:nvPr/>
        </p:nvSpPr>
        <p:spPr>
          <a:xfrm>
            <a:off x="362695" y="966975"/>
            <a:ext cx="7233204" cy="19236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6B04E12-D031-BE5E-891D-E50E8687B654}"/>
              </a:ext>
            </a:extLst>
          </p:cNvPr>
          <p:cNvSpPr txBox="1"/>
          <p:nvPr/>
        </p:nvSpPr>
        <p:spPr>
          <a:xfrm>
            <a:off x="4059723" y="3250309"/>
            <a:ext cx="2880863" cy="11580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38D3CF8-A18B-7EF5-6CED-F69E21A31E62}"/>
              </a:ext>
            </a:extLst>
          </p:cNvPr>
          <p:cNvSpPr txBox="1"/>
          <p:nvPr/>
        </p:nvSpPr>
        <p:spPr>
          <a:xfrm>
            <a:off x="401078" y="3250309"/>
            <a:ext cx="2880863" cy="11580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C45A2AA-BCC1-3DE9-4342-E7A814AB3612}"/>
              </a:ext>
            </a:extLst>
          </p:cNvPr>
          <p:cNvSpPr txBox="1"/>
          <p:nvPr/>
        </p:nvSpPr>
        <p:spPr>
          <a:xfrm>
            <a:off x="4059723" y="4724238"/>
            <a:ext cx="2880863" cy="11580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8E7A5DC-3AB8-BF94-7639-BD434C68EB86}"/>
              </a:ext>
            </a:extLst>
          </p:cNvPr>
          <p:cNvSpPr txBox="1"/>
          <p:nvPr/>
        </p:nvSpPr>
        <p:spPr>
          <a:xfrm>
            <a:off x="401078" y="4724238"/>
            <a:ext cx="2880863" cy="11580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3C61433-A18F-B4F6-9112-C86B30E29C40}"/>
              </a:ext>
            </a:extLst>
          </p:cNvPr>
          <p:cNvGrpSpPr/>
          <p:nvPr/>
        </p:nvGrpSpPr>
        <p:grpSpPr>
          <a:xfrm rot="3417149">
            <a:off x="8617593" y="1723633"/>
            <a:ext cx="3410731" cy="3410731"/>
            <a:chOff x="8617593" y="1723633"/>
            <a:chExt cx="3410731" cy="3410731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6407C992-2400-EBC2-3EAE-D4DA1203CAAD}"/>
                </a:ext>
              </a:extLst>
            </p:cNvPr>
            <p:cNvGrpSpPr/>
            <p:nvPr/>
          </p:nvGrpSpPr>
          <p:grpSpPr>
            <a:xfrm>
              <a:off x="8617593" y="1723633"/>
              <a:ext cx="3410731" cy="3410731"/>
              <a:chOff x="8617593" y="1723633"/>
              <a:chExt cx="3410731" cy="341073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C43772D5-D942-C7E4-D14C-8BBC9DCD7762}"/>
                  </a:ext>
                </a:extLst>
              </p:cNvPr>
              <p:cNvGrpSpPr/>
              <p:nvPr userDrawn="1"/>
            </p:nvGrpSpPr>
            <p:grpSpPr>
              <a:xfrm>
                <a:off x="8617593" y="1723633"/>
                <a:ext cx="3410731" cy="3410731"/>
                <a:chOff x="4325112" y="2139696"/>
                <a:chExt cx="2962656" cy="2962656"/>
              </a:xfrm>
            </p:grpSpPr>
            <p:sp>
              <p:nvSpPr>
                <p:cNvPr id="34" name="Oval 33">
                  <a:extLst>
                    <a:ext uri="{FF2B5EF4-FFF2-40B4-BE49-F238E27FC236}">
                      <a16:creationId xmlns:a16="http://schemas.microsoft.com/office/drawing/2014/main" id="{EB4DB97D-44E5-961C-E1B5-862499D69090}"/>
                    </a:ext>
                  </a:extLst>
                </p:cNvPr>
                <p:cNvSpPr/>
                <p:nvPr userDrawn="1"/>
              </p:nvSpPr>
              <p:spPr>
                <a:xfrm>
                  <a:off x="4325112" y="2139696"/>
                  <a:ext cx="2962656" cy="2962656"/>
                </a:xfrm>
                <a:prstGeom prst="ellipse">
                  <a:avLst/>
                </a:prstGeom>
                <a:solidFill>
                  <a:srgbClr val="00A5CF">
                    <a:alpha val="20000"/>
                  </a:srgbClr>
                </a:solidFill>
                <a:ln w="19050">
                  <a:noFill/>
                  <a:prstDash val="sysDash"/>
                </a:ln>
                <a:effectLst>
                  <a:outerShdw blurRad="63500" sx="101000" sy="101000" algn="ctr" rotWithShape="0">
                    <a:prstClr val="black">
                      <a:alpha val="42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09424001-2783-1E13-F3FB-ACC777F70BD7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>
                  <a:off x="4999253" y="2398015"/>
                  <a:ext cx="1614373" cy="2446018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2B8DF53F-6B93-B5BD-8540-536ADD824E03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flipH="1">
                  <a:off x="4999253" y="2398015"/>
                  <a:ext cx="1614373" cy="2446018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ED8BBC95-151E-FFE9-899B-78633A022CE9}"/>
                    </a:ext>
                  </a:extLst>
                </p:cNvPr>
                <p:cNvCxnSpPr>
                  <a:cxnSpLocks/>
                  <a:stCxn id="34" idx="2"/>
                  <a:endCxn id="34" idx="6"/>
                </p:cNvCxnSpPr>
                <p:nvPr userDrawn="1"/>
              </p:nvCxnSpPr>
              <p:spPr>
                <a:xfrm>
                  <a:off x="4325112" y="3621024"/>
                  <a:ext cx="2962656" cy="0"/>
                </a:xfrm>
                <a:prstGeom prst="line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  <a:alpha val="76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D434A066-437F-BCF9-0285-17736B195D02}"/>
                  </a:ext>
                </a:extLst>
              </p:cNvPr>
              <p:cNvGrpSpPr/>
              <p:nvPr/>
            </p:nvGrpSpPr>
            <p:grpSpPr>
              <a:xfrm>
                <a:off x="9070567" y="1950363"/>
                <a:ext cx="2607404" cy="2880593"/>
                <a:chOff x="9070567" y="1950363"/>
                <a:chExt cx="2607404" cy="2880593"/>
              </a:xfrm>
            </p:grpSpPr>
            <p:pic>
              <p:nvPicPr>
                <p:cNvPr id="29" name="Picture 28">
                  <a:extLst>
                    <a:ext uri="{FF2B5EF4-FFF2-40B4-BE49-F238E27FC236}">
                      <a16:creationId xmlns:a16="http://schemas.microsoft.com/office/drawing/2014/main" id="{D0336602-C30B-ED37-0CC0-0573BC3FD26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070567" y="3778483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30" name="Picture 29">
                  <a:hlinkClick r:id="rId3" action="ppaction://hlinksldjump"/>
                  <a:extLst>
                    <a:ext uri="{FF2B5EF4-FFF2-40B4-BE49-F238E27FC236}">
                      <a16:creationId xmlns:a16="http://schemas.microsoft.com/office/drawing/2014/main" id="{A5DE6A13-EAEA-9AFC-3194-1B0B6073C39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47269" y="3704417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31" name="Picture 30">
                  <a:hlinkClick r:id="rId5" action="ppaction://hlinksldjump"/>
                  <a:extLst>
                    <a:ext uri="{FF2B5EF4-FFF2-40B4-BE49-F238E27FC236}">
                      <a16:creationId xmlns:a16="http://schemas.microsoft.com/office/drawing/2014/main" id="{DB9BDED9-5516-9C19-33E8-8F5CD14D62B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097294" y="4402385"/>
                  <a:ext cx="428571" cy="428571"/>
                </a:xfrm>
                <a:prstGeom prst="rect">
                  <a:avLst/>
                </a:prstGeom>
              </p:spPr>
            </p:pic>
            <p:pic>
              <p:nvPicPr>
                <p:cNvPr id="32" name="Picture 31">
                  <a:hlinkClick r:id="rId7" action="ppaction://hlinksldjump"/>
                  <a:extLst>
                    <a:ext uri="{FF2B5EF4-FFF2-40B4-BE49-F238E27FC236}">
                      <a16:creationId xmlns:a16="http://schemas.microsoft.com/office/drawing/2014/main" id="{04E48BB9-0142-0323-FE13-94C01746CEC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2733" y="2593008"/>
                  <a:ext cx="495238" cy="485714"/>
                </a:xfrm>
                <a:prstGeom prst="rect">
                  <a:avLst/>
                </a:prstGeom>
              </p:spPr>
            </p:pic>
            <p:pic>
              <p:nvPicPr>
                <p:cNvPr id="33" name="Picture 32">
                  <a:hlinkClick r:id="rId9" action="ppaction://hlinksldjump"/>
                  <a:extLst>
                    <a:ext uri="{FF2B5EF4-FFF2-40B4-BE49-F238E27FC236}">
                      <a16:creationId xmlns:a16="http://schemas.microsoft.com/office/drawing/2014/main" id="{1EE00836-49BB-927E-F49C-C5C4F2D4236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101336" y="1950363"/>
                  <a:ext cx="428571" cy="428571"/>
                </a:xfrm>
                <a:prstGeom prst="rect">
                  <a:avLst/>
                </a:prstGeom>
              </p:spPr>
            </p:pic>
          </p:grpSp>
        </p:grpSp>
        <p:pic>
          <p:nvPicPr>
            <p:cNvPr id="26" name="Picture 25">
              <a:hlinkClick r:id="rId11" action="ppaction://hlinksldjump"/>
              <a:extLst>
                <a:ext uri="{FF2B5EF4-FFF2-40B4-BE49-F238E27FC236}">
                  <a16:creationId xmlns:a16="http://schemas.microsoft.com/office/drawing/2014/main" id="{DA71D9B6-490D-9F9A-59A4-6F891A0093A8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70566" y="2603005"/>
              <a:ext cx="428571" cy="428571"/>
            </a:xfrm>
            <a:prstGeom prst="rect">
              <a:avLst/>
            </a:prstGeom>
          </p:spPr>
        </p:pic>
      </p:grp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8C0DD1E0-8AE5-939F-1B87-21358735382D}"/>
              </a:ext>
            </a:extLst>
          </p:cNvPr>
          <p:cNvSpPr/>
          <p:nvPr/>
        </p:nvSpPr>
        <p:spPr>
          <a:xfrm rot="6772219">
            <a:off x="8444780" y="1830630"/>
            <a:ext cx="1994999" cy="2090089"/>
          </a:xfrm>
          <a:custGeom>
            <a:avLst/>
            <a:gdLst>
              <a:gd name="connsiteX0" fmla="*/ 0 w 2061914"/>
              <a:gd name="connsiteY0" fmla="*/ 1802132 h 2160193"/>
              <a:gd name="connsiteX1" fmla="*/ 1213656 w 2061914"/>
              <a:gd name="connsiteY1" fmla="*/ 0 h 2160193"/>
              <a:gd name="connsiteX2" fmla="*/ 2061914 w 2061914"/>
              <a:gd name="connsiteY2" fmla="*/ 2011012 h 2160193"/>
              <a:gd name="connsiteX3" fmla="*/ 1943390 w 2061914"/>
              <a:gd name="connsiteY3" fmla="*/ 2054392 h 2160193"/>
              <a:gd name="connsiteX4" fmla="*/ 1243585 w 2061914"/>
              <a:gd name="connsiteY4" fmla="*/ 2160193 h 2160193"/>
              <a:gd name="connsiteX5" fmla="*/ 121854 w 2061914"/>
              <a:gd name="connsiteY5" fmla="*/ 1876160 h 2160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1914" h="2160193">
                <a:moveTo>
                  <a:pt x="0" y="1802132"/>
                </a:moveTo>
                <a:lnTo>
                  <a:pt x="1213656" y="0"/>
                </a:lnTo>
                <a:lnTo>
                  <a:pt x="2061914" y="2011012"/>
                </a:lnTo>
                <a:lnTo>
                  <a:pt x="1943390" y="2054392"/>
                </a:lnTo>
                <a:cubicBezTo>
                  <a:pt x="1722322" y="2123152"/>
                  <a:pt x="1487279" y="2160193"/>
                  <a:pt x="1243585" y="2160193"/>
                </a:cubicBezTo>
                <a:cubicBezTo>
                  <a:pt x="837428" y="2160193"/>
                  <a:pt x="455303" y="2057301"/>
                  <a:pt x="121854" y="1876160"/>
                </a:cubicBezTo>
                <a:close/>
              </a:path>
            </a:pathLst>
          </a:custGeom>
          <a:solidFill>
            <a:schemeClr val="accent4"/>
          </a:solidFill>
          <a:ln w="19050">
            <a:noFill/>
            <a:prstDash val="sysDash"/>
          </a:ln>
          <a:effectLst>
            <a:outerShdw blurRad="63500" sx="101000" sy="1010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7BF0DA7C-6F36-92F5-0E92-4CE011EFCBBB}"/>
              </a:ext>
            </a:extLst>
          </p:cNvPr>
          <p:cNvSpPr/>
          <p:nvPr/>
        </p:nvSpPr>
        <p:spPr>
          <a:xfrm>
            <a:off x="8627662" y="2015842"/>
            <a:ext cx="1692323" cy="1423746"/>
          </a:xfrm>
          <a:custGeom>
            <a:avLst/>
            <a:gdLst>
              <a:gd name="connsiteX0" fmla="*/ 767729 w 1692323"/>
              <a:gd name="connsiteY0" fmla="*/ 0 h 1423746"/>
              <a:gd name="connsiteX1" fmla="*/ 1692323 w 1692323"/>
              <a:gd name="connsiteY1" fmla="*/ 1423746 h 1423746"/>
              <a:gd name="connsiteX2" fmla="*/ 0 w 1692323"/>
              <a:gd name="connsiteY2" fmla="*/ 1423746 h 1423746"/>
              <a:gd name="connsiteX3" fmla="*/ 0 w 1692323"/>
              <a:gd name="connsiteY3" fmla="*/ 1423745 h 1423746"/>
              <a:gd name="connsiteX4" fmla="*/ 751880 w 1692323"/>
              <a:gd name="connsiteY4" fmla="*/ 9629 h 1423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2323" h="1423746">
                <a:moveTo>
                  <a:pt x="767729" y="0"/>
                </a:moveTo>
                <a:lnTo>
                  <a:pt x="1692323" y="1423746"/>
                </a:lnTo>
                <a:lnTo>
                  <a:pt x="0" y="1423746"/>
                </a:lnTo>
                <a:lnTo>
                  <a:pt x="0" y="1423745"/>
                </a:lnTo>
                <a:cubicBezTo>
                  <a:pt x="0" y="835090"/>
                  <a:pt x="298250" y="316095"/>
                  <a:pt x="751880" y="9629"/>
                </a:cubicBezTo>
                <a:close/>
              </a:path>
            </a:pathLst>
          </a:custGeom>
          <a:solidFill>
            <a:srgbClr val="0000FF"/>
          </a:solidFill>
          <a:ln w="19050">
            <a:noFill/>
            <a:prstDash val="sysDash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19B25CE0-4CEE-CB22-405D-C2328ACAAE9B}"/>
              </a:ext>
            </a:extLst>
          </p:cNvPr>
          <p:cNvSpPr/>
          <p:nvPr/>
        </p:nvSpPr>
        <p:spPr>
          <a:xfrm>
            <a:off x="9570282" y="2676322"/>
            <a:ext cx="1505352" cy="150535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F59F41F8-27F2-2698-AF12-C0E11880CE2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372084">
            <a:off x="9075696" y="2619621"/>
            <a:ext cx="427587" cy="427587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A0BF3052-6E55-56FE-1AA1-35C8C34BB3DA}"/>
              </a:ext>
            </a:extLst>
          </p:cNvPr>
          <p:cNvSpPr txBox="1"/>
          <p:nvPr/>
        </p:nvSpPr>
        <p:spPr>
          <a:xfrm rot="17182703">
            <a:off x="7850191" y="2847602"/>
            <a:ext cx="1658421" cy="369332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r"/>
            <a:r>
              <a:rPr lang="fa-IR" dirty="0">
                <a:solidFill>
                  <a:srgbClr val="262344"/>
                </a:solidFill>
                <a:cs typeface="B Yekan" panose="00000400000000000000" pitchFamily="2" charset="-78"/>
              </a:rPr>
              <a:t>مبانی نظری</a:t>
            </a:r>
            <a:endParaRPr lang="en-US" dirty="0">
              <a:solidFill>
                <a:srgbClr val="262344"/>
              </a:solidFill>
              <a:cs typeface="B Yekan" panose="00000400000000000000" pitchFamily="2" charset="-78"/>
            </a:endParaRPr>
          </a:p>
        </p:txBody>
      </p:sp>
      <p:pic>
        <p:nvPicPr>
          <p:cNvPr id="43" name="Picture 42">
            <a:hlinkClick r:id="rId14" action="ppaction://hlinksldjump"/>
            <a:extLst>
              <a:ext uri="{FF2B5EF4-FFF2-40B4-BE49-F238E27FC236}">
                <a16:creationId xmlns:a16="http://schemas.microsoft.com/office/drawing/2014/main" id="{62165CF5-3C40-3769-EE4B-17929940B943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071" y="3008280"/>
            <a:ext cx="462767" cy="462767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5D563E2F-FC53-0C55-B95B-C37802690C7A}"/>
              </a:ext>
            </a:extLst>
          </p:cNvPr>
          <p:cNvSpPr txBox="1"/>
          <p:nvPr/>
        </p:nvSpPr>
        <p:spPr>
          <a:xfrm>
            <a:off x="9784933" y="3473401"/>
            <a:ext cx="1081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cs typeface="B Yekan" panose="00000400000000000000" pitchFamily="2" charset="-78"/>
              </a:rPr>
              <a:t>فهرست</a:t>
            </a:r>
            <a:endParaRPr lang="en-US" dirty="0">
              <a:cs typeface="B Yekan" panose="00000400000000000000" pitchFamily="2" charset="-78"/>
            </a:endParaRPr>
          </a:p>
        </p:txBody>
      </p:sp>
      <p:pic>
        <p:nvPicPr>
          <p:cNvPr id="45" name="Picture 44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37946228-3020-8389-6AD0-A648D9C85BFC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764353" y="6445674"/>
            <a:ext cx="186619" cy="186619"/>
          </a:xfrm>
          <a:prstGeom prst="rect">
            <a:avLst/>
          </a:prstGeom>
        </p:spPr>
      </p:pic>
      <p:pic>
        <p:nvPicPr>
          <p:cNvPr id="46" name="Picture 45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BDF2F1A9-503D-0D95-DE7F-85262843EE06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159298" y="6444019"/>
            <a:ext cx="186619" cy="186619"/>
          </a:xfrm>
          <a:prstGeom prst="rect">
            <a:avLst/>
          </a:prstGeom>
        </p:spPr>
      </p:pic>
      <p:pic>
        <p:nvPicPr>
          <p:cNvPr id="47" name="Picture 4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0D277892-A463-DEDB-DA17-6DB87FCAA70B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7617" y="6444019"/>
            <a:ext cx="186619" cy="186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46328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3" grpId="0" animBg="1"/>
      <p:bldP spid="14" grpId="0" animBg="1"/>
      <p:bldP spid="15" grpId="0"/>
      <p:bldP spid="17" grpId="0"/>
      <p:bldP spid="21" grpId="0"/>
      <p:bldP spid="22" grpId="0"/>
      <p:bldP spid="2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</TotalTime>
  <Words>2385</Words>
  <Application>Microsoft Office PowerPoint</Application>
  <PresentationFormat>Widescreen</PresentationFormat>
  <Paragraphs>235</Paragraphs>
  <Slides>22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Calibri</vt:lpstr>
      <vt:lpstr>Lalezar</vt:lpstr>
      <vt:lpstr>Roboto</vt:lpstr>
      <vt:lpstr>Times New Roman</vt:lpstr>
      <vt:lpstr>Vazir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mt</dc:creator>
  <cp:lastModifiedBy>mt</cp:lastModifiedBy>
  <cp:revision>55</cp:revision>
  <dcterms:created xsi:type="dcterms:W3CDTF">2023-09-20T15:04:04Z</dcterms:created>
  <dcterms:modified xsi:type="dcterms:W3CDTF">2023-09-28T21:10:11Z</dcterms:modified>
</cp:coreProperties>
</file>