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69" r:id="rId3"/>
    <p:sldId id="270" r:id="rId4"/>
    <p:sldId id="271" r:id="rId5"/>
    <p:sldId id="281" r:id="rId6"/>
    <p:sldId id="262" r:id="rId7"/>
    <p:sldId id="263" r:id="rId8"/>
    <p:sldId id="274" r:id="rId9"/>
    <p:sldId id="280" r:id="rId10"/>
    <p:sldId id="264" r:id="rId11"/>
    <p:sldId id="258" r:id="rId12"/>
    <p:sldId id="265" r:id="rId13"/>
    <p:sldId id="279" r:id="rId14"/>
    <p:sldId id="266" r:id="rId15"/>
    <p:sldId id="272" r:id="rId16"/>
    <p:sldId id="261" r:id="rId17"/>
    <p:sldId id="275" r:id="rId18"/>
    <p:sldId id="276" r:id="rId19"/>
    <p:sldId id="277" r:id="rId20"/>
    <p:sldId id="27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slide" id="{0CB4FF0F-36B5-4B6F-8F92-2535FC7679D4}">
          <p14:sldIdLst>
            <p14:sldId id="256"/>
          </p14:sldIdLst>
        </p14:section>
        <p14:section name="birth" id="{D0B0F382-FCFB-4148-9277-9F6B777274FA}">
          <p14:sldIdLst>
            <p14:sldId id="269"/>
            <p14:sldId id="270"/>
            <p14:sldId id="271"/>
            <p14:sldId id="281"/>
          </p14:sldIdLst>
        </p14:section>
        <p14:section name="نحصبلات وفعالیت ها" id="{A17E1F32-88DE-4A25-A408-59C4BDAA7689}">
          <p14:sldIdLst>
            <p14:sldId id="262"/>
            <p14:sldId id="263"/>
            <p14:sldId id="274"/>
            <p14:sldId id="280"/>
            <p14:sldId id="264"/>
          </p14:sldIdLst>
        </p14:section>
        <p14:section name="اعضام به جبهه" id="{EFF5F823-27BD-4AB3-92F2-562CA029AF3D}">
          <p14:sldIdLst>
            <p14:sldId id="258"/>
            <p14:sldId id="265"/>
            <p14:sldId id="279"/>
            <p14:sldId id="266"/>
            <p14:sldId id="272"/>
          </p14:sldIdLst>
        </p14:section>
        <p14:section name="شهادت" id="{D50A28DE-1F09-4CDF-BB12-0CEE3187A990}">
          <p14:sldIdLst>
            <p14:sldId id="261"/>
            <p14:sldId id="275"/>
            <p14:sldId id="276"/>
            <p14:sldId id="277"/>
            <p14:sldId id="27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603"/>
    <a:srgbClr val="F6F4EC"/>
    <a:srgbClr val="C00000"/>
    <a:srgbClr val="5610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5" d="100"/>
          <a:sy n="65" d="100"/>
        </p:scale>
        <p:origin x="773" y="3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FC7580-61ED-4FAE-A463-23CBCEB5CFFD}" type="datetimeFigureOut">
              <a:rPr lang="en-US" smtClean="0"/>
              <a:t>10/7/2023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FDB0B6-902F-406D-8FCE-898C7387745D}" type="slidenum">
              <a:rPr lang="en-US" smtClean="0"/>
              <a:t>‹#›</a:t>
            </a:fld>
            <a:endParaRPr lang="en-US"/>
          </a:p>
        </p:txBody>
      </p:sp>
    </p:spTree>
    <p:extLst>
      <p:ext uri="{BB962C8B-B14F-4D97-AF65-F5344CB8AC3E}">
        <p14:creationId xmlns:p14="http://schemas.microsoft.com/office/powerpoint/2010/main" val="3779083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FDB0B6-902F-406D-8FCE-898C7387745D}" type="slidenum">
              <a:rPr lang="en-US" smtClean="0"/>
              <a:t>1</a:t>
            </a:fld>
            <a:endParaRPr lang="en-US"/>
          </a:p>
        </p:txBody>
      </p:sp>
    </p:spTree>
    <p:extLst>
      <p:ext uri="{BB962C8B-B14F-4D97-AF65-F5344CB8AC3E}">
        <p14:creationId xmlns:p14="http://schemas.microsoft.com/office/powerpoint/2010/main" val="1370459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FDB0B6-902F-406D-8FCE-898C7387745D}" type="slidenum">
              <a:rPr lang="en-US" smtClean="0"/>
              <a:t>5</a:t>
            </a:fld>
            <a:endParaRPr lang="en-US"/>
          </a:p>
        </p:txBody>
      </p:sp>
    </p:spTree>
    <p:extLst>
      <p:ext uri="{BB962C8B-B14F-4D97-AF65-F5344CB8AC3E}">
        <p14:creationId xmlns:p14="http://schemas.microsoft.com/office/powerpoint/2010/main" val="27760882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01B8349-75ED-2351-1D19-9C9A77107A66}"/>
              </a:ext>
            </a:extLst>
          </p:cNvPr>
          <p:cNvSpPr/>
          <p:nvPr userDrawn="1"/>
        </p:nvSpPr>
        <p:spPr>
          <a:xfrm>
            <a:off x="0" y="0"/>
            <a:ext cx="12192000" cy="6831496"/>
          </a:xfrm>
          <a:prstGeom prst="rect">
            <a:avLst/>
          </a:prstGeom>
          <a:solidFill>
            <a:srgbClr val="5610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C85D4A2-56B0-04AD-7916-A6FD891B0D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33707" y="120717"/>
            <a:ext cx="11459541" cy="6922813"/>
          </a:xfrm>
          <a:prstGeom prst="rect">
            <a:avLst/>
          </a:prstGeom>
        </p:spPr>
      </p:pic>
    </p:spTree>
    <p:extLst>
      <p:ext uri="{BB962C8B-B14F-4D97-AF65-F5344CB8AC3E}">
        <p14:creationId xmlns:p14="http://schemas.microsoft.com/office/powerpoint/2010/main" val="1782572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01B8349-75ED-2351-1D19-9C9A77107A66}"/>
              </a:ext>
            </a:extLst>
          </p:cNvPr>
          <p:cNvSpPr/>
          <p:nvPr userDrawn="1"/>
        </p:nvSpPr>
        <p:spPr>
          <a:xfrm>
            <a:off x="0" y="0"/>
            <a:ext cx="12192000" cy="6831496"/>
          </a:xfrm>
          <a:prstGeom prst="rect">
            <a:avLst/>
          </a:prstGeom>
          <a:solidFill>
            <a:srgbClr val="5610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9870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1E34C1E-9751-689E-7963-029A17F2B485}"/>
              </a:ext>
            </a:extLst>
          </p:cNvPr>
          <p:cNvSpPr/>
          <p:nvPr userDrawn="1"/>
        </p:nvSpPr>
        <p:spPr>
          <a:xfrm>
            <a:off x="0" y="0"/>
            <a:ext cx="12192000" cy="6831496"/>
          </a:xfrm>
          <a:prstGeom prst="rect">
            <a:avLst/>
          </a:prstGeom>
          <a:solidFill>
            <a:srgbClr val="5610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11F6531-6515-6A32-15E0-F497112145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566750" cy="7248482"/>
          </a:xfrm>
          <a:prstGeom prst="rect">
            <a:avLst/>
          </a:prstGeom>
        </p:spPr>
      </p:pic>
    </p:spTree>
    <p:extLst>
      <p:ext uri="{BB962C8B-B14F-4D97-AF65-F5344CB8AC3E}">
        <p14:creationId xmlns:p14="http://schemas.microsoft.com/office/powerpoint/2010/main" val="3079590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9421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invX="1"/>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slide" Target="slide16.xml"/><Relationship Id="rId3" Type="http://schemas.openxmlformats.org/officeDocument/2006/relationships/image" Target="../media/image3.jpeg"/><Relationship Id="rId7" Type="http://schemas.openxmlformats.org/officeDocument/2006/relationships/slide" Target="slide6.xml"/><Relationship Id="rId12"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5.png"/><Relationship Id="rId5" Type="http://schemas.openxmlformats.org/officeDocument/2006/relationships/image" Target="../media/image3.jpeg"/><Relationship Id="rId10" Type="http://schemas.openxmlformats.org/officeDocument/2006/relationships/slide" Target="slide11.xml"/><Relationship Id="rId4" Type="http://schemas.openxmlformats.org/officeDocument/2006/relationships/slide" Target="slide2.xml"/><Relationship Id="rId9" Type="http://schemas.openxmlformats.org/officeDocument/2006/relationships/image" Target="../media/image5.png"/><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sv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6C8AF12-19AE-334A-F00E-C17F1DABAA1E}"/>
              </a:ext>
            </a:extLst>
          </p:cNvPr>
          <p:cNvSpPr/>
          <p:nvPr/>
        </p:nvSpPr>
        <p:spPr>
          <a:xfrm>
            <a:off x="1158240" y="780591"/>
            <a:ext cx="4328160" cy="27838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95C3FF5-BBE3-C25F-6B4A-6A1C724C5553}"/>
              </a:ext>
            </a:extLst>
          </p:cNvPr>
          <p:cNvSpPr/>
          <p:nvPr/>
        </p:nvSpPr>
        <p:spPr>
          <a:xfrm>
            <a:off x="1158240" y="780591"/>
            <a:ext cx="4328160" cy="2783840"/>
          </a:xfrm>
          <a:prstGeom prst="rect">
            <a:avLst/>
          </a:prstGeom>
          <a:noFill/>
          <a:ln>
            <a:solidFill>
              <a:srgbClr val="56101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sez="http://schemas.microsoft.com/office/powerpoint/2016/sectionzoom">
        <mc:Choice Requires="psez">
          <p:graphicFrame>
            <p:nvGraphicFramePr>
              <p:cNvPr id="29" name="Section Zoom 28">
                <a:extLst>
                  <a:ext uri="{FF2B5EF4-FFF2-40B4-BE49-F238E27FC236}">
                    <a16:creationId xmlns:a16="http://schemas.microsoft.com/office/drawing/2014/main" id="{631680A8-7C23-3FE5-74D6-8C7412C92278}"/>
                  </a:ext>
                </a:extLst>
              </p:cNvPr>
              <p:cNvGraphicFramePr>
                <a:graphicFrameLocks noChangeAspect="1"/>
              </p:cNvGraphicFramePr>
              <p:nvPr>
                <p:extLst>
                  <p:ext uri="{D42A27DB-BD31-4B8C-83A1-F6EECF244321}">
                    <p14:modId xmlns:p14="http://schemas.microsoft.com/office/powerpoint/2010/main" val="4088163200"/>
                  </p:ext>
                </p:extLst>
              </p:nvPr>
            </p:nvGraphicFramePr>
            <p:xfrm rot="20795273">
              <a:off x="10213039" y="165011"/>
              <a:ext cx="1348336" cy="1875186"/>
            </p:xfrm>
            <a:graphic>
              <a:graphicData uri="http://schemas.microsoft.com/office/powerpoint/2016/sectionzoom">
                <psez:sectionZm>
                  <psez:sectionZmObj sectionId="{D0B0F382-FCFB-4148-9277-9F6B777274FA}">
                    <psez:zmPr id="{A28B3AA0-4BF8-43D1-9526-74CE70601EEF}" imageType="cover" transitionDur="1000">
                      <p166:blipFill xmlns:p166="http://schemas.microsoft.com/office/powerpoint/2016/6/main">
                        <a:blip r:embed="rId3" cstate="screen">
                          <a:extLst>
                            <a:ext uri="{28A0092B-C50C-407E-A947-70E740481C1C}">
                              <a14:useLocalDpi xmlns:a14="http://schemas.microsoft.com/office/drawing/2010/main"/>
                            </a:ext>
                          </a:extLst>
                        </a:blip>
                        <a:stretch>
                          <a:fillRect/>
                        </a:stretch>
                      </p166:blipFill>
                      <p166:spPr xmlns:p166="http://schemas.microsoft.com/office/powerpoint/2016/6/main">
                        <a:xfrm rot="20795273">
                          <a:off x="0" y="0"/>
                          <a:ext cx="1348336" cy="1875186"/>
                        </a:xfrm>
                        <a:prstGeom prst="rect">
                          <a:avLst/>
                        </a:prstGeom>
                        <a:ln w="3175">
                          <a:noFill/>
                        </a:ln>
                      </p166:spPr>
                    </psez:zmPr>
                  </psez:sectionZmObj>
                </psez:sectionZm>
              </a:graphicData>
            </a:graphic>
          </p:graphicFrame>
        </mc:Choice>
        <mc:Fallback xmlns="">
          <p:pic>
            <p:nvPicPr>
              <p:cNvPr id="29" name="Section Zoom 28">
                <a:hlinkClick r:id="rId4" action="ppaction://hlinksldjump"/>
                <a:extLst>
                  <a:ext uri="{FF2B5EF4-FFF2-40B4-BE49-F238E27FC236}">
                    <a16:creationId xmlns:a16="http://schemas.microsoft.com/office/drawing/2014/main" id="{631680A8-7C23-3FE5-74D6-8C7412C92278}"/>
                  </a:ext>
                </a:extLst>
              </p:cNvPr>
              <p:cNvPicPr>
                <a:picLocks noGrp="1" noRot="1" noChangeAspect="1" noMove="1" noResize="1" noEditPoints="1" noAdjustHandles="1" noChangeArrowheads="1" noChangeShapeType="1"/>
              </p:cNvPicPr>
              <p:nvPr/>
            </p:nvPicPr>
            <p:blipFill>
              <a:blip r:embed="rId5" cstate="screen">
                <a:extLst>
                  <a:ext uri="{28A0092B-C50C-407E-A947-70E740481C1C}">
                    <a14:useLocalDpi xmlns:a14="http://schemas.microsoft.com/office/drawing/2010/main"/>
                  </a:ext>
                </a:extLst>
              </a:blip>
              <a:stretch>
                <a:fillRect/>
              </a:stretch>
            </p:blipFill>
            <p:spPr>
              <a:xfrm rot="20795273">
                <a:off x="10213039" y="165011"/>
                <a:ext cx="1348336" cy="1875186"/>
              </a:xfrm>
              <a:prstGeom prst="rect">
                <a:avLst/>
              </a:prstGeom>
              <a:ln w="3175">
                <a:noFill/>
              </a:ln>
            </p:spPr>
          </p:pic>
        </mc:Fallback>
      </mc:AlternateContent>
      <mc:AlternateContent xmlns:mc="http://schemas.openxmlformats.org/markup-compatibility/2006" xmlns:psez="http://schemas.microsoft.com/office/powerpoint/2016/sectionzoom">
        <mc:Choice Requires="psez">
          <p:graphicFrame>
            <p:nvGraphicFramePr>
              <p:cNvPr id="31" name="Section Zoom 30">
                <a:extLst>
                  <a:ext uri="{FF2B5EF4-FFF2-40B4-BE49-F238E27FC236}">
                    <a16:creationId xmlns:a16="http://schemas.microsoft.com/office/drawing/2014/main" id="{253F230D-2E14-8CB5-1FE9-892720F6B800}"/>
                  </a:ext>
                </a:extLst>
              </p:cNvPr>
              <p:cNvGraphicFramePr>
                <a:graphicFrameLocks noChangeAspect="1"/>
              </p:cNvGraphicFramePr>
              <p:nvPr>
                <p:extLst>
                  <p:ext uri="{D42A27DB-BD31-4B8C-83A1-F6EECF244321}">
                    <p14:modId xmlns:p14="http://schemas.microsoft.com/office/powerpoint/2010/main" val="1598335507"/>
                  </p:ext>
                </p:extLst>
              </p:nvPr>
            </p:nvGraphicFramePr>
            <p:xfrm flipH="1">
              <a:off x="1304792" y="922963"/>
              <a:ext cx="4063287" cy="2553574"/>
            </p:xfrm>
            <a:graphic>
              <a:graphicData uri="http://schemas.microsoft.com/office/powerpoint/2016/sectionzoom">
                <psez:sectionZm>
                  <psez:sectionZmObj sectionId="{A17E1F32-88DE-4A25-A408-59C4BDAA7689}">
                    <psez:zmPr id="{E397203B-DAE7-462F-8FF5-863560AD300E}" imageType="cover" transitionDur="1000">
                      <p166:blipFill xmlns:p166="http://schemas.microsoft.com/office/powerpoint/2016/6/main">
                        <a:blip r:embed="rId6" cstate="screen">
                          <a:extLst>
                            <a:ext uri="{28A0092B-C50C-407E-A947-70E740481C1C}">
                              <a14:useLocalDpi xmlns:a14="http://schemas.microsoft.com/office/drawing/2010/main"/>
                            </a:ext>
                          </a:extLst>
                        </a:blip>
                        <a:stretch>
                          <a:fillRect/>
                        </a:stretch>
                      </p166:blipFill>
                      <p166:spPr xmlns:p166="http://schemas.microsoft.com/office/powerpoint/2016/6/main">
                        <a:xfrm flipH="1">
                          <a:off x="0" y="0"/>
                          <a:ext cx="4063287" cy="2553574"/>
                        </a:xfrm>
                        <a:prstGeom prst="rect">
                          <a:avLst/>
                        </a:prstGeom>
                        <a:ln w="3175">
                          <a:solidFill>
                            <a:prstClr val="ltGray"/>
                          </a:solidFill>
                        </a:ln>
                      </p166:spPr>
                    </psez:zmPr>
                  </psez:sectionZmObj>
                </psez:sectionZm>
              </a:graphicData>
            </a:graphic>
          </p:graphicFrame>
        </mc:Choice>
        <mc:Fallback xmlns="">
          <p:pic>
            <p:nvPicPr>
              <p:cNvPr id="31" name="Section Zoom 30">
                <a:hlinkClick r:id="rId7" action="ppaction://hlinksldjump"/>
                <a:extLst>
                  <a:ext uri="{FF2B5EF4-FFF2-40B4-BE49-F238E27FC236}">
                    <a16:creationId xmlns:a16="http://schemas.microsoft.com/office/drawing/2014/main" id="{253F230D-2E14-8CB5-1FE9-892720F6B800}"/>
                  </a:ext>
                </a:extLst>
              </p:cNvPr>
              <p:cNvPicPr>
                <a:picLocks noGrp="1" noRot="1" noChangeAspect="1" noMove="1" noResize="1" noEditPoints="1" noAdjustHandles="1" noChangeArrowheads="1" noChangeShapeType="1"/>
              </p:cNvPicPr>
              <p:nvPr/>
            </p:nvPicPr>
            <p:blipFill>
              <a:blip r:embed="rId8" cstate="screen">
                <a:extLst>
                  <a:ext uri="{28A0092B-C50C-407E-A947-70E740481C1C}">
                    <a14:useLocalDpi xmlns:a14="http://schemas.microsoft.com/office/drawing/2010/main"/>
                  </a:ext>
                </a:extLst>
              </a:blip>
              <a:stretch>
                <a:fillRect/>
              </a:stretch>
            </p:blipFill>
            <p:spPr>
              <a:xfrm flipH="1">
                <a:off x="1304792" y="922963"/>
                <a:ext cx="4063287" cy="2553574"/>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3" name="Section Zoom 32">
                <a:extLst>
                  <a:ext uri="{FF2B5EF4-FFF2-40B4-BE49-F238E27FC236}">
                    <a16:creationId xmlns:a16="http://schemas.microsoft.com/office/drawing/2014/main" id="{C01CC548-0781-BD65-81C9-1AB2C25B03A8}"/>
                  </a:ext>
                </a:extLst>
              </p:cNvPr>
              <p:cNvGraphicFramePr>
                <a:graphicFrameLocks noChangeAspect="1"/>
              </p:cNvGraphicFramePr>
              <p:nvPr>
                <p:extLst>
                  <p:ext uri="{D42A27DB-BD31-4B8C-83A1-F6EECF244321}">
                    <p14:modId xmlns:p14="http://schemas.microsoft.com/office/powerpoint/2010/main" val="3105955298"/>
                  </p:ext>
                </p:extLst>
              </p:nvPr>
            </p:nvGraphicFramePr>
            <p:xfrm rot="834641">
              <a:off x="9103607" y="3733442"/>
              <a:ext cx="2462794" cy="2668714"/>
            </p:xfrm>
            <a:graphic>
              <a:graphicData uri="http://schemas.microsoft.com/office/powerpoint/2016/sectionzoom">
                <psez:sectionZm>
                  <psez:sectionZmObj sectionId="{EFF5F823-27BD-4AB3-92F2-562CA029AF3D}">
                    <psez:zmPr id="{272A27DE-2603-481A-8EB5-7E0EC4E46471}" imageType="cover" transitionDur="1000">
                      <p166:blipFill xmlns:p166="http://schemas.microsoft.com/office/powerpoint/2016/6/main">
                        <a:blip r:embed="rId9" cstate="screen">
                          <a:extLst>
                            <a:ext uri="{28A0092B-C50C-407E-A947-70E740481C1C}">
                              <a14:useLocalDpi xmlns:a14="http://schemas.microsoft.com/office/drawing/2010/main"/>
                            </a:ext>
                          </a:extLst>
                        </a:blip>
                        <a:stretch>
                          <a:fillRect/>
                        </a:stretch>
                      </p166:blipFill>
                      <p166:spPr xmlns:p166="http://schemas.microsoft.com/office/powerpoint/2016/6/main">
                        <a:xfrm rot="834641">
                          <a:off x="0" y="0"/>
                          <a:ext cx="2462794" cy="2668714"/>
                        </a:xfrm>
                        <a:prstGeom prst="rect">
                          <a:avLst/>
                        </a:prstGeom>
                        <a:ln w="3175">
                          <a:noFill/>
                        </a:ln>
                      </p166:spPr>
                    </psez:zmPr>
                  </psez:sectionZmObj>
                </psez:sectionZm>
              </a:graphicData>
            </a:graphic>
          </p:graphicFrame>
        </mc:Choice>
        <mc:Fallback xmlns="">
          <p:pic>
            <p:nvPicPr>
              <p:cNvPr id="33" name="Section Zoom 32">
                <a:hlinkClick r:id="rId10" action="ppaction://hlinksldjump"/>
                <a:extLst>
                  <a:ext uri="{FF2B5EF4-FFF2-40B4-BE49-F238E27FC236}">
                    <a16:creationId xmlns:a16="http://schemas.microsoft.com/office/drawing/2014/main" id="{C01CC548-0781-BD65-81C9-1AB2C25B03A8}"/>
                  </a:ext>
                </a:extLst>
              </p:cNvPr>
              <p:cNvPicPr>
                <a:picLocks noGrp="1" noRot="1" noChangeAspect="1" noMove="1" noResize="1" noEditPoints="1" noAdjustHandles="1" noChangeArrowheads="1" noChangeShapeType="1"/>
              </p:cNvPicPr>
              <p:nvPr/>
            </p:nvPicPr>
            <p:blipFill>
              <a:blip r:embed="rId11" cstate="screen">
                <a:extLst>
                  <a:ext uri="{28A0092B-C50C-407E-A947-70E740481C1C}">
                    <a14:useLocalDpi xmlns:a14="http://schemas.microsoft.com/office/drawing/2010/main"/>
                  </a:ext>
                </a:extLst>
              </a:blip>
              <a:stretch>
                <a:fillRect/>
              </a:stretch>
            </p:blipFill>
            <p:spPr>
              <a:xfrm rot="834641">
                <a:off x="9103607" y="3733442"/>
                <a:ext cx="2462794" cy="2668714"/>
              </a:xfrm>
              <a:prstGeom prst="rect">
                <a:avLst/>
              </a:prstGeom>
              <a:ln w="3175">
                <a:noFill/>
              </a:ln>
            </p:spPr>
          </p:pic>
        </mc:Fallback>
      </mc:AlternateContent>
      <mc:AlternateContent xmlns:mc="http://schemas.openxmlformats.org/markup-compatibility/2006" xmlns:psez="http://schemas.microsoft.com/office/powerpoint/2016/sectionzoom">
        <mc:Choice Requires="psez">
          <p:graphicFrame>
            <p:nvGraphicFramePr>
              <p:cNvPr id="35" name="Section Zoom 34">
                <a:extLst>
                  <a:ext uri="{FF2B5EF4-FFF2-40B4-BE49-F238E27FC236}">
                    <a16:creationId xmlns:a16="http://schemas.microsoft.com/office/drawing/2014/main" id="{A1FE4C86-F80D-9FAD-2E2C-E6D4446507F1}"/>
                  </a:ext>
                </a:extLst>
              </p:cNvPr>
              <p:cNvGraphicFramePr>
                <a:graphicFrameLocks noChangeAspect="1"/>
              </p:cNvGraphicFramePr>
              <p:nvPr>
                <p:extLst>
                  <p:ext uri="{D42A27DB-BD31-4B8C-83A1-F6EECF244321}">
                    <p14:modId xmlns:p14="http://schemas.microsoft.com/office/powerpoint/2010/main" val="4189883676"/>
                  </p:ext>
                </p:extLst>
              </p:nvPr>
            </p:nvGraphicFramePr>
            <p:xfrm>
              <a:off x="6871660" y="4402977"/>
              <a:ext cx="2252133" cy="2334250"/>
            </p:xfrm>
            <a:graphic>
              <a:graphicData uri="http://schemas.microsoft.com/office/powerpoint/2016/sectionzoom">
                <psez:sectionZm>
                  <psez:sectionZmObj sectionId="{D50A28DE-1F09-4CDF-BB12-0CEE3187A990}">
                    <psez:zmPr id="{989B97AF-F1E4-4B29-8767-6ECFE379B27B}" imageType="cover" transitionDur="1000">
                      <p166:blipFill xmlns:p166="http://schemas.microsoft.com/office/powerpoint/2016/6/main">
                        <a:blip r:embed="rId12" cstate="screen">
                          <a:extLst>
                            <a:ext uri="{28A0092B-C50C-407E-A947-70E740481C1C}">
                              <a14:useLocalDpi xmlns:a14="http://schemas.microsoft.com/office/drawing/2010/main"/>
                            </a:ext>
                          </a:extLst>
                        </a:blip>
                        <a:stretch>
                          <a:fillRect/>
                        </a:stretch>
                      </p166:blipFill>
                      <p166:spPr xmlns:p166="http://schemas.microsoft.com/office/powerpoint/2016/6/main">
                        <a:xfrm>
                          <a:off x="0" y="0"/>
                          <a:ext cx="2252133" cy="2334250"/>
                        </a:xfrm>
                        <a:prstGeom prst="rect">
                          <a:avLst/>
                        </a:prstGeom>
                        <a:ln w="3175">
                          <a:noFill/>
                        </a:ln>
                      </p166:spPr>
                    </psez:zmPr>
                  </psez:sectionZmObj>
                </psez:sectionZm>
              </a:graphicData>
            </a:graphic>
          </p:graphicFrame>
        </mc:Choice>
        <mc:Fallback xmlns="">
          <p:pic>
            <p:nvPicPr>
              <p:cNvPr id="35" name="Section Zoom 34">
                <a:hlinkClick r:id="rId13" action="ppaction://hlinksldjump"/>
                <a:extLst>
                  <a:ext uri="{FF2B5EF4-FFF2-40B4-BE49-F238E27FC236}">
                    <a16:creationId xmlns:a16="http://schemas.microsoft.com/office/drawing/2014/main" id="{A1FE4C86-F80D-9FAD-2E2C-E6D4446507F1}"/>
                  </a:ext>
                </a:extLst>
              </p:cNvPr>
              <p:cNvPicPr>
                <a:picLocks noGrp="1" noRot="1" noChangeAspect="1" noMove="1" noResize="1" noEditPoints="1" noAdjustHandles="1" noChangeArrowheads="1" noChangeShapeType="1"/>
              </p:cNvPicPr>
              <p:nvPr/>
            </p:nvPicPr>
            <p:blipFill>
              <a:blip r:embed="rId14" cstate="screen">
                <a:extLst>
                  <a:ext uri="{28A0092B-C50C-407E-A947-70E740481C1C}">
                    <a14:useLocalDpi xmlns:a14="http://schemas.microsoft.com/office/drawing/2010/main"/>
                  </a:ext>
                </a:extLst>
              </a:blip>
              <a:stretch>
                <a:fillRect/>
              </a:stretch>
            </p:blipFill>
            <p:spPr>
              <a:xfrm>
                <a:off x="6871660" y="4402977"/>
                <a:ext cx="2252133" cy="2334250"/>
              </a:xfrm>
              <a:prstGeom prst="rect">
                <a:avLst/>
              </a:prstGeom>
              <a:ln w="3175">
                <a:noFill/>
              </a:ln>
            </p:spPr>
          </p:pic>
        </mc:Fallback>
      </mc:AlternateContent>
      <p:sp>
        <p:nvSpPr>
          <p:cNvPr id="3" name="TextBox 2">
            <a:extLst>
              <a:ext uri="{FF2B5EF4-FFF2-40B4-BE49-F238E27FC236}">
                <a16:creationId xmlns:a16="http://schemas.microsoft.com/office/drawing/2014/main" id="{38C27FA7-B910-DB67-1CAB-094DCDA81B8D}"/>
              </a:ext>
            </a:extLst>
          </p:cNvPr>
          <p:cNvSpPr txBox="1"/>
          <p:nvPr/>
        </p:nvSpPr>
        <p:spPr>
          <a:xfrm>
            <a:off x="1158240" y="3593834"/>
            <a:ext cx="5447247" cy="1323439"/>
          </a:xfrm>
          <a:prstGeom prst="rect">
            <a:avLst/>
          </a:prstGeom>
          <a:noFill/>
        </p:spPr>
        <p:txBody>
          <a:bodyPr wrap="square">
            <a:spAutoFit/>
          </a:bodyPr>
          <a:lstStyle/>
          <a:p>
            <a:r>
              <a:rPr lang="en-US" sz="4000" b="1" dirty="0">
                <a:solidFill>
                  <a:srgbClr val="8F0603"/>
                </a:solidFill>
                <a:latin typeface="Times New Roman" panose="02020603050405020304" pitchFamily="18" charset="0"/>
                <a:cs typeface="Times New Roman" panose="02020603050405020304" pitchFamily="18" charset="0"/>
              </a:rPr>
              <a:t>PowerPoint </a:t>
            </a:r>
            <a:endParaRPr lang="fa-IR" sz="4000" b="1" dirty="0">
              <a:solidFill>
                <a:srgbClr val="8F0603"/>
              </a:solidFill>
              <a:latin typeface="Times New Roman" panose="02020603050405020304" pitchFamily="18" charset="0"/>
              <a:cs typeface="Times New Roman" panose="02020603050405020304" pitchFamily="18" charset="0"/>
            </a:endParaRPr>
          </a:p>
          <a:p>
            <a:r>
              <a:rPr lang="fa-IR" sz="4000" b="1" dirty="0">
                <a:solidFill>
                  <a:srgbClr val="8F0603"/>
                </a:solidFill>
                <a:latin typeface="Times New Roman" panose="02020603050405020304" pitchFamily="18" charset="0"/>
                <a:cs typeface="Times New Roman" panose="02020603050405020304" pitchFamily="18" charset="0"/>
              </a:rPr>
              <a:t>            </a:t>
            </a:r>
            <a:r>
              <a:rPr lang="en-US" sz="4000" b="1" dirty="0">
                <a:solidFill>
                  <a:srgbClr val="8F0603"/>
                </a:solidFill>
                <a:latin typeface="Times New Roman" panose="02020603050405020304" pitchFamily="18" charset="0"/>
                <a:cs typeface="Times New Roman" panose="02020603050405020304" pitchFamily="18" charset="0"/>
              </a:rPr>
              <a:t>template</a:t>
            </a:r>
          </a:p>
        </p:txBody>
      </p:sp>
      <p:sp>
        <p:nvSpPr>
          <p:cNvPr id="17" name="TextBox 16">
            <a:extLst>
              <a:ext uri="{FF2B5EF4-FFF2-40B4-BE49-F238E27FC236}">
                <a16:creationId xmlns:a16="http://schemas.microsoft.com/office/drawing/2014/main" id="{B03A9DB6-1035-E0A8-61E3-7A791ED344D4}"/>
              </a:ext>
            </a:extLst>
          </p:cNvPr>
          <p:cNvSpPr txBox="1"/>
          <p:nvPr/>
        </p:nvSpPr>
        <p:spPr>
          <a:xfrm>
            <a:off x="7089076" y="981756"/>
            <a:ext cx="3455707" cy="2435988"/>
          </a:xfrm>
          <a:prstGeom prst="rect">
            <a:avLst/>
          </a:prstGeom>
          <a:noFill/>
        </p:spPr>
        <p:txBody>
          <a:bodyPr wrap="square">
            <a:spAutoFit/>
          </a:bodyPr>
          <a:lstStyle/>
          <a:p>
            <a:pPr>
              <a:lnSpc>
                <a:spcPct val="150000"/>
              </a:lnSpc>
            </a:pPr>
            <a:r>
              <a:rPr lang="en-US" sz="5400" b="1" dirty="0">
                <a:latin typeface="Times New Roman" panose="02020603050405020304" pitchFamily="18" charset="0"/>
                <a:cs typeface="Times New Roman" panose="02020603050405020304" pitchFamily="18" charset="0"/>
              </a:rPr>
              <a:t>Shahid</a:t>
            </a:r>
            <a:r>
              <a:rPr lang="en-US" dirty="0"/>
              <a:t> </a:t>
            </a:r>
          </a:p>
          <a:p>
            <a:pPr>
              <a:lnSpc>
                <a:spcPct val="150000"/>
              </a:lnSpc>
            </a:pPr>
            <a:r>
              <a:rPr lang="en-US" sz="5400" b="1" dirty="0" err="1">
                <a:latin typeface="Times New Roman" panose="02020603050405020304" pitchFamily="18" charset="0"/>
                <a:cs typeface="Times New Roman" panose="02020603050405020304" pitchFamily="18" charset="0"/>
              </a:rPr>
              <a:t>Fahmideh</a:t>
            </a:r>
            <a:endParaRPr lang="en-US" sz="5400" b="1"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2A1841BB-D587-1809-3995-16DFCA2A04E1}"/>
              </a:ext>
            </a:extLst>
          </p:cNvPr>
          <p:cNvSpPr txBox="1"/>
          <p:nvPr/>
        </p:nvSpPr>
        <p:spPr>
          <a:xfrm>
            <a:off x="1322658" y="4992059"/>
            <a:ext cx="6099242" cy="1156086"/>
          </a:xfrm>
          <a:prstGeom prst="rect">
            <a:avLst/>
          </a:prstGeom>
          <a:noFill/>
        </p:spPr>
        <p:txBody>
          <a:bodyPr wrap="square">
            <a:spAutoFit/>
          </a:bodyPr>
          <a:lstStyle/>
          <a:p>
            <a:pPr fontAlgn="base">
              <a:lnSpc>
                <a:spcPct val="150000"/>
              </a:lnSpc>
            </a:pPr>
            <a:r>
              <a:rPr lang="en-US" sz="1600" b="1" dirty="0">
                <a:latin typeface="Times New Roman" panose="02020603050405020304" pitchFamily="18" charset="0"/>
                <a:cs typeface="Times New Roman" panose="02020603050405020304" pitchFamily="18" charset="0"/>
              </a:rPr>
              <a:t>researcher :…………..</a:t>
            </a:r>
          </a:p>
          <a:p>
            <a:pPr fontAlgn="base">
              <a:lnSpc>
                <a:spcPct val="150000"/>
              </a:lnSpc>
            </a:pPr>
            <a:r>
              <a:rPr lang="en-US" sz="1600" b="1" dirty="0">
                <a:latin typeface="Times New Roman" panose="02020603050405020304" pitchFamily="18" charset="0"/>
                <a:cs typeface="Times New Roman" panose="02020603050405020304" pitchFamily="18" charset="0"/>
              </a:rPr>
              <a:t>Supervisor:…………..</a:t>
            </a:r>
          </a:p>
          <a:p>
            <a:pPr fontAlgn="base">
              <a:lnSpc>
                <a:spcPct val="150000"/>
              </a:lnSpc>
            </a:pPr>
            <a:r>
              <a:rPr lang="en-US" sz="1600" b="1" dirty="0">
                <a:latin typeface="Times New Roman" panose="02020603050405020304" pitchFamily="18" charset="0"/>
                <a:cs typeface="Times New Roman" panose="02020603050405020304" pitchFamily="18" charset="0"/>
              </a:rPr>
              <a:t>Autumn 1402</a:t>
            </a:r>
          </a:p>
        </p:txBody>
      </p:sp>
    </p:spTree>
    <p:extLst>
      <p:ext uri="{BB962C8B-B14F-4D97-AF65-F5344CB8AC3E}">
        <p14:creationId xmlns:p14="http://schemas.microsoft.com/office/powerpoint/2010/main" val="29658699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3F09F5-12C2-0287-DE8F-82002A8985D0}"/>
              </a:ext>
            </a:extLst>
          </p:cNvPr>
          <p:cNvPicPr>
            <a:picLocks noChangeAspect="1"/>
          </p:cNvPicPr>
          <p:nvPr/>
        </p:nvPicPr>
        <p:blipFill>
          <a:blip r:embed="rId2" cstate="screen">
            <a:clrChange>
              <a:clrFrom>
                <a:srgbClr val="F2E2CB"/>
              </a:clrFrom>
              <a:clrTo>
                <a:srgbClr val="F2E2CB">
                  <a:alpha val="0"/>
                </a:srgbClr>
              </a:clrTo>
            </a:clrChange>
            <a:extLst>
              <a:ext uri="{28A0092B-C50C-407E-A947-70E740481C1C}">
                <a14:useLocalDpi xmlns:a14="http://schemas.microsoft.com/office/drawing/2010/main"/>
              </a:ext>
            </a:extLst>
          </a:blip>
          <a:stretch>
            <a:fillRect/>
          </a:stretch>
        </p:blipFill>
        <p:spPr>
          <a:xfrm>
            <a:off x="6419443" y="246085"/>
            <a:ext cx="4456080" cy="6365829"/>
          </a:xfrm>
          <a:prstGeom prst="rect">
            <a:avLst/>
          </a:prstGeom>
        </p:spPr>
      </p:pic>
      <p:sp>
        <p:nvSpPr>
          <p:cNvPr id="4" name="Rectangle: Rounded Corners 3">
            <a:extLst>
              <a:ext uri="{FF2B5EF4-FFF2-40B4-BE49-F238E27FC236}">
                <a16:creationId xmlns:a16="http://schemas.microsoft.com/office/drawing/2014/main" id="{BC9D2BA7-CE1A-0209-96A7-015B9B263F68}"/>
              </a:ext>
            </a:extLst>
          </p:cNvPr>
          <p:cNvSpPr/>
          <p:nvPr/>
        </p:nvSpPr>
        <p:spPr>
          <a:xfrm>
            <a:off x="1245217" y="712635"/>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6975F88-F0AF-B7FE-6E64-3A8F66253DDE}"/>
              </a:ext>
            </a:extLst>
          </p:cNvPr>
          <p:cNvSpPr txBox="1"/>
          <p:nvPr/>
        </p:nvSpPr>
        <p:spPr>
          <a:xfrm>
            <a:off x="1233495" y="689189"/>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18766320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8AC0FBD-7AB9-63A0-2A5F-6E6D3A01D0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672004">
            <a:off x="5790383" y="679989"/>
            <a:ext cx="5073789" cy="5498021"/>
          </a:xfrm>
          <a:prstGeom prst="rect">
            <a:avLst/>
          </a:prstGeom>
        </p:spPr>
      </p:pic>
      <p:sp>
        <p:nvSpPr>
          <p:cNvPr id="5" name="Graphic 3">
            <a:extLst>
              <a:ext uri="{FF2B5EF4-FFF2-40B4-BE49-F238E27FC236}">
                <a16:creationId xmlns:a16="http://schemas.microsoft.com/office/drawing/2014/main" id="{9E80F87A-4F06-78E8-9B30-50771D02BD00}"/>
              </a:ext>
            </a:extLst>
          </p:cNvPr>
          <p:cNvSpPr/>
          <p:nvPr/>
        </p:nvSpPr>
        <p:spPr>
          <a:xfrm>
            <a:off x="2752619" y="1127646"/>
            <a:ext cx="1364838" cy="2301353"/>
          </a:xfrm>
          <a:custGeom>
            <a:avLst/>
            <a:gdLst>
              <a:gd name="connsiteX0" fmla="*/ 122996 w 1863619"/>
              <a:gd name="connsiteY0" fmla="*/ 1285212 h 3142384"/>
              <a:gd name="connsiteX1" fmla="*/ 135556 w 1863619"/>
              <a:gd name="connsiteY1" fmla="*/ 1423230 h 3142384"/>
              <a:gd name="connsiteX2" fmla="*/ 183168 w 1863619"/>
              <a:gd name="connsiteY2" fmla="*/ 1493480 h 3142384"/>
              <a:gd name="connsiteX3" fmla="*/ 191347 w 1863619"/>
              <a:gd name="connsiteY3" fmla="*/ 1581110 h 3142384"/>
              <a:gd name="connsiteX4" fmla="*/ 207705 w 1863619"/>
              <a:gd name="connsiteY4" fmla="*/ 1774480 h 3142384"/>
              <a:gd name="connsiteX5" fmla="*/ 195875 w 1863619"/>
              <a:gd name="connsiteY5" fmla="*/ 1975006 h 3142384"/>
              <a:gd name="connsiteX6" fmla="*/ 203323 w 1863619"/>
              <a:gd name="connsiteY6" fmla="*/ 2157569 h 3142384"/>
              <a:gd name="connsiteX7" fmla="*/ 193684 w 1863619"/>
              <a:gd name="connsiteY7" fmla="*/ 2170421 h 3142384"/>
              <a:gd name="connsiteX8" fmla="*/ 198796 w 1863619"/>
              <a:gd name="connsiteY8" fmla="*/ 2235852 h 3142384"/>
              <a:gd name="connsiteX9" fmla="*/ 188572 w 1863619"/>
              <a:gd name="connsiteY9" fmla="*/ 2321875 h 3142384"/>
              <a:gd name="connsiteX10" fmla="*/ 212962 w 1863619"/>
              <a:gd name="connsiteY10" fmla="*/ 2362915 h 3142384"/>
              <a:gd name="connsiteX11" fmla="*/ 184775 w 1863619"/>
              <a:gd name="connsiteY11" fmla="*/ 2427031 h 3142384"/>
              <a:gd name="connsiteX12" fmla="*/ 130882 w 1863619"/>
              <a:gd name="connsiteY12" fmla="*/ 2514369 h 3142384"/>
              <a:gd name="connsiteX13" fmla="*/ 115255 w 1863619"/>
              <a:gd name="connsiteY13" fmla="*/ 2619817 h 3142384"/>
              <a:gd name="connsiteX14" fmla="*/ 107514 w 1863619"/>
              <a:gd name="connsiteY14" fmla="*/ 2641287 h 3142384"/>
              <a:gd name="connsiteX15" fmla="*/ 110435 w 1863619"/>
              <a:gd name="connsiteY15" fmla="*/ 2768058 h 3142384"/>
              <a:gd name="connsiteX16" fmla="*/ 75091 w 1863619"/>
              <a:gd name="connsiteY16" fmla="*/ 2992099 h 3142384"/>
              <a:gd name="connsiteX17" fmla="*/ 101672 w 1863619"/>
              <a:gd name="connsiteY17" fmla="*/ 3142384 h 3142384"/>
              <a:gd name="connsiteX18" fmla="*/ 296211 w 1863619"/>
              <a:gd name="connsiteY18" fmla="*/ 3142384 h 3142384"/>
              <a:gd name="connsiteX19" fmla="*/ 310962 w 1863619"/>
              <a:gd name="connsiteY19" fmla="*/ 3050957 h 3142384"/>
              <a:gd name="connsiteX20" fmla="*/ 284381 w 1863619"/>
              <a:gd name="connsiteY20" fmla="*/ 2897604 h 3142384"/>
              <a:gd name="connsiteX21" fmla="*/ 343385 w 1863619"/>
              <a:gd name="connsiteY21" fmla="*/ 2838600 h 3142384"/>
              <a:gd name="connsiteX22" fmla="*/ 370696 w 1863619"/>
              <a:gd name="connsiteY22" fmla="*/ 2750970 h 3142384"/>
              <a:gd name="connsiteX23" fmla="*/ 380482 w 1863619"/>
              <a:gd name="connsiteY23" fmla="*/ 2748049 h 3142384"/>
              <a:gd name="connsiteX24" fmla="*/ 406041 w 1863619"/>
              <a:gd name="connsiteY24" fmla="*/ 2667576 h 3142384"/>
              <a:gd name="connsiteX25" fmla="*/ 446204 w 1863619"/>
              <a:gd name="connsiteY25" fmla="*/ 2563442 h 3142384"/>
              <a:gd name="connsiteX26" fmla="*/ 460809 w 1863619"/>
              <a:gd name="connsiteY26" fmla="*/ 2515976 h 3142384"/>
              <a:gd name="connsiteX27" fmla="*/ 459349 w 1863619"/>
              <a:gd name="connsiteY27" fmla="*/ 2465150 h 3142384"/>
              <a:gd name="connsiteX28" fmla="*/ 475852 w 1863619"/>
              <a:gd name="connsiteY28" fmla="*/ 2425863 h 3142384"/>
              <a:gd name="connsiteX29" fmla="*/ 531936 w 1863619"/>
              <a:gd name="connsiteY29" fmla="*/ 2302012 h 3142384"/>
              <a:gd name="connsiteX30" fmla="*/ 652135 w 1863619"/>
              <a:gd name="connsiteY30" fmla="*/ 1976467 h 3142384"/>
              <a:gd name="connsiteX31" fmla="*/ 750134 w 1863619"/>
              <a:gd name="connsiteY31" fmla="*/ 2184004 h 3142384"/>
              <a:gd name="connsiteX32" fmla="*/ 794387 w 1863619"/>
              <a:gd name="connsiteY32" fmla="*/ 2290182 h 3142384"/>
              <a:gd name="connsiteX33" fmla="*/ 756122 w 1863619"/>
              <a:gd name="connsiteY33" fmla="*/ 2670497 h 3142384"/>
              <a:gd name="connsiteX34" fmla="*/ 823890 w 1863619"/>
              <a:gd name="connsiteY34" fmla="*/ 2779596 h 3142384"/>
              <a:gd name="connsiteX35" fmla="*/ 832799 w 1863619"/>
              <a:gd name="connsiteY35" fmla="*/ 2947700 h 3142384"/>
              <a:gd name="connsiteX36" fmla="*/ 1198362 w 1863619"/>
              <a:gd name="connsiteY36" fmla="*/ 2947700 h 3142384"/>
              <a:gd name="connsiteX37" fmla="*/ 1233706 w 1863619"/>
              <a:gd name="connsiteY37" fmla="*/ 2856272 h 3142384"/>
              <a:gd name="connsiteX38" fmla="*/ 1106935 w 1863619"/>
              <a:gd name="connsiteY38" fmla="*/ 2791426 h 3142384"/>
              <a:gd name="connsiteX39" fmla="*/ 1035078 w 1863619"/>
              <a:gd name="connsiteY39" fmla="*/ 2718839 h 3142384"/>
              <a:gd name="connsiteX40" fmla="*/ 1055817 w 1863619"/>
              <a:gd name="connsiteY40" fmla="*/ 2713289 h 3142384"/>
              <a:gd name="connsiteX41" fmla="*/ 1051435 w 1863619"/>
              <a:gd name="connsiteY41" fmla="*/ 2623469 h 3142384"/>
              <a:gd name="connsiteX42" fmla="*/ 1068815 w 1863619"/>
              <a:gd name="connsiteY42" fmla="*/ 2605066 h 3142384"/>
              <a:gd name="connsiteX43" fmla="*/ 1073197 w 1863619"/>
              <a:gd name="connsiteY43" fmla="*/ 2547669 h 3142384"/>
              <a:gd name="connsiteX44" fmla="*/ 1076410 w 1863619"/>
              <a:gd name="connsiteY44" fmla="*/ 2427470 h 3142384"/>
              <a:gd name="connsiteX45" fmla="*/ 1059468 w 1863619"/>
              <a:gd name="connsiteY45" fmla="*/ 2361601 h 3142384"/>
              <a:gd name="connsiteX46" fmla="*/ 1083274 w 1863619"/>
              <a:gd name="connsiteY46" fmla="*/ 2302159 h 3142384"/>
              <a:gd name="connsiteX47" fmla="*/ 1080353 w 1863619"/>
              <a:gd name="connsiteY47" fmla="*/ 2116383 h 3142384"/>
              <a:gd name="connsiteX48" fmla="*/ 1077140 w 1863619"/>
              <a:gd name="connsiteY48" fmla="*/ 2108788 h 3142384"/>
              <a:gd name="connsiteX49" fmla="*/ 1064142 w 1863619"/>
              <a:gd name="connsiteY49" fmla="*/ 2032404 h 3142384"/>
              <a:gd name="connsiteX50" fmla="*/ 1012002 w 1863619"/>
              <a:gd name="connsiteY50" fmla="*/ 1913958 h 3142384"/>
              <a:gd name="connsiteX51" fmla="*/ 977826 w 1863619"/>
              <a:gd name="connsiteY51" fmla="*/ 1873794 h 3142384"/>
              <a:gd name="connsiteX52" fmla="*/ 963805 w 1863619"/>
              <a:gd name="connsiteY52" fmla="*/ 1773458 h 3142384"/>
              <a:gd name="connsiteX53" fmla="*/ 937662 w 1863619"/>
              <a:gd name="connsiteY53" fmla="*/ 1723362 h 3142384"/>
              <a:gd name="connsiteX54" fmla="*/ 941606 w 1863619"/>
              <a:gd name="connsiteY54" fmla="*/ 1671223 h 3142384"/>
              <a:gd name="connsiteX55" fmla="*/ 863761 w 1863619"/>
              <a:gd name="connsiteY55" fmla="*/ 1557303 h 3142384"/>
              <a:gd name="connsiteX56" fmla="*/ 923058 w 1863619"/>
              <a:gd name="connsiteY56" fmla="*/ 1503411 h 3142384"/>
              <a:gd name="connsiteX57" fmla="*/ 938685 w 1863619"/>
              <a:gd name="connsiteY57" fmla="*/ 1376202 h 3142384"/>
              <a:gd name="connsiteX58" fmla="*/ 1020765 w 1863619"/>
              <a:gd name="connsiteY58" fmla="*/ 1406434 h 3142384"/>
              <a:gd name="connsiteX59" fmla="*/ 1235020 w 1863619"/>
              <a:gd name="connsiteY59" fmla="*/ 1278494 h 3142384"/>
              <a:gd name="connsiteX60" fmla="*/ 1246558 w 1863619"/>
              <a:gd name="connsiteY60" fmla="*/ 1076945 h 3142384"/>
              <a:gd name="connsiteX61" fmla="*/ 1334334 w 1863619"/>
              <a:gd name="connsiteY61" fmla="*/ 1079428 h 3142384"/>
              <a:gd name="connsiteX62" fmla="*/ 1432626 w 1863619"/>
              <a:gd name="connsiteY62" fmla="*/ 965801 h 3142384"/>
              <a:gd name="connsiteX63" fmla="*/ 1474835 w 1863619"/>
              <a:gd name="connsiteY63" fmla="*/ 958937 h 3142384"/>
              <a:gd name="connsiteX64" fmla="*/ 1504921 w 1863619"/>
              <a:gd name="connsiteY64" fmla="*/ 936299 h 3142384"/>
              <a:gd name="connsiteX65" fmla="*/ 1575171 w 1863619"/>
              <a:gd name="connsiteY65" fmla="*/ 936299 h 3142384"/>
              <a:gd name="connsiteX66" fmla="*/ 1577654 w 1863619"/>
              <a:gd name="connsiteY66" fmla="*/ 923739 h 3142384"/>
              <a:gd name="connsiteX67" fmla="*/ 1641478 w 1863619"/>
              <a:gd name="connsiteY67" fmla="*/ 904460 h 3142384"/>
              <a:gd name="connsiteX68" fmla="*/ 1649072 w 1863619"/>
              <a:gd name="connsiteY68" fmla="*/ 873936 h 3142384"/>
              <a:gd name="connsiteX69" fmla="*/ 1863620 w 1863619"/>
              <a:gd name="connsiteY69" fmla="*/ 873936 h 3142384"/>
              <a:gd name="connsiteX70" fmla="*/ 1863620 w 1863619"/>
              <a:gd name="connsiteY70" fmla="*/ 836985 h 3142384"/>
              <a:gd name="connsiteX71" fmla="*/ 1863620 w 1863619"/>
              <a:gd name="connsiteY71" fmla="*/ 817852 h 3142384"/>
              <a:gd name="connsiteX72" fmla="*/ 1842880 w 1863619"/>
              <a:gd name="connsiteY72" fmla="*/ 817852 h 3142384"/>
              <a:gd name="connsiteX73" fmla="*/ 1832949 w 1863619"/>
              <a:gd name="connsiteY73" fmla="*/ 837131 h 3142384"/>
              <a:gd name="connsiteX74" fmla="*/ 1575171 w 1863619"/>
              <a:gd name="connsiteY74" fmla="*/ 837131 h 3142384"/>
              <a:gd name="connsiteX75" fmla="*/ 1575171 w 1863619"/>
              <a:gd name="connsiteY75" fmla="*/ 810988 h 3142384"/>
              <a:gd name="connsiteX76" fmla="*/ 1474835 w 1863619"/>
              <a:gd name="connsiteY76" fmla="*/ 810988 h 3142384"/>
              <a:gd name="connsiteX77" fmla="*/ 1454826 w 1863619"/>
              <a:gd name="connsiteY77" fmla="*/ 758264 h 3142384"/>
              <a:gd name="connsiteX78" fmla="*/ 1448253 w 1863619"/>
              <a:gd name="connsiteY78" fmla="*/ 758264 h 3142384"/>
              <a:gd name="connsiteX79" fmla="*/ 1409404 w 1863619"/>
              <a:gd name="connsiteY79" fmla="*/ 674285 h 3142384"/>
              <a:gd name="connsiteX80" fmla="*/ 1350692 w 1863619"/>
              <a:gd name="connsiteY80" fmla="*/ 674285 h 3142384"/>
              <a:gd name="connsiteX81" fmla="*/ 1325571 w 1863619"/>
              <a:gd name="connsiteY81" fmla="*/ 755781 h 3142384"/>
              <a:gd name="connsiteX82" fmla="*/ 1304394 w 1863619"/>
              <a:gd name="connsiteY82" fmla="*/ 720583 h 3142384"/>
              <a:gd name="connsiteX83" fmla="*/ 1073635 w 1863619"/>
              <a:gd name="connsiteY83" fmla="*/ 720583 h 3142384"/>
              <a:gd name="connsiteX84" fmla="*/ 978264 w 1863619"/>
              <a:gd name="connsiteY84" fmla="*/ 534953 h 3142384"/>
              <a:gd name="connsiteX85" fmla="*/ 953582 w 1863619"/>
              <a:gd name="connsiteY85" fmla="*/ 521225 h 3142384"/>
              <a:gd name="connsiteX86" fmla="*/ 974905 w 1863619"/>
              <a:gd name="connsiteY86" fmla="*/ 476972 h 3142384"/>
              <a:gd name="connsiteX87" fmla="*/ 1020765 w 1863619"/>
              <a:gd name="connsiteY87" fmla="*/ 468501 h 3142384"/>
              <a:gd name="connsiteX88" fmla="*/ 1020619 w 1863619"/>
              <a:gd name="connsiteY88" fmla="*/ 355604 h 3142384"/>
              <a:gd name="connsiteX89" fmla="*/ 1110586 w 1863619"/>
              <a:gd name="connsiteY89" fmla="*/ 314126 h 3142384"/>
              <a:gd name="connsiteX90" fmla="*/ 1107227 w 1863619"/>
              <a:gd name="connsiteY90" fmla="*/ 254830 h 3142384"/>
              <a:gd name="connsiteX91" fmla="*/ 1086926 w 1863619"/>
              <a:gd name="connsiteY91" fmla="*/ 156392 h 3142384"/>
              <a:gd name="connsiteX92" fmla="*/ 827395 w 1863619"/>
              <a:gd name="connsiteY92" fmla="*/ 556 h 3142384"/>
              <a:gd name="connsiteX93" fmla="*/ 665425 w 1863619"/>
              <a:gd name="connsiteY93" fmla="*/ 47146 h 3142384"/>
              <a:gd name="connsiteX94" fmla="*/ 618689 w 1863619"/>
              <a:gd name="connsiteY94" fmla="*/ 75188 h 3142384"/>
              <a:gd name="connsiteX95" fmla="*/ 535587 w 1863619"/>
              <a:gd name="connsiteY95" fmla="*/ 197286 h 3142384"/>
              <a:gd name="connsiteX96" fmla="*/ 584806 w 1863619"/>
              <a:gd name="connsiteY96" fmla="*/ 282141 h 3142384"/>
              <a:gd name="connsiteX97" fmla="*/ 622048 w 1863619"/>
              <a:gd name="connsiteY97" fmla="*/ 370355 h 3142384"/>
              <a:gd name="connsiteX98" fmla="*/ 627306 w 1863619"/>
              <a:gd name="connsiteY98" fmla="*/ 397813 h 3142384"/>
              <a:gd name="connsiteX99" fmla="*/ 544204 w 1863619"/>
              <a:gd name="connsiteY99" fmla="*/ 397374 h 3142384"/>
              <a:gd name="connsiteX100" fmla="*/ 453945 w 1863619"/>
              <a:gd name="connsiteY100" fmla="*/ 475073 h 3142384"/>
              <a:gd name="connsiteX101" fmla="*/ 288470 w 1863619"/>
              <a:gd name="connsiteY101" fmla="*/ 492599 h 3142384"/>
              <a:gd name="connsiteX102" fmla="*/ 22 w 1863619"/>
              <a:gd name="connsiteY102" fmla="*/ 949151 h 3142384"/>
              <a:gd name="connsiteX103" fmla="*/ 67789 w 1863619"/>
              <a:gd name="connsiteY103" fmla="*/ 1177428 h 3142384"/>
              <a:gd name="connsiteX104" fmla="*/ 122996 w 1863619"/>
              <a:gd name="connsiteY104" fmla="*/ 1285212 h 3142384"/>
              <a:gd name="connsiteX105" fmla="*/ 1365005 w 1863619"/>
              <a:gd name="connsiteY105" fmla="*/ 694148 h 3142384"/>
              <a:gd name="connsiteX106" fmla="*/ 1401517 w 1863619"/>
              <a:gd name="connsiteY106" fmla="*/ 693272 h 3142384"/>
              <a:gd name="connsiteX107" fmla="*/ 1433502 w 1863619"/>
              <a:gd name="connsiteY107" fmla="*/ 758556 h 3142384"/>
              <a:gd name="connsiteX108" fmla="*/ 1348647 w 1863619"/>
              <a:gd name="connsiteY108" fmla="*/ 758556 h 3142384"/>
              <a:gd name="connsiteX109" fmla="*/ 1365005 w 1863619"/>
              <a:gd name="connsiteY109" fmla="*/ 694148 h 31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1863619" h="3142384">
                <a:moveTo>
                  <a:pt x="122996" y="1285212"/>
                </a:moveTo>
                <a:cubicBezTo>
                  <a:pt x="122996" y="1285212"/>
                  <a:pt x="125478" y="1372988"/>
                  <a:pt x="135556" y="1423230"/>
                </a:cubicBezTo>
                <a:cubicBezTo>
                  <a:pt x="145633" y="1473325"/>
                  <a:pt x="183168" y="1493480"/>
                  <a:pt x="183168" y="1493480"/>
                </a:cubicBezTo>
                <a:lnTo>
                  <a:pt x="191347" y="1581110"/>
                </a:lnTo>
                <a:cubicBezTo>
                  <a:pt x="182876" y="1645664"/>
                  <a:pt x="175428" y="1704814"/>
                  <a:pt x="207705" y="1774480"/>
                </a:cubicBezTo>
                <a:cubicBezTo>
                  <a:pt x="245970" y="1856998"/>
                  <a:pt x="219535" y="1895409"/>
                  <a:pt x="195875" y="1975006"/>
                </a:cubicBezTo>
                <a:cubicBezTo>
                  <a:pt x="176742" y="2039415"/>
                  <a:pt x="194414" y="2090386"/>
                  <a:pt x="203323" y="2157569"/>
                </a:cubicBezTo>
                <a:cubicBezTo>
                  <a:pt x="199380" y="2160344"/>
                  <a:pt x="194998" y="2164580"/>
                  <a:pt x="193684" y="2170421"/>
                </a:cubicBezTo>
                <a:cubicBezTo>
                  <a:pt x="191055" y="2181959"/>
                  <a:pt x="203907" y="2210147"/>
                  <a:pt x="198796" y="2235852"/>
                </a:cubicBezTo>
                <a:cubicBezTo>
                  <a:pt x="193684" y="2261557"/>
                  <a:pt x="178203" y="2296171"/>
                  <a:pt x="188572" y="2321875"/>
                </a:cubicBezTo>
                <a:cubicBezTo>
                  <a:pt x="198796" y="2347580"/>
                  <a:pt x="206536" y="2348895"/>
                  <a:pt x="212962" y="2362915"/>
                </a:cubicBezTo>
                <a:cubicBezTo>
                  <a:pt x="219389" y="2377082"/>
                  <a:pt x="209165" y="2401472"/>
                  <a:pt x="184775" y="2427031"/>
                </a:cubicBezTo>
                <a:cubicBezTo>
                  <a:pt x="160384" y="2452736"/>
                  <a:pt x="150161" y="2462960"/>
                  <a:pt x="130882" y="2514369"/>
                </a:cubicBezTo>
                <a:cubicBezTo>
                  <a:pt x="116715" y="2552050"/>
                  <a:pt x="107514" y="2593674"/>
                  <a:pt x="115255" y="2619817"/>
                </a:cubicBezTo>
                <a:cubicBezTo>
                  <a:pt x="112480" y="2626828"/>
                  <a:pt x="109851" y="2633984"/>
                  <a:pt x="107514" y="2641287"/>
                </a:cubicBezTo>
                <a:cubicBezTo>
                  <a:pt x="78012" y="2735635"/>
                  <a:pt x="104593" y="2723805"/>
                  <a:pt x="110435" y="2768058"/>
                </a:cubicBezTo>
                <a:cubicBezTo>
                  <a:pt x="116277" y="2812311"/>
                  <a:pt x="72170" y="2900671"/>
                  <a:pt x="75091" y="2992099"/>
                </a:cubicBezTo>
                <a:cubicBezTo>
                  <a:pt x="78012" y="3083526"/>
                  <a:pt x="101672" y="3142384"/>
                  <a:pt x="101672" y="3142384"/>
                </a:cubicBezTo>
                <a:lnTo>
                  <a:pt x="296211" y="3142384"/>
                </a:lnTo>
                <a:cubicBezTo>
                  <a:pt x="296211" y="3142384"/>
                  <a:pt x="337543" y="3077538"/>
                  <a:pt x="310962" y="3050957"/>
                </a:cubicBezTo>
                <a:cubicBezTo>
                  <a:pt x="284381" y="3024376"/>
                  <a:pt x="284381" y="2912356"/>
                  <a:pt x="284381" y="2897604"/>
                </a:cubicBezTo>
                <a:cubicBezTo>
                  <a:pt x="284381" y="2882853"/>
                  <a:pt x="310962" y="2877011"/>
                  <a:pt x="343385" y="2838600"/>
                </a:cubicBezTo>
                <a:cubicBezTo>
                  <a:pt x="366023" y="2811873"/>
                  <a:pt x="367191" y="2787921"/>
                  <a:pt x="370696" y="2750970"/>
                </a:cubicBezTo>
                <a:cubicBezTo>
                  <a:pt x="374056" y="2750386"/>
                  <a:pt x="377415" y="2749510"/>
                  <a:pt x="380482" y="2748049"/>
                </a:cubicBezTo>
                <a:cubicBezTo>
                  <a:pt x="418893" y="2731546"/>
                  <a:pt x="404288" y="2705987"/>
                  <a:pt x="406041" y="2667576"/>
                </a:cubicBezTo>
                <a:cubicBezTo>
                  <a:pt x="407939" y="2629165"/>
                  <a:pt x="435251" y="2585350"/>
                  <a:pt x="446204" y="2563442"/>
                </a:cubicBezTo>
                <a:cubicBezTo>
                  <a:pt x="457158" y="2541535"/>
                  <a:pt x="464461" y="2543287"/>
                  <a:pt x="460809" y="2515976"/>
                </a:cubicBezTo>
                <a:cubicBezTo>
                  <a:pt x="459057" y="2502393"/>
                  <a:pt x="458911" y="2482092"/>
                  <a:pt x="459349" y="2465150"/>
                </a:cubicBezTo>
                <a:cubicBezTo>
                  <a:pt x="465775" y="2449815"/>
                  <a:pt x="471471" y="2436379"/>
                  <a:pt x="475852" y="2425863"/>
                </a:cubicBezTo>
                <a:cubicBezTo>
                  <a:pt x="499513" y="2369780"/>
                  <a:pt x="499513" y="2384531"/>
                  <a:pt x="531936" y="2302012"/>
                </a:cubicBezTo>
                <a:cubicBezTo>
                  <a:pt x="564359" y="2219494"/>
                  <a:pt x="652135" y="1976467"/>
                  <a:pt x="652135" y="1976467"/>
                </a:cubicBezTo>
                <a:cubicBezTo>
                  <a:pt x="652135" y="1976467"/>
                  <a:pt x="732316" y="2122079"/>
                  <a:pt x="750134" y="2184004"/>
                </a:cubicBezTo>
                <a:cubicBezTo>
                  <a:pt x="767806" y="2245929"/>
                  <a:pt x="773648" y="2225336"/>
                  <a:pt x="794387" y="2290182"/>
                </a:cubicBezTo>
                <a:cubicBezTo>
                  <a:pt x="814981" y="2355029"/>
                  <a:pt x="750134" y="2605651"/>
                  <a:pt x="756122" y="2670497"/>
                </a:cubicBezTo>
                <a:cubicBezTo>
                  <a:pt x="761964" y="2735343"/>
                  <a:pt x="812206" y="2744252"/>
                  <a:pt x="823890" y="2779596"/>
                </a:cubicBezTo>
                <a:cubicBezTo>
                  <a:pt x="835720" y="2814940"/>
                  <a:pt x="832799" y="2947700"/>
                  <a:pt x="832799" y="2947700"/>
                </a:cubicBezTo>
                <a:lnTo>
                  <a:pt x="1198362" y="2947700"/>
                </a:lnTo>
                <a:cubicBezTo>
                  <a:pt x="1198362" y="2947700"/>
                  <a:pt x="1239694" y="2909435"/>
                  <a:pt x="1233706" y="2856272"/>
                </a:cubicBezTo>
                <a:cubicBezTo>
                  <a:pt x="1227864" y="2803256"/>
                  <a:pt x="1171781" y="2800189"/>
                  <a:pt x="1106935" y="2791426"/>
                </a:cubicBezTo>
                <a:cubicBezTo>
                  <a:pt x="1052458" y="2783977"/>
                  <a:pt x="1039605" y="2766159"/>
                  <a:pt x="1035078" y="2718839"/>
                </a:cubicBezTo>
                <a:cubicBezTo>
                  <a:pt x="1041796" y="2719570"/>
                  <a:pt x="1050121" y="2718985"/>
                  <a:pt x="1055817" y="2713289"/>
                </a:cubicBezTo>
                <a:cubicBezTo>
                  <a:pt x="1066625" y="2702482"/>
                  <a:pt x="1041796" y="2638512"/>
                  <a:pt x="1051435" y="2623469"/>
                </a:cubicBezTo>
                <a:cubicBezTo>
                  <a:pt x="1061221" y="2608279"/>
                  <a:pt x="1059030" y="2620256"/>
                  <a:pt x="1068815" y="2605066"/>
                </a:cubicBezTo>
                <a:cubicBezTo>
                  <a:pt x="1078601" y="2589877"/>
                  <a:pt x="1071006" y="2566071"/>
                  <a:pt x="1073197" y="2547669"/>
                </a:cubicBezTo>
                <a:cubicBezTo>
                  <a:pt x="1075388" y="2529266"/>
                  <a:pt x="1075388" y="2479463"/>
                  <a:pt x="1076410" y="2427470"/>
                </a:cubicBezTo>
                <a:cubicBezTo>
                  <a:pt x="1077286" y="2386867"/>
                  <a:pt x="1072175" y="2373285"/>
                  <a:pt x="1059468" y="2361601"/>
                </a:cubicBezTo>
                <a:cubicBezTo>
                  <a:pt x="1066040" y="2333121"/>
                  <a:pt x="1073781" y="2311506"/>
                  <a:pt x="1083274" y="2302159"/>
                </a:cubicBezTo>
                <a:cubicBezTo>
                  <a:pt x="1124607" y="2260826"/>
                  <a:pt x="1136291" y="2252063"/>
                  <a:pt x="1080353" y="2116383"/>
                </a:cubicBezTo>
                <a:cubicBezTo>
                  <a:pt x="1079331" y="2113900"/>
                  <a:pt x="1078163" y="2111271"/>
                  <a:pt x="1077140" y="2108788"/>
                </a:cubicBezTo>
                <a:cubicBezTo>
                  <a:pt x="1093790" y="2093015"/>
                  <a:pt x="1067209" y="2074028"/>
                  <a:pt x="1064142" y="2032404"/>
                </a:cubicBezTo>
                <a:cubicBezTo>
                  <a:pt x="1060198" y="1978220"/>
                  <a:pt x="1020035" y="1954121"/>
                  <a:pt x="1012002" y="1913958"/>
                </a:cubicBezTo>
                <a:cubicBezTo>
                  <a:pt x="1003969" y="1873794"/>
                  <a:pt x="987904" y="1897892"/>
                  <a:pt x="977826" y="1873794"/>
                </a:cubicBezTo>
                <a:cubicBezTo>
                  <a:pt x="967749" y="1849696"/>
                  <a:pt x="983814" y="1805588"/>
                  <a:pt x="963805" y="1773458"/>
                </a:cubicBezTo>
                <a:cubicBezTo>
                  <a:pt x="943797" y="1741327"/>
                  <a:pt x="945695" y="1747315"/>
                  <a:pt x="937662" y="1723362"/>
                </a:cubicBezTo>
                <a:cubicBezTo>
                  <a:pt x="929630" y="1699264"/>
                  <a:pt x="951683" y="1701309"/>
                  <a:pt x="941606" y="1671223"/>
                </a:cubicBezTo>
                <a:cubicBezTo>
                  <a:pt x="936056" y="1654427"/>
                  <a:pt x="897061" y="1600973"/>
                  <a:pt x="863761" y="1557303"/>
                </a:cubicBezTo>
                <a:cubicBezTo>
                  <a:pt x="891219" y="1542991"/>
                  <a:pt x="915755" y="1524150"/>
                  <a:pt x="923058" y="1503411"/>
                </a:cubicBezTo>
                <a:cubicBezTo>
                  <a:pt x="938101" y="1460764"/>
                  <a:pt x="938685" y="1376202"/>
                  <a:pt x="938685" y="1376202"/>
                </a:cubicBezTo>
                <a:cubicBezTo>
                  <a:pt x="938685" y="1376202"/>
                  <a:pt x="980601" y="1394020"/>
                  <a:pt x="1020765" y="1406434"/>
                </a:cubicBezTo>
                <a:cubicBezTo>
                  <a:pt x="1060929" y="1418994"/>
                  <a:pt x="1169882" y="1361304"/>
                  <a:pt x="1235020" y="1278494"/>
                </a:cubicBezTo>
                <a:cubicBezTo>
                  <a:pt x="1300305" y="1195684"/>
                  <a:pt x="1246558" y="1076945"/>
                  <a:pt x="1246558" y="1076945"/>
                </a:cubicBezTo>
                <a:cubicBezTo>
                  <a:pt x="1246558" y="1076945"/>
                  <a:pt x="1284239" y="1089505"/>
                  <a:pt x="1334334" y="1079428"/>
                </a:cubicBezTo>
                <a:cubicBezTo>
                  <a:pt x="1384576" y="1069350"/>
                  <a:pt x="1432626" y="965801"/>
                  <a:pt x="1432626" y="965801"/>
                </a:cubicBezTo>
                <a:lnTo>
                  <a:pt x="1474835" y="958937"/>
                </a:lnTo>
                <a:lnTo>
                  <a:pt x="1504921" y="936299"/>
                </a:lnTo>
                <a:lnTo>
                  <a:pt x="1575171" y="936299"/>
                </a:lnTo>
                <a:lnTo>
                  <a:pt x="1577654" y="923739"/>
                </a:lnTo>
                <a:lnTo>
                  <a:pt x="1641478" y="904460"/>
                </a:lnTo>
                <a:lnTo>
                  <a:pt x="1649072" y="873936"/>
                </a:lnTo>
                <a:lnTo>
                  <a:pt x="1863620" y="873936"/>
                </a:lnTo>
                <a:lnTo>
                  <a:pt x="1863620" y="836985"/>
                </a:lnTo>
                <a:lnTo>
                  <a:pt x="1863620" y="817852"/>
                </a:lnTo>
                <a:lnTo>
                  <a:pt x="1842880" y="817852"/>
                </a:lnTo>
                <a:lnTo>
                  <a:pt x="1832949" y="837131"/>
                </a:lnTo>
                <a:lnTo>
                  <a:pt x="1575171" y="837131"/>
                </a:lnTo>
                <a:lnTo>
                  <a:pt x="1575171" y="810988"/>
                </a:lnTo>
                <a:lnTo>
                  <a:pt x="1474835" y="810988"/>
                </a:lnTo>
                <a:lnTo>
                  <a:pt x="1454826" y="758264"/>
                </a:lnTo>
                <a:lnTo>
                  <a:pt x="1448253" y="758264"/>
                </a:lnTo>
                <a:lnTo>
                  <a:pt x="1409404" y="674285"/>
                </a:lnTo>
                <a:lnTo>
                  <a:pt x="1350692" y="674285"/>
                </a:lnTo>
                <a:lnTo>
                  <a:pt x="1325571" y="755781"/>
                </a:lnTo>
                <a:lnTo>
                  <a:pt x="1304394" y="720583"/>
                </a:lnTo>
                <a:lnTo>
                  <a:pt x="1073635" y="720583"/>
                </a:lnTo>
                <a:cubicBezTo>
                  <a:pt x="1073635" y="720583"/>
                  <a:pt x="1071152" y="590160"/>
                  <a:pt x="978264" y="534953"/>
                </a:cubicBezTo>
                <a:cubicBezTo>
                  <a:pt x="971108" y="530718"/>
                  <a:pt x="962783" y="526044"/>
                  <a:pt x="953582" y="521225"/>
                </a:cubicBezTo>
                <a:cubicBezTo>
                  <a:pt x="964536" y="503115"/>
                  <a:pt x="970524" y="486757"/>
                  <a:pt x="974905" y="476972"/>
                </a:cubicBezTo>
                <a:cubicBezTo>
                  <a:pt x="983376" y="458277"/>
                  <a:pt x="1005430" y="480331"/>
                  <a:pt x="1020765" y="468501"/>
                </a:cubicBezTo>
                <a:cubicBezTo>
                  <a:pt x="1036100" y="456671"/>
                  <a:pt x="1020619" y="355604"/>
                  <a:pt x="1020619" y="355604"/>
                </a:cubicBezTo>
                <a:cubicBezTo>
                  <a:pt x="1020619" y="355604"/>
                  <a:pt x="1092183" y="380725"/>
                  <a:pt x="1110586" y="314126"/>
                </a:cubicBezTo>
                <a:cubicBezTo>
                  <a:pt x="1117304" y="290028"/>
                  <a:pt x="1119057" y="280242"/>
                  <a:pt x="1107227" y="254830"/>
                </a:cubicBezTo>
                <a:cubicBezTo>
                  <a:pt x="1095397" y="229417"/>
                  <a:pt x="1112338" y="226058"/>
                  <a:pt x="1086926" y="156392"/>
                </a:cubicBezTo>
                <a:cubicBezTo>
                  <a:pt x="1061513" y="87018"/>
                  <a:pt x="937662" y="5668"/>
                  <a:pt x="827395" y="556"/>
                </a:cubicBezTo>
                <a:cubicBezTo>
                  <a:pt x="717127" y="-4555"/>
                  <a:pt x="684120" y="26699"/>
                  <a:pt x="665425" y="47146"/>
                </a:cubicBezTo>
                <a:cubicBezTo>
                  <a:pt x="646731" y="67447"/>
                  <a:pt x="657831" y="73582"/>
                  <a:pt x="618689" y="75188"/>
                </a:cubicBezTo>
                <a:cubicBezTo>
                  <a:pt x="579694" y="76941"/>
                  <a:pt x="549170" y="141349"/>
                  <a:pt x="535587" y="197286"/>
                </a:cubicBezTo>
                <a:cubicBezTo>
                  <a:pt x="522004" y="253223"/>
                  <a:pt x="561000" y="277029"/>
                  <a:pt x="584806" y="282141"/>
                </a:cubicBezTo>
                <a:cubicBezTo>
                  <a:pt x="608612" y="287253"/>
                  <a:pt x="615330" y="300835"/>
                  <a:pt x="622048" y="370355"/>
                </a:cubicBezTo>
                <a:cubicBezTo>
                  <a:pt x="622925" y="379848"/>
                  <a:pt x="624823" y="389050"/>
                  <a:pt x="627306" y="397813"/>
                </a:cubicBezTo>
                <a:cubicBezTo>
                  <a:pt x="591962" y="391240"/>
                  <a:pt x="562460" y="390072"/>
                  <a:pt x="544204" y="397374"/>
                </a:cubicBezTo>
                <a:cubicBezTo>
                  <a:pt x="468988" y="427461"/>
                  <a:pt x="453945" y="475073"/>
                  <a:pt x="453945" y="475073"/>
                </a:cubicBezTo>
                <a:cubicBezTo>
                  <a:pt x="453945" y="475073"/>
                  <a:pt x="366169" y="432426"/>
                  <a:pt x="288470" y="492599"/>
                </a:cubicBezTo>
                <a:cubicBezTo>
                  <a:pt x="210772" y="552772"/>
                  <a:pt x="-2461" y="803685"/>
                  <a:pt x="22" y="949151"/>
                </a:cubicBezTo>
                <a:cubicBezTo>
                  <a:pt x="2504" y="1094617"/>
                  <a:pt x="42668" y="1117255"/>
                  <a:pt x="67789" y="1177428"/>
                </a:cubicBezTo>
                <a:cubicBezTo>
                  <a:pt x="92909" y="1237600"/>
                  <a:pt x="122996" y="1285212"/>
                  <a:pt x="122996" y="1285212"/>
                </a:cubicBezTo>
                <a:close/>
                <a:moveTo>
                  <a:pt x="1365005" y="694148"/>
                </a:moveTo>
                <a:lnTo>
                  <a:pt x="1401517" y="693272"/>
                </a:lnTo>
                <a:lnTo>
                  <a:pt x="1433502" y="758556"/>
                </a:lnTo>
                <a:lnTo>
                  <a:pt x="1348647" y="758556"/>
                </a:lnTo>
                <a:lnTo>
                  <a:pt x="1365005" y="694148"/>
                </a:lnTo>
                <a:close/>
              </a:path>
            </a:pathLst>
          </a:custGeom>
          <a:solidFill>
            <a:srgbClr val="8F0603"/>
          </a:solidFill>
          <a:ln w="14585" cap="flat">
            <a:noFill/>
            <a:prstDash val="solid"/>
            <a:miter/>
          </a:ln>
        </p:spPr>
        <p:txBody>
          <a:bodyPr rtlCol="0" anchor="ctr"/>
          <a:lstStyle/>
          <a:p>
            <a:endParaRPr lang="en-US"/>
          </a:p>
        </p:txBody>
      </p:sp>
      <p:sp>
        <p:nvSpPr>
          <p:cNvPr id="4" name="TextBox 3">
            <a:extLst>
              <a:ext uri="{FF2B5EF4-FFF2-40B4-BE49-F238E27FC236}">
                <a16:creationId xmlns:a16="http://schemas.microsoft.com/office/drawing/2014/main" id="{7A670890-DF59-C640-C44A-2CCD28089E27}"/>
              </a:ext>
            </a:extLst>
          </p:cNvPr>
          <p:cNvSpPr txBox="1"/>
          <p:nvPr/>
        </p:nvSpPr>
        <p:spPr>
          <a:xfrm>
            <a:off x="1266132" y="3525688"/>
            <a:ext cx="4337812" cy="1754326"/>
          </a:xfrm>
          <a:prstGeom prst="rect">
            <a:avLst/>
          </a:prstGeom>
          <a:noFill/>
        </p:spPr>
        <p:txBody>
          <a:bodyPr wrap="square">
            <a:spAutoFit/>
          </a:bodyPr>
          <a:lstStyle/>
          <a:p>
            <a:r>
              <a:rPr lang="en-US" sz="5400" b="1" dirty="0">
                <a:solidFill>
                  <a:srgbClr val="8F0603"/>
                </a:solidFill>
                <a:latin typeface="Times New Roman" panose="02020603050405020304" pitchFamily="18" charset="0"/>
                <a:cs typeface="Times New Roman" panose="02020603050405020304" pitchFamily="18" charset="0"/>
              </a:rPr>
              <a:t>sent to the</a:t>
            </a:r>
            <a:endParaRPr lang="fa-IR" sz="5400" b="1" dirty="0">
              <a:solidFill>
                <a:srgbClr val="8F0603"/>
              </a:solidFill>
              <a:latin typeface="Times New Roman" panose="02020603050405020304" pitchFamily="18" charset="0"/>
              <a:cs typeface="Times New Roman" panose="02020603050405020304" pitchFamily="18" charset="0"/>
            </a:endParaRPr>
          </a:p>
          <a:p>
            <a:r>
              <a:rPr lang="fa-IR" sz="5400" b="1" dirty="0">
                <a:solidFill>
                  <a:srgbClr val="8F0603"/>
                </a:solidFill>
                <a:latin typeface="Times New Roman" panose="02020603050405020304" pitchFamily="18" charset="0"/>
                <a:cs typeface="Times New Roman" panose="02020603050405020304" pitchFamily="18" charset="0"/>
              </a:rPr>
              <a:t>           </a:t>
            </a:r>
            <a:r>
              <a:rPr lang="en-US" sz="5400" b="1" dirty="0">
                <a:solidFill>
                  <a:srgbClr val="8F0603"/>
                </a:solidFill>
                <a:latin typeface="Times New Roman" panose="02020603050405020304" pitchFamily="18" charset="0"/>
                <a:cs typeface="Times New Roman" panose="02020603050405020304" pitchFamily="18" charset="0"/>
              </a:rPr>
              <a:t> front</a:t>
            </a:r>
          </a:p>
        </p:txBody>
      </p:sp>
    </p:spTree>
    <p:extLst>
      <p:ext uri="{BB962C8B-B14F-4D97-AF65-F5344CB8AC3E}">
        <p14:creationId xmlns:p14="http://schemas.microsoft.com/office/powerpoint/2010/main" val="27261733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D3DFF2B-FF8C-8372-51AF-C6EC2A92FE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927996" flipH="1">
            <a:off x="9592904" y="4486656"/>
            <a:ext cx="1664476" cy="1803647"/>
          </a:xfrm>
          <a:prstGeom prst="rect">
            <a:avLst/>
          </a:prstGeom>
        </p:spPr>
      </p:pic>
      <p:grpSp>
        <p:nvGrpSpPr>
          <p:cNvPr id="5" name="Graphic 81">
            <a:extLst>
              <a:ext uri="{FF2B5EF4-FFF2-40B4-BE49-F238E27FC236}">
                <a16:creationId xmlns:a16="http://schemas.microsoft.com/office/drawing/2014/main" id="{E99A95C4-F901-38CC-C8D2-6DD39283BBDC}"/>
              </a:ext>
            </a:extLst>
          </p:cNvPr>
          <p:cNvGrpSpPr/>
          <p:nvPr/>
        </p:nvGrpSpPr>
        <p:grpSpPr>
          <a:xfrm flipH="1">
            <a:off x="6885029" y="2938258"/>
            <a:ext cx="529113" cy="505777"/>
            <a:chOff x="8253126" y="3248448"/>
            <a:chExt cx="529113" cy="505777"/>
          </a:xfrm>
          <a:solidFill>
            <a:srgbClr val="8F0603"/>
          </a:solidFill>
        </p:grpSpPr>
        <p:sp>
          <p:nvSpPr>
            <p:cNvPr id="6" name="Freeform: Shape 5">
              <a:extLst>
                <a:ext uri="{FF2B5EF4-FFF2-40B4-BE49-F238E27FC236}">
                  <a16:creationId xmlns:a16="http://schemas.microsoft.com/office/drawing/2014/main" id="{5CA2F7FD-548E-BD9E-8558-F14A5AD1FA39}"/>
                </a:ext>
              </a:extLst>
            </p:cNvPr>
            <p:cNvSpPr/>
            <p:nvPr/>
          </p:nvSpPr>
          <p:spPr>
            <a:xfrm>
              <a:off x="8373427"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8590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4313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8590"/>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4313"/>
                  </a:cubicBezTo>
                  <a:lnTo>
                    <a:pt x="24003" y="179070"/>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428F3483-7BA2-654F-04AE-006CCEAC8E66}"/>
                </a:ext>
              </a:extLst>
            </p:cNvPr>
            <p:cNvSpPr/>
            <p:nvPr/>
          </p:nvSpPr>
          <p:spPr>
            <a:xfrm>
              <a:off x="8571547"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2630CD39-042F-0190-124B-D5B21B1E05E2}"/>
                </a:ext>
              </a:extLst>
            </p:cNvPr>
            <p:cNvSpPr/>
            <p:nvPr/>
          </p:nvSpPr>
          <p:spPr>
            <a:xfrm>
              <a:off x="8373427"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34D4F24-AEA3-C839-F2AB-2316C6C0B196}"/>
                </a:ext>
              </a:extLst>
            </p:cNvPr>
            <p:cNvSpPr/>
            <p:nvPr/>
          </p:nvSpPr>
          <p:spPr>
            <a:xfrm>
              <a:off x="8551353" y="3409421"/>
              <a:ext cx="95250" cy="36195"/>
            </a:xfrm>
            <a:custGeom>
              <a:avLst/>
              <a:gdLst>
                <a:gd name="connsiteX0" fmla="*/ 76962 w 95250"/>
                <a:gd name="connsiteY0" fmla="*/ 0 h 36195"/>
                <a:gd name="connsiteX1" fmla="*/ 18288 w 95250"/>
                <a:gd name="connsiteY1" fmla="*/ 0 h 36195"/>
                <a:gd name="connsiteX2" fmla="*/ 0 w 95250"/>
                <a:gd name="connsiteY2" fmla="*/ 36195 h 36195"/>
                <a:gd name="connsiteX3" fmla="*/ 95250 w 95250"/>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5250" h="36195">
                  <a:moveTo>
                    <a:pt x="76962" y="0"/>
                  </a:moveTo>
                  <a:lnTo>
                    <a:pt x="18288" y="0"/>
                  </a:lnTo>
                  <a:lnTo>
                    <a:pt x="0" y="36195"/>
                  </a:lnTo>
                  <a:lnTo>
                    <a:pt x="95250" y="36195"/>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D4922DEB-56C2-5E21-C7AD-5D19D3C07299}"/>
                </a:ext>
              </a:extLst>
            </p:cNvPr>
            <p:cNvSpPr/>
            <p:nvPr/>
          </p:nvSpPr>
          <p:spPr>
            <a:xfrm>
              <a:off x="8377237" y="3409421"/>
              <a:ext cx="94297" cy="36195"/>
            </a:xfrm>
            <a:custGeom>
              <a:avLst/>
              <a:gdLst>
                <a:gd name="connsiteX0" fmla="*/ 76962 w 94297"/>
                <a:gd name="connsiteY0" fmla="*/ 0 h 36195"/>
                <a:gd name="connsiteX1" fmla="*/ 18288 w 94297"/>
                <a:gd name="connsiteY1" fmla="*/ 0 h 36195"/>
                <a:gd name="connsiteX2" fmla="*/ 0 w 94297"/>
                <a:gd name="connsiteY2" fmla="*/ 36195 h 36195"/>
                <a:gd name="connsiteX3" fmla="*/ 94297 w 94297"/>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4297" h="36195">
                  <a:moveTo>
                    <a:pt x="76962" y="0"/>
                  </a:moveTo>
                  <a:lnTo>
                    <a:pt x="18288" y="0"/>
                  </a:lnTo>
                  <a:lnTo>
                    <a:pt x="0" y="36195"/>
                  </a:lnTo>
                  <a:lnTo>
                    <a:pt x="94297" y="36195"/>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A2A1802-9B3B-46BE-610B-E68F4A5B286C}"/>
                </a:ext>
              </a:extLst>
            </p:cNvPr>
            <p:cNvSpPr/>
            <p:nvPr/>
          </p:nvSpPr>
          <p:spPr>
            <a:xfrm>
              <a:off x="8403240" y="3248448"/>
              <a:ext cx="42291" cy="95250"/>
            </a:xfrm>
            <a:custGeom>
              <a:avLst/>
              <a:gdLst>
                <a:gd name="connsiteX0" fmla="*/ 33623 w 42291"/>
                <a:gd name="connsiteY0" fmla="*/ 26670 h 95250"/>
                <a:gd name="connsiteX1" fmla="*/ 21146 w 42291"/>
                <a:gd name="connsiteY1" fmla="*/ 0 h 95250"/>
                <a:gd name="connsiteX2" fmla="*/ 8668 w 42291"/>
                <a:gd name="connsiteY2" fmla="*/ 26670 h 95250"/>
                <a:gd name="connsiteX3" fmla="*/ 0 w 42291"/>
                <a:gd name="connsiteY3" fmla="*/ 95250 h 95250"/>
                <a:gd name="connsiteX4" fmla="*/ 42291 w 42291"/>
                <a:gd name="connsiteY4" fmla="*/ 95250 h 95250"/>
                <a:gd name="connsiteX5" fmla="*/ 33623 w 42291"/>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91" h="95250">
                  <a:moveTo>
                    <a:pt x="33623" y="26670"/>
                  </a:moveTo>
                  <a:cubicBezTo>
                    <a:pt x="27813" y="4763"/>
                    <a:pt x="22098" y="0"/>
                    <a:pt x="21146" y="0"/>
                  </a:cubicBezTo>
                  <a:cubicBezTo>
                    <a:pt x="20193" y="0"/>
                    <a:pt x="14383" y="4763"/>
                    <a:pt x="8668" y="26670"/>
                  </a:cubicBezTo>
                  <a:cubicBezTo>
                    <a:pt x="3905" y="44768"/>
                    <a:pt x="952" y="68580"/>
                    <a:pt x="0" y="95250"/>
                  </a:cubicBezTo>
                  <a:lnTo>
                    <a:pt x="42291"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C2589D7-2E9F-070A-412D-5B0045A2B9C4}"/>
                </a:ext>
              </a:extLst>
            </p:cNvPr>
            <p:cNvSpPr/>
            <p:nvPr/>
          </p:nvSpPr>
          <p:spPr>
            <a:xfrm>
              <a:off x="8253126" y="3617066"/>
              <a:ext cx="72199" cy="72389"/>
            </a:xfrm>
            <a:custGeom>
              <a:avLst/>
              <a:gdLst>
                <a:gd name="connsiteX0" fmla="*/ 72199 w 72199"/>
                <a:gd name="connsiteY0" fmla="*/ 36195 h 72389"/>
                <a:gd name="connsiteX1" fmla="*/ 35623 w 72199"/>
                <a:gd name="connsiteY1" fmla="*/ 0 h 72389"/>
                <a:gd name="connsiteX2" fmla="*/ 0 w 72199"/>
                <a:gd name="connsiteY2" fmla="*/ 36195 h 72389"/>
                <a:gd name="connsiteX3" fmla="*/ 36576 w 72199"/>
                <a:gd name="connsiteY3" fmla="*/ 72390 h 72389"/>
                <a:gd name="connsiteX4" fmla="*/ 72199 w 72199"/>
                <a:gd name="connsiteY4" fmla="*/ 36195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99" h="72389">
                  <a:moveTo>
                    <a:pt x="72199" y="36195"/>
                  </a:moveTo>
                  <a:cubicBezTo>
                    <a:pt x="72199" y="16192"/>
                    <a:pt x="55816" y="0"/>
                    <a:pt x="35623" y="0"/>
                  </a:cubicBezTo>
                  <a:cubicBezTo>
                    <a:pt x="15430" y="0"/>
                    <a:pt x="0" y="17145"/>
                    <a:pt x="0" y="36195"/>
                  </a:cubicBezTo>
                  <a:cubicBezTo>
                    <a:pt x="0" y="55245"/>
                    <a:pt x="16383" y="72390"/>
                    <a:pt x="36576" y="72390"/>
                  </a:cubicBezTo>
                  <a:cubicBezTo>
                    <a:pt x="56769" y="72390"/>
                    <a:pt x="72199" y="56197"/>
                    <a:pt x="72199" y="36195"/>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102C0281-979F-6108-3F01-ADFF455FE070}"/>
                </a:ext>
              </a:extLst>
            </p:cNvPr>
            <p:cNvSpPr/>
            <p:nvPr/>
          </p:nvSpPr>
          <p:spPr>
            <a:xfrm>
              <a:off x="8397430"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27091B2-9E30-B3D3-B456-F187A7627AF1}"/>
                </a:ext>
              </a:extLst>
            </p:cNvPr>
            <p:cNvSpPr/>
            <p:nvPr/>
          </p:nvSpPr>
          <p:spPr>
            <a:xfrm>
              <a:off x="8547544"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E98713C-84DB-8DDC-E812-641BC3C0EA7A}"/>
                </a:ext>
              </a:extLst>
            </p:cNvPr>
            <p:cNvSpPr/>
            <p:nvPr/>
          </p:nvSpPr>
          <p:spPr>
            <a:xfrm>
              <a:off x="8577357" y="3248448"/>
              <a:ext cx="41338" cy="95250"/>
            </a:xfrm>
            <a:custGeom>
              <a:avLst/>
              <a:gdLst>
                <a:gd name="connsiteX0" fmla="*/ 33623 w 41338"/>
                <a:gd name="connsiteY0" fmla="*/ 26670 h 95250"/>
                <a:gd name="connsiteX1" fmla="*/ 21146 w 41338"/>
                <a:gd name="connsiteY1" fmla="*/ 0 h 95250"/>
                <a:gd name="connsiteX2" fmla="*/ 8668 w 41338"/>
                <a:gd name="connsiteY2" fmla="*/ 26670 h 95250"/>
                <a:gd name="connsiteX3" fmla="*/ 0 w 41338"/>
                <a:gd name="connsiteY3" fmla="*/ 95250 h 95250"/>
                <a:gd name="connsiteX4" fmla="*/ 41338 w 41338"/>
                <a:gd name="connsiteY4" fmla="*/ 95250 h 95250"/>
                <a:gd name="connsiteX5" fmla="*/ 33623 w 41338"/>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38" h="95250">
                  <a:moveTo>
                    <a:pt x="33623" y="26670"/>
                  </a:moveTo>
                  <a:cubicBezTo>
                    <a:pt x="27813" y="4763"/>
                    <a:pt x="22098" y="0"/>
                    <a:pt x="21146" y="0"/>
                  </a:cubicBezTo>
                  <a:cubicBezTo>
                    <a:pt x="20193" y="0"/>
                    <a:pt x="14383" y="4763"/>
                    <a:pt x="8668" y="26670"/>
                  </a:cubicBezTo>
                  <a:cubicBezTo>
                    <a:pt x="3905" y="44768"/>
                    <a:pt x="952" y="68580"/>
                    <a:pt x="0" y="95250"/>
                  </a:cubicBezTo>
                  <a:lnTo>
                    <a:pt x="41338"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1B9C791-55B4-C1F5-E51F-9596CEB62B75}"/>
                </a:ext>
              </a:extLst>
            </p:cNvPr>
            <p:cNvSpPr/>
            <p:nvPr/>
          </p:nvSpPr>
          <p:spPr>
            <a:xfrm>
              <a:off x="8704325" y="3308455"/>
              <a:ext cx="48006" cy="47625"/>
            </a:xfrm>
            <a:custGeom>
              <a:avLst/>
              <a:gdLst>
                <a:gd name="connsiteX0" fmla="*/ 24003 w 48006"/>
                <a:gd name="connsiteY0" fmla="*/ 0 h 47625"/>
                <a:gd name="connsiteX1" fmla="*/ 0 w 48006"/>
                <a:gd name="connsiteY1" fmla="*/ 23813 h 47625"/>
                <a:gd name="connsiteX2" fmla="*/ 24003 w 48006"/>
                <a:gd name="connsiteY2" fmla="*/ 47625 h 47625"/>
                <a:gd name="connsiteX3" fmla="*/ 48006 w 48006"/>
                <a:gd name="connsiteY3" fmla="*/ 23813 h 47625"/>
                <a:gd name="connsiteX4" fmla="*/ 24003 w 48006"/>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47625">
                  <a:moveTo>
                    <a:pt x="24003" y="0"/>
                  </a:moveTo>
                  <a:cubicBezTo>
                    <a:pt x="10573" y="0"/>
                    <a:pt x="0" y="10478"/>
                    <a:pt x="0" y="23813"/>
                  </a:cubicBezTo>
                  <a:cubicBezTo>
                    <a:pt x="0" y="37148"/>
                    <a:pt x="10573" y="47625"/>
                    <a:pt x="24003" y="47625"/>
                  </a:cubicBezTo>
                  <a:cubicBezTo>
                    <a:pt x="37433" y="47625"/>
                    <a:pt x="48006" y="37148"/>
                    <a:pt x="48006" y="23813"/>
                  </a:cubicBezTo>
                  <a:cubicBezTo>
                    <a:pt x="48101" y="10478"/>
                    <a:pt x="37529" y="0"/>
                    <a:pt x="24003" y="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7A511AB-F611-DC71-1DE1-0E5784197948}"/>
                </a:ext>
              </a:extLst>
            </p:cNvPr>
            <p:cNvSpPr/>
            <p:nvPr/>
          </p:nvSpPr>
          <p:spPr>
            <a:xfrm>
              <a:off x="8547544"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9542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5265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9542"/>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5265"/>
                  </a:cubicBezTo>
                  <a:lnTo>
                    <a:pt x="24003" y="179070"/>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619388D-3CF3-C608-7EEA-54C70D6FDF1A}"/>
                </a:ext>
              </a:extLst>
            </p:cNvPr>
            <p:cNvSpPr/>
            <p:nvPr/>
          </p:nvSpPr>
          <p:spPr>
            <a:xfrm>
              <a:off x="8764904" y="3564678"/>
              <a:ext cx="17335" cy="17144"/>
            </a:xfrm>
            <a:custGeom>
              <a:avLst/>
              <a:gdLst>
                <a:gd name="connsiteX0" fmla="*/ 8667 w 17335"/>
                <a:gd name="connsiteY0" fmla="*/ 0 h 17144"/>
                <a:gd name="connsiteX1" fmla="*/ 17335 w 17335"/>
                <a:gd name="connsiteY1" fmla="*/ 8572 h 17144"/>
                <a:gd name="connsiteX2" fmla="*/ 8667 w 17335"/>
                <a:gd name="connsiteY2" fmla="*/ 17145 h 17144"/>
                <a:gd name="connsiteX3" fmla="*/ 0 w 17335"/>
                <a:gd name="connsiteY3" fmla="*/ 8572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5" y="3810"/>
                    <a:pt x="17335" y="8572"/>
                  </a:cubicBezTo>
                  <a:cubicBezTo>
                    <a:pt x="17335" y="13335"/>
                    <a:pt x="13430" y="17145"/>
                    <a:pt x="8667" y="17145"/>
                  </a:cubicBezTo>
                  <a:cubicBezTo>
                    <a:pt x="3905" y="17145"/>
                    <a:pt x="0" y="13335"/>
                    <a:pt x="0" y="8572"/>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AB57ECD-A351-AB63-D12E-8577D113F8DF}"/>
                </a:ext>
              </a:extLst>
            </p:cNvPr>
            <p:cNvSpPr/>
            <p:nvPr/>
          </p:nvSpPr>
          <p:spPr>
            <a:xfrm>
              <a:off x="8698515" y="3713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1B109BA-D212-7B6B-6336-1839101D8680}"/>
                </a:ext>
              </a:extLst>
            </p:cNvPr>
            <p:cNvSpPr/>
            <p:nvPr/>
          </p:nvSpPr>
          <p:spPr>
            <a:xfrm>
              <a:off x="8698515" y="3416088"/>
              <a:ext cx="17335" cy="17145"/>
            </a:xfrm>
            <a:custGeom>
              <a:avLst/>
              <a:gdLst>
                <a:gd name="connsiteX0" fmla="*/ 8668 w 17335"/>
                <a:gd name="connsiteY0" fmla="*/ 0 h 17145"/>
                <a:gd name="connsiteX1" fmla="*/ 17335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175B26E-D32C-9A7B-7E75-A80F26121B94}"/>
                </a:ext>
              </a:extLst>
            </p:cNvPr>
            <p:cNvSpPr/>
            <p:nvPr/>
          </p:nvSpPr>
          <p:spPr>
            <a:xfrm>
              <a:off x="8493632" y="3291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FCE8C2B-966E-A825-4948-9FCA2A6B41F8}"/>
                </a:ext>
              </a:extLst>
            </p:cNvPr>
            <p:cNvSpPr/>
            <p:nvPr/>
          </p:nvSpPr>
          <p:spPr>
            <a:xfrm>
              <a:off x="8253126" y="3267498"/>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95A4E09-7AD8-518F-D898-D35BFBCB60C9}"/>
                </a:ext>
              </a:extLst>
            </p:cNvPr>
            <p:cNvSpPr/>
            <p:nvPr/>
          </p:nvSpPr>
          <p:spPr>
            <a:xfrm>
              <a:off x="8301227" y="3445616"/>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7625DBB-67E6-9555-C552-D1C704888E40}"/>
                </a:ext>
              </a:extLst>
            </p:cNvPr>
            <p:cNvSpPr/>
            <p:nvPr/>
          </p:nvSpPr>
          <p:spPr>
            <a:xfrm>
              <a:off x="8313800" y="3737081"/>
              <a:ext cx="17335" cy="17145"/>
            </a:xfrm>
            <a:custGeom>
              <a:avLst/>
              <a:gdLst>
                <a:gd name="connsiteX0" fmla="*/ 17336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6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6" y="8573"/>
                  </a:moveTo>
                  <a:cubicBezTo>
                    <a:pt x="17336" y="13307"/>
                    <a:pt x="13455" y="17145"/>
                    <a:pt x="8668" y="17145"/>
                  </a:cubicBezTo>
                  <a:cubicBezTo>
                    <a:pt x="3881" y="17145"/>
                    <a:pt x="0" y="13307"/>
                    <a:pt x="0" y="8573"/>
                  </a:cubicBezTo>
                  <a:cubicBezTo>
                    <a:pt x="0" y="3838"/>
                    <a:pt x="3881" y="0"/>
                    <a:pt x="8668" y="0"/>
                  </a:cubicBezTo>
                  <a:cubicBezTo>
                    <a:pt x="13455" y="0"/>
                    <a:pt x="17336" y="3838"/>
                    <a:pt x="17336" y="8573"/>
                  </a:cubicBezTo>
                  <a:close/>
                </a:path>
              </a:pathLst>
            </a:custGeom>
            <a:grpFill/>
            <a:ln w="9525" cap="flat">
              <a:noFill/>
              <a:prstDash val="solid"/>
              <a:miter/>
            </a:ln>
          </p:spPr>
          <p:txBody>
            <a:bodyPr rtlCol="0" anchor="ctr"/>
            <a:lstStyle/>
            <a:p>
              <a:endParaRPr lang="en-US"/>
            </a:p>
          </p:txBody>
        </p:sp>
      </p:grpSp>
      <p:grpSp>
        <p:nvGrpSpPr>
          <p:cNvPr id="25" name="Graphic 81">
            <a:extLst>
              <a:ext uri="{FF2B5EF4-FFF2-40B4-BE49-F238E27FC236}">
                <a16:creationId xmlns:a16="http://schemas.microsoft.com/office/drawing/2014/main" id="{5D461865-302E-21E1-7DA6-F95E6B4A6E10}"/>
              </a:ext>
            </a:extLst>
          </p:cNvPr>
          <p:cNvGrpSpPr/>
          <p:nvPr/>
        </p:nvGrpSpPr>
        <p:grpSpPr>
          <a:xfrm flipH="1">
            <a:off x="6817008" y="810889"/>
            <a:ext cx="488910" cy="495219"/>
            <a:chOff x="4636872" y="3255116"/>
            <a:chExt cx="488910" cy="495219"/>
          </a:xfrm>
          <a:solidFill>
            <a:srgbClr val="8F0603"/>
          </a:solidFill>
        </p:grpSpPr>
        <p:sp>
          <p:nvSpPr>
            <p:cNvPr id="26" name="Freeform: Shape 25">
              <a:extLst>
                <a:ext uri="{FF2B5EF4-FFF2-40B4-BE49-F238E27FC236}">
                  <a16:creationId xmlns:a16="http://schemas.microsoft.com/office/drawing/2014/main" id="{FB6E531B-817B-8099-09C5-1FAC236CD0D6}"/>
                </a:ext>
              </a:extLst>
            </p:cNvPr>
            <p:cNvSpPr/>
            <p:nvPr/>
          </p:nvSpPr>
          <p:spPr>
            <a:xfrm>
              <a:off x="4824793" y="3482763"/>
              <a:ext cx="81724" cy="80962"/>
            </a:xfrm>
            <a:custGeom>
              <a:avLst/>
              <a:gdLst>
                <a:gd name="connsiteX0" fmla="*/ 81724 w 81724"/>
                <a:gd name="connsiteY0" fmla="*/ 66675 h 80962"/>
                <a:gd name="connsiteX1" fmla="*/ 14383 w 81724"/>
                <a:gd name="connsiteY1" fmla="*/ 0 h 80962"/>
                <a:gd name="connsiteX2" fmla="*/ 0 w 81724"/>
                <a:gd name="connsiteY2" fmla="*/ 14288 h 80962"/>
                <a:gd name="connsiteX3" fmla="*/ 67342 w 81724"/>
                <a:gd name="connsiteY3" fmla="*/ 80963 h 80962"/>
                <a:gd name="connsiteX4" fmla="*/ 81724 w 81724"/>
                <a:gd name="connsiteY4" fmla="*/ 66675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24" h="80962">
                  <a:moveTo>
                    <a:pt x="81724" y="66675"/>
                  </a:moveTo>
                  <a:lnTo>
                    <a:pt x="14383" y="0"/>
                  </a:lnTo>
                  <a:cubicBezTo>
                    <a:pt x="13430" y="953"/>
                    <a:pt x="18193" y="-3810"/>
                    <a:pt x="0" y="14288"/>
                  </a:cubicBezTo>
                  <a:lnTo>
                    <a:pt x="67342" y="80963"/>
                  </a:lnTo>
                  <a:lnTo>
                    <a:pt x="81724" y="66675"/>
                  </a:ln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1A0E8F5-EB9E-CD8F-A8D7-5CB17495421C}"/>
                </a:ext>
              </a:extLst>
            </p:cNvPr>
            <p:cNvSpPr/>
            <p:nvPr/>
          </p:nvSpPr>
          <p:spPr>
            <a:xfrm>
              <a:off x="4753450" y="3524423"/>
              <a:ext cx="110680" cy="109211"/>
            </a:xfrm>
            <a:custGeom>
              <a:avLst/>
              <a:gdLst>
                <a:gd name="connsiteX0" fmla="*/ 110680 w 110680"/>
                <a:gd name="connsiteY0" fmla="*/ 94547 h 109211"/>
                <a:gd name="connsiteX1" fmla="*/ 102965 w 110680"/>
                <a:gd name="connsiteY1" fmla="*/ 81212 h 109211"/>
                <a:gd name="connsiteX2" fmla="*/ 25051 w 110680"/>
                <a:gd name="connsiteY2" fmla="*/ 4060 h 109211"/>
                <a:gd name="connsiteX3" fmla="*/ 0 w 110680"/>
                <a:gd name="connsiteY3" fmla="*/ 14537 h 109211"/>
                <a:gd name="connsiteX4" fmla="*/ 3810 w 110680"/>
                <a:gd name="connsiteY4" fmla="*/ 25015 h 109211"/>
                <a:gd name="connsiteX5" fmla="*/ 85534 w 110680"/>
                <a:gd name="connsiteY5" fmla="*/ 105977 h 109211"/>
                <a:gd name="connsiteX6" fmla="*/ 110680 w 110680"/>
                <a:gd name="connsiteY6" fmla="*/ 94547 h 10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80" h="109211">
                  <a:moveTo>
                    <a:pt x="110680" y="94547"/>
                  </a:moveTo>
                  <a:cubicBezTo>
                    <a:pt x="110680" y="86927"/>
                    <a:pt x="104870" y="83117"/>
                    <a:pt x="102965" y="81212"/>
                  </a:cubicBezTo>
                  <a:cubicBezTo>
                    <a:pt x="102013" y="80260"/>
                    <a:pt x="107728" y="85975"/>
                    <a:pt x="25051" y="4060"/>
                  </a:cubicBezTo>
                  <a:cubicBezTo>
                    <a:pt x="16383" y="-4513"/>
                    <a:pt x="0" y="1202"/>
                    <a:pt x="0" y="14537"/>
                  </a:cubicBezTo>
                  <a:cubicBezTo>
                    <a:pt x="0" y="18347"/>
                    <a:pt x="1905" y="22157"/>
                    <a:pt x="3810" y="25015"/>
                  </a:cubicBezTo>
                  <a:lnTo>
                    <a:pt x="85534" y="105977"/>
                  </a:lnTo>
                  <a:cubicBezTo>
                    <a:pt x="95345" y="113597"/>
                    <a:pt x="110680" y="106930"/>
                    <a:pt x="110680" y="94547"/>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568DCEC-C7CD-9E93-436D-9E614757CBDB}"/>
                </a:ext>
              </a:extLst>
            </p:cNvPr>
            <p:cNvSpPr/>
            <p:nvPr/>
          </p:nvSpPr>
          <p:spPr>
            <a:xfrm>
              <a:off x="4761451" y="3580013"/>
              <a:ext cx="46958" cy="46481"/>
            </a:xfrm>
            <a:custGeom>
              <a:avLst/>
              <a:gdLst>
                <a:gd name="connsiteX0" fmla="*/ 0 w 46958"/>
                <a:gd name="connsiteY0" fmla="*/ 12763 h 46481"/>
                <a:gd name="connsiteX1" fmla="*/ 12954 w 46958"/>
                <a:gd name="connsiteY1" fmla="*/ 0 h 46481"/>
                <a:gd name="connsiteX2" fmla="*/ 46958 w 46958"/>
                <a:gd name="connsiteY2" fmla="*/ 33623 h 46481"/>
                <a:gd name="connsiteX3" fmla="*/ 34004 w 46958"/>
                <a:gd name="connsiteY3" fmla="*/ 46482 h 46481"/>
              </a:gdLst>
              <a:ahLst/>
              <a:cxnLst>
                <a:cxn ang="0">
                  <a:pos x="connsiteX0" y="connsiteY0"/>
                </a:cxn>
                <a:cxn ang="0">
                  <a:pos x="connsiteX1" y="connsiteY1"/>
                </a:cxn>
                <a:cxn ang="0">
                  <a:pos x="connsiteX2" y="connsiteY2"/>
                </a:cxn>
                <a:cxn ang="0">
                  <a:pos x="connsiteX3" y="connsiteY3"/>
                </a:cxn>
              </a:cxnLst>
              <a:rect l="l" t="t" r="r" b="b"/>
              <a:pathLst>
                <a:path w="46958" h="46481">
                  <a:moveTo>
                    <a:pt x="0" y="12763"/>
                  </a:moveTo>
                  <a:lnTo>
                    <a:pt x="12954" y="0"/>
                  </a:lnTo>
                  <a:lnTo>
                    <a:pt x="46958" y="33623"/>
                  </a:lnTo>
                  <a:lnTo>
                    <a:pt x="34004" y="46482"/>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5599B30-8819-7B90-0F63-711AAA675C36}"/>
                </a:ext>
              </a:extLst>
            </p:cNvPr>
            <p:cNvSpPr/>
            <p:nvPr/>
          </p:nvSpPr>
          <p:spPr>
            <a:xfrm>
              <a:off x="5019007" y="3306200"/>
              <a:ext cx="64579" cy="64168"/>
            </a:xfrm>
            <a:custGeom>
              <a:avLst/>
              <a:gdLst>
                <a:gd name="connsiteX0" fmla="*/ 63532 w 64579"/>
                <a:gd name="connsiteY0" fmla="*/ 36546 h 64168"/>
                <a:gd name="connsiteX1" fmla="*/ 27908 w 64579"/>
                <a:gd name="connsiteY1" fmla="*/ 1303 h 64168"/>
                <a:gd name="connsiteX2" fmla="*/ 0 w 64579"/>
                <a:gd name="connsiteY2" fmla="*/ 11781 h 64168"/>
                <a:gd name="connsiteX3" fmla="*/ 52864 w 64579"/>
                <a:gd name="connsiteY3" fmla="*/ 64168 h 64168"/>
                <a:gd name="connsiteX4" fmla="*/ 63532 w 64579"/>
                <a:gd name="connsiteY4" fmla="*/ 36546 h 6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79" h="64168">
                  <a:moveTo>
                    <a:pt x="63532" y="36546"/>
                  </a:moveTo>
                  <a:cubicBezTo>
                    <a:pt x="69342" y="14638"/>
                    <a:pt x="50102" y="-5364"/>
                    <a:pt x="27908" y="1303"/>
                  </a:cubicBezTo>
                  <a:cubicBezTo>
                    <a:pt x="18288" y="4161"/>
                    <a:pt x="8668" y="7971"/>
                    <a:pt x="0" y="11781"/>
                  </a:cubicBezTo>
                  <a:lnTo>
                    <a:pt x="52864" y="64168"/>
                  </a:lnTo>
                  <a:cubicBezTo>
                    <a:pt x="57721" y="55596"/>
                    <a:pt x="60674" y="46071"/>
                    <a:pt x="63532" y="36546"/>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5E0D3B0-560C-94DD-E9D0-485F53F1905C}"/>
                </a:ext>
              </a:extLst>
            </p:cNvPr>
            <p:cNvSpPr/>
            <p:nvPr/>
          </p:nvSpPr>
          <p:spPr>
            <a:xfrm>
              <a:off x="4847748" y="3323696"/>
              <a:ext cx="218408" cy="217170"/>
            </a:xfrm>
            <a:custGeom>
              <a:avLst/>
              <a:gdLst>
                <a:gd name="connsiteX0" fmla="*/ 160687 w 218408"/>
                <a:gd name="connsiteY0" fmla="*/ 0 h 217170"/>
                <a:gd name="connsiteX1" fmla="*/ 123158 w 218408"/>
                <a:gd name="connsiteY1" fmla="*/ 28575 h 217170"/>
                <a:gd name="connsiteX2" fmla="*/ 0 w 218408"/>
                <a:gd name="connsiteY2" fmla="*/ 150495 h 217170"/>
                <a:gd name="connsiteX3" fmla="*/ 67342 w 218408"/>
                <a:gd name="connsiteY3" fmla="*/ 217170 h 217170"/>
                <a:gd name="connsiteX4" fmla="*/ 189547 w 218408"/>
                <a:gd name="connsiteY4" fmla="*/ 96202 h 217170"/>
                <a:gd name="connsiteX5" fmla="*/ 218408 w 218408"/>
                <a:gd name="connsiteY5" fmla="*/ 59055 h 217170"/>
                <a:gd name="connsiteX6" fmla="*/ 160687 w 218408"/>
                <a:gd name="connsiteY6" fmla="*/ 0 h 217170"/>
                <a:gd name="connsiteX7" fmla="*/ 147256 w 218408"/>
                <a:gd name="connsiteY7" fmla="*/ 104775 h 217170"/>
                <a:gd name="connsiteX8" fmla="*/ 113633 w 218408"/>
                <a:gd name="connsiteY8" fmla="*/ 104775 h 217170"/>
                <a:gd name="connsiteX9" fmla="*/ 130969 w 218408"/>
                <a:gd name="connsiteY9" fmla="*/ 63817 h 217170"/>
                <a:gd name="connsiteX10" fmla="*/ 148304 w 218408"/>
                <a:gd name="connsiteY10" fmla="*/ 70485 h 217170"/>
                <a:gd name="connsiteX11" fmla="*/ 147256 w 218408"/>
                <a:gd name="connsiteY11" fmla="*/ 104775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408" h="217170">
                  <a:moveTo>
                    <a:pt x="160687" y="0"/>
                  </a:moveTo>
                  <a:cubicBezTo>
                    <a:pt x="147256" y="7620"/>
                    <a:pt x="133731" y="17145"/>
                    <a:pt x="123158" y="28575"/>
                  </a:cubicBezTo>
                  <a:lnTo>
                    <a:pt x="0" y="150495"/>
                  </a:lnTo>
                  <a:lnTo>
                    <a:pt x="67342" y="217170"/>
                  </a:lnTo>
                  <a:lnTo>
                    <a:pt x="189547" y="96202"/>
                  </a:lnTo>
                  <a:cubicBezTo>
                    <a:pt x="201073" y="84772"/>
                    <a:pt x="210693" y="72390"/>
                    <a:pt x="218408" y="59055"/>
                  </a:cubicBezTo>
                  <a:lnTo>
                    <a:pt x="160687" y="0"/>
                  </a:lnTo>
                  <a:close/>
                  <a:moveTo>
                    <a:pt x="147256" y="104775"/>
                  </a:moveTo>
                  <a:cubicBezTo>
                    <a:pt x="137636" y="114300"/>
                    <a:pt x="122206" y="114300"/>
                    <a:pt x="113633" y="104775"/>
                  </a:cubicBezTo>
                  <a:cubicBezTo>
                    <a:pt x="98203" y="89535"/>
                    <a:pt x="108871" y="63817"/>
                    <a:pt x="130969" y="63817"/>
                  </a:cubicBezTo>
                  <a:cubicBezTo>
                    <a:pt x="137731" y="63817"/>
                    <a:pt x="143446" y="66675"/>
                    <a:pt x="148304" y="70485"/>
                  </a:cubicBezTo>
                  <a:cubicBezTo>
                    <a:pt x="155924" y="80963"/>
                    <a:pt x="155924" y="95250"/>
                    <a:pt x="147256" y="104775"/>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169B2AF-5DF5-8F87-9312-7411AB9AE471}"/>
                </a:ext>
              </a:extLst>
            </p:cNvPr>
            <p:cNvSpPr/>
            <p:nvPr/>
          </p:nvSpPr>
          <p:spPr>
            <a:xfrm>
              <a:off x="4783359" y="3301788"/>
              <a:ext cx="36576" cy="36195"/>
            </a:xfrm>
            <a:custGeom>
              <a:avLst/>
              <a:gdLst>
                <a:gd name="connsiteX0" fmla="*/ 18288 w 36576"/>
                <a:gd name="connsiteY0" fmla="*/ 36195 h 36195"/>
                <a:gd name="connsiteX1" fmla="*/ 36576 w 36576"/>
                <a:gd name="connsiteY1" fmla="*/ 18097 h 36195"/>
                <a:gd name="connsiteX2" fmla="*/ 18288 w 36576"/>
                <a:gd name="connsiteY2" fmla="*/ 0 h 36195"/>
                <a:gd name="connsiteX3" fmla="*/ 0 w 36576"/>
                <a:gd name="connsiteY3" fmla="*/ 18097 h 36195"/>
                <a:gd name="connsiteX4" fmla="*/ 18288 w 36576"/>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 h="36195">
                  <a:moveTo>
                    <a:pt x="18288" y="36195"/>
                  </a:moveTo>
                  <a:cubicBezTo>
                    <a:pt x="27908" y="36195"/>
                    <a:pt x="36576" y="28575"/>
                    <a:pt x="36576" y="18097"/>
                  </a:cubicBezTo>
                  <a:cubicBezTo>
                    <a:pt x="36576" y="8572"/>
                    <a:pt x="28861" y="0"/>
                    <a:pt x="18288" y="0"/>
                  </a:cubicBezTo>
                  <a:cubicBezTo>
                    <a:pt x="7715" y="0"/>
                    <a:pt x="0" y="7620"/>
                    <a:pt x="0" y="18097"/>
                  </a:cubicBezTo>
                  <a:cubicBezTo>
                    <a:pt x="0" y="27622"/>
                    <a:pt x="7715" y="36195"/>
                    <a:pt x="18288" y="36195"/>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DA76BCE-CD83-D39B-9AA5-605F7178C86B}"/>
                </a:ext>
              </a:extLst>
            </p:cNvPr>
            <p:cNvSpPr/>
            <p:nvPr/>
          </p:nvSpPr>
          <p:spPr>
            <a:xfrm>
              <a:off x="4636872" y="3439901"/>
              <a:ext cx="176299" cy="97118"/>
            </a:xfrm>
            <a:custGeom>
              <a:avLst/>
              <a:gdLst>
                <a:gd name="connsiteX0" fmla="*/ 115721 w 176299"/>
                <a:gd name="connsiteY0" fmla="*/ 43815 h 97118"/>
                <a:gd name="connsiteX1" fmla="*/ 149344 w 176299"/>
                <a:gd name="connsiteY1" fmla="*/ 78105 h 97118"/>
                <a:gd name="connsiteX2" fmla="*/ 176300 w 176299"/>
                <a:gd name="connsiteY2" fmla="*/ 51435 h 97118"/>
                <a:gd name="connsiteX3" fmla="*/ 122388 w 176299"/>
                <a:gd name="connsiteY3" fmla="*/ 0 h 97118"/>
                <a:gd name="connsiteX4" fmla="*/ 6945 w 176299"/>
                <a:gd name="connsiteY4" fmla="*/ 70485 h 97118"/>
                <a:gd name="connsiteX5" fmla="*/ 182 w 176299"/>
                <a:gd name="connsiteY5" fmla="*/ 85725 h 97118"/>
                <a:gd name="connsiteX6" fmla="*/ 21328 w 176299"/>
                <a:gd name="connsiteY6" fmla="*/ 95250 h 97118"/>
                <a:gd name="connsiteX7" fmla="*/ 107910 w 176299"/>
                <a:gd name="connsiteY7" fmla="*/ 43815 h 97118"/>
                <a:gd name="connsiteX8" fmla="*/ 115721 w 176299"/>
                <a:gd name="connsiteY8" fmla="*/ 43815 h 9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99" h="97118">
                  <a:moveTo>
                    <a:pt x="115721" y="43815"/>
                  </a:moveTo>
                  <a:lnTo>
                    <a:pt x="149344" y="78105"/>
                  </a:lnTo>
                  <a:lnTo>
                    <a:pt x="176300" y="51435"/>
                  </a:lnTo>
                  <a:lnTo>
                    <a:pt x="122388" y="0"/>
                  </a:lnTo>
                  <a:lnTo>
                    <a:pt x="6945" y="70485"/>
                  </a:lnTo>
                  <a:cubicBezTo>
                    <a:pt x="2087" y="73342"/>
                    <a:pt x="-770" y="80010"/>
                    <a:pt x="182" y="85725"/>
                  </a:cubicBezTo>
                  <a:cubicBezTo>
                    <a:pt x="2087" y="95250"/>
                    <a:pt x="12660" y="100013"/>
                    <a:pt x="21328" y="95250"/>
                  </a:cubicBezTo>
                  <a:lnTo>
                    <a:pt x="107910" y="43815"/>
                  </a:lnTo>
                  <a:cubicBezTo>
                    <a:pt x="110863" y="40958"/>
                    <a:pt x="113816" y="41910"/>
                    <a:pt x="115721" y="43815"/>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82CF4E59-DBEF-00AD-09FB-B5967B4B985C}"/>
                </a:ext>
              </a:extLst>
            </p:cNvPr>
            <p:cNvSpPr/>
            <p:nvPr/>
          </p:nvSpPr>
          <p:spPr>
            <a:xfrm>
              <a:off x="5047868" y="3576108"/>
              <a:ext cx="73152" cy="72389"/>
            </a:xfrm>
            <a:custGeom>
              <a:avLst/>
              <a:gdLst>
                <a:gd name="connsiteX0" fmla="*/ 36576 w 73152"/>
                <a:gd name="connsiteY0" fmla="*/ 0 h 72389"/>
                <a:gd name="connsiteX1" fmla="*/ 0 w 73152"/>
                <a:gd name="connsiteY1" fmla="*/ 36195 h 72389"/>
                <a:gd name="connsiteX2" fmla="*/ 36576 w 73152"/>
                <a:gd name="connsiteY2" fmla="*/ 72390 h 72389"/>
                <a:gd name="connsiteX3" fmla="*/ 73152 w 73152"/>
                <a:gd name="connsiteY3" fmla="*/ 36195 h 72389"/>
                <a:gd name="connsiteX4" fmla="*/ 36576 w 73152"/>
                <a:gd name="connsiteY4" fmla="*/ 0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89">
                  <a:moveTo>
                    <a:pt x="36576" y="0"/>
                  </a:moveTo>
                  <a:cubicBezTo>
                    <a:pt x="16383" y="0"/>
                    <a:pt x="0" y="16192"/>
                    <a:pt x="0" y="36195"/>
                  </a:cubicBezTo>
                  <a:cubicBezTo>
                    <a:pt x="0" y="56197"/>
                    <a:pt x="16383" y="72390"/>
                    <a:pt x="36576" y="72390"/>
                  </a:cubicBezTo>
                  <a:cubicBezTo>
                    <a:pt x="56769" y="72390"/>
                    <a:pt x="73152" y="56197"/>
                    <a:pt x="73152" y="36195"/>
                  </a:cubicBezTo>
                  <a:cubicBezTo>
                    <a:pt x="73152" y="16192"/>
                    <a:pt x="55817" y="0"/>
                    <a:pt x="36576" y="0"/>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F20467C-1EAF-460F-35AC-18AAD989A8E8}"/>
                </a:ext>
              </a:extLst>
            </p:cNvPr>
            <p:cNvSpPr/>
            <p:nvPr/>
          </p:nvSpPr>
          <p:spPr>
            <a:xfrm>
              <a:off x="4794408" y="3504766"/>
              <a:ext cx="89154" cy="88296"/>
            </a:xfrm>
            <a:custGeom>
              <a:avLst/>
              <a:gdLst>
                <a:gd name="connsiteX0" fmla="*/ 0 w 89154"/>
                <a:gd name="connsiteY0" fmla="*/ 21622 h 88296"/>
                <a:gd name="connsiteX1" fmla="*/ 21812 w 89154"/>
                <a:gd name="connsiteY1" fmla="*/ 0 h 88296"/>
                <a:gd name="connsiteX2" fmla="*/ 89154 w 89154"/>
                <a:gd name="connsiteY2" fmla="*/ 66675 h 88296"/>
                <a:gd name="connsiteX3" fmla="*/ 67342 w 89154"/>
                <a:gd name="connsiteY3" fmla="*/ 88297 h 88296"/>
              </a:gdLst>
              <a:ahLst/>
              <a:cxnLst>
                <a:cxn ang="0">
                  <a:pos x="connsiteX0" y="connsiteY0"/>
                </a:cxn>
                <a:cxn ang="0">
                  <a:pos x="connsiteX1" y="connsiteY1"/>
                </a:cxn>
                <a:cxn ang="0">
                  <a:pos x="connsiteX2" y="connsiteY2"/>
                </a:cxn>
                <a:cxn ang="0">
                  <a:pos x="connsiteX3" y="connsiteY3"/>
                </a:cxn>
              </a:cxnLst>
              <a:rect l="l" t="t" r="r" b="b"/>
              <a:pathLst>
                <a:path w="89154" h="88296">
                  <a:moveTo>
                    <a:pt x="0" y="21622"/>
                  </a:moveTo>
                  <a:lnTo>
                    <a:pt x="21812" y="0"/>
                  </a:lnTo>
                  <a:lnTo>
                    <a:pt x="89154" y="66675"/>
                  </a:lnTo>
                  <a:lnTo>
                    <a:pt x="67342" y="88297"/>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1DC1DE92-DED7-F8F3-C908-C88863036C84}"/>
                </a:ext>
              </a:extLst>
            </p:cNvPr>
            <p:cNvSpPr/>
            <p:nvPr/>
          </p:nvSpPr>
          <p:spPr>
            <a:xfrm>
              <a:off x="4851373" y="3577060"/>
              <a:ext cx="97530" cy="173274"/>
            </a:xfrm>
            <a:custGeom>
              <a:avLst/>
              <a:gdLst>
                <a:gd name="connsiteX0" fmla="*/ 18568 w 97530"/>
                <a:gd name="connsiteY0" fmla="*/ 24765 h 173274"/>
                <a:gd name="connsiteX1" fmla="*/ 53239 w 97530"/>
                <a:gd name="connsiteY1" fmla="*/ 58103 h 173274"/>
                <a:gd name="connsiteX2" fmla="*/ 54191 w 97530"/>
                <a:gd name="connsiteY2" fmla="*/ 65723 h 173274"/>
                <a:gd name="connsiteX3" fmla="*/ 2280 w 97530"/>
                <a:gd name="connsiteY3" fmla="*/ 151448 h 173274"/>
                <a:gd name="connsiteX4" fmla="*/ 1328 w 97530"/>
                <a:gd name="connsiteY4" fmla="*/ 164783 h 173274"/>
                <a:gd name="connsiteX5" fmla="*/ 26378 w 97530"/>
                <a:gd name="connsiteY5" fmla="*/ 166688 h 173274"/>
                <a:gd name="connsiteX6" fmla="*/ 97530 w 97530"/>
                <a:gd name="connsiteY6" fmla="*/ 52388 h 173274"/>
                <a:gd name="connsiteX7" fmla="*/ 44666 w 97530"/>
                <a:gd name="connsiteY7" fmla="*/ 0 h 173274"/>
                <a:gd name="connsiteX8" fmla="*/ 18568 w 97530"/>
                <a:gd name="connsiteY8" fmla="*/ 24765 h 17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0" h="173274">
                  <a:moveTo>
                    <a:pt x="18568" y="24765"/>
                  </a:moveTo>
                  <a:lnTo>
                    <a:pt x="53239" y="58103"/>
                  </a:lnTo>
                  <a:cubicBezTo>
                    <a:pt x="55144" y="60008"/>
                    <a:pt x="56096" y="62865"/>
                    <a:pt x="54191" y="65723"/>
                  </a:cubicBezTo>
                  <a:lnTo>
                    <a:pt x="2280" y="151448"/>
                  </a:lnTo>
                  <a:cubicBezTo>
                    <a:pt x="-577" y="155258"/>
                    <a:pt x="-577" y="160020"/>
                    <a:pt x="1328" y="164783"/>
                  </a:cubicBezTo>
                  <a:cubicBezTo>
                    <a:pt x="6090" y="175260"/>
                    <a:pt x="20568" y="176213"/>
                    <a:pt x="26378" y="166688"/>
                  </a:cubicBezTo>
                  <a:lnTo>
                    <a:pt x="97530" y="52388"/>
                  </a:lnTo>
                  <a:lnTo>
                    <a:pt x="44666" y="0"/>
                  </a:lnTo>
                  <a:lnTo>
                    <a:pt x="18568" y="24765"/>
                  </a:ln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9701CC5-7815-EC7F-082D-38F9163C5EA0}"/>
                </a:ext>
              </a:extLst>
            </p:cNvPr>
            <p:cNvSpPr/>
            <p:nvPr/>
          </p:nvSpPr>
          <p:spPr>
            <a:xfrm>
              <a:off x="4661725" y="3587062"/>
              <a:ext cx="71151" cy="70961"/>
            </a:xfrm>
            <a:custGeom>
              <a:avLst/>
              <a:gdLst>
                <a:gd name="connsiteX0" fmla="*/ 69723 w 71151"/>
                <a:gd name="connsiteY0" fmla="*/ 10001 h 70961"/>
                <a:gd name="connsiteX1" fmla="*/ 69723 w 71151"/>
                <a:gd name="connsiteY1" fmla="*/ 1429 h 70961"/>
                <a:gd name="connsiteX2" fmla="*/ 61055 w 71151"/>
                <a:gd name="connsiteY2" fmla="*/ 1429 h 70961"/>
                <a:gd name="connsiteX3" fmla="*/ 1429 w 71151"/>
                <a:gd name="connsiteY3" fmla="*/ 60484 h 70961"/>
                <a:gd name="connsiteX4" fmla="*/ 1429 w 71151"/>
                <a:gd name="connsiteY4" fmla="*/ 69056 h 70961"/>
                <a:gd name="connsiteX5" fmla="*/ 5239 w 71151"/>
                <a:gd name="connsiteY5" fmla="*/ 70961 h 70961"/>
                <a:gd name="connsiteX6" fmla="*/ 9049 w 71151"/>
                <a:gd name="connsiteY6" fmla="*/ 69056 h 70961"/>
                <a:gd name="connsiteX7" fmla="*/ 69723 w 71151"/>
                <a:gd name="connsiteY7" fmla="*/ 10001 h 7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1" h="70961">
                  <a:moveTo>
                    <a:pt x="69723" y="10001"/>
                  </a:moveTo>
                  <a:cubicBezTo>
                    <a:pt x="71628" y="8096"/>
                    <a:pt x="71628" y="4286"/>
                    <a:pt x="69723" y="1429"/>
                  </a:cubicBezTo>
                  <a:cubicBezTo>
                    <a:pt x="67818" y="-476"/>
                    <a:pt x="63913" y="-476"/>
                    <a:pt x="61055" y="1429"/>
                  </a:cubicBezTo>
                  <a:lnTo>
                    <a:pt x="1429" y="60484"/>
                  </a:lnTo>
                  <a:cubicBezTo>
                    <a:pt x="-476" y="62389"/>
                    <a:pt x="-476" y="66199"/>
                    <a:pt x="1429" y="69056"/>
                  </a:cubicBezTo>
                  <a:cubicBezTo>
                    <a:pt x="2381" y="70009"/>
                    <a:pt x="4286" y="70961"/>
                    <a:pt x="5239" y="70961"/>
                  </a:cubicBezTo>
                  <a:cubicBezTo>
                    <a:pt x="7144" y="70961"/>
                    <a:pt x="8096" y="70009"/>
                    <a:pt x="9049" y="69056"/>
                  </a:cubicBezTo>
                  <a:lnTo>
                    <a:pt x="69723" y="10001"/>
                  </a:ln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CE81D57D-7FE3-712A-7A0D-F9E88D92CC96}"/>
                </a:ext>
              </a:extLst>
            </p:cNvPr>
            <p:cNvSpPr/>
            <p:nvPr/>
          </p:nvSpPr>
          <p:spPr>
            <a:xfrm>
              <a:off x="4669345" y="3633734"/>
              <a:ext cx="59272" cy="58578"/>
            </a:xfrm>
            <a:custGeom>
              <a:avLst/>
              <a:gdLst>
                <a:gd name="connsiteX0" fmla="*/ 57245 w 59272"/>
                <a:gd name="connsiteY0" fmla="*/ 1429 h 58578"/>
                <a:gd name="connsiteX1" fmla="*/ 48577 w 59272"/>
                <a:gd name="connsiteY1" fmla="*/ 1429 h 58578"/>
                <a:gd name="connsiteX2" fmla="*/ 1429 w 59272"/>
                <a:gd name="connsiteY2" fmla="*/ 48101 h 58578"/>
                <a:gd name="connsiteX3" fmla="*/ 1429 w 59272"/>
                <a:gd name="connsiteY3" fmla="*/ 56674 h 58578"/>
                <a:gd name="connsiteX4" fmla="*/ 5239 w 59272"/>
                <a:gd name="connsiteY4" fmla="*/ 58579 h 58578"/>
                <a:gd name="connsiteX5" fmla="*/ 9049 w 59272"/>
                <a:gd name="connsiteY5" fmla="*/ 56674 h 58578"/>
                <a:gd name="connsiteX6" fmla="*/ 56197 w 59272"/>
                <a:gd name="connsiteY6" fmla="*/ 10001 h 58578"/>
                <a:gd name="connsiteX7" fmla="*/ 57245 w 59272"/>
                <a:gd name="connsiteY7" fmla="*/ 1429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72" h="58578">
                  <a:moveTo>
                    <a:pt x="57245" y="1429"/>
                  </a:moveTo>
                  <a:cubicBezTo>
                    <a:pt x="55340" y="-476"/>
                    <a:pt x="51435" y="-476"/>
                    <a:pt x="48577" y="1429"/>
                  </a:cubicBezTo>
                  <a:lnTo>
                    <a:pt x="1429" y="48101"/>
                  </a:lnTo>
                  <a:cubicBezTo>
                    <a:pt x="-476" y="50006"/>
                    <a:pt x="-476" y="53816"/>
                    <a:pt x="1429" y="56674"/>
                  </a:cubicBezTo>
                  <a:cubicBezTo>
                    <a:pt x="2381" y="57626"/>
                    <a:pt x="4286" y="58579"/>
                    <a:pt x="5239" y="58579"/>
                  </a:cubicBezTo>
                  <a:cubicBezTo>
                    <a:pt x="6191" y="58579"/>
                    <a:pt x="8096" y="57626"/>
                    <a:pt x="9049" y="56674"/>
                  </a:cubicBezTo>
                  <a:lnTo>
                    <a:pt x="56197" y="10001"/>
                  </a:lnTo>
                  <a:cubicBezTo>
                    <a:pt x="60103" y="7144"/>
                    <a:pt x="60103" y="3334"/>
                    <a:pt x="57245" y="1429"/>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E710924-3C12-68CD-53BC-2D812196A2C5}"/>
                </a:ext>
              </a:extLst>
            </p:cNvPr>
            <p:cNvSpPr/>
            <p:nvPr/>
          </p:nvSpPr>
          <p:spPr>
            <a:xfrm>
              <a:off x="4724858" y="3641354"/>
              <a:ext cx="37831" cy="37623"/>
            </a:xfrm>
            <a:custGeom>
              <a:avLst/>
              <a:gdLst>
                <a:gd name="connsiteX0" fmla="*/ 6590 w 37831"/>
                <a:gd name="connsiteY0" fmla="*/ 37624 h 37623"/>
                <a:gd name="connsiteX1" fmla="*/ 10400 w 37831"/>
                <a:gd name="connsiteY1" fmla="*/ 35719 h 37623"/>
                <a:gd name="connsiteX2" fmla="*/ 36403 w 37831"/>
                <a:gd name="connsiteY2" fmla="*/ 10001 h 37623"/>
                <a:gd name="connsiteX3" fmla="*/ 36403 w 37831"/>
                <a:gd name="connsiteY3" fmla="*/ 1429 h 37623"/>
                <a:gd name="connsiteX4" fmla="*/ 27735 w 37831"/>
                <a:gd name="connsiteY4" fmla="*/ 1429 h 37623"/>
                <a:gd name="connsiteX5" fmla="*/ 1732 w 37831"/>
                <a:gd name="connsiteY5" fmla="*/ 27146 h 37623"/>
                <a:gd name="connsiteX6" fmla="*/ 6590 w 37831"/>
                <a:gd name="connsiteY6" fmla="*/ 37624 h 3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31" h="37623">
                  <a:moveTo>
                    <a:pt x="6590" y="37624"/>
                  </a:moveTo>
                  <a:cubicBezTo>
                    <a:pt x="8495" y="37624"/>
                    <a:pt x="9447" y="36671"/>
                    <a:pt x="10400" y="35719"/>
                  </a:cubicBezTo>
                  <a:lnTo>
                    <a:pt x="36403" y="10001"/>
                  </a:lnTo>
                  <a:cubicBezTo>
                    <a:pt x="38308" y="8096"/>
                    <a:pt x="38308" y="4286"/>
                    <a:pt x="36403" y="1429"/>
                  </a:cubicBezTo>
                  <a:cubicBezTo>
                    <a:pt x="34498" y="-476"/>
                    <a:pt x="30593" y="-476"/>
                    <a:pt x="27735" y="1429"/>
                  </a:cubicBezTo>
                  <a:lnTo>
                    <a:pt x="1732" y="27146"/>
                  </a:lnTo>
                  <a:cubicBezTo>
                    <a:pt x="-2078" y="30956"/>
                    <a:pt x="779" y="37624"/>
                    <a:pt x="6590" y="37624"/>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2FCC9070-D193-2ECB-DA00-34DDFE57245F}"/>
                </a:ext>
              </a:extLst>
            </p:cNvPr>
            <p:cNvSpPr/>
            <p:nvPr/>
          </p:nvSpPr>
          <p:spPr>
            <a:xfrm>
              <a:off x="4725161" y="3662547"/>
              <a:ext cx="58674" cy="58816"/>
            </a:xfrm>
            <a:custGeom>
              <a:avLst/>
              <a:gdLst>
                <a:gd name="connsiteX0" fmla="*/ 48578 w 58674"/>
                <a:gd name="connsiteY0" fmla="*/ 2143 h 58816"/>
                <a:gd name="connsiteX1" fmla="*/ 1429 w 58674"/>
                <a:gd name="connsiteY1" fmla="*/ 48816 h 58816"/>
                <a:gd name="connsiteX2" fmla="*/ 1429 w 58674"/>
                <a:gd name="connsiteY2" fmla="*/ 57388 h 58816"/>
                <a:gd name="connsiteX3" fmla="*/ 10097 w 58674"/>
                <a:gd name="connsiteY3" fmla="*/ 57388 h 58816"/>
                <a:gd name="connsiteX4" fmla="*/ 57245 w 58674"/>
                <a:gd name="connsiteY4" fmla="*/ 10716 h 58816"/>
                <a:gd name="connsiteX5" fmla="*/ 57245 w 58674"/>
                <a:gd name="connsiteY5" fmla="*/ 2143 h 58816"/>
                <a:gd name="connsiteX6" fmla="*/ 48578 w 58674"/>
                <a:gd name="connsiteY6" fmla="*/ 2143 h 5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74" h="58816">
                  <a:moveTo>
                    <a:pt x="48578" y="2143"/>
                  </a:moveTo>
                  <a:lnTo>
                    <a:pt x="1429" y="48816"/>
                  </a:lnTo>
                  <a:cubicBezTo>
                    <a:pt x="-476" y="50721"/>
                    <a:pt x="-476" y="54531"/>
                    <a:pt x="1429" y="57388"/>
                  </a:cubicBezTo>
                  <a:cubicBezTo>
                    <a:pt x="3334" y="59293"/>
                    <a:pt x="7239" y="59293"/>
                    <a:pt x="10097" y="57388"/>
                  </a:cubicBezTo>
                  <a:lnTo>
                    <a:pt x="57245" y="10716"/>
                  </a:lnTo>
                  <a:cubicBezTo>
                    <a:pt x="59150" y="8811"/>
                    <a:pt x="59150" y="5001"/>
                    <a:pt x="57245" y="2143"/>
                  </a:cubicBezTo>
                  <a:cubicBezTo>
                    <a:pt x="54388" y="-714"/>
                    <a:pt x="50483" y="-714"/>
                    <a:pt x="48578" y="2143"/>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0876914-81E7-56E9-62BF-FA2CBBF37CDC}"/>
                </a:ext>
              </a:extLst>
            </p:cNvPr>
            <p:cNvSpPr/>
            <p:nvPr/>
          </p:nvSpPr>
          <p:spPr>
            <a:xfrm>
              <a:off x="5108447" y="34456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8BD8AF8-EAFF-5047-F744-8C91B9AB7AB1}"/>
                </a:ext>
              </a:extLst>
            </p:cNvPr>
            <p:cNvSpPr/>
            <p:nvPr/>
          </p:nvSpPr>
          <p:spPr>
            <a:xfrm>
              <a:off x="4903564" y="32551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1F4D1A17-7711-0BFD-73E2-A7C6F6F270B0}"/>
                </a:ext>
              </a:extLst>
            </p:cNvPr>
            <p:cNvSpPr/>
            <p:nvPr/>
          </p:nvSpPr>
          <p:spPr>
            <a:xfrm>
              <a:off x="4651533" y="3332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1069E9F1-2874-16F9-C754-71C4897D843A}"/>
                </a:ext>
              </a:extLst>
            </p:cNvPr>
            <p:cNvSpPr/>
            <p:nvPr/>
          </p:nvSpPr>
          <p:spPr>
            <a:xfrm>
              <a:off x="4693919" y="373136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8E5F92C-4D8B-6EC6-9A2B-09C6A961CF28}"/>
                </a:ext>
              </a:extLst>
            </p:cNvPr>
            <p:cNvSpPr/>
            <p:nvPr/>
          </p:nvSpPr>
          <p:spPr>
            <a:xfrm>
              <a:off x="4663153" y="357039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7B5687FA-2370-EB41-7ABF-D44BC206FBFC}"/>
                </a:ext>
              </a:extLst>
            </p:cNvPr>
            <p:cNvSpPr/>
            <p:nvPr/>
          </p:nvSpPr>
          <p:spPr>
            <a:xfrm>
              <a:off x="4831460" y="339132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D51EA3A3-B3A8-C11E-04D8-B2E8626D0653}"/>
                </a:ext>
              </a:extLst>
            </p:cNvPr>
            <p:cNvSpPr/>
            <p:nvPr/>
          </p:nvSpPr>
          <p:spPr>
            <a:xfrm>
              <a:off x="4975764" y="3546580"/>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3EFE21B-A213-B1FE-48FD-339743C61E72}"/>
                </a:ext>
              </a:extLst>
            </p:cNvPr>
            <p:cNvSpPr/>
            <p:nvPr/>
          </p:nvSpPr>
          <p:spPr>
            <a:xfrm>
              <a:off x="4988242" y="370755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grpSp>
      <p:sp>
        <p:nvSpPr>
          <p:cNvPr id="3" name="Rectangle: Rounded Corners 2">
            <a:extLst>
              <a:ext uri="{FF2B5EF4-FFF2-40B4-BE49-F238E27FC236}">
                <a16:creationId xmlns:a16="http://schemas.microsoft.com/office/drawing/2014/main" id="{AC9466A9-38C4-EA31-B3F4-F28BF32D72F7}"/>
              </a:ext>
            </a:extLst>
          </p:cNvPr>
          <p:cNvSpPr/>
          <p:nvPr/>
        </p:nvSpPr>
        <p:spPr>
          <a:xfrm>
            <a:off x="1245217" y="712635"/>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C7AD84F2-F4BA-3D36-98BB-C40F1DDE4A0A}"/>
              </a:ext>
            </a:extLst>
          </p:cNvPr>
          <p:cNvSpPr txBox="1"/>
          <p:nvPr/>
        </p:nvSpPr>
        <p:spPr>
          <a:xfrm>
            <a:off x="7353468" y="575084"/>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49" name="TextBox 48">
            <a:extLst>
              <a:ext uri="{FF2B5EF4-FFF2-40B4-BE49-F238E27FC236}">
                <a16:creationId xmlns:a16="http://schemas.microsoft.com/office/drawing/2014/main" id="{9F019DC1-D7F1-42A9-D663-CDDEE89CE858}"/>
              </a:ext>
            </a:extLst>
          </p:cNvPr>
          <p:cNvSpPr txBox="1"/>
          <p:nvPr/>
        </p:nvSpPr>
        <p:spPr>
          <a:xfrm>
            <a:off x="7569877" y="2696739"/>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1" name="TextBox 50">
            <a:extLst>
              <a:ext uri="{FF2B5EF4-FFF2-40B4-BE49-F238E27FC236}">
                <a16:creationId xmlns:a16="http://schemas.microsoft.com/office/drawing/2014/main" id="{8EB596DE-9FFC-E795-05F3-1AC0C67A4048}"/>
              </a:ext>
            </a:extLst>
          </p:cNvPr>
          <p:cNvSpPr txBox="1"/>
          <p:nvPr/>
        </p:nvSpPr>
        <p:spPr>
          <a:xfrm>
            <a:off x="1233495" y="689189"/>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39163540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wipe(down)">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left)">
                                      <p:cBhvr>
                                        <p:cTn id="31" dur="500"/>
                                        <p:tgtEl>
                                          <p:spTgt spid="4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left)">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8" grpId="0"/>
      <p:bldP spid="49"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a:extLst>
              <a:ext uri="{FF2B5EF4-FFF2-40B4-BE49-F238E27FC236}">
                <a16:creationId xmlns:a16="http://schemas.microsoft.com/office/drawing/2014/main" id="{613394B9-F440-2142-6859-3D8F2CC261B2}"/>
              </a:ext>
            </a:extLst>
          </p:cNvPr>
          <p:cNvGrpSpPr/>
          <p:nvPr/>
        </p:nvGrpSpPr>
        <p:grpSpPr>
          <a:xfrm>
            <a:off x="6828002" y="1042410"/>
            <a:ext cx="4264881" cy="2843461"/>
            <a:chOff x="6828002" y="1042410"/>
            <a:chExt cx="4264881" cy="2843461"/>
          </a:xfrm>
        </p:grpSpPr>
        <p:grpSp>
          <p:nvGrpSpPr>
            <p:cNvPr id="4" name="Group 3">
              <a:extLst>
                <a:ext uri="{FF2B5EF4-FFF2-40B4-BE49-F238E27FC236}">
                  <a16:creationId xmlns:a16="http://schemas.microsoft.com/office/drawing/2014/main" id="{6A3763DB-5B60-ED1D-CEB3-D111AC242AAF}"/>
                </a:ext>
              </a:extLst>
            </p:cNvPr>
            <p:cNvGrpSpPr/>
            <p:nvPr/>
          </p:nvGrpSpPr>
          <p:grpSpPr>
            <a:xfrm>
              <a:off x="6828002" y="1178405"/>
              <a:ext cx="4264881" cy="2643066"/>
              <a:chOff x="5188038" y="1678847"/>
              <a:chExt cx="7003962" cy="4340551"/>
            </a:xfrm>
          </p:grpSpPr>
          <p:grpSp>
            <p:nvGrpSpPr>
              <p:cNvPr id="5" name="Group 4">
                <a:extLst>
                  <a:ext uri="{FF2B5EF4-FFF2-40B4-BE49-F238E27FC236}">
                    <a16:creationId xmlns:a16="http://schemas.microsoft.com/office/drawing/2014/main" id="{B4F3B1EA-5FB6-3273-147D-5D4BB49295A9}"/>
                  </a:ext>
                </a:extLst>
              </p:cNvPr>
              <p:cNvGrpSpPr/>
              <p:nvPr/>
            </p:nvGrpSpPr>
            <p:grpSpPr>
              <a:xfrm>
                <a:off x="5188038" y="1678847"/>
                <a:ext cx="7003962" cy="2079740"/>
                <a:chOff x="620177" y="1556353"/>
                <a:chExt cx="3854008" cy="1144400"/>
              </a:xfrm>
            </p:grpSpPr>
            <p:pic>
              <p:nvPicPr>
                <p:cNvPr id="7" name="Picture 6">
                  <a:extLst>
                    <a:ext uri="{FF2B5EF4-FFF2-40B4-BE49-F238E27FC236}">
                      <a16:creationId xmlns:a16="http://schemas.microsoft.com/office/drawing/2014/main" id="{E98F0093-4342-A9A4-60C3-1F28478BC68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9168354">
                  <a:off x="620177" y="1812096"/>
                  <a:ext cx="2243433" cy="888657"/>
                </a:xfrm>
                <a:prstGeom prst="rect">
                  <a:avLst/>
                </a:prstGeom>
              </p:spPr>
            </p:pic>
            <p:pic>
              <p:nvPicPr>
                <p:cNvPr id="8" name="Picture 7">
                  <a:extLst>
                    <a:ext uri="{FF2B5EF4-FFF2-40B4-BE49-F238E27FC236}">
                      <a16:creationId xmlns:a16="http://schemas.microsoft.com/office/drawing/2014/main" id="{C1AEA6E3-6340-341E-15FE-4C89C4ECEA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991028">
                  <a:off x="2230752" y="1556353"/>
                  <a:ext cx="2243433" cy="888657"/>
                </a:xfrm>
                <a:prstGeom prst="rect">
                  <a:avLst/>
                </a:prstGeom>
              </p:spPr>
            </p:pic>
          </p:grpSp>
          <p:sp>
            <p:nvSpPr>
              <p:cNvPr id="6" name="Rectangle: Rounded Corners 5">
                <a:extLst>
                  <a:ext uri="{FF2B5EF4-FFF2-40B4-BE49-F238E27FC236}">
                    <a16:creationId xmlns:a16="http://schemas.microsoft.com/office/drawing/2014/main" id="{FC390890-2492-B74D-4B1C-3A989537B5E5}"/>
                  </a:ext>
                </a:extLst>
              </p:cNvPr>
              <p:cNvSpPr/>
              <p:nvPr/>
            </p:nvSpPr>
            <p:spPr>
              <a:xfrm rot="1037778">
                <a:off x="6442343" y="1966381"/>
                <a:ext cx="4053017" cy="4053017"/>
              </a:xfrm>
              <a:prstGeom prst="roundRect">
                <a:avLst/>
              </a:prstGeom>
              <a:noFill/>
              <a:ln w="38100">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3830E37A-8FA7-CC49-7014-CE66E7FA93E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397200">
              <a:off x="7472824" y="1370866"/>
              <a:ext cx="2647921" cy="2515005"/>
            </a:xfrm>
            <a:prstGeom prst="roundRect">
              <a:avLst/>
            </a:prstGeom>
          </p:spPr>
        </p:pic>
        <p:grpSp>
          <p:nvGrpSpPr>
            <p:cNvPr id="21" name="Graphic 5">
              <a:extLst>
                <a:ext uri="{FF2B5EF4-FFF2-40B4-BE49-F238E27FC236}">
                  <a16:creationId xmlns:a16="http://schemas.microsoft.com/office/drawing/2014/main" id="{DB27B237-E7D0-90A4-2CEA-4AB55A14E5E1}"/>
                </a:ext>
              </a:extLst>
            </p:cNvPr>
            <p:cNvGrpSpPr/>
            <p:nvPr/>
          </p:nvGrpSpPr>
          <p:grpSpPr>
            <a:xfrm>
              <a:off x="8563600" y="1042410"/>
              <a:ext cx="364140" cy="375162"/>
              <a:chOff x="2126383" y="557880"/>
              <a:chExt cx="559115" cy="576039"/>
            </a:xfrm>
          </p:grpSpPr>
          <p:sp>
            <p:nvSpPr>
              <p:cNvPr id="22" name="Freeform: Shape 21">
                <a:extLst>
                  <a:ext uri="{FF2B5EF4-FFF2-40B4-BE49-F238E27FC236}">
                    <a16:creationId xmlns:a16="http://schemas.microsoft.com/office/drawing/2014/main" id="{AF3C936A-2B9D-3966-FF6A-394F33D865E4}"/>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56172D47-A9EF-F33B-C267-19BA3372F69D}"/>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9DD12E1-8203-4CF4-D6BB-3ADADB143053}"/>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CC79203-6EB8-ECD8-02C7-6E3B4574CEC0}"/>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FD02CC8-89B9-510C-BA36-40F811C8ED0A}"/>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13F941A3-3178-4283-0FCD-9E2D86DF00D8}"/>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4E9D452-D832-8C20-C2DA-3E4F47CB52A0}"/>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A2E17856-0E17-ECD9-B58A-634BAE6DE3C9}"/>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D46DCF7-B839-168D-715A-8480463DF35C}"/>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B4D210C-3D01-1FEA-5C18-AA47A06CD08B}"/>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4D70285-2E4F-D71A-AAE9-B566BB7BB80D}"/>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grpSp>
      <p:grpSp>
        <p:nvGrpSpPr>
          <p:cNvPr id="74" name="Group 73">
            <a:extLst>
              <a:ext uri="{FF2B5EF4-FFF2-40B4-BE49-F238E27FC236}">
                <a16:creationId xmlns:a16="http://schemas.microsoft.com/office/drawing/2014/main" id="{7CB42FFB-0298-5A5E-9939-52A92B3C806F}"/>
              </a:ext>
            </a:extLst>
          </p:cNvPr>
          <p:cNvGrpSpPr/>
          <p:nvPr/>
        </p:nvGrpSpPr>
        <p:grpSpPr>
          <a:xfrm>
            <a:off x="1126856" y="908456"/>
            <a:ext cx="4264881" cy="2975659"/>
            <a:chOff x="1126856" y="908456"/>
            <a:chExt cx="4264881" cy="2975659"/>
          </a:xfrm>
        </p:grpSpPr>
        <p:grpSp>
          <p:nvGrpSpPr>
            <p:cNvPr id="33" name="Group 32">
              <a:extLst>
                <a:ext uri="{FF2B5EF4-FFF2-40B4-BE49-F238E27FC236}">
                  <a16:creationId xmlns:a16="http://schemas.microsoft.com/office/drawing/2014/main" id="{103B7258-D26D-C7F0-159F-94E0BC6AEC75}"/>
                </a:ext>
              </a:extLst>
            </p:cNvPr>
            <p:cNvGrpSpPr/>
            <p:nvPr/>
          </p:nvGrpSpPr>
          <p:grpSpPr>
            <a:xfrm>
              <a:off x="1126856" y="1044451"/>
              <a:ext cx="4264881" cy="2643066"/>
              <a:chOff x="5188038" y="1678847"/>
              <a:chExt cx="7003962" cy="4340551"/>
            </a:xfrm>
          </p:grpSpPr>
          <p:grpSp>
            <p:nvGrpSpPr>
              <p:cNvPr id="34" name="Group 33">
                <a:extLst>
                  <a:ext uri="{FF2B5EF4-FFF2-40B4-BE49-F238E27FC236}">
                    <a16:creationId xmlns:a16="http://schemas.microsoft.com/office/drawing/2014/main" id="{2E0A7D19-0483-D1AF-9F6A-E351006C78D1}"/>
                  </a:ext>
                </a:extLst>
              </p:cNvPr>
              <p:cNvGrpSpPr/>
              <p:nvPr/>
            </p:nvGrpSpPr>
            <p:grpSpPr>
              <a:xfrm>
                <a:off x="5188038" y="1678847"/>
                <a:ext cx="7003962" cy="2079740"/>
                <a:chOff x="620177" y="1556353"/>
                <a:chExt cx="3854008" cy="1144400"/>
              </a:xfrm>
            </p:grpSpPr>
            <p:pic>
              <p:nvPicPr>
                <p:cNvPr id="36" name="Picture 35">
                  <a:extLst>
                    <a:ext uri="{FF2B5EF4-FFF2-40B4-BE49-F238E27FC236}">
                      <a16:creationId xmlns:a16="http://schemas.microsoft.com/office/drawing/2014/main" id="{F5EDC955-145C-B8BA-45D0-05980B8F86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9168354">
                  <a:off x="620177" y="1812096"/>
                  <a:ext cx="2243433" cy="888657"/>
                </a:xfrm>
                <a:prstGeom prst="rect">
                  <a:avLst/>
                </a:prstGeom>
              </p:spPr>
            </p:pic>
            <p:pic>
              <p:nvPicPr>
                <p:cNvPr id="37" name="Picture 36">
                  <a:extLst>
                    <a:ext uri="{FF2B5EF4-FFF2-40B4-BE49-F238E27FC236}">
                      <a16:creationId xmlns:a16="http://schemas.microsoft.com/office/drawing/2014/main" id="{B8734BCB-0629-F81E-60D2-DAB920BC04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991028">
                  <a:off x="2230752" y="1556353"/>
                  <a:ext cx="2243433" cy="888657"/>
                </a:xfrm>
                <a:prstGeom prst="rect">
                  <a:avLst/>
                </a:prstGeom>
              </p:spPr>
            </p:pic>
          </p:grpSp>
          <p:sp>
            <p:nvSpPr>
              <p:cNvPr id="35" name="Rectangle: Rounded Corners 34">
                <a:extLst>
                  <a:ext uri="{FF2B5EF4-FFF2-40B4-BE49-F238E27FC236}">
                    <a16:creationId xmlns:a16="http://schemas.microsoft.com/office/drawing/2014/main" id="{72D5DA37-52BB-F958-B70C-F3E0A16EA384}"/>
                  </a:ext>
                </a:extLst>
              </p:cNvPr>
              <p:cNvSpPr/>
              <p:nvPr/>
            </p:nvSpPr>
            <p:spPr>
              <a:xfrm rot="1037778">
                <a:off x="6442343" y="1966381"/>
                <a:ext cx="4053017" cy="4053017"/>
              </a:xfrm>
              <a:prstGeom prst="roundRect">
                <a:avLst/>
              </a:prstGeom>
              <a:noFill/>
              <a:ln w="38100">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2" name="Picture 51">
              <a:extLst>
                <a:ext uri="{FF2B5EF4-FFF2-40B4-BE49-F238E27FC236}">
                  <a16:creationId xmlns:a16="http://schemas.microsoft.com/office/drawing/2014/main" id="{0F7EB8C7-69AF-76C1-F3D8-931CF51F8A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401285">
              <a:off x="1743595" y="1232829"/>
              <a:ext cx="2695505" cy="2651286"/>
            </a:xfrm>
            <a:prstGeom prst="roundRect">
              <a:avLst/>
            </a:prstGeom>
          </p:spPr>
        </p:pic>
        <p:grpSp>
          <p:nvGrpSpPr>
            <p:cNvPr id="53" name="Graphic 5">
              <a:extLst>
                <a:ext uri="{FF2B5EF4-FFF2-40B4-BE49-F238E27FC236}">
                  <a16:creationId xmlns:a16="http://schemas.microsoft.com/office/drawing/2014/main" id="{07830A7D-F5E2-A492-5F0D-2E3A5A87D1EC}"/>
                </a:ext>
              </a:extLst>
            </p:cNvPr>
            <p:cNvGrpSpPr/>
            <p:nvPr/>
          </p:nvGrpSpPr>
          <p:grpSpPr>
            <a:xfrm>
              <a:off x="2862454" y="908456"/>
              <a:ext cx="364140" cy="375162"/>
              <a:chOff x="2126383" y="557880"/>
              <a:chExt cx="559115" cy="576039"/>
            </a:xfrm>
          </p:grpSpPr>
          <p:sp>
            <p:nvSpPr>
              <p:cNvPr id="54" name="Freeform: Shape 53">
                <a:extLst>
                  <a:ext uri="{FF2B5EF4-FFF2-40B4-BE49-F238E27FC236}">
                    <a16:creationId xmlns:a16="http://schemas.microsoft.com/office/drawing/2014/main" id="{AE1DFAE1-1819-9D51-C593-EB579832CC0F}"/>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920F2E64-F68E-3EEC-0786-3AF0ADFFA083}"/>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F58C12DF-B945-A07F-BE78-F15A76E3A495}"/>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064CA5D6-14D7-471E-7FA8-C4EB8818120D}"/>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9D1FF468-6920-A391-D31B-4D23CEC3B690}"/>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9F42EAE6-D267-32DA-5B50-56EA15932665}"/>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23754511-1116-1BD7-CBA7-C0D9DDE4A8D9}"/>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1B0327FE-C153-61C3-7AE5-BD569D15A758}"/>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F82DEA48-FF4E-5005-0A72-8FE8B8448BBD}"/>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B07C95B0-69B1-A245-8330-89EB4C02015B}"/>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4C23505B-B8FA-0266-46E5-BFB306CDE90A}"/>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grpSp>
      <p:sp>
        <p:nvSpPr>
          <p:cNvPr id="67" name="Rectangle: Rounded Corners 66">
            <a:extLst>
              <a:ext uri="{FF2B5EF4-FFF2-40B4-BE49-F238E27FC236}">
                <a16:creationId xmlns:a16="http://schemas.microsoft.com/office/drawing/2014/main" id="{23FC6E47-1992-9B47-B4FF-585DDE8B7DBA}"/>
              </a:ext>
            </a:extLst>
          </p:cNvPr>
          <p:cNvSpPr/>
          <p:nvPr/>
        </p:nvSpPr>
        <p:spPr>
          <a:xfrm>
            <a:off x="7542991" y="4256821"/>
            <a:ext cx="2503038" cy="442046"/>
          </a:xfrm>
          <a:prstGeom prst="roundRect">
            <a:avLst>
              <a:gd name="adj" fmla="val 50000"/>
            </a:avLst>
          </a:prstGeom>
          <a:solidFill>
            <a:srgbClr val="8F06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Rounded Corners 70">
            <a:extLst>
              <a:ext uri="{FF2B5EF4-FFF2-40B4-BE49-F238E27FC236}">
                <a16:creationId xmlns:a16="http://schemas.microsoft.com/office/drawing/2014/main" id="{C1A49B5D-FB31-BD40-8632-1AC023A49EDE}"/>
              </a:ext>
            </a:extLst>
          </p:cNvPr>
          <p:cNvSpPr/>
          <p:nvPr/>
        </p:nvSpPr>
        <p:spPr>
          <a:xfrm>
            <a:off x="2164491" y="4256821"/>
            <a:ext cx="2503038" cy="442046"/>
          </a:xfrm>
          <a:prstGeom prst="roundRect">
            <a:avLst>
              <a:gd name="adj" fmla="val 50000"/>
            </a:avLst>
          </a:prstGeom>
          <a:solidFill>
            <a:srgbClr val="8F06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C754FAC-9405-7E87-1982-75A08D84A1A8}"/>
              </a:ext>
            </a:extLst>
          </p:cNvPr>
          <p:cNvSpPr txBox="1"/>
          <p:nvPr/>
        </p:nvSpPr>
        <p:spPr>
          <a:xfrm>
            <a:off x="1776528" y="4279992"/>
            <a:ext cx="3451392" cy="1216936"/>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en-US" sz="1200" b="1" dirty="0">
              <a:solidFill>
                <a:schemeClr val="bg1"/>
              </a:solidFill>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9" name="TextBox 8">
            <a:extLst>
              <a:ext uri="{FF2B5EF4-FFF2-40B4-BE49-F238E27FC236}">
                <a16:creationId xmlns:a16="http://schemas.microsoft.com/office/drawing/2014/main" id="{8324C5A3-516C-C854-3143-AEFDE26854DA}"/>
              </a:ext>
            </a:extLst>
          </p:cNvPr>
          <p:cNvSpPr txBox="1"/>
          <p:nvPr/>
        </p:nvSpPr>
        <p:spPr>
          <a:xfrm>
            <a:off x="7088349" y="4300954"/>
            <a:ext cx="3451392" cy="1216936"/>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en-US" sz="1200" b="1" dirty="0">
              <a:solidFill>
                <a:schemeClr val="bg1"/>
              </a:solidFill>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Tree>
    <p:extLst>
      <p:ext uri="{BB962C8B-B14F-4D97-AF65-F5344CB8AC3E}">
        <p14:creationId xmlns:p14="http://schemas.microsoft.com/office/powerpoint/2010/main" val="1437448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Effect transition="in" filter="fade">
                                      <p:cBhvr>
                                        <p:cTn id="9" dur="500"/>
                                        <p:tgtEl>
                                          <p:spTgt spid="74"/>
                                        </p:tgtEl>
                                      </p:cBhvr>
                                    </p:animEffect>
                                  </p:childTnLst>
                                </p:cTn>
                              </p:par>
                              <p:par>
                                <p:cTn id="10" presetID="53" presetClass="entr" presetSubtype="16" fill="hold" nodeType="with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animEffect transition="in" filter="fade">
                                      <p:cBhvr>
                                        <p:cTn id="14" dur="500"/>
                                        <p:tgtEl>
                                          <p:spTgt spid="7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5"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randombar(vertical)">
                                      <p:cBhvr>
                                        <p:cTn id="19" dur="500"/>
                                        <p:tgtEl>
                                          <p:spTgt spid="71"/>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5"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vertic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5" fill="hold" grpId="0" nodeType="click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vertic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5"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vertical)">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1" grpId="0" animBg="1"/>
      <p:bldP spid="2"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aphic 8">
            <a:extLst>
              <a:ext uri="{FF2B5EF4-FFF2-40B4-BE49-F238E27FC236}">
                <a16:creationId xmlns:a16="http://schemas.microsoft.com/office/drawing/2014/main" id="{89F29943-D8E1-EED8-2E73-1C409BDA2CA8}"/>
              </a:ext>
            </a:extLst>
          </p:cNvPr>
          <p:cNvGrpSpPr/>
          <p:nvPr/>
        </p:nvGrpSpPr>
        <p:grpSpPr>
          <a:xfrm flipH="1">
            <a:off x="6871365" y="3703039"/>
            <a:ext cx="483679" cy="466725"/>
            <a:chOff x="5096833" y="4336224"/>
            <a:chExt cx="483679" cy="466725"/>
          </a:xfrm>
          <a:solidFill>
            <a:srgbClr val="8F0603"/>
          </a:solidFill>
        </p:grpSpPr>
        <p:sp>
          <p:nvSpPr>
            <p:cNvPr id="5" name="Freeform: Shape 4">
              <a:extLst>
                <a:ext uri="{FF2B5EF4-FFF2-40B4-BE49-F238E27FC236}">
                  <a16:creationId xmlns:a16="http://schemas.microsoft.com/office/drawing/2014/main" id="{AC0AA73E-6A85-A2BF-0F4B-ACDE151B6ACC}"/>
                </a:ext>
              </a:extLst>
            </p:cNvPr>
            <p:cNvSpPr/>
            <p:nvPr/>
          </p:nvSpPr>
          <p:spPr>
            <a:xfrm>
              <a:off x="5195131" y="4438141"/>
              <a:ext cx="284321" cy="273367"/>
            </a:xfrm>
            <a:custGeom>
              <a:avLst/>
              <a:gdLst>
                <a:gd name="connsiteX0" fmla="*/ 242792 w 284321"/>
                <a:gd name="connsiteY0" fmla="*/ 116205 h 273367"/>
                <a:gd name="connsiteX1" fmla="*/ 257270 w 284321"/>
                <a:gd name="connsiteY1" fmla="*/ 54293 h 273367"/>
                <a:gd name="connsiteX2" fmla="*/ 192691 w 284321"/>
                <a:gd name="connsiteY2" fmla="*/ 54293 h 273367"/>
                <a:gd name="connsiteX3" fmla="*/ 183071 w 284321"/>
                <a:gd name="connsiteY3" fmla="*/ 49530 h 273367"/>
                <a:gd name="connsiteX4" fmla="*/ 142589 w 284321"/>
                <a:gd name="connsiteY4" fmla="*/ 0 h 273367"/>
                <a:gd name="connsiteX5" fmla="*/ 102108 w 284321"/>
                <a:gd name="connsiteY5" fmla="*/ 49530 h 273367"/>
                <a:gd name="connsiteX6" fmla="*/ 92488 w 284321"/>
                <a:gd name="connsiteY6" fmla="*/ 54293 h 273367"/>
                <a:gd name="connsiteX7" fmla="*/ 27908 w 284321"/>
                <a:gd name="connsiteY7" fmla="*/ 54293 h 273367"/>
                <a:gd name="connsiteX8" fmla="*/ 42386 w 284321"/>
                <a:gd name="connsiteY8" fmla="*/ 116205 h 273367"/>
                <a:gd name="connsiteX9" fmla="*/ 40481 w 284321"/>
                <a:gd name="connsiteY9" fmla="*/ 126682 h 273367"/>
                <a:gd name="connsiteX10" fmla="*/ 0 w 284321"/>
                <a:gd name="connsiteY10" fmla="*/ 176213 h 273367"/>
                <a:gd name="connsiteX11" fmla="*/ 57817 w 284321"/>
                <a:gd name="connsiteY11" fmla="*/ 203835 h 273367"/>
                <a:gd name="connsiteX12" fmla="*/ 64579 w 284321"/>
                <a:gd name="connsiteY12" fmla="*/ 211455 h 273367"/>
                <a:gd name="connsiteX13" fmla="*/ 79057 w 284321"/>
                <a:gd name="connsiteY13" fmla="*/ 273368 h 273367"/>
                <a:gd name="connsiteX14" fmla="*/ 136874 w 284321"/>
                <a:gd name="connsiteY14" fmla="*/ 245745 h 273367"/>
                <a:gd name="connsiteX15" fmla="*/ 147447 w 284321"/>
                <a:gd name="connsiteY15" fmla="*/ 245745 h 273367"/>
                <a:gd name="connsiteX16" fmla="*/ 205264 w 284321"/>
                <a:gd name="connsiteY16" fmla="*/ 273368 h 273367"/>
                <a:gd name="connsiteX17" fmla="*/ 219742 w 284321"/>
                <a:gd name="connsiteY17" fmla="*/ 211455 h 273367"/>
                <a:gd name="connsiteX18" fmla="*/ 226504 w 284321"/>
                <a:gd name="connsiteY18" fmla="*/ 203835 h 273367"/>
                <a:gd name="connsiteX19" fmla="*/ 284321 w 284321"/>
                <a:gd name="connsiteY19" fmla="*/ 176213 h 273367"/>
                <a:gd name="connsiteX20" fmla="*/ 243840 w 284321"/>
                <a:gd name="connsiteY20" fmla="*/ 126682 h 273367"/>
                <a:gd name="connsiteX21" fmla="*/ 242792 w 284321"/>
                <a:gd name="connsiteY21" fmla="*/ 116205 h 273367"/>
                <a:gd name="connsiteX22" fmla="*/ 192691 w 284321"/>
                <a:gd name="connsiteY22" fmla="*/ 148590 h 273367"/>
                <a:gd name="connsiteX23" fmla="*/ 185928 w 284321"/>
                <a:gd name="connsiteY23" fmla="*/ 156210 h 273367"/>
                <a:gd name="connsiteX24" fmla="*/ 174403 w 284321"/>
                <a:gd name="connsiteY24" fmla="*/ 161925 h 273367"/>
                <a:gd name="connsiteX25" fmla="*/ 172498 w 284321"/>
                <a:gd name="connsiteY25" fmla="*/ 174308 h 273367"/>
                <a:gd name="connsiteX26" fmla="*/ 165735 w 284321"/>
                <a:gd name="connsiteY26" fmla="*/ 181927 h 273367"/>
                <a:gd name="connsiteX27" fmla="*/ 160877 w 284321"/>
                <a:gd name="connsiteY27" fmla="*/ 182880 h 273367"/>
                <a:gd name="connsiteX28" fmla="*/ 156020 w 284321"/>
                <a:gd name="connsiteY28" fmla="*/ 181927 h 273367"/>
                <a:gd name="connsiteX29" fmla="*/ 144494 w 284321"/>
                <a:gd name="connsiteY29" fmla="*/ 176213 h 273367"/>
                <a:gd name="connsiteX30" fmla="*/ 132969 w 284321"/>
                <a:gd name="connsiteY30" fmla="*/ 181927 h 273367"/>
                <a:gd name="connsiteX31" fmla="*/ 122396 w 284321"/>
                <a:gd name="connsiteY31" fmla="*/ 181927 h 273367"/>
                <a:gd name="connsiteX32" fmla="*/ 115633 w 284321"/>
                <a:gd name="connsiteY32" fmla="*/ 174308 h 273367"/>
                <a:gd name="connsiteX33" fmla="*/ 112776 w 284321"/>
                <a:gd name="connsiteY33" fmla="*/ 161925 h 273367"/>
                <a:gd name="connsiteX34" fmla="*/ 101155 w 284321"/>
                <a:gd name="connsiteY34" fmla="*/ 156210 h 273367"/>
                <a:gd name="connsiteX35" fmla="*/ 94393 w 284321"/>
                <a:gd name="connsiteY35" fmla="*/ 148590 h 273367"/>
                <a:gd name="connsiteX36" fmla="*/ 96298 w 284321"/>
                <a:gd name="connsiteY36" fmla="*/ 138113 h 273367"/>
                <a:gd name="connsiteX37" fmla="*/ 104013 w 284321"/>
                <a:gd name="connsiteY37" fmla="*/ 128588 h 273367"/>
                <a:gd name="connsiteX38" fmla="*/ 101155 w 284321"/>
                <a:gd name="connsiteY38" fmla="*/ 116205 h 273367"/>
                <a:gd name="connsiteX39" fmla="*/ 103061 w 284321"/>
                <a:gd name="connsiteY39" fmla="*/ 105727 h 273367"/>
                <a:gd name="connsiteX40" fmla="*/ 112681 w 284321"/>
                <a:gd name="connsiteY40" fmla="*/ 100965 h 273367"/>
                <a:gd name="connsiteX41" fmla="*/ 125158 w 284321"/>
                <a:gd name="connsiteY41" fmla="*/ 100965 h 273367"/>
                <a:gd name="connsiteX42" fmla="*/ 132874 w 284321"/>
                <a:gd name="connsiteY42" fmla="*/ 91440 h 273367"/>
                <a:gd name="connsiteX43" fmla="*/ 142494 w 284321"/>
                <a:gd name="connsiteY43" fmla="*/ 86677 h 273367"/>
                <a:gd name="connsiteX44" fmla="*/ 152114 w 284321"/>
                <a:gd name="connsiteY44" fmla="*/ 91440 h 273367"/>
                <a:gd name="connsiteX45" fmla="*/ 159829 w 284321"/>
                <a:gd name="connsiteY45" fmla="*/ 100965 h 273367"/>
                <a:gd name="connsiteX46" fmla="*/ 172403 w 284321"/>
                <a:gd name="connsiteY46" fmla="*/ 100965 h 273367"/>
                <a:gd name="connsiteX47" fmla="*/ 182023 w 284321"/>
                <a:gd name="connsiteY47" fmla="*/ 105727 h 273367"/>
                <a:gd name="connsiteX48" fmla="*/ 183928 w 284321"/>
                <a:gd name="connsiteY48" fmla="*/ 116205 h 273367"/>
                <a:gd name="connsiteX49" fmla="*/ 181070 w 284321"/>
                <a:gd name="connsiteY49" fmla="*/ 128588 h 273367"/>
                <a:gd name="connsiteX50" fmla="*/ 188786 w 284321"/>
                <a:gd name="connsiteY50" fmla="*/ 138113 h 273367"/>
                <a:gd name="connsiteX51" fmla="*/ 192691 w 284321"/>
                <a:gd name="connsiteY51" fmla="*/ 148590 h 27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4321" h="273367">
                  <a:moveTo>
                    <a:pt x="242792" y="116205"/>
                  </a:moveTo>
                  <a:lnTo>
                    <a:pt x="257270" y="54293"/>
                  </a:lnTo>
                  <a:lnTo>
                    <a:pt x="192691" y="54293"/>
                  </a:lnTo>
                  <a:cubicBezTo>
                    <a:pt x="188881" y="54293"/>
                    <a:pt x="185928" y="52388"/>
                    <a:pt x="183071" y="49530"/>
                  </a:cubicBezTo>
                  <a:lnTo>
                    <a:pt x="142589" y="0"/>
                  </a:lnTo>
                  <a:lnTo>
                    <a:pt x="102108" y="49530"/>
                  </a:lnTo>
                  <a:cubicBezTo>
                    <a:pt x="100203" y="52388"/>
                    <a:pt x="96298" y="54293"/>
                    <a:pt x="92488" y="54293"/>
                  </a:cubicBezTo>
                  <a:lnTo>
                    <a:pt x="27908" y="54293"/>
                  </a:lnTo>
                  <a:lnTo>
                    <a:pt x="42386" y="116205"/>
                  </a:lnTo>
                  <a:cubicBezTo>
                    <a:pt x="43339" y="120015"/>
                    <a:pt x="42386" y="123825"/>
                    <a:pt x="40481" y="126682"/>
                  </a:cubicBezTo>
                  <a:lnTo>
                    <a:pt x="0" y="176213"/>
                  </a:lnTo>
                  <a:lnTo>
                    <a:pt x="57817" y="203835"/>
                  </a:lnTo>
                  <a:cubicBezTo>
                    <a:pt x="60674" y="205740"/>
                    <a:pt x="63627" y="208597"/>
                    <a:pt x="64579" y="211455"/>
                  </a:cubicBezTo>
                  <a:lnTo>
                    <a:pt x="79057" y="273368"/>
                  </a:lnTo>
                  <a:lnTo>
                    <a:pt x="136874" y="245745"/>
                  </a:lnTo>
                  <a:cubicBezTo>
                    <a:pt x="139732" y="243840"/>
                    <a:pt x="143637" y="243840"/>
                    <a:pt x="147447" y="245745"/>
                  </a:cubicBezTo>
                  <a:lnTo>
                    <a:pt x="205264" y="273368"/>
                  </a:lnTo>
                  <a:lnTo>
                    <a:pt x="219742" y="211455"/>
                  </a:lnTo>
                  <a:cubicBezTo>
                    <a:pt x="220694" y="207645"/>
                    <a:pt x="222599" y="204788"/>
                    <a:pt x="226504" y="203835"/>
                  </a:cubicBezTo>
                  <a:lnTo>
                    <a:pt x="284321" y="176213"/>
                  </a:lnTo>
                  <a:lnTo>
                    <a:pt x="243840" y="126682"/>
                  </a:lnTo>
                  <a:cubicBezTo>
                    <a:pt x="243745" y="122872"/>
                    <a:pt x="242792" y="119063"/>
                    <a:pt x="242792" y="116205"/>
                  </a:cubicBezTo>
                  <a:close/>
                  <a:moveTo>
                    <a:pt x="192691" y="148590"/>
                  </a:moveTo>
                  <a:cubicBezTo>
                    <a:pt x="191738" y="152400"/>
                    <a:pt x="189833" y="155258"/>
                    <a:pt x="185928" y="156210"/>
                  </a:cubicBezTo>
                  <a:lnTo>
                    <a:pt x="174403" y="161925"/>
                  </a:lnTo>
                  <a:lnTo>
                    <a:pt x="172498" y="174308"/>
                  </a:lnTo>
                  <a:cubicBezTo>
                    <a:pt x="171545" y="178118"/>
                    <a:pt x="169640" y="180975"/>
                    <a:pt x="165735" y="181927"/>
                  </a:cubicBezTo>
                  <a:cubicBezTo>
                    <a:pt x="163830" y="182880"/>
                    <a:pt x="161925" y="182880"/>
                    <a:pt x="160877" y="182880"/>
                  </a:cubicBezTo>
                  <a:cubicBezTo>
                    <a:pt x="159925" y="182880"/>
                    <a:pt x="157067" y="182880"/>
                    <a:pt x="156020" y="181927"/>
                  </a:cubicBezTo>
                  <a:lnTo>
                    <a:pt x="144494" y="176213"/>
                  </a:lnTo>
                  <a:lnTo>
                    <a:pt x="132969" y="181927"/>
                  </a:lnTo>
                  <a:cubicBezTo>
                    <a:pt x="130112" y="183833"/>
                    <a:pt x="126206" y="183833"/>
                    <a:pt x="122396" y="181927"/>
                  </a:cubicBezTo>
                  <a:cubicBezTo>
                    <a:pt x="119539" y="180022"/>
                    <a:pt x="116586" y="177165"/>
                    <a:pt x="115633" y="174308"/>
                  </a:cubicBezTo>
                  <a:lnTo>
                    <a:pt x="112776" y="161925"/>
                  </a:lnTo>
                  <a:lnTo>
                    <a:pt x="101155" y="156210"/>
                  </a:lnTo>
                  <a:cubicBezTo>
                    <a:pt x="98298" y="154305"/>
                    <a:pt x="95345" y="151447"/>
                    <a:pt x="94393" y="148590"/>
                  </a:cubicBezTo>
                  <a:cubicBezTo>
                    <a:pt x="93440" y="145733"/>
                    <a:pt x="94393" y="140970"/>
                    <a:pt x="96298" y="138113"/>
                  </a:cubicBezTo>
                  <a:lnTo>
                    <a:pt x="104013" y="128588"/>
                  </a:lnTo>
                  <a:lnTo>
                    <a:pt x="101155" y="116205"/>
                  </a:lnTo>
                  <a:cubicBezTo>
                    <a:pt x="100203" y="112395"/>
                    <a:pt x="101155" y="108585"/>
                    <a:pt x="103061" y="105727"/>
                  </a:cubicBezTo>
                  <a:cubicBezTo>
                    <a:pt x="104965" y="102870"/>
                    <a:pt x="108871" y="100965"/>
                    <a:pt x="112681" y="100965"/>
                  </a:cubicBezTo>
                  <a:lnTo>
                    <a:pt x="125158" y="100965"/>
                  </a:lnTo>
                  <a:lnTo>
                    <a:pt x="132874" y="91440"/>
                  </a:lnTo>
                  <a:cubicBezTo>
                    <a:pt x="134779" y="88582"/>
                    <a:pt x="138684" y="86677"/>
                    <a:pt x="142494" y="86677"/>
                  </a:cubicBezTo>
                  <a:cubicBezTo>
                    <a:pt x="146304" y="86677"/>
                    <a:pt x="149257" y="88582"/>
                    <a:pt x="152114" y="91440"/>
                  </a:cubicBezTo>
                  <a:lnTo>
                    <a:pt x="159829" y="100965"/>
                  </a:lnTo>
                  <a:lnTo>
                    <a:pt x="172403" y="100965"/>
                  </a:lnTo>
                  <a:cubicBezTo>
                    <a:pt x="176213" y="100965"/>
                    <a:pt x="179165" y="102870"/>
                    <a:pt x="182023" y="105727"/>
                  </a:cubicBezTo>
                  <a:cubicBezTo>
                    <a:pt x="184880" y="108585"/>
                    <a:pt x="184880" y="112395"/>
                    <a:pt x="183928" y="116205"/>
                  </a:cubicBezTo>
                  <a:lnTo>
                    <a:pt x="181070" y="128588"/>
                  </a:lnTo>
                  <a:lnTo>
                    <a:pt x="188786" y="138113"/>
                  </a:lnTo>
                  <a:cubicBezTo>
                    <a:pt x="192691" y="140970"/>
                    <a:pt x="193643" y="144780"/>
                    <a:pt x="192691" y="148590"/>
                  </a:cubicBez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84F60EE8-3DA9-D461-8ACC-B466E16A0629}"/>
                </a:ext>
              </a:extLst>
            </p:cNvPr>
            <p:cNvSpPr/>
            <p:nvPr/>
          </p:nvSpPr>
          <p:spPr>
            <a:xfrm>
              <a:off x="5320480" y="4556251"/>
              <a:ext cx="36575" cy="36195"/>
            </a:xfrm>
            <a:custGeom>
              <a:avLst/>
              <a:gdLst>
                <a:gd name="connsiteX0" fmla="*/ 32671 w 36575"/>
                <a:gd name="connsiteY0" fmla="*/ 10478 h 36195"/>
                <a:gd name="connsiteX1" fmla="*/ 33623 w 36575"/>
                <a:gd name="connsiteY1" fmla="*/ 7620 h 36195"/>
                <a:gd name="connsiteX2" fmla="*/ 29718 w 36575"/>
                <a:gd name="connsiteY2" fmla="*/ 7620 h 36195"/>
                <a:gd name="connsiteX3" fmla="*/ 20098 w 36575"/>
                <a:gd name="connsiteY3" fmla="*/ 2858 h 36195"/>
                <a:gd name="connsiteX4" fmla="*/ 18193 w 36575"/>
                <a:gd name="connsiteY4" fmla="*/ 0 h 36195"/>
                <a:gd name="connsiteX5" fmla="*/ 16288 w 36575"/>
                <a:gd name="connsiteY5" fmla="*/ 2858 h 36195"/>
                <a:gd name="connsiteX6" fmla="*/ 6667 w 36575"/>
                <a:gd name="connsiteY6" fmla="*/ 7620 h 36195"/>
                <a:gd name="connsiteX7" fmla="*/ 2857 w 36575"/>
                <a:gd name="connsiteY7" fmla="*/ 7620 h 36195"/>
                <a:gd name="connsiteX8" fmla="*/ 3810 w 36575"/>
                <a:gd name="connsiteY8" fmla="*/ 10478 h 36195"/>
                <a:gd name="connsiteX9" fmla="*/ 1905 w 36575"/>
                <a:gd name="connsiteY9" fmla="*/ 20955 h 36195"/>
                <a:gd name="connsiteX10" fmla="*/ 0 w 36575"/>
                <a:gd name="connsiteY10" fmla="*/ 23813 h 36195"/>
                <a:gd name="connsiteX11" fmla="*/ 2857 w 36575"/>
                <a:gd name="connsiteY11" fmla="*/ 25718 h 36195"/>
                <a:gd name="connsiteX12" fmla="*/ 9620 w 36575"/>
                <a:gd name="connsiteY12" fmla="*/ 33338 h 36195"/>
                <a:gd name="connsiteX13" fmla="*/ 10573 w 36575"/>
                <a:gd name="connsiteY13" fmla="*/ 36195 h 36195"/>
                <a:gd name="connsiteX14" fmla="*/ 13430 w 36575"/>
                <a:gd name="connsiteY14" fmla="*/ 34290 h 36195"/>
                <a:gd name="connsiteX15" fmla="*/ 18288 w 36575"/>
                <a:gd name="connsiteY15" fmla="*/ 33338 h 36195"/>
                <a:gd name="connsiteX16" fmla="*/ 23146 w 36575"/>
                <a:gd name="connsiteY16" fmla="*/ 34290 h 36195"/>
                <a:gd name="connsiteX17" fmla="*/ 26003 w 36575"/>
                <a:gd name="connsiteY17" fmla="*/ 36195 h 36195"/>
                <a:gd name="connsiteX18" fmla="*/ 26956 w 36575"/>
                <a:gd name="connsiteY18" fmla="*/ 33338 h 36195"/>
                <a:gd name="connsiteX19" fmla="*/ 33718 w 36575"/>
                <a:gd name="connsiteY19" fmla="*/ 25718 h 36195"/>
                <a:gd name="connsiteX20" fmla="*/ 36576 w 36575"/>
                <a:gd name="connsiteY20" fmla="*/ 23813 h 36195"/>
                <a:gd name="connsiteX21" fmla="*/ 34671 w 36575"/>
                <a:gd name="connsiteY21" fmla="*/ 20955 h 36195"/>
                <a:gd name="connsiteX22" fmla="*/ 32671 w 36575"/>
                <a:gd name="connsiteY22" fmla="*/ 10478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575" h="36195">
                  <a:moveTo>
                    <a:pt x="32671" y="10478"/>
                  </a:moveTo>
                  <a:lnTo>
                    <a:pt x="33623" y="7620"/>
                  </a:lnTo>
                  <a:lnTo>
                    <a:pt x="29718" y="7620"/>
                  </a:lnTo>
                  <a:cubicBezTo>
                    <a:pt x="25908" y="7620"/>
                    <a:pt x="22955" y="5715"/>
                    <a:pt x="20098" y="2858"/>
                  </a:cubicBezTo>
                  <a:lnTo>
                    <a:pt x="18193" y="0"/>
                  </a:lnTo>
                  <a:lnTo>
                    <a:pt x="16288" y="2858"/>
                  </a:lnTo>
                  <a:cubicBezTo>
                    <a:pt x="14383" y="5715"/>
                    <a:pt x="10478" y="7620"/>
                    <a:pt x="6667" y="7620"/>
                  </a:cubicBezTo>
                  <a:lnTo>
                    <a:pt x="2857" y="7620"/>
                  </a:lnTo>
                  <a:lnTo>
                    <a:pt x="3810" y="10478"/>
                  </a:lnTo>
                  <a:cubicBezTo>
                    <a:pt x="4763" y="14288"/>
                    <a:pt x="3810" y="18098"/>
                    <a:pt x="1905" y="20955"/>
                  </a:cubicBezTo>
                  <a:lnTo>
                    <a:pt x="0" y="23813"/>
                  </a:lnTo>
                  <a:lnTo>
                    <a:pt x="2857" y="25718"/>
                  </a:lnTo>
                  <a:cubicBezTo>
                    <a:pt x="5715" y="27623"/>
                    <a:pt x="8668" y="30480"/>
                    <a:pt x="9620" y="33338"/>
                  </a:cubicBezTo>
                  <a:lnTo>
                    <a:pt x="10573" y="36195"/>
                  </a:lnTo>
                  <a:lnTo>
                    <a:pt x="13430" y="34290"/>
                  </a:lnTo>
                  <a:cubicBezTo>
                    <a:pt x="15335" y="33338"/>
                    <a:pt x="17335" y="33338"/>
                    <a:pt x="18288" y="33338"/>
                  </a:cubicBezTo>
                  <a:cubicBezTo>
                    <a:pt x="19240" y="33338"/>
                    <a:pt x="22193" y="33338"/>
                    <a:pt x="23146" y="34290"/>
                  </a:cubicBezTo>
                  <a:lnTo>
                    <a:pt x="26003" y="36195"/>
                  </a:lnTo>
                  <a:lnTo>
                    <a:pt x="26956" y="33338"/>
                  </a:lnTo>
                  <a:cubicBezTo>
                    <a:pt x="27908" y="29528"/>
                    <a:pt x="29813" y="26670"/>
                    <a:pt x="33718" y="25718"/>
                  </a:cubicBezTo>
                  <a:lnTo>
                    <a:pt x="36576" y="23813"/>
                  </a:lnTo>
                  <a:lnTo>
                    <a:pt x="34671" y="20955"/>
                  </a:lnTo>
                  <a:cubicBezTo>
                    <a:pt x="32671" y="18098"/>
                    <a:pt x="31718" y="14288"/>
                    <a:pt x="32671" y="10478"/>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730963F-242D-EF9A-4773-292786D71BA1}"/>
                </a:ext>
              </a:extLst>
            </p:cNvPr>
            <p:cNvSpPr/>
            <p:nvPr/>
          </p:nvSpPr>
          <p:spPr>
            <a:xfrm>
              <a:off x="5096833" y="4336224"/>
              <a:ext cx="483679" cy="466725"/>
            </a:xfrm>
            <a:custGeom>
              <a:avLst/>
              <a:gdLst>
                <a:gd name="connsiteX0" fmla="*/ 412432 w 483679"/>
                <a:gd name="connsiteY0" fmla="*/ 212408 h 466725"/>
                <a:gd name="connsiteX1" fmla="*/ 410528 w 483679"/>
                <a:gd name="connsiteY1" fmla="*/ 201930 h 466725"/>
                <a:gd name="connsiteX2" fmla="*/ 435578 w 483679"/>
                <a:gd name="connsiteY2" fmla="*/ 92393 h 466725"/>
                <a:gd name="connsiteX3" fmla="*/ 321850 w 483679"/>
                <a:gd name="connsiteY3" fmla="*/ 92393 h 466725"/>
                <a:gd name="connsiteX4" fmla="*/ 312230 w 483679"/>
                <a:gd name="connsiteY4" fmla="*/ 87630 h 466725"/>
                <a:gd name="connsiteX5" fmla="*/ 241935 w 483679"/>
                <a:gd name="connsiteY5" fmla="*/ 0 h 466725"/>
                <a:gd name="connsiteX6" fmla="*/ 170593 w 483679"/>
                <a:gd name="connsiteY6" fmla="*/ 87630 h 466725"/>
                <a:gd name="connsiteX7" fmla="*/ 160972 w 483679"/>
                <a:gd name="connsiteY7" fmla="*/ 92393 h 466725"/>
                <a:gd name="connsiteX8" fmla="*/ 48196 w 483679"/>
                <a:gd name="connsiteY8" fmla="*/ 92393 h 466725"/>
                <a:gd name="connsiteX9" fmla="*/ 73247 w 483679"/>
                <a:gd name="connsiteY9" fmla="*/ 201930 h 466725"/>
                <a:gd name="connsiteX10" fmla="*/ 71342 w 483679"/>
                <a:gd name="connsiteY10" fmla="*/ 212408 h 466725"/>
                <a:gd name="connsiteX11" fmla="*/ 0 w 483679"/>
                <a:gd name="connsiteY11" fmla="*/ 300038 h 466725"/>
                <a:gd name="connsiteX12" fmla="*/ 102108 w 483679"/>
                <a:gd name="connsiteY12" fmla="*/ 348615 h 466725"/>
                <a:gd name="connsiteX13" fmla="*/ 108871 w 483679"/>
                <a:gd name="connsiteY13" fmla="*/ 356235 h 466725"/>
                <a:gd name="connsiteX14" fmla="*/ 133921 w 483679"/>
                <a:gd name="connsiteY14" fmla="*/ 466725 h 466725"/>
                <a:gd name="connsiteX15" fmla="*/ 236982 w 483679"/>
                <a:gd name="connsiteY15" fmla="*/ 417195 h 466725"/>
                <a:gd name="connsiteX16" fmla="*/ 241840 w 483679"/>
                <a:gd name="connsiteY16" fmla="*/ 416242 h 466725"/>
                <a:gd name="connsiteX17" fmla="*/ 246697 w 483679"/>
                <a:gd name="connsiteY17" fmla="*/ 417195 h 466725"/>
                <a:gd name="connsiteX18" fmla="*/ 349758 w 483679"/>
                <a:gd name="connsiteY18" fmla="*/ 466725 h 466725"/>
                <a:gd name="connsiteX19" fmla="*/ 374809 w 483679"/>
                <a:gd name="connsiteY19" fmla="*/ 357188 h 466725"/>
                <a:gd name="connsiteX20" fmla="*/ 381571 w 483679"/>
                <a:gd name="connsiteY20" fmla="*/ 349568 h 466725"/>
                <a:gd name="connsiteX21" fmla="*/ 483680 w 483679"/>
                <a:gd name="connsiteY21" fmla="*/ 300990 h 466725"/>
                <a:gd name="connsiteX22" fmla="*/ 412432 w 483679"/>
                <a:gd name="connsiteY22" fmla="*/ 212408 h 466725"/>
                <a:gd name="connsiteX23" fmla="*/ 408622 w 483679"/>
                <a:gd name="connsiteY23" fmla="*/ 292418 h 466725"/>
                <a:gd name="connsiteX24" fmla="*/ 342138 w 483679"/>
                <a:gd name="connsiteY24" fmla="*/ 323850 h 466725"/>
                <a:gd name="connsiteX25" fmla="*/ 325755 w 483679"/>
                <a:gd name="connsiteY25" fmla="*/ 395288 h 466725"/>
                <a:gd name="connsiteX26" fmla="*/ 318992 w 483679"/>
                <a:gd name="connsiteY26" fmla="*/ 402908 h 466725"/>
                <a:gd name="connsiteX27" fmla="*/ 314135 w 483679"/>
                <a:gd name="connsiteY27" fmla="*/ 403860 h 466725"/>
                <a:gd name="connsiteX28" fmla="*/ 309277 w 483679"/>
                <a:gd name="connsiteY28" fmla="*/ 402908 h 466725"/>
                <a:gd name="connsiteX29" fmla="*/ 241840 w 483679"/>
                <a:gd name="connsiteY29" fmla="*/ 371475 h 466725"/>
                <a:gd name="connsiteX30" fmla="*/ 175355 w 483679"/>
                <a:gd name="connsiteY30" fmla="*/ 402908 h 466725"/>
                <a:gd name="connsiteX31" fmla="*/ 164782 w 483679"/>
                <a:gd name="connsiteY31" fmla="*/ 402908 h 466725"/>
                <a:gd name="connsiteX32" fmla="*/ 158020 w 483679"/>
                <a:gd name="connsiteY32" fmla="*/ 395288 h 466725"/>
                <a:gd name="connsiteX33" fmla="*/ 141637 w 483679"/>
                <a:gd name="connsiteY33" fmla="*/ 323850 h 466725"/>
                <a:gd name="connsiteX34" fmla="*/ 75152 w 483679"/>
                <a:gd name="connsiteY34" fmla="*/ 292418 h 466725"/>
                <a:gd name="connsiteX35" fmla="*/ 68389 w 483679"/>
                <a:gd name="connsiteY35" fmla="*/ 284798 h 466725"/>
                <a:gd name="connsiteX36" fmla="*/ 70295 w 483679"/>
                <a:gd name="connsiteY36" fmla="*/ 274320 h 466725"/>
                <a:gd name="connsiteX37" fmla="*/ 116586 w 483679"/>
                <a:gd name="connsiteY37" fmla="*/ 217170 h 466725"/>
                <a:gd name="connsiteX38" fmla="*/ 100203 w 483679"/>
                <a:gd name="connsiteY38" fmla="*/ 145733 h 466725"/>
                <a:gd name="connsiteX39" fmla="*/ 102108 w 483679"/>
                <a:gd name="connsiteY39" fmla="*/ 135255 h 466725"/>
                <a:gd name="connsiteX40" fmla="*/ 111728 w 483679"/>
                <a:gd name="connsiteY40" fmla="*/ 130493 h 466725"/>
                <a:gd name="connsiteX41" fmla="*/ 185928 w 483679"/>
                <a:gd name="connsiteY41" fmla="*/ 130493 h 466725"/>
                <a:gd name="connsiteX42" fmla="*/ 232220 w 483679"/>
                <a:gd name="connsiteY42" fmla="*/ 73343 h 466725"/>
                <a:gd name="connsiteX43" fmla="*/ 241840 w 483679"/>
                <a:gd name="connsiteY43" fmla="*/ 68580 h 466725"/>
                <a:gd name="connsiteX44" fmla="*/ 251460 w 483679"/>
                <a:gd name="connsiteY44" fmla="*/ 73343 h 466725"/>
                <a:gd name="connsiteX45" fmla="*/ 297752 w 483679"/>
                <a:gd name="connsiteY45" fmla="*/ 130493 h 466725"/>
                <a:gd name="connsiteX46" fmla="*/ 371951 w 483679"/>
                <a:gd name="connsiteY46" fmla="*/ 130493 h 466725"/>
                <a:gd name="connsiteX47" fmla="*/ 381571 w 483679"/>
                <a:gd name="connsiteY47" fmla="*/ 135255 h 466725"/>
                <a:gd name="connsiteX48" fmla="*/ 383477 w 483679"/>
                <a:gd name="connsiteY48" fmla="*/ 145733 h 466725"/>
                <a:gd name="connsiteX49" fmla="*/ 367094 w 483679"/>
                <a:gd name="connsiteY49" fmla="*/ 217170 h 466725"/>
                <a:gd name="connsiteX50" fmla="*/ 413385 w 483679"/>
                <a:gd name="connsiteY50" fmla="*/ 274320 h 466725"/>
                <a:gd name="connsiteX51" fmla="*/ 415290 w 483679"/>
                <a:gd name="connsiteY51" fmla="*/ 284798 h 466725"/>
                <a:gd name="connsiteX52" fmla="*/ 408622 w 483679"/>
                <a:gd name="connsiteY52" fmla="*/ 292418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3679" h="466725">
                  <a:moveTo>
                    <a:pt x="412432" y="212408"/>
                  </a:moveTo>
                  <a:cubicBezTo>
                    <a:pt x="410528" y="209550"/>
                    <a:pt x="409575" y="205740"/>
                    <a:pt x="410528" y="201930"/>
                  </a:cubicBezTo>
                  <a:lnTo>
                    <a:pt x="435578" y="92393"/>
                  </a:lnTo>
                  <a:lnTo>
                    <a:pt x="321850" y="92393"/>
                  </a:lnTo>
                  <a:cubicBezTo>
                    <a:pt x="318040" y="92393"/>
                    <a:pt x="315087" y="90488"/>
                    <a:pt x="312230" y="87630"/>
                  </a:cubicBezTo>
                  <a:lnTo>
                    <a:pt x="241935" y="0"/>
                  </a:lnTo>
                  <a:lnTo>
                    <a:pt x="170593" y="87630"/>
                  </a:lnTo>
                  <a:cubicBezTo>
                    <a:pt x="168688" y="90488"/>
                    <a:pt x="164782" y="92393"/>
                    <a:pt x="160972" y="92393"/>
                  </a:cubicBezTo>
                  <a:lnTo>
                    <a:pt x="48196" y="92393"/>
                  </a:lnTo>
                  <a:lnTo>
                    <a:pt x="73247" y="201930"/>
                  </a:lnTo>
                  <a:cubicBezTo>
                    <a:pt x="74200" y="205740"/>
                    <a:pt x="73247" y="209550"/>
                    <a:pt x="71342" y="212408"/>
                  </a:cubicBezTo>
                  <a:lnTo>
                    <a:pt x="0" y="300038"/>
                  </a:lnTo>
                  <a:lnTo>
                    <a:pt x="102108" y="348615"/>
                  </a:lnTo>
                  <a:cubicBezTo>
                    <a:pt x="104965" y="350520"/>
                    <a:pt x="107918" y="353378"/>
                    <a:pt x="108871" y="356235"/>
                  </a:cubicBezTo>
                  <a:lnTo>
                    <a:pt x="133921" y="466725"/>
                  </a:lnTo>
                  <a:lnTo>
                    <a:pt x="236982" y="417195"/>
                  </a:lnTo>
                  <a:cubicBezTo>
                    <a:pt x="238887" y="416242"/>
                    <a:pt x="240887" y="416242"/>
                    <a:pt x="241840" y="416242"/>
                  </a:cubicBezTo>
                  <a:cubicBezTo>
                    <a:pt x="242792" y="416242"/>
                    <a:pt x="245745" y="416242"/>
                    <a:pt x="246697" y="417195"/>
                  </a:cubicBezTo>
                  <a:lnTo>
                    <a:pt x="349758" y="466725"/>
                  </a:lnTo>
                  <a:lnTo>
                    <a:pt x="374809" y="357188"/>
                  </a:lnTo>
                  <a:cubicBezTo>
                    <a:pt x="375761" y="353378"/>
                    <a:pt x="377666" y="350520"/>
                    <a:pt x="381571" y="349568"/>
                  </a:cubicBezTo>
                  <a:lnTo>
                    <a:pt x="483680" y="300990"/>
                  </a:lnTo>
                  <a:lnTo>
                    <a:pt x="412432" y="212408"/>
                  </a:lnTo>
                  <a:close/>
                  <a:moveTo>
                    <a:pt x="408622" y="292418"/>
                  </a:moveTo>
                  <a:lnTo>
                    <a:pt x="342138" y="323850"/>
                  </a:lnTo>
                  <a:lnTo>
                    <a:pt x="325755" y="395288"/>
                  </a:lnTo>
                  <a:cubicBezTo>
                    <a:pt x="324803" y="399098"/>
                    <a:pt x="322897" y="401955"/>
                    <a:pt x="318992" y="402908"/>
                  </a:cubicBezTo>
                  <a:cubicBezTo>
                    <a:pt x="317087" y="403860"/>
                    <a:pt x="315182" y="403860"/>
                    <a:pt x="314135" y="403860"/>
                  </a:cubicBezTo>
                  <a:cubicBezTo>
                    <a:pt x="313182" y="403860"/>
                    <a:pt x="310325" y="403860"/>
                    <a:pt x="309277" y="402908"/>
                  </a:cubicBezTo>
                  <a:lnTo>
                    <a:pt x="241840" y="371475"/>
                  </a:lnTo>
                  <a:lnTo>
                    <a:pt x="175355" y="402908"/>
                  </a:lnTo>
                  <a:cubicBezTo>
                    <a:pt x="172498" y="404813"/>
                    <a:pt x="168593" y="404813"/>
                    <a:pt x="164782" y="402908"/>
                  </a:cubicBezTo>
                  <a:cubicBezTo>
                    <a:pt x="161925" y="401003"/>
                    <a:pt x="158972" y="398145"/>
                    <a:pt x="158020" y="395288"/>
                  </a:cubicBezTo>
                  <a:lnTo>
                    <a:pt x="141637" y="323850"/>
                  </a:lnTo>
                  <a:lnTo>
                    <a:pt x="75152" y="292418"/>
                  </a:lnTo>
                  <a:cubicBezTo>
                    <a:pt x="72295" y="290513"/>
                    <a:pt x="69342" y="287655"/>
                    <a:pt x="68389" y="284798"/>
                  </a:cubicBezTo>
                  <a:cubicBezTo>
                    <a:pt x="67437" y="280988"/>
                    <a:pt x="68389" y="277178"/>
                    <a:pt x="70295" y="274320"/>
                  </a:cubicBezTo>
                  <a:lnTo>
                    <a:pt x="116586" y="217170"/>
                  </a:lnTo>
                  <a:lnTo>
                    <a:pt x="100203" y="145733"/>
                  </a:lnTo>
                  <a:cubicBezTo>
                    <a:pt x="99251" y="141923"/>
                    <a:pt x="100203" y="138113"/>
                    <a:pt x="102108" y="135255"/>
                  </a:cubicBezTo>
                  <a:cubicBezTo>
                    <a:pt x="104013" y="132398"/>
                    <a:pt x="107918" y="130493"/>
                    <a:pt x="111728" y="130493"/>
                  </a:cubicBezTo>
                  <a:lnTo>
                    <a:pt x="185928" y="130493"/>
                  </a:lnTo>
                  <a:lnTo>
                    <a:pt x="232220" y="73343"/>
                  </a:lnTo>
                  <a:cubicBezTo>
                    <a:pt x="234125" y="70485"/>
                    <a:pt x="238030" y="68580"/>
                    <a:pt x="241840" y="68580"/>
                  </a:cubicBezTo>
                  <a:cubicBezTo>
                    <a:pt x="245745" y="68580"/>
                    <a:pt x="248603" y="70485"/>
                    <a:pt x="251460" y="73343"/>
                  </a:cubicBezTo>
                  <a:lnTo>
                    <a:pt x="297752" y="130493"/>
                  </a:lnTo>
                  <a:lnTo>
                    <a:pt x="371951" y="130493"/>
                  </a:lnTo>
                  <a:cubicBezTo>
                    <a:pt x="375761" y="130493"/>
                    <a:pt x="378714" y="132398"/>
                    <a:pt x="381571" y="135255"/>
                  </a:cubicBezTo>
                  <a:cubicBezTo>
                    <a:pt x="383477" y="138113"/>
                    <a:pt x="384429" y="141923"/>
                    <a:pt x="383477" y="145733"/>
                  </a:cubicBezTo>
                  <a:lnTo>
                    <a:pt x="367094" y="217170"/>
                  </a:lnTo>
                  <a:lnTo>
                    <a:pt x="413385" y="274320"/>
                  </a:lnTo>
                  <a:cubicBezTo>
                    <a:pt x="415290" y="277178"/>
                    <a:pt x="416243" y="280988"/>
                    <a:pt x="415290" y="284798"/>
                  </a:cubicBezTo>
                  <a:cubicBezTo>
                    <a:pt x="413385" y="287655"/>
                    <a:pt x="411480" y="291465"/>
                    <a:pt x="408622" y="292418"/>
                  </a:cubicBezTo>
                  <a:close/>
                </a:path>
              </a:pathLst>
            </a:custGeom>
            <a:grpFill/>
            <a:ln w="9525" cap="flat">
              <a:noFill/>
              <a:prstDash val="solid"/>
              <a:miter/>
            </a:ln>
          </p:spPr>
          <p:txBody>
            <a:bodyPr rtlCol="0" anchor="ctr"/>
            <a:lstStyle/>
            <a:p>
              <a:endParaRPr lang="en-US"/>
            </a:p>
          </p:txBody>
        </p:sp>
      </p:grpSp>
      <p:grpSp>
        <p:nvGrpSpPr>
          <p:cNvPr id="9" name="Graphic 8">
            <a:extLst>
              <a:ext uri="{FF2B5EF4-FFF2-40B4-BE49-F238E27FC236}">
                <a16:creationId xmlns:a16="http://schemas.microsoft.com/office/drawing/2014/main" id="{21D47B17-4703-3BDE-94EA-34B4B2BFB564}"/>
              </a:ext>
            </a:extLst>
          </p:cNvPr>
          <p:cNvGrpSpPr/>
          <p:nvPr/>
        </p:nvGrpSpPr>
        <p:grpSpPr>
          <a:xfrm flipH="1">
            <a:off x="6861745" y="5141594"/>
            <a:ext cx="493299" cy="500062"/>
            <a:chOff x="5092070" y="5520181"/>
            <a:chExt cx="493299" cy="500062"/>
          </a:xfrm>
          <a:solidFill>
            <a:srgbClr val="8F0603"/>
          </a:solidFill>
        </p:grpSpPr>
        <p:sp>
          <p:nvSpPr>
            <p:cNvPr id="11" name="Freeform: Shape 10">
              <a:extLst>
                <a:ext uri="{FF2B5EF4-FFF2-40B4-BE49-F238E27FC236}">
                  <a16:creationId xmlns:a16="http://schemas.microsoft.com/office/drawing/2014/main" id="{42724A2B-AF8E-0933-FA3D-FD01E651799A}"/>
                </a:ext>
              </a:extLst>
            </p:cNvPr>
            <p:cNvSpPr/>
            <p:nvPr/>
          </p:nvSpPr>
          <p:spPr>
            <a:xfrm>
              <a:off x="5381154" y="5793549"/>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FC6AE856-6E85-0B02-2E77-CB696E6C8A0E}"/>
                </a:ext>
              </a:extLst>
            </p:cNvPr>
            <p:cNvSpPr/>
            <p:nvPr/>
          </p:nvSpPr>
          <p:spPr>
            <a:xfrm>
              <a:off x="5381154" y="5984049"/>
              <a:ext cx="72294" cy="36195"/>
            </a:xfrm>
            <a:custGeom>
              <a:avLst/>
              <a:gdLst>
                <a:gd name="connsiteX0" fmla="*/ 0 w 72294"/>
                <a:gd name="connsiteY0" fmla="*/ 0 h 36195"/>
                <a:gd name="connsiteX1" fmla="*/ 72295 w 72294"/>
                <a:gd name="connsiteY1" fmla="*/ 0 h 36195"/>
                <a:gd name="connsiteX2" fmla="*/ 72295 w 72294"/>
                <a:gd name="connsiteY2" fmla="*/ 36195 h 36195"/>
                <a:gd name="connsiteX3" fmla="*/ 0 w 72294"/>
                <a:gd name="connsiteY3" fmla="*/ 36195 h 36195"/>
              </a:gdLst>
              <a:ahLst/>
              <a:cxnLst>
                <a:cxn ang="0">
                  <a:pos x="connsiteX0" y="connsiteY0"/>
                </a:cxn>
                <a:cxn ang="0">
                  <a:pos x="connsiteX1" y="connsiteY1"/>
                </a:cxn>
                <a:cxn ang="0">
                  <a:pos x="connsiteX2" y="connsiteY2"/>
                </a:cxn>
                <a:cxn ang="0">
                  <a:pos x="connsiteX3" y="connsiteY3"/>
                </a:cxn>
              </a:cxnLst>
              <a:rect l="l" t="t" r="r" b="b"/>
              <a:pathLst>
                <a:path w="72294" h="36195">
                  <a:moveTo>
                    <a:pt x="0" y="0"/>
                  </a:moveTo>
                  <a:lnTo>
                    <a:pt x="72295" y="0"/>
                  </a:lnTo>
                  <a:lnTo>
                    <a:pt x="72295" y="36195"/>
                  </a:lnTo>
                  <a:lnTo>
                    <a:pt x="0" y="36195"/>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F419804A-F0A5-CE8E-B67D-503A9066DDAC}"/>
                </a:ext>
              </a:extLst>
            </p:cNvPr>
            <p:cNvSpPr/>
            <p:nvPr/>
          </p:nvSpPr>
          <p:spPr>
            <a:xfrm>
              <a:off x="5381154" y="5841174"/>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D1C8BA6-F622-1B06-BBAB-9BECFC0EE9A9}"/>
                </a:ext>
              </a:extLst>
            </p:cNvPr>
            <p:cNvSpPr/>
            <p:nvPr/>
          </p:nvSpPr>
          <p:spPr>
            <a:xfrm>
              <a:off x="5381154" y="5888799"/>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D0662CA7-68DE-6810-C0FE-226D400F854F}"/>
                </a:ext>
              </a:extLst>
            </p:cNvPr>
            <p:cNvSpPr/>
            <p:nvPr/>
          </p:nvSpPr>
          <p:spPr>
            <a:xfrm>
              <a:off x="5194369" y="5591619"/>
              <a:ext cx="162877" cy="428625"/>
            </a:xfrm>
            <a:custGeom>
              <a:avLst/>
              <a:gdLst>
                <a:gd name="connsiteX0" fmla="*/ 18098 w 162877"/>
                <a:gd name="connsiteY0" fmla="*/ 381000 h 428625"/>
                <a:gd name="connsiteX1" fmla="*/ 18098 w 162877"/>
                <a:gd name="connsiteY1" fmla="*/ 384810 h 428625"/>
                <a:gd name="connsiteX2" fmla="*/ 18098 w 162877"/>
                <a:gd name="connsiteY2" fmla="*/ 385763 h 428625"/>
                <a:gd name="connsiteX3" fmla="*/ 18098 w 162877"/>
                <a:gd name="connsiteY3" fmla="*/ 387667 h 428625"/>
                <a:gd name="connsiteX4" fmla="*/ 18098 w 162877"/>
                <a:gd name="connsiteY4" fmla="*/ 388620 h 428625"/>
                <a:gd name="connsiteX5" fmla="*/ 18098 w 162877"/>
                <a:gd name="connsiteY5" fmla="*/ 390525 h 428625"/>
                <a:gd name="connsiteX6" fmla="*/ 18098 w 162877"/>
                <a:gd name="connsiteY6" fmla="*/ 392430 h 428625"/>
                <a:gd name="connsiteX7" fmla="*/ 18098 w 162877"/>
                <a:gd name="connsiteY7" fmla="*/ 394335 h 428625"/>
                <a:gd name="connsiteX8" fmla="*/ 18098 w 162877"/>
                <a:gd name="connsiteY8" fmla="*/ 396240 h 428625"/>
                <a:gd name="connsiteX9" fmla="*/ 18098 w 162877"/>
                <a:gd name="connsiteY9" fmla="*/ 398145 h 428625"/>
                <a:gd name="connsiteX10" fmla="*/ 18098 w 162877"/>
                <a:gd name="connsiteY10" fmla="*/ 400050 h 428625"/>
                <a:gd name="connsiteX11" fmla="*/ 17145 w 162877"/>
                <a:gd name="connsiteY11" fmla="*/ 401955 h 428625"/>
                <a:gd name="connsiteX12" fmla="*/ 17145 w 162877"/>
                <a:gd name="connsiteY12" fmla="*/ 403860 h 428625"/>
                <a:gd name="connsiteX13" fmla="*/ 16193 w 162877"/>
                <a:gd name="connsiteY13" fmla="*/ 405765 h 428625"/>
                <a:gd name="connsiteX14" fmla="*/ 15240 w 162877"/>
                <a:gd name="connsiteY14" fmla="*/ 406717 h 428625"/>
                <a:gd name="connsiteX15" fmla="*/ 14288 w 162877"/>
                <a:gd name="connsiteY15" fmla="*/ 408622 h 428625"/>
                <a:gd name="connsiteX16" fmla="*/ 13335 w 162877"/>
                <a:gd name="connsiteY16" fmla="*/ 409575 h 428625"/>
                <a:gd name="connsiteX17" fmla="*/ 12383 w 162877"/>
                <a:gd name="connsiteY17" fmla="*/ 411480 h 428625"/>
                <a:gd name="connsiteX18" fmla="*/ 11430 w 162877"/>
                <a:gd name="connsiteY18" fmla="*/ 412433 h 428625"/>
                <a:gd name="connsiteX19" fmla="*/ 10478 w 162877"/>
                <a:gd name="connsiteY19" fmla="*/ 414338 h 428625"/>
                <a:gd name="connsiteX20" fmla="*/ 9525 w 162877"/>
                <a:gd name="connsiteY20" fmla="*/ 415290 h 428625"/>
                <a:gd name="connsiteX21" fmla="*/ 8573 w 162877"/>
                <a:gd name="connsiteY21" fmla="*/ 417195 h 428625"/>
                <a:gd name="connsiteX22" fmla="*/ 7620 w 162877"/>
                <a:gd name="connsiteY22" fmla="*/ 418147 h 428625"/>
                <a:gd name="connsiteX23" fmla="*/ 6668 w 162877"/>
                <a:gd name="connsiteY23" fmla="*/ 420052 h 428625"/>
                <a:gd name="connsiteX24" fmla="*/ 5715 w 162877"/>
                <a:gd name="connsiteY24" fmla="*/ 421005 h 428625"/>
                <a:gd name="connsiteX25" fmla="*/ 3810 w 162877"/>
                <a:gd name="connsiteY25" fmla="*/ 422910 h 428625"/>
                <a:gd name="connsiteX26" fmla="*/ 3810 w 162877"/>
                <a:gd name="connsiteY26" fmla="*/ 422910 h 428625"/>
                <a:gd name="connsiteX27" fmla="*/ 1905 w 162877"/>
                <a:gd name="connsiteY27" fmla="*/ 425767 h 428625"/>
                <a:gd name="connsiteX28" fmla="*/ 953 w 162877"/>
                <a:gd name="connsiteY28" fmla="*/ 426720 h 428625"/>
                <a:gd name="connsiteX29" fmla="*/ 0 w 162877"/>
                <a:gd name="connsiteY29" fmla="*/ 428625 h 428625"/>
                <a:gd name="connsiteX30" fmla="*/ 162878 w 162877"/>
                <a:gd name="connsiteY30" fmla="*/ 428625 h 428625"/>
                <a:gd name="connsiteX31" fmla="*/ 162878 w 162877"/>
                <a:gd name="connsiteY31" fmla="*/ 0 h 428625"/>
                <a:gd name="connsiteX32" fmla="*/ 18098 w 162877"/>
                <a:gd name="connsiteY32" fmla="*/ 0 h 428625"/>
                <a:gd name="connsiteX33" fmla="*/ 18098 w 162877"/>
                <a:gd name="connsiteY33" fmla="*/ 381000 h 428625"/>
                <a:gd name="connsiteX34" fmla="*/ 90392 w 162877"/>
                <a:gd name="connsiteY34" fmla="*/ 23813 h 428625"/>
                <a:gd name="connsiteX35" fmla="*/ 126968 w 162877"/>
                <a:gd name="connsiteY35" fmla="*/ 23813 h 428625"/>
                <a:gd name="connsiteX36" fmla="*/ 139446 w 162877"/>
                <a:gd name="connsiteY36" fmla="*/ 36195 h 428625"/>
                <a:gd name="connsiteX37" fmla="*/ 139446 w 162877"/>
                <a:gd name="connsiteY37" fmla="*/ 72390 h 428625"/>
                <a:gd name="connsiteX38" fmla="*/ 126968 w 162877"/>
                <a:gd name="connsiteY38" fmla="*/ 84772 h 428625"/>
                <a:gd name="connsiteX39" fmla="*/ 114395 w 162877"/>
                <a:gd name="connsiteY39" fmla="*/ 72390 h 428625"/>
                <a:gd name="connsiteX40" fmla="*/ 114395 w 162877"/>
                <a:gd name="connsiteY40" fmla="*/ 48577 h 428625"/>
                <a:gd name="connsiteX41" fmla="*/ 90297 w 162877"/>
                <a:gd name="connsiteY41" fmla="*/ 48577 h 428625"/>
                <a:gd name="connsiteX42" fmla="*/ 77724 w 162877"/>
                <a:gd name="connsiteY42" fmla="*/ 36195 h 428625"/>
                <a:gd name="connsiteX43" fmla="*/ 90392 w 162877"/>
                <a:gd name="connsiteY43" fmla="*/ 23813 h 428625"/>
                <a:gd name="connsiteX44" fmla="*/ 90392 w 162877"/>
                <a:gd name="connsiteY44" fmla="*/ 381000 h 428625"/>
                <a:gd name="connsiteX45" fmla="*/ 114491 w 162877"/>
                <a:gd name="connsiteY45" fmla="*/ 381000 h 428625"/>
                <a:gd name="connsiteX46" fmla="*/ 114491 w 162877"/>
                <a:gd name="connsiteY46" fmla="*/ 357188 h 428625"/>
                <a:gd name="connsiteX47" fmla="*/ 127064 w 162877"/>
                <a:gd name="connsiteY47" fmla="*/ 344805 h 428625"/>
                <a:gd name="connsiteX48" fmla="*/ 139541 w 162877"/>
                <a:gd name="connsiteY48" fmla="*/ 357188 h 428625"/>
                <a:gd name="connsiteX49" fmla="*/ 139541 w 162877"/>
                <a:gd name="connsiteY49" fmla="*/ 392430 h 428625"/>
                <a:gd name="connsiteX50" fmla="*/ 127064 w 162877"/>
                <a:gd name="connsiteY50" fmla="*/ 404813 h 428625"/>
                <a:gd name="connsiteX51" fmla="*/ 90488 w 162877"/>
                <a:gd name="connsiteY51" fmla="*/ 404813 h 428625"/>
                <a:gd name="connsiteX52" fmla="*/ 77915 w 162877"/>
                <a:gd name="connsiteY52" fmla="*/ 392430 h 428625"/>
                <a:gd name="connsiteX53" fmla="*/ 90392 w 162877"/>
                <a:gd name="connsiteY53" fmla="*/ 381000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62877" h="428625">
                  <a:moveTo>
                    <a:pt x="18098" y="381000"/>
                  </a:moveTo>
                  <a:cubicBezTo>
                    <a:pt x="18098" y="381952"/>
                    <a:pt x="18098" y="382905"/>
                    <a:pt x="18098" y="384810"/>
                  </a:cubicBezTo>
                  <a:lnTo>
                    <a:pt x="18098" y="385763"/>
                  </a:lnTo>
                  <a:cubicBezTo>
                    <a:pt x="18098" y="386715"/>
                    <a:pt x="18098" y="387667"/>
                    <a:pt x="18098" y="387667"/>
                  </a:cubicBezTo>
                  <a:lnTo>
                    <a:pt x="18098" y="388620"/>
                  </a:lnTo>
                  <a:cubicBezTo>
                    <a:pt x="18098" y="389572"/>
                    <a:pt x="18098" y="389572"/>
                    <a:pt x="18098" y="390525"/>
                  </a:cubicBezTo>
                  <a:cubicBezTo>
                    <a:pt x="18098" y="391477"/>
                    <a:pt x="18098" y="391477"/>
                    <a:pt x="18098" y="392430"/>
                  </a:cubicBezTo>
                  <a:cubicBezTo>
                    <a:pt x="18098" y="393383"/>
                    <a:pt x="18098" y="393383"/>
                    <a:pt x="18098" y="394335"/>
                  </a:cubicBezTo>
                  <a:cubicBezTo>
                    <a:pt x="18098" y="395288"/>
                    <a:pt x="18098" y="395288"/>
                    <a:pt x="18098" y="396240"/>
                  </a:cubicBezTo>
                  <a:cubicBezTo>
                    <a:pt x="18098" y="397192"/>
                    <a:pt x="18098" y="397192"/>
                    <a:pt x="18098" y="398145"/>
                  </a:cubicBezTo>
                  <a:cubicBezTo>
                    <a:pt x="18098" y="399097"/>
                    <a:pt x="18098" y="399097"/>
                    <a:pt x="18098" y="400050"/>
                  </a:cubicBezTo>
                  <a:cubicBezTo>
                    <a:pt x="18098" y="401002"/>
                    <a:pt x="18098" y="401002"/>
                    <a:pt x="17145" y="401955"/>
                  </a:cubicBezTo>
                  <a:cubicBezTo>
                    <a:pt x="17145" y="402908"/>
                    <a:pt x="17145" y="402908"/>
                    <a:pt x="17145" y="403860"/>
                  </a:cubicBezTo>
                  <a:cubicBezTo>
                    <a:pt x="17145" y="404813"/>
                    <a:pt x="17145" y="404813"/>
                    <a:pt x="16193" y="405765"/>
                  </a:cubicBezTo>
                  <a:cubicBezTo>
                    <a:pt x="16193" y="405765"/>
                    <a:pt x="16193" y="406717"/>
                    <a:pt x="15240" y="406717"/>
                  </a:cubicBezTo>
                  <a:cubicBezTo>
                    <a:pt x="15240" y="407670"/>
                    <a:pt x="15240" y="407670"/>
                    <a:pt x="14288" y="408622"/>
                  </a:cubicBezTo>
                  <a:cubicBezTo>
                    <a:pt x="14288" y="408622"/>
                    <a:pt x="14288" y="409575"/>
                    <a:pt x="13335" y="409575"/>
                  </a:cubicBezTo>
                  <a:cubicBezTo>
                    <a:pt x="13335" y="410527"/>
                    <a:pt x="12383" y="410527"/>
                    <a:pt x="12383" y="411480"/>
                  </a:cubicBezTo>
                  <a:cubicBezTo>
                    <a:pt x="12383" y="411480"/>
                    <a:pt x="12383" y="412433"/>
                    <a:pt x="11430" y="412433"/>
                  </a:cubicBezTo>
                  <a:cubicBezTo>
                    <a:pt x="11430" y="413385"/>
                    <a:pt x="10478" y="413385"/>
                    <a:pt x="10478" y="414338"/>
                  </a:cubicBezTo>
                  <a:cubicBezTo>
                    <a:pt x="10478" y="414338"/>
                    <a:pt x="10478" y="415290"/>
                    <a:pt x="9525" y="415290"/>
                  </a:cubicBezTo>
                  <a:cubicBezTo>
                    <a:pt x="9525" y="416242"/>
                    <a:pt x="8573" y="416242"/>
                    <a:pt x="8573" y="417195"/>
                  </a:cubicBezTo>
                  <a:cubicBezTo>
                    <a:pt x="8573" y="417195"/>
                    <a:pt x="8573" y="418147"/>
                    <a:pt x="7620" y="418147"/>
                  </a:cubicBezTo>
                  <a:cubicBezTo>
                    <a:pt x="7620" y="419100"/>
                    <a:pt x="6668" y="419100"/>
                    <a:pt x="6668" y="420052"/>
                  </a:cubicBezTo>
                  <a:cubicBezTo>
                    <a:pt x="6668" y="420052"/>
                    <a:pt x="6668" y="421005"/>
                    <a:pt x="5715" y="421005"/>
                  </a:cubicBezTo>
                  <a:cubicBezTo>
                    <a:pt x="4763" y="421005"/>
                    <a:pt x="4763" y="421958"/>
                    <a:pt x="3810" y="422910"/>
                  </a:cubicBezTo>
                  <a:lnTo>
                    <a:pt x="3810" y="422910"/>
                  </a:lnTo>
                  <a:cubicBezTo>
                    <a:pt x="2858" y="423863"/>
                    <a:pt x="2858" y="424815"/>
                    <a:pt x="1905" y="425767"/>
                  </a:cubicBezTo>
                  <a:cubicBezTo>
                    <a:pt x="1905" y="425767"/>
                    <a:pt x="1905" y="426720"/>
                    <a:pt x="953" y="426720"/>
                  </a:cubicBezTo>
                  <a:cubicBezTo>
                    <a:pt x="953" y="427672"/>
                    <a:pt x="0" y="427672"/>
                    <a:pt x="0" y="428625"/>
                  </a:cubicBezTo>
                  <a:lnTo>
                    <a:pt x="162878" y="428625"/>
                  </a:lnTo>
                  <a:lnTo>
                    <a:pt x="162878" y="0"/>
                  </a:lnTo>
                  <a:lnTo>
                    <a:pt x="18098" y="0"/>
                  </a:lnTo>
                  <a:lnTo>
                    <a:pt x="18098" y="381000"/>
                  </a:lnTo>
                  <a:close/>
                  <a:moveTo>
                    <a:pt x="90392" y="23813"/>
                  </a:moveTo>
                  <a:lnTo>
                    <a:pt x="126968" y="23813"/>
                  </a:lnTo>
                  <a:cubicBezTo>
                    <a:pt x="133731" y="23813"/>
                    <a:pt x="139446" y="29527"/>
                    <a:pt x="139446" y="36195"/>
                  </a:cubicBezTo>
                  <a:lnTo>
                    <a:pt x="139446" y="72390"/>
                  </a:lnTo>
                  <a:cubicBezTo>
                    <a:pt x="139446" y="79058"/>
                    <a:pt x="133636" y="84772"/>
                    <a:pt x="126968" y="84772"/>
                  </a:cubicBezTo>
                  <a:cubicBezTo>
                    <a:pt x="120301" y="84772"/>
                    <a:pt x="114395" y="79058"/>
                    <a:pt x="114395" y="72390"/>
                  </a:cubicBezTo>
                  <a:lnTo>
                    <a:pt x="114395" y="48577"/>
                  </a:lnTo>
                  <a:lnTo>
                    <a:pt x="90297" y="48577"/>
                  </a:lnTo>
                  <a:cubicBezTo>
                    <a:pt x="83534" y="48577"/>
                    <a:pt x="77724" y="42863"/>
                    <a:pt x="77724" y="36195"/>
                  </a:cubicBezTo>
                  <a:cubicBezTo>
                    <a:pt x="77819" y="28575"/>
                    <a:pt x="83629" y="23813"/>
                    <a:pt x="90392" y="23813"/>
                  </a:cubicBezTo>
                  <a:close/>
                  <a:moveTo>
                    <a:pt x="90392" y="381000"/>
                  </a:moveTo>
                  <a:lnTo>
                    <a:pt x="114491" y="381000"/>
                  </a:lnTo>
                  <a:lnTo>
                    <a:pt x="114491" y="357188"/>
                  </a:lnTo>
                  <a:cubicBezTo>
                    <a:pt x="114491" y="350520"/>
                    <a:pt x="120301" y="344805"/>
                    <a:pt x="127064" y="344805"/>
                  </a:cubicBezTo>
                  <a:cubicBezTo>
                    <a:pt x="133826" y="344805"/>
                    <a:pt x="139541" y="350520"/>
                    <a:pt x="139541" y="357188"/>
                  </a:cubicBezTo>
                  <a:lnTo>
                    <a:pt x="139541" y="392430"/>
                  </a:lnTo>
                  <a:cubicBezTo>
                    <a:pt x="139541" y="399097"/>
                    <a:pt x="133731" y="404813"/>
                    <a:pt x="127064" y="404813"/>
                  </a:cubicBezTo>
                  <a:lnTo>
                    <a:pt x="90488" y="404813"/>
                  </a:lnTo>
                  <a:cubicBezTo>
                    <a:pt x="83725" y="404813"/>
                    <a:pt x="77915" y="399097"/>
                    <a:pt x="77915" y="392430"/>
                  </a:cubicBezTo>
                  <a:cubicBezTo>
                    <a:pt x="77915" y="385763"/>
                    <a:pt x="83629" y="381000"/>
                    <a:pt x="90392" y="381000"/>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BA0157A-D172-3427-FA76-A7B9897D121E}"/>
                </a:ext>
              </a:extLst>
            </p:cNvPr>
            <p:cNvSpPr/>
            <p:nvPr/>
          </p:nvSpPr>
          <p:spPr>
            <a:xfrm>
              <a:off x="5092070" y="5924994"/>
              <a:ext cx="96297" cy="95250"/>
            </a:xfrm>
            <a:custGeom>
              <a:avLst/>
              <a:gdLst>
                <a:gd name="connsiteX0" fmla="*/ 48196 w 96297"/>
                <a:gd name="connsiteY0" fmla="*/ 0 h 95250"/>
                <a:gd name="connsiteX1" fmla="*/ 0 w 96297"/>
                <a:gd name="connsiteY1" fmla="*/ 47625 h 95250"/>
                <a:gd name="connsiteX2" fmla="*/ 42386 w 96297"/>
                <a:gd name="connsiteY2" fmla="*/ 95250 h 95250"/>
                <a:gd name="connsiteX3" fmla="*/ 43339 w 96297"/>
                <a:gd name="connsiteY3" fmla="*/ 95250 h 95250"/>
                <a:gd name="connsiteX4" fmla="*/ 44291 w 96297"/>
                <a:gd name="connsiteY4" fmla="*/ 95250 h 95250"/>
                <a:gd name="connsiteX5" fmla="*/ 45244 w 96297"/>
                <a:gd name="connsiteY5" fmla="*/ 95250 h 95250"/>
                <a:gd name="connsiteX6" fmla="*/ 48101 w 96297"/>
                <a:gd name="connsiteY6" fmla="*/ 95250 h 95250"/>
                <a:gd name="connsiteX7" fmla="*/ 96298 w 96297"/>
                <a:gd name="connsiteY7" fmla="*/ 47625 h 95250"/>
                <a:gd name="connsiteX8" fmla="*/ 48196 w 96297"/>
                <a:gd name="connsiteY8" fmla="*/ 0 h 95250"/>
                <a:gd name="connsiteX9" fmla="*/ 48196 w 96297"/>
                <a:gd name="connsiteY9" fmla="*/ 71438 h 95250"/>
                <a:gd name="connsiteX10" fmla="*/ 24098 w 96297"/>
                <a:gd name="connsiteY10" fmla="*/ 47625 h 95250"/>
                <a:gd name="connsiteX11" fmla="*/ 48196 w 96297"/>
                <a:gd name="connsiteY11" fmla="*/ 23813 h 95250"/>
                <a:gd name="connsiteX12" fmla="*/ 72295 w 96297"/>
                <a:gd name="connsiteY12" fmla="*/ 47625 h 95250"/>
                <a:gd name="connsiteX13" fmla="*/ 48196 w 96297"/>
                <a:gd name="connsiteY13" fmla="*/ 7143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297" h="95250">
                  <a:moveTo>
                    <a:pt x="48196" y="0"/>
                  </a:moveTo>
                  <a:cubicBezTo>
                    <a:pt x="21241" y="0"/>
                    <a:pt x="0" y="20955"/>
                    <a:pt x="0" y="47625"/>
                  </a:cubicBezTo>
                  <a:cubicBezTo>
                    <a:pt x="0" y="72390"/>
                    <a:pt x="18288" y="92392"/>
                    <a:pt x="42386" y="95250"/>
                  </a:cubicBezTo>
                  <a:lnTo>
                    <a:pt x="43339" y="95250"/>
                  </a:lnTo>
                  <a:lnTo>
                    <a:pt x="44291" y="95250"/>
                  </a:lnTo>
                  <a:lnTo>
                    <a:pt x="45244" y="95250"/>
                  </a:lnTo>
                  <a:cubicBezTo>
                    <a:pt x="46196" y="95250"/>
                    <a:pt x="47149" y="95250"/>
                    <a:pt x="48101" y="95250"/>
                  </a:cubicBezTo>
                  <a:cubicBezTo>
                    <a:pt x="75057" y="95250"/>
                    <a:pt x="96298" y="74295"/>
                    <a:pt x="96298" y="47625"/>
                  </a:cubicBezTo>
                  <a:cubicBezTo>
                    <a:pt x="96298" y="20955"/>
                    <a:pt x="74200" y="0"/>
                    <a:pt x="48196" y="0"/>
                  </a:cubicBezTo>
                  <a:close/>
                  <a:moveTo>
                    <a:pt x="48196" y="71438"/>
                  </a:moveTo>
                  <a:cubicBezTo>
                    <a:pt x="34671" y="71438"/>
                    <a:pt x="24098" y="60960"/>
                    <a:pt x="24098" y="47625"/>
                  </a:cubicBezTo>
                  <a:cubicBezTo>
                    <a:pt x="24098" y="34290"/>
                    <a:pt x="34671" y="23813"/>
                    <a:pt x="48196" y="23813"/>
                  </a:cubicBezTo>
                  <a:cubicBezTo>
                    <a:pt x="61722" y="23813"/>
                    <a:pt x="72295" y="34290"/>
                    <a:pt x="72295" y="47625"/>
                  </a:cubicBezTo>
                  <a:cubicBezTo>
                    <a:pt x="72200" y="60008"/>
                    <a:pt x="61627" y="71438"/>
                    <a:pt x="48196" y="71438"/>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A8D7AAB-C901-7097-60DA-12AA8AA905AF}"/>
                </a:ext>
              </a:extLst>
            </p:cNvPr>
            <p:cNvSpPr/>
            <p:nvPr/>
          </p:nvSpPr>
          <p:spPr>
            <a:xfrm>
              <a:off x="5092070" y="5520181"/>
              <a:ext cx="97155" cy="399097"/>
            </a:xfrm>
            <a:custGeom>
              <a:avLst/>
              <a:gdLst>
                <a:gd name="connsiteX0" fmla="*/ 48196 w 97155"/>
                <a:gd name="connsiteY0" fmla="*/ 0 h 399097"/>
                <a:gd name="connsiteX1" fmla="*/ 0 w 97155"/>
                <a:gd name="connsiteY1" fmla="*/ 47625 h 399097"/>
                <a:gd name="connsiteX2" fmla="*/ 0 w 97155"/>
                <a:gd name="connsiteY2" fmla="*/ 399097 h 399097"/>
                <a:gd name="connsiteX3" fmla="*/ 1905 w 97155"/>
                <a:gd name="connsiteY3" fmla="*/ 398145 h 399097"/>
                <a:gd name="connsiteX4" fmla="*/ 2857 w 97155"/>
                <a:gd name="connsiteY4" fmla="*/ 397192 h 399097"/>
                <a:gd name="connsiteX5" fmla="*/ 5715 w 97155"/>
                <a:gd name="connsiteY5" fmla="*/ 395288 h 399097"/>
                <a:gd name="connsiteX6" fmla="*/ 5715 w 97155"/>
                <a:gd name="connsiteY6" fmla="*/ 395288 h 399097"/>
                <a:gd name="connsiteX7" fmla="*/ 8572 w 97155"/>
                <a:gd name="connsiteY7" fmla="*/ 393383 h 399097"/>
                <a:gd name="connsiteX8" fmla="*/ 9525 w 97155"/>
                <a:gd name="connsiteY8" fmla="*/ 392430 h 399097"/>
                <a:gd name="connsiteX9" fmla="*/ 11430 w 97155"/>
                <a:gd name="connsiteY9" fmla="*/ 391477 h 399097"/>
                <a:gd name="connsiteX10" fmla="*/ 12382 w 97155"/>
                <a:gd name="connsiteY10" fmla="*/ 390525 h 399097"/>
                <a:gd name="connsiteX11" fmla="*/ 14288 w 97155"/>
                <a:gd name="connsiteY11" fmla="*/ 389572 h 399097"/>
                <a:gd name="connsiteX12" fmla="*/ 15240 w 97155"/>
                <a:gd name="connsiteY12" fmla="*/ 388620 h 399097"/>
                <a:gd name="connsiteX13" fmla="*/ 17145 w 97155"/>
                <a:gd name="connsiteY13" fmla="*/ 387667 h 399097"/>
                <a:gd name="connsiteX14" fmla="*/ 18097 w 97155"/>
                <a:gd name="connsiteY14" fmla="*/ 386715 h 399097"/>
                <a:gd name="connsiteX15" fmla="*/ 20003 w 97155"/>
                <a:gd name="connsiteY15" fmla="*/ 385763 h 399097"/>
                <a:gd name="connsiteX16" fmla="*/ 20955 w 97155"/>
                <a:gd name="connsiteY16" fmla="*/ 384810 h 399097"/>
                <a:gd name="connsiteX17" fmla="*/ 22860 w 97155"/>
                <a:gd name="connsiteY17" fmla="*/ 383858 h 399097"/>
                <a:gd name="connsiteX18" fmla="*/ 23813 w 97155"/>
                <a:gd name="connsiteY18" fmla="*/ 382905 h 399097"/>
                <a:gd name="connsiteX19" fmla="*/ 25718 w 97155"/>
                <a:gd name="connsiteY19" fmla="*/ 381952 h 399097"/>
                <a:gd name="connsiteX20" fmla="*/ 27622 w 97155"/>
                <a:gd name="connsiteY20" fmla="*/ 381952 h 399097"/>
                <a:gd name="connsiteX21" fmla="*/ 29528 w 97155"/>
                <a:gd name="connsiteY21" fmla="*/ 381000 h 399097"/>
                <a:gd name="connsiteX22" fmla="*/ 31432 w 97155"/>
                <a:gd name="connsiteY22" fmla="*/ 381000 h 399097"/>
                <a:gd name="connsiteX23" fmla="*/ 33338 w 97155"/>
                <a:gd name="connsiteY23" fmla="*/ 381000 h 399097"/>
                <a:gd name="connsiteX24" fmla="*/ 35243 w 97155"/>
                <a:gd name="connsiteY24" fmla="*/ 381000 h 399097"/>
                <a:gd name="connsiteX25" fmla="*/ 37147 w 97155"/>
                <a:gd name="connsiteY25" fmla="*/ 381000 h 399097"/>
                <a:gd name="connsiteX26" fmla="*/ 39053 w 97155"/>
                <a:gd name="connsiteY26" fmla="*/ 381000 h 399097"/>
                <a:gd name="connsiteX27" fmla="*/ 40957 w 97155"/>
                <a:gd name="connsiteY27" fmla="*/ 381000 h 399097"/>
                <a:gd name="connsiteX28" fmla="*/ 41910 w 97155"/>
                <a:gd name="connsiteY28" fmla="*/ 381000 h 399097"/>
                <a:gd name="connsiteX29" fmla="*/ 43815 w 97155"/>
                <a:gd name="connsiteY29" fmla="*/ 381000 h 399097"/>
                <a:gd name="connsiteX30" fmla="*/ 44768 w 97155"/>
                <a:gd name="connsiteY30" fmla="*/ 381000 h 399097"/>
                <a:gd name="connsiteX31" fmla="*/ 48578 w 97155"/>
                <a:gd name="connsiteY31" fmla="*/ 381000 h 399097"/>
                <a:gd name="connsiteX32" fmla="*/ 52388 w 97155"/>
                <a:gd name="connsiteY32" fmla="*/ 381000 h 399097"/>
                <a:gd name="connsiteX33" fmla="*/ 53340 w 97155"/>
                <a:gd name="connsiteY33" fmla="*/ 381000 h 399097"/>
                <a:gd name="connsiteX34" fmla="*/ 55245 w 97155"/>
                <a:gd name="connsiteY34" fmla="*/ 381000 h 399097"/>
                <a:gd name="connsiteX35" fmla="*/ 56197 w 97155"/>
                <a:gd name="connsiteY35" fmla="*/ 381000 h 399097"/>
                <a:gd name="connsiteX36" fmla="*/ 58103 w 97155"/>
                <a:gd name="connsiteY36" fmla="*/ 381000 h 399097"/>
                <a:gd name="connsiteX37" fmla="*/ 60007 w 97155"/>
                <a:gd name="connsiteY37" fmla="*/ 381000 h 399097"/>
                <a:gd name="connsiteX38" fmla="*/ 61913 w 97155"/>
                <a:gd name="connsiteY38" fmla="*/ 381000 h 399097"/>
                <a:gd name="connsiteX39" fmla="*/ 63818 w 97155"/>
                <a:gd name="connsiteY39" fmla="*/ 381000 h 399097"/>
                <a:gd name="connsiteX40" fmla="*/ 65722 w 97155"/>
                <a:gd name="connsiteY40" fmla="*/ 381000 h 399097"/>
                <a:gd name="connsiteX41" fmla="*/ 67628 w 97155"/>
                <a:gd name="connsiteY41" fmla="*/ 381000 h 399097"/>
                <a:gd name="connsiteX42" fmla="*/ 69532 w 97155"/>
                <a:gd name="connsiteY42" fmla="*/ 381952 h 399097"/>
                <a:gd name="connsiteX43" fmla="*/ 71438 w 97155"/>
                <a:gd name="connsiteY43" fmla="*/ 381952 h 399097"/>
                <a:gd name="connsiteX44" fmla="*/ 73343 w 97155"/>
                <a:gd name="connsiteY44" fmla="*/ 382905 h 399097"/>
                <a:gd name="connsiteX45" fmla="*/ 74295 w 97155"/>
                <a:gd name="connsiteY45" fmla="*/ 383858 h 399097"/>
                <a:gd name="connsiteX46" fmla="*/ 76200 w 97155"/>
                <a:gd name="connsiteY46" fmla="*/ 384810 h 399097"/>
                <a:gd name="connsiteX47" fmla="*/ 77153 w 97155"/>
                <a:gd name="connsiteY47" fmla="*/ 385763 h 399097"/>
                <a:gd name="connsiteX48" fmla="*/ 79057 w 97155"/>
                <a:gd name="connsiteY48" fmla="*/ 386715 h 399097"/>
                <a:gd name="connsiteX49" fmla="*/ 80010 w 97155"/>
                <a:gd name="connsiteY49" fmla="*/ 387667 h 399097"/>
                <a:gd name="connsiteX50" fmla="*/ 81915 w 97155"/>
                <a:gd name="connsiteY50" fmla="*/ 388620 h 399097"/>
                <a:gd name="connsiteX51" fmla="*/ 82868 w 97155"/>
                <a:gd name="connsiteY51" fmla="*/ 389572 h 399097"/>
                <a:gd name="connsiteX52" fmla="*/ 84772 w 97155"/>
                <a:gd name="connsiteY52" fmla="*/ 390525 h 399097"/>
                <a:gd name="connsiteX53" fmla="*/ 85725 w 97155"/>
                <a:gd name="connsiteY53" fmla="*/ 391477 h 399097"/>
                <a:gd name="connsiteX54" fmla="*/ 87630 w 97155"/>
                <a:gd name="connsiteY54" fmla="*/ 392430 h 399097"/>
                <a:gd name="connsiteX55" fmla="*/ 88582 w 97155"/>
                <a:gd name="connsiteY55" fmla="*/ 393383 h 399097"/>
                <a:gd name="connsiteX56" fmla="*/ 91440 w 97155"/>
                <a:gd name="connsiteY56" fmla="*/ 395288 h 399097"/>
                <a:gd name="connsiteX57" fmla="*/ 91440 w 97155"/>
                <a:gd name="connsiteY57" fmla="*/ 395288 h 399097"/>
                <a:gd name="connsiteX58" fmla="*/ 94297 w 97155"/>
                <a:gd name="connsiteY58" fmla="*/ 397192 h 399097"/>
                <a:gd name="connsiteX59" fmla="*/ 95250 w 97155"/>
                <a:gd name="connsiteY59" fmla="*/ 398145 h 399097"/>
                <a:gd name="connsiteX60" fmla="*/ 97155 w 97155"/>
                <a:gd name="connsiteY60" fmla="*/ 399097 h 399097"/>
                <a:gd name="connsiteX61" fmla="*/ 97155 w 97155"/>
                <a:gd name="connsiteY61" fmla="*/ 59055 h 399097"/>
                <a:gd name="connsiteX62" fmla="*/ 97155 w 97155"/>
                <a:gd name="connsiteY62" fmla="*/ 46672 h 399097"/>
                <a:gd name="connsiteX63" fmla="*/ 48196 w 97155"/>
                <a:gd name="connsiteY63" fmla="*/ 0 h 399097"/>
                <a:gd name="connsiteX64" fmla="*/ 44291 w 97155"/>
                <a:gd name="connsiteY64" fmla="*/ 353377 h 399097"/>
                <a:gd name="connsiteX65" fmla="*/ 35623 w 97155"/>
                <a:gd name="connsiteY65" fmla="*/ 357188 h 399097"/>
                <a:gd name="connsiteX66" fmla="*/ 26956 w 97155"/>
                <a:gd name="connsiteY66" fmla="*/ 353377 h 399097"/>
                <a:gd name="connsiteX67" fmla="*/ 23051 w 97155"/>
                <a:gd name="connsiteY67" fmla="*/ 344805 h 399097"/>
                <a:gd name="connsiteX68" fmla="*/ 26956 w 97155"/>
                <a:gd name="connsiteY68" fmla="*/ 336233 h 399097"/>
                <a:gd name="connsiteX69" fmla="*/ 35623 w 97155"/>
                <a:gd name="connsiteY69" fmla="*/ 332422 h 399097"/>
                <a:gd name="connsiteX70" fmla="*/ 44291 w 97155"/>
                <a:gd name="connsiteY70" fmla="*/ 336233 h 399097"/>
                <a:gd name="connsiteX71" fmla="*/ 48101 w 97155"/>
                <a:gd name="connsiteY71" fmla="*/ 344805 h 399097"/>
                <a:gd name="connsiteX72" fmla="*/ 44291 w 97155"/>
                <a:gd name="connsiteY72" fmla="*/ 353377 h 399097"/>
                <a:gd name="connsiteX73" fmla="*/ 44291 w 97155"/>
                <a:gd name="connsiteY73" fmla="*/ 317183 h 399097"/>
                <a:gd name="connsiteX74" fmla="*/ 35623 w 97155"/>
                <a:gd name="connsiteY74" fmla="*/ 320992 h 399097"/>
                <a:gd name="connsiteX75" fmla="*/ 26956 w 97155"/>
                <a:gd name="connsiteY75" fmla="*/ 317183 h 399097"/>
                <a:gd name="connsiteX76" fmla="*/ 23051 w 97155"/>
                <a:gd name="connsiteY76" fmla="*/ 308610 h 399097"/>
                <a:gd name="connsiteX77" fmla="*/ 26956 w 97155"/>
                <a:gd name="connsiteY77" fmla="*/ 300038 h 399097"/>
                <a:gd name="connsiteX78" fmla="*/ 35623 w 97155"/>
                <a:gd name="connsiteY78" fmla="*/ 296227 h 399097"/>
                <a:gd name="connsiteX79" fmla="*/ 44291 w 97155"/>
                <a:gd name="connsiteY79" fmla="*/ 300038 h 399097"/>
                <a:gd name="connsiteX80" fmla="*/ 48101 w 97155"/>
                <a:gd name="connsiteY80" fmla="*/ 308610 h 399097"/>
                <a:gd name="connsiteX81" fmla="*/ 44291 w 97155"/>
                <a:gd name="connsiteY81" fmla="*/ 317183 h 399097"/>
                <a:gd name="connsiteX82" fmla="*/ 48196 w 97155"/>
                <a:gd name="connsiteY82" fmla="*/ 273367 h 399097"/>
                <a:gd name="connsiteX83" fmla="*/ 35719 w 97155"/>
                <a:gd name="connsiteY83" fmla="*/ 285750 h 399097"/>
                <a:gd name="connsiteX84" fmla="*/ 23146 w 97155"/>
                <a:gd name="connsiteY84" fmla="*/ 273367 h 399097"/>
                <a:gd name="connsiteX85" fmla="*/ 23146 w 97155"/>
                <a:gd name="connsiteY85" fmla="*/ 59055 h 399097"/>
                <a:gd name="connsiteX86" fmla="*/ 35719 w 97155"/>
                <a:gd name="connsiteY86" fmla="*/ 46672 h 399097"/>
                <a:gd name="connsiteX87" fmla="*/ 48196 w 97155"/>
                <a:gd name="connsiteY87" fmla="*/ 59055 h 399097"/>
                <a:gd name="connsiteX88" fmla="*/ 48196 w 97155"/>
                <a:gd name="connsiteY88" fmla="*/ 273367 h 39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7155" h="399097">
                  <a:moveTo>
                    <a:pt x="48196" y="0"/>
                  </a:moveTo>
                  <a:cubicBezTo>
                    <a:pt x="21241" y="0"/>
                    <a:pt x="0" y="20955"/>
                    <a:pt x="0" y="47625"/>
                  </a:cubicBezTo>
                  <a:lnTo>
                    <a:pt x="0" y="399097"/>
                  </a:lnTo>
                  <a:cubicBezTo>
                    <a:pt x="953" y="399097"/>
                    <a:pt x="953" y="398145"/>
                    <a:pt x="1905" y="398145"/>
                  </a:cubicBezTo>
                  <a:cubicBezTo>
                    <a:pt x="1905" y="398145"/>
                    <a:pt x="2857" y="398145"/>
                    <a:pt x="2857" y="397192"/>
                  </a:cubicBezTo>
                  <a:cubicBezTo>
                    <a:pt x="3810" y="396240"/>
                    <a:pt x="4763" y="396240"/>
                    <a:pt x="5715" y="395288"/>
                  </a:cubicBezTo>
                  <a:lnTo>
                    <a:pt x="5715" y="395288"/>
                  </a:lnTo>
                  <a:cubicBezTo>
                    <a:pt x="6668" y="394335"/>
                    <a:pt x="7620" y="394335"/>
                    <a:pt x="8572" y="393383"/>
                  </a:cubicBezTo>
                  <a:cubicBezTo>
                    <a:pt x="8572" y="393383"/>
                    <a:pt x="9525" y="393383"/>
                    <a:pt x="9525" y="392430"/>
                  </a:cubicBezTo>
                  <a:cubicBezTo>
                    <a:pt x="10478" y="392430"/>
                    <a:pt x="10478" y="391477"/>
                    <a:pt x="11430" y="391477"/>
                  </a:cubicBezTo>
                  <a:cubicBezTo>
                    <a:pt x="11430" y="391477"/>
                    <a:pt x="12382" y="391477"/>
                    <a:pt x="12382" y="390525"/>
                  </a:cubicBezTo>
                  <a:cubicBezTo>
                    <a:pt x="13335" y="390525"/>
                    <a:pt x="13335" y="389572"/>
                    <a:pt x="14288" y="389572"/>
                  </a:cubicBezTo>
                  <a:cubicBezTo>
                    <a:pt x="14288" y="389572"/>
                    <a:pt x="15240" y="389572"/>
                    <a:pt x="15240" y="388620"/>
                  </a:cubicBezTo>
                  <a:cubicBezTo>
                    <a:pt x="16193" y="388620"/>
                    <a:pt x="16193" y="387667"/>
                    <a:pt x="17145" y="387667"/>
                  </a:cubicBezTo>
                  <a:cubicBezTo>
                    <a:pt x="17145" y="387667"/>
                    <a:pt x="18097" y="387667"/>
                    <a:pt x="18097" y="386715"/>
                  </a:cubicBezTo>
                  <a:cubicBezTo>
                    <a:pt x="19050" y="386715"/>
                    <a:pt x="19050" y="385763"/>
                    <a:pt x="20003" y="385763"/>
                  </a:cubicBezTo>
                  <a:cubicBezTo>
                    <a:pt x="20003" y="385763"/>
                    <a:pt x="20955" y="385763"/>
                    <a:pt x="20955" y="384810"/>
                  </a:cubicBezTo>
                  <a:cubicBezTo>
                    <a:pt x="21907" y="384810"/>
                    <a:pt x="21907" y="384810"/>
                    <a:pt x="22860" y="383858"/>
                  </a:cubicBezTo>
                  <a:cubicBezTo>
                    <a:pt x="22860" y="383858"/>
                    <a:pt x="23813" y="383858"/>
                    <a:pt x="23813" y="382905"/>
                  </a:cubicBezTo>
                  <a:cubicBezTo>
                    <a:pt x="24765" y="382905"/>
                    <a:pt x="24765" y="382905"/>
                    <a:pt x="25718" y="381952"/>
                  </a:cubicBezTo>
                  <a:cubicBezTo>
                    <a:pt x="26670" y="381952"/>
                    <a:pt x="26670" y="381952"/>
                    <a:pt x="27622" y="381952"/>
                  </a:cubicBezTo>
                  <a:cubicBezTo>
                    <a:pt x="28575" y="381952"/>
                    <a:pt x="28575" y="381952"/>
                    <a:pt x="29528" y="381000"/>
                  </a:cubicBezTo>
                  <a:cubicBezTo>
                    <a:pt x="30480" y="381000"/>
                    <a:pt x="30480" y="381000"/>
                    <a:pt x="31432" y="381000"/>
                  </a:cubicBezTo>
                  <a:cubicBezTo>
                    <a:pt x="32385" y="381000"/>
                    <a:pt x="32385" y="381000"/>
                    <a:pt x="33338" y="381000"/>
                  </a:cubicBezTo>
                  <a:cubicBezTo>
                    <a:pt x="34290" y="381000"/>
                    <a:pt x="34290" y="381000"/>
                    <a:pt x="35243" y="381000"/>
                  </a:cubicBezTo>
                  <a:cubicBezTo>
                    <a:pt x="36195" y="381000"/>
                    <a:pt x="36195" y="381000"/>
                    <a:pt x="37147" y="381000"/>
                  </a:cubicBezTo>
                  <a:cubicBezTo>
                    <a:pt x="38100" y="381000"/>
                    <a:pt x="38100" y="381000"/>
                    <a:pt x="39053" y="381000"/>
                  </a:cubicBezTo>
                  <a:cubicBezTo>
                    <a:pt x="40005" y="381000"/>
                    <a:pt x="40005" y="381000"/>
                    <a:pt x="40957" y="381000"/>
                  </a:cubicBezTo>
                  <a:lnTo>
                    <a:pt x="41910" y="381000"/>
                  </a:lnTo>
                  <a:cubicBezTo>
                    <a:pt x="42863" y="381000"/>
                    <a:pt x="43815" y="381000"/>
                    <a:pt x="43815" y="381000"/>
                  </a:cubicBezTo>
                  <a:lnTo>
                    <a:pt x="44768" y="381000"/>
                  </a:lnTo>
                  <a:cubicBezTo>
                    <a:pt x="45720" y="381000"/>
                    <a:pt x="46672" y="381000"/>
                    <a:pt x="48578" y="381000"/>
                  </a:cubicBezTo>
                  <a:cubicBezTo>
                    <a:pt x="49530" y="381000"/>
                    <a:pt x="50482" y="381000"/>
                    <a:pt x="52388" y="381000"/>
                  </a:cubicBezTo>
                  <a:lnTo>
                    <a:pt x="53340" y="381000"/>
                  </a:lnTo>
                  <a:cubicBezTo>
                    <a:pt x="54293" y="381000"/>
                    <a:pt x="55245" y="381000"/>
                    <a:pt x="55245" y="381000"/>
                  </a:cubicBezTo>
                  <a:lnTo>
                    <a:pt x="56197" y="381000"/>
                  </a:lnTo>
                  <a:cubicBezTo>
                    <a:pt x="57150" y="381000"/>
                    <a:pt x="57150" y="381000"/>
                    <a:pt x="58103" y="381000"/>
                  </a:cubicBezTo>
                  <a:cubicBezTo>
                    <a:pt x="59055" y="381000"/>
                    <a:pt x="59055" y="381000"/>
                    <a:pt x="60007" y="381000"/>
                  </a:cubicBezTo>
                  <a:cubicBezTo>
                    <a:pt x="60960" y="381000"/>
                    <a:pt x="60960" y="381000"/>
                    <a:pt x="61913" y="381000"/>
                  </a:cubicBezTo>
                  <a:cubicBezTo>
                    <a:pt x="62865" y="381000"/>
                    <a:pt x="62865" y="381000"/>
                    <a:pt x="63818" y="381000"/>
                  </a:cubicBezTo>
                  <a:cubicBezTo>
                    <a:pt x="64770" y="381000"/>
                    <a:pt x="64770" y="381000"/>
                    <a:pt x="65722" y="381000"/>
                  </a:cubicBezTo>
                  <a:cubicBezTo>
                    <a:pt x="66675" y="381000"/>
                    <a:pt x="66675" y="381000"/>
                    <a:pt x="67628" y="381000"/>
                  </a:cubicBezTo>
                  <a:cubicBezTo>
                    <a:pt x="68580" y="381000"/>
                    <a:pt x="68580" y="381000"/>
                    <a:pt x="69532" y="381952"/>
                  </a:cubicBezTo>
                  <a:cubicBezTo>
                    <a:pt x="70485" y="381952"/>
                    <a:pt x="70485" y="381952"/>
                    <a:pt x="71438" y="381952"/>
                  </a:cubicBezTo>
                  <a:cubicBezTo>
                    <a:pt x="72390" y="381952"/>
                    <a:pt x="72390" y="381952"/>
                    <a:pt x="73343" y="382905"/>
                  </a:cubicBezTo>
                  <a:cubicBezTo>
                    <a:pt x="73343" y="382905"/>
                    <a:pt x="74295" y="382905"/>
                    <a:pt x="74295" y="383858"/>
                  </a:cubicBezTo>
                  <a:cubicBezTo>
                    <a:pt x="75247" y="383858"/>
                    <a:pt x="75247" y="383858"/>
                    <a:pt x="76200" y="384810"/>
                  </a:cubicBezTo>
                  <a:cubicBezTo>
                    <a:pt x="76200" y="384810"/>
                    <a:pt x="77153" y="384810"/>
                    <a:pt x="77153" y="385763"/>
                  </a:cubicBezTo>
                  <a:cubicBezTo>
                    <a:pt x="78105" y="385763"/>
                    <a:pt x="78105" y="386715"/>
                    <a:pt x="79057" y="386715"/>
                  </a:cubicBezTo>
                  <a:cubicBezTo>
                    <a:pt x="79057" y="386715"/>
                    <a:pt x="80010" y="386715"/>
                    <a:pt x="80010" y="387667"/>
                  </a:cubicBezTo>
                  <a:cubicBezTo>
                    <a:pt x="80963" y="387667"/>
                    <a:pt x="80963" y="388620"/>
                    <a:pt x="81915" y="388620"/>
                  </a:cubicBezTo>
                  <a:cubicBezTo>
                    <a:pt x="81915" y="388620"/>
                    <a:pt x="82868" y="388620"/>
                    <a:pt x="82868" y="389572"/>
                  </a:cubicBezTo>
                  <a:cubicBezTo>
                    <a:pt x="83820" y="389572"/>
                    <a:pt x="83820" y="390525"/>
                    <a:pt x="84772" y="390525"/>
                  </a:cubicBezTo>
                  <a:cubicBezTo>
                    <a:pt x="84772" y="390525"/>
                    <a:pt x="85725" y="390525"/>
                    <a:pt x="85725" y="391477"/>
                  </a:cubicBezTo>
                  <a:cubicBezTo>
                    <a:pt x="86678" y="391477"/>
                    <a:pt x="86678" y="392430"/>
                    <a:pt x="87630" y="392430"/>
                  </a:cubicBezTo>
                  <a:cubicBezTo>
                    <a:pt x="87630" y="392430"/>
                    <a:pt x="88582" y="392430"/>
                    <a:pt x="88582" y="393383"/>
                  </a:cubicBezTo>
                  <a:cubicBezTo>
                    <a:pt x="89535" y="394335"/>
                    <a:pt x="90488" y="394335"/>
                    <a:pt x="91440" y="395288"/>
                  </a:cubicBezTo>
                  <a:lnTo>
                    <a:pt x="91440" y="395288"/>
                  </a:lnTo>
                  <a:cubicBezTo>
                    <a:pt x="92393" y="396240"/>
                    <a:pt x="93345" y="396240"/>
                    <a:pt x="94297" y="397192"/>
                  </a:cubicBezTo>
                  <a:cubicBezTo>
                    <a:pt x="94297" y="397192"/>
                    <a:pt x="95250" y="397192"/>
                    <a:pt x="95250" y="398145"/>
                  </a:cubicBezTo>
                  <a:cubicBezTo>
                    <a:pt x="96203" y="398145"/>
                    <a:pt x="96203" y="399097"/>
                    <a:pt x="97155" y="399097"/>
                  </a:cubicBezTo>
                  <a:lnTo>
                    <a:pt x="97155" y="59055"/>
                  </a:lnTo>
                  <a:lnTo>
                    <a:pt x="97155" y="46672"/>
                  </a:lnTo>
                  <a:cubicBezTo>
                    <a:pt x="96298" y="20955"/>
                    <a:pt x="74200" y="0"/>
                    <a:pt x="48196" y="0"/>
                  </a:cubicBezTo>
                  <a:close/>
                  <a:moveTo>
                    <a:pt x="44291" y="353377"/>
                  </a:moveTo>
                  <a:cubicBezTo>
                    <a:pt x="42386" y="355283"/>
                    <a:pt x="38481" y="357188"/>
                    <a:pt x="35623" y="357188"/>
                  </a:cubicBezTo>
                  <a:cubicBezTo>
                    <a:pt x="32766" y="357188"/>
                    <a:pt x="28861" y="356235"/>
                    <a:pt x="26956" y="353377"/>
                  </a:cubicBezTo>
                  <a:cubicBezTo>
                    <a:pt x="25051" y="351472"/>
                    <a:pt x="23051" y="347663"/>
                    <a:pt x="23051" y="344805"/>
                  </a:cubicBezTo>
                  <a:cubicBezTo>
                    <a:pt x="23051" y="341947"/>
                    <a:pt x="24003" y="338138"/>
                    <a:pt x="26956" y="336233"/>
                  </a:cubicBezTo>
                  <a:cubicBezTo>
                    <a:pt x="28861" y="334327"/>
                    <a:pt x="32766" y="332422"/>
                    <a:pt x="35623" y="332422"/>
                  </a:cubicBezTo>
                  <a:cubicBezTo>
                    <a:pt x="38481" y="332422"/>
                    <a:pt x="42386" y="333375"/>
                    <a:pt x="44291" y="336233"/>
                  </a:cubicBezTo>
                  <a:cubicBezTo>
                    <a:pt x="46196" y="338138"/>
                    <a:pt x="48101" y="341947"/>
                    <a:pt x="48101" y="344805"/>
                  </a:cubicBezTo>
                  <a:cubicBezTo>
                    <a:pt x="48101" y="347663"/>
                    <a:pt x="46196" y="351472"/>
                    <a:pt x="44291" y="353377"/>
                  </a:cubicBezTo>
                  <a:close/>
                  <a:moveTo>
                    <a:pt x="44291" y="317183"/>
                  </a:moveTo>
                  <a:cubicBezTo>
                    <a:pt x="42386" y="320040"/>
                    <a:pt x="39434" y="320992"/>
                    <a:pt x="35623" y="320992"/>
                  </a:cubicBezTo>
                  <a:cubicBezTo>
                    <a:pt x="31813" y="320992"/>
                    <a:pt x="28861" y="320040"/>
                    <a:pt x="26956" y="317183"/>
                  </a:cubicBezTo>
                  <a:cubicBezTo>
                    <a:pt x="25051" y="315277"/>
                    <a:pt x="23051" y="311467"/>
                    <a:pt x="23051" y="308610"/>
                  </a:cubicBezTo>
                  <a:cubicBezTo>
                    <a:pt x="23051" y="305752"/>
                    <a:pt x="24003" y="301942"/>
                    <a:pt x="26956" y="300038"/>
                  </a:cubicBezTo>
                  <a:cubicBezTo>
                    <a:pt x="28861" y="298133"/>
                    <a:pt x="32766" y="296227"/>
                    <a:pt x="35623" y="296227"/>
                  </a:cubicBezTo>
                  <a:cubicBezTo>
                    <a:pt x="38481" y="296227"/>
                    <a:pt x="42386" y="297180"/>
                    <a:pt x="44291" y="300038"/>
                  </a:cubicBezTo>
                  <a:cubicBezTo>
                    <a:pt x="46196" y="301942"/>
                    <a:pt x="48101" y="305752"/>
                    <a:pt x="48101" y="308610"/>
                  </a:cubicBezTo>
                  <a:cubicBezTo>
                    <a:pt x="48196" y="312420"/>
                    <a:pt x="46196" y="315277"/>
                    <a:pt x="44291" y="317183"/>
                  </a:cubicBezTo>
                  <a:close/>
                  <a:moveTo>
                    <a:pt x="48196" y="273367"/>
                  </a:moveTo>
                  <a:cubicBezTo>
                    <a:pt x="48196" y="280035"/>
                    <a:pt x="42386" y="285750"/>
                    <a:pt x="35719" y="285750"/>
                  </a:cubicBezTo>
                  <a:cubicBezTo>
                    <a:pt x="28956" y="285750"/>
                    <a:pt x="23146" y="280035"/>
                    <a:pt x="23146" y="273367"/>
                  </a:cubicBezTo>
                  <a:lnTo>
                    <a:pt x="23146" y="59055"/>
                  </a:lnTo>
                  <a:cubicBezTo>
                    <a:pt x="23146" y="52388"/>
                    <a:pt x="28956" y="46672"/>
                    <a:pt x="35719" y="46672"/>
                  </a:cubicBezTo>
                  <a:cubicBezTo>
                    <a:pt x="42481" y="46672"/>
                    <a:pt x="48196" y="52388"/>
                    <a:pt x="48196" y="59055"/>
                  </a:cubicBezTo>
                  <a:lnTo>
                    <a:pt x="48196" y="273367"/>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9E14EB6-4DAA-53AD-B428-0DACD3D8CCA2}"/>
                </a:ext>
              </a:extLst>
            </p:cNvPr>
            <p:cNvSpPr/>
            <p:nvPr/>
          </p:nvSpPr>
          <p:spPr>
            <a:xfrm>
              <a:off x="5380202" y="5626861"/>
              <a:ext cx="205168" cy="48577"/>
            </a:xfrm>
            <a:custGeom>
              <a:avLst/>
              <a:gdLst>
                <a:gd name="connsiteX0" fmla="*/ 156972 w 205168"/>
                <a:gd name="connsiteY0" fmla="*/ 0 h 48577"/>
                <a:gd name="connsiteX1" fmla="*/ 156972 w 205168"/>
                <a:gd name="connsiteY1" fmla="*/ 12383 h 48577"/>
                <a:gd name="connsiteX2" fmla="*/ 153162 w 205168"/>
                <a:gd name="connsiteY2" fmla="*/ 12383 h 48577"/>
                <a:gd name="connsiteX3" fmla="*/ 76105 w 205168"/>
                <a:gd name="connsiteY3" fmla="*/ 12383 h 48577"/>
                <a:gd name="connsiteX4" fmla="*/ 60674 w 205168"/>
                <a:gd name="connsiteY4" fmla="*/ 24765 h 48577"/>
                <a:gd name="connsiteX5" fmla="*/ 0 w 205168"/>
                <a:gd name="connsiteY5" fmla="*/ 24765 h 48577"/>
                <a:gd name="connsiteX6" fmla="*/ 0 w 205168"/>
                <a:gd name="connsiteY6" fmla="*/ 48578 h 48577"/>
                <a:gd name="connsiteX7" fmla="*/ 72295 w 205168"/>
                <a:gd name="connsiteY7" fmla="*/ 48578 h 48577"/>
                <a:gd name="connsiteX8" fmla="*/ 72295 w 205168"/>
                <a:gd name="connsiteY8" fmla="*/ 36195 h 48577"/>
                <a:gd name="connsiteX9" fmla="*/ 76105 w 205168"/>
                <a:gd name="connsiteY9" fmla="*/ 36195 h 48577"/>
                <a:gd name="connsiteX10" fmla="*/ 153162 w 205168"/>
                <a:gd name="connsiteY10" fmla="*/ 36195 h 48577"/>
                <a:gd name="connsiteX11" fmla="*/ 156972 w 205168"/>
                <a:gd name="connsiteY11" fmla="*/ 36195 h 48577"/>
                <a:gd name="connsiteX12" fmla="*/ 156972 w 205168"/>
                <a:gd name="connsiteY12" fmla="*/ 48578 h 48577"/>
                <a:gd name="connsiteX13" fmla="*/ 205169 w 205168"/>
                <a:gd name="connsiteY13" fmla="*/ 48578 h 48577"/>
                <a:gd name="connsiteX14" fmla="*/ 205169 w 205168"/>
                <a:gd name="connsiteY14" fmla="*/ 953 h 48577"/>
                <a:gd name="connsiteX15" fmla="*/ 156972 w 205168"/>
                <a:gd name="connsiteY15" fmla="*/ 953 h 48577"/>
                <a:gd name="connsiteX16" fmla="*/ 156972 w 205168"/>
                <a:gd name="connsiteY16" fmla="*/ 0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168" h="48577">
                  <a:moveTo>
                    <a:pt x="156972" y="0"/>
                  </a:moveTo>
                  <a:lnTo>
                    <a:pt x="156972" y="12383"/>
                  </a:lnTo>
                  <a:cubicBezTo>
                    <a:pt x="156020" y="12383"/>
                    <a:pt x="155067" y="12383"/>
                    <a:pt x="153162" y="12383"/>
                  </a:cubicBezTo>
                  <a:lnTo>
                    <a:pt x="76105" y="12383"/>
                  </a:lnTo>
                  <a:cubicBezTo>
                    <a:pt x="67437" y="12383"/>
                    <a:pt x="60674" y="18097"/>
                    <a:pt x="60674" y="24765"/>
                  </a:cubicBezTo>
                  <a:lnTo>
                    <a:pt x="0" y="24765"/>
                  </a:lnTo>
                  <a:lnTo>
                    <a:pt x="0" y="48578"/>
                  </a:lnTo>
                  <a:lnTo>
                    <a:pt x="72295" y="48578"/>
                  </a:lnTo>
                  <a:lnTo>
                    <a:pt x="72295" y="36195"/>
                  </a:lnTo>
                  <a:cubicBezTo>
                    <a:pt x="73247" y="36195"/>
                    <a:pt x="74200" y="36195"/>
                    <a:pt x="76105" y="36195"/>
                  </a:cubicBezTo>
                  <a:lnTo>
                    <a:pt x="153162" y="36195"/>
                  </a:lnTo>
                  <a:cubicBezTo>
                    <a:pt x="154114" y="36195"/>
                    <a:pt x="155067" y="36195"/>
                    <a:pt x="156972" y="36195"/>
                  </a:cubicBezTo>
                  <a:lnTo>
                    <a:pt x="156972" y="48578"/>
                  </a:lnTo>
                  <a:lnTo>
                    <a:pt x="205169" y="48578"/>
                  </a:lnTo>
                  <a:lnTo>
                    <a:pt x="205169" y="953"/>
                  </a:lnTo>
                  <a:lnTo>
                    <a:pt x="156972" y="953"/>
                  </a:lnTo>
                  <a:lnTo>
                    <a:pt x="156972" y="0"/>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1CBF895-B278-C298-486A-C3D424822170}"/>
                </a:ext>
              </a:extLst>
            </p:cNvPr>
            <p:cNvSpPr/>
            <p:nvPr/>
          </p:nvSpPr>
          <p:spPr>
            <a:xfrm>
              <a:off x="5381154" y="5591619"/>
              <a:ext cx="72294" cy="36195"/>
            </a:xfrm>
            <a:custGeom>
              <a:avLst/>
              <a:gdLst>
                <a:gd name="connsiteX0" fmla="*/ 0 w 72294"/>
                <a:gd name="connsiteY0" fmla="*/ 0 h 36195"/>
                <a:gd name="connsiteX1" fmla="*/ 72295 w 72294"/>
                <a:gd name="connsiteY1" fmla="*/ 0 h 36195"/>
                <a:gd name="connsiteX2" fmla="*/ 72295 w 72294"/>
                <a:gd name="connsiteY2" fmla="*/ 36195 h 36195"/>
                <a:gd name="connsiteX3" fmla="*/ 0 w 72294"/>
                <a:gd name="connsiteY3" fmla="*/ 36195 h 36195"/>
              </a:gdLst>
              <a:ahLst/>
              <a:cxnLst>
                <a:cxn ang="0">
                  <a:pos x="connsiteX0" y="connsiteY0"/>
                </a:cxn>
                <a:cxn ang="0">
                  <a:pos x="connsiteX1" y="connsiteY1"/>
                </a:cxn>
                <a:cxn ang="0">
                  <a:pos x="connsiteX2" y="connsiteY2"/>
                </a:cxn>
                <a:cxn ang="0">
                  <a:pos x="connsiteX3" y="connsiteY3"/>
                </a:cxn>
              </a:cxnLst>
              <a:rect l="l" t="t" r="r" b="b"/>
              <a:pathLst>
                <a:path w="72294" h="36195">
                  <a:moveTo>
                    <a:pt x="0" y="0"/>
                  </a:moveTo>
                  <a:lnTo>
                    <a:pt x="72295" y="0"/>
                  </a:lnTo>
                  <a:lnTo>
                    <a:pt x="72295" y="36195"/>
                  </a:lnTo>
                  <a:lnTo>
                    <a:pt x="0" y="36195"/>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AD59788-C38B-B56E-9D30-CFC01E8A5E03}"/>
                </a:ext>
              </a:extLst>
            </p:cNvPr>
            <p:cNvSpPr/>
            <p:nvPr/>
          </p:nvSpPr>
          <p:spPr>
            <a:xfrm>
              <a:off x="5380202" y="5936424"/>
              <a:ext cx="205168" cy="47625"/>
            </a:xfrm>
            <a:custGeom>
              <a:avLst/>
              <a:gdLst>
                <a:gd name="connsiteX0" fmla="*/ 156972 w 205168"/>
                <a:gd name="connsiteY0" fmla="*/ 12383 h 47625"/>
                <a:gd name="connsiteX1" fmla="*/ 153162 w 205168"/>
                <a:gd name="connsiteY1" fmla="*/ 12383 h 47625"/>
                <a:gd name="connsiteX2" fmla="*/ 76105 w 205168"/>
                <a:gd name="connsiteY2" fmla="*/ 12383 h 47625"/>
                <a:gd name="connsiteX3" fmla="*/ 72295 w 205168"/>
                <a:gd name="connsiteY3" fmla="*/ 12383 h 47625"/>
                <a:gd name="connsiteX4" fmla="*/ 72295 w 205168"/>
                <a:gd name="connsiteY4" fmla="*/ 0 h 47625"/>
                <a:gd name="connsiteX5" fmla="*/ 0 w 205168"/>
                <a:gd name="connsiteY5" fmla="*/ 0 h 47625"/>
                <a:gd name="connsiteX6" fmla="*/ 0 w 205168"/>
                <a:gd name="connsiteY6" fmla="*/ 23813 h 47625"/>
                <a:gd name="connsiteX7" fmla="*/ 60674 w 205168"/>
                <a:gd name="connsiteY7" fmla="*/ 23813 h 47625"/>
                <a:gd name="connsiteX8" fmla="*/ 76105 w 205168"/>
                <a:gd name="connsiteY8" fmla="*/ 36195 h 47625"/>
                <a:gd name="connsiteX9" fmla="*/ 153162 w 205168"/>
                <a:gd name="connsiteY9" fmla="*/ 36195 h 47625"/>
                <a:gd name="connsiteX10" fmla="*/ 156972 w 205168"/>
                <a:gd name="connsiteY10" fmla="*/ 36195 h 47625"/>
                <a:gd name="connsiteX11" fmla="*/ 156972 w 205168"/>
                <a:gd name="connsiteY11" fmla="*/ 47625 h 47625"/>
                <a:gd name="connsiteX12" fmla="*/ 205169 w 205168"/>
                <a:gd name="connsiteY12" fmla="*/ 47625 h 47625"/>
                <a:gd name="connsiteX13" fmla="*/ 205169 w 205168"/>
                <a:gd name="connsiteY13" fmla="*/ 0 h 47625"/>
                <a:gd name="connsiteX14" fmla="*/ 156972 w 205168"/>
                <a:gd name="connsiteY14" fmla="*/ 0 h 47625"/>
                <a:gd name="connsiteX15" fmla="*/ 156972 w 205168"/>
                <a:gd name="connsiteY15" fmla="*/ 1238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5168" h="47625">
                  <a:moveTo>
                    <a:pt x="156972" y="12383"/>
                  </a:moveTo>
                  <a:cubicBezTo>
                    <a:pt x="156020" y="12383"/>
                    <a:pt x="155067" y="12383"/>
                    <a:pt x="153162" y="12383"/>
                  </a:cubicBezTo>
                  <a:lnTo>
                    <a:pt x="76105" y="12383"/>
                  </a:lnTo>
                  <a:cubicBezTo>
                    <a:pt x="75152" y="12383"/>
                    <a:pt x="74200" y="12383"/>
                    <a:pt x="72295" y="12383"/>
                  </a:cubicBezTo>
                  <a:lnTo>
                    <a:pt x="72295" y="0"/>
                  </a:lnTo>
                  <a:lnTo>
                    <a:pt x="0" y="0"/>
                  </a:lnTo>
                  <a:lnTo>
                    <a:pt x="0" y="23813"/>
                  </a:lnTo>
                  <a:lnTo>
                    <a:pt x="60674" y="23813"/>
                  </a:lnTo>
                  <a:cubicBezTo>
                    <a:pt x="60674" y="30480"/>
                    <a:pt x="67437" y="36195"/>
                    <a:pt x="76105" y="36195"/>
                  </a:cubicBezTo>
                  <a:lnTo>
                    <a:pt x="153162" y="36195"/>
                  </a:lnTo>
                  <a:cubicBezTo>
                    <a:pt x="154114" y="36195"/>
                    <a:pt x="155067" y="36195"/>
                    <a:pt x="156972" y="36195"/>
                  </a:cubicBezTo>
                  <a:lnTo>
                    <a:pt x="156972" y="47625"/>
                  </a:lnTo>
                  <a:lnTo>
                    <a:pt x="205169" y="47625"/>
                  </a:lnTo>
                  <a:lnTo>
                    <a:pt x="205169" y="0"/>
                  </a:lnTo>
                  <a:lnTo>
                    <a:pt x="156972" y="0"/>
                  </a:lnTo>
                  <a:lnTo>
                    <a:pt x="156972" y="12383"/>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EECB498-AD75-DF96-7F41-6E9D17F54B35}"/>
                </a:ext>
              </a:extLst>
            </p:cNvPr>
            <p:cNvSpPr/>
            <p:nvPr/>
          </p:nvSpPr>
          <p:spPr>
            <a:xfrm>
              <a:off x="5381154" y="5698299"/>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759B8E7-48EB-50F7-9D36-3EF045AB5C7B}"/>
                </a:ext>
              </a:extLst>
            </p:cNvPr>
            <p:cNvSpPr/>
            <p:nvPr/>
          </p:nvSpPr>
          <p:spPr>
            <a:xfrm>
              <a:off x="5381154" y="5745924"/>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grpSp>
      <p:sp>
        <p:nvSpPr>
          <p:cNvPr id="31" name="Rectangle: Rounded Corners 30">
            <a:extLst>
              <a:ext uri="{FF2B5EF4-FFF2-40B4-BE49-F238E27FC236}">
                <a16:creationId xmlns:a16="http://schemas.microsoft.com/office/drawing/2014/main" id="{548D17AD-50BC-F8CF-36AB-93BCD9B70C65}"/>
              </a:ext>
            </a:extLst>
          </p:cNvPr>
          <p:cNvSpPr/>
          <p:nvPr/>
        </p:nvSpPr>
        <p:spPr>
          <a:xfrm>
            <a:off x="1245217" y="712635"/>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25CFC5B1-1771-98BE-450F-0E75EDF9FA54}"/>
              </a:ext>
            </a:extLst>
          </p:cNvPr>
          <p:cNvSpPr txBox="1"/>
          <p:nvPr/>
        </p:nvSpPr>
        <p:spPr>
          <a:xfrm>
            <a:off x="1233495" y="689189"/>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33" name="Rectangle: Rounded Corners 32">
            <a:extLst>
              <a:ext uri="{FF2B5EF4-FFF2-40B4-BE49-F238E27FC236}">
                <a16:creationId xmlns:a16="http://schemas.microsoft.com/office/drawing/2014/main" id="{E22EB706-E1F6-75C4-2873-F2C6938DF730}"/>
              </a:ext>
            </a:extLst>
          </p:cNvPr>
          <p:cNvSpPr/>
          <p:nvPr/>
        </p:nvSpPr>
        <p:spPr>
          <a:xfrm>
            <a:off x="6652905" y="826651"/>
            <a:ext cx="2831063" cy="442046"/>
          </a:xfrm>
          <a:prstGeom prst="roundRect">
            <a:avLst>
              <a:gd name="adj" fmla="val 50000"/>
            </a:avLst>
          </a:prstGeom>
          <a:solidFill>
            <a:srgbClr val="8F06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6629D72A-9425-A2AC-70DA-A5D1B1666E51}"/>
              </a:ext>
            </a:extLst>
          </p:cNvPr>
          <p:cNvSpPr txBox="1"/>
          <p:nvPr/>
        </p:nvSpPr>
        <p:spPr>
          <a:xfrm>
            <a:off x="6676352" y="793063"/>
            <a:ext cx="4317322" cy="2448747"/>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a:t>
            </a:r>
          </a:p>
        </p:txBody>
      </p:sp>
      <p:sp>
        <p:nvSpPr>
          <p:cNvPr id="35" name="TextBox 34">
            <a:extLst>
              <a:ext uri="{FF2B5EF4-FFF2-40B4-BE49-F238E27FC236}">
                <a16:creationId xmlns:a16="http://schemas.microsoft.com/office/drawing/2014/main" id="{65B9EA51-0AC9-B7C2-8760-B3AAF12DEE10}"/>
              </a:ext>
            </a:extLst>
          </p:cNvPr>
          <p:cNvSpPr txBox="1"/>
          <p:nvPr/>
        </p:nvSpPr>
        <p:spPr>
          <a:xfrm>
            <a:off x="7379143" y="3401512"/>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36" name="TextBox 35">
            <a:extLst>
              <a:ext uri="{FF2B5EF4-FFF2-40B4-BE49-F238E27FC236}">
                <a16:creationId xmlns:a16="http://schemas.microsoft.com/office/drawing/2014/main" id="{AC2DF855-9A2B-854C-B7B7-92DC4CDA5206}"/>
              </a:ext>
            </a:extLst>
          </p:cNvPr>
          <p:cNvSpPr txBox="1"/>
          <p:nvPr/>
        </p:nvSpPr>
        <p:spPr>
          <a:xfrm>
            <a:off x="7379143" y="4869119"/>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Tree>
    <p:extLst>
      <p:ext uri="{BB962C8B-B14F-4D97-AF65-F5344CB8AC3E}">
        <p14:creationId xmlns:p14="http://schemas.microsoft.com/office/powerpoint/2010/main" val="23342838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randombar(horizontal)">
                                      <p:cBhvr>
                                        <p:cTn id="15" dur="500"/>
                                        <p:tgtEl>
                                          <p:spTgt spid="3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randombar(horizontal)">
                                      <p:cBhvr>
                                        <p:cTn id="18" dur="500"/>
                                        <p:tgtEl>
                                          <p:spTgt spid="34"/>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animBg="1"/>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aphic 81">
            <a:extLst>
              <a:ext uri="{FF2B5EF4-FFF2-40B4-BE49-F238E27FC236}">
                <a16:creationId xmlns:a16="http://schemas.microsoft.com/office/drawing/2014/main" id="{F4DA8203-2CC9-B86C-A598-10BB8C58B361}"/>
              </a:ext>
            </a:extLst>
          </p:cNvPr>
          <p:cNvGrpSpPr/>
          <p:nvPr/>
        </p:nvGrpSpPr>
        <p:grpSpPr>
          <a:xfrm>
            <a:off x="8815611" y="3727261"/>
            <a:ext cx="529113" cy="505777"/>
            <a:chOff x="8253126" y="3248448"/>
            <a:chExt cx="529113" cy="505777"/>
          </a:xfrm>
          <a:solidFill>
            <a:srgbClr val="8F0603"/>
          </a:solidFill>
        </p:grpSpPr>
        <p:sp>
          <p:nvSpPr>
            <p:cNvPr id="7" name="Freeform: Shape 6">
              <a:extLst>
                <a:ext uri="{FF2B5EF4-FFF2-40B4-BE49-F238E27FC236}">
                  <a16:creationId xmlns:a16="http://schemas.microsoft.com/office/drawing/2014/main" id="{D3362702-8BC8-4491-A59C-2B7D7FD1551A}"/>
                </a:ext>
              </a:extLst>
            </p:cNvPr>
            <p:cNvSpPr/>
            <p:nvPr/>
          </p:nvSpPr>
          <p:spPr>
            <a:xfrm>
              <a:off x="8373427"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8590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4313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8590"/>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4313"/>
                  </a:cubicBezTo>
                  <a:lnTo>
                    <a:pt x="24003" y="17907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FCAF799-06DF-8D56-3B7E-714B53C36FB7}"/>
                </a:ext>
              </a:extLst>
            </p:cNvPr>
            <p:cNvSpPr/>
            <p:nvPr/>
          </p:nvSpPr>
          <p:spPr>
            <a:xfrm>
              <a:off x="8571547"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0C0408D-703D-8061-1519-570283CA455A}"/>
                </a:ext>
              </a:extLst>
            </p:cNvPr>
            <p:cNvSpPr/>
            <p:nvPr/>
          </p:nvSpPr>
          <p:spPr>
            <a:xfrm>
              <a:off x="8373427"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04C3FBE-F71B-CADA-0FB8-293BAF96C92C}"/>
                </a:ext>
              </a:extLst>
            </p:cNvPr>
            <p:cNvSpPr/>
            <p:nvPr/>
          </p:nvSpPr>
          <p:spPr>
            <a:xfrm>
              <a:off x="8551353" y="3409421"/>
              <a:ext cx="95250" cy="36195"/>
            </a:xfrm>
            <a:custGeom>
              <a:avLst/>
              <a:gdLst>
                <a:gd name="connsiteX0" fmla="*/ 76962 w 95250"/>
                <a:gd name="connsiteY0" fmla="*/ 0 h 36195"/>
                <a:gd name="connsiteX1" fmla="*/ 18288 w 95250"/>
                <a:gd name="connsiteY1" fmla="*/ 0 h 36195"/>
                <a:gd name="connsiteX2" fmla="*/ 0 w 95250"/>
                <a:gd name="connsiteY2" fmla="*/ 36195 h 36195"/>
                <a:gd name="connsiteX3" fmla="*/ 95250 w 95250"/>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5250" h="36195">
                  <a:moveTo>
                    <a:pt x="76962" y="0"/>
                  </a:moveTo>
                  <a:lnTo>
                    <a:pt x="18288" y="0"/>
                  </a:lnTo>
                  <a:lnTo>
                    <a:pt x="0" y="36195"/>
                  </a:lnTo>
                  <a:lnTo>
                    <a:pt x="95250" y="36195"/>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697CF5D-8949-303F-8F0C-CFB9C8CD0D3A}"/>
                </a:ext>
              </a:extLst>
            </p:cNvPr>
            <p:cNvSpPr/>
            <p:nvPr/>
          </p:nvSpPr>
          <p:spPr>
            <a:xfrm>
              <a:off x="8377237" y="3409421"/>
              <a:ext cx="94297" cy="36195"/>
            </a:xfrm>
            <a:custGeom>
              <a:avLst/>
              <a:gdLst>
                <a:gd name="connsiteX0" fmla="*/ 76962 w 94297"/>
                <a:gd name="connsiteY0" fmla="*/ 0 h 36195"/>
                <a:gd name="connsiteX1" fmla="*/ 18288 w 94297"/>
                <a:gd name="connsiteY1" fmla="*/ 0 h 36195"/>
                <a:gd name="connsiteX2" fmla="*/ 0 w 94297"/>
                <a:gd name="connsiteY2" fmla="*/ 36195 h 36195"/>
                <a:gd name="connsiteX3" fmla="*/ 94297 w 94297"/>
                <a:gd name="connsiteY3" fmla="*/ 36195 h 36195"/>
              </a:gdLst>
              <a:ahLst/>
              <a:cxnLst>
                <a:cxn ang="0">
                  <a:pos x="connsiteX0" y="connsiteY0"/>
                </a:cxn>
                <a:cxn ang="0">
                  <a:pos x="connsiteX1" y="connsiteY1"/>
                </a:cxn>
                <a:cxn ang="0">
                  <a:pos x="connsiteX2" y="connsiteY2"/>
                </a:cxn>
                <a:cxn ang="0">
                  <a:pos x="connsiteX3" y="connsiteY3"/>
                </a:cxn>
              </a:cxnLst>
              <a:rect l="l" t="t" r="r" b="b"/>
              <a:pathLst>
                <a:path w="94297" h="36195">
                  <a:moveTo>
                    <a:pt x="76962" y="0"/>
                  </a:moveTo>
                  <a:lnTo>
                    <a:pt x="18288" y="0"/>
                  </a:lnTo>
                  <a:lnTo>
                    <a:pt x="0" y="36195"/>
                  </a:lnTo>
                  <a:lnTo>
                    <a:pt x="94297" y="36195"/>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F190D41A-9663-F02B-F428-A81F902CB2BC}"/>
                </a:ext>
              </a:extLst>
            </p:cNvPr>
            <p:cNvSpPr/>
            <p:nvPr/>
          </p:nvSpPr>
          <p:spPr>
            <a:xfrm>
              <a:off x="8403240" y="3248448"/>
              <a:ext cx="42291" cy="95250"/>
            </a:xfrm>
            <a:custGeom>
              <a:avLst/>
              <a:gdLst>
                <a:gd name="connsiteX0" fmla="*/ 33623 w 42291"/>
                <a:gd name="connsiteY0" fmla="*/ 26670 h 95250"/>
                <a:gd name="connsiteX1" fmla="*/ 21146 w 42291"/>
                <a:gd name="connsiteY1" fmla="*/ 0 h 95250"/>
                <a:gd name="connsiteX2" fmla="*/ 8668 w 42291"/>
                <a:gd name="connsiteY2" fmla="*/ 26670 h 95250"/>
                <a:gd name="connsiteX3" fmla="*/ 0 w 42291"/>
                <a:gd name="connsiteY3" fmla="*/ 95250 h 95250"/>
                <a:gd name="connsiteX4" fmla="*/ 42291 w 42291"/>
                <a:gd name="connsiteY4" fmla="*/ 95250 h 95250"/>
                <a:gd name="connsiteX5" fmla="*/ 33623 w 42291"/>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91" h="95250">
                  <a:moveTo>
                    <a:pt x="33623" y="26670"/>
                  </a:moveTo>
                  <a:cubicBezTo>
                    <a:pt x="27813" y="4763"/>
                    <a:pt x="22098" y="0"/>
                    <a:pt x="21146" y="0"/>
                  </a:cubicBezTo>
                  <a:cubicBezTo>
                    <a:pt x="20193" y="0"/>
                    <a:pt x="14383" y="4763"/>
                    <a:pt x="8668" y="26670"/>
                  </a:cubicBezTo>
                  <a:cubicBezTo>
                    <a:pt x="3905" y="44768"/>
                    <a:pt x="952" y="68580"/>
                    <a:pt x="0" y="95250"/>
                  </a:cubicBezTo>
                  <a:lnTo>
                    <a:pt x="42291"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2D9960B-449C-EAED-AA32-1839B9142EFB}"/>
                </a:ext>
              </a:extLst>
            </p:cNvPr>
            <p:cNvSpPr/>
            <p:nvPr/>
          </p:nvSpPr>
          <p:spPr>
            <a:xfrm>
              <a:off x="8253126" y="3617066"/>
              <a:ext cx="72199" cy="72389"/>
            </a:xfrm>
            <a:custGeom>
              <a:avLst/>
              <a:gdLst>
                <a:gd name="connsiteX0" fmla="*/ 72199 w 72199"/>
                <a:gd name="connsiteY0" fmla="*/ 36195 h 72389"/>
                <a:gd name="connsiteX1" fmla="*/ 35623 w 72199"/>
                <a:gd name="connsiteY1" fmla="*/ 0 h 72389"/>
                <a:gd name="connsiteX2" fmla="*/ 0 w 72199"/>
                <a:gd name="connsiteY2" fmla="*/ 36195 h 72389"/>
                <a:gd name="connsiteX3" fmla="*/ 36576 w 72199"/>
                <a:gd name="connsiteY3" fmla="*/ 72390 h 72389"/>
                <a:gd name="connsiteX4" fmla="*/ 72199 w 72199"/>
                <a:gd name="connsiteY4" fmla="*/ 36195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99" h="72389">
                  <a:moveTo>
                    <a:pt x="72199" y="36195"/>
                  </a:moveTo>
                  <a:cubicBezTo>
                    <a:pt x="72199" y="16192"/>
                    <a:pt x="55816" y="0"/>
                    <a:pt x="35623" y="0"/>
                  </a:cubicBezTo>
                  <a:cubicBezTo>
                    <a:pt x="15430" y="0"/>
                    <a:pt x="0" y="17145"/>
                    <a:pt x="0" y="36195"/>
                  </a:cubicBezTo>
                  <a:cubicBezTo>
                    <a:pt x="0" y="55245"/>
                    <a:pt x="16383" y="72390"/>
                    <a:pt x="36576" y="72390"/>
                  </a:cubicBezTo>
                  <a:cubicBezTo>
                    <a:pt x="56769" y="72390"/>
                    <a:pt x="72199" y="56197"/>
                    <a:pt x="72199" y="36195"/>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2472E6D-A7EC-856A-4721-FC467E3F4426}"/>
                </a:ext>
              </a:extLst>
            </p:cNvPr>
            <p:cNvSpPr/>
            <p:nvPr/>
          </p:nvSpPr>
          <p:spPr>
            <a:xfrm>
              <a:off x="8397430" y="3356081"/>
              <a:ext cx="53911" cy="41910"/>
            </a:xfrm>
            <a:custGeom>
              <a:avLst/>
              <a:gdLst>
                <a:gd name="connsiteX0" fmla="*/ 0 w 53911"/>
                <a:gd name="connsiteY0" fmla="*/ 0 h 41910"/>
                <a:gd name="connsiteX1" fmla="*/ 53911 w 53911"/>
                <a:gd name="connsiteY1" fmla="*/ 0 h 41910"/>
                <a:gd name="connsiteX2" fmla="*/ 53911 w 53911"/>
                <a:gd name="connsiteY2" fmla="*/ 41910 h 41910"/>
                <a:gd name="connsiteX3" fmla="*/ 0 w 53911"/>
                <a:gd name="connsiteY3" fmla="*/ 41910 h 41910"/>
              </a:gdLst>
              <a:ahLst/>
              <a:cxnLst>
                <a:cxn ang="0">
                  <a:pos x="connsiteX0" y="connsiteY0"/>
                </a:cxn>
                <a:cxn ang="0">
                  <a:pos x="connsiteX1" y="connsiteY1"/>
                </a:cxn>
                <a:cxn ang="0">
                  <a:pos x="connsiteX2" y="connsiteY2"/>
                </a:cxn>
                <a:cxn ang="0">
                  <a:pos x="connsiteX3" y="connsiteY3"/>
                </a:cxn>
              </a:cxnLst>
              <a:rect l="l" t="t" r="r" b="b"/>
              <a:pathLst>
                <a:path w="53911" h="41910">
                  <a:moveTo>
                    <a:pt x="0" y="0"/>
                  </a:moveTo>
                  <a:lnTo>
                    <a:pt x="53911" y="0"/>
                  </a:lnTo>
                  <a:lnTo>
                    <a:pt x="53911" y="41910"/>
                  </a:lnTo>
                  <a:lnTo>
                    <a:pt x="0" y="4191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E8C0BC9-687C-096E-ADE4-3D37D833CD17}"/>
                </a:ext>
              </a:extLst>
            </p:cNvPr>
            <p:cNvSpPr/>
            <p:nvPr/>
          </p:nvSpPr>
          <p:spPr>
            <a:xfrm>
              <a:off x="8547544" y="3718983"/>
              <a:ext cx="102012" cy="29527"/>
            </a:xfrm>
            <a:custGeom>
              <a:avLst/>
              <a:gdLst>
                <a:gd name="connsiteX0" fmla="*/ 0 w 102012"/>
                <a:gd name="connsiteY0" fmla="*/ 0 h 29527"/>
                <a:gd name="connsiteX1" fmla="*/ 102013 w 102012"/>
                <a:gd name="connsiteY1" fmla="*/ 0 h 29527"/>
                <a:gd name="connsiteX2" fmla="*/ 102013 w 102012"/>
                <a:gd name="connsiteY2" fmla="*/ 29528 h 29527"/>
                <a:gd name="connsiteX3" fmla="*/ 0 w 102012"/>
                <a:gd name="connsiteY3" fmla="*/ 29528 h 29527"/>
              </a:gdLst>
              <a:ahLst/>
              <a:cxnLst>
                <a:cxn ang="0">
                  <a:pos x="connsiteX0" y="connsiteY0"/>
                </a:cxn>
                <a:cxn ang="0">
                  <a:pos x="connsiteX1" y="connsiteY1"/>
                </a:cxn>
                <a:cxn ang="0">
                  <a:pos x="connsiteX2" y="connsiteY2"/>
                </a:cxn>
                <a:cxn ang="0">
                  <a:pos x="connsiteX3" y="connsiteY3"/>
                </a:cxn>
              </a:cxnLst>
              <a:rect l="l" t="t" r="r" b="b"/>
              <a:pathLst>
                <a:path w="102012" h="29527">
                  <a:moveTo>
                    <a:pt x="0" y="0"/>
                  </a:moveTo>
                  <a:lnTo>
                    <a:pt x="102013" y="0"/>
                  </a:lnTo>
                  <a:lnTo>
                    <a:pt x="102013" y="29528"/>
                  </a:lnTo>
                  <a:lnTo>
                    <a:pt x="0" y="29528"/>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6CA153C2-64BC-412B-59CC-70EA11A2CBA5}"/>
                </a:ext>
              </a:extLst>
            </p:cNvPr>
            <p:cNvSpPr/>
            <p:nvPr/>
          </p:nvSpPr>
          <p:spPr>
            <a:xfrm>
              <a:off x="8577357" y="3248448"/>
              <a:ext cx="41338" cy="95250"/>
            </a:xfrm>
            <a:custGeom>
              <a:avLst/>
              <a:gdLst>
                <a:gd name="connsiteX0" fmla="*/ 33623 w 41338"/>
                <a:gd name="connsiteY0" fmla="*/ 26670 h 95250"/>
                <a:gd name="connsiteX1" fmla="*/ 21146 w 41338"/>
                <a:gd name="connsiteY1" fmla="*/ 0 h 95250"/>
                <a:gd name="connsiteX2" fmla="*/ 8668 w 41338"/>
                <a:gd name="connsiteY2" fmla="*/ 26670 h 95250"/>
                <a:gd name="connsiteX3" fmla="*/ 0 w 41338"/>
                <a:gd name="connsiteY3" fmla="*/ 95250 h 95250"/>
                <a:gd name="connsiteX4" fmla="*/ 41338 w 41338"/>
                <a:gd name="connsiteY4" fmla="*/ 95250 h 95250"/>
                <a:gd name="connsiteX5" fmla="*/ 33623 w 41338"/>
                <a:gd name="connsiteY5" fmla="*/ 2667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38" h="95250">
                  <a:moveTo>
                    <a:pt x="33623" y="26670"/>
                  </a:moveTo>
                  <a:cubicBezTo>
                    <a:pt x="27813" y="4763"/>
                    <a:pt x="22098" y="0"/>
                    <a:pt x="21146" y="0"/>
                  </a:cubicBezTo>
                  <a:cubicBezTo>
                    <a:pt x="20193" y="0"/>
                    <a:pt x="14383" y="4763"/>
                    <a:pt x="8668" y="26670"/>
                  </a:cubicBezTo>
                  <a:cubicBezTo>
                    <a:pt x="3905" y="44768"/>
                    <a:pt x="952" y="68580"/>
                    <a:pt x="0" y="95250"/>
                  </a:cubicBezTo>
                  <a:lnTo>
                    <a:pt x="41338" y="95250"/>
                  </a:lnTo>
                  <a:cubicBezTo>
                    <a:pt x="41338" y="69533"/>
                    <a:pt x="38481" y="44768"/>
                    <a:pt x="33623" y="2667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892ACFF-6F9C-B933-9035-7EDF7ACA9F79}"/>
                </a:ext>
              </a:extLst>
            </p:cNvPr>
            <p:cNvSpPr/>
            <p:nvPr/>
          </p:nvSpPr>
          <p:spPr>
            <a:xfrm>
              <a:off x="8704325" y="3308455"/>
              <a:ext cx="48006" cy="47625"/>
            </a:xfrm>
            <a:custGeom>
              <a:avLst/>
              <a:gdLst>
                <a:gd name="connsiteX0" fmla="*/ 24003 w 48006"/>
                <a:gd name="connsiteY0" fmla="*/ 0 h 47625"/>
                <a:gd name="connsiteX1" fmla="*/ 0 w 48006"/>
                <a:gd name="connsiteY1" fmla="*/ 23813 h 47625"/>
                <a:gd name="connsiteX2" fmla="*/ 24003 w 48006"/>
                <a:gd name="connsiteY2" fmla="*/ 47625 h 47625"/>
                <a:gd name="connsiteX3" fmla="*/ 48006 w 48006"/>
                <a:gd name="connsiteY3" fmla="*/ 23813 h 47625"/>
                <a:gd name="connsiteX4" fmla="*/ 24003 w 48006"/>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47625">
                  <a:moveTo>
                    <a:pt x="24003" y="0"/>
                  </a:moveTo>
                  <a:cubicBezTo>
                    <a:pt x="10573" y="0"/>
                    <a:pt x="0" y="10478"/>
                    <a:pt x="0" y="23813"/>
                  </a:cubicBezTo>
                  <a:cubicBezTo>
                    <a:pt x="0" y="37148"/>
                    <a:pt x="10573" y="47625"/>
                    <a:pt x="24003" y="47625"/>
                  </a:cubicBezTo>
                  <a:cubicBezTo>
                    <a:pt x="37433" y="47625"/>
                    <a:pt x="48006" y="37148"/>
                    <a:pt x="48006" y="23813"/>
                  </a:cubicBezTo>
                  <a:cubicBezTo>
                    <a:pt x="48101" y="10478"/>
                    <a:pt x="37529" y="0"/>
                    <a:pt x="24003" y="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4245D70-4BFD-3770-C47B-5A0187A5ECB3}"/>
                </a:ext>
              </a:extLst>
            </p:cNvPr>
            <p:cNvSpPr/>
            <p:nvPr/>
          </p:nvSpPr>
          <p:spPr>
            <a:xfrm>
              <a:off x="8547544" y="3457046"/>
              <a:ext cx="102012" cy="250507"/>
            </a:xfrm>
            <a:custGeom>
              <a:avLst/>
              <a:gdLst>
                <a:gd name="connsiteX0" fmla="*/ 0 w 102012"/>
                <a:gd name="connsiteY0" fmla="*/ 250508 h 250507"/>
                <a:gd name="connsiteX1" fmla="*/ 102013 w 102012"/>
                <a:gd name="connsiteY1" fmla="*/ 250508 h 250507"/>
                <a:gd name="connsiteX2" fmla="*/ 102013 w 102012"/>
                <a:gd name="connsiteY2" fmla="*/ 0 h 250507"/>
                <a:gd name="connsiteX3" fmla="*/ 0 w 102012"/>
                <a:gd name="connsiteY3" fmla="*/ 0 h 250507"/>
                <a:gd name="connsiteX4" fmla="*/ 0 w 102012"/>
                <a:gd name="connsiteY4" fmla="*/ 250508 h 250507"/>
                <a:gd name="connsiteX5" fmla="*/ 24003 w 102012"/>
                <a:gd name="connsiteY5" fmla="*/ 60008 h 250507"/>
                <a:gd name="connsiteX6" fmla="*/ 29813 w 102012"/>
                <a:gd name="connsiteY6" fmla="*/ 54292 h 250507"/>
                <a:gd name="connsiteX7" fmla="*/ 35623 w 102012"/>
                <a:gd name="connsiteY7" fmla="*/ 60008 h 250507"/>
                <a:gd name="connsiteX8" fmla="*/ 35623 w 102012"/>
                <a:gd name="connsiteY8" fmla="*/ 149542 h 250507"/>
                <a:gd name="connsiteX9" fmla="*/ 29813 w 102012"/>
                <a:gd name="connsiteY9" fmla="*/ 155258 h 250507"/>
                <a:gd name="connsiteX10" fmla="*/ 24003 w 102012"/>
                <a:gd name="connsiteY10" fmla="*/ 149542 h 250507"/>
                <a:gd name="connsiteX11" fmla="*/ 24003 w 102012"/>
                <a:gd name="connsiteY11" fmla="*/ 60008 h 250507"/>
                <a:gd name="connsiteX12" fmla="*/ 24003 w 102012"/>
                <a:gd name="connsiteY12" fmla="*/ 179070 h 250507"/>
                <a:gd name="connsiteX13" fmla="*/ 29813 w 102012"/>
                <a:gd name="connsiteY13" fmla="*/ 173355 h 250507"/>
                <a:gd name="connsiteX14" fmla="*/ 35623 w 102012"/>
                <a:gd name="connsiteY14" fmla="*/ 179070 h 250507"/>
                <a:gd name="connsiteX15" fmla="*/ 35623 w 102012"/>
                <a:gd name="connsiteY15" fmla="*/ 215265 h 250507"/>
                <a:gd name="connsiteX16" fmla="*/ 29813 w 102012"/>
                <a:gd name="connsiteY16" fmla="*/ 220980 h 250507"/>
                <a:gd name="connsiteX17" fmla="*/ 24003 w 102012"/>
                <a:gd name="connsiteY17" fmla="*/ 215265 h 250507"/>
                <a:gd name="connsiteX18" fmla="*/ 24003 w 102012"/>
                <a:gd name="connsiteY18" fmla="*/ 179070 h 25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2012" h="250507">
                  <a:moveTo>
                    <a:pt x="0" y="250508"/>
                  </a:moveTo>
                  <a:lnTo>
                    <a:pt x="102013" y="250508"/>
                  </a:lnTo>
                  <a:lnTo>
                    <a:pt x="102013" y="0"/>
                  </a:lnTo>
                  <a:lnTo>
                    <a:pt x="0" y="0"/>
                  </a:lnTo>
                  <a:lnTo>
                    <a:pt x="0" y="250508"/>
                  </a:lnTo>
                  <a:close/>
                  <a:moveTo>
                    <a:pt x="24003" y="60008"/>
                  </a:moveTo>
                  <a:cubicBezTo>
                    <a:pt x="24003" y="57150"/>
                    <a:pt x="26861" y="54292"/>
                    <a:pt x="29813" y="54292"/>
                  </a:cubicBezTo>
                  <a:cubicBezTo>
                    <a:pt x="32671" y="54292"/>
                    <a:pt x="35623" y="57150"/>
                    <a:pt x="35623" y="60008"/>
                  </a:cubicBezTo>
                  <a:lnTo>
                    <a:pt x="35623" y="149542"/>
                  </a:lnTo>
                  <a:cubicBezTo>
                    <a:pt x="35623" y="152400"/>
                    <a:pt x="32766" y="155258"/>
                    <a:pt x="29813" y="155258"/>
                  </a:cubicBezTo>
                  <a:cubicBezTo>
                    <a:pt x="26956" y="155258"/>
                    <a:pt x="24003" y="152400"/>
                    <a:pt x="24003" y="149542"/>
                  </a:cubicBezTo>
                  <a:lnTo>
                    <a:pt x="24003" y="60008"/>
                  </a:lnTo>
                  <a:close/>
                  <a:moveTo>
                    <a:pt x="24003" y="179070"/>
                  </a:moveTo>
                  <a:cubicBezTo>
                    <a:pt x="24003" y="176213"/>
                    <a:pt x="26861" y="173355"/>
                    <a:pt x="29813" y="173355"/>
                  </a:cubicBezTo>
                  <a:cubicBezTo>
                    <a:pt x="32671" y="173355"/>
                    <a:pt x="35623" y="176213"/>
                    <a:pt x="35623" y="179070"/>
                  </a:cubicBezTo>
                  <a:lnTo>
                    <a:pt x="35623" y="215265"/>
                  </a:lnTo>
                  <a:cubicBezTo>
                    <a:pt x="35623" y="218122"/>
                    <a:pt x="32766" y="220980"/>
                    <a:pt x="29813" y="220980"/>
                  </a:cubicBezTo>
                  <a:cubicBezTo>
                    <a:pt x="26956" y="220980"/>
                    <a:pt x="24003" y="218122"/>
                    <a:pt x="24003" y="215265"/>
                  </a:cubicBezTo>
                  <a:lnTo>
                    <a:pt x="24003" y="179070"/>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809C1C3-957D-0E45-F9FC-E6D7CDEF9872}"/>
                </a:ext>
              </a:extLst>
            </p:cNvPr>
            <p:cNvSpPr/>
            <p:nvPr/>
          </p:nvSpPr>
          <p:spPr>
            <a:xfrm>
              <a:off x="8764904" y="3564678"/>
              <a:ext cx="17335" cy="17144"/>
            </a:xfrm>
            <a:custGeom>
              <a:avLst/>
              <a:gdLst>
                <a:gd name="connsiteX0" fmla="*/ 8667 w 17335"/>
                <a:gd name="connsiteY0" fmla="*/ 0 h 17144"/>
                <a:gd name="connsiteX1" fmla="*/ 17335 w 17335"/>
                <a:gd name="connsiteY1" fmla="*/ 8572 h 17144"/>
                <a:gd name="connsiteX2" fmla="*/ 8667 w 17335"/>
                <a:gd name="connsiteY2" fmla="*/ 17145 h 17144"/>
                <a:gd name="connsiteX3" fmla="*/ 0 w 17335"/>
                <a:gd name="connsiteY3" fmla="*/ 8572 h 17144"/>
                <a:gd name="connsiteX4" fmla="*/ 8667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7" y="0"/>
                  </a:moveTo>
                  <a:cubicBezTo>
                    <a:pt x="13430" y="0"/>
                    <a:pt x="17335" y="3810"/>
                    <a:pt x="17335" y="8572"/>
                  </a:cubicBezTo>
                  <a:cubicBezTo>
                    <a:pt x="17335" y="13335"/>
                    <a:pt x="13430" y="17145"/>
                    <a:pt x="8667" y="17145"/>
                  </a:cubicBezTo>
                  <a:cubicBezTo>
                    <a:pt x="3905" y="17145"/>
                    <a:pt x="0" y="13335"/>
                    <a:pt x="0" y="8572"/>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CD45703-DF65-B6F1-9C9F-749CAA714F10}"/>
                </a:ext>
              </a:extLst>
            </p:cNvPr>
            <p:cNvSpPr/>
            <p:nvPr/>
          </p:nvSpPr>
          <p:spPr>
            <a:xfrm>
              <a:off x="8698515" y="3713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4768FE8-4761-17FD-34A6-3F3204CB9D40}"/>
                </a:ext>
              </a:extLst>
            </p:cNvPr>
            <p:cNvSpPr/>
            <p:nvPr/>
          </p:nvSpPr>
          <p:spPr>
            <a:xfrm>
              <a:off x="8698515" y="3416088"/>
              <a:ext cx="17335" cy="17145"/>
            </a:xfrm>
            <a:custGeom>
              <a:avLst/>
              <a:gdLst>
                <a:gd name="connsiteX0" fmla="*/ 8668 w 17335"/>
                <a:gd name="connsiteY0" fmla="*/ 0 h 17145"/>
                <a:gd name="connsiteX1" fmla="*/ 17335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6A83645-0882-ECF4-E549-AA638673F830}"/>
                </a:ext>
              </a:extLst>
            </p:cNvPr>
            <p:cNvSpPr/>
            <p:nvPr/>
          </p:nvSpPr>
          <p:spPr>
            <a:xfrm>
              <a:off x="8493632" y="3291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EE8BFA62-8CDC-9DD6-DC10-961BE942F9B6}"/>
                </a:ext>
              </a:extLst>
            </p:cNvPr>
            <p:cNvSpPr/>
            <p:nvPr/>
          </p:nvSpPr>
          <p:spPr>
            <a:xfrm>
              <a:off x="8253126" y="3267498"/>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84CB7C2-01C4-D866-7574-9EF205C1627E}"/>
                </a:ext>
              </a:extLst>
            </p:cNvPr>
            <p:cNvSpPr/>
            <p:nvPr/>
          </p:nvSpPr>
          <p:spPr>
            <a:xfrm>
              <a:off x="8301227" y="3445616"/>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A12DBD89-F776-EDAF-A1E7-67D5BC86DBC7}"/>
                </a:ext>
              </a:extLst>
            </p:cNvPr>
            <p:cNvSpPr/>
            <p:nvPr/>
          </p:nvSpPr>
          <p:spPr>
            <a:xfrm>
              <a:off x="8313800" y="3737081"/>
              <a:ext cx="17335" cy="17145"/>
            </a:xfrm>
            <a:custGeom>
              <a:avLst/>
              <a:gdLst>
                <a:gd name="connsiteX0" fmla="*/ 17336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6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6" y="8573"/>
                  </a:moveTo>
                  <a:cubicBezTo>
                    <a:pt x="17336" y="13307"/>
                    <a:pt x="13455" y="17145"/>
                    <a:pt x="8668" y="17145"/>
                  </a:cubicBezTo>
                  <a:cubicBezTo>
                    <a:pt x="3881" y="17145"/>
                    <a:pt x="0" y="13307"/>
                    <a:pt x="0" y="8573"/>
                  </a:cubicBezTo>
                  <a:cubicBezTo>
                    <a:pt x="0" y="3838"/>
                    <a:pt x="3881" y="0"/>
                    <a:pt x="8668" y="0"/>
                  </a:cubicBezTo>
                  <a:cubicBezTo>
                    <a:pt x="13455" y="0"/>
                    <a:pt x="17336" y="3838"/>
                    <a:pt x="17336" y="8573"/>
                  </a:cubicBezTo>
                  <a:close/>
                </a:path>
              </a:pathLst>
            </a:custGeom>
            <a:grpFill/>
            <a:ln w="9525" cap="flat">
              <a:noFill/>
              <a:prstDash val="solid"/>
              <a:miter/>
            </a:ln>
          </p:spPr>
          <p:txBody>
            <a:bodyPr rtlCol="0" anchor="ctr"/>
            <a:lstStyle/>
            <a:p>
              <a:endParaRPr lang="en-US"/>
            </a:p>
          </p:txBody>
        </p:sp>
      </p:grpSp>
      <p:grpSp>
        <p:nvGrpSpPr>
          <p:cNvPr id="26" name="Graphic 81">
            <a:extLst>
              <a:ext uri="{FF2B5EF4-FFF2-40B4-BE49-F238E27FC236}">
                <a16:creationId xmlns:a16="http://schemas.microsoft.com/office/drawing/2014/main" id="{52985515-C88B-95CE-A926-B0FFADBDF15C}"/>
              </a:ext>
            </a:extLst>
          </p:cNvPr>
          <p:cNvGrpSpPr/>
          <p:nvPr/>
        </p:nvGrpSpPr>
        <p:grpSpPr>
          <a:xfrm>
            <a:off x="3176527" y="1262769"/>
            <a:ext cx="535876" cy="504825"/>
            <a:chOff x="7037164" y="3249401"/>
            <a:chExt cx="535876" cy="504825"/>
          </a:xfrm>
          <a:solidFill>
            <a:srgbClr val="8F0603"/>
          </a:solidFill>
        </p:grpSpPr>
        <p:sp>
          <p:nvSpPr>
            <p:cNvPr id="27" name="Freeform: Shape 26">
              <a:extLst>
                <a:ext uri="{FF2B5EF4-FFF2-40B4-BE49-F238E27FC236}">
                  <a16:creationId xmlns:a16="http://schemas.microsoft.com/office/drawing/2014/main" id="{AFA48657-EB9A-DBEC-E4D9-3BEB91D27CB3}"/>
                </a:ext>
              </a:extLst>
            </p:cNvPr>
            <p:cNvSpPr/>
            <p:nvPr/>
          </p:nvSpPr>
          <p:spPr>
            <a:xfrm>
              <a:off x="7234427" y="3392276"/>
              <a:ext cx="144303" cy="88582"/>
            </a:xfrm>
            <a:custGeom>
              <a:avLst/>
              <a:gdLst>
                <a:gd name="connsiteX0" fmla="*/ 144304 w 144303"/>
                <a:gd name="connsiteY0" fmla="*/ 88583 h 88582"/>
                <a:gd name="connsiteX1" fmla="*/ 72104 w 144303"/>
                <a:gd name="connsiteY1" fmla="*/ 0 h 88582"/>
                <a:gd name="connsiteX2" fmla="*/ 0 w 144303"/>
                <a:gd name="connsiteY2" fmla="*/ 88583 h 88582"/>
                <a:gd name="connsiteX3" fmla="*/ 144304 w 144303"/>
                <a:gd name="connsiteY3" fmla="*/ 88583 h 88582"/>
              </a:gdLst>
              <a:ahLst/>
              <a:cxnLst>
                <a:cxn ang="0">
                  <a:pos x="connsiteX0" y="connsiteY0"/>
                </a:cxn>
                <a:cxn ang="0">
                  <a:pos x="connsiteX1" y="connsiteY1"/>
                </a:cxn>
                <a:cxn ang="0">
                  <a:pos x="connsiteX2" y="connsiteY2"/>
                </a:cxn>
                <a:cxn ang="0">
                  <a:pos x="connsiteX3" y="connsiteY3"/>
                </a:cxn>
              </a:cxnLst>
              <a:rect l="l" t="t" r="r" b="b"/>
              <a:pathLst>
                <a:path w="144303" h="88582">
                  <a:moveTo>
                    <a:pt x="144304" y="88583"/>
                  </a:moveTo>
                  <a:cubicBezTo>
                    <a:pt x="132779" y="53340"/>
                    <a:pt x="109633" y="0"/>
                    <a:pt x="72104" y="0"/>
                  </a:cubicBezTo>
                  <a:cubicBezTo>
                    <a:pt x="34576" y="0"/>
                    <a:pt x="11525" y="54292"/>
                    <a:pt x="0" y="88583"/>
                  </a:cubicBezTo>
                  <a:cubicBezTo>
                    <a:pt x="16383" y="88583"/>
                    <a:pt x="127921" y="88583"/>
                    <a:pt x="144304" y="88583"/>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783C6903-BD3D-66CE-D934-3012B770D107}"/>
                </a:ext>
              </a:extLst>
            </p:cNvPr>
            <p:cNvSpPr/>
            <p:nvPr/>
          </p:nvSpPr>
          <p:spPr>
            <a:xfrm>
              <a:off x="7286338" y="3337983"/>
              <a:ext cx="38481" cy="46672"/>
            </a:xfrm>
            <a:custGeom>
              <a:avLst/>
              <a:gdLst>
                <a:gd name="connsiteX0" fmla="*/ 5810 w 38481"/>
                <a:gd name="connsiteY0" fmla="*/ 0 h 46672"/>
                <a:gd name="connsiteX1" fmla="*/ 0 w 38481"/>
                <a:gd name="connsiteY1" fmla="*/ 46672 h 46672"/>
                <a:gd name="connsiteX2" fmla="*/ 38481 w 38481"/>
                <a:gd name="connsiteY2" fmla="*/ 45720 h 46672"/>
                <a:gd name="connsiteX3" fmla="*/ 32671 w 38481"/>
                <a:gd name="connsiteY3" fmla="*/ 0 h 46672"/>
                <a:gd name="connsiteX4" fmla="*/ 5810 w 38481"/>
                <a:gd name="connsiteY4" fmla="*/ 0 h 46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81" h="46672">
                  <a:moveTo>
                    <a:pt x="5810" y="0"/>
                  </a:moveTo>
                  <a:lnTo>
                    <a:pt x="0" y="46672"/>
                  </a:lnTo>
                  <a:cubicBezTo>
                    <a:pt x="12478" y="40958"/>
                    <a:pt x="26003" y="40958"/>
                    <a:pt x="38481" y="45720"/>
                  </a:cubicBezTo>
                  <a:lnTo>
                    <a:pt x="32671" y="0"/>
                  </a:lnTo>
                  <a:lnTo>
                    <a:pt x="5810" y="0"/>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5A13876B-5B93-E292-69D9-9DE8C855C57A}"/>
                </a:ext>
              </a:extLst>
            </p:cNvPr>
            <p:cNvSpPr/>
            <p:nvPr/>
          </p:nvSpPr>
          <p:spPr>
            <a:xfrm>
              <a:off x="7497984" y="3325601"/>
              <a:ext cx="36575" cy="36195"/>
            </a:xfrm>
            <a:custGeom>
              <a:avLst/>
              <a:gdLst>
                <a:gd name="connsiteX0" fmla="*/ 18288 w 36575"/>
                <a:gd name="connsiteY0" fmla="*/ 36195 h 36195"/>
                <a:gd name="connsiteX1" fmla="*/ 36576 w 36575"/>
                <a:gd name="connsiteY1" fmla="*/ 18097 h 36195"/>
                <a:gd name="connsiteX2" fmla="*/ 18288 w 36575"/>
                <a:gd name="connsiteY2" fmla="*/ 0 h 36195"/>
                <a:gd name="connsiteX3" fmla="*/ 0 w 36575"/>
                <a:gd name="connsiteY3" fmla="*/ 18097 h 36195"/>
                <a:gd name="connsiteX4" fmla="*/ 18288 w 36575"/>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 h="36195">
                  <a:moveTo>
                    <a:pt x="18288" y="36195"/>
                  </a:moveTo>
                  <a:cubicBezTo>
                    <a:pt x="27908" y="36195"/>
                    <a:pt x="36576" y="28575"/>
                    <a:pt x="36576" y="18097"/>
                  </a:cubicBezTo>
                  <a:cubicBezTo>
                    <a:pt x="36576" y="7620"/>
                    <a:pt x="28861" y="0"/>
                    <a:pt x="18288" y="0"/>
                  </a:cubicBezTo>
                  <a:cubicBezTo>
                    <a:pt x="7715" y="0"/>
                    <a:pt x="0" y="7620"/>
                    <a:pt x="0" y="18097"/>
                  </a:cubicBezTo>
                  <a:cubicBezTo>
                    <a:pt x="0" y="28575"/>
                    <a:pt x="7715" y="36195"/>
                    <a:pt x="18288" y="36195"/>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437763F-C6D8-F9C8-3D2D-6315001DD67D}"/>
                </a:ext>
              </a:extLst>
            </p:cNvPr>
            <p:cNvSpPr/>
            <p:nvPr/>
          </p:nvSpPr>
          <p:spPr>
            <a:xfrm>
              <a:off x="7076693" y="3360843"/>
              <a:ext cx="73152" cy="72390"/>
            </a:xfrm>
            <a:custGeom>
              <a:avLst/>
              <a:gdLst>
                <a:gd name="connsiteX0" fmla="*/ 36576 w 73152"/>
                <a:gd name="connsiteY0" fmla="*/ 72390 h 72390"/>
                <a:gd name="connsiteX1" fmla="*/ 73152 w 73152"/>
                <a:gd name="connsiteY1" fmla="*/ 36195 h 72390"/>
                <a:gd name="connsiteX2" fmla="*/ 36576 w 73152"/>
                <a:gd name="connsiteY2" fmla="*/ 0 h 72390"/>
                <a:gd name="connsiteX3" fmla="*/ 0 w 73152"/>
                <a:gd name="connsiteY3" fmla="*/ 36195 h 72390"/>
                <a:gd name="connsiteX4" fmla="*/ 36576 w 73152"/>
                <a:gd name="connsiteY4" fmla="*/ 72390 h 72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90">
                  <a:moveTo>
                    <a:pt x="36576" y="72390"/>
                  </a:moveTo>
                  <a:cubicBezTo>
                    <a:pt x="56769" y="72390"/>
                    <a:pt x="73152" y="56198"/>
                    <a:pt x="73152" y="36195"/>
                  </a:cubicBezTo>
                  <a:cubicBezTo>
                    <a:pt x="73152" y="16192"/>
                    <a:pt x="56769" y="0"/>
                    <a:pt x="36576" y="0"/>
                  </a:cubicBezTo>
                  <a:cubicBezTo>
                    <a:pt x="16383" y="0"/>
                    <a:pt x="0" y="16192"/>
                    <a:pt x="0" y="36195"/>
                  </a:cubicBezTo>
                  <a:cubicBezTo>
                    <a:pt x="0" y="56198"/>
                    <a:pt x="16383" y="72390"/>
                    <a:pt x="36576" y="72390"/>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7BB8C59-4451-74AF-C327-544AFC0342D4}"/>
                </a:ext>
              </a:extLst>
            </p:cNvPr>
            <p:cNvSpPr/>
            <p:nvPr/>
          </p:nvSpPr>
          <p:spPr>
            <a:xfrm>
              <a:off x="7263288" y="3309408"/>
              <a:ext cx="83724" cy="17145"/>
            </a:xfrm>
            <a:custGeom>
              <a:avLst/>
              <a:gdLst>
                <a:gd name="connsiteX0" fmla="*/ 8668 w 83724"/>
                <a:gd name="connsiteY0" fmla="*/ 17145 h 17145"/>
                <a:gd name="connsiteX1" fmla="*/ 75057 w 83724"/>
                <a:gd name="connsiteY1" fmla="*/ 17145 h 17145"/>
                <a:gd name="connsiteX2" fmla="*/ 83725 w 83724"/>
                <a:gd name="connsiteY2" fmla="*/ 8572 h 17145"/>
                <a:gd name="connsiteX3" fmla="*/ 75057 w 83724"/>
                <a:gd name="connsiteY3" fmla="*/ 0 h 17145"/>
                <a:gd name="connsiteX4" fmla="*/ 8668 w 83724"/>
                <a:gd name="connsiteY4" fmla="*/ 0 h 17145"/>
                <a:gd name="connsiteX5" fmla="*/ 0 w 83724"/>
                <a:gd name="connsiteY5" fmla="*/ 8572 h 17145"/>
                <a:gd name="connsiteX6" fmla="*/ 8668 w 83724"/>
                <a:gd name="connsiteY6" fmla="*/ 17145 h 1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724" h="17145">
                  <a:moveTo>
                    <a:pt x="8668" y="17145"/>
                  </a:moveTo>
                  <a:cubicBezTo>
                    <a:pt x="18288" y="17145"/>
                    <a:pt x="57721" y="17145"/>
                    <a:pt x="75057" y="17145"/>
                  </a:cubicBezTo>
                  <a:cubicBezTo>
                    <a:pt x="79820" y="17145"/>
                    <a:pt x="83725" y="13335"/>
                    <a:pt x="83725" y="8572"/>
                  </a:cubicBezTo>
                  <a:cubicBezTo>
                    <a:pt x="83725" y="3810"/>
                    <a:pt x="79915" y="0"/>
                    <a:pt x="75057" y="0"/>
                  </a:cubicBezTo>
                  <a:lnTo>
                    <a:pt x="8668" y="0"/>
                  </a:lnTo>
                  <a:cubicBezTo>
                    <a:pt x="3905" y="0"/>
                    <a:pt x="0" y="3810"/>
                    <a:pt x="0" y="8572"/>
                  </a:cubicBezTo>
                  <a:cubicBezTo>
                    <a:pt x="0" y="12383"/>
                    <a:pt x="3810" y="17145"/>
                    <a:pt x="8668" y="17145"/>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D664405-C83D-4A19-2A03-353CFD5C2B54}"/>
                </a:ext>
              </a:extLst>
            </p:cNvPr>
            <p:cNvSpPr/>
            <p:nvPr/>
          </p:nvSpPr>
          <p:spPr>
            <a:xfrm>
              <a:off x="7216234" y="3573251"/>
              <a:ext cx="181832" cy="140017"/>
            </a:xfrm>
            <a:custGeom>
              <a:avLst/>
              <a:gdLst>
                <a:gd name="connsiteX0" fmla="*/ 89440 w 181832"/>
                <a:gd name="connsiteY0" fmla="*/ 20955 h 140017"/>
                <a:gd name="connsiteX1" fmla="*/ 88487 w 181832"/>
                <a:gd name="connsiteY1" fmla="*/ 20955 h 140017"/>
                <a:gd name="connsiteX2" fmla="*/ 953 w 181832"/>
                <a:gd name="connsiteY2" fmla="*/ 953 h 140017"/>
                <a:gd name="connsiteX3" fmla="*/ 0 w 181832"/>
                <a:gd name="connsiteY3" fmla="*/ 22860 h 140017"/>
                <a:gd name="connsiteX4" fmla="*/ 26956 w 181832"/>
                <a:gd name="connsiteY4" fmla="*/ 105728 h 140017"/>
                <a:gd name="connsiteX5" fmla="*/ 154877 w 181832"/>
                <a:gd name="connsiteY5" fmla="*/ 105728 h 140017"/>
                <a:gd name="connsiteX6" fmla="*/ 181833 w 181832"/>
                <a:gd name="connsiteY6" fmla="*/ 22860 h 140017"/>
                <a:gd name="connsiteX7" fmla="*/ 180880 w 181832"/>
                <a:gd name="connsiteY7" fmla="*/ 0 h 140017"/>
                <a:gd name="connsiteX8" fmla="*/ 89440 w 181832"/>
                <a:gd name="connsiteY8" fmla="*/ 20955 h 14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832" h="140017">
                  <a:moveTo>
                    <a:pt x="89440" y="20955"/>
                  </a:moveTo>
                  <a:lnTo>
                    <a:pt x="88487" y="20955"/>
                  </a:lnTo>
                  <a:cubicBezTo>
                    <a:pt x="86583" y="20955"/>
                    <a:pt x="102966" y="24765"/>
                    <a:pt x="953" y="953"/>
                  </a:cubicBezTo>
                  <a:cubicBezTo>
                    <a:pt x="0" y="9525"/>
                    <a:pt x="0" y="17145"/>
                    <a:pt x="0" y="22860"/>
                  </a:cubicBezTo>
                  <a:cubicBezTo>
                    <a:pt x="0" y="54292"/>
                    <a:pt x="9620" y="83820"/>
                    <a:pt x="26956" y="105728"/>
                  </a:cubicBezTo>
                  <a:cubicBezTo>
                    <a:pt x="62579" y="151447"/>
                    <a:pt x="119349" y="151447"/>
                    <a:pt x="154877" y="105728"/>
                  </a:cubicBezTo>
                  <a:cubicBezTo>
                    <a:pt x="172212" y="83820"/>
                    <a:pt x="181833" y="54292"/>
                    <a:pt x="181833" y="22860"/>
                  </a:cubicBezTo>
                  <a:cubicBezTo>
                    <a:pt x="181833" y="16192"/>
                    <a:pt x="181833" y="8572"/>
                    <a:pt x="180880" y="0"/>
                  </a:cubicBezTo>
                  <a:cubicBezTo>
                    <a:pt x="150971" y="6667"/>
                    <a:pt x="85535" y="21908"/>
                    <a:pt x="89440" y="20955"/>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9A709D72-5428-C908-5F24-B86053EF19BE}"/>
                </a:ext>
              </a:extLst>
            </p:cNvPr>
            <p:cNvSpPr/>
            <p:nvPr/>
          </p:nvSpPr>
          <p:spPr>
            <a:xfrm>
              <a:off x="7486459" y="368374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0469622-734C-0497-05F2-AD29BDC56922}"/>
                </a:ext>
              </a:extLst>
            </p:cNvPr>
            <p:cNvSpPr/>
            <p:nvPr/>
          </p:nvSpPr>
          <p:spPr>
            <a:xfrm>
              <a:off x="7371968" y="3249401"/>
              <a:ext cx="17335" cy="17145"/>
            </a:xfrm>
            <a:custGeom>
              <a:avLst/>
              <a:gdLst>
                <a:gd name="connsiteX0" fmla="*/ 8668 w 17335"/>
                <a:gd name="connsiteY0" fmla="*/ 0 h 17145"/>
                <a:gd name="connsiteX1" fmla="*/ 17336 w 17335"/>
                <a:gd name="connsiteY1" fmla="*/ 8572 h 17145"/>
                <a:gd name="connsiteX2" fmla="*/ 8668 w 17335"/>
                <a:gd name="connsiteY2" fmla="*/ 17145 h 17145"/>
                <a:gd name="connsiteX3" fmla="*/ 0 w 17335"/>
                <a:gd name="connsiteY3" fmla="*/ 8572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D5C9807-F64E-91A5-B81B-77035BC37D75}"/>
                </a:ext>
              </a:extLst>
            </p:cNvPr>
            <p:cNvSpPr/>
            <p:nvPr/>
          </p:nvSpPr>
          <p:spPr>
            <a:xfrm>
              <a:off x="7444168" y="3403705"/>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F82CF2C9-BB7B-E394-765E-0F200BD6C776}"/>
                </a:ext>
              </a:extLst>
            </p:cNvPr>
            <p:cNvSpPr/>
            <p:nvPr/>
          </p:nvSpPr>
          <p:spPr>
            <a:xfrm>
              <a:off x="7167085" y="3267498"/>
              <a:ext cx="17335" cy="17145"/>
            </a:xfrm>
            <a:custGeom>
              <a:avLst/>
              <a:gdLst>
                <a:gd name="connsiteX0" fmla="*/ 8667 w 17335"/>
                <a:gd name="connsiteY0" fmla="*/ 0 h 17145"/>
                <a:gd name="connsiteX1" fmla="*/ 17335 w 17335"/>
                <a:gd name="connsiteY1" fmla="*/ 8573 h 17145"/>
                <a:gd name="connsiteX2" fmla="*/ 8667 w 17335"/>
                <a:gd name="connsiteY2" fmla="*/ 17145 h 17145"/>
                <a:gd name="connsiteX3" fmla="*/ 0 w 17335"/>
                <a:gd name="connsiteY3" fmla="*/ 8573 h 17145"/>
                <a:gd name="connsiteX4" fmla="*/ 8667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7" y="0"/>
                  </a:moveTo>
                  <a:cubicBezTo>
                    <a:pt x="13430" y="0"/>
                    <a:pt x="17335" y="3810"/>
                    <a:pt x="17335" y="8573"/>
                  </a:cubicBezTo>
                  <a:cubicBezTo>
                    <a:pt x="17335" y="13335"/>
                    <a:pt x="13430" y="17145"/>
                    <a:pt x="8667" y="17145"/>
                  </a:cubicBezTo>
                  <a:cubicBezTo>
                    <a:pt x="3905" y="17145"/>
                    <a:pt x="0" y="13335"/>
                    <a:pt x="0" y="8573"/>
                  </a:cubicBezTo>
                  <a:cubicBezTo>
                    <a:pt x="0" y="3810"/>
                    <a:pt x="3905" y="0"/>
                    <a:pt x="8667"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65F6411-CBC5-1D31-2BF3-1CF3CD70B138}"/>
                </a:ext>
              </a:extLst>
            </p:cNvPr>
            <p:cNvSpPr/>
            <p:nvPr/>
          </p:nvSpPr>
          <p:spPr>
            <a:xfrm>
              <a:off x="7094981" y="3672310"/>
              <a:ext cx="17335" cy="17145"/>
            </a:xfrm>
            <a:custGeom>
              <a:avLst/>
              <a:gdLst>
                <a:gd name="connsiteX0" fmla="*/ 8668 w 17335"/>
                <a:gd name="connsiteY0" fmla="*/ 0 h 17145"/>
                <a:gd name="connsiteX1" fmla="*/ 17336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6" y="3810"/>
                    <a:pt x="17336" y="8573"/>
                  </a:cubicBezTo>
                  <a:cubicBezTo>
                    <a:pt x="17336"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2BC28EA-DE79-F392-9F13-4B03AD2D7B77}"/>
                </a:ext>
              </a:extLst>
            </p:cNvPr>
            <p:cNvSpPr/>
            <p:nvPr/>
          </p:nvSpPr>
          <p:spPr>
            <a:xfrm>
              <a:off x="7191184" y="3737081"/>
              <a:ext cx="17335" cy="17145"/>
            </a:xfrm>
            <a:custGeom>
              <a:avLst/>
              <a:gdLst>
                <a:gd name="connsiteX0" fmla="*/ 17335 w 17335"/>
                <a:gd name="connsiteY0" fmla="*/ 8573 h 17145"/>
                <a:gd name="connsiteX1" fmla="*/ 8668 w 17335"/>
                <a:gd name="connsiteY1" fmla="*/ 17145 h 17145"/>
                <a:gd name="connsiteX2" fmla="*/ 0 w 17335"/>
                <a:gd name="connsiteY2" fmla="*/ 8573 h 17145"/>
                <a:gd name="connsiteX3" fmla="*/ 8668 w 17335"/>
                <a:gd name="connsiteY3" fmla="*/ 0 h 17145"/>
                <a:gd name="connsiteX4" fmla="*/ 17335 w 17335"/>
                <a:gd name="connsiteY4" fmla="*/ 8573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0AF9CA3-5D9D-7BC5-2322-86764014C944}"/>
                </a:ext>
              </a:extLst>
            </p:cNvPr>
            <p:cNvSpPr/>
            <p:nvPr/>
          </p:nvSpPr>
          <p:spPr>
            <a:xfrm>
              <a:off x="7311389" y="3493241"/>
              <a:ext cx="261651" cy="155257"/>
            </a:xfrm>
            <a:custGeom>
              <a:avLst/>
              <a:gdLst>
                <a:gd name="connsiteX0" fmla="*/ 234696 w 261651"/>
                <a:gd name="connsiteY0" fmla="*/ 71438 h 155257"/>
                <a:gd name="connsiteX1" fmla="*/ 234696 w 261651"/>
                <a:gd name="connsiteY1" fmla="*/ 33338 h 155257"/>
                <a:gd name="connsiteX2" fmla="*/ 250126 w 261651"/>
                <a:gd name="connsiteY2" fmla="*/ 29527 h 155257"/>
                <a:gd name="connsiteX3" fmla="*/ 261652 w 261651"/>
                <a:gd name="connsiteY3" fmla="*/ 15240 h 155257"/>
                <a:gd name="connsiteX4" fmla="*/ 246221 w 261651"/>
                <a:gd name="connsiteY4" fmla="*/ 0 h 155257"/>
                <a:gd name="connsiteX5" fmla="*/ 0 w 261651"/>
                <a:gd name="connsiteY5" fmla="*/ 0 h 155257"/>
                <a:gd name="connsiteX6" fmla="*/ 0 w 261651"/>
                <a:gd name="connsiteY6" fmla="*/ 87630 h 155257"/>
                <a:gd name="connsiteX7" fmla="*/ 150019 w 261651"/>
                <a:gd name="connsiteY7" fmla="*/ 53340 h 155257"/>
                <a:gd name="connsiteX8" fmla="*/ 150019 w 261651"/>
                <a:gd name="connsiteY8" fmla="*/ 96202 h 155257"/>
                <a:gd name="connsiteX9" fmla="*/ 126016 w 261651"/>
                <a:gd name="connsiteY9" fmla="*/ 125730 h 155257"/>
                <a:gd name="connsiteX10" fmla="*/ 155829 w 261651"/>
                <a:gd name="connsiteY10" fmla="*/ 155257 h 155257"/>
                <a:gd name="connsiteX11" fmla="*/ 185642 w 261651"/>
                <a:gd name="connsiteY11" fmla="*/ 125730 h 155257"/>
                <a:gd name="connsiteX12" fmla="*/ 161544 w 261651"/>
                <a:gd name="connsiteY12" fmla="*/ 96202 h 155257"/>
                <a:gd name="connsiteX13" fmla="*/ 161544 w 261651"/>
                <a:gd name="connsiteY13" fmla="*/ 50482 h 155257"/>
                <a:gd name="connsiteX14" fmla="*/ 222123 w 261651"/>
                <a:gd name="connsiteY14" fmla="*/ 36195 h 155257"/>
                <a:gd name="connsiteX15" fmla="*/ 222123 w 261651"/>
                <a:gd name="connsiteY15" fmla="*/ 71438 h 155257"/>
                <a:gd name="connsiteX16" fmla="*/ 198025 w 261651"/>
                <a:gd name="connsiteY16" fmla="*/ 100965 h 155257"/>
                <a:gd name="connsiteX17" fmla="*/ 227838 w 261651"/>
                <a:gd name="connsiteY17" fmla="*/ 130492 h 155257"/>
                <a:gd name="connsiteX18" fmla="*/ 257651 w 261651"/>
                <a:gd name="connsiteY18" fmla="*/ 100965 h 155257"/>
                <a:gd name="connsiteX19" fmla="*/ 234696 w 261651"/>
                <a:gd name="connsiteY19" fmla="*/ 71438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234696" y="71438"/>
                  </a:moveTo>
                  <a:cubicBezTo>
                    <a:pt x="234696" y="62865"/>
                    <a:pt x="234696" y="40957"/>
                    <a:pt x="234696" y="33338"/>
                  </a:cubicBezTo>
                  <a:lnTo>
                    <a:pt x="250126" y="29527"/>
                  </a:lnTo>
                  <a:cubicBezTo>
                    <a:pt x="256889" y="27622"/>
                    <a:pt x="261652" y="21907"/>
                    <a:pt x="261652" y="15240"/>
                  </a:cubicBezTo>
                  <a:cubicBezTo>
                    <a:pt x="261652" y="6667"/>
                    <a:pt x="254889" y="0"/>
                    <a:pt x="246221" y="0"/>
                  </a:cubicBezTo>
                  <a:cubicBezTo>
                    <a:pt x="238506" y="0"/>
                    <a:pt x="6667" y="0"/>
                    <a:pt x="0" y="0"/>
                  </a:cubicBezTo>
                  <a:lnTo>
                    <a:pt x="0" y="87630"/>
                  </a:lnTo>
                  <a:lnTo>
                    <a:pt x="150019" y="53340"/>
                  </a:lnTo>
                  <a:cubicBezTo>
                    <a:pt x="150019" y="72390"/>
                    <a:pt x="150019" y="83820"/>
                    <a:pt x="150019" y="96202"/>
                  </a:cubicBezTo>
                  <a:cubicBezTo>
                    <a:pt x="136588" y="99060"/>
                    <a:pt x="126016" y="111442"/>
                    <a:pt x="126016" y="125730"/>
                  </a:cubicBezTo>
                  <a:cubicBezTo>
                    <a:pt x="126016" y="141922"/>
                    <a:pt x="139446" y="155257"/>
                    <a:pt x="155829" y="155257"/>
                  </a:cubicBezTo>
                  <a:cubicBezTo>
                    <a:pt x="172212" y="155257"/>
                    <a:pt x="185642" y="141922"/>
                    <a:pt x="185642" y="125730"/>
                  </a:cubicBezTo>
                  <a:cubicBezTo>
                    <a:pt x="185642" y="111442"/>
                    <a:pt x="175070" y="99060"/>
                    <a:pt x="161544" y="96202"/>
                  </a:cubicBezTo>
                  <a:cubicBezTo>
                    <a:pt x="161544" y="90488"/>
                    <a:pt x="161544" y="56197"/>
                    <a:pt x="161544" y="50482"/>
                  </a:cubicBezTo>
                  <a:lnTo>
                    <a:pt x="222123" y="36195"/>
                  </a:lnTo>
                  <a:cubicBezTo>
                    <a:pt x="222123" y="45720"/>
                    <a:pt x="222123" y="62865"/>
                    <a:pt x="222123" y="71438"/>
                  </a:cubicBezTo>
                  <a:cubicBezTo>
                    <a:pt x="208693" y="74295"/>
                    <a:pt x="198025" y="86677"/>
                    <a:pt x="198025" y="100965"/>
                  </a:cubicBezTo>
                  <a:cubicBezTo>
                    <a:pt x="198025" y="117157"/>
                    <a:pt x="211455" y="130492"/>
                    <a:pt x="227838" y="130492"/>
                  </a:cubicBezTo>
                  <a:cubicBezTo>
                    <a:pt x="244221" y="130492"/>
                    <a:pt x="257651" y="117157"/>
                    <a:pt x="257651" y="100965"/>
                  </a:cubicBezTo>
                  <a:cubicBezTo>
                    <a:pt x="258794" y="86677"/>
                    <a:pt x="248221" y="74295"/>
                    <a:pt x="234696" y="71438"/>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C3E9456-4E1D-000A-BF01-98229F6A1AD5}"/>
                </a:ext>
              </a:extLst>
            </p:cNvPr>
            <p:cNvSpPr/>
            <p:nvPr/>
          </p:nvSpPr>
          <p:spPr>
            <a:xfrm>
              <a:off x="7037164" y="3492288"/>
              <a:ext cx="261651" cy="155257"/>
            </a:xfrm>
            <a:custGeom>
              <a:avLst/>
              <a:gdLst>
                <a:gd name="connsiteX0" fmla="*/ 111633 w 261651"/>
                <a:gd name="connsiteY0" fmla="*/ 96203 h 155257"/>
                <a:gd name="connsiteX1" fmla="*/ 111633 w 261651"/>
                <a:gd name="connsiteY1" fmla="*/ 53340 h 155257"/>
                <a:gd name="connsiteX2" fmla="*/ 261652 w 261651"/>
                <a:gd name="connsiteY2" fmla="*/ 87630 h 155257"/>
                <a:gd name="connsiteX3" fmla="*/ 261652 w 261651"/>
                <a:gd name="connsiteY3" fmla="*/ 0 h 155257"/>
                <a:gd name="connsiteX4" fmla="*/ 15430 w 261651"/>
                <a:gd name="connsiteY4" fmla="*/ 0 h 155257"/>
                <a:gd name="connsiteX5" fmla="*/ 0 w 261651"/>
                <a:gd name="connsiteY5" fmla="*/ 15240 h 155257"/>
                <a:gd name="connsiteX6" fmla="*/ 11525 w 261651"/>
                <a:gd name="connsiteY6" fmla="*/ 29528 h 155257"/>
                <a:gd name="connsiteX7" fmla="*/ 26956 w 261651"/>
                <a:gd name="connsiteY7" fmla="*/ 33338 h 155257"/>
                <a:gd name="connsiteX8" fmla="*/ 26956 w 261651"/>
                <a:gd name="connsiteY8" fmla="*/ 71438 h 155257"/>
                <a:gd name="connsiteX9" fmla="*/ 2953 w 261651"/>
                <a:gd name="connsiteY9" fmla="*/ 100965 h 155257"/>
                <a:gd name="connsiteX10" fmla="*/ 32766 w 261651"/>
                <a:gd name="connsiteY10" fmla="*/ 130492 h 155257"/>
                <a:gd name="connsiteX11" fmla="*/ 62579 w 261651"/>
                <a:gd name="connsiteY11" fmla="*/ 100965 h 155257"/>
                <a:gd name="connsiteX12" fmla="*/ 38481 w 261651"/>
                <a:gd name="connsiteY12" fmla="*/ 71438 h 155257"/>
                <a:gd name="connsiteX13" fmla="*/ 38481 w 261651"/>
                <a:gd name="connsiteY13" fmla="*/ 36195 h 155257"/>
                <a:gd name="connsiteX14" fmla="*/ 99060 w 261651"/>
                <a:gd name="connsiteY14" fmla="*/ 50483 h 155257"/>
                <a:gd name="connsiteX15" fmla="*/ 99060 w 261651"/>
                <a:gd name="connsiteY15" fmla="*/ 96203 h 155257"/>
                <a:gd name="connsiteX16" fmla="*/ 75057 w 261651"/>
                <a:gd name="connsiteY16" fmla="*/ 125730 h 155257"/>
                <a:gd name="connsiteX17" fmla="*/ 104870 w 261651"/>
                <a:gd name="connsiteY17" fmla="*/ 155258 h 155257"/>
                <a:gd name="connsiteX18" fmla="*/ 134684 w 261651"/>
                <a:gd name="connsiteY18" fmla="*/ 125730 h 155257"/>
                <a:gd name="connsiteX19" fmla="*/ 111633 w 261651"/>
                <a:gd name="connsiteY19" fmla="*/ 96203 h 15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51" h="155257">
                  <a:moveTo>
                    <a:pt x="111633" y="96203"/>
                  </a:moveTo>
                  <a:cubicBezTo>
                    <a:pt x="111633" y="83820"/>
                    <a:pt x="111633" y="72390"/>
                    <a:pt x="111633" y="53340"/>
                  </a:cubicBezTo>
                  <a:lnTo>
                    <a:pt x="261652" y="87630"/>
                  </a:lnTo>
                  <a:lnTo>
                    <a:pt x="261652" y="0"/>
                  </a:lnTo>
                  <a:lnTo>
                    <a:pt x="15430" y="0"/>
                  </a:lnTo>
                  <a:cubicBezTo>
                    <a:pt x="6763" y="0"/>
                    <a:pt x="0" y="6667"/>
                    <a:pt x="0" y="15240"/>
                  </a:cubicBezTo>
                  <a:cubicBezTo>
                    <a:pt x="0" y="21908"/>
                    <a:pt x="4763" y="28575"/>
                    <a:pt x="11525" y="29528"/>
                  </a:cubicBezTo>
                  <a:lnTo>
                    <a:pt x="26956" y="33338"/>
                  </a:lnTo>
                  <a:cubicBezTo>
                    <a:pt x="26956" y="46672"/>
                    <a:pt x="26956" y="31433"/>
                    <a:pt x="26956" y="71438"/>
                  </a:cubicBezTo>
                  <a:cubicBezTo>
                    <a:pt x="13526" y="74295"/>
                    <a:pt x="2953" y="86678"/>
                    <a:pt x="2953" y="100965"/>
                  </a:cubicBezTo>
                  <a:cubicBezTo>
                    <a:pt x="2953" y="117158"/>
                    <a:pt x="16383" y="130492"/>
                    <a:pt x="32766" y="130492"/>
                  </a:cubicBezTo>
                  <a:cubicBezTo>
                    <a:pt x="49149" y="130492"/>
                    <a:pt x="62579" y="117158"/>
                    <a:pt x="62579" y="100965"/>
                  </a:cubicBezTo>
                  <a:cubicBezTo>
                    <a:pt x="62579" y="86678"/>
                    <a:pt x="52006" y="74295"/>
                    <a:pt x="38481" y="71438"/>
                  </a:cubicBezTo>
                  <a:cubicBezTo>
                    <a:pt x="38481" y="61913"/>
                    <a:pt x="38481" y="44767"/>
                    <a:pt x="38481" y="36195"/>
                  </a:cubicBezTo>
                  <a:lnTo>
                    <a:pt x="99060" y="50483"/>
                  </a:lnTo>
                  <a:cubicBezTo>
                    <a:pt x="99060" y="88583"/>
                    <a:pt x="99060" y="81915"/>
                    <a:pt x="99060" y="96203"/>
                  </a:cubicBezTo>
                  <a:cubicBezTo>
                    <a:pt x="85630" y="99060"/>
                    <a:pt x="75057" y="111442"/>
                    <a:pt x="75057" y="125730"/>
                  </a:cubicBezTo>
                  <a:cubicBezTo>
                    <a:pt x="75057" y="141922"/>
                    <a:pt x="88487" y="155258"/>
                    <a:pt x="104870" y="155258"/>
                  </a:cubicBezTo>
                  <a:cubicBezTo>
                    <a:pt x="121253" y="155258"/>
                    <a:pt x="134684" y="141922"/>
                    <a:pt x="134684" y="125730"/>
                  </a:cubicBezTo>
                  <a:cubicBezTo>
                    <a:pt x="135731" y="111442"/>
                    <a:pt x="126111" y="99060"/>
                    <a:pt x="111633" y="96203"/>
                  </a:cubicBezTo>
                  <a:close/>
                </a:path>
              </a:pathLst>
            </a:custGeom>
            <a:grpFill/>
            <a:ln w="9525" cap="flat">
              <a:noFill/>
              <a:prstDash val="solid"/>
              <a:miter/>
            </a:ln>
          </p:spPr>
          <p:txBody>
            <a:bodyPr rtlCol="0" anchor="ctr"/>
            <a:lstStyle/>
            <a:p>
              <a:endParaRPr lang="en-US"/>
            </a:p>
          </p:txBody>
        </p:sp>
      </p:grpSp>
      <p:grpSp>
        <p:nvGrpSpPr>
          <p:cNvPr id="41" name="Graphic 81">
            <a:extLst>
              <a:ext uri="{FF2B5EF4-FFF2-40B4-BE49-F238E27FC236}">
                <a16:creationId xmlns:a16="http://schemas.microsoft.com/office/drawing/2014/main" id="{7E6ACED2-1A9E-BA8D-FAAF-9ADACF730BE0}"/>
              </a:ext>
            </a:extLst>
          </p:cNvPr>
          <p:cNvGrpSpPr/>
          <p:nvPr/>
        </p:nvGrpSpPr>
        <p:grpSpPr>
          <a:xfrm>
            <a:off x="3200010" y="3726567"/>
            <a:ext cx="488910" cy="495219"/>
            <a:chOff x="4636872" y="3255116"/>
            <a:chExt cx="488910" cy="495219"/>
          </a:xfrm>
          <a:solidFill>
            <a:srgbClr val="8F0603"/>
          </a:solidFill>
        </p:grpSpPr>
        <p:sp>
          <p:nvSpPr>
            <p:cNvPr id="42" name="Freeform: Shape 41">
              <a:extLst>
                <a:ext uri="{FF2B5EF4-FFF2-40B4-BE49-F238E27FC236}">
                  <a16:creationId xmlns:a16="http://schemas.microsoft.com/office/drawing/2014/main" id="{F2046CB3-6B98-9927-08F1-9EE7815B532B}"/>
                </a:ext>
              </a:extLst>
            </p:cNvPr>
            <p:cNvSpPr/>
            <p:nvPr/>
          </p:nvSpPr>
          <p:spPr>
            <a:xfrm>
              <a:off x="4824793" y="3482763"/>
              <a:ext cx="81724" cy="80962"/>
            </a:xfrm>
            <a:custGeom>
              <a:avLst/>
              <a:gdLst>
                <a:gd name="connsiteX0" fmla="*/ 81724 w 81724"/>
                <a:gd name="connsiteY0" fmla="*/ 66675 h 80962"/>
                <a:gd name="connsiteX1" fmla="*/ 14383 w 81724"/>
                <a:gd name="connsiteY1" fmla="*/ 0 h 80962"/>
                <a:gd name="connsiteX2" fmla="*/ 0 w 81724"/>
                <a:gd name="connsiteY2" fmla="*/ 14288 h 80962"/>
                <a:gd name="connsiteX3" fmla="*/ 67342 w 81724"/>
                <a:gd name="connsiteY3" fmla="*/ 80963 h 80962"/>
                <a:gd name="connsiteX4" fmla="*/ 81724 w 81724"/>
                <a:gd name="connsiteY4" fmla="*/ 66675 h 80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24" h="80962">
                  <a:moveTo>
                    <a:pt x="81724" y="66675"/>
                  </a:moveTo>
                  <a:lnTo>
                    <a:pt x="14383" y="0"/>
                  </a:lnTo>
                  <a:cubicBezTo>
                    <a:pt x="13430" y="953"/>
                    <a:pt x="18193" y="-3810"/>
                    <a:pt x="0" y="14288"/>
                  </a:cubicBezTo>
                  <a:lnTo>
                    <a:pt x="67342" y="80963"/>
                  </a:lnTo>
                  <a:lnTo>
                    <a:pt x="81724" y="66675"/>
                  </a:ln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93EF9754-BC87-E3EF-DAC9-B90E9019EFFF}"/>
                </a:ext>
              </a:extLst>
            </p:cNvPr>
            <p:cNvSpPr/>
            <p:nvPr/>
          </p:nvSpPr>
          <p:spPr>
            <a:xfrm>
              <a:off x="4753450" y="3524423"/>
              <a:ext cx="110680" cy="109211"/>
            </a:xfrm>
            <a:custGeom>
              <a:avLst/>
              <a:gdLst>
                <a:gd name="connsiteX0" fmla="*/ 110680 w 110680"/>
                <a:gd name="connsiteY0" fmla="*/ 94547 h 109211"/>
                <a:gd name="connsiteX1" fmla="*/ 102965 w 110680"/>
                <a:gd name="connsiteY1" fmla="*/ 81212 h 109211"/>
                <a:gd name="connsiteX2" fmla="*/ 25051 w 110680"/>
                <a:gd name="connsiteY2" fmla="*/ 4060 h 109211"/>
                <a:gd name="connsiteX3" fmla="*/ 0 w 110680"/>
                <a:gd name="connsiteY3" fmla="*/ 14537 h 109211"/>
                <a:gd name="connsiteX4" fmla="*/ 3810 w 110680"/>
                <a:gd name="connsiteY4" fmla="*/ 25015 h 109211"/>
                <a:gd name="connsiteX5" fmla="*/ 85534 w 110680"/>
                <a:gd name="connsiteY5" fmla="*/ 105977 h 109211"/>
                <a:gd name="connsiteX6" fmla="*/ 110680 w 110680"/>
                <a:gd name="connsiteY6" fmla="*/ 94547 h 10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680" h="109211">
                  <a:moveTo>
                    <a:pt x="110680" y="94547"/>
                  </a:moveTo>
                  <a:cubicBezTo>
                    <a:pt x="110680" y="86927"/>
                    <a:pt x="104870" y="83117"/>
                    <a:pt x="102965" y="81212"/>
                  </a:cubicBezTo>
                  <a:cubicBezTo>
                    <a:pt x="102013" y="80260"/>
                    <a:pt x="107728" y="85975"/>
                    <a:pt x="25051" y="4060"/>
                  </a:cubicBezTo>
                  <a:cubicBezTo>
                    <a:pt x="16383" y="-4513"/>
                    <a:pt x="0" y="1202"/>
                    <a:pt x="0" y="14537"/>
                  </a:cubicBezTo>
                  <a:cubicBezTo>
                    <a:pt x="0" y="18347"/>
                    <a:pt x="1905" y="22157"/>
                    <a:pt x="3810" y="25015"/>
                  </a:cubicBezTo>
                  <a:lnTo>
                    <a:pt x="85534" y="105977"/>
                  </a:lnTo>
                  <a:cubicBezTo>
                    <a:pt x="95345" y="113597"/>
                    <a:pt x="110680" y="106930"/>
                    <a:pt x="110680" y="94547"/>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9BA5C33-A0C6-24D7-84D6-FC9E34F9D72F}"/>
                </a:ext>
              </a:extLst>
            </p:cNvPr>
            <p:cNvSpPr/>
            <p:nvPr/>
          </p:nvSpPr>
          <p:spPr>
            <a:xfrm>
              <a:off x="4761451" y="3580013"/>
              <a:ext cx="46958" cy="46481"/>
            </a:xfrm>
            <a:custGeom>
              <a:avLst/>
              <a:gdLst>
                <a:gd name="connsiteX0" fmla="*/ 0 w 46958"/>
                <a:gd name="connsiteY0" fmla="*/ 12763 h 46481"/>
                <a:gd name="connsiteX1" fmla="*/ 12954 w 46958"/>
                <a:gd name="connsiteY1" fmla="*/ 0 h 46481"/>
                <a:gd name="connsiteX2" fmla="*/ 46958 w 46958"/>
                <a:gd name="connsiteY2" fmla="*/ 33623 h 46481"/>
                <a:gd name="connsiteX3" fmla="*/ 34004 w 46958"/>
                <a:gd name="connsiteY3" fmla="*/ 46482 h 46481"/>
              </a:gdLst>
              <a:ahLst/>
              <a:cxnLst>
                <a:cxn ang="0">
                  <a:pos x="connsiteX0" y="connsiteY0"/>
                </a:cxn>
                <a:cxn ang="0">
                  <a:pos x="connsiteX1" y="connsiteY1"/>
                </a:cxn>
                <a:cxn ang="0">
                  <a:pos x="connsiteX2" y="connsiteY2"/>
                </a:cxn>
                <a:cxn ang="0">
                  <a:pos x="connsiteX3" y="connsiteY3"/>
                </a:cxn>
              </a:cxnLst>
              <a:rect l="l" t="t" r="r" b="b"/>
              <a:pathLst>
                <a:path w="46958" h="46481">
                  <a:moveTo>
                    <a:pt x="0" y="12763"/>
                  </a:moveTo>
                  <a:lnTo>
                    <a:pt x="12954" y="0"/>
                  </a:lnTo>
                  <a:lnTo>
                    <a:pt x="46958" y="33623"/>
                  </a:lnTo>
                  <a:lnTo>
                    <a:pt x="34004" y="46482"/>
                  </a:ln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BA6F5E8-6A49-A0DA-81B9-05B9FE400773}"/>
                </a:ext>
              </a:extLst>
            </p:cNvPr>
            <p:cNvSpPr/>
            <p:nvPr/>
          </p:nvSpPr>
          <p:spPr>
            <a:xfrm>
              <a:off x="5019007" y="3306200"/>
              <a:ext cx="64579" cy="64168"/>
            </a:xfrm>
            <a:custGeom>
              <a:avLst/>
              <a:gdLst>
                <a:gd name="connsiteX0" fmla="*/ 63532 w 64579"/>
                <a:gd name="connsiteY0" fmla="*/ 36546 h 64168"/>
                <a:gd name="connsiteX1" fmla="*/ 27908 w 64579"/>
                <a:gd name="connsiteY1" fmla="*/ 1303 h 64168"/>
                <a:gd name="connsiteX2" fmla="*/ 0 w 64579"/>
                <a:gd name="connsiteY2" fmla="*/ 11781 h 64168"/>
                <a:gd name="connsiteX3" fmla="*/ 52864 w 64579"/>
                <a:gd name="connsiteY3" fmla="*/ 64168 h 64168"/>
                <a:gd name="connsiteX4" fmla="*/ 63532 w 64579"/>
                <a:gd name="connsiteY4" fmla="*/ 36546 h 6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79" h="64168">
                  <a:moveTo>
                    <a:pt x="63532" y="36546"/>
                  </a:moveTo>
                  <a:cubicBezTo>
                    <a:pt x="69342" y="14638"/>
                    <a:pt x="50102" y="-5364"/>
                    <a:pt x="27908" y="1303"/>
                  </a:cubicBezTo>
                  <a:cubicBezTo>
                    <a:pt x="18288" y="4161"/>
                    <a:pt x="8668" y="7971"/>
                    <a:pt x="0" y="11781"/>
                  </a:cubicBezTo>
                  <a:lnTo>
                    <a:pt x="52864" y="64168"/>
                  </a:lnTo>
                  <a:cubicBezTo>
                    <a:pt x="57721" y="55596"/>
                    <a:pt x="60674" y="46071"/>
                    <a:pt x="63532" y="36546"/>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6A0EB1E7-CF56-A004-4FD2-CD313494FCFC}"/>
                </a:ext>
              </a:extLst>
            </p:cNvPr>
            <p:cNvSpPr/>
            <p:nvPr/>
          </p:nvSpPr>
          <p:spPr>
            <a:xfrm>
              <a:off x="4847748" y="3323696"/>
              <a:ext cx="218408" cy="217170"/>
            </a:xfrm>
            <a:custGeom>
              <a:avLst/>
              <a:gdLst>
                <a:gd name="connsiteX0" fmla="*/ 160687 w 218408"/>
                <a:gd name="connsiteY0" fmla="*/ 0 h 217170"/>
                <a:gd name="connsiteX1" fmla="*/ 123158 w 218408"/>
                <a:gd name="connsiteY1" fmla="*/ 28575 h 217170"/>
                <a:gd name="connsiteX2" fmla="*/ 0 w 218408"/>
                <a:gd name="connsiteY2" fmla="*/ 150495 h 217170"/>
                <a:gd name="connsiteX3" fmla="*/ 67342 w 218408"/>
                <a:gd name="connsiteY3" fmla="*/ 217170 h 217170"/>
                <a:gd name="connsiteX4" fmla="*/ 189547 w 218408"/>
                <a:gd name="connsiteY4" fmla="*/ 96202 h 217170"/>
                <a:gd name="connsiteX5" fmla="*/ 218408 w 218408"/>
                <a:gd name="connsiteY5" fmla="*/ 59055 h 217170"/>
                <a:gd name="connsiteX6" fmla="*/ 160687 w 218408"/>
                <a:gd name="connsiteY6" fmla="*/ 0 h 217170"/>
                <a:gd name="connsiteX7" fmla="*/ 147256 w 218408"/>
                <a:gd name="connsiteY7" fmla="*/ 104775 h 217170"/>
                <a:gd name="connsiteX8" fmla="*/ 113633 w 218408"/>
                <a:gd name="connsiteY8" fmla="*/ 104775 h 217170"/>
                <a:gd name="connsiteX9" fmla="*/ 130969 w 218408"/>
                <a:gd name="connsiteY9" fmla="*/ 63817 h 217170"/>
                <a:gd name="connsiteX10" fmla="*/ 148304 w 218408"/>
                <a:gd name="connsiteY10" fmla="*/ 70485 h 217170"/>
                <a:gd name="connsiteX11" fmla="*/ 147256 w 218408"/>
                <a:gd name="connsiteY11" fmla="*/ 104775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408" h="217170">
                  <a:moveTo>
                    <a:pt x="160687" y="0"/>
                  </a:moveTo>
                  <a:cubicBezTo>
                    <a:pt x="147256" y="7620"/>
                    <a:pt x="133731" y="17145"/>
                    <a:pt x="123158" y="28575"/>
                  </a:cubicBezTo>
                  <a:lnTo>
                    <a:pt x="0" y="150495"/>
                  </a:lnTo>
                  <a:lnTo>
                    <a:pt x="67342" y="217170"/>
                  </a:lnTo>
                  <a:lnTo>
                    <a:pt x="189547" y="96202"/>
                  </a:lnTo>
                  <a:cubicBezTo>
                    <a:pt x="201073" y="84772"/>
                    <a:pt x="210693" y="72390"/>
                    <a:pt x="218408" y="59055"/>
                  </a:cubicBezTo>
                  <a:lnTo>
                    <a:pt x="160687" y="0"/>
                  </a:lnTo>
                  <a:close/>
                  <a:moveTo>
                    <a:pt x="147256" y="104775"/>
                  </a:moveTo>
                  <a:cubicBezTo>
                    <a:pt x="137636" y="114300"/>
                    <a:pt x="122206" y="114300"/>
                    <a:pt x="113633" y="104775"/>
                  </a:cubicBezTo>
                  <a:cubicBezTo>
                    <a:pt x="98203" y="89535"/>
                    <a:pt x="108871" y="63817"/>
                    <a:pt x="130969" y="63817"/>
                  </a:cubicBezTo>
                  <a:cubicBezTo>
                    <a:pt x="137731" y="63817"/>
                    <a:pt x="143446" y="66675"/>
                    <a:pt x="148304" y="70485"/>
                  </a:cubicBezTo>
                  <a:cubicBezTo>
                    <a:pt x="155924" y="80963"/>
                    <a:pt x="155924" y="95250"/>
                    <a:pt x="147256" y="104775"/>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E3E815C5-CB45-A3AA-CF7E-FB404F4F242B}"/>
                </a:ext>
              </a:extLst>
            </p:cNvPr>
            <p:cNvSpPr/>
            <p:nvPr/>
          </p:nvSpPr>
          <p:spPr>
            <a:xfrm>
              <a:off x="4783359" y="3301788"/>
              <a:ext cx="36576" cy="36195"/>
            </a:xfrm>
            <a:custGeom>
              <a:avLst/>
              <a:gdLst>
                <a:gd name="connsiteX0" fmla="*/ 18288 w 36576"/>
                <a:gd name="connsiteY0" fmla="*/ 36195 h 36195"/>
                <a:gd name="connsiteX1" fmla="*/ 36576 w 36576"/>
                <a:gd name="connsiteY1" fmla="*/ 18097 h 36195"/>
                <a:gd name="connsiteX2" fmla="*/ 18288 w 36576"/>
                <a:gd name="connsiteY2" fmla="*/ 0 h 36195"/>
                <a:gd name="connsiteX3" fmla="*/ 0 w 36576"/>
                <a:gd name="connsiteY3" fmla="*/ 18097 h 36195"/>
                <a:gd name="connsiteX4" fmla="*/ 18288 w 36576"/>
                <a:gd name="connsiteY4" fmla="*/ 36195 h 36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 h="36195">
                  <a:moveTo>
                    <a:pt x="18288" y="36195"/>
                  </a:moveTo>
                  <a:cubicBezTo>
                    <a:pt x="27908" y="36195"/>
                    <a:pt x="36576" y="28575"/>
                    <a:pt x="36576" y="18097"/>
                  </a:cubicBezTo>
                  <a:cubicBezTo>
                    <a:pt x="36576" y="8572"/>
                    <a:pt x="28861" y="0"/>
                    <a:pt x="18288" y="0"/>
                  </a:cubicBezTo>
                  <a:cubicBezTo>
                    <a:pt x="7715" y="0"/>
                    <a:pt x="0" y="7620"/>
                    <a:pt x="0" y="18097"/>
                  </a:cubicBezTo>
                  <a:cubicBezTo>
                    <a:pt x="0" y="27622"/>
                    <a:pt x="7715" y="36195"/>
                    <a:pt x="18288" y="36195"/>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B21F3C59-AA4B-CDA3-F9A9-65C8124F9CD8}"/>
                </a:ext>
              </a:extLst>
            </p:cNvPr>
            <p:cNvSpPr/>
            <p:nvPr/>
          </p:nvSpPr>
          <p:spPr>
            <a:xfrm>
              <a:off x="4636872" y="3439901"/>
              <a:ext cx="176299" cy="97118"/>
            </a:xfrm>
            <a:custGeom>
              <a:avLst/>
              <a:gdLst>
                <a:gd name="connsiteX0" fmla="*/ 115721 w 176299"/>
                <a:gd name="connsiteY0" fmla="*/ 43815 h 97118"/>
                <a:gd name="connsiteX1" fmla="*/ 149344 w 176299"/>
                <a:gd name="connsiteY1" fmla="*/ 78105 h 97118"/>
                <a:gd name="connsiteX2" fmla="*/ 176300 w 176299"/>
                <a:gd name="connsiteY2" fmla="*/ 51435 h 97118"/>
                <a:gd name="connsiteX3" fmla="*/ 122388 w 176299"/>
                <a:gd name="connsiteY3" fmla="*/ 0 h 97118"/>
                <a:gd name="connsiteX4" fmla="*/ 6945 w 176299"/>
                <a:gd name="connsiteY4" fmla="*/ 70485 h 97118"/>
                <a:gd name="connsiteX5" fmla="*/ 182 w 176299"/>
                <a:gd name="connsiteY5" fmla="*/ 85725 h 97118"/>
                <a:gd name="connsiteX6" fmla="*/ 21328 w 176299"/>
                <a:gd name="connsiteY6" fmla="*/ 95250 h 97118"/>
                <a:gd name="connsiteX7" fmla="*/ 107910 w 176299"/>
                <a:gd name="connsiteY7" fmla="*/ 43815 h 97118"/>
                <a:gd name="connsiteX8" fmla="*/ 115721 w 176299"/>
                <a:gd name="connsiteY8" fmla="*/ 43815 h 9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299" h="97118">
                  <a:moveTo>
                    <a:pt x="115721" y="43815"/>
                  </a:moveTo>
                  <a:lnTo>
                    <a:pt x="149344" y="78105"/>
                  </a:lnTo>
                  <a:lnTo>
                    <a:pt x="176300" y="51435"/>
                  </a:lnTo>
                  <a:lnTo>
                    <a:pt x="122388" y="0"/>
                  </a:lnTo>
                  <a:lnTo>
                    <a:pt x="6945" y="70485"/>
                  </a:lnTo>
                  <a:cubicBezTo>
                    <a:pt x="2087" y="73342"/>
                    <a:pt x="-770" y="80010"/>
                    <a:pt x="182" y="85725"/>
                  </a:cubicBezTo>
                  <a:cubicBezTo>
                    <a:pt x="2087" y="95250"/>
                    <a:pt x="12660" y="100013"/>
                    <a:pt x="21328" y="95250"/>
                  </a:cubicBezTo>
                  <a:lnTo>
                    <a:pt x="107910" y="43815"/>
                  </a:lnTo>
                  <a:cubicBezTo>
                    <a:pt x="110863" y="40958"/>
                    <a:pt x="113816" y="41910"/>
                    <a:pt x="115721" y="43815"/>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69D7470-8E62-81B2-97AB-769C9C56CAAF}"/>
                </a:ext>
              </a:extLst>
            </p:cNvPr>
            <p:cNvSpPr/>
            <p:nvPr/>
          </p:nvSpPr>
          <p:spPr>
            <a:xfrm>
              <a:off x="5047868" y="3576108"/>
              <a:ext cx="73152" cy="72389"/>
            </a:xfrm>
            <a:custGeom>
              <a:avLst/>
              <a:gdLst>
                <a:gd name="connsiteX0" fmla="*/ 36576 w 73152"/>
                <a:gd name="connsiteY0" fmla="*/ 0 h 72389"/>
                <a:gd name="connsiteX1" fmla="*/ 0 w 73152"/>
                <a:gd name="connsiteY1" fmla="*/ 36195 h 72389"/>
                <a:gd name="connsiteX2" fmla="*/ 36576 w 73152"/>
                <a:gd name="connsiteY2" fmla="*/ 72390 h 72389"/>
                <a:gd name="connsiteX3" fmla="*/ 73152 w 73152"/>
                <a:gd name="connsiteY3" fmla="*/ 36195 h 72389"/>
                <a:gd name="connsiteX4" fmla="*/ 36576 w 73152"/>
                <a:gd name="connsiteY4" fmla="*/ 0 h 72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2389">
                  <a:moveTo>
                    <a:pt x="36576" y="0"/>
                  </a:moveTo>
                  <a:cubicBezTo>
                    <a:pt x="16383" y="0"/>
                    <a:pt x="0" y="16192"/>
                    <a:pt x="0" y="36195"/>
                  </a:cubicBezTo>
                  <a:cubicBezTo>
                    <a:pt x="0" y="56197"/>
                    <a:pt x="16383" y="72390"/>
                    <a:pt x="36576" y="72390"/>
                  </a:cubicBezTo>
                  <a:cubicBezTo>
                    <a:pt x="56769" y="72390"/>
                    <a:pt x="73152" y="56197"/>
                    <a:pt x="73152" y="36195"/>
                  </a:cubicBezTo>
                  <a:cubicBezTo>
                    <a:pt x="73152" y="16192"/>
                    <a:pt x="55817" y="0"/>
                    <a:pt x="36576" y="0"/>
                  </a:cubicBez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852D7DCB-811E-F430-2791-6C754211CFEC}"/>
                </a:ext>
              </a:extLst>
            </p:cNvPr>
            <p:cNvSpPr/>
            <p:nvPr/>
          </p:nvSpPr>
          <p:spPr>
            <a:xfrm>
              <a:off x="4794408" y="3504766"/>
              <a:ext cx="89154" cy="88296"/>
            </a:xfrm>
            <a:custGeom>
              <a:avLst/>
              <a:gdLst>
                <a:gd name="connsiteX0" fmla="*/ 0 w 89154"/>
                <a:gd name="connsiteY0" fmla="*/ 21622 h 88296"/>
                <a:gd name="connsiteX1" fmla="*/ 21812 w 89154"/>
                <a:gd name="connsiteY1" fmla="*/ 0 h 88296"/>
                <a:gd name="connsiteX2" fmla="*/ 89154 w 89154"/>
                <a:gd name="connsiteY2" fmla="*/ 66675 h 88296"/>
                <a:gd name="connsiteX3" fmla="*/ 67342 w 89154"/>
                <a:gd name="connsiteY3" fmla="*/ 88297 h 88296"/>
              </a:gdLst>
              <a:ahLst/>
              <a:cxnLst>
                <a:cxn ang="0">
                  <a:pos x="connsiteX0" y="connsiteY0"/>
                </a:cxn>
                <a:cxn ang="0">
                  <a:pos x="connsiteX1" y="connsiteY1"/>
                </a:cxn>
                <a:cxn ang="0">
                  <a:pos x="connsiteX2" y="connsiteY2"/>
                </a:cxn>
                <a:cxn ang="0">
                  <a:pos x="connsiteX3" y="connsiteY3"/>
                </a:cxn>
              </a:cxnLst>
              <a:rect l="l" t="t" r="r" b="b"/>
              <a:pathLst>
                <a:path w="89154" h="88296">
                  <a:moveTo>
                    <a:pt x="0" y="21622"/>
                  </a:moveTo>
                  <a:lnTo>
                    <a:pt x="21812" y="0"/>
                  </a:lnTo>
                  <a:lnTo>
                    <a:pt x="89154" y="66675"/>
                  </a:lnTo>
                  <a:lnTo>
                    <a:pt x="67342" y="88297"/>
                  </a:lnTo>
                  <a:close/>
                </a:path>
              </a:pathLst>
            </a:custGeom>
            <a:grp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5347DC2B-B063-959E-133D-61A94EC6BD2D}"/>
                </a:ext>
              </a:extLst>
            </p:cNvPr>
            <p:cNvSpPr/>
            <p:nvPr/>
          </p:nvSpPr>
          <p:spPr>
            <a:xfrm>
              <a:off x="4851373" y="3577060"/>
              <a:ext cx="97530" cy="173274"/>
            </a:xfrm>
            <a:custGeom>
              <a:avLst/>
              <a:gdLst>
                <a:gd name="connsiteX0" fmla="*/ 18568 w 97530"/>
                <a:gd name="connsiteY0" fmla="*/ 24765 h 173274"/>
                <a:gd name="connsiteX1" fmla="*/ 53239 w 97530"/>
                <a:gd name="connsiteY1" fmla="*/ 58103 h 173274"/>
                <a:gd name="connsiteX2" fmla="*/ 54191 w 97530"/>
                <a:gd name="connsiteY2" fmla="*/ 65723 h 173274"/>
                <a:gd name="connsiteX3" fmla="*/ 2280 w 97530"/>
                <a:gd name="connsiteY3" fmla="*/ 151448 h 173274"/>
                <a:gd name="connsiteX4" fmla="*/ 1328 w 97530"/>
                <a:gd name="connsiteY4" fmla="*/ 164783 h 173274"/>
                <a:gd name="connsiteX5" fmla="*/ 26378 w 97530"/>
                <a:gd name="connsiteY5" fmla="*/ 166688 h 173274"/>
                <a:gd name="connsiteX6" fmla="*/ 97530 w 97530"/>
                <a:gd name="connsiteY6" fmla="*/ 52388 h 173274"/>
                <a:gd name="connsiteX7" fmla="*/ 44666 w 97530"/>
                <a:gd name="connsiteY7" fmla="*/ 0 h 173274"/>
                <a:gd name="connsiteX8" fmla="*/ 18568 w 97530"/>
                <a:gd name="connsiteY8" fmla="*/ 24765 h 17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0" h="173274">
                  <a:moveTo>
                    <a:pt x="18568" y="24765"/>
                  </a:moveTo>
                  <a:lnTo>
                    <a:pt x="53239" y="58103"/>
                  </a:lnTo>
                  <a:cubicBezTo>
                    <a:pt x="55144" y="60008"/>
                    <a:pt x="56096" y="62865"/>
                    <a:pt x="54191" y="65723"/>
                  </a:cubicBezTo>
                  <a:lnTo>
                    <a:pt x="2280" y="151448"/>
                  </a:lnTo>
                  <a:cubicBezTo>
                    <a:pt x="-577" y="155258"/>
                    <a:pt x="-577" y="160020"/>
                    <a:pt x="1328" y="164783"/>
                  </a:cubicBezTo>
                  <a:cubicBezTo>
                    <a:pt x="6090" y="175260"/>
                    <a:pt x="20568" y="176213"/>
                    <a:pt x="26378" y="166688"/>
                  </a:cubicBezTo>
                  <a:lnTo>
                    <a:pt x="97530" y="52388"/>
                  </a:lnTo>
                  <a:lnTo>
                    <a:pt x="44666" y="0"/>
                  </a:lnTo>
                  <a:lnTo>
                    <a:pt x="18568" y="24765"/>
                  </a:lnTo>
                  <a:close/>
                </a:path>
              </a:pathLst>
            </a:custGeom>
            <a:grp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C7D689E9-5307-A5B2-B354-CD4F20D6E0D8}"/>
                </a:ext>
              </a:extLst>
            </p:cNvPr>
            <p:cNvSpPr/>
            <p:nvPr/>
          </p:nvSpPr>
          <p:spPr>
            <a:xfrm>
              <a:off x="4661725" y="3587062"/>
              <a:ext cx="71151" cy="70961"/>
            </a:xfrm>
            <a:custGeom>
              <a:avLst/>
              <a:gdLst>
                <a:gd name="connsiteX0" fmla="*/ 69723 w 71151"/>
                <a:gd name="connsiteY0" fmla="*/ 10001 h 70961"/>
                <a:gd name="connsiteX1" fmla="*/ 69723 w 71151"/>
                <a:gd name="connsiteY1" fmla="*/ 1429 h 70961"/>
                <a:gd name="connsiteX2" fmla="*/ 61055 w 71151"/>
                <a:gd name="connsiteY2" fmla="*/ 1429 h 70961"/>
                <a:gd name="connsiteX3" fmla="*/ 1429 w 71151"/>
                <a:gd name="connsiteY3" fmla="*/ 60484 h 70961"/>
                <a:gd name="connsiteX4" fmla="*/ 1429 w 71151"/>
                <a:gd name="connsiteY4" fmla="*/ 69056 h 70961"/>
                <a:gd name="connsiteX5" fmla="*/ 5239 w 71151"/>
                <a:gd name="connsiteY5" fmla="*/ 70961 h 70961"/>
                <a:gd name="connsiteX6" fmla="*/ 9049 w 71151"/>
                <a:gd name="connsiteY6" fmla="*/ 69056 h 70961"/>
                <a:gd name="connsiteX7" fmla="*/ 69723 w 71151"/>
                <a:gd name="connsiteY7" fmla="*/ 10001 h 7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151" h="70961">
                  <a:moveTo>
                    <a:pt x="69723" y="10001"/>
                  </a:moveTo>
                  <a:cubicBezTo>
                    <a:pt x="71628" y="8096"/>
                    <a:pt x="71628" y="4286"/>
                    <a:pt x="69723" y="1429"/>
                  </a:cubicBezTo>
                  <a:cubicBezTo>
                    <a:pt x="67818" y="-476"/>
                    <a:pt x="63913" y="-476"/>
                    <a:pt x="61055" y="1429"/>
                  </a:cubicBezTo>
                  <a:lnTo>
                    <a:pt x="1429" y="60484"/>
                  </a:lnTo>
                  <a:cubicBezTo>
                    <a:pt x="-476" y="62389"/>
                    <a:pt x="-476" y="66199"/>
                    <a:pt x="1429" y="69056"/>
                  </a:cubicBezTo>
                  <a:cubicBezTo>
                    <a:pt x="2381" y="70009"/>
                    <a:pt x="4286" y="70961"/>
                    <a:pt x="5239" y="70961"/>
                  </a:cubicBezTo>
                  <a:cubicBezTo>
                    <a:pt x="7144" y="70961"/>
                    <a:pt x="8096" y="70009"/>
                    <a:pt x="9049" y="69056"/>
                  </a:cubicBezTo>
                  <a:lnTo>
                    <a:pt x="69723" y="10001"/>
                  </a:ln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01AEBC54-EE28-8285-1158-11AEAA999378}"/>
                </a:ext>
              </a:extLst>
            </p:cNvPr>
            <p:cNvSpPr/>
            <p:nvPr/>
          </p:nvSpPr>
          <p:spPr>
            <a:xfrm>
              <a:off x="4669345" y="3633734"/>
              <a:ext cx="59272" cy="58578"/>
            </a:xfrm>
            <a:custGeom>
              <a:avLst/>
              <a:gdLst>
                <a:gd name="connsiteX0" fmla="*/ 57245 w 59272"/>
                <a:gd name="connsiteY0" fmla="*/ 1429 h 58578"/>
                <a:gd name="connsiteX1" fmla="*/ 48577 w 59272"/>
                <a:gd name="connsiteY1" fmla="*/ 1429 h 58578"/>
                <a:gd name="connsiteX2" fmla="*/ 1429 w 59272"/>
                <a:gd name="connsiteY2" fmla="*/ 48101 h 58578"/>
                <a:gd name="connsiteX3" fmla="*/ 1429 w 59272"/>
                <a:gd name="connsiteY3" fmla="*/ 56674 h 58578"/>
                <a:gd name="connsiteX4" fmla="*/ 5239 w 59272"/>
                <a:gd name="connsiteY4" fmla="*/ 58579 h 58578"/>
                <a:gd name="connsiteX5" fmla="*/ 9049 w 59272"/>
                <a:gd name="connsiteY5" fmla="*/ 56674 h 58578"/>
                <a:gd name="connsiteX6" fmla="*/ 56197 w 59272"/>
                <a:gd name="connsiteY6" fmla="*/ 10001 h 58578"/>
                <a:gd name="connsiteX7" fmla="*/ 57245 w 59272"/>
                <a:gd name="connsiteY7" fmla="*/ 1429 h 58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272" h="58578">
                  <a:moveTo>
                    <a:pt x="57245" y="1429"/>
                  </a:moveTo>
                  <a:cubicBezTo>
                    <a:pt x="55340" y="-476"/>
                    <a:pt x="51435" y="-476"/>
                    <a:pt x="48577" y="1429"/>
                  </a:cubicBezTo>
                  <a:lnTo>
                    <a:pt x="1429" y="48101"/>
                  </a:lnTo>
                  <a:cubicBezTo>
                    <a:pt x="-476" y="50006"/>
                    <a:pt x="-476" y="53816"/>
                    <a:pt x="1429" y="56674"/>
                  </a:cubicBezTo>
                  <a:cubicBezTo>
                    <a:pt x="2381" y="57626"/>
                    <a:pt x="4286" y="58579"/>
                    <a:pt x="5239" y="58579"/>
                  </a:cubicBezTo>
                  <a:cubicBezTo>
                    <a:pt x="6191" y="58579"/>
                    <a:pt x="8096" y="57626"/>
                    <a:pt x="9049" y="56674"/>
                  </a:cubicBezTo>
                  <a:lnTo>
                    <a:pt x="56197" y="10001"/>
                  </a:lnTo>
                  <a:cubicBezTo>
                    <a:pt x="60103" y="7144"/>
                    <a:pt x="60103" y="3334"/>
                    <a:pt x="57245" y="1429"/>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DDF2C230-00B6-ADD4-1620-4920029DCD48}"/>
                </a:ext>
              </a:extLst>
            </p:cNvPr>
            <p:cNvSpPr/>
            <p:nvPr/>
          </p:nvSpPr>
          <p:spPr>
            <a:xfrm>
              <a:off x="4724858" y="3641354"/>
              <a:ext cx="37831" cy="37623"/>
            </a:xfrm>
            <a:custGeom>
              <a:avLst/>
              <a:gdLst>
                <a:gd name="connsiteX0" fmla="*/ 6590 w 37831"/>
                <a:gd name="connsiteY0" fmla="*/ 37624 h 37623"/>
                <a:gd name="connsiteX1" fmla="*/ 10400 w 37831"/>
                <a:gd name="connsiteY1" fmla="*/ 35719 h 37623"/>
                <a:gd name="connsiteX2" fmla="*/ 36403 w 37831"/>
                <a:gd name="connsiteY2" fmla="*/ 10001 h 37623"/>
                <a:gd name="connsiteX3" fmla="*/ 36403 w 37831"/>
                <a:gd name="connsiteY3" fmla="*/ 1429 h 37623"/>
                <a:gd name="connsiteX4" fmla="*/ 27735 w 37831"/>
                <a:gd name="connsiteY4" fmla="*/ 1429 h 37623"/>
                <a:gd name="connsiteX5" fmla="*/ 1732 w 37831"/>
                <a:gd name="connsiteY5" fmla="*/ 27146 h 37623"/>
                <a:gd name="connsiteX6" fmla="*/ 6590 w 37831"/>
                <a:gd name="connsiteY6" fmla="*/ 37624 h 37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31" h="37623">
                  <a:moveTo>
                    <a:pt x="6590" y="37624"/>
                  </a:moveTo>
                  <a:cubicBezTo>
                    <a:pt x="8495" y="37624"/>
                    <a:pt x="9447" y="36671"/>
                    <a:pt x="10400" y="35719"/>
                  </a:cubicBezTo>
                  <a:lnTo>
                    <a:pt x="36403" y="10001"/>
                  </a:lnTo>
                  <a:cubicBezTo>
                    <a:pt x="38308" y="8096"/>
                    <a:pt x="38308" y="4286"/>
                    <a:pt x="36403" y="1429"/>
                  </a:cubicBezTo>
                  <a:cubicBezTo>
                    <a:pt x="34498" y="-476"/>
                    <a:pt x="30593" y="-476"/>
                    <a:pt x="27735" y="1429"/>
                  </a:cubicBezTo>
                  <a:lnTo>
                    <a:pt x="1732" y="27146"/>
                  </a:lnTo>
                  <a:cubicBezTo>
                    <a:pt x="-2078" y="30956"/>
                    <a:pt x="779" y="37624"/>
                    <a:pt x="6590" y="37624"/>
                  </a:cubicBezTo>
                  <a:close/>
                </a:path>
              </a:pathLst>
            </a:custGeom>
            <a:grp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4F6D0DF3-B12A-07A0-4115-99C01925D873}"/>
                </a:ext>
              </a:extLst>
            </p:cNvPr>
            <p:cNvSpPr/>
            <p:nvPr/>
          </p:nvSpPr>
          <p:spPr>
            <a:xfrm>
              <a:off x="4725161" y="3662547"/>
              <a:ext cx="58674" cy="58816"/>
            </a:xfrm>
            <a:custGeom>
              <a:avLst/>
              <a:gdLst>
                <a:gd name="connsiteX0" fmla="*/ 48578 w 58674"/>
                <a:gd name="connsiteY0" fmla="*/ 2143 h 58816"/>
                <a:gd name="connsiteX1" fmla="*/ 1429 w 58674"/>
                <a:gd name="connsiteY1" fmla="*/ 48816 h 58816"/>
                <a:gd name="connsiteX2" fmla="*/ 1429 w 58674"/>
                <a:gd name="connsiteY2" fmla="*/ 57388 h 58816"/>
                <a:gd name="connsiteX3" fmla="*/ 10097 w 58674"/>
                <a:gd name="connsiteY3" fmla="*/ 57388 h 58816"/>
                <a:gd name="connsiteX4" fmla="*/ 57245 w 58674"/>
                <a:gd name="connsiteY4" fmla="*/ 10716 h 58816"/>
                <a:gd name="connsiteX5" fmla="*/ 57245 w 58674"/>
                <a:gd name="connsiteY5" fmla="*/ 2143 h 58816"/>
                <a:gd name="connsiteX6" fmla="*/ 48578 w 58674"/>
                <a:gd name="connsiteY6" fmla="*/ 2143 h 5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74" h="58816">
                  <a:moveTo>
                    <a:pt x="48578" y="2143"/>
                  </a:moveTo>
                  <a:lnTo>
                    <a:pt x="1429" y="48816"/>
                  </a:lnTo>
                  <a:cubicBezTo>
                    <a:pt x="-476" y="50721"/>
                    <a:pt x="-476" y="54531"/>
                    <a:pt x="1429" y="57388"/>
                  </a:cubicBezTo>
                  <a:cubicBezTo>
                    <a:pt x="3334" y="59293"/>
                    <a:pt x="7239" y="59293"/>
                    <a:pt x="10097" y="57388"/>
                  </a:cubicBezTo>
                  <a:lnTo>
                    <a:pt x="57245" y="10716"/>
                  </a:lnTo>
                  <a:cubicBezTo>
                    <a:pt x="59150" y="8811"/>
                    <a:pt x="59150" y="5001"/>
                    <a:pt x="57245" y="2143"/>
                  </a:cubicBezTo>
                  <a:cubicBezTo>
                    <a:pt x="54388" y="-714"/>
                    <a:pt x="50483" y="-714"/>
                    <a:pt x="48578" y="2143"/>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FAEFC365-9A8B-4992-01E8-C208BE7A4273}"/>
                </a:ext>
              </a:extLst>
            </p:cNvPr>
            <p:cNvSpPr/>
            <p:nvPr/>
          </p:nvSpPr>
          <p:spPr>
            <a:xfrm>
              <a:off x="5108447" y="34456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F48719E3-78D0-69DC-87CD-E8DCEA4D83AF}"/>
                </a:ext>
              </a:extLst>
            </p:cNvPr>
            <p:cNvSpPr/>
            <p:nvPr/>
          </p:nvSpPr>
          <p:spPr>
            <a:xfrm>
              <a:off x="4903564" y="325511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F46034B3-2D13-215C-5FFD-221AB4A4323F}"/>
                </a:ext>
              </a:extLst>
            </p:cNvPr>
            <p:cNvSpPr/>
            <p:nvPr/>
          </p:nvSpPr>
          <p:spPr>
            <a:xfrm>
              <a:off x="4651533" y="3332268"/>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D113B5B-5541-EC2C-87B8-0C57972C0839}"/>
                </a:ext>
              </a:extLst>
            </p:cNvPr>
            <p:cNvSpPr/>
            <p:nvPr/>
          </p:nvSpPr>
          <p:spPr>
            <a:xfrm>
              <a:off x="4693919" y="3731366"/>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30C89E9A-2359-615B-4124-DCDB40D4A337}"/>
                </a:ext>
              </a:extLst>
            </p:cNvPr>
            <p:cNvSpPr/>
            <p:nvPr/>
          </p:nvSpPr>
          <p:spPr>
            <a:xfrm>
              <a:off x="4663153" y="357039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810" y="0"/>
                    <a:pt x="8668" y="0"/>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FAFFD9C4-32E3-07B3-51B5-1FD0F1CDCD49}"/>
                </a:ext>
              </a:extLst>
            </p:cNvPr>
            <p:cNvSpPr/>
            <p:nvPr/>
          </p:nvSpPr>
          <p:spPr>
            <a:xfrm>
              <a:off x="4831460" y="3391323"/>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7BE78B8B-740B-F3CB-4481-32FD8822D081}"/>
                </a:ext>
              </a:extLst>
            </p:cNvPr>
            <p:cNvSpPr/>
            <p:nvPr/>
          </p:nvSpPr>
          <p:spPr>
            <a:xfrm>
              <a:off x="4975764" y="3546580"/>
              <a:ext cx="17335" cy="17145"/>
            </a:xfrm>
            <a:custGeom>
              <a:avLst/>
              <a:gdLst>
                <a:gd name="connsiteX0" fmla="*/ 8668 w 17335"/>
                <a:gd name="connsiteY0" fmla="*/ 0 h 17145"/>
                <a:gd name="connsiteX1" fmla="*/ 17335 w 17335"/>
                <a:gd name="connsiteY1" fmla="*/ 8573 h 17145"/>
                <a:gd name="connsiteX2" fmla="*/ 8668 w 17335"/>
                <a:gd name="connsiteY2" fmla="*/ 17145 h 17145"/>
                <a:gd name="connsiteX3" fmla="*/ 0 w 17335"/>
                <a:gd name="connsiteY3" fmla="*/ 8573 h 17145"/>
                <a:gd name="connsiteX4" fmla="*/ 8668 w 17335"/>
                <a:gd name="connsiteY4" fmla="*/ 0 h 17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5">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F570FBD0-F77B-E131-AED1-23CAF0EC907B}"/>
                </a:ext>
              </a:extLst>
            </p:cNvPr>
            <p:cNvSpPr/>
            <p:nvPr/>
          </p:nvSpPr>
          <p:spPr>
            <a:xfrm>
              <a:off x="4988242" y="370755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grpSp>
      <p:grpSp>
        <p:nvGrpSpPr>
          <p:cNvPr id="64" name="Graphic 81">
            <a:extLst>
              <a:ext uri="{FF2B5EF4-FFF2-40B4-BE49-F238E27FC236}">
                <a16:creationId xmlns:a16="http://schemas.microsoft.com/office/drawing/2014/main" id="{5A2223DE-536C-E3F3-334C-ACB0EBEFF033}"/>
              </a:ext>
            </a:extLst>
          </p:cNvPr>
          <p:cNvGrpSpPr/>
          <p:nvPr/>
        </p:nvGrpSpPr>
        <p:grpSpPr>
          <a:xfrm>
            <a:off x="8818468" y="1177264"/>
            <a:ext cx="523398" cy="535304"/>
            <a:chOff x="8255983" y="2034010"/>
            <a:chExt cx="523398" cy="535304"/>
          </a:xfrm>
          <a:solidFill>
            <a:srgbClr val="8F0603"/>
          </a:solidFill>
        </p:grpSpPr>
        <p:sp>
          <p:nvSpPr>
            <p:cNvPr id="65" name="Freeform: Shape 64">
              <a:extLst>
                <a:ext uri="{FF2B5EF4-FFF2-40B4-BE49-F238E27FC236}">
                  <a16:creationId xmlns:a16="http://schemas.microsoft.com/office/drawing/2014/main" id="{9A2CDF85-399F-7085-AB16-9174F110E108}"/>
                </a:ext>
              </a:extLst>
            </p:cNvPr>
            <p:cNvSpPr/>
            <p:nvPr/>
          </p:nvSpPr>
          <p:spPr>
            <a:xfrm>
              <a:off x="8574404" y="2118783"/>
              <a:ext cx="60674" cy="127635"/>
            </a:xfrm>
            <a:custGeom>
              <a:avLst/>
              <a:gdLst>
                <a:gd name="connsiteX0" fmla="*/ 60674 w 60674"/>
                <a:gd name="connsiteY0" fmla="*/ 54293 h 127635"/>
                <a:gd name="connsiteX1" fmla="*/ 0 w 60674"/>
                <a:gd name="connsiteY1" fmla="*/ 0 h 127635"/>
                <a:gd name="connsiteX2" fmla="*/ 0 w 60674"/>
                <a:gd name="connsiteY2" fmla="*/ 73343 h 127635"/>
                <a:gd name="connsiteX3" fmla="*/ 60674 w 60674"/>
                <a:gd name="connsiteY3" fmla="*/ 127635 h 127635"/>
              </a:gdLst>
              <a:ahLst/>
              <a:cxnLst>
                <a:cxn ang="0">
                  <a:pos x="connsiteX0" y="connsiteY0"/>
                </a:cxn>
                <a:cxn ang="0">
                  <a:pos x="connsiteX1" y="connsiteY1"/>
                </a:cxn>
                <a:cxn ang="0">
                  <a:pos x="connsiteX2" y="connsiteY2"/>
                </a:cxn>
                <a:cxn ang="0">
                  <a:pos x="connsiteX3" y="connsiteY3"/>
                </a:cxn>
              </a:cxnLst>
              <a:rect l="l" t="t" r="r" b="b"/>
              <a:pathLst>
                <a:path w="60674" h="127635">
                  <a:moveTo>
                    <a:pt x="60674" y="54293"/>
                  </a:moveTo>
                  <a:lnTo>
                    <a:pt x="0" y="0"/>
                  </a:lnTo>
                  <a:lnTo>
                    <a:pt x="0" y="73343"/>
                  </a:lnTo>
                  <a:lnTo>
                    <a:pt x="60674" y="127635"/>
                  </a:ln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ED6DF63E-9829-0F19-8E90-C5078F80C98A}"/>
                </a:ext>
              </a:extLst>
            </p:cNvPr>
            <p:cNvSpPr/>
            <p:nvPr/>
          </p:nvSpPr>
          <p:spPr>
            <a:xfrm>
              <a:off x="8328183" y="221879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EA7A3B97-505D-66F7-5BFA-51C97CBA7BE6}"/>
                </a:ext>
              </a:extLst>
            </p:cNvPr>
            <p:cNvSpPr/>
            <p:nvPr/>
          </p:nvSpPr>
          <p:spPr>
            <a:xfrm>
              <a:off x="8646603" y="2118783"/>
              <a:ext cx="60579" cy="127635"/>
            </a:xfrm>
            <a:custGeom>
              <a:avLst/>
              <a:gdLst>
                <a:gd name="connsiteX0" fmla="*/ 0 w 60579"/>
                <a:gd name="connsiteY0" fmla="*/ 127635 h 127635"/>
                <a:gd name="connsiteX1" fmla="*/ 60579 w 60579"/>
                <a:gd name="connsiteY1" fmla="*/ 73343 h 127635"/>
                <a:gd name="connsiteX2" fmla="*/ 60579 w 60579"/>
                <a:gd name="connsiteY2" fmla="*/ 0 h 127635"/>
                <a:gd name="connsiteX3" fmla="*/ 0 w 60579"/>
                <a:gd name="connsiteY3" fmla="*/ 54293 h 127635"/>
              </a:gdLst>
              <a:ahLst/>
              <a:cxnLst>
                <a:cxn ang="0">
                  <a:pos x="connsiteX0" y="connsiteY0"/>
                </a:cxn>
                <a:cxn ang="0">
                  <a:pos x="connsiteX1" y="connsiteY1"/>
                </a:cxn>
                <a:cxn ang="0">
                  <a:pos x="connsiteX2" y="connsiteY2"/>
                </a:cxn>
                <a:cxn ang="0">
                  <a:pos x="connsiteX3" y="connsiteY3"/>
                </a:cxn>
              </a:cxnLst>
              <a:rect l="l" t="t" r="r" b="b"/>
              <a:pathLst>
                <a:path w="60579" h="127635">
                  <a:moveTo>
                    <a:pt x="0" y="127635"/>
                  </a:moveTo>
                  <a:lnTo>
                    <a:pt x="60579" y="73343"/>
                  </a:lnTo>
                  <a:lnTo>
                    <a:pt x="60579" y="0"/>
                  </a:lnTo>
                  <a:lnTo>
                    <a:pt x="0" y="54293"/>
                  </a:ln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45C7743F-9DE5-73E7-8ED3-031383CF2BB8}"/>
                </a:ext>
              </a:extLst>
            </p:cNvPr>
            <p:cNvSpPr/>
            <p:nvPr/>
          </p:nvSpPr>
          <p:spPr>
            <a:xfrm>
              <a:off x="8328183" y="2188316"/>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5CD199AB-887A-3C99-9EC0-59F0363C7EE9}"/>
                </a:ext>
              </a:extLst>
            </p:cNvPr>
            <p:cNvSpPr/>
            <p:nvPr/>
          </p:nvSpPr>
          <p:spPr>
            <a:xfrm>
              <a:off x="8358091" y="2301663"/>
              <a:ext cx="84582" cy="83819"/>
            </a:xfrm>
            <a:custGeom>
              <a:avLst/>
              <a:gdLst>
                <a:gd name="connsiteX0" fmla="*/ 42291 w 84582"/>
                <a:gd name="connsiteY0" fmla="*/ 83820 h 83819"/>
                <a:gd name="connsiteX1" fmla="*/ 84582 w 84582"/>
                <a:gd name="connsiteY1" fmla="*/ 41910 h 83819"/>
                <a:gd name="connsiteX2" fmla="*/ 42291 w 84582"/>
                <a:gd name="connsiteY2" fmla="*/ 0 h 83819"/>
                <a:gd name="connsiteX3" fmla="*/ 0 w 84582"/>
                <a:gd name="connsiteY3" fmla="*/ 41910 h 83819"/>
                <a:gd name="connsiteX4" fmla="*/ 42291 w 84582"/>
                <a:gd name="connsiteY4" fmla="*/ 83820 h 83819"/>
                <a:gd name="connsiteX5" fmla="*/ 42291 w 84582"/>
                <a:gd name="connsiteY5" fmla="*/ 29527 h 83819"/>
                <a:gd name="connsiteX6" fmla="*/ 54769 w 84582"/>
                <a:gd name="connsiteY6" fmla="*/ 41910 h 83819"/>
                <a:gd name="connsiteX7" fmla="*/ 42291 w 84582"/>
                <a:gd name="connsiteY7" fmla="*/ 54293 h 83819"/>
                <a:gd name="connsiteX8" fmla="*/ 29814 w 84582"/>
                <a:gd name="connsiteY8" fmla="*/ 41910 h 83819"/>
                <a:gd name="connsiteX9" fmla="*/ 42291 w 84582"/>
                <a:gd name="connsiteY9" fmla="*/ 29527 h 83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2" h="83819">
                  <a:moveTo>
                    <a:pt x="42291" y="83820"/>
                  </a:moveTo>
                  <a:cubicBezTo>
                    <a:pt x="65342" y="83820"/>
                    <a:pt x="84582" y="64770"/>
                    <a:pt x="84582" y="41910"/>
                  </a:cubicBezTo>
                  <a:cubicBezTo>
                    <a:pt x="84582" y="19050"/>
                    <a:pt x="65342" y="0"/>
                    <a:pt x="42291" y="0"/>
                  </a:cubicBezTo>
                  <a:cubicBezTo>
                    <a:pt x="19241" y="0"/>
                    <a:pt x="0" y="19050"/>
                    <a:pt x="0" y="41910"/>
                  </a:cubicBezTo>
                  <a:cubicBezTo>
                    <a:pt x="-95" y="64770"/>
                    <a:pt x="19146" y="83820"/>
                    <a:pt x="42291" y="83820"/>
                  </a:cubicBezTo>
                  <a:close/>
                  <a:moveTo>
                    <a:pt x="42291" y="29527"/>
                  </a:moveTo>
                  <a:cubicBezTo>
                    <a:pt x="49054" y="29527"/>
                    <a:pt x="54769" y="35243"/>
                    <a:pt x="54769" y="41910"/>
                  </a:cubicBezTo>
                  <a:cubicBezTo>
                    <a:pt x="54769" y="48577"/>
                    <a:pt x="48959" y="54293"/>
                    <a:pt x="42291" y="54293"/>
                  </a:cubicBezTo>
                  <a:cubicBezTo>
                    <a:pt x="35529" y="54293"/>
                    <a:pt x="29814" y="48577"/>
                    <a:pt x="29814" y="41910"/>
                  </a:cubicBezTo>
                  <a:cubicBezTo>
                    <a:pt x="29718" y="35243"/>
                    <a:pt x="35529" y="29527"/>
                    <a:pt x="42291" y="29527"/>
                  </a:cubicBezTo>
                  <a:close/>
                </a:path>
              </a:pathLst>
            </a:custGeom>
            <a:grp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41986AA2-7004-8879-A9FE-21F10A6EAE4C}"/>
                </a:ext>
              </a:extLst>
            </p:cNvPr>
            <p:cNvSpPr/>
            <p:nvPr/>
          </p:nvSpPr>
          <p:spPr>
            <a:xfrm>
              <a:off x="8629363" y="2034010"/>
              <a:ext cx="48101" cy="47625"/>
            </a:xfrm>
            <a:custGeom>
              <a:avLst/>
              <a:gdLst>
                <a:gd name="connsiteX0" fmla="*/ 24003 w 48101"/>
                <a:gd name="connsiteY0" fmla="*/ 47625 h 47625"/>
                <a:gd name="connsiteX1" fmla="*/ 48101 w 48101"/>
                <a:gd name="connsiteY1" fmla="*/ 23813 h 47625"/>
                <a:gd name="connsiteX2" fmla="*/ 24003 w 48101"/>
                <a:gd name="connsiteY2" fmla="*/ 0 h 47625"/>
                <a:gd name="connsiteX3" fmla="*/ 0 w 48101"/>
                <a:gd name="connsiteY3" fmla="*/ 23813 h 47625"/>
                <a:gd name="connsiteX4" fmla="*/ 24003 w 48101"/>
                <a:gd name="connsiteY4" fmla="*/ 47625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01" h="47625">
                  <a:moveTo>
                    <a:pt x="24003" y="47625"/>
                  </a:moveTo>
                  <a:cubicBezTo>
                    <a:pt x="37433" y="47625"/>
                    <a:pt x="48101" y="37147"/>
                    <a:pt x="48101" y="23813"/>
                  </a:cubicBezTo>
                  <a:cubicBezTo>
                    <a:pt x="48101" y="10478"/>
                    <a:pt x="37529" y="0"/>
                    <a:pt x="24003" y="0"/>
                  </a:cubicBezTo>
                  <a:cubicBezTo>
                    <a:pt x="10573" y="0"/>
                    <a:pt x="0" y="10478"/>
                    <a:pt x="0" y="23813"/>
                  </a:cubicBezTo>
                  <a:cubicBezTo>
                    <a:pt x="0" y="37147"/>
                    <a:pt x="10478" y="47625"/>
                    <a:pt x="24003" y="47625"/>
                  </a:cubicBezTo>
                  <a:close/>
                </a:path>
              </a:pathLst>
            </a:custGeom>
            <a:grp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ADCB193B-7330-0273-1D98-8FDE8CCA6B7C}"/>
                </a:ext>
              </a:extLst>
            </p:cNvPr>
            <p:cNvSpPr/>
            <p:nvPr/>
          </p:nvSpPr>
          <p:spPr>
            <a:xfrm>
              <a:off x="8255983" y="2492163"/>
              <a:ext cx="73152" cy="71437"/>
            </a:xfrm>
            <a:custGeom>
              <a:avLst/>
              <a:gdLst>
                <a:gd name="connsiteX0" fmla="*/ 36576 w 73152"/>
                <a:gd name="connsiteY0" fmla="*/ 0 h 71437"/>
                <a:gd name="connsiteX1" fmla="*/ 0 w 73152"/>
                <a:gd name="connsiteY1" fmla="*/ 36195 h 71437"/>
                <a:gd name="connsiteX2" fmla="*/ 36576 w 73152"/>
                <a:gd name="connsiteY2" fmla="*/ 71438 h 71437"/>
                <a:gd name="connsiteX3" fmla="*/ 73152 w 73152"/>
                <a:gd name="connsiteY3" fmla="*/ 35242 h 71437"/>
                <a:gd name="connsiteX4" fmla="*/ 36576 w 73152"/>
                <a:gd name="connsiteY4" fmla="*/ 0 h 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 h="71437">
                  <a:moveTo>
                    <a:pt x="36576" y="0"/>
                  </a:moveTo>
                  <a:cubicBezTo>
                    <a:pt x="16383" y="0"/>
                    <a:pt x="0" y="16192"/>
                    <a:pt x="0" y="36195"/>
                  </a:cubicBezTo>
                  <a:cubicBezTo>
                    <a:pt x="0" y="56198"/>
                    <a:pt x="16383" y="71438"/>
                    <a:pt x="36576" y="71438"/>
                  </a:cubicBezTo>
                  <a:cubicBezTo>
                    <a:pt x="56769" y="71438"/>
                    <a:pt x="73152" y="55245"/>
                    <a:pt x="73152" y="35242"/>
                  </a:cubicBezTo>
                  <a:cubicBezTo>
                    <a:pt x="73152" y="15240"/>
                    <a:pt x="55817" y="0"/>
                    <a:pt x="36576" y="0"/>
                  </a:cubicBezTo>
                  <a:close/>
                </a:path>
              </a:pathLst>
            </a:custGeom>
            <a:grp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C999BC17-616C-19D2-84C5-DE0AB85DF480}"/>
                </a:ext>
              </a:extLst>
            </p:cNvPr>
            <p:cNvSpPr/>
            <p:nvPr/>
          </p:nvSpPr>
          <p:spPr>
            <a:xfrm>
              <a:off x="8406097" y="2041631"/>
              <a:ext cx="60579" cy="127634"/>
            </a:xfrm>
            <a:custGeom>
              <a:avLst/>
              <a:gdLst>
                <a:gd name="connsiteX0" fmla="*/ 60579 w 60579"/>
                <a:gd name="connsiteY0" fmla="*/ 0 h 127634"/>
                <a:gd name="connsiteX1" fmla="*/ 0 w 60579"/>
                <a:gd name="connsiteY1" fmla="*/ 54292 h 127634"/>
                <a:gd name="connsiteX2" fmla="*/ 0 w 60579"/>
                <a:gd name="connsiteY2" fmla="*/ 127635 h 127634"/>
                <a:gd name="connsiteX3" fmla="*/ 60579 w 60579"/>
                <a:gd name="connsiteY3" fmla="*/ 73342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0"/>
                  </a:moveTo>
                  <a:lnTo>
                    <a:pt x="0" y="54292"/>
                  </a:lnTo>
                  <a:lnTo>
                    <a:pt x="0" y="127635"/>
                  </a:lnTo>
                  <a:lnTo>
                    <a:pt x="60579" y="73342"/>
                  </a:lnTo>
                  <a:close/>
                </a:path>
              </a:pathLst>
            </a:custGeom>
            <a:grp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F3EFA09-3837-CF63-C026-A29064C5D300}"/>
                </a:ext>
              </a:extLst>
            </p:cNvPr>
            <p:cNvSpPr/>
            <p:nvPr/>
          </p:nvSpPr>
          <p:spPr>
            <a:xfrm>
              <a:off x="8333993" y="2041631"/>
              <a:ext cx="60579" cy="127634"/>
            </a:xfrm>
            <a:custGeom>
              <a:avLst/>
              <a:gdLst>
                <a:gd name="connsiteX0" fmla="*/ 60579 w 60579"/>
                <a:gd name="connsiteY0" fmla="*/ 54292 h 127634"/>
                <a:gd name="connsiteX1" fmla="*/ 0 w 60579"/>
                <a:gd name="connsiteY1" fmla="*/ 0 h 127634"/>
                <a:gd name="connsiteX2" fmla="*/ 0 w 60579"/>
                <a:gd name="connsiteY2" fmla="*/ 73342 h 127634"/>
                <a:gd name="connsiteX3" fmla="*/ 60579 w 60579"/>
                <a:gd name="connsiteY3" fmla="*/ 127635 h 127634"/>
              </a:gdLst>
              <a:ahLst/>
              <a:cxnLst>
                <a:cxn ang="0">
                  <a:pos x="connsiteX0" y="connsiteY0"/>
                </a:cxn>
                <a:cxn ang="0">
                  <a:pos x="connsiteX1" y="connsiteY1"/>
                </a:cxn>
                <a:cxn ang="0">
                  <a:pos x="connsiteX2" y="connsiteY2"/>
                </a:cxn>
                <a:cxn ang="0">
                  <a:pos x="connsiteX3" y="connsiteY3"/>
                </a:cxn>
              </a:cxnLst>
              <a:rect l="l" t="t" r="r" b="b"/>
              <a:pathLst>
                <a:path w="60579" h="127634">
                  <a:moveTo>
                    <a:pt x="60579" y="54292"/>
                  </a:moveTo>
                  <a:lnTo>
                    <a:pt x="0" y="0"/>
                  </a:lnTo>
                  <a:lnTo>
                    <a:pt x="0" y="73342"/>
                  </a:lnTo>
                  <a:lnTo>
                    <a:pt x="60579" y="127635"/>
                  </a:lnTo>
                  <a:close/>
                </a:path>
              </a:pathLst>
            </a:custGeom>
            <a:grp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C32033BB-374E-DA53-F30E-F9FA5FC585B7}"/>
                </a:ext>
              </a:extLst>
            </p:cNvPr>
            <p:cNvSpPr/>
            <p:nvPr/>
          </p:nvSpPr>
          <p:spPr>
            <a:xfrm>
              <a:off x="8328183" y="2248323"/>
              <a:ext cx="144303" cy="243839"/>
            </a:xfrm>
            <a:custGeom>
              <a:avLst/>
              <a:gdLst>
                <a:gd name="connsiteX0" fmla="*/ 0 w 144303"/>
                <a:gd name="connsiteY0" fmla="*/ 172402 h 243839"/>
                <a:gd name="connsiteX1" fmla="*/ 72199 w 144303"/>
                <a:gd name="connsiteY1" fmla="*/ 243840 h 243839"/>
                <a:gd name="connsiteX2" fmla="*/ 144304 w 144303"/>
                <a:gd name="connsiteY2" fmla="*/ 172402 h 243839"/>
                <a:gd name="connsiteX3" fmla="*/ 144304 w 144303"/>
                <a:gd name="connsiteY3" fmla="*/ 0 h 243839"/>
                <a:gd name="connsiteX4" fmla="*/ 0 w 144303"/>
                <a:gd name="connsiteY4" fmla="*/ 0 h 243839"/>
                <a:gd name="connsiteX5" fmla="*/ 0 w 144303"/>
                <a:gd name="connsiteY5" fmla="*/ 172402 h 243839"/>
                <a:gd name="connsiteX6" fmla="*/ 72199 w 144303"/>
                <a:gd name="connsiteY6" fmla="*/ 41910 h 243839"/>
                <a:gd name="connsiteX7" fmla="*/ 126111 w 144303"/>
                <a:gd name="connsiteY7" fmla="*/ 95250 h 243839"/>
                <a:gd name="connsiteX8" fmla="*/ 72199 w 144303"/>
                <a:gd name="connsiteY8" fmla="*/ 148590 h 243839"/>
                <a:gd name="connsiteX9" fmla="*/ 18288 w 144303"/>
                <a:gd name="connsiteY9" fmla="*/ 95250 h 243839"/>
                <a:gd name="connsiteX10" fmla="*/ 72199 w 144303"/>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303" h="243839">
                  <a:moveTo>
                    <a:pt x="0" y="172402"/>
                  </a:moveTo>
                  <a:cubicBezTo>
                    <a:pt x="0" y="211455"/>
                    <a:pt x="32671" y="243840"/>
                    <a:pt x="72199" y="243840"/>
                  </a:cubicBezTo>
                  <a:cubicBezTo>
                    <a:pt x="111633" y="243840"/>
                    <a:pt x="144304" y="211455"/>
                    <a:pt x="144304" y="172402"/>
                  </a:cubicBezTo>
                  <a:lnTo>
                    <a:pt x="144304" y="0"/>
                  </a:lnTo>
                  <a:lnTo>
                    <a:pt x="0" y="0"/>
                  </a:lnTo>
                  <a:lnTo>
                    <a:pt x="0" y="172402"/>
                  </a:lnTo>
                  <a:close/>
                  <a:moveTo>
                    <a:pt x="72199" y="41910"/>
                  </a:moveTo>
                  <a:cubicBezTo>
                    <a:pt x="102013" y="41910"/>
                    <a:pt x="126111" y="65722"/>
                    <a:pt x="126111" y="95250"/>
                  </a:cubicBezTo>
                  <a:cubicBezTo>
                    <a:pt x="126111" y="124777"/>
                    <a:pt x="102013" y="148590"/>
                    <a:pt x="72199" y="148590"/>
                  </a:cubicBezTo>
                  <a:cubicBezTo>
                    <a:pt x="42386" y="148590"/>
                    <a:pt x="18288" y="124777"/>
                    <a:pt x="18288" y="95250"/>
                  </a:cubicBezTo>
                  <a:cubicBezTo>
                    <a:pt x="18288" y="65722"/>
                    <a:pt x="42291" y="41910"/>
                    <a:pt x="72199" y="41910"/>
                  </a:cubicBezTo>
                  <a:close/>
                </a:path>
              </a:pathLst>
            </a:custGeom>
            <a:grp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0611C150-1AED-5221-029F-B9796916122A}"/>
                </a:ext>
              </a:extLst>
            </p:cNvPr>
            <p:cNvSpPr/>
            <p:nvPr/>
          </p:nvSpPr>
          <p:spPr>
            <a:xfrm>
              <a:off x="8568689" y="2295948"/>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F2EA460D-11BF-26BB-323D-E8DA80836929}"/>
                </a:ext>
              </a:extLst>
            </p:cNvPr>
            <p:cNvSpPr/>
            <p:nvPr/>
          </p:nvSpPr>
          <p:spPr>
            <a:xfrm>
              <a:off x="8598502" y="2378815"/>
              <a:ext cx="84581" cy="83820"/>
            </a:xfrm>
            <a:custGeom>
              <a:avLst/>
              <a:gdLst>
                <a:gd name="connsiteX0" fmla="*/ 42291 w 84581"/>
                <a:gd name="connsiteY0" fmla="*/ 83820 h 83820"/>
                <a:gd name="connsiteX1" fmla="*/ 84582 w 84581"/>
                <a:gd name="connsiteY1" fmla="*/ 41910 h 83820"/>
                <a:gd name="connsiteX2" fmla="*/ 42291 w 84581"/>
                <a:gd name="connsiteY2" fmla="*/ 0 h 83820"/>
                <a:gd name="connsiteX3" fmla="*/ 0 w 84581"/>
                <a:gd name="connsiteY3" fmla="*/ 41910 h 83820"/>
                <a:gd name="connsiteX4" fmla="*/ 42291 w 84581"/>
                <a:gd name="connsiteY4" fmla="*/ 83820 h 83820"/>
                <a:gd name="connsiteX5" fmla="*/ 42291 w 84581"/>
                <a:gd name="connsiteY5" fmla="*/ 30480 h 83820"/>
                <a:gd name="connsiteX6" fmla="*/ 54769 w 84581"/>
                <a:gd name="connsiteY6" fmla="*/ 42863 h 83820"/>
                <a:gd name="connsiteX7" fmla="*/ 42291 w 84581"/>
                <a:gd name="connsiteY7" fmla="*/ 55245 h 83820"/>
                <a:gd name="connsiteX8" fmla="*/ 29813 w 84581"/>
                <a:gd name="connsiteY8" fmla="*/ 42863 h 83820"/>
                <a:gd name="connsiteX9" fmla="*/ 42291 w 84581"/>
                <a:gd name="connsiteY9" fmla="*/ 3048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581" h="83820">
                  <a:moveTo>
                    <a:pt x="42291" y="83820"/>
                  </a:moveTo>
                  <a:cubicBezTo>
                    <a:pt x="65341" y="83820"/>
                    <a:pt x="84582" y="64770"/>
                    <a:pt x="84582" y="41910"/>
                  </a:cubicBezTo>
                  <a:cubicBezTo>
                    <a:pt x="84582" y="19050"/>
                    <a:pt x="65341" y="0"/>
                    <a:pt x="42291" y="0"/>
                  </a:cubicBezTo>
                  <a:cubicBezTo>
                    <a:pt x="19240" y="0"/>
                    <a:pt x="0" y="19050"/>
                    <a:pt x="0" y="41910"/>
                  </a:cubicBezTo>
                  <a:cubicBezTo>
                    <a:pt x="0" y="64770"/>
                    <a:pt x="19240" y="83820"/>
                    <a:pt x="42291" y="83820"/>
                  </a:cubicBezTo>
                  <a:close/>
                  <a:moveTo>
                    <a:pt x="42291" y="30480"/>
                  </a:moveTo>
                  <a:cubicBezTo>
                    <a:pt x="49054" y="30480"/>
                    <a:pt x="54769" y="36195"/>
                    <a:pt x="54769" y="42863"/>
                  </a:cubicBezTo>
                  <a:cubicBezTo>
                    <a:pt x="54769" y="49530"/>
                    <a:pt x="48958" y="55245"/>
                    <a:pt x="42291" y="55245"/>
                  </a:cubicBezTo>
                  <a:cubicBezTo>
                    <a:pt x="35623" y="55245"/>
                    <a:pt x="29813" y="49530"/>
                    <a:pt x="29813" y="42863"/>
                  </a:cubicBezTo>
                  <a:cubicBezTo>
                    <a:pt x="29813" y="36195"/>
                    <a:pt x="35623" y="30480"/>
                    <a:pt x="42291" y="30480"/>
                  </a:cubicBezTo>
                  <a:close/>
                </a:path>
              </a:pathLst>
            </a:custGeom>
            <a:grp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A7BD6990-D1C3-40DD-CDC7-8E8E721E7776}"/>
                </a:ext>
              </a:extLst>
            </p:cNvPr>
            <p:cNvSpPr/>
            <p:nvPr/>
          </p:nvSpPr>
          <p:spPr>
            <a:xfrm>
              <a:off x="8568689" y="2325476"/>
              <a:ext cx="144208" cy="243839"/>
            </a:xfrm>
            <a:custGeom>
              <a:avLst/>
              <a:gdLst>
                <a:gd name="connsiteX0" fmla="*/ 0 w 144208"/>
                <a:gd name="connsiteY0" fmla="*/ 172402 h 243839"/>
                <a:gd name="connsiteX1" fmla="*/ 72104 w 144208"/>
                <a:gd name="connsiteY1" fmla="*/ 243840 h 243839"/>
                <a:gd name="connsiteX2" fmla="*/ 144208 w 144208"/>
                <a:gd name="connsiteY2" fmla="*/ 172402 h 243839"/>
                <a:gd name="connsiteX3" fmla="*/ 144208 w 144208"/>
                <a:gd name="connsiteY3" fmla="*/ 0 h 243839"/>
                <a:gd name="connsiteX4" fmla="*/ 0 w 144208"/>
                <a:gd name="connsiteY4" fmla="*/ 0 h 243839"/>
                <a:gd name="connsiteX5" fmla="*/ 0 w 144208"/>
                <a:gd name="connsiteY5" fmla="*/ 172402 h 243839"/>
                <a:gd name="connsiteX6" fmla="*/ 72104 w 144208"/>
                <a:gd name="connsiteY6" fmla="*/ 41910 h 243839"/>
                <a:gd name="connsiteX7" fmla="*/ 126016 w 144208"/>
                <a:gd name="connsiteY7" fmla="*/ 95250 h 243839"/>
                <a:gd name="connsiteX8" fmla="*/ 72104 w 144208"/>
                <a:gd name="connsiteY8" fmla="*/ 148590 h 243839"/>
                <a:gd name="connsiteX9" fmla="*/ 18193 w 144208"/>
                <a:gd name="connsiteY9" fmla="*/ 95250 h 243839"/>
                <a:gd name="connsiteX10" fmla="*/ 72104 w 144208"/>
                <a:gd name="connsiteY10" fmla="*/ 41910 h 243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208" h="243839">
                  <a:moveTo>
                    <a:pt x="0" y="172402"/>
                  </a:moveTo>
                  <a:cubicBezTo>
                    <a:pt x="0" y="211455"/>
                    <a:pt x="32671" y="243840"/>
                    <a:pt x="72104" y="243840"/>
                  </a:cubicBezTo>
                  <a:cubicBezTo>
                    <a:pt x="111538" y="243840"/>
                    <a:pt x="144208" y="211455"/>
                    <a:pt x="144208" y="172402"/>
                  </a:cubicBezTo>
                  <a:lnTo>
                    <a:pt x="144208" y="0"/>
                  </a:lnTo>
                  <a:lnTo>
                    <a:pt x="0" y="0"/>
                  </a:lnTo>
                  <a:lnTo>
                    <a:pt x="0" y="172402"/>
                  </a:lnTo>
                  <a:close/>
                  <a:moveTo>
                    <a:pt x="72104" y="41910"/>
                  </a:moveTo>
                  <a:cubicBezTo>
                    <a:pt x="101917" y="41910"/>
                    <a:pt x="126016" y="65723"/>
                    <a:pt x="126016" y="95250"/>
                  </a:cubicBezTo>
                  <a:cubicBezTo>
                    <a:pt x="126016" y="124777"/>
                    <a:pt x="102013" y="148590"/>
                    <a:pt x="72104" y="148590"/>
                  </a:cubicBezTo>
                  <a:cubicBezTo>
                    <a:pt x="42291" y="148590"/>
                    <a:pt x="18193" y="124777"/>
                    <a:pt x="18193" y="95250"/>
                  </a:cubicBezTo>
                  <a:cubicBezTo>
                    <a:pt x="18193" y="65723"/>
                    <a:pt x="42291" y="41910"/>
                    <a:pt x="72104" y="41910"/>
                  </a:cubicBezTo>
                  <a:close/>
                </a:path>
              </a:pathLst>
            </a:custGeom>
            <a:grp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FB703B9-8B3C-DB87-4312-764540FF5E1F}"/>
                </a:ext>
              </a:extLst>
            </p:cNvPr>
            <p:cNvSpPr/>
            <p:nvPr/>
          </p:nvSpPr>
          <p:spPr>
            <a:xfrm>
              <a:off x="8568689" y="2266421"/>
              <a:ext cx="144303" cy="18097"/>
            </a:xfrm>
            <a:custGeom>
              <a:avLst/>
              <a:gdLst>
                <a:gd name="connsiteX0" fmla="*/ 0 w 144303"/>
                <a:gd name="connsiteY0" fmla="*/ 0 h 18097"/>
                <a:gd name="connsiteX1" fmla="*/ 144304 w 144303"/>
                <a:gd name="connsiteY1" fmla="*/ 0 h 18097"/>
                <a:gd name="connsiteX2" fmla="*/ 144304 w 144303"/>
                <a:gd name="connsiteY2" fmla="*/ 18098 h 18097"/>
                <a:gd name="connsiteX3" fmla="*/ 0 w 144303"/>
                <a:gd name="connsiteY3" fmla="*/ 18098 h 18097"/>
              </a:gdLst>
              <a:ahLst/>
              <a:cxnLst>
                <a:cxn ang="0">
                  <a:pos x="connsiteX0" y="connsiteY0"/>
                </a:cxn>
                <a:cxn ang="0">
                  <a:pos x="connsiteX1" y="connsiteY1"/>
                </a:cxn>
                <a:cxn ang="0">
                  <a:pos x="connsiteX2" y="connsiteY2"/>
                </a:cxn>
                <a:cxn ang="0">
                  <a:pos x="connsiteX3" y="connsiteY3"/>
                </a:cxn>
              </a:cxnLst>
              <a:rect l="l" t="t" r="r" b="b"/>
              <a:pathLst>
                <a:path w="144303" h="18097">
                  <a:moveTo>
                    <a:pt x="0" y="0"/>
                  </a:moveTo>
                  <a:lnTo>
                    <a:pt x="144304" y="0"/>
                  </a:lnTo>
                  <a:lnTo>
                    <a:pt x="144304" y="18098"/>
                  </a:lnTo>
                  <a:lnTo>
                    <a:pt x="0" y="18098"/>
                  </a:lnTo>
                  <a:close/>
                </a:path>
              </a:pathLst>
            </a:custGeom>
            <a:grp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D6651C53-4E0B-E20F-A55E-7BE63E1DB936}"/>
                </a:ext>
              </a:extLst>
            </p:cNvPr>
            <p:cNvSpPr/>
            <p:nvPr/>
          </p:nvSpPr>
          <p:spPr>
            <a:xfrm>
              <a:off x="8743759" y="2117831"/>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13A0A756-02FF-9945-273B-298B3E3579C9}"/>
                </a:ext>
              </a:extLst>
            </p:cNvPr>
            <p:cNvSpPr/>
            <p:nvPr/>
          </p:nvSpPr>
          <p:spPr>
            <a:xfrm>
              <a:off x="8503252" y="2117831"/>
              <a:ext cx="17335" cy="17144"/>
            </a:xfrm>
            <a:custGeom>
              <a:avLst/>
              <a:gdLst>
                <a:gd name="connsiteX0" fmla="*/ 17335 w 17335"/>
                <a:gd name="connsiteY0" fmla="*/ 8573 h 17144"/>
                <a:gd name="connsiteX1" fmla="*/ 8668 w 17335"/>
                <a:gd name="connsiteY1" fmla="*/ 17145 h 17144"/>
                <a:gd name="connsiteX2" fmla="*/ 0 w 17335"/>
                <a:gd name="connsiteY2" fmla="*/ 8573 h 17144"/>
                <a:gd name="connsiteX3" fmla="*/ 8668 w 17335"/>
                <a:gd name="connsiteY3" fmla="*/ 0 h 17144"/>
                <a:gd name="connsiteX4" fmla="*/ 17335 w 17335"/>
                <a:gd name="connsiteY4" fmla="*/ 8573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17335" y="8573"/>
                  </a:moveTo>
                  <a:cubicBezTo>
                    <a:pt x="17335" y="13307"/>
                    <a:pt x="13455" y="17145"/>
                    <a:pt x="8668" y="17145"/>
                  </a:cubicBezTo>
                  <a:cubicBezTo>
                    <a:pt x="3880" y="17145"/>
                    <a:pt x="0" y="13307"/>
                    <a:pt x="0" y="8573"/>
                  </a:cubicBezTo>
                  <a:cubicBezTo>
                    <a:pt x="0" y="3838"/>
                    <a:pt x="3880" y="0"/>
                    <a:pt x="8668" y="0"/>
                  </a:cubicBezTo>
                  <a:cubicBezTo>
                    <a:pt x="13455" y="0"/>
                    <a:pt x="17335" y="3838"/>
                    <a:pt x="17335" y="8573"/>
                  </a:cubicBezTo>
                  <a:close/>
                </a:path>
              </a:pathLst>
            </a:custGeom>
            <a:grp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2231F464-7294-7327-8F8F-71AB00D5A99E}"/>
                </a:ext>
              </a:extLst>
            </p:cNvPr>
            <p:cNvSpPr/>
            <p:nvPr/>
          </p:nvSpPr>
          <p:spPr>
            <a:xfrm>
              <a:off x="8762046" y="2510261"/>
              <a:ext cx="17335" cy="17144"/>
            </a:xfrm>
            <a:custGeom>
              <a:avLst/>
              <a:gdLst>
                <a:gd name="connsiteX0" fmla="*/ 8668 w 17335"/>
                <a:gd name="connsiteY0" fmla="*/ 0 h 17144"/>
                <a:gd name="connsiteX1" fmla="*/ 17336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3"/>
                  </a:cubicBezTo>
                  <a:cubicBezTo>
                    <a:pt x="17336"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6B362809-99D4-1D1E-4F97-5BD6E2E7A1F6}"/>
                </a:ext>
              </a:extLst>
            </p:cNvPr>
            <p:cNvSpPr/>
            <p:nvPr/>
          </p:nvSpPr>
          <p:spPr>
            <a:xfrm>
              <a:off x="8514778" y="2415011"/>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71C3C135-5887-2FE8-C1E6-4A5F22266C79}"/>
                </a:ext>
              </a:extLst>
            </p:cNvPr>
            <p:cNvSpPr/>
            <p:nvPr/>
          </p:nvSpPr>
          <p:spPr>
            <a:xfrm>
              <a:off x="8436863" y="2534073"/>
              <a:ext cx="17335" cy="17144"/>
            </a:xfrm>
            <a:custGeom>
              <a:avLst/>
              <a:gdLst>
                <a:gd name="connsiteX0" fmla="*/ 8668 w 17335"/>
                <a:gd name="connsiteY0" fmla="*/ 0 h 17144"/>
                <a:gd name="connsiteX1" fmla="*/ 17335 w 17335"/>
                <a:gd name="connsiteY1" fmla="*/ 8573 h 17144"/>
                <a:gd name="connsiteX2" fmla="*/ 8668 w 17335"/>
                <a:gd name="connsiteY2" fmla="*/ 17145 h 17144"/>
                <a:gd name="connsiteX3" fmla="*/ 0 w 17335"/>
                <a:gd name="connsiteY3" fmla="*/ 8573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3"/>
                  </a:cubicBezTo>
                  <a:cubicBezTo>
                    <a:pt x="17335" y="13335"/>
                    <a:pt x="13430" y="17145"/>
                    <a:pt x="8668" y="17145"/>
                  </a:cubicBezTo>
                  <a:cubicBezTo>
                    <a:pt x="3905" y="17145"/>
                    <a:pt x="0" y="13335"/>
                    <a:pt x="0" y="8573"/>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F824C875-BF5D-A171-DD70-C2A923D41B2E}"/>
                </a:ext>
              </a:extLst>
            </p:cNvPr>
            <p:cNvSpPr/>
            <p:nvPr/>
          </p:nvSpPr>
          <p:spPr>
            <a:xfrm>
              <a:off x="8262746" y="2111163"/>
              <a:ext cx="17335" cy="17144"/>
            </a:xfrm>
            <a:custGeom>
              <a:avLst/>
              <a:gdLst>
                <a:gd name="connsiteX0" fmla="*/ 8668 w 17335"/>
                <a:gd name="connsiteY0" fmla="*/ 0 h 17144"/>
                <a:gd name="connsiteX1" fmla="*/ 17335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5" y="3810"/>
                    <a:pt x="17335" y="8572"/>
                  </a:cubicBezTo>
                  <a:cubicBezTo>
                    <a:pt x="17335" y="13335"/>
                    <a:pt x="13430" y="17145"/>
                    <a:pt x="8668" y="17145"/>
                  </a:cubicBezTo>
                  <a:cubicBezTo>
                    <a:pt x="3905" y="17145"/>
                    <a:pt x="0" y="13335"/>
                    <a:pt x="0" y="8572"/>
                  </a:cubicBezTo>
                  <a:cubicBezTo>
                    <a:pt x="0" y="3810"/>
                    <a:pt x="3905" y="0"/>
                    <a:pt x="8668" y="0"/>
                  </a:cubicBezTo>
                  <a:close/>
                </a:path>
              </a:pathLst>
            </a:custGeom>
            <a:grp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E0B51936-562C-08BD-8E87-0EAC67C796F2}"/>
                </a:ext>
              </a:extLst>
            </p:cNvPr>
            <p:cNvSpPr/>
            <p:nvPr/>
          </p:nvSpPr>
          <p:spPr>
            <a:xfrm>
              <a:off x="8257031" y="2343573"/>
              <a:ext cx="17335" cy="17144"/>
            </a:xfrm>
            <a:custGeom>
              <a:avLst/>
              <a:gdLst>
                <a:gd name="connsiteX0" fmla="*/ 8668 w 17335"/>
                <a:gd name="connsiteY0" fmla="*/ 0 h 17144"/>
                <a:gd name="connsiteX1" fmla="*/ 17336 w 17335"/>
                <a:gd name="connsiteY1" fmla="*/ 8572 h 17144"/>
                <a:gd name="connsiteX2" fmla="*/ 8668 w 17335"/>
                <a:gd name="connsiteY2" fmla="*/ 17145 h 17144"/>
                <a:gd name="connsiteX3" fmla="*/ 0 w 17335"/>
                <a:gd name="connsiteY3" fmla="*/ 8572 h 17144"/>
                <a:gd name="connsiteX4" fmla="*/ 8668 w 17335"/>
                <a:gd name="connsiteY4" fmla="*/ 0 h 1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 h="17144">
                  <a:moveTo>
                    <a:pt x="8668" y="0"/>
                  </a:moveTo>
                  <a:cubicBezTo>
                    <a:pt x="13430" y="0"/>
                    <a:pt x="17336" y="3810"/>
                    <a:pt x="17336" y="8572"/>
                  </a:cubicBezTo>
                  <a:cubicBezTo>
                    <a:pt x="17336" y="13335"/>
                    <a:pt x="13430" y="17145"/>
                    <a:pt x="8668" y="17145"/>
                  </a:cubicBezTo>
                  <a:cubicBezTo>
                    <a:pt x="3905" y="17145"/>
                    <a:pt x="0" y="13335"/>
                    <a:pt x="0" y="8572"/>
                  </a:cubicBezTo>
                  <a:cubicBezTo>
                    <a:pt x="0" y="3810"/>
                    <a:pt x="3810" y="0"/>
                    <a:pt x="8668" y="0"/>
                  </a:cubicBezTo>
                  <a:close/>
                </a:path>
              </a:pathLst>
            </a:custGeom>
            <a:grpFill/>
            <a:ln w="9525" cap="flat">
              <a:noFill/>
              <a:prstDash val="solid"/>
              <a:miter/>
            </a:ln>
          </p:spPr>
          <p:txBody>
            <a:bodyPr rtlCol="0" anchor="ctr"/>
            <a:lstStyle/>
            <a:p>
              <a:endParaRPr lang="en-US"/>
            </a:p>
          </p:txBody>
        </p:sp>
      </p:grpSp>
      <p:sp>
        <p:nvSpPr>
          <p:cNvPr id="86" name="TextBox 85">
            <a:extLst>
              <a:ext uri="{FF2B5EF4-FFF2-40B4-BE49-F238E27FC236}">
                <a16:creationId xmlns:a16="http://schemas.microsoft.com/office/drawing/2014/main" id="{31759323-E37E-3B9A-B87B-5A9860CDB95C}"/>
              </a:ext>
            </a:extLst>
          </p:cNvPr>
          <p:cNvSpPr txBox="1"/>
          <p:nvPr/>
        </p:nvSpPr>
        <p:spPr>
          <a:xfrm>
            <a:off x="1700005" y="1910012"/>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87" name="TextBox 86">
            <a:extLst>
              <a:ext uri="{FF2B5EF4-FFF2-40B4-BE49-F238E27FC236}">
                <a16:creationId xmlns:a16="http://schemas.microsoft.com/office/drawing/2014/main" id="{78D9E8CD-C4B6-CDFC-8526-84D86A430F63}"/>
              </a:ext>
            </a:extLst>
          </p:cNvPr>
          <p:cNvSpPr txBox="1"/>
          <p:nvPr/>
        </p:nvSpPr>
        <p:spPr>
          <a:xfrm>
            <a:off x="1719245" y="4389528"/>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88" name="TextBox 87">
            <a:extLst>
              <a:ext uri="{FF2B5EF4-FFF2-40B4-BE49-F238E27FC236}">
                <a16:creationId xmlns:a16="http://schemas.microsoft.com/office/drawing/2014/main" id="{6FFA7DD7-8A39-09BE-BD07-69CE4E74A864}"/>
              </a:ext>
            </a:extLst>
          </p:cNvPr>
          <p:cNvSpPr txBox="1"/>
          <p:nvPr/>
        </p:nvSpPr>
        <p:spPr>
          <a:xfrm>
            <a:off x="7405478" y="1771874"/>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89" name="TextBox 88">
            <a:extLst>
              <a:ext uri="{FF2B5EF4-FFF2-40B4-BE49-F238E27FC236}">
                <a16:creationId xmlns:a16="http://schemas.microsoft.com/office/drawing/2014/main" id="{9ED0D8D2-97C5-7E53-BD4E-398E0D323377}"/>
              </a:ext>
            </a:extLst>
          </p:cNvPr>
          <p:cNvSpPr txBox="1"/>
          <p:nvPr/>
        </p:nvSpPr>
        <p:spPr>
          <a:xfrm>
            <a:off x="7424718" y="4251390"/>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Tree>
    <p:extLst>
      <p:ext uri="{BB962C8B-B14F-4D97-AF65-F5344CB8AC3E}">
        <p14:creationId xmlns:p14="http://schemas.microsoft.com/office/powerpoint/2010/main" val="17738693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4"/>
                                        </p:tgtEl>
                                        <p:attrNameLst>
                                          <p:attrName>style.visibility</p:attrName>
                                        </p:attrNameLst>
                                      </p:cBhvr>
                                      <p:to>
                                        <p:strVal val="visible"/>
                                      </p:to>
                                    </p:set>
                                    <p:anim calcmode="lin" valueType="num">
                                      <p:cBhvr>
                                        <p:cTn id="14" dur="500" fill="hold"/>
                                        <p:tgtEl>
                                          <p:spTgt spid="64"/>
                                        </p:tgtEl>
                                        <p:attrNameLst>
                                          <p:attrName>ppt_w</p:attrName>
                                        </p:attrNameLst>
                                      </p:cBhvr>
                                      <p:tavLst>
                                        <p:tav tm="0">
                                          <p:val>
                                            <p:fltVal val="0"/>
                                          </p:val>
                                        </p:tav>
                                        <p:tav tm="100000">
                                          <p:val>
                                            <p:strVal val="#ppt_w"/>
                                          </p:val>
                                        </p:tav>
                                      </p:tavLst>
                                    </p:anim>
                                    <p:anim calcmode="lin" valueType="num">
                                      <p:cBhvr>
                                        <p:cTn id="15" dur="500" fill="hold"/>
                                        <p:tgtEl>
                                          <p:spTgt spid="64"/>
                                        </p:tgtEl>
                                        <p:attrNameLst>
                                          <p:attrName>ppt_h</p:attrName>
                                        </p:attrNameLst>
                                      </p:cBhvr>
                                      <p:tavLst>
                                        <p:tav tm="0">
                                          <p:val>
                                            <p:fltVal val="0"/>
                                          </p:val>
                                        </p:tav>
                                        <p:tav tm="100000">
                                          <p:val>
                                            <p:strVal val="#ppt_h"/>
                                          </p:val>
                                        </p:tav>
                                      </p:tavLst>
                                    </p:anim>
                                    <p:animEffect transition="in" filter="fade">
                                      <p:cBhvr>
                                        <p:cTn id="16" dur="500"/>
                                        <p:tgtEl>
                                          <p:spTgt spid="6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5" fill="hold" grpId="0" nodeType="click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randombar(vertical)">
                                      <p:cBhvr>
                                        <p:cTn id="35" dur="500"/>
                                        <p:tgtEl>
                                          <p:spTgt spid="86"/>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5" fill="hold" grpId="0" nodeType="click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randombar(vertical)">
                                      <p:cBhvr>
                                        <p:cTn id="40" dur="500"/>
                                        <p:tgtEl>
                                          <p:spTgt spid="88"/>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5" fill="hold" grpId="0" nodeType="click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randombar(vertical)">
                                      <p:cBhvr>
                                        <p:cTn id="45" dur="500"/>
                                        <p:tgtEl>
                                          <p:spTgt spid="89"/>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5" fill="hold" grpId="0" nodeType="click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randombar(vertical)">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9EA0FA-97AD-9D4A-9A95-8BB49B47059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9527" y="202269"/>
            <a:ext cx="6038725" cy="6258910"/>
          </a:xfrm>
          <a:prstGeom prst="rect">
            <a:avLst/>
          </a:prstGeom>
          <a:ln>
            <a:noFill/>
          </a:ln>
        </p:spPr>
      </p:pic>
      <p:sp>
        <p:nvSpPr>
          <p:cNvPr id="6" name="Freeform: Shape 5">
            <a:extLst>
              <a:ext uri="{FF2B5EF4-FFF2-40B4-BE49-F238E27FC236}">
                <a16:creationId xmlns:a16="http://schemas.microsoft.com/office/drawing/2014/main" id="{FA2D0EB4-2E23-6871-3635-48EBD21F7E35}"/>
              </a:ext>
            </a:extLst>
          </p:cNvPr>
          <p:cNvSpPr/>
          <p:nvPr/>
        </p:nvSpPr>
        <p:spPr>
          <a:xfrm>
            <a:off x="6431933" y="767074"/>
            <a:ext cx="2852578" cy="2661926"/>
          </a:xfrm>
          <a:custGeom>
            <a:avLst/>
            <a:gdLst>
              <a:gd name="connsiteX0" fmla="*/ 413623 w 1831946"/>
              <a:gd name="connsiteY0" fmla="*/ 566844 h 1709508"/>
              <a:gd name="connsiteX1" fmla="*/ 319614 w 1831946"/>
              <a:gd name="connsiteY1" fmla="*/ 416447 h 1709508"/>
              <a:gd name="connsiteX2" fmla="*/ 319614 w 1831946"/>
              <a:gd name="connsiteY2" fmla="*/ 535508 h 1709508"/>
              <a:gd name="connsiteX3" fmla="*/ 228790 w 1831946"/>
              <a:gd name="connsiteY3" fmla="*/ 489537 h 1709508"/>
              <a:gd name="connsiteX4" fmla="*/ 228790 w 1831946"/>
              <a:gd name="connsiteY4" fmla="*/ 601280 h 1709508"/>
              <a:gd name="connsiteX5" fmla="*/ 147264 w 1831946"/>
              <a:gd name="connsiteY5" fmla="*/ 601280 h 1709508"/>
              <a:gd name="connsiteX6" fmla="*/ 219407 w 1831946"/>
              <a:gd name="connsiteY6" fmla="*/ 676435 h 1709508"/>
              <a:gd name="connsiteX7" fmla="*/ 113087 w 1831946"/>
              <a:gd name="connsiteY7" fmla="*/ 726539 h 1709508"/>
              <a:gd name="connsiteX8" fmla="*/ 172402 w 1831946"/>
              <a:gd name="connsiteY8" fmla="*/ 767258 h 1709508"/>
              <a:gd name="connsiteX9" fmla="*/ 84678 w 1831946"/>
              <a:gd name="connsiteY9" fmla="*/ 861267 h 1709508"/>
              <a:gd name="connsiteX10" fmla="*/ 159833 w 1831946"/>
              <a:gd name="connsiteY10" fmla="*/ 861267 h 1709508"/>
              <a:gd name="connsiteX11" fmla="*/ 53342 w 1831946"/>
              <a:gd name="connsiteY11" fmla="*/ 1030431 h 1709508"/>
              <a:gd name="connsiteX12" fmla="*/ 113087 w 1831946"/>
              <a:gd name="connsiteY12" fmla="*/ 1017863 h 1709508"/>
              <a:gd name="connsiteX13" fmla="*/ 15807 w 1831946"/>
              <a:gd name="connsiteY13" fmla="*/ 1174458 h 1709508"/>
              <a:gd name="connsiteX14" fmla="*/ 113087 w 1831946"/>
              <a:gd name="connsiteY14" fmla="*/ 1108686 h 1709508"/>
              <a:gd name="connsiteX15" fmla="*/ 9178 w 1831946"/>
              <a:gd name="connsiteY15" fmla="*/ 1299803 h 1709508"/>
              <a:gd name="connsiteX16" fmla="*/ 350950 w 1831946"/>
              <a:gd name="connsiteY16" fmla="*/ 952091 h 1709508"/>
              <a:gd name="connsiteX17" fmla="*/ 394769 w 1831946"/>
              <a:gd name="connsiteY17" fmla="*/ 1102488 h 1709508"/>
              <a:gd name="connsiteX18" fmla="*/ 520114 w 1831946"/>
              <a:gd name="connsiteY18" fmla="*/ 1271652 h 1709508"/>
              <a:gd name="connsiteX19" fmla="*/ 664227 w 1831946"/>
              <a:gd name="connsiteY19" fmla="*/ 1390712 h 1709508"/>
              <a:gd name="connsiteX20" fmla="*/ 783287 w 1831946"/>
              <a:gd name="connsiteY20" fmla="*/ 1512872 h 1709508"/>
              <a:gd name="connsiteX21" fmla="*/ 902348 w 1831946"/>
              <a:gd name="connsiteY21" fmla="*/ 1575545 h 1709508"/>
              <a:gd name="connsiteX22" fmla="*/ 918016 w 1831946"/>
              <a:gd name="connsiteY22" fmla="*/ 1590696 h 1709508"/>
              <a:gd name="connsiteX23" fmla="*/ 1002555 w 1831946"/>
              <a:gd name="connsiteY23" fmla="*/ 1541109 h 1709508"/>
              <a:gd name="connsiteX24" fmla="*/ 1152952 w 1831946"/>
              <a:gd name="connsiteY24" fmla="*/ 1660170 h 1709508"/>
              <a:gd name="connsiteX25" fmla="*/ 1152952 w 1831946"/>
              <a:gd name="connsiteY25" fmla="*/ 1547394 h 1709508"/>
              <a:gd name="connsiteX26" fmla="*/ 1322116 w 1831946"/>
              <a:gd name="connsiteY26" fmla="*/ 1707174 h 1709508"/>
              <a:gd name="connsiteX27" fmla="*/ 1275111 w 1831946"/>
              <a:gd name="connsiteY27" fmla="*/ 1531726 h 1709508"/>
              <a:gd name="connsiteX28" fmla="*/ 1456758 w 1831946"/>
              <a:gd name="connsiteY28" fmla="*/ 1682122 h 1709508"/>
              <a:gd name="connsiteX29" fmla="*/ 1337698 w 1831946"/>
              <a:gd name="connsiteY29" fmla="*/ 1459669 h 1709508"/>
              <a:gd name="connsiteX30" fmla="*/ 1519345 w 1831946"/>
              <a:gd name="connsiteY30" fmla="*/ 1594398 h 1709508"/>
              <a:gd name="connsiteX31" fmla="*/ 1403211 w 1831946"/>
              <a:gd name="connsiteY31" fmla="*/ 1384514 h 1709508"/>
              <a:gd name="connsiteX32" fmla="*/ 1585117 w 1831946"/>
              <a:gd name="connsiteY32" fmla="*/ 1465954 h 1709508"/>
              <a:gd name="connsiteX33" fmla="*/ 1221737 w 1831946"/>
              <a:gd name="connsiteY33" fmla="*/ 1011750 h 1709508"/>
              <a:gd name="connsiteX34" fmla="*/ 880653 w 1831946"/>
              <a:gd name="connsiteY34" fmla="*/ 742379 h 1709508"/>
              <a:gd name="connsiteX35" fmla="*/ 1124629 w 1831946"/>
              <a:gd name="connsiteY35" fmla="*/ 582598 h 1709508"/>
              <a:gd name="connsiteX36" fmla="*/ 1164229 w 1831946"/>
              <a:gd name="connsiteY36" fmla="*/ 510542 h 1709508"/>
              <a:gd name="connsiteX37" fmla="*/ 1228710 w 1831946"/>
              <a:gd name="connsiteY37" fmla="*/ 510542 h 1709508"/>
              <a:gd name="connsiteX38" fmla="*/ 1193844 w 1831946"/>
              <a:gd name="connsiteY38" fmla="*/ 482133 h 1709508"/>
              <a:gd name="connsiteX39" fmla="*/ 1173183 w 1831946"/>
              <a:gd name="connsiteY39" fmla="*/ 391826 h 1709508"/>
              <a:gd name="connsiteX40" fmla="*/ 1619552 w 1831946"/>
              <a:gd name="connsiteY40" fmla="*/ 251243 h 1709508"/>
              <a:gd name="connsiteX41" fmla="*/ 1831072 w 1831946"/>
              <a:gd name="connsiteY41" fmla="*/ 2275 h 1709508"/>
              <a:gd name="connsiteX42" fmla="*/ 1676284 w 1831946"/>
              <a:gd name="connsiteY42" fmla="*/ 141566 h 1709508"/>
              <a:gd name="connsiteX43" fmla="*/ 1705985 w 1831946"/>
              <a:gd name="connsiteY43" fmla="*/ 30598 h 1709508"/>
              <a:gd name="connsiteX44" fmla="*/ 1584686 w 1831946"/>
              <a:gd name="connsiteY44" fmla="*/ 202173 h 1709508"/>
              <a:gd name="connsiteX45" fmla="*/ 1575647 w 1831946"/>
              <a:gd name="connsiteY45" fmla="*/ 142858 h 1709508"/>
              <a:gd name="connsiteX46" fmla="*/ 1520206 w 1831946"/>
              <a:gd name="connsiteY46" fmla="*/ 216377 h 1709508"/>
              <a:gd name="connsiteX47" fmla="*/ 730773 w 1831946"/>
              <a:gd name="connsiteY47" fmla="*/ 347921 h 1709508"/>
              <a:gd name="connsiteX48" fmla="*/ 413623 w 1831946"/>
              <a:gd name="connsiteY48" fmla="*/ 566844 h 170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31946" h="1709508">
                <a:moveTo>
                  <a:pt x="413623" y="566844"/>
                </a:moveTo>
                <a:cubicBezTo>
                  <a:pt x="413623" y="566844"/>
                  <a:pt x="369804" y="382012"/>
                  <a:pt x="319614" y="416447"/>
                </a:cubicBezTo>
                <a:cubicBezTo>
                  <a:pt x="269510" y="450883"/>
                  <a:pt x="319614" y="535508"/>
                  <a:pt x="319614" y="535508"/>
                </a:cubicBezTo>
                <a:cubicBezTo>
                  <a:pt x="319614" y="535508"/>
                  <a:pt x="256941" y="465432"/>
                  <a:pt x="228790" y="489537"/>
                </a:cubicBezTo>
                <a:cubicBezTo>
                  <a:pt x="200553" y="513641"/>
                  <a:pt x="228790" y="601280"/>
                  <a:pt x="228790" y="601280"/>
                </a:cubicBezTo>
                <a:cubicBezTo>
                  <a:pt x="228790" y="601280"/>
                  <a:pt x="144079" y="566844"/>
                  <a:pt x="147264" y="601280"/>
                </a:cubicBezTo>
                <a:cubicBezTo>
                  <a:pt x="150450" y="635715"/>
                  <a:pt x="219407" y="676435"/>
                  <a:pt x="219407" y="676435"/>
                </a:cubicBezTo>
                <a:cubicBezTo>
                  <a:pt x="219407" y="676435"/>
                  <a:pt x="106975" y="670150"/>
                  <a:pt x="113087" y="726539"/>
                </a:cubicBezTo>
                <a:cubicBezTo>
                  <a:pt x="119200" y="782927"/>
                  <a:pt x="172402" y="767258"/>
                  <a:pt x="172402" y="767258"/>
                </a:cubicBezTo>
                <a:cubicBezTo>
                  <a:pt x="172402" y="767258"/>
                  <a:pt x="84678" y="817448"/>
                  <a:pt x="84678" y="861267"/>
                </a:cubicBezTo>
                <a:cubicBezTo>
                  <a:pt x="84678" y="905086"/>
                  <a:pt x="159833" y="861267"/>
                  <a:pt x="159833" y="861267"/>
                </a:cubicBezTo>
                <a:cubicBezTo>
                  <a:pt x="159833" y="861267"/>
                  <a:pt x="22005" y="986612"/>
                  <a:pt x="53342" y="1030431"/>
                </a:cubicBezTo>
                <a:cubicBezTo>
                  <a:pt x="84678" y="1074250"/>
                  <a:pt x="113087" y="1017863"/>
                  <a:pt x="113087" y="1017863"/>
                </a:cubicBezTo>
                <a:cubicBezTo>
                  <a:pt x="113087" y="1017863"/>
                  <a:pt x="-21814" y="1143208"/>
                  <a:pt x="15807" y="1174458"/>
                </a:cubicBezTo>
                <a:cubicBezTo>
                  <a:pt x="53428" y="1205794"/>
                  <a:pt x="113087" y="1108686"/>
                  <a:pt x="113087" y="1108686"/>
                </a:cubicBezTo>
                <a:cubicBezTo>
                  <a:pt x="113087" y="1108686"/>
                  <a:pt x="-38170" y="1259083"/>
                  <a:pt x="9178" y="1299803"/>
                </a:cubicBezTo>
                <a:cubicBezTo>
                  <a:pt x="56527" y="1340523"/>
                  <a:pt x="297747" y="1039815"/>
                  <a:pt x="350950" y="952091"/>
                </a:cubicBezTo>
                <a:cubicBezTo>
                  <a:pt x="350950" y="952091"/>
                  <a:pt x="357235" y="1105587"/>
                  <a:pt x="394769" y="1102488"/>
                </a:cubicBezTo>
                <a:cubicBezTo>
                  <a:pt x="394769" y="1102488"/>
                  <a:pt x="488778" y="1306087"/>
                  <a:pt x="520114" y="1271652"/>
                </a:cubicBezTo>
                <a:cubicBezTo>
                  <a:pt x="520114" y="1271652"/>
                  <a:pt x="610938" y="1440816"/>
                  <a:pt x="664227" y="1390712"/>
                </a:cubicBezTo>
                <a:cubicBezTo>
                  <a:pt x="664227" y="1390712"/>
                  <a:pt x="770718" y="1578644"/>
                  <a:pt x="783287" y="1512872"/>
                </a:cubicBezTo>
                <a:cubicBezTo>
                  <a:pt x="783287" y="1512872"/>
                  <a:pt x="899162" y="1631933"/>
                  <a:pt x="902348" y="1575545"/>
                </a:cubicBezTo>
                <a:cubicBezTo>
                  <a:pt x="905447" y="1519156"/>
                  <a:pt x="918016" y="1590696"/>
                  <a:pt x="918016" y="1590696"/>
                </a:cubicBezTo>
                <a:cubicBezTo>
                  <a:pt x="918016" y="1590696"/>
                  <a:pt x="1058943" y="1776045"/>
                  <a:pt x="1002555" y="1541109"/>
                </a:cubicBezTo>
                <a:cubicBezTo>
                  <a:pt x="1055844" y="1622549"/>
                  <a:pt x="1115331" y="1672653"/>
                  <a:pt x="1152952" y="1660170"/>
                </a:cubicBezTo>
                <a:cubicBezTo>
                  <a:pt x="1190572" y="1647601"/>
                  <a:pt x="1152952" y="1547394"/>
                  <a:pt x="1152952" y="1547394"/>
                </a:cubicBezTo>
                <a:cubicBezTo>
                  <a:pt x="1152952" y="1547394"/>
                  <a:pt x="1268827" y="1732226"/>
                  <a:pt x="1322116" y="1707174"/>
                </a:cubicBezTo>
                <a:cubicBezTo>
                  <a:pt x="1375405" y="1682122"/>
                  <a:pt x="1275111" y="1531726"/>
                  <a:pt x="1275111" y="1531726"/>
                </a:cubicBezTo>
                <a:cubicBezTo>
                  <a:pt x="1275111" y="1531726"/>
                  <a:pt x="1419224" y="1703989"/>
                  <a:pt x="1456758" y="1682122"/>
                </a:cubicBezTo>
                <a:cubicBezTo>
                  <a:pt x="1494379" y="1660170"/>
                  <a:pt x="1337698" y="1459669"/>
                  <a:pt x="1337698" y="1459669"/>
                </a:cubicBezTo>
                <a:cubicBezTo>
                  <a:pt x="1337698" y="1459669"/>
                  <a:pt x="1497478" y="1619450"/>
                  <a:pt x="1519345" y="1594398"/>
                </a:cubicBezTo>
                <a:cubicBezTo>
                  <a:pt x="1541297" y="1569346"/>
                  <a:pt x="1403211" y="1384514"/>
                  <a:pt x="1403211" y="1384514"/>
                </a:cubicBezTo>
                <a:cubicBezTo>
                  <a:pt x="1403211" y="1384514"/>
                  <a:pt x="1541297" y="1509859"/>
                  <a:pt x="1585117" y="1465954"/>
                </a:cubicBezTo>
                <a:cubicBezTo>
                  <a:pt x="1628936" y="1422135"/>
                  <a:pt x="1312560" y="1146393"/>
                  <a:pt x="1221737" y="1011750"/>
                </a:cubicBezTo>
                <a:cubicBezTo>
                  <a:pt x="1130913" y="877021"/>
                  <a:pt x="880653" y="742379"/>
                  <a:pt x="880653" y="742379"/>
                </a:cubicBezTo>
                <a:cubicBezTo>
                  <a:pt x="880653" y="742379"/>
                  <a:pt x="1081412" y="653105"/>
                  <a:pt x="1124629" y="582598"/>
                </a:cubicBezTo>
                <a:cubicBezTo>
                  <a:pt x="1137198" y="562109"/>
                  <a:pt x="1148733" y="514416"/>
                  <a:pt x="1164229" y="510542"/>
                </a:cubicBezTo>
                <a:cubicBezTo>
                  <a:pt x="1179725" y="506668"/>
                  <a:pt x="1213214" y="511834"/>
                  <a:pt x="1228710" y="510542"/>
                </a:cubicBezTo>
                <a:cubicBezTo>
                  <a:pt x="1244206" y="509251"/>
                  <a:pt x="1202883" y="488590"/>
                  <a:pt x="1193844" y="482133"/>
                </a:cubicBezTo>
                <a:cubicBezTo>
                  <a:pt x="1184805" y="475676"/>
                  <a:pt x="1189970" y="422818"/>
                  <a:pt x="1173183" y="391826"/>
                </a:cubicBezTo>
                <a:cubicBezTo>
                  <a:pt x="1173183" y="391826"/>
                  <a:pt x="1527954" y="297645"/>
                  <a:pt x="1619552" y="251243"/>
                </a:cubicBezTo>
                <a:cubicBezTo>
                  <a:pt x="1711150" y="204841"/>
                  <a:pt x="1843985" y="25519"/>
                  <a:pt x="1831072" y="2275"/>
                </a:cubicBezTo>
                <a:cubicBezTo>
                  <a:pt x="1818158" y="-20969"/>
                  <a:pt x="1676284" y="141566"/>
                  <a:pt x="1676284" y="141566"/>
                </a:cubicBezTo>
                <a:cubicBezTo>
                  <a:pt x="1676284" y="141566"/>
                  <a:pt x="1734308" y="24141"/>
                  <a:pt x="1705985" y="30598"/>
                </a:cubicBezTo>
                <a:cubicBezTo>
                  <a:pt x="1677576" y="37055"/>
                  <a:pt x="1584686" y="202173"/>
                  <a:pt x="1584686" y="202173"/>
                </a:cubicBezTo>
                <a:cubicBezTo>
                  <a:pt x="1584686" y="202173"/>
                  <a:pt x="1598891" y="138984"/>
                  <a:pt x="1575647" y="142858"/>
                </a:cubicBezTo>
                <a:cubicBezTo>
                  <a:pt x="1552403" y="146732"/>
                  <a:pt x="1542072" y="212503"/>
                  <a:pt x="1520206" y="216377"/>
                </a:cubicBezTo>
                <a:cubicBezTo>
                  <a:pt x="1498253" y="220251"/>
                  <a:pt x="906136" y="244786"/>
                  <a:pt x="730773" y="347921"/>
                </a:cubicBezTo>
                <a:cubicBezTo>
                  <a:pt x="510042" y="477828"/>
                  <a:pt x="413623" y="566844"/>
                  <a:pt x="413623" y="566844"/>
                </a:cubicBezTo>
                <a:close/>
              </a:path>
            </a:pathLst>
          </a:custGeom>
          <a:solidFill>
            <a:srgbClr val="8F0603"/>
          </a:solidFill>
          <a:ln w="8588" cap="flat">
            <a:noFill/>
            <a:prstDash val="solid"/>
            <a:miter/>
          </a:ln>
        </p:spPr>
        <p:txBody>
          <a:bodyPr rtlCol="0" anchor="ctr"/>
          <a:lstStyle/>
          <a:p>
            <a:endParaRPr lang="en-US"/>
          </a:p>
        </p:txBody>
      </p:sp>
      <p:grpSp>
        <p:nvGrpSpPr>
          <p:cNvPr id="7" name="Graphic 3">
            <a:extLst>
              <a:ext uri="{FF2B5EF4-FFF2-40B4-BE49-F238E27FC236}">
                <a16:creationId xmlns:a16="http://schemas.microsoft.com/office/drawing/2014/main" id="{CCCDEB5B-BF8F-958B-A1A1-1187C1E9D224}"/>
              </a:ext>
            </a:extLst>
          </p:cNvPr>
          <p:cNvGrpSpPr/>
          <p:nvPr/>
        </p:nvGrpSpPr>
        <p:grpSpPr>
          <a:xfrm>
            <a:off x="6431933" y="767074"/>
            <a:ext cx="2445253" cy="2445149"/>
            <a:chOff x="4548214" y="5017129"/>
            <a:chExt cx="1360670" cy="1360612"/>
          </a:xfrm>
          <a:solidFill>
            <a:srgbClr val="1E1E1E"/>
          </a:solidFill>
        </p:grpSpPr>
        <p:sp>
          <p:nvSpPr>
            <p:cNvPr id="8" name="Freeform: Shape 7">
              <a:extLst>
                <a:ext uri="{FF2B5EF4-FFF2-40B4-BE49-F238E27FC236}">
                  <a16:creationId xmlns:a16="http://schemas.microsoft.com/office/drawing/2014/main" id="{50B2E6AF-EC81-E100-66FD-6D1FA45359D2}"/>
                </a:ext>
              </a:extLst>
            </p:cNvPr>
            <p:cNvSpPr/>
            <p:nvPr/>
          </p:nvSpPr>
          <p:spPr>
            <a:xfrm>
              <a:off x="4771797" y="5229765"/>
              <a:ext cx="912930" cy="912931"/>
            </a:xfrm>
            <a:custGeom>
              <a:avLst/>
              <a:gdLst>
                <a:gd name="connsiteX0" fmla="*/ 456465 w 912930"/>
                <a:gd name="connsiteY0" fmla="*/ 912931 h 912931"/>
                <a:gd name="connsiteX1" fmla="*/ 0 w 912930"/>
                <a:gd name="connsiteY1" fmla="*/ 456466 h 912931"/>
                <a:gd name="connsiteX2" fmla="*/ 456465 w 912930"/>
                <a:gd name="connsiteY2" fmla="*/ 0 h 912931"/>
                <a:gd name="connsiteX3" fmla="*/ 912931 w 912930"/>
                <a:gd name="connsiteY3" fmla="*/ 456466 h 912931"/>
                <a:gd name="connsiteX4" fmla="*/ 456465 w 912930"/>
                <a:gd name="connsiteY4" fmla="*/ 912931 h 912931"/>
                <a:gd name="connsiteX5" fmla="*/ 456465 w 912930"/>
                <a:gd name="connsiteY5" fmla="*/ 5789 h 912931"/>
                <a:gd name="connsiteX6" fmla="*/ 5760 w 912930"/>
                <a:gd name="connsiteY6" fmla="*/ 456466 h 912931"/>
                <a:gd name="connsiteX7" fmla="*/ 456465 w 912930"/>
                <a:gd name="connsiteY7" fmla="*/ 907142 h 912931"/>
                <a:gd name="connsiteX8" fmla="*/ 907142 w 912930"/>
                <a:gd name="connsiteY8" fmla="*/ 456466 h 912931"/>
                <a:gd name="connsiteX9" fmla="*/ 456465 w 912930"/>
                <a:gd name="connsiteY9" fmla="*/ 5789 h 91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2930" h="912931">
                  <a:moveTo>
                    <a:pt x="456465" y="912931"/>
                  </a:moveTo>
                  <a:cubicBezTo>
                    <a:pt x="204762" y="912931"/>
                    <a:pt x="0" y="708169"/>
                    <a:pt x="0" y="456466"/>
                  </a:cubicBezTo>
                  <a:cubicBezTo>
                    <a:pt x="0" y="204762"/>
                    <a:pt x="204762" y="0"/>
                    <a:pt x="456465" y="0"/>
                  </a:cubicBezTo>
                  <a:cubicBezTo>
                    <a:pt x="708140" y="0"/>
                    <a:pt x="912931" y="204762"/>
                    <a:pt x="912931" y="456466"/>
                  </a:cubicBezTo>
                  <a:cubicBezTo>
                    <a:pt x="912931" y="708169"/>
                    <a:pt x="708140" y="912931"/>
                    <a:pt x="456465" y="912931"/>
                  </a:cubicBezTo>
                  <a:close/>
                  <a:moveTo>
                    <a:pt x="456465" y="5789"/>
                  </a:moveTo>
                  <a:cubicBezTo>
                    <a:pt x="207943" y="5789"/>
                    <a:pt x="5760" y="207972"/>
                    <a:pt x="5760" y="456466"/>
                  </a:cubicBezTo>
                  <a:cubicBezTo>
                    <a:pt x="5760" y="704988"/>
                    <a:pt x="207943" y="907142"/>
                    <a:pt x="456465" y="907142"/>
                  </a:cubicBezTo>
                  <a:cubicBezTo>
                    <a:pt x="704988" y="907142"/>
                    <a:pt x="907142" y="704959"/>
                    <a:pt x="907142" y="456466"/>
                  </a:cubicBezTo>
                  <a:cubicBezTo>
                    <a:pt x="907142" y="207972"/>
                    <a:pt x="704988" y="5789"/>
                    <a:pt x="456465" y="5789"/>
                  </a:cubicBezTo>
                  <a:close/>
                </a:path>
              </a:pathLst>
            </a:custGeom>
            <a:solidFill>
              <a:srgbClr val="1E1E1E"/>
            </a:solidFill>
            <a:ln w="2864" cap="flat">
              <a:noFill/>
              <a:prstDash val="solid"/>
              <a:miter/>
            </a:ln>
          </p:spPr>
          <p:txBody>
            <a:bodyPr rtlCol="0" anchor="ctr"/>
            <a:lstStyle/>
            <a:p>
              <a:endParaRPr lang="en-US"/>
            </a:p>
          </p:txBody>
        </p:sp>
        <p:grpSp>
          <p:nvGrpSpPr>
            <p:cNvPr id="9" name="Graphic 3">
              <a:extLst>
                <a:ext uri="{FF2B5EF4-FFF2-40B4-BE49-F238E27FC236}">
                  <a16:creationId xmlns:a16="http://schemas.microsoft.com/office/drawing/2014/main" id="{9FB9849D-ADF5-97F9-D9FE-B1249BC09F2C}"/>
                </a:ext>
              </a:extLst>
            </p:cNvPr>
            <p:cNvGrpSpPr/>
            <p:nvPr/>
          </p:nvGrpSpPr>
          <p:grpSpPr>
            <a:xfrm>
              <a:off x="4548214" y="5017129"/>
              <a:ext cx="1360670" cy="1360612"/>
              <a:chOff x="4548214" y="5017129"/>
              <a:chExt cx="1360670" cy="1360612"/>
            </a:xfrm>
            <a:solidFill>
              <a:srgbClr val="1E1E1E"/>
            </a:solidFill>
          </p:grpSpPr>
          <p:sp>
            <p:nvSpPr>
              <p:cNvPr id="15" name="Freeform: Shape 14">
                <a:extLst>
                  <a:ext uri="{FF2B5EF4-FFF2-40B4-BE49-F238E27FC236}">
                    <a16:creationId xmlns:a16="http://schemas.microsoft.com/office/drawing/2014/main" id="{8C50EB19-86A5-5A51-4A85-E29A2757898F}"/>
                  </a:ext>
                </a:extLst>
              </p:cNvPr>
              <p:cNvSpPr/>
              <p:nvPr/>
            </p:nvSpPr>
            <p:spPr>
              <a:xfrm>
                <a:off x="5693698" y="5432779"/>
                <a:ext cx="215186" cy="529658"/>
              </a:xfrm>
              <a:custGeom>
                <a:avLst/>
                <a:gdLst>
                  <a:gd name="connsiteX0" fmla="*/ 344 w 215186"/>
                  <a:gd name="connsiteY0" fmla="*/ 16564 h 529658"/>
                  <a:gd name="connsiteX1" fmla="*/ 151830 w 215186"/>
                  <a:gd name="connsiteY1" fmla="*/ 168051 h 529658"/>
                  <a:gd name="connsiteX2" fmla="*/ 151830 w 215186"/>
                  <a:gd name="connsiteY2" fmla="*/ 361264 h 529658"/>
                  <a:gd name="connsiteX3" fmla="*/ 0 w 215186"/>
                  <a:gd name="connsiteY3" fmla="*/ 513094 h 529658"/>
                  <a:gd name="connsiteX4" fmla="*/ 16564 w 215186"/>
                  <a:gd name="connsiteY4" fmla="*/ 529658 h 529658"/>
                  <a:gd name="connsiteX5" fmla="*/ 168395 w 215186"/>
                  <a:gd name="connsiteY5" fmla="*/ 377828 h 529658"/>
                  <a:gd name="connsiteX6" fmla="*/ 168395 w 215186"/>
                  <a:gd name="connsiteY6" fmla="*/ 151487 h 529658"/>
                  <a:gd name="connsiteX7" fmla="*/ 16908 w 215186"/>
                  <a:gd name="connsiteY7" fmla="*/ 0 h 529658"/>
                  <a:gd name="connsiteX8" fmla="*/ 344 w 215186"/>
                  <a:gd name="connsiteY8" fmla="*/ 16564 h 529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86" h="529658">
                    <a:moveTo>
                      <a:pt x="344" y="16564"/>
                    </a:moveTo>
                    <a:lnTo>
                      <a:pt x="151830" y="168051"/>
                    </a:lnTo>
                    <a:cubicBezTo>
                      <a:pt x="205106" y="221326"/>
                      <a:pt x="205106" y="307988"/>
                      <a:pt x="151830" y="361264"/>
                    </a:cubicBezTo>
                    <a:lnTo>
                      <a:pt x="0" y="513094"/>
                    </a:lnTo>
                    <a:lnTo>
                      <a:pt x="16564" y="529658"/>
                    </a:lnTo>
                    <a:lnTo>
                      <a:pt x="168395" y="377828"/>
                    </a:lnTo>
                    <a:cubicBezTo>
                      <a:pt x="230783" y="315439"/>
                      <a:pt x="230783" y="213904"/>
                      <a:pt x="168395" y="151487"/>
                    </a:cubicBezTo>
                    <a:lnTo>
                      <a:pt x="16908" y="0"/>
                    </a:lnTo>
                    <a:lnTo>
                      <a:pt x="344" y="16564"/>
                    </a:lnTo>
                    <a:close/>
                  </a:path>
                </a:pathLst>
              </a:custGeom>
              <a:solidFill>
                <a:srgbClr val="1E1E1E"/>
              </a:solidFill>
              <a:ln w="2864"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C6AD18C-F863-BC82-1E58-546AFC5C8CA3}"/>
                  </a:ext>
                </a:extLst>
              </p:cNvPr>
              <p:cNvSpPr/>
              <p:nvPr/>
            </p:nvSpPr>
            <p:spPr>
              <a:xfrm>
                <a:off x="4963548" y="5017129"/>
                <a:ext cx="530374" cy="215558"/>
              </a:xfrm>
              <a:custGeom>
                <a:avLst/>
                <a:gdLst>
                  <a:gd name="connsiteX0" fmla="*/ 16564 w 530374"/>
                  <a:gd name="connsiteY0" fmla="*/ 215186 h 215558"/>
                  <a:gd name="connsiteX1" fmla="*/ 168395 w 530374"/>
                  <a:gd name="connsiteY1" fmla="*/ 63356 h 215558"/>
                  <a:gd name="connsiteX2" fmla="*/ 361607 w 530374"/>
                  <a:gd name="connsiteY2" fmla="*/ 63356 h 215558"/>
                  <a:gd name="connsiteX3" fmla="*/ 513810 w 530374"/>
                  <a:gd name="connsiteY3" fmla="*/ 215559 h 215558"/>
                  <a:gd name="connsiteX4" fmla="*/ 530375 w 530374"/>
                  <a:gd name="connsiteY4" fmla="*/ 198994 h 215558"/>
                  <a:gd name="connsiteX5" fmla="*/ 378172 w 530374"/>
                  <a:gd name="connsiteY5" fmla="*/ 46791 h 215558"/>
                  <a:gd name="connsiteX6" fmla="*/ 151830 w 530374"/>
                  <a:gd name="connsiteY6" fmla="*/ 46791 h 215558"/>
                  <a:gd name="connsiteX7" fmla="*/ 0 w 530374"/>
                  <a:gd name="connsiteY7" fmla="*/ 198622 h 215558"/>
                  <a:gd name="connsiteX8" fmla="*/ 16564 w 530374"/>
                  <a:gd name="connsiteY8" fmla="*/ 215186 h 21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0374" h="215558">
                    <a:moveTo>
                      <a:pt x="16564" y="215186"/>
                    </a:moveTo>
                    <a:lnTo>
                      <a:pt x="168395" y="63356"/>
                    </a:lnTo>
                    <a:cubicBezTo>
                      <a:pt x="221670" y="10081"/>
                      <a:pt x="308332" y="10081"/>
                      <a:pt x="361607" y="63356"/>
                    </a:cubicBezTo>
                    <a:lnTo>
                      <a:pt x="513810" y="215559"/>
                    </a:lnTo>
                    <a:lnTo>
                      <a:pt x="530375" y="198994"/>
                    </a:lnTo>
                    <a:lnTo>
                      <a:pt x="378172" y="46791"/>
                    </a:lnTo>
                    <a:cubicBezTo>
                      <a:pt x="315783" y="-15597"/>
                      <a:pt x="214248" y="-15597"/>
                      <a:pt x="151830" y="46791"/>
                    </a:cubicBezTo>
                    <a:lnTo>
                      <a:pt x="0" y="198622"/>
                    </a:lnTo>
                    <a:lnTo>
                      <a:pt x="16564" y="215186"/>
                    </a:lnTo>
                    <a:close/>
                  </a:path>
                </a:pathLst>
              </a:custGeom>
              <a:solidFill>
                <a:srgbClr val="1E1E1E"/>
              </a:solidFill>
              <a:ln w="2864"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5E232FDC-364C-EF93-D21F-B68883CEF57C}"/>
                  </a:ext>
                </a:extLst>
              </p:cNvPr>
              <p:cNvSpPr/>
              <p:nvPr/>
            </p:nvSpPr>
            <p:spPr>
              <a:xfrm>
                <a:off x="4548214" y="5432435"/>
                <a:ext cx="215558" cy="530374"/>
              </a:xfrm>
              <a:custGeom>
                <a:avLst/>
                <a:gdLst>
                  <a:gd name="connsiteX0" fmla="*/ 215559 w 215558"/>
                  <a:gd name="connsiteY0" fmla="*/ 513810 h 530374"/>
                  <a:gd name="connsiteX1" fmla="*/ 63356 w 215558"/>
                  <a:gd name="connsiteY1" fmla="*/ 361607 h 530374"/>
                  <a:gd name="connsiteX2" fmla="*/ 63356 w 215558"/>
                  <a:gd name="connsiteY2" fmla="*/ 168395 h 530374"/>
                  <a:gd name="connsiteX3" fmla="*/ 215186 w 215558"/>
                  <a:gd name="connsiteY3" fmla="*/ 16564 h 530374"/>
                  <a:gd name="connsiteX4" fmla="*/ 198622 w 215558"/>
                  <a:gd name="connsiteY4" fmla="*/ 0 h 530374"/>
                  <a:gd name="connsiteX5" fmla="*/ 46791 w 215558"/>
                  <a:gd name="connsiteY5" fmla="*/ 151831 h 530374"/>
                  <a:gd name="connsiteX6" fmla="*/ 46791 w 215558"/>
                  <a:gd name="connsiteY6" fmla="*/ 378172 h 530374"/>
                  <a:gd name="connsiteX7" fmla="*/ 198994 w 215558"/>
                  <a:gd name="connsiteY7" fmla="*/ 530375 h 530374"/>
                  <a:gd name="connsiteX8" fmla="*/ 215559 w 215558"/>
                  <a:gd name="connsiteY8" fmla="*/ 513810 h 530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558" h="530374">
                    <a:moveTo>
                      <a:pt x="215559" y="513810"/>
                    </a:moveTo>
                    <a:lnTo>
                      <a:pt x="63356" y="361607"/>
                    </a:lnTo>
                    <a:cubicBezTo>
                      <a:pt x="10081" y="308332"/>
                      <a:pt x="10081" y="221670"/>
                      <a:pt x="63356" y="168395"/>
                    </a:cubicBezTo>
                    <a:lnTo>
                      <a:pt x="215186" y="16564"/>
                    </a:lnTo>
                    <a:lnTo>
                      <a:pt x="198622" y="0"/>
                    </a:lnTo>
                    <a:lnTo>
                      <a:pt x="46791" y="151831"/>
                    </a:lnTo>
                    <a:cubicBezTo>
                      <a:pt x="-15597" y="214219"/>
                      <a:pt x="-15597" y="315755"/>
                      <a:pt x="46791" y="378172"/>
                    </a:cubicBezTo>
                    <a:lnTo>
                      <a:pt x="198994" y="530375"/>
                    </a:lnTo>
                    <a:lnTo>
                      <a:pt x="215559" y="513810"/>
                    </a:lnTo>
                    <a:close/>
                  </a:path>
                </a:pathLst>
              </a:custGeom>
              <a:solidFill>
                <a:srgbClr val="1E1E1E"/>
              </a:solidFill>
              <a:ln w="2864"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BC567A5-C97B-EF38-FF9C-49FF09EFDEEB}"/>
                  </a:ext>
                </a:extLst>
              </p:cNvPr>
              <p:cNvSpPr/>
              <p:nvPr/>
            </p:nvSpPr>
            <p:spPr>
              <a:xfrm>
                <a:off x="4963920" y="6162556"/>
                <a:ext cx="529658" cy="215186"/>
              </a:xfrm>
              <a:custGeom>
                <a:avLst/>
                <a:gdLst>
                  <a:gd name="connsiteX0" fmla="*/ 513094 w 529658"/>
                  <a:gd name="connsiteY0" fmla="*/ 0 h 215186"/>
                  <a:gd name="connsiteX1" fmla="*/ 361264 w 529658"/>
                  <a:gd name="connsiteY1" fmla="*/ 151830 h 215186"/>
                  <a:gd name="connsiteX2" fmla="*/ 168051 w 529658"/>
                  <a:gd name="connsiteY2" fmla="*/ 151830 h 215186"/>
                  <a:gd name="connsiteX3" fmla="*/ 16564 w 529658"/>
                  <a:gd name="connsiteY3" fmla="*/ 344 h 215186"/>
                  <a:gd name="connsiteX4" fmla="*/ 0 w 529658"/>
                  <a:gd name="connsiteY4" fmla="*/ 16908 h 215186"/>
                  <a:gd name="connsiteX5" fmla="*/ 151486 w 529658"/>
                  <a:gd name="connsiteY5" fmla="*/ 168395 h 215186"/>
                  <a:gd name="connsiteX6" fmla="*/ 377828 w 529658"/>
                  <a:gd name="connsiteY6" fmla="*/ 168395 h 215186"/>
                  <a:gd name="connsiteX7" fmla="*/ 529658 w 529658"/>
                  <a:gd name="connsiteY7" fmla="*/ 16564 h 215186"/>
                  <a:gd name="connsiteX8" fmla="*/ 513094 w 529658"/>
                  <a:gd name="connsiteY8" fmla="*/ 0 h 215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658" h="215186">
                    <a:moveTo>
                      <a:pt x="513094" y="0"/>
                    </a:moveTo>
                    <a:lnTo>
                      <a:pt x="361264" y="151830"/>
                    </a:lnTo>
                    <a:cubicBezTo>
                      <a:pt x="307988" y="205106"/>
                      <a:pt x="221297" y="205106"/>
                      <a:pt x="168051" y="151830"/>
                    </a:cubicBezTo>
                    <a:lnTo>
                      <a:pt x="16564" y="344"/>
                    </a:lnTo>
                    <a:lnTo>
                      <a:pt x="0" y="16908"/>
                    </a:lnTo>
                    <a:lnTo>
                      <a:pt x="151486" y="168395"/>
                    </a:lnTo>
                    <a:cubicBezTo>
                      <a:pt x="213875" y="230783"/>
                      <a:pt x="315411" y="230783"/>
                      <a:pt x="377828" y="168395"/>
                    </a:cubicBezTo>
                    <a:lnTo>
                      <a:pt x="529658" y="16564"/>
                    </a:lnTo>
                    <a:lnTo>
                      <a:pt x="513094" y="0"/>
                    </a:lnTo>
                    <a:close/>
                  </a:path>
                </a:pathLst>
              </a:custGeom>
              <a:solidFill>
                <a:srgbClr val="1E1E1E"/>
              </a:solidFill>
              <a:ln w="2864" cap="flat">
                <a:noFill/>
                <a:prstDash val="solid"/>
                <a:miter/>
              </a:ln>
            </p:spPr>
            <p:txBody>
              <a:bodyPr rtlCol="0" anchor="ctr"/>
              <a:lstStyle/>
              <a:p>
                <a:endParaRPr lang="en-US"/>
              </a:p>
            </p:txBody>
          </p:sp>
        </p:grpSp>
        <p:sp>
          <p:nvSpPr>
            <p:cNvPr id="10" name="Freeform: Shape 9">
              <a:extLst>
                <a:ext uri="{FF2B5EF4-FFF2-40B4-BE49-F238E27FC236}">
                  <a16:creationId xmlns:a16="http://schemas.microsoft.com/office/drawing/2014/main" id="{7E22D15B-046B-3339-06C7-5D03030A255B}"/>
                </a:ext>
              </a:extLst>
            </p:cNvPr>
            <p:cNvSpPr/>
            <p:nvPr/>
          </p:nvSpPr>
          <p:spPr>
            <a:xfrm>
              <a:off x="5087752" y="5545720"/>
              <a:ext cx="281020" cy="281021"/>
            </a:xfrm>
            <a:custGeom>
              <a:avLst/>
              <a:gdLst>
                <a:gd name="connsiteX0" fmla="*/ 140510 w 281020"/>
                <a:gd name="connsiteY0" fmla="*/ 281021 h 281021"/>
                <a:gd name="connsiteX1" fmla="*/ 0 w 281020"/>
                <a:gd name="connsiteY1" fmla="*/ 140511 h 281021"/>
                <a:gd name="connsiteX2" fmla="*/ 140510 w 281020"/>
                <a:gd name="connsiteY2" fmla="*/ 0 h 281021"/>
                <a:gd name="connsiteX3" fmla="*/ 281021 w 281020"/>
                <a:gd name="connsiteY3" fmla="*/ 140511 h 281021"/>
                <a:gd name="connsiteX4" fmla="*/ 140510 w 281020"/>
                <a:gd name="connsiteY4" fmla="*/ 281021 h 281021"/>
                <a:gd name="connsiteX5" fmla="*/ 140510 w 281020"/>
                <a:gd name="connsiteY5" fmla="*/ 5760 h 281021"/>
                <a:gd name="connsiteX6" fmla="*/ 5760 w 281020"/>
                <a:gd name="connsiteY6" fmla="*/ 140511 h 281021"/>
                <a:gd name="connsiteX7" fmla="*/ 140510 w 281020"/>
                <a:gd name="connsiteY7" fmla="*/ 275261 h 281021"/>
                <a:gd name="connsiteX8" fmla="*/ 275260 w 281020"/>
                <a:gd name="connsiteY8" fmla="*/ 140511 h 281021"/>
                <a:gd name="connsiteX9" fmla="*/ 140510 w 281020"/>
                <a:gd name="connsiteY9" fmla="*/ 5760 h 28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1020" h="281021">
                  <a:moveTo>
                    <a:pt x="140510" y="281021"/>
                  </a:moveTo>
                  <a:cubicBezTo>
                    <a:pt x="63019" y="281021"/>
                    <a:pt x="0" y="217973"/>
                    <a:pt x="0" y="140511"/>
                  </a:cubicBezTo>
                  <a:cubicBezTo>
                    <a:pt x="0" y="63019"/>
                    <a:pt x="63048" y="0"/>
                    <a:pt x="140510" y="0"/>
                  </a:cubicBezTo>
                  <a:cubicBezTo>
                    <a:pt x="218002" y="0"/>
                    <a:pt x="281021" y="63048"/>
                    <a:pt x="281021" y="140511"/>
                  </a:cubicBezTo>
                  <a:cubicBezTo>
                    <a:pt x="281021" y="218002"/>
                    <a:pt x="218002" y="281021"/>
                    <a:pt x="140510" y="281021"/>
                  </a:cubicBezTo>
                  <a:close/>
                  <a:moveTo>
                    <a:pt x="140510" y="5760"/>
                  </a:moveTo>
                  <a:cubicBezTo>
                    <a:pt x="66200" y="5760"/>
                    <a:pt x="5760" y="66200"/>
                    <a:pt x="5760" y="140511"/>
                  </a:cubicBezTo>
                  <a:cubicBezTo>
                    <a:pt x="5760" y="214821"/>
                    <a:pt x="66200" y="275261"/>
                    <a:pt x="140510" y="275261"/>
                  </a:cubicBezTo>
                  <a:cubicBezTo>
                    <a:pt x="214821" y="275261"/>
                    <a:pt x="275260" y="214821"/>
                    <a:pt x="275260" y="140511"/>
                  </a:cubicBezTo>
                  <a:cubicBezTo>
                    <a:pt x="275260" y="66200"/>
                    <a:pt x="214821" y="5760"/>
                    <a:pt x="140510" y="5760"/>
                  </a:cubicBezTo>
                  <a:close/>
                </a:path>
              </a:pathLst>
            </a:custGeom>
            <a:solidFill>
              <a:srgbClr val="1E1E1E"/>
            </a:solidFill>
            <a:ln w="2864"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C6530C41-64D9-3A84-A895-DFE606928EE6}"/>
                </a:ext>
              </a:extLst>
            </p:cNvPr>
            <p:cNvSpPr/>
            <p:nvPr/>
          </p:nvSpPr>
          <p:spPr>
            <a:xfrm>
              <a:off x="5167966" y="5625934"/>
              <a:ext cx="120592" cy="120593"/>
            </a:xfrm>
            <a:custGeom>
              <a:avLst/>
              <a:gdLst>
                <a:gd name="connsiteX0" fmla="*/ 120593 w 120592"/>
                <a:gd name="connsiteY0" fmla="*/ 60297 h 120593"/>
                <a:gd name="connsiteX1" fmla="*/ 60296 w 120592"/>
                <a:gd name="connsiteY1" fmla="*/ 120593 h 120593"/>
                <a:gd name="connsiteX2" fmla="*/ 0 w 120592"/>
                <a:gd name="connsiteY2" fmla="*/ 60297 h 120593"/>
                <a:gd name="connsiteX3" fmla="*/ 60296 w 120592"/>
                <a:gd name="connsiteY3" fmla="*/ 0 h 120593"/>
                <a:gd name="connsiteX4" fmla="*/ 120593 w 120592"/>
                <a:gd name="connsiteY4" fmla="*/ 60297 h 12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92" h="120593">
                  <a:moveTo>
                    <a:pt x="120593" y="60297"/>
                  </a:moveTo>
                  <a:cubicBezTo>
                    <a:pt x="120593" y="93597"/>
                    <a:pt x="93597" y="120593"/>
                    <a:pt x="60296" y="120593"/>
                  </a:cubicBezTo>
                  <a:cubicBezTo>
                    <a:pt x="26996" y="120593"/>
                    <a:pt x="0" y="93597"/>
                    <a:pt x="0" y="60297"/>
                  </a:cubicBezTo>
                  <a:cubicBezTo>
                    <a:pt x="0" y="26996"/>
                    <a:pt x="26996" y="0"/>
                    <a:pt x="60296" y="0"/>
                  </a:cubicBezTo>
                  <a:cubicBezTo>
                    <a:pt x="93597" y="0"/>
                    <a:pt x="120593" y="26996"/>
                    <a:pt x="120593" y="60297"/>
                  </a:cubicBezTo>
                  <a:close/>
                </a:path>
              </a:pathLst>
            </a:custGeom>
            <a:solidFill>
              <a:srgbClr val="1E1E1E"/>
            </a:solidFill>
            <a:ln w="2864"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EF58D968-45E3-A7B4-40EF-62097CC55F76}"/>
                </a:ext>
              </a:extLst>
            </p:cNvPr>
            <p:cNvSpPr/>
            <p:nvPr/>
          </p:nvSpPr>
          <p:spPr>
            <a:xfrm rot="-2700486">
              <a:off x="4883103" y="5682329"/>
              <a:ext cx="690795" cy="5760"/>
            </a:xfrm>
            <a:custGeom>
              <a:avLst/>
              <a:gdLst>
                <a:gd name="connsiteX0" fmla="*/ 0 w 690795"/>
                <a:gd name="connsiteY0" fmla="*/ 0 h 5760"/>
                <a:gd name="connsiteX1" fmla="*/ 690796 w 690795"/>
                <a:gd name="connsiteY1" fmla="*/ 0 h 5760"/>
                <a:gd name="connsiteX2" fmla="*/ 690796 w 690795"/>
                <a:gd name="connsiteY2" fmla="*/ 5760 h 5760"/>
                <a:gd name="connsiteX3" fmla="*/ 0 w 690795"/>
                <a:gd name="connsiteY3" fmla="*/ 5760 h 5760"/>
              </a:gdLst>
              <a:ahLst/>
              <a:cxnLst>
                <a:cxn ang="0">
                  <a:pos x="connsiteX0" y="connsiteY0"/>
                </a:cxn>
                <a:cxn ang="0">
                  <a:pos x="connsiteX1" y="connsiteY1"/>
                </a:cxn>
                <a:cxn ang="0">
                  <a:pos x="connsiteX2" y="connsiteY2"/>
                </a:cxn>
                <a:cxn ang="0">
                  <a:pos x="connsiteX3" y="connsiteY3"/>
                </a:cxn>
              </a:cxnLst>
              <a:rect l="l" t="t" r="r" b="b"/>
              <a:pathLst>
                <a:path w="690795" h="5760">
                  <a:moveTo>
                    <a:pt x="0" y="0"/>
                  </a:moveTo>
                  <a:lnTo>
                    <a:pt x="690796" y="0"/>
                  </a:lnTo>
                  <a:lnTo>
                    <a:pt x="690796" y="5760"/>
                  </a:lnTo>
                  <a:lnTo>
                    <a:pt x="0" y="5760"/>
                  </a:lnTo>
                  <a:close/>
                </a:path>
              </a:pathLst>
            </a:custGeom>
            <a:solidFill>
              <a:srgbClr val="1E1E1E"/>
            </a:solidFill>
            <a:ln w="2864"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B141D43-43CB-3870-56F0-0EAE10EA8172}"/>
                </a:ext>
              </a:extLst>
            </p:cNvPr>
            <p:cNvSpPr/>
            <p:nvPr/>
          </p:nvSpPr>
          <p:spPr>
            <a:xfrm rot="-2700000">
              <a:off x="5225622" y="5339860"/>
              <a:ext cx="5760" cy="690795"/>
            </a:xfrm>
            <a:custGeom>
              <a:avLst/>
              <a:gdLst>
                <a:gd name="connsiteX0" fmla="*/ 0 w 5760"/>
                <a:gd name="connsiteY0" fmla="*/ 0 h 690795"/>
                <a:gd name="connsiteX1" fmla="*/ 5760 w 5760"/>
                <a:gd name="connsiteY1" fmla="*/ 0 h 690795"/>
                <a:gd name="connsiteX2" fmla="*/ 5760 w 5760"/>
                <a:gd name="connsiteY2" fmla="*/ 690796 h 690795"/>
                <a:gd name="connsiteX3" fmla="*/ 0 w 5760"/>
                <a:gd name="connsiteY3" fmla="*/ 690796 h 690795"/>
              </a:gdLst>
              <a:ahLst/>
              <a:cxnLst>
                <a:cxn ang="0">
                  <a:pos x="connsiteX0" y="connsiteY0"/>
                </a:cxn>
                <a:cxn ang="0">
                  <a:pos x="connsiteX1" y="connsiteY1"/>
                </a:cxn>
                <a:cxn ang="0">
                  <a:pos x="connsiteX2" y="connsiteY2"/>
                </a:cxn>
                <a:cxn ang="0">
                  <a:pos x="connsiteX3" y="connsiteY3"/>
                </a:cxn>
              </a:cxnLst>
              <a:rect l="l" t="t" r="r" b="b"/>
              <a:pathLst>
                <a:path w="5760" h="690795">
                  <a:moveTo>
                    <a:pt x="0" y="0"/>
                  </a:moveTo>
                  <a:lnTo>
                    <a:pt x="5760" y="0"/>
                  </a:lnTo>
                  <a:lnTo>
                    <a:pt x="5760" y="690796"/>
                  </a:lnTo>
                  <a:lnTo>
                    <a:pt x="0" y="690796"/>
                  </a:lnTo>
                  <a:close/>
                </a:path>
              </a:pathLst>
            </a:custGeom>
            <a:solidFill>
              <a:srgbClr val="1E1E1E"/>
            </a:solidFill>
            <a:ln w="2864"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68C0A37-4AFA-5D7C-2D9F-DEB392505D2F}"/>
                </a:ext>
              </a:extLst>
            </p:cNvPr>
            <p:cNvSpPr/>
            <p:nvPr/>
          </p:nvSpPr>
          <p:spPr>
            <a:xfrm>
              <a:off x="4812950" y="5270918"/>
              <a:ext cx="830624" cy="830625"/>
            </a:xfrm>
            <a:custGeom>
              <a:avLst/>
              <a:gdLst>
                <a:gd name="connsiteX0" fmla="*/ 415312 w 830624"/>
                <a:gd name="connsiteY0" fmla="*/ 830625 h 830625"/>
                <a:gd name="connsiteX1" fmla="*/ 0 w 830624"/>
                <a:gd name="connsiteY1" fmla="*/ 415313 h 830625"/>
                <a:gd name="connsiteX2" fmla="*/ 415312 w 830624"/>
                <a:gd name="connsiteY2" fmla="*/ 0 h 830625"/>
                <a:gd name="connsiteX3" fmla="*/ 830625 w 830624"/>
                <a:gd name="connsiteY3" fmla="*/ 415313 h 830625"/>
                <a:gd name="connsiteX4" fmla="*/ 415312 w 830624"/>
                <a:gd name="connsiteY4" fmla="*/ 830625 h 830625"/>
                <a:gd name="connsiteX5" fmla="*/ 415312 w 830624"/>
                <a:gd name="connsiteY5" fmla="*/ 5760 h 830625"/>
                <a:gd name="connsiteX6" fmla="*/ 5760 w 830624"/>
                <a:gd name="connsiteY6" fmla="*/ 415313 h 830625"/>
                <a:gd name="connsiteX7" fmla="*/ 415312 w 830624"/>
                <a:gd name="connsiteY7" fmla="*/ 824865 h 830625"/>
                <a:gd name="connsiteX8" fmla="*/ 824865 w 830624"/>
                <a:gd name="connsiteY8" fmla="*/ 415313 h 830625"/>
                <a:gd name="connsiteX9" fmla="*/ 415312 w 830624"/>
                <a:gd name="connsiteY9" fmla="*/ 5760 h 83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0624" h="830625">
                  <a:moveTo>
                    <a:pt x="415312" y="830625"/>
                  </a:moveTo>
                  <a:cubicBezTo>
                    <a:pt x="186306" y="830625"/>
                    <a:pt x="0" y="644319"/>
                    <a:pt x="0" y="415313"/>
                  </a:cubicBezTo>
                  <a:cubicBezTo>
                    <a:pt x="0" y="186306"/>
                    <a:pt x="186306" y="0"/>
                    <a:pt x="415312" y="0"/>
                  </a:cubicBezTo>
                  <a:cubicBezTo>
                    <a:pt x="644319" y="0"/>
                    <a:pt x="830625" y="186306"/>
                    <a:pt x="830625" y="415313"/>
                  </a:cubicBezTo>
                  <a:cubicBezTo>
                    <a:pt x="830625" y="644319"/>
                    <a:pt x="644319" y="830625"/>
                    <a:pt x="415312" y="830625"/>
                  </a:cubicBezTo>
                  <a:close/>
                  <a:moveTo>
                    <a:pt x="415312" y="5760"/>
                  </a:moveTo>
                  <a:cubicBezTo>
                    <a:pt x="189487" y="5760"/>
                    <a:pt x="5760" y="189487"/>
                    <a:pt x="5760" y="415313"/>
                  </a:cubicBezTo>
                  <a:cubicBezTo>
                    <a:pt x="5760" y="641138"/>
                    <a:pt x="189487" y="824865"/>
                    <a:pt x="415312" y="824865"/>
                  </a:cubicBezTo>
                  <a:cubicBezTo>
                    <a:pt x="641138" y="824865"/>
                    <a:pt x="824865" y="641138"/>
                    <a:pt x="824865" y="415313"/>
                  </a:cubicBezTo>
                  <a:cubicBezTo>
                    <a:pt x="824865" y="189487"/>
                    <a:pt x="641138" y="5760"/>
                    <a:pt x="415312" y="5760"/>
                  </a:cubicBezTo>
                  <a:close/>
                </a:path>
              </a:pathLst>
            </a:custGeom>
            <a:solidFill>
              <a:srgbClr val="1E1E1E"/>
            </a:solidFill>
            <a:ln w="2864"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705633E8-403F-A37E-DEC7-56DEF90DFE8B}"/>
              </a:ext>
            </a:extLst>
          </p:cNvPr>
          <p:cNvSpPr txBox="1"/>
          <p:nvPr/>
        </p:nvSpPr>
        <p:spPr>
          <a:xfrm>
            <a:off x="6977499" y="3951804"/>
            <a:ext cx="2979062" cy="923330"/>
          </a:xfrm>
          <a:prstGeom prst="rect">
            <a:avLst/>
          </a:prstGeom>
          <a:noFill/>
        </p:spPr>
        <p:txBody>
          <a:bodyPr wrap="square">
            <a:spAutoFit/>
          </a:bodyPr>
          <a:lstStyle/>
          <a:p>
            <a:r>
              <a:rPr lang="en-US" sz="5400" b="1" dirty="0">
                <a:solidFill>
                  <a:srgbClr val="8F0603"/>
                </a:solidFill>
                <a:latin typeface="Times New Roman" panose="02020603050405020304" pitchFamily="18" charset="0"/>
                <a:cs typeface="Times New Roman" panose="02020603050405020304" pitchFamily="18" charset="0"/>
              </a:rPr>
              <a:t>Witness</a:t>
            </a:r>
          </a:p>
        </p:txBody>
      </p:sp>
    </p:spTree>
    <p:extLst>
      <p:ext uri="{BB962C8B-B14F-4D97-AF65-F5344CB8AC3E}">
        <p14:creationId xmlns:p14="http://schemas.microsoft.com/office/powerpoint/2010/main" val="31054891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par>
                                <p:cTn id="8" presetID="14" presetClass="entr" presetSubtype="5"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633DECAA-1AD3-886D-D59F-BDCC207059F7}"/>
              </a:ext>
            </a:extLst>
          </p:cNvPr>
          <p:cNvGrpSpPr/>
          <p:nvPr/>
        </p:nvGrpSpPr>
        <p:grpSpPr>
          <a:xfrm flipH="1">
            <a:off x="3662796" y="376474"/>
            <a:ext cx="4321366" cy="583925"/>
            <a:chOff x="3220180" y="427106"/>
            <a:chExt cx="4321366" cy="583925"/>
          </a:xfrm>
        </p:grpSpPr>
        <p:grpSp>
          <p:nvGrpSpPr>
            <p:cNvPr id="2" name="Graphic 35">
              <a:extLst>
                <a:ext uri="{FF2B5EF4-FFF2-40B4-BE49-F238E27FC236}">
                  <a16:creationId xmlns:a16="http://schemas.microsoft.com/office/drawing/2014/main" id="{C8DF5887-1F4F-94FB-3154-8FC22878DCBD}"/>
                </a:ext>
              </a:extLst>
            </p:cNvPr>
            <p:cNvGrpSpPr/>
            <p:nvPr/>
          </p:nvGrpSpPr>
          <p:grpSpPr>
            <a:xfrm>
              <a:off x="7075049" y="459370"/>
              <a:ext cx="466497" cy="519397"/>
              <a:chOff x="5418799" y="3044159"/>
              <a:chExt cx="1021661" cy="1137515"/>
            </a:xfrm>
            <a:solidFill>
              <a:srgbClr val="8F0603"/>
            </a:solidFill>
          </p:grpSpPr>
          <p:sp>
            <p:nvSpPr>
              <p:cNvPr id="3" name="Freeform: Shape 2">
                <a:extLst>
                  <a:ext uri="{FF2B5EF4-FFF2-40B4-BE49-F238E27FC236}">
                    <a16:creationId xmlns:a16="http://schemas.microsoft.com/office/drawing/2014/main" id="{ACA317A9-6C8D-2153-3BCA-8292601DB0D5}"/>
                  </a:ext>
                </a:extLst>
              </p:cNvPr>
              <p:cNvSpPr/>
              <p:nvPr/>
            </p:nvSpPr>
            <p:spPr>
              <a:xfrm>
                <a:off x="5418799" y="3160086"/>
                <a:ext cx="1021661" cy="217498"/>
              </a:xfrm>
              <a:custGeom>
                <a:avLst/>
                <a:gdLst>
                  <a:gd name="connsiteX0" fmla="*/ 1021661 w 1021661"/>
                  <a:gd name="connsiteY0" fmla="*/ 94902 h 217498"/>
                  <a:gd name="connsiteX1" fmla="*/ 926687 w 1021661"/>
                  <a:gd name="connsiteY1" fmla="*/ 0 h 217498"/>
                  <a:gd name="connsiteX2" fmla="*/ 94974 w 1021661"/>
                  <a:gd name="connsiteY2" fmla="*/ 0 h 217498"/>
                  <a:gd name="connsiteX3" fmla="*/ 0 w 1021661"/>
                  <a:gd name="connsiteY3" fmla="*/ 94902 h 217498"/>
                  <a:gd name="connsiteX4" fmla="*/ 0 w 1021661"/>
                  <a:gd name="connsiteY4" fmla="*/ 217498 h 217498"/>
                  <a:gd name="connsiteX5" fmla="*/ 1021661 w 1021661"/>
                  <a:gd name="connsiteY5" fmla="*/ 217498 h 217498"/>
                  <a:gd name="connsiteX6" fmla="*/ 1021661 w 1021661"/>
                  <a:gd name="connsiteY6" fmla="*/ 94902 h 21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61" h="217498">
                    <a:moveTo>
                      <a:pt x="1021661" y="94902"/>
                    </a:moveTo>
                    <a:cubicBezTo>
                      <a:pt x="1021661" y="42412"/>
                      <a:pt x="979104" y="0"/>
                      <a:pt x="926687" y="0"/>
                    </a:cubicBezTo>
                    <a:lnTo>
                      <a:pt x="94974" y="0"/>
                    </a:lnTo>
                    <a:cubicBezTo>
                      <a:pt x="42485" y="0"/>
                      <a:pt x="0" y="42485"/>
                      <a:pt x="0" y="94902"/>
                    </a:cubicBezTo>
                    <a:lnTo>
                      <a:pt x="0" y="217498"/>
                    </a:lnTo>
                    <a:lnTo>
                      <a:pt x="1021661" y="217498"/>
                    </a:lnTo>
                    <a:lnTo>
                      <a:pt x="1021661" y="94902"/>
                    </a:lnTo>
                    <a:close/>
                  </a:path>
                </a:pathLst>
              </a:custGeom>
              <a:grpFill/>
              <a:ln w="19050" cap="rnd">
                <a:solidFill>
                  <a:srgbClr val="8F0603"/>
                </a:solidFill>
                <a:prstDash val="solid"/>
                <a:round/>
              </a:ln>
            </p:spPr>
            <p:txBody>
              <a:bodyPr rtlCol="0" anchor="ctr"/>
              <a:lstStyle/>
              <a:p>
                <a:endParaRPr lang="en-US"/>
              </a:p>
            </p:txBody>
          </p:sp>
          <p:sp>
            <p:nvSpPr>
              <p:cNvPr id="4" name="Freeform: Shape 3">
                <a:extLst>
                  <a:ext uri="{FF2B5EF4-FFF2-40B4-BE49-F238E27FC236}">
                    <a16:creationId xmlns:a16="http://schemas.microsoft.com/office/drawing/2014/main" id="{C58A9DC1-D079-8514-5FF3-94419344684F}"/>
                  </a:ext>
                </a:extLst>
              </p:cNvPr>
              <p:cNvSpPr/>
              <p:nvPr/>
            </p:nvSpPr>
            <p:spPr>
              <a:xfrm>
                <a:off x="6184610" y="3925897"/>
                <a:ext cx="255850" cy="255777"/>
              </a:xfrm>
              <a:custGeom>
                <a:avLst/>
                <a:gdLst>
                  <a:gd name="connsiteX0" fmla="*/ 168779 w 255850"/>
                  <a:gd name="connsiteY0" fmla="*/ 255778 h 255777"/>
                  <a:gd name="connsiteX1" fmla="*/ 255850 w 255850"/>
                  <a:gd name="connsiteY1" fmla="*/ 168706 h 255777"/>
                  <a:gd name="connsiteX2" fmla="*/ 255850 w 255850"/>
                  <a:gd name="connsiteY2" fmla="*/ 0 h 255777"/>
                  <a:gd name="connsiteX3" fmla="*/ 0 w 255850"/>
                  <a:gd name="connsiteY3" fmla="*/ 255778 h 255777"/>
                  <a:gd name="connsiteX4" fmla="*/ 168779 w 255850"/>
                  <a:gd name="connsiteY4" fmla="*/ 255778 h 255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50" h="255777">
                    <a:moveTo>
                      <a:pt x="168779" y="255778"/>
                    </a:moveTo>
                    <a:cubicBezTo>
                      <a:pt x="216846" y="255778"/>
                      <a:pt x="255850" y="216846"/>
                      <a:pt x="255850" y="168706"/>
                    </a:cubicBezTo>
                    <a:lnTo>
                      <a:pt x="255850" y="0"/>
                    </a:lnTo>
                    <a:lnTo>
                      <a:pt x="0" y="255778"/>
                    </a:lnTo>
                    <a:lnTo>
                      <a:pt x="168779" y="255778"/>
                    </a:lnTo>
                    <a:close/>
                  </a:path>
                </a:pathLst>
              </a:custGeom>
              <a:grpFill/>
              <a:ln w="19050" cap="flat">
                <a:solidFill>
                  <a:srgbClr val="8F0603"/>
                </a:solid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18FEDAEF-E024-B0C1-A20D-21465132A771}"/>
                  </a:ext>
                </a:extLst>
              </p:cNvPr>
              <p:cNvSpPr/>
              <p:nvPr/>
            </p:nvSpPr>
            <p:spPr>
              <a:xfrm>
                <a:off x="6180623" y="3923722"/>
                <a:ext cx="259837" cy="257880"/>
              </a:xfrm>
              <a:custGeom>
                <a:avLst/>
                <a:gdLst>
                  <a:gd name="connsiteX0" fmla="*/ 109329 w 259837"/>
                  <a:gd name="connsiteY0" fmla="*/ 0 h 257880"/>
                  <a:gd name="connsiteX1" fmla="*/ 0 w 259837"/>
                  <a:gd name="connsiteY1" fmla="*/ 109257 h 257880"/>
                  <a:gd name="connsiteX2" fmla="*/ 0 w 259837"/>
                  <a:gd name="connsiteY2" fmla="*/ 257880 h 257880"/>
                  <a:gd name="connsiteX3" fmla="*/ 3697 w 259837"/>
                  <a:gd name="connsiteY3" fmla="*/ 257880 h 257880"/>
                  <a:gd name="connsiteX4" fmla="*/ 259838 w 259837"/>
                  <a:gd name="connsiteY4" fmla="*/ 1812 h 257880"/>
                  <a:gd name="connsiteX5" fmla="*/ 259838 w 259837"/>
                  <a:gd name="connsiteY5" fmla="*/ 0 h 257880"/>
                  <a:gd name="connsiteX6" fmla="*/ 109329 w 259837"/>
                  <a:gd name="connsiteY6" fmla="*/ 0 h 2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837" h="257880">
                    <a:moveTo>
                      <a:pt x="109329" y="0"/>
                    </a:moveTo>
                    <a:cubicBezTo>
                      <a:pt x="48937" y="0"/>
                      <a:pt x="0" y="48937"/>
                      <a:pt x="0" y="109257"/>
                    </a:cubicBezTo>
                    <a:lnTo>
                      <a:pt x="0" y="257880"/>
                    </a:lnTo>
                    <a:lnTo>
                      <a:pt x="3697" y="257880"/>
                    </a:lnTo>
                    <a:lnTo>
                      <a:pt x="259838" y="1812"/>
                    </a:lnTo>
                    <a:lnTo>
                      <a:pt x="259838" y="0"/>
                    </a:lnTo>
                    <a:lnTo>
                      <a:pt x="109329" y="0"/>
                    </a:lnTo>
                    <a:close/>
                  </a:path>
                </a:pathLst>
              </a:custGeom>
              <a:grpFill/>
              <a:ln w="19050" cap="rnd">
                <a:solidFill>
                  <a:srgbClr val="8F0603"/>
                </a:solidFill>
                <a:prstDash val="solid"/>
                <a:round/>
              </a:ln>
            </p:spPr>
            <p:txBody>
              <a:bodyPr rtlCol="0" anchor="ctr"/>
              <a:lstStyle/>
              <a:p>
                <a:endParaRPr lang="en-US"/>
              </a:p>
            </p:txBody>
          </p:sp>
          <p:sp>
            <p:nvSpPr>
              <p:cNvPr id="6" name="Freeform: Shape 5">
                <a:extLst>
                  <a:ext uri="{FF2B5EF4-FFF2-40B4-BE49-F238E27FC236}">
                    <a16:creationId xmlns:a16="http://schemas.microsoft.com/office/drawing/2014/main" id="{72D8A0EF-8632-27B8-1EB1-B23CEA4CA7C9}"/>
                  </a:ext>
                </a:extLst>
              </p:cNvPr>
              <p:cNvSpPr/>
              <p:nvPr/>
            </p:nvSpPr>
            <p:spPr>
              <a:xfrm>
                <a:off x="6129438" y="3044159"/>
                <a:ext cx="87941" cy="220398"/>
              </a:xfrm>
              <a:custGeom>
                <a:avLst/>
                <a:gdLst>
                  <a:gd name="connsiteX0" fmla="*/ 0 w 87941"/>
                  <a:gd name="connsiteY0" fmla="*/ 176464 h 220398"/>
                  <a:gd name="connsiteX1" fmla="*/ 44007 w 87941"/>
                  <a:gd name="connsiteY1" fmla="*/ 220398 h 220398"/>
                  <a:gd name="connsiteX2" fmla="*/ 87942 w 87941"/>
                  <a:gd name="connsiteY2" fmla="*/ 176464 h 220398"/>
                  <a:gd name="connsiteX3" fmla="*/ 87942 w 87941"/>
                  <a:gd name="connsiteY3" fmla="*/ 43935 h 220398"/>
                  <a:gd name="connsiteX4" fmla="*/ 44007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647" y="220398"/>
                      <a:pt x="44007" y="220398"/>
                    </a:cubicBezTo>
                    <a:cubicBezTo>
                      <a:pt x="68294" y="220398"/>
                      <a:pt x="87942" y="200751"/>
                      <a:pt x="87942" y="176464"/>
                    </a:cubicBezTo>
                    <a:lnTo>
                      <a:pt x="87942" y="43935"/>
                    </a:lnTo>
                    <a:cubicBezTo>
                      <a:pt x="87942" y="19720"/>
                      <a:pt x="68294" y="0"/>
                      <a:pt x="44007" y="0"/>
                    </a:cubicBezTo>
                    <a:cubicBezTo>
                      <a:pt x="19647" y="0"/>
                      <a:pt x="0" y="19720"/>
                      <a:pt x="0" y="43935"/>
                    </a:cubicBezTo>
                    <a:lnTo>
                      <a:pt x="0" y="176464"/>
                    </a:lnTo>
                    <a:close/>
                  </a:path>
                </a:pathLst>
              </a:custGeom>
              <a:grpFill/>
              <a:ln w="19050" cap="rnd">
                <a:solidFill>
                  <a:srgbClr val="8F0603"/>
                </a:solidFill>
                <a:prstDash val="solid"/>
                <a:round/>
              </a:ln>
            </p:spPr>
            <p:txBody>
              <a:bodyPr rtlCol="0" anchor="ctr"/>
              <a:lstStyle/>
              <a:p>
                <a:endParaRPr lang="en-US"/>
              </a:p>
            </p:txBody>
          </p:sp>
          <p:sp>
            <p:nvSpPr>
              <p:cNvPr id="7" name="Freeform: Shape 6">
                <a:extLst>
                  <a:ext uri="{FF2B5EF4-FFF2-40B4-BE49-F238E27FC236}">
                    <a16:creationId xmlns:a16="http://schemas.microsoft.com/office/drawing/2014/main" id="{AE38EC21-4D49-4BA5-820C-7466472378D1}"/>
                  </a:ext>
                </a:extLst>
              </p:cNvPr>
              <p:cNvSpPr/>
              <p:nvPr/>
            </p:nvSpPr>
            <p:spPr>
              <a:xfrm>
                <a:off x="5885623" y="3044159"/>
                <a:ext cx="87941" cy="220398"/>
              </a:xfrm>
              <a:custGeom>
                <a:avLst/>
                <a:gdLst>
                  <a:gd name="connsiteX0" fmla="*/ 0 w 87941"/>
                  <a:gd name="connsiteY0" fmla="*/ 176464 h 220398"/>
                  <a:gd name="connsiteX1" fmla="*/ 44007 w 87941"/>
                  <a:gd name="connsiteY1" fmla="*/ 220398 h 220398"/>
                  <a:gd name="connsiteX2" fmla="*/ 87942 w 87941"/>
                  <a:gd name="connsiteY2" fmla="*/ 176464 h 220398"/>
                  <a:gd name="connsiteX3" fmla="*/ 87942 w 87941"/>
                  <a:gd name="connsiteY3" fmla="*/ 43935 h 220398"/>
                  <a:gd name="connsiteX4" fmla="*/ 44007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720" y="220398"/>
                      <a:pt x="44007" y="220398"/>
                    </a:cubicBezTo>
                    <a:cubicBezTo>
                      <a:pt x="68294" y="220398"/>
                      <a:pt x="87942" y="200751"/>
                      <a:pt x="87942" y="176464"/>
                    </a:cubicBezTo>
                    <a:lnTo>
                      <a:pt x="87942" y="43935"/>
                    </a:lnTo>
                    <a:cubicBezTo>
                      <a:pt x="87942" y="19720"/>
                      <a:pt x="68294" y="0"/>
                      <a:pt x="44007" y="0"/>
                    </a:cubicBezTo>
                    <a:cubicBezTo>
                      <a:pt x="19720" y="0"/>
                      <a:pt x="0" y="19720"/>
                      <a:pt x="0" y="43935"/>
                    </a:cubicBezTo>
                    <a:lnTo>
                      <a:pt x="0" y="176464"/>
                    </a:lnTo>
                    <a:close/>
                  </a:path>
                </a:pathLst>
              </a:custGeom>
              <a:grpFill/>
              <a:ln w="19050" cap="rnd">
                <a:solidFill>
                  <a:srgbClr val="8F0603"/>
                </a:solidFill>
                <a:prstDash val="solid"/>
                <a:round/>
              </a:ln>
            </p:spPr>
            <p:txBody>
              <a:bodyPr rtlCol="0" anchor="ctr"/>
              <a:lstStyle/>
              <a:p>
                <a:endParaRPr lang="en-US"/>
              </a:p>
            </p:txBody>
          </p:sp>
          <p:sp>
            <p:nvSpPr>
              <p:cNvPr id="8" name="Freeform: Shape 7">
                <a:extLst>
                  <a:ext uri="{FF2B5EF4-FFF2-40B4-BE49-F238E27FC236}">
                    <a16:creationId xmlns:a16="http://schemas.microsoft.com/office/drawing/2014/main" id="{81B41C19-B57D-D3E7-05F3-795E9C8355CD}"/>
                  </a:ext>
                </a:extLst>
              </p:cNvPr>
              <p:cNvSpPr/>
              <p:nvPr/>
            </p:nvSpPr>
            <p:spPr>
              <a:xfrm>
                <a:off x="5641952" y="3044159"/>
                <a:ext cx="87941" cy="220398"/>
              </a:xfrm>
              <a:custGeom>
                <a:avLst/>
                <a:gdLst>
                  <a:gd name="connsiteX0" fmla="*/ 0 w 87941"/>
                  <a:gd name="connsiteY0" fmla="*/ 176464 h 220398"/>
                  <a:gd name="connsiteX1" fmla="*/ 43935 w 87941"/>
                  <a:gd name="connsiteY1" fmla="*/ 220398 h 220398"/>
                  <a:gd name="connsiteX2" fmla="*/ 87942 w 87941"/>
                  <a:gd name="connsiteY2" fmla="*/ 176464 h 220398"/>
                  <a:gd name="connsiteX3" fmla="*/ 87942 w 87941"/>
                  <a:gd name="connsiteY3" fmla="*/ 43935 h 220398"/>
                  <a:gd name="connsiteX4" fmla="*/ 43935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647" y="220398"/>
                      <a:pt x="43935" y="220398"/>
                    </a:cubicBezTo>
                    <a:cubicBezTo>
                      <a:pt x="68222" y="220398"/>
                      <a:pt x="87942" y="200751"/>
                      <a:pt x="87942" y="176464"/>
                    </a:cubicBezTo>
                    <a:lnTo>
                      <a:pt x="87942" y="43935"/>
                    </a:lnTo>
                    <a:cubicBezTo>
                      <a:pt x="87942" y="19720"/>
                      <a:pt x="68294" y="0"/>
                      <a:pt x="43935" y="0"/>
                    </a:cubicBezTo>
                    <a:cubicBezTo>
                      <a:pt x="19647" y="0"/>
                      <a:pt x="0" y="19720"/>
                      <a:pt x="0" y="43935"/>
                    </a:cubicBezTo>
                    <a:lnTo>
                      <a:pt x="0" y="176464"/>
                    </a:lnTo>
                    <a:close/>
                  </a:path>
                </a:pathLst>
              </a:custGeom>
              <a:grpFill/>
              <a:ln w="19050" cap="rnd">
                <a:solidFill>
                  <a:srgbClr val="8F0603"/>
                </a:solidFill>
                <a:prstDash val="solid"/>
                <a:round/>
              </a:ln>
            </p:spPr>
            <p:txBody>
              <a:bodyPr rtlCol="0" anchor="ctr"/>
              <a:lstStyle/>
              <a:p>
                <a:endParaRPr lang="en-US"/>
              </a:p>
            </p:txBody>
          </p:sp>
          <p:sp>
            <p:nvSpPr>
              <p:cNvPr id="9" name="Freeform: Shape 8">
                <a:extLst>
                  <a:ext uri="{FF2B5EF4-FFF2-40B4-BE49-F238E27FC236}">
                    <a16:creationId xmlns:a16="http://schemas.microsoft.com/office/drawing/2014/main" id="{98B05206-B388-4385-92B4-4AF7CFB52916}"/>
                  </a:ext>
                </a:extLst>
              </p:cNvPr>
              <p:cNvSpPr/>
              <p:nvPr/>
            </p:nvSpPr>
            <p:spPr>
              <a:xfrm>
                <a:off x="5418799" y="3377584"/>
                <a:ext cx="1021661" cy="804090"/>
              </a:xfrm>
              <a:custGeom>
                <a:avLst/>
                <a:gdLst>
                  <a:gd name="connsiteX0" fmla="*/ 94974 w 1021661"/>
                  <a:gd name="connsiteY0" fmla="*/ 804091 h 804090"/>
                  <a:gd name="connsiteX1" fmla="*/ 926687 w 1021661"/>
                  <a:gd name="connsiteY1" fmla="*/ 804091 h 804090"/>
                  <a:gd name="connsiteX2" fmla="*/ 1021661 w 1021661"/>
                  <a:gd name="connsiteY2" fmla="*/ 709189 h 804090"/>
                  <a:gd name="connsiteX3" fmla="*/ 1021661 w 1021661"/>
                  <a:gd name="connsiteY3" fmla="*/ 0 h 804090"/>
                  <a:gd name="connsiteX4" fmla="*/ 0 w 1021661"/>
                  <a:gd name="connsiteY4" fmla="*/ 0 h 804090"/>
                  <a:gd name="connsiteX5" fmla="*/ 0 w 1021661"/>
                  <a:gd name="connsiteY5" fmla="*/ 709117 h 804090"/>
                  <a:gd name="connsiteX6" fmla="*/ 94974 w 1021661"/>
                  <a:gd name="connsiteY6" fmla="*/ 804091 h 804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61" h="804090">
                    <a:moveTo>
                      <a:pt x="94974" y="804091"/>
                    </a:moveTo>
                    <a:lnTo>
                      <a:pt x="926687" y="804091"/>
                    </a:lnTo>
                    <a:cubicBezTo>
                      <a:pt x="979104" y="804091"/>
                      <a:pt x="1021661" y="761606"/>
                      <a:pt x="1021661" y="709189"/>
                    </a:cubicBezTo>
                    <a:lnTo>
                      <a:pt x="1021661" y="0"/>
                    </a:lnTo>
                    <a:lnTo>
                      <a:pt x="0" y="0"/>
                    </a:lnTo>
                    <a:lnTo>
                      <a:pt x="0" y="709117"/>
                    </a:lnTo>
                    <a:cubicBezTo>
                      <a:pt x="0" y="761606"/>
                      <a:pt x="42485" y="804091"/>
                      <a:pt x="94974" y="804091"/>
                    </a:cubicBezTo>
                    <a:close/>
                  </a:path>
                </a:pathLst>
              </a:custGeom>
              <a:solidFill>
                <a:schemeClr val="bg1"/>
              </a:solidFill>
              <a:ln w="19050" cap="rnd">
                <a:solidFill>
                  <a:srgbClr val="8F0603"/>
                </a:solidFill>
                <a:prstDash val="solid"/>
                <a:round/>
              </a:ln>
            </p:spPr>
            <p:txBody>
              <a:bodyPr rtlCol="0" anchor="ctr"/>
              <a:lstStyle/>
              <a:p>
                <a:endParaRPr lang="en-US"/>
              </a:p>
            </p:txBody>
          </p:sp>
        </p:grpSp>
        <p:grpSp>
          <p:nvGrpSpPr>
            <p:cNvPr id="10" name="Graphic 62">
              <a:extLst>
                <a:ext uri="{FF2B5EF4-FFF2-40B4-BE49-F238E27FC236}">
                  <a16:creationId xmlns:a16="http://schemas.microsoft.com/office/drawing/2014/main" id="{3736E7FC-B221-B65E-857F-0B8F9A85752F}"/>
                </a:ext>
              </a:extLst>
            </p:cNvPr>
            <p:cNvGrpSpPr/>
            <p:nvPr/>
          </p:nvGrpSpPr>
          <p:grpSpPr>
            <a:xfrm>
              <a:off x="3508260" y="456782"/>
              <a:ext cx="401086" cy="524573"/>
              <a:chOff x="10569390" y="2835493"/>
              <a:chExt cx="401086" cy="524573"/>
            </a:xfrm>
            <a:solidFill>
              <a:schemeClr val="tx1"/>
            </a:solidFill>
          </p:grpSpPr>
          <p:sp>
            <p:nvSpPr>
              <p:cNvPr id="11" name="Freeform: Shape 10">
                <a:extLst>
                  <a:ext uri="{FF2B5EF4-FFF2-40B4-BE49-F238E27FC236}">
                    <a16:creationId xmlns:a16="http://schemas.microsoft.com/office/drawing/2014/main" id="{30BB363A-F647-75BE-B5CB-56A843ABCAF0}"/>
                  </a:ext>
                </a:extLst>
              </p:cNvPr>
              <p:cNvSpPr/>
              <p:nvPr/>
            </p:nvSpPr>
            <p:spPr>
              <a:xfrm>
                <a:off x="10569390" y="2835493"/>
                <a:ext cx="401086" cy="524573"/>
              </a:xfrm>
              <a:custGeom>
                <a:avLst/>
                <a:gdLst>
                  <a:gd name="connsiteX0" fmla="*/ 400952 w 401086"/>
                  <a:gd name="connsiteY0" fmla="*/ 200406 h 524573"/>
                  <a:gd name="connsiteX1" fmla="*/ 200545 w 401086"/>
                  <a:gd name="connsiteY1" fmla="*/ 0 h 524573"/>
                  <a:gd name="connsiteX2" fmla="*/ 139 w 401086"/>
                  <a:gd name="connsiteY2" fmla="*/ 200406 h 524573"/>
                  <a:gd name="connsiteX3" fmla="*/ 173605 w 401086"/>
                  <a:gd name="connsiteY3" fmla="*/ 515156 h 524573"/>
                  <a:gd name="connsiteX4" fmla="*/ 227364 w 401086"/>
                  <a:gd name="connsiteY4" fmla="*/ 515156 h 524573"/>
                  <a:gd name="connsiteX5" fmla="*/ 400952 w 401086"/>
                  <a:gd name="connsiteY5" fmla="*/ 200406 h 5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086" h="524573">
                    <a:moveTo>
                      <a:pt x="400952" y="200406"/>
                    </a:moveTo>
                    <a:cubicBezTo>
                      <a:pt x="400952" y="89720"/>
                      <a:pt x="311232" y="0"/>
                      <a:pt x="200545" y="0"/>
                    </a:cubicBezTo>
                    <a:cubicBezTo>
                      <a:pt x="89859" y="0"/>
                      <a:pt x="139" y="89720"/>
                      <a:pt x="139" y="200406"/>
                    </a:cubicBezTo>
                    <a:cubicBezTo>
                      <a:pt x="139" y="200406"/>
                      <a:pt x="-11319" y="365827"/>
                      <a:pt x="173605" y="515156"/>
                    </a:cubicBezTo>
                    <a:cubicBezTo>
                      <a:pt x="189209" y="527712"/>
                      <a:pt x="211760" y="527712"/>
                      <a:pt x="227364" y="515156"/>
                    </a:cubicBezTo>
                    <a:cubicBezTo>
                      <a:pt x="412288" y="365827"/>
                      <a:pt x="400952" y="200406"/>
                      <a:pt x="400952" y="200406"/>
                    </a:cubicBezTo>
                    <a:close/>
                  </a:path>
                </a:pathLst>
              </a:custGeom>
              <a:solidFill>
                <a:srgbClr val="8F0603"/>
              </a:solidFill>
              <a:ln w="12123"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76A91A19-8725-A8B7-4C9D-75150E0F4DE4}"/>
                  </a:ext>
                </a:extLst>
              </p:cNvPr>
              <p:cNvSpPr/>
              <p:nvPr/>
            </p:nvSpPr>
            <p:spPr>
              <a:xfrm>
                <a:off x="10673024" y="2933623"/>
                <a:ext cx="193823" cy="193823"/>
              </a:xfrm>
              <a:custGeom>
                <a:avLst/>
                <a:gdLst>
                  <a:gd name="connsiteX0" fmla="*/ 193823 w 193823"/>
                  <a:gd name="connsiteY0" fmla="*/ 96912 h 193823"/>
                  <a:gd name="connsiteX1" fmla="*/ 96912 w 193823"/>
                  <a:gd name="connsiteY1" fmla="*/ 193824 h 193823"/>
                  <a:gd name="connsiteX2" fmla="*/ 0 w 193823"/>
                  <a:gd name="connsiteY2" fmla="*/ 96912 h 193823"/>
                  <a:gd name="connsiteX3" fmla="*/ 96912 w 193823"/>
                  <a:gd name="connsiteY3" fmla="*/ 0 h 193823"/>
                  <a:gd name="connsiteX4" fmla="*/ 193823 w 193823"/>
                  <a:gd name="connsiteY4" fmla="*/ 96912 h 193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23" h="193823">
                    <a:moveTo>
                      <a:pt x="193823" y="96912"/>
                    </a:moveTo>
                    <a:cubicBezTo>
                      <a:pt x="193823" y="150435"/>
                      <a:pt x="150435" y="193824"/>
                      <a:pt x="96912" y="193824"/>
                    </a:cubicBezTo>
                    <a:cubicBezTo>
                      <a:pt x="43389" y="193824"/>
                      <a:pt x="0" y="150435"/>
                      <a:pt x="0" y="96912"/>
                    </a:cubicBezTo>
                    <a:cubicBezTo>
                      <a:pt x="0" y="43389"/>
                      <a:pt x="43389" y="0"/>
                      <a:pt x="96912" y="0"/>
                    </a:cubicBezTo>
                    <a:cubicBezTo>
                      <a:pt x="150435" y="0"/>
                      <a:pt x="193823" y="43389"/>
                      <a:pt x="193823" y="96912"/>
                    </a:cubicBezTo>
                    <a:close/>
                  </a:path>
                </a:pathLst>
              </a:custGeom>
              <a:solidFill>
                <a:srgbClr val="E9F9F8"/>
              </a:solidFill>
              <a:ln w="4665" cap="rnd">
                <a:solidFill>
                  <a:srgbClr val="FFFFFF"/>
                </a:solidFill>
                <a:prstDash val="solid"/>
                <a:round/>
              </a:ln>
            </p:spPr>
            <p:txBody>
              <a:bodyPr rtlCol="0" anchor="ctr"/>
              <a:lstStyle/>
              <a:p>
                <a:endParaRPr lang="en-US"/>
              </a:p>
            </p:txBody>
          </p:sp>
        </p:grpSp>
        <p:sp>
          <p:nvSpPr>
            <p:cNvPr id="13" name="Rectangle 12">
              <a:extLst>
                <a:ext uri="{FF2B5EF4-FFF2-40B4-BE49-F238E27FC236}">
                  <a16:creationId xmlns:a16="http://schemas.microsoft.com/office/drawing/2014/main" id="{1C5B92E5-283B-76CD-D2B9-6B2CA0D5B129}"/>
                </a:ext>
              </a:extLst>
            </p:cNvPr>
            <p:cNvSpPr/>
            <p:nvPr/>
          </p:nvSpPr>
          <p:spPr>
            <a:xfrm>
              <a:off x="6757675" y="427106"/>
              <a:ext cx="45719" cy="583925"/>
            </a:xfrm>
            <a:prstGeom prst="rect">
              <a:avLst/>
            </a:prstGeom>
            <a:solidFill>
              <a:srgbClr val="8F0603"/>
            </a:solidFill>
            <a:ln>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6BAFDDE-B287-6D0A-43DF-0CA2D74B4E53}"/>
                </a:ext>
              </a:extLst>
            </p:cNvPr>
            <p:cNvSpPr/>
            <p:nvPr/>
          </p:nvSpPr>
          <p:spPr>
            <a:xfrm>
              <a:off x="3220180" y="427106"/>
              <a:ext cx="45719" cy="583925"/>
            </a:xfrm>
            <a:prstGeom prst="rect">
              <a:avLst/>
            </a:prstGeom>
            <a:solidFill>
              <a:srgbClr val="8F0603"/>
            </a:solidFill>
            <a:ln>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06ED2A90-1CA6-FB71-CC3B-88E2255FAD3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09416" y="1374078"/>
            <a:ext cx="2576832" cy="3617536"/>
          </a:xfrm>
          <a:prstGeom prst="rect">
            <a:avLst/>
          </a:prstGeom>
          <a:ln>
            <a:noFill/>
          </a:ln>
          <a:effectLst>
            <a:softEdge rad="112500"/>
          </a:effectLst>
        </p:spPr>
      </p:pic>
      <p:sp>
        <p:nvSpPr>
          <p:cNvPr id="20" name="TextBox 19">
            <a:extLst>
              <a:ext uri="{FF2B5EF4-FFF2-40B4-BE49-F238E27FC236}">
                <a16:creationId xmlns:a16="http://schemas.microsoft.com/office/drawing/2014/main" id="{485B0D90-FDBA-1E52-E4C6-1C1F56B5D0AC}"/>
              </a:ext>
            </a:extLst>
          </p:cNvPr>
          <p:cNvSpPr txBox="1"/>
          <p:nvPr/>
        </p:nvSpPr>
        <p:spPr>
          <a:xfrm>
            <a:off x="4486253" y="423366"/>
            <a:ext cx="1956573" cy="461665"/>
          </a:xfrm>
          <a:prstGeom prst="rect">
            <a:avLst/>
          </a:prstGeom>
          <a:noFill/>
        </p:spPr>
        <p:txBody>
          <a:bodyPr wrap="square">
            <a:spAutoFit/>
          </a:bodyPr>
          <a:lstStyle/>
          <a:p>
            <a:r>
              <a:rPr lang="fa-IR" sz="2400" dirty="0">
                <a:latin typeface="Times New Roman" panose="02020603050405020304" pitchFamily="18" charset="0"/>
                <a:cs typeface="Times New Roman" panose="02020603050405020304" pitchFamily="18" charset="0"/>
              </a:rPr>
              <a:t>8</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Aban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mah</a:t>
            </a:r>
            <a:endParaRPr lang="en-US" sz="2400" dirty="0">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E91A16F1-0C92-82C5-6856-CB89624FD249}"/>
              </a:ext>
            </a:extLst>
          </p:cNvPr>
          <p:cNvSpPr txBox="1"/>
          <p:nvPr/>
        </p:nvSpPr>
        <p:spPr>
          <a:xfrm>
            <a:off x="8109778" y="423366"/>
            <a:ext cx="1956573" cy="461665"/>
          </a:xfrm>
          <a:prstGeom prst="rect">
            <a:avLst/>
          </a:prstGeom>
          <a:noFill/>
        </p:spPr>
        <p:txBody>
          <a:bodyPr wrap="square">
            <a:spAutoFit/>
          </a:bodyPr>
          <a:lstStyle/>
          <a:p>
            <a:r>
              <a:rPr lang="en-US" sz="2400" dirty="0" err="1">
                <a:latin typeface="Times New Roman" panose="02020603050405020304" pitchFamily="18" charset="0"/>
                <a:cs typeface="Times New Roman" panose="02020603050405020304" pitchFamily="18" charset="0"/>
              </a:rPr>
              <a:t>Kot</a:t>
            </a:r>
            <a:r>
              <a:rPr lang="en-US" sz="2400" dirty="0">
                <a:latin typeface="Times New Roman" panose="02020603050405020304" pitchFamily="18" charset="0"/>
                <a:cs typeface="Times New Roman" panose="02020603050405020304" pitchFamily="18" charset="0"/>
              </a:rPr>
              <a:t> Sheikh</a:t>
            </a:r>
          </a:p>
        </p:txBody>
      </p:sp>
      <p:sp>
        <p:nvSpPr>
          <p:cNvPr id="22" name="TextBox 21">
            <a:extLst>
              <a:ext uri="{FF2B5EF4-FFF2-40B4-BE49-F238E27FC236}">
                <a16:creationId xmlns:a16="http://schemas.microsoft.com/office/drawing/2014/main" id="{59A7A49E-1AF2-722D-3060-735C76F5F5EC}"/>
              </a:ext>
            </a:extLst>
          </p:cNvPr>
          <p:cNvSpPr txBox="1"/>
          <p:nvPr/>
        </p:nvSpPr>
        <p:spPr>
          <a:xfrm>
            <a:off x="3666840" y="1058529"/>
            <a:ext cx="4317322" cy="4757071"/>
          </a:xfrm>
          <a:prstGeom prst="rect">
            <a:avLst/>
          </a:prstGeom>
          <a:noFill/>
        </p:spPr>
        <p:txBody>
          <a:bodyPr wrap="square">
            <a:spAutoFit/>
          </a:bodyPr>
          <a:lstStyle/>
          <a:p>
            <a:pPr algn="justLow">
              <a:lnSpc>
                <a:spcPct val="300000"/>
              </a:lnSpc>
            </a:pPr>
            <a:r>
              <a:rPr lang="en-US" sz="2400" dirty="0">
                <a:latin typeface="Times New Roman" panose="02020603050405020304" pitchFamily="18" charset="0"/>
                <a:cs typeface="Times New Roman" panose="02020603050405020304" pitchFamily="18" charset="0"/>
              </a:rPr>
              <a:t>Enter the subject title</a:t>
            </a:r>
            <a:endParaRPr lang="en-US" sz="1600" dirty="0">
              <a:latin typeface="Times New Roman" panose="02020603050405020304" pitchFamily="18" charset="0"/>
              <a:cs typeface="Times New Roman" panose="02020603050405020304" pitchFamily="18" charset="0"/>
            </a:endParaRPr>
          </a:p>
          <a:p>
            <a:pPr algn="justLow">
              <a:lnSpc>
                <a:spcPct val="3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a:t>
            </a:r>
          </a:p>
        </p:txBody>
      </p:sp>
    </p:spTree>
    <p:extLst>
      <p:ext uri="{BB962C8B-B14F-4D97-AF65-F5344CB8AC3E}">
        <p14:creationId xmlns:p14="http://schemas.microsoft.com/office/powerpoint/2010/main" val="27722720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D58D741-AEE5-8C7F-2B8F-B27B8600AA6C}"/>
              </a:ext>
            </a:extLst>
          </p:cNvPr>
          <p:cNvSpPr/>
          <p:nvPr/>
        </p:nvSpPr>
        <p:spPr>
          <a:xfrm>
            <a:off x="3707064" y="419557"/>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40A0AF5-2E65-918A-BD02-8EEE4DA76DF5}"/>
              </a:ext>
            </a:extLst>
          </p:cNvPr>
          <p:cNvSpPr txBox="1"/>
          <p:nvPr/>
        </p:nvSpPr>
        <p:spPr>
          <a:xfrm>
            <a:off x="3695341" y="0"/>
            <a:ext cx="7277459" cy="6049733"/>
          </a:xfrm>
          <a:prstGeom prst="rect">
            <a:avLst/>
          </a:prstGeom>
          <a:noFill/>
        </p:spPr>
        <p:txBody>
          <a:bodyPr wrap="square">
            <a:spAutoFit/>
          </a:bodyPr>
          <a:lstStyle/>
          <a:p>
            <a:pPr algn="justLow">
              <a:lnSpc>
                <a:spcPct val="250000"/>
              </a:lnSpc>
            </a:pPr>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lnSpc>
                <a:spcPct val="3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p>
        </p:txBody>
      </p:sp>
    </p:spTree>
    <p:extLst>
      <p:ext uri="{BB962C8B-B14F-4D97-AF65-F5344CB8AC3E}">
        <p14:creationId xmlns:p14="http://schemas.microsoft.com/office/powerpoint/2010/main" val="408081572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2FEF61A-DAA3-C382-FBD6-838CEAC7E115}"/>
              </a:ext>
            </a:extLst>
          </p:cNvPr>
          <p:cNvGrpSpPr/>
          <p:nvPr/>
        </p:nvGrpSpPr>
        <p:grpSpPr>
          <a:xfrm flipH="1">
            <a:off x="6219243" y="-23617"/>
            <a:ext cx="2596580" cy="3452617"/>
            <a:chOff x="2182808" y="1004719"/>
            <a:chExt cx="1125075" cy="1495988"/>
          </a:xfrm>
        </p:grpSpPr>
        <p:pic>
          <p:nvPicPr>
            <p:cNvPr id="3" name="Picture 2">
              <a:extLst>
                <a:ext uri="{FF2B5EF4-FFF2-40B4-BE49-F238E27FC236}">
                  <a16:creationId xmlns:a16="http://schemas.microsoft.com/office/drawing/2014/main" id="{6A16557C-B345-6989-88CA-FFB4F91A017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82808" y="1004719"/>
              <a:ext cx="1125075" cy="1484567"/>
            </a:xfrm>
            <a:prstGeom prst="rect">
              <a:avLst/>
            </a:prstGeom>
          </p:spPr>
        </p:pic>
        <p:sp>
          <p:nvSpPr>
            <p:cNvPr id="4" name="Rectangle: Rounded Corners 3">
              <a:extLst>
                <a:ext uri="{FF2B5EF4-FFF2-40B4-BE49-F238E27FC236}">
                  <a16:creationId xmlns:a16="http://schemas.microsoft.com/office/drawing/2014/main" id="{F011BA8D-3A96-3FCB-3900-2BCBB8C991CB}"/>
                </a:ext>
              </a:extLst>
            </p:cNvPr>
            <p:cNvSpPr/>
            <p:nvPr/>
          </p:nvSpPr>
          <p:spPr>
            <a:xfrm>
              <a:off x="2327334" y="2234927"/>
              <a:ext cx="951044" cy="265780"/>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17798D22-C4E2-F61F-751A-69EEAC60826D}"/>
              </a:ext>
            </a:extLst>
          </p:cNvPr>
          <p:cNvSpPr txBox="1"/>
          <p:nvPr/>
        </p:nvSpPr>
        <p:spPr>
          <a:xfrm>
            <a:off x="6402982" y="2746582"/>
            <a:ext cx="3631971" cy="646331"/>
          </a:xfrm>
          <a:prstGeom prst="rect">
            <a:avLst/>
          </a:prstGeom>
          <a:noFill/>
        </p:spPr>
        <p:txBody>
          <a:bodyPr wrap="square">
            <a:spAutoFit/>
          </a:bodyPr>
          <a:lstStyle/>
          <a:p>
            <a:r>
              <a:rPr lang="en-US" sz="3600" dirty="0">
                <a:solidFill>
                  <a:schemeClr val="bg1"/>
                </a:solidFill>
                <a:latin typeface="Times New Roman" panose="02020603050405020304" pitchFamily="18" charset="0"/>
                <a:cs typeface="Times New Roman" panose="02020603050405020304" pitchFamily="18" charset="0"/>
              </a:rPr>
              <a:t>leadership </a:t>
            </a:r>
            <a:r>
              <a:rPr lang="en-US" sz="3600" dirty="0">
                <a:latin typeface="Times New Roman" panose="02020603050405020304" pitchFamily="18" charset="0"/>
                <a:cs typeface="Times New Roman" panose="02020603050405020304" pitchFamily="18" charset="0"/>
              </a:rPr>
              <a:t>speech</a:t>
            </a:r>
          </a:p>
        </p:txBody>
      </p:sp>
      <p:sp>
        <p:nvSpPr>
          <p:cNvPr id="11" name="TextBox 10">
            <a:extLst>
              <a:ext uri="{FF2B5EF4-FFF2-40B4-BE49-F238E27FC236}">
                <a16:creationId xmlns:a16="http://schemas.microsoft.com/office/drawing/2014/main" id="{6D22790E-E9BD-F750-E059-BFED33B52416}"/>
              </a:ext>
            </a:extLst>
          </p:cNvPr>
          <p:cNvSpPr txBox="1"/>
          <p:nvPr/>
        </p:nvSpPr>
        <p:spPr>
          <a:xfrm>
            <a:off x="4060543" y="3476735"/>
            <a:ext cx="6648519" cy="2171748"/>
          </a:xfrm>
          <a:prstGeom prst="rect">
            <a:avLst/>
          </a:prstGeom>
          <a:noFill/>
        </p:spPr>
        <p:txBody>
          <a:bodyPr wrap="square">
            <a:spAutoFit/>
          </a:bodyPr>
          <a:lstStyle/>
          <a:p>
            <a:pPr algn="justLow">
              <a:lnSpc>
                <a:spcPct val="3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24488534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84AC7B6-EF37-C8E3-5F55-89F3FF1C5636}"/>
              </a:ext>
            </a:extLst>
          </p:cNvPr>
          <p:cNvSpPr/>
          <p:nvPr/>
        </p:nvSpPr>
        <p:spPr>
          <a:xfrm>
            <a:off x="8550613" y="387305"/>
            <a:ext cx="2404533" cy="5181600"/>
          </a:xfrm>
          <a:prstGeom prst="rect">
            <a:avLst/>
          </a:prstGeom>
          <a:noFill/>
          <a:ln w="57150">
            <a:solidFill>
              <a:srgbClr val="8F060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6CB0E04-3563-BCA2-2EE2-6F8F4ABE242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36958" y="616436"/>
            <a:ext cx="3898055" cy="54211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 name="Group 2">
            <a:extLst>
              <a:ext uri="{FF2B5EF4-FFF2-40B4-BE49-F238E27FC236}">
                <a16:creationId xmlns:a16="http://schemas.microsoft.com/office/drawing/2014/main" id="{07EA5035-ECE9-0C97-D653-E661B9263833}"/>
              </a:ext>
            </a:extLst>
          </p:cNvPr>
          <p:cNvGrpSpPr/>
          <p:nvPr/>
        </p:nvGrpSpPr>
        <p:grpSpPr>
          <a:xfrm>
            <a:off x="2799708" y="1811337"/>
            <a:ext cx="1882020" cy="1918990"/>
            <a:chOff x="5201911" y="1510009"/>
            <a:chExt cx="1882020" cy="1918990"/>
          </a:xfrm>
        </p:grpSpPr>
        <p:grpSp>
          <p:nvGrpSpPr>
            <p:cNvPr id="17" name="Graphic 35">
              <a:extLst>
                <a:ext uri="{FF2B5EF4-FFF2-40B4-BE49-F238E27FC236}">
                  <a16:creationId xmlns:a16="http://schemas.microsoft.com/office/drawing/2014/main" id="{A68E7CD1-3BF7-E1D6-5F70-06FE3BAEFCC9}"/>
                </a:ext>
              </a:extLst>
            </p:cNvPr>
            <p:cNvGrpSpPr/>
            <p:nvPr/>
          </p:nvGrpSpPr>
          <p:grpSpPr>
            <a:xfrm>
              <a:off x="5201911" y="1510009"/>
              <a:ext cx="1723543" cy="1918990"/>
              <a:chOff x="5418799" y="3044159"/>
              <a:chExt cx="1021661" cy="1137515"/>
            </a:xfrm>
          </p:grpSpPr>
          <p:sp>
            <p:nvSpPr>
              <p:cNvPr id="20" name="Freeform: Shape 19">
                <a:extLst>
                  <a:ext uri="{FF2B5EF4-FFF2-40B4-BE49-F238E27FC236}">
                    <a16:creationId xmlns:a16="http://schemas.microsoft.com/office/drawing/2014/main" id="{9691692E-B489-49C5-B14C-A68CC2E1E409}"/>
                  </a:ext>
                </a:extLst>
              </p:cNvPr>
              <p:cNvSpPr/>
              <p:nvPr/>
            </p:nvSpPr>
            <p:spPr>
              <a:xfrm>
                <a:off x="5418799" y="3160086"/>
                <a:ext cx="1021661" cy="217498"/>
              </a:xfrm>
              <a:custGeom>
                <a:avLst/>
                <a:gdLst>
                  <a:gd name="connsiteX0" fmla="*/ 1021661 w 1021661"/>
                  <a:gd name="connsiteY0" fmla="*/ 94902 h 217498"/>
                  <a:gd name="connsiteX1" fmla="*/ 926687 w 1021661"/>
                  <a:gd name="connsiteY1" fmla="*/ 0 h 217498"/>
                  <a:gd name="connsiteX2" fmla="*/ 94974 w 1021661"/>
                  <a:gd name="connsiteY2" fmla="*/ 0 h 217498"/>
                  <a:gd name="connsiteX3" fmla="*/ 0 w 1021661"/>
                  <a:gd name="connsiteY3" fmla="*/ 94902 h 217498"/>
                  <a:gd name="connsiteX4" fmla="*/ 0 w 1021661"/>
                  <a:gd name="connsiteY4" fmla="*/ 217498 h 217498"/>
                  <a:gd name="connsiteX5" fmla="*/ 1021661 w 1021661"/>
                  <a:gd name="connsiteY5" fmla="*/ 217498 h 217498"/>
                  <a:gd name="connsiteX6" fmla="*/ 1021661 w 1021661"/>
                  <a:gd name="connsiteY6" fmla="*/ 94902 h 21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61" h="217498">
                    <a:moveTo>
                      <a:pt x="1021661" y="94902"/>
                    </a:moveTo>
                    <a:cubicBezTo>
                      <a:pt x="1021661" y="42412"/>
                      <a:pt x="979104" y="0"/>
                      <a:pt x="926687" y="0"/>
                    </a:cubicBezTo>
                    <a:lnTo>
                      <a:pt x="94974" y="0"/>
                    </a:lnTo>
                    <a:cubicBezTo>
                      <a:pt x="42485" y="0"/>
                      <a:pt x="0" y="42485"/>
                      <a:pt x="0" y="94902"/>
                    </a:cubicBezTo>
                    <a:lnTo>
                      <a:pt x="0" y="217498"/>
                    </a:lnTo>
                    <a:lnTo>
                      <a:pt x="1021661" y="217498"/>
                    </a:lnTo>
                    <a:lnTo>
                      <a:pt x="1021661" y="94902"/>
                    </a:lnTo>
                    <a:close/>
                  </a:path>
                </a:pathLst>
              </a:custGeom>
              <a:solidFill>
                <a:srgbClr val="8F0603"/>
              </a:solidFill>
              <a:ln w="19050" cap="rnd">
                <a:solidFill>
                  <a:srgbClr val="8F0603"/>
                </a:solidFill>
                <a:prstDash val="solid"/>
                <a:round/>
              </a:ln>
            </p:spPr>
            <p:txBody>
              <a:bodyPr rtlCol="0" anchor="ctr"/>
              <a:lstStyle/>
              <a:p>
                <a:endParaRPr lang="en-US"/>
              </a:p>
            </p:txBody>
          </p:sp>
          <p:sp>
            <p:nvSpPr>
              <p:cNvPr id="22" name="Freeform: Shape 21">
                <a:extLst>
                  <a:ext uri="{FF2B5EF4-FFF2-40B4-BE49-F238E27FC236}">
                    <a16:creationId xmlns:a16="http://schemas.microsoft.com/office/drawing/2014/main" id="{7B73AE9F-EBCA-37A8-283D-B1067154E3B1}"/>
                  </a:ext>
                </a:extLst>
              </p:cNvPr>
              <p:cNvSpPr/>
              <p:nvPr/>
            </p:nvSpPr>
            <p:spPr>
              <a:xfrm>
                <a:off x="6184610" y="3925897"/>
                <a:ext cx="255850" cy="255777"/>
              </a:xfrm>
              <a:custGeom>
                <a:avLst/>
                <a:gdLst>
                  <a:gd name="connsiteX0" fmla="*/ 168779 w 255850"/>
                  <a:gd name="connsiteY0" fmla="*/ 255778 h 255777"/>
                  <a:gd name="connsiteX1" fmla="*/ 255850 w 255850"/>
                  <a:gd name="connsiteY1" fmla="*/ 168706 h 255777"/>
                  <a:gd name="connsiteX2" fmla="*/ 255850 w 255850"/>
                  <a:gd name="connsiteY2" fmla="*/ 0 h 255777"/>
                  <a:gd name="connsiteX3" fmla="*/ 0 w 255850"/>
                  <a:gd name="connsiteY3" fmla="*/ 255778 h 255777"/>
                  <a:gd name="connsiteX4" fmla="*/ 168779 w 255850"/>
                  <a:gd name="connsiteY4" fmla="*/ 255778 h 255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50" h="255777">
                    <a:moveTo>
                      <a:pt x="168779" y="255778"/>
                    </a:moveTo>
                    <a:cubicBezTo>
                      <a:pt x="216846" y="255778"/>
                      <a:pt x="255850" y="216846"/>
                      <a:pt x="255850" y="168706"/>
                    </a:cubicBezTo>
                    <a:lnTo>
                      <a:pt x="255850" y="0"/>
                    </a:lnTo>
                    <a:lnTo>
                      <a:pt x="0" y="255778"/>
                    </a:lnTo>
                    <a:lnTo>
                      <a:pt x="168779" y="255778"/>
                    </a:lnTo>
                    <a:close/>
                  </a:path>
                </a:pathLst>
              </a:custGeom>
              <a:solidFill>
                <a:srgbClr val="E2E8E8"/>
              </a:solidFill>
              <a:ln w="19050" cap="flat">
                <a:solidFill>
                  <a:srgbClr val="8F0603"/>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B5DA19D-41CC-46BD-3846-C864A10BA442}"/>
                  </a:ext>
                </a:extLst>
              </p:cNvPr>
              <p:cNvSpPr/>
              <p:nvPr/>
            </p:nvSpPr>
            <p:spPr>
              <a:xfrm>
                <a:off x="6180623" y="3923722"/>
                <a:ext cx="259837" cy="257880"/>
              </a:xfrm>
              <a:custGeom>
                <a:avLst/>
                <a:gdLst>
                  <a:gd name="connsiteX0" fmla="*/ 109329 w 259837"/>
                  <a:gd name="connsiteY0" fmla="*/ 0 h 257880"/>
                  <a:gd name="connsiteX1" fmla="*/ 0 w 259837"/>
                  <a:gd name="connsiteY1" fmla="*/ 109257 h 257880"/>
                  <a:gd name="connsiteX2" fmla="*/ 0 w 259837"/>
                  <a:gd name="connsiteY2" fmla="*/ 257880 h 257880"/>
                  <a:gd name="connsiteX3" fmla="*/ 3697 w 259837"/>
                  <a:gd name="connsiteY3" fmla="*/ 257880 h 257880"/>
                  <a:gd name="connsiteX4" fmla="*/ 259838 w 259837"/>
                  <a:gd name="connsiteY4" fmla="*/ 1812 h 257880"/>
                  <a:gd name="connsiteX5" fmla="*/ 259838 w 259837"/>
                  <a:gd name="connsiteY5" fmla="*/ 0 h 257880"/>
                  <a:gd name="connsiteX6" fmla="*/ 109329 w 259837"/>
                  <a:gd name="connsiteY6" fmla="*/ 0 h 2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837" h="257880">
                    <a:moveTo>
                      <a:pt x="109329" y="0"/>
                    </a:moveTo>
                    <a:cubicBezTo>
                      <a:pt x="48937" y="0"/>
                      <a:pt x="0" y="48937"/>
                      <a:pt x="0" y="109257"/>
                    </a:cubicBezTo>
                    <a:lnTo>
                      <a:pt x="0" y="257880"/>
                    </a:lnTo>
                    <a:lnTo>
                      <a:pt x="3697" y="257880"/>
                    </a:lnTo>
                    <a:lnTo>
                      <a:pt x="259838" y="1812"/>
                    </a:lnTo>
                    <a:lnTo>
                      <a:pt x="259838" y="0"/>
                    </a:lnTo>
                    <a:lnTo>
                      <a:pt x="109329" y="0"/>
                    </a:lnTo>
                    <a:close/>
                  </a:path>
                </a:pathLst>
              </a:custGeom>
              <a:solidFill>
                <a:srgbClr val="8F0603"/>
              </a:solidFill>
              <a:ln w="19050" cap="rnd">
                <a:solidFill>
                  <a:srgbClr val="8F0603"/>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63828703-F487-83DE-FD20-58C076AFD7F6}"/>
                  </a:ext>
                </a:extLst>
              </p:cNvPr>
              <p:cNvSpPr/>
              <p:nvPr/>
            </p:nvSpPr>
            <p:spPr>
              <a:xfrm>
                <a:off x="6129438" y="3044159"/>
                <a:ext cx="87941" cy="220398"/>
              </a:xfrm>
              <a:custGeom>
                <a:avLst/>
                <a:gdLst>
                  <a:gd name="connsiteX0" fmla="*/ 0 w 87941"/>
                  <a:gd name="connsiteY0" fmla="*/ 176464 h 220398"/>
                  <a:gd name="connsiteX1" fmla="*/ 44007 w 87941"/>
                  <a:gd name="connsiteY1" fmla="*/ 220398 h 220398"/>
                  <a:gd name="connsiteX2" fmla="*/ 87942 w 87941"/>
                  <a:gd name="connsiteY2" fmla="*/ 176464 h 220398"/>
                  <a:gd name="connsiteX3" fmla="*/ 87942 w 87941"/>
                  <a:gd name="connsiteY3" fmla="*/ 43935 h 220398"/>
                  <a:gd name="connsiteX4" fmla="*/ 44007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647" y="220398"/>
                      <a:pt x="44007" y="220398"/>
                    </a:cubicBezTo>
                    <a:cubicBezTo>
                      <a:pt x="68294" y="220398"/>
                      <a:pt x="87942" y="200751"/>
                      <a:pt x="87942" y="176464"/>
                    </a:cubicBezTo>
                    <a:lnTo>
                      <a:pt x="87942" y="43935"/>
                    </a:lnTo>
                    <a:cubicBezTo>
                      <a:pt x="87942" y="19720"/>
                      <a:pt x="68294" y="0"/>
                      <a:pt x="44007" y="0"/>
                    </a:cubicBezTo>
                    <a:cubicBezTo>
                      <a:pt x="19647" y="0"/>
                      <a:pt x="0" y="19720"/>
                      <a:pt x="0" y="43935"/>
                    </a:cubicBezTo>
                    <a:lnTo>
                      <a:pt x="0" y="176464"/>
                    </a:lnTo>
                    <a:close/>
                  </a:path>
                </a:pathLst>
              </a:custGeom>
              <a:solidFill>
                <a:srgbClr val="8F0603"/>
              </a:solidFill>
              <a:ln w="19050" cap="rnd">
                <a:solidFill>
                  <a:srgbClr val="8F0603"/>
                </a:solidFill>
                <a:prstDash val="solid"/>
                <a:round/>
              </a:ln>
            </p:spPr>
            <p:txBody>
              <a:bodyPr rtlCol="0" anchor="ctr"/>
              <a:lstStyle/>
              <a:p>
                <a:endParaRPr lang="en-US"/>
              </a:p>
            </p:txBody>
          </p:sp>
          <p:sp>
            <p:nvSpPr>
              <p:cNvPr id="25" name="Freeform: Shape 24">
                <a:extLst>
                  <a:ext uri="{FF2B5EF4-FFF2-40B4-BE49-F238E27FC236}">
                    <a16:creationId xmlns:a16="http://schemas.microsoft.com/office/drawing/2014/main" id="{89CB6252-B592-60B0-A707-2CBEA434BE67}"/>
                  </a:ext>
                </a:extLst>
              </p:cNvPr>
              <p:cNvSpPr/>
              <p:nvPr/>
            </p:nvSpPr>
            <p:spPr>
              <a:xfrm>
                <a:off x="5885623" y="3044159"/>
                <a:ext cx="87941" cy="220398"/>
              </a:xfrm>
              <a:custGeom>
                <a:avLst/>
                <a:gdLst>
                  <a:gd name="connsiteX0" fmla="*/ 0 w 87941"/>
                  <a:gd name="connsiteY0" fmla="*/ 176464 h 220398"/>
                  <a:gd name="connsiteX1" fmla="*/ 44007 w 87941"/>
                  <a:gd name="connsiteY1" fmla="*/ 220398 h 220398"/>
                  <a:gd name="connsiteX2" fmla="*/ 87942 w 87941"/>
                  <a:gd name="connsiteY2" fmla="*/ 176464 h 220398"/>
                  <a:gd name="connsiteX3" fmla="*/ 87942 w 87941"/>
                  <a:gd name="connsiteY3" fmla="*/ 43935 h 220398"/>
                  <a:gd name="connsiteX4" fmla="*/ 44007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720" y="220398"/>
                      <a:pt x="44007" y="220398"/>
                    </a:cubicBezTo>
                    <a:cubicBezTo>
                      <a:pt x="68294" y="220398"/>
                      <a:pt x="87942" y="200751"/>
                      <a:pt x="87942" y="176464"/>
                    </a:cubicBezTo>
                    <a:lnTo>
                      <a:pt x="87942" y="43935"/>
                    </a:lnTo>
                    <a:cubicBezTo>
                      <a:pt x="87942" y="19720"/>
                      <a:pt x="68294" y="0"/>
                      <a:pt x="44007" y="0"/>
                    </a:cubicBezTo>
                    <a:cubicBezTo>
                      <a:pt x="19720" y="0"/>
                      <a:pt x="0" y="19720"/>
                      <a:pt x="0" y="43935"/>
                    </a:cubicBezTo>
                    <a:lnTo>
                      <a:pt x="0" y="176464"/>
                    </a:lnTo>
                    <a:close/>
                  </a:path>
                </a:pathLst>
              </a:custGeom>
              <a:solidFill>
                <a:srgbClr val="8F0603"/>
              </a:solidFill>
              <a:ln w="19050" cap="rnd">
                <a:solidFill>
                  <a:srgbClr val="8F0603"/>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417FBB93-CC36-3BF4-AD01-949D4DEE918E}"/>
                  </a:ext>
                </a:extLst>
              </p:cNvPr>
              <p:cNvSpPr/>
              <p:nvPr/>
            </p:nvSpPr>
            <p:spPr>
              <a:xfrm>
                <a:off x="5641952" y="3044159"/>
                <a:ext cx="87941" cy="220398"/>
              </a:xfrm>
              <a:custGeom>
                <a:avLst/>
                <a:gdLst>
                  <a:gd name="connsiteX0" fmla="*/ 0 w 87941"/>
                  <a:gd name="connsiteY0" fmla="*/ 176464 h 220398"/>
                  <a:gd name="connsiteX1" fmla="*/ 43935 w 87941"/>
                  <a:gd name="connsiteY1" fmla="*/ 220398 h 220398"/>
                  <a:gd name="connsiteX2" fmla="*/ 87942 w 87941"/>
                  <a:gd name="connsiteY2" fmla="*/ 176464 h 220398"/>
                  <a:gd name="connsiteX3" fmla="*/ 87942 w 87941"/>
                  <a:gd name="connsiteY3" fmla="*/ 43935 h 220398"/>
                  <a:gd name="connsiteX4" fmla="*/ 43935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647" y="220398"/>
                      <a:pt x="43935" y="220398"/>
                    </a:cubicBezTo>
                    <a:cubicBezTo>
                      <a:pt x="68222" y="220398"/>
                      <a:pt x="87942" y="200751"/>
                      <a:pt x="87942" y="176464"/>
                    </a:cubicBezTo>
                    <a:lnTo>
                      <a:pt x="87942" y="43935"/>
                    </a:lnTo>
                    <a:cubicBezTo>
                      <a:pt x="87942" y="19720"/>
                      <a:pt x="68294" y="0"/>
                      <a:pt x="43935" y="0"/>
                    </a:cubicBezTo>
                    <a:cubicBezTo>
                      <a:pt x="19647" y="0"/>
                      <a:pt x="0" y="19720"/>
                      <a:pt x="0" y="43935"/>
                    </a:cubicBezTo>
                    <a:lnTo>
                      <a:pt x="0" y="176464"/>
                    </a:lnTo>
                    <a:close/>
                  </a:path>
                </a:pathLst>
              </a:custGeom>
              <a:solidFill>
                <a:srgbClr val="8F0603"/>
              </a:solidFill>
              <a:ln w="19050" cap="rnd">
                <a:solidFill>
                  <a:srgbClr val="8F0603"/>
                </a:solidFill>
                <a:prstDash val="solid"/>
                <a:round/>
              </a:ln>
            </p:spPr>
            <p:txBody>
              <a:bodyPr rtlCol="0" anchor="ctr"/>
              <a:lstStyle/>
              <a:p>
                <a:endParaRPr lang="en-US"/>
              </a:p>
            </p:txBody>
          </p:sp>
          <p:sp>
            <p:nvSpPr>
              <p:cNvPr id="27" name="Freeform: Shape 26">
                <a:extLst>
                  <a:ext uri="{FF2B5EF4-FFF2-40B4-BE49-F238E27FC236}">
                    <a16:creationId xmlns:a16="http://schemas.microsoft.com/office/drawing/2014/main" id="{87F19C88-5DAB-B72B-1290-90B1B4C9C4AF}"/>
                  </a:ext>
                </a:extLst>
              </p:cNvPr>
              <p:cNvSpPr/>
              <p:nvPr/>
            </p:nvSpPr>
            <p:spPr>
              <a:xfrm>
                <a:off x="5418799" y="3377584"/>
                <a:ext cx="1021661" cy="804090"/>
              </a:xfrm>
              <a:custGeom>
                <a:avLst/>
                <a:gdLst>
                  <a:gd name="connsiteX0" fmla="*/ 94974 w 1021661"/>
                  <a:gd name="connsiteY0" fmla="*/ 804091 h 804090"/>
                  <a:gd name="connsiteX1" fmla="*/ 926687 w 1021661"/>
                  <a:gd name="connsiteY1" fmla="*/ 804091 h 804090"/>
                  <a:gd name="connsiteX2" fmla="*/ 1021661 w 1021661"/>
                  <a:gd name="connsiteY2" fmla="*/ 709189 h 804090"/>
                  <a:gd name="connsiteX3" fmla="*/ 1021661 w 1021661"/>
                  <a:gd name="connsiteY3" fmla="*/ 0 h 804090"/>
                  <a:gd name="connsiteX4" fmla="*/ 0 w 1021661"/>
                  <a:gd name="connsiteY4" fmla="*/ 0 h 804090"/>
                  <a:gd name="connsiteX5" fmla="*/ 0 w 1021661"/>
                  <a:gd name="connsiteY5" fmla="*/ 709117 h 804090"/>
                  <a:gd name="connsiteX6" fmla="*/ 94974 w 1021661"/>
                  <a:gd name="connsiteY6" fmla="*/ 804091 h 804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61" h="804090">
                    <a:moveTo>
                      <a:pt x="94974" y="804091"/>
                    </a:moveTo>
                    <a:lnTo>
                      <a:pt x="926687" y="804091"/>
                    </a:lnTo>
                    <a:cubicBezTo>
                      <a:pt x="979104" y="804091"/>
                      <a:pt x="1021661" y="761606"/>
                      <a:pt x="1021661" y="709189"/>
                    </a:cubicBezTo>
                    <a:lnTo>
                      <a:pt x="1021661" y="0"/>
                    </a:lnTo>
                    <a:lnTo>
                      <a:pt x="0" y="0"/>
                    </a:lnTo>
                    <a:lnTo>
                      <a:pt x="0" y="709117"/>
                    </a:lnTo>
                    <a:cubicBezTo>
                      <a:pt x="0" y="761606"/>
                      <a:pt x="42485" y="804091"/>
                      <a:pt x="94974" y="804091"/>
                    </a:cubicBezTo>
                    <a:close/>
                  </a:path>
                </a:pathLst>
              </a:custGeom>
              <a:noFill/>
              <a:ln w="19050" cap="rnd">
                <a:solidFill>
                  <a:srgbClr val="8F0603"/>
                </a:solidFill>
                <a:prstDash val="solid"/>
                <a:round/>
              </a:ln>
            </p:spPr>
            <p:txBody>
              <a:bodyPr rtlCol="0" anchor="ctr"/>
              <a:lstStyle/>
              <a:p>
                <a:endParaRPr lang="en-US"/>
              </a:p>
            </p:txBody>
          </p:sp>
        </p:grpSp>
        <p:sp>
          <p:nvSpPr>
            <p:cNvPr id="19" name="TextBox 18">
              <a:extLst>
                <a:ext uri="{FF2B5EF4-FFF2-40B4-BE49-F238E27FC236}">
                  <a16:creationId xmlns:a16="http://schemas.microsoft.com/office/drawing/2014/main" id="{603E3813-E8B1-BD47-AF86-F1D80A320622}"/>
                </a:ext>
              </a:extLst>
            </p:cNvPr>
            <p:cNvSpPr txBox="1"/>
            <p:nvPr/>
          </p:nvSpPr>
          <p:spPr>
            <a:xfrm>
              <a:off x="5604237" y="1965602"/>
              <a:ext cx="1479694" cy="1189493"/>
            </a:xfrm>
            <a:prstGeom prst="rect">
              <a:avLst/>
            </a:prstGeom>
            <a:noFill/>
          </p:spPr>
          <p:txBody>
            <a:bodyPr wrap="square">
              <a:spAutoFit/>
            </a:bodyPr>
            <a:lstStyle/>
            <a:p>
              <a:pPr>
                <a:lnSpc>
                  <a:spcPct val="150000"/>
                </a:lnSpc>
              </a:pPr>
              <a:r>
                <a:rPr lang="en-US" sz="5400" b="1" dirty="0">
                  <a:solidFill>
                    <a:srgbClr val="8F0603"/>
                  </a:solidFill>
                  <a:latin typeface="Times New Roman" panose="02020603050405020304" pitchFamily="18" charset="0"/>
                  <a:cs typeface="Times New Roman" panose="02020603050405020304" pitchFamily="18" charset="0"/>
                </a:rPr>
                <a:t>16</a:t>
              </a:r>
            </a:p>
          </p:txBody>
        </p:sp>
      </p:grpSp>
      <p:cxnSp>
        <p:nvCxnSpPr>
          <p:cNvPr id="28" name="Connector: Elbow 27">
            <a:extLst>
              <a:ext uri="{FF2B5EF4-FFF2-40B4-BE49-F238E27FC236}">
                <a16:creationId xmlns:a16="http://schemas.microsoft.com/office/drawing/2014/main" id="{E5C87FAE-5805-A958-6BA8-C9CDEC88CBA4}"/>
              </a:ext>
            </a:extLst>
          </p:cNvPr>
          <p:cNvCxnSpPr>
            <a:cxnSpLocks/>
          </p:cNvCxnSpPr>
          <p:nvPr/>
        </p:nvCxnSpPr>
        <p:spPr>
          <a:xfrm rot="16200000" flipV="1">
            <a:off x="2242701" y="1542825"/>
            <a:ext cx="814668" cy="787045"/>
          </a:xfrm>
          <a:prstGeom prst="bentConnector3">
            <a:avLst>
              <a:gd name="adj1" fmla="val 5596"/>
            </a:avLst>
          </a:prstGeom>
          <a:ln w="57150">
            <a:solidFill>
              <a:srgbClr val="8F0603"/>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4734B61-3714-6E14-9425-31B1F753EE6B}"/>
              </a:ext>
            </a:extLst>
          </p:cNvPr>
          <p:cNvSpPr txBox="1"/>
          <p:nvPr/>
        </p:nvSpPr>
        <p:spPr>
          <a:xfrm>
            <a:off x="1300050" y="397354"/>
            <a:ext cx="3381678" cy="986360"/>
          </a:xfrm>
          <a:prstGeom prst="rect">
            <a:avLst/>
          </a:prstGeom>
          <a:noFill/>
        </p:spPr>
        <p:txBody>
          <a:bodyPr wrap="square">
            <a:spAutoFit/>
          </a:bodyPr>
          <a:lstStyle/>
          <a:p>
            <a:pPr>
              <a:lnSpc>
                <a:spcPct val="150000"/>
              </a:lnSpc>
            </a:pPr>
            <a:r>
              <a:rPr lang="en-US" sz="4400" b="1" dirty="0" err="1">
                <a:solidFill>
                  <a:srgbClr val="8F0603"/>
                </a:solidFill>
                <a:latin typeface="Times New Roman" panose="02020603050405020304" pitchFamily="18" charset="0"/>
                <a:cs typeface="Times New Roman" panose="02020603050405020304" pitchFamily="18" charset="0"/>
              </a:rPr>
              <a:t>Ordibehesht</a:t>
            </a:r>
            <a:endParaRPr lang="en-US" sz="4400" b="1" dirty="0">
              <a:solidFill>
                <a:srgbClr val="8F0603"/>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F8C110A6-ACF8-4B02-4670-BF792CDC651C}"/>
              </a:ext>
            </a:extLst>
          </p:cNvPr>
          <p:cNvSpPr txBox="1"/>
          <p:nvPr/>
        </p:nvSpPr>
        <p:spPr>
          <a:xfrm>
            <a:off x="2726921" y="4189875"/>
            <a:ext cx="1972006" cy="923330"/>
          </a:xfrm>
          <a:prstGeom prst="rect">
            <a:avLst/>
          </a:prstGeom>
          <a:noFill/>
        </p:spPr>
        <p:txBody>
          <a:bodyPr wrap="square">
            <a:spAutoFit/>
          </a:bodyPr>
          <a:lstStyle/>
          <a:p>
            <a:r>
              <a:rPr lang="en-US" sz="5400" b="1" dirty="0">
                <a:solidFill>
                  <a:srgbClr val="8F0603"/>
                </a:solidFill>
                <a:latin typeface="Times New Roman" panose="02020603050405020304" pitchFamily="18" charset="0"/>
                <a:cs typeface="Times New Roman" panose="02020603050405020304" pitchFamily="18" charset="0"/>
              </a:rPr>
              <a:t>birth</a:t>
            </a:r>
          </a:p>
        </p:txBody>
      </p:sp>
    </p:spTree>
    <p:extLst>
      <p:ext uri="{BB962C8B-B14F-4D97-AF65-F5344CB8AC3E}">
        <p14:creationId xmlns:p14="http://schemas.microsoft.com/office/powerpoint/2010/main" val="26514455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383317-0791-96EB-ED72-8E5214434B1C}"/>
              </a:ext>
            </a:extLst>
          </p:cNvPr>
          <p:cNvSpPr txBox="1"/>
          <p:nvPr/>
        </p:nvSpPr>
        <p:spPr>
          <a:xfrm>
            <a:off x="4837577" y="678975"/>
            <a:ext cx="5347781" cy="3564437"/>
          </a:xfrm>
          <a:prstGeom prst="rect">
            <a:avLst/>
          </a:prstGeom>
          <a:noFill/>
        </p:spPr>
        <p:txBody>
          <a:bodyPr wrap="square">
            <a:spAutoFit/>
          </a:bodyPr>
          <a:lstStyle/>
          <a:p>
            <a:pPr algn="ctr">
              <a:lnSpc>
                <a:spcPct val="150000"/>
              </a:lnSpc>
            </a:pPr>
            <a:r>
              <a:rPr lang="en-US" sz="8000" b="1" dirty="0">
                <a:solidFill>
                  <a:srgbClr val="8F0603"/>
                </a:solidFill>
                <a:latin typeface="Times New Roman" panose="02020603050405020304" pitchFamily="18" charset="0"/>
                <a:cs typeface="Times New Roman" panose="02020603050405020304" pitchFamily="18" charset="0"/>
              </a:rPr>
              <a:t>Thank you </a:t>
            </a:r>
            <a:r>
              <a:rPr lang="en-US" sz="8000" b="1" dirty="0">
                <a:latin typeface="Times New Roman" panose="02020603050405020304" pitchFamily="18" charset="0"/>
                <a:cs typeface="Times New Roman" panose="02020603050405020304" pitchFamily="18" charset="0"/>
              </a:rPr>
              <a:t>dear ones</a:t>
            </a:r>
          </a:p>
        </p:txBody>
      </p:sp>
    </p:spTree>
    <p:extLst>
      <p:ext uri="{BB962C8B-B14F-4D97-AF65-F5344CB8AC3E}">
        <p14:creationId xmlns:p14="http://schemas.microsoft.com/office/powerpoint/2010/main" val="14684891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B48EC3E7-9F42-2605-0A04-27AC0002B8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203668">
            <a:off x="1639142" y="2261225"/>
            <a:ext cx="2569744" cy="3247285"/>
          </a:xfrm>
          <a:prstGeom prst="rect">
            <a:avLst/>
          </a:prstGeom>
          <a:ln>
            <a:noFill/>
          </a:ln>
          <a:effectLst>
            <a:softEdge rad="112500"/>
          </a:effectLst>
        </p:spPr>
      </p:pic>
      <p:pic>
        <p:nvPicPr>
          <p:cNvPr id="30" name="Picture 29">
            <a:extLst>
              <a:ext uri="{FF2B5EF4-FFF2-40B4-BE49-F238E27FC236}">
                <a16:creationId xmlns:a16="http://schemas.microsoft.com/office/drawing/2014/main" id="{11DFB709-3468-0866-7C45-EA3B1E1BF9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991028">
            <a:off x="1260481" y="4589447"/>
            <a:ext cx="3327066" cy="1317900"/>
          </a:xfrm>
          <a:prstGeom prst="rect">
            <a:avLst/>
          </a:prstGeom>
        </p:spPr>
      </p:pic>
      <p:sp>
        <p:nvSpPr>
          <p:cNvPr id="2" name="Rectangle: Rounded Corners 1">
            <a:extLst>
              <a:ext uri="{FF2B5EF4-FFF2-40B4-BE49-F238E27FC236}">
                <a16:creationId xmlns:a16="http://schemas.microsoft.com/office/drawing/2014/main" id="{B9B6CA9E-0E64-C002-0A77-E6CC4DE293FD}"/>
              </a:ext>
            </a:extLst>
          </p:cNvPr>
          <p:cNvSpPr/>
          <p:nvPr/>
        </p:nvSpPr>
        <p:spPr>
          <a:xfrm>
            <a:off x="6676351" y="838374"/>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4D59D605-86A8-CBCC-55B0-ACDB54F3BB02}"/>
              </a:ext>
            </a:extLst>
          </p:cNvPr>
          <p:cNvGrpSpPr/>
          <p:nvPr/>
        </p:nvGrpSpPr>
        <p:grpSpPr>
          <a:xfrm>
            <a:off x="1015296" y="360384"/>
            <a:ext cx="4403060" cy="1312495"/>
            <a:chOff x="1015296" y="360384"/>
            <a:chExt cx="4403060" cy="1312495"/>
          </a:xfrm>
        </p:grpSpPr>
        <p:grpSp>
          <p:nvGrpSpPr>
            <p:cNvPr id="6" name="Group 5">
              <a:extLst>
                <a:ext uri="{FF2B5EF4-FFF2-40B4-BE49-F238E27FC236}">
                  <a16:creationId xmlns:a16="http://schemas.microsoft.com/office/drawing/2014/main" id="{D852231C-4060-3799-7A20-0D189BD2113A}"/>
                </a:ext>
              </a:extLst>
            </p:cNvPr>
            <p:cNvGrpSpPr/>
            <p:nvPr/>
          </p:nvGrpSpPr>
          <p:grpSpPr>
            <a:xfrm flipH="1">
              <a:off x="3139925" y="532163"/>
              <a:ext cx="496510" cy="1140716"/>
              <a:chOff x="10634726" y="2277014"/>
              <a:chExt cx="704318" cy="1618150"/>
            </a:xfrm>
          </p:grpSpPr>
          <p:grpSp>
            <p:nvGrpSpPr>
              <p:cNvPr id="7" name="Graphic 35">
                <a:extLst>
                  <a:ext uri="{FF2B5EF4-FFF2-40B4-BE49-F238E27FC236}">
                    <a16:creationId xmlns:a16="http://schemas.microsoft.com/office/drawing/2014/main" id="{52AD50DB-1901-B8A4-DAFA-58DF193BE0B6}"/>
                  </a:ext>
                </a:extLst>
              </p:cNvPr>
              <p:cNvGrpSpPr/>
              <p:nvPr/>
            </p:nvGrpSpPr>
            <p:grpSpPr>
              <a:xfrm>
                <a:off x="10634726" y="2348732"/>
                <a:ext cx="466497" cy="519397"/>
                <a:chOff x="5418799" y="3044159"/>
                <a:chExt cx="1021661" cy="1137515"/>
              </a:xfrm>
            </p:grpSpPr>
            <p:sp>
              <p:nvSpPr>
                <p:cNvPr id="15" name="Freeform: Shape 14">
                  <a:extLst>
                    <a:ext uri="{FF2B5EF4-FFF2-40B4-BE49-F238E27FC236}">
                      <a16:creationId xmlns:a16="http://schemas.microsoft.com/office/drawing/2014/main" id="{62B3C520-0EB6-99E3-A370-438DAD659066}"/>
                    </a:ext>
                  </a:extLst>
                </p:cNvPr>
                <p:cNvSpPr/>
                <p:nvPr/>
              </p:nvSpPr>
              <p:spPr>
                <a:xfrm>
                  <a:off x="5418799" y="3160086"/>
                  <a:ext cx="1021661" cy="217498"/>
                </a:xfrm>
                <a:custGeom>
                  <a:avLst/>
                  <a:gdLst>
                    <a:gd name="connsiteX0" fmla="*/ 1021661 w 1021661"/>
                    <a:gd name="connsiteY0" fmla="*/ 94902 h 217498"/>
                    <a:gd name="connsiteX1" fmla="*/ 926687 w 1021661"/>
                    <a:gd name="connsiteY1" fmla="*/ 0 h 217498"/>
                    <a:gd name="connsiteX2" fmla="*/ 94974 w 1021661"/>
                    <a:gd name="connsiteY2" fmla="*/ 0 h 217498"/>
                    <a:gd name="connsiteX3" fmla="*/ 0 w 1021661"/>
                    <a:gd name="connsiteY3" fmla="*/ 94902 h 217498"/>
                    <a:gd name="connsiteX4" fmla="*/ 0 w 1021661"/>
                    <a:gd name="connsiteY4" fmla="*/ 217498 h 217498"/>
                    <a:gd name="connsiteX5" fmla="*/ 1021661 w 1021661"/>
                    <a:gd name="connsiteY5" fmla="*/ 217498 h 217498"/>
                    <a:gd name="connsiteX6" fmla="*/ 1021661 w 1021661"/>
                    <a:gd name="connsiteY6" fmla="*/ 94902 h 21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61" h="217498">
                      <a:moveTo>
                        <a:pt x="1021661" y="94902"/>
                      </a:moveTo>
                      <a:cubicBezTo>
                        <a:pt x="1021661" y="42412"/>
                        <a:pt x="979104" y="0"/>
                        <a:pt x="926687" y="0"/>
                      </a:cubicBezTo>
                      <a:lnTo>
                        <a:pt x="94974" y="0"/>
                      </a:lnTo>
                      <a:cubicBezTo>
                        <a:pt x="42485" y="0"/>
                        <a:pt x="0" y="42485"/>
                        <a:pt x="0" y="94902"/>
                      </a:cubicBezTo>
                      <a:lnTo>
                        <a:pt x="0" y="217498"/>
                      </a:lnTo>
                      <a:lnTo>
                        <a:pt x="1021661" y="217498"/>
                      </a:lnTo>
                      <a:lnTo>
                        <a:pt x="1021661" y="94902"/>
                      </a:lnTo>
                      <a:close/>
                    </a:path>
                  </a:pathLst>
                </a:custGeom>
                <a:solidFill>
                  <a:schemeClr val="tx1"/>
                </a:solidFill>
                <a:ln w="19050" cap="rnd">
                  <a:solidFill>
                    <a:schemeClr val="tx1"/>
                  </a:solidFill>
                  <a:prstDash val="solid"/>
                  <a:round/>
                </a:ln>
              </p:spPr>
              <p:txBody>
                <a:bodyPr rtlCol="0" anchor="ctr"/>
                <a:lstStyle/>
                <a:p>
                  <a:endParaRPr lang="en-US"/>
                </a:p>
              </p:txBody>
            </p:sp>
            <p:sp>
              <p:nvSpPr>
                <p:cNvPr id="16" name="Freeform: Shape 15">
                  <a:extLst>
                    <a:ext uri="{FF2B5EF4-FFF2-40B4-BE49-F238E27FC236}">
                      <a16:creationId xmlns:a16="http://schemas.microsoft.com/office/drawing/2014/main" id="{0D481228-065A-9310-4FEB-D32F2A2FF60D}"/>
                    </a:ext>
                  </a:extLst>
                </p:cNvPr>
                <p:cNvSpPr/>
                <p:nvPr/>
              </p:nvSpPr>
              <p:spPr>
                <a:xfrm>
                  <a:off x="6184610" y="3925897"/>
                  <a:ext cx="255850" cy="255777"/>
                </a:xfrm>
                <a:custGeom>
                  <a:avLst/>
                  <a:gdLst>
                    <a:gd name="connsiteX0" fmla="*/ 168779 w 255850"/>
                    <a:gd name="connsiteY0" fmla="*/ 255778 h 255777"/>
                    <a:gd name="connsiteX1" fmla="*/ 255850 w 255850"/>
                    <a:gd name="connsiteY1" fmla="*/ 168706 h 255777"/>
                    <a:gd name="connsiteX2" fmla="*/ 255850 w 255850"/>
                    <a:gd name="connsiteY2" fmla="*/ 0 h 255777"/>
                    <a:gd name="connsiteX3" fmla="*/ 0 w 255850"/>
                    <a:gd name="connsiteY3" fmla="*/ 255778 h 255777"/>
                    <a:gd name="connsiteX4" fmla="*/ 168779 w 255850"/>
                    <a:gd name="connsiteY4" fmla="*/ 255778 h 255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50" h="255777">
                      <a:moveTo>
                        <a:pt x="168779" y="255778"/>
                      </a:moveTo>
                      <a:cubicBezTo>
                        <a:pt x="216846" y="255778"/>
                        <a:pt x="255850" y="216846"/>
                        <a:pt x="255850" y="168706"/>
                      </a:cubicBezTo>
                      <a:lnTo>
                        <a:pt x="255850" y="0"/>
                      </a:lnTo>
                      <a:lnTo>
                        <a:pt x="0" y="255778"/>
                      </a:lnTo>
                      <a:lnTo>
                        <a:pt x="168779" y="255778"/>
                      </a:lnTo>
                      <a:close/>
                    </a:path>
                  </a:pathLst>
                </a:custGeom>
                <a:solidFill>
                  <a:srgbClr val="E2E8E8"/>
                </a:solidFill>
                <a:ln w="19050" cap="flat">
                  <a:solidFill>
                    <a:schemeClr val="tx1"/>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E3DE408-753D-EA99-0FC2-1231B2BA72B1}"/>
                    </a:ext>
                  </a:extLst>
                </p:cNvPr>
                <p:cNvSpPr/>
                <p:nvPr/>
              </p:nvSpPr>
              <p:spPr>
                <a:xfrm>
                  <a:off x="6180623" y="3923722"/>
                  <a:ext cx="259837" cy="257880"/>
                </a:xfrm>
                <a:custGeom>
                  <a:avLst/>
                  <a:gdLst>
                    <a:gd name="connsiteX0" fmla="*/ 109329 w 259837"/>
                    <a:gd name="connsiteY0" fmla="*/ 0 h 257880"/>
                    <a:gd name="connsiteX1" fmla="*/ 0 w 259837"/>
                    <a:gd name="connsiteY1" fmla="*/ 109257 h 257880"/>
                    <a:gd name="connsiteX2" fmla="*/ 0 w 259837"/>
                    <a:gd name="connsiteY2" fmla="*/ 257880 h 257880"/>
                    <a:gd name="connsiteX3" fmla="*/ 3697 w 259837"/>
                    <a:gd name="connsiteY3" fmla="*/ 257880 h 257880"/>
                    <a:gd name="connsiteX4" fmla="*/ 259838 w 259837"/>
                    <a:gd name="connsiteY4" fmla="*/ 1812 h 257880"/>
                    <a:gd name="connsiteX5" fmla="*/ 259838 w 259837"/>
                    <a:gd name="connsiteY5" fmla="*/ 0 h 257880"/>
                    <a:gd name="connsiteX6" fmla="*/ 109329 w 259837"/>
                    <a:gd name="connsiteY6" fmla="*/ 0 h 2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837" h="257880">
                      <a:moveTo>
                        <a:pt x="109329" y="0"/>
                      </a:moveTo>
                      <a:cubicBezTo>
                        <a:pt x="48937" y="0"/>
                        <a:pt x="0" y="48937"/>
                        <a:pt x="0" y="109257"/>
                      </a:cubicBezTo>
                      <a:lnTo>
                        <a:pt x="0" y="257880"/>
                      </a:lnTo>
                      <a:lnTo>
                        <a:pt x="3697" y="257880"/>
                      </a:lnTo>
                      <a:lnTo>
                        <a:pt x="259838" y="1812"/>
                      </a:lnTo>
                      <a:lnTo>
                        <a:pt x="259838" y="0"/>
                      </a:lnTo>
                      <a:lnTo>
                        <a:pt x="109329" y="0"/>
                      </a:lnTo>
                      <a:close/>
                    </a:path>
                  </a:pathLst>
                </a:custGeom>
                <a:solidFill>
                  <a:schemeClr val="tx1"/>
                </a:solidFill>
                <a:ln w="19050" cap="rnd">
                  <a:solidFill>
                    <a:schemeClr val="tx1"/>
                  </a:solidFill>
                  <a:prstDash val="solid"/>
                  <a:round/>
                </a:ln>
              </p:spPr>
              <p:txBody>
                <a:bodyPr rtlCol="0" anchor="ctr"/>
                <a:lstStyle/>
                <a:p>
                  <a:endParaRPr lang="en-US"/>
                </a:p>
              </p:txBody>
            </p:sp>
            <p:sp>
              <p:nvSpPr>
                <p:cNvPr id="18" name="Freeform: Shape 17">
                  <a:extLst>
                    <a:ext uri="{FF2B5EF4-FFF2-40B4-BE49-F238E27FC236}">
                      <a16:creationId xmlns:a16="http://schemas.microsoft.com/office/drawing/2014/main" id="{591B4408-9300-0E7B-776E-001EA68E7BDE}"/>
                    </a:ext>
                  </a:extLst>
                </p:cNvPr>
                <p:cNvSpPr/>
                <p:nvPr/>
              </p:nvSpPr>
              <p:spPr>
                <a:xfrm>
                  <a:off x="6129438" y="3044159"/>
                  <a:ext cx="87941" cy="220398"/>
                </a:xfrm>
                <a:custGeom>
                  <a:avLst/>
                  <a:gdLst>
                    <a:gd name="connsiteX0" fmla="*/ 0 w 87941"/>
                    <a:gd name="connsiteY0" fmla="*/ 176464 h 220398"/>
                    <a:gd name="connsiteX1" fmla="*/ 44007 w 87941"/>
                    <a:gd name="connsiteY1" fmla="*/ 220398 h 220398"/>
                    <a:gd name="connsiteX2" fmla="*/ 87942 w 87941"/>
                    <a:gd name="connsiteY2" fmla="*/ 176464 h 220398"/>
                    <a:gd name="connsiteX3" fmla="*/ 87942 w 87941"/>
                    <a:gd name="connsiteY3" fmla="*/ 43935 h 220398"/>
                    <a:gd name="connsiteX4" fmla="*/ 44007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647" y="220398"/>
                        <a:pt x="44007" y="220398"/>
                      </a:cubicBezTo>
                      <a:cubicBezTo>
                        <a:pt x="68294" y="220398"/>
                        <a:pt x="87942" y="200751"/>
                        <a:pt x="87942" y="176464"/>
                      </a:cubicBezTo>
                      <a:lnTo>
                        <a:pt x="87942" y="43935"/>
                      </a:lnTo>
                      <a:cubicBezTo>
                        <a:pt x="87942" y="19720"/>
                        <a:pt x="68294" y="0"/>
                        <a:pt x="44007" y="0"/>
                      </a:cubicBezTo>
                      <a:cubicBezTo>
                        <a:pt x="19647" y="0"/>
                        <a:pt x="0" y="19720"/>
                        <a:pt x="0" y="43935"/>
                      </a:cubicBezTo>
                      <a:lnTo>
                        <a:pt x="0" y="176464"/>
                      </a:lnTo>
                      <a:close/>
                    </a:path>
                  </a:pathLst>
                </a:custGeom>
                <a:solidFill>
                  <a:schemeClr val="tx1"/>
                </a:solidFill>
                <a:ln w="19050" cap="rnd">
                  <a:solidFill>
                    <a:schemeClr val="tx1"/>
                  </a:solidFill>
                  <a:prstDash val="solid"/>
                  <a:round/>
                </a:ln>
              </p:spPr>
              <p:txBody>
                <a:bodyPr rtlCol="0" anchor="ctr"/>
                <a:lstStyle/>
                <a:p>
                  <a:endParaRPr lang="en-US"/>
                </a:p>
              </p:txBody>
            </p:sp>
            <p:sp>
              <p:nvSpPr>
                <p:cNvPr id="19" name="Freeform: Shape 18">
                  <a:extLst>
                    <a:ext uri="{FF2B5EF4-FFF2-40B4-BE49-F238E27FC236}">
                      <a16:creationId xmlns:a16="http://schemas.microsoft.com/office/drawing/2014/main" id="{800E9EC1-9972-D6E8-F22C-8F3712F19ADE}"/>
                    </a:ext>
                  </a:extLst>
                </p:cNvPr>
                <p:cNvSpPr/>
                <p:nvPr/>
              </p:nvSpPr>
              <p:spPr>
                <a:xfrm>
                  <a:off x="5885623" y="3044159"/>
                  <a:ext cx="87941" cy="220398"/>
                </a:xfrm>
                <a:custGeom>
                  <a:avLst/>
                  <a:gdLst>
                    <a:gd name="connsiteX0" fmla="*/ 0 w 87941"/>
                    <a:gd name="connsiteY0" fmla="*/ 176464 h 220398"/>
                    <a:gd name="connsiteX1" fmla="*/ 44007 w 87941"/>
                    <a:gd name="connsiteY1" fmla="*/ 220398 h 220398"/>
                    <a:gd name="connsiteX2" fmla="*/ 87942 w 87941"/>
                    <a:gd name="connsiteY2" fmla="*/ 176464 h 220398"/>
                    <a:gd name="connsiteX3" fmla="*/ 87942 w 87941"/>
                    <a:gd name="connsiteY3" fmla="*/ 43935 h 220398"/>
                    <a:gd name="connsiteX4" fmla="*/ 44007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720" y="220398"/>
                        <a:pt x="44007" y="220398"/>
                      </a:cubicBezTo>
                      <a:cubicBezTo>
                        <a:pt x="68294" y="220398"/>
                        <a:pt x="87942" y="200751"/>
                        <a:pt x="87942" y="176464"/>
                      </a:cubicBezTo>
                      <a:lnTo>
                        <a:pt x="87942" y="43935"/>
                      </a:lnTo>
                      <a:cubicBezTo>
                        <a:pt x="87942" y="19720"/>
                        <a:pt x="68294" y="0"/>
                        <a:pt x="44007" y="0"/>
                      </a:cubicBezTo>
                      <a:cubicBezTo>
                        <a:pt x="19720" y="0"/>
                        <a:pt x="0" y="19720"/>
                        <a:pt x="0" y="43935"/>
                      </a:cubicBezTo>
                      <a:lnTo>
                        <a:pt x="0" y="176464"/>
                      </a:lnTo>
                      <a:close/>
                    </a:path>
                  </a:pathLst>
                </a:custGeom>
                <a:solidFill>
                  <a:schemeClr val="tx1"/>
                </a:solidFill>
                <a:ln w="19050" cap="rnd">
                  <a:solidFill>
                    <a:schemeClr val="tx1"/>
                  </a:solidFill>
                  <a:prstDash val="solid"/>
                  <a:round/>
                </a:ln>
              </p:spPr>
              <p:txBody>
                <a:bodyPr rtlCol="0" anchor="ctr"/>
                <a:lstStyle/>
                <a:p>
                  <a:endParaRPr lang="en-US"/>
                </a:p>
              </p:txBody>
            </p:sp>
            <p:sp>
              <p:nvSpPr>
                <p:cNvPr id="20" name="Freeform: Shape 19">
                  <a:extLst>
                    <a:ext uri="{FF2B5EF4-FFF2-40B4-BE49-F238E27FC236}">
                      <a16:creationId xmlns:a16="http://schemas.microsoft.com/office/drawing/2014/main" id="{84D48498-C69C-CFE3-6C5B-936EF0DBC0B0}"/>
                    </a:ext>
                  </a:extLst>
                </p:cNvPr>
                <p:cNvSpPr/>
                <p:nvPr/>
              </p:nvSpPr>
              <p:spPr>
                <a:xfrm>
                  <a:off x="5641952" y="3044159"/>
                  <a:ext cx="87941" cy="220398"/>
                </a:xfrm>
                <a:custGeom>
                  <a:avLst/>
                  <a:gdLst>
                    <a:gd name="connsiteX0" fmla="*/ 0 w 87941"/>
                    <a:gd name="connsiteY0" fmla="*/ 176464 h 220398"/>
                    <a:gd name="connsiteX1" fmla="*/ 43935 w 87941"/>
                    <a:gd name="connsiteY1" fmla="*/ 220398 h 220398"/>
                    <a:gd name="connsiteX2" fmla="*/ 87942 w 87941"/>
                    <a:gd name="connsiteY2" fmla="*/ 176464 h 220398"/>
                    <a:gd name="connsiteX3" fmla="*/ 87942 w 87941"/>
                    <a:gd name="connsiteY3" fmla="*/ 43935 h 220398"/>
                    <a:gd name="connsiteX4" fmla="*/ 43935 w 87941"/>
                    <a:gd name="connsiteY4" fmla="*/ 0 h 220398"/>
                    <a:gd name="connsiteX5" fmla="*/ 0 w 87941"/>
                    <a:gd name="connsiteY5" fmla="*/ 43935 h 220398"/>
                    <a:gd name="connsiteX6" fmla="*/ 0 w 87941"/>
                    <a:gd name="connsiteY6" fmla="*/ 176464 h 22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41" h="220398">
                      <a:moveTo>
                        <a:pt x="0" y="176464"/>
                      </a:moveTo>
                      <a:cubicBezTo>
                        <a:pt x="0" y="200823"/>
                        <a:pt x="19647" y="220398"/>
                        <a:pt x="43935" y="220398"/>
                      </a:cubicBezTo>
                      <a:cubicBezTo>
                        <a:pt x="68222" y="220398"/>
                        <a:pt x="87942" y="200751"/>
                        <a:pt x="87942" y="176464"/>
                      </a:cubicBezTo>
                      <a:lnTo>
                        <a:pt x="87942" y="43935"/>
                      </a:lnTo>
                      <a:cubicBezTo>
                        <a:pt x="87942" y="19720"/>
                        <a:pt x="68294" y="0"/>
                        <a:pt x="43935" y="0"/>
                      </a:cubicBezTo>
                      <a:cubicBezTo>
                        <a:pt x="19647" y="0"/>
                        <a:pt x="0" y="19720"/>
                        <a:pt x="0" y="43935"/>
                      </a:cubicBezTo>
                      <a:lnTo>
                        <a:pt x="0" y="176464"/>
                      </a:lnTo>
                      <a:close/>
                    </a:path>
                  </a:pathLst>
                </a:custGeom>
                <a:solidFill>
                  <a:schemeClr val="tx1"/>
                </a:solidFill>
                <a:ln w="19050" cap="rnd">
                  <a:solidFill>
                    <a:schemeClr val="tx1"/>
                  </a:solidFill>
                  <a:prstDash val="solid"/>
                  <a:round/>
                </a:ln>
              </p:spPr>
              <p:txBody>
                <a:bodyPr rtlCol="0" anchor="ctr"/>
                <a:lstStyle/>
                <a:p>
                  <a:endParaRPr lang="en-US"/>
                </a:p>
              </p:txBody>
            </p:sp>
            <p:sp>
              <p:nvSpPr>
                <p:cNvPr id="21" name="Freeform: Shape 20">
                  <a:extLst>
                    <a:ext uri="{FF2B5EF4-FFF2-40B4-BE49-F238E27FC236}">
                      <a16:creationId xmlns:a16="http://schemas.microsoft.com/office/drawing/2014/main" id="{7F9F168E-E263-0CB5-F942-8AF5C3784DC1}"/>
                    </a:ext>
                  </a:extLst>
                </p:cNvPr>
                <p:cNvSpPr/>
                <p:nvPr/>
              </p:nvSpPr>
              <p:spPr>
                <a:xfrm>
                  <a:off x="5418799" y="3377584"/>
                  <a:ext cx="1021661" cy="804090"/>
                </a:xfrm>
                <a:custGeom>
                  <a:avLst/>
                  <a:gdLst>
                    <a:gd name="connsiteX0" fmla="*/ 94974 w 1021661"/>
                    <a:gd name="connsiteY0" fmla="*/ 804091 h 804090"/>
                    <a:gd name="connsiteX1" fmla="*/ 926687 w 1021661"/>
                    <a:gd name="connsiteY1" fmla="*/ 804091 h 804090"/>
                    <a:gd name="connsiteX2" fmla="*/ 1021661 w 1021661"/>
                    <a:gd name="connsiteY2" fmla="*/ 709189 h 804090"/>
                    <a:gd name="connsiteX3" fmla="*/ 1021661 w 1021661"/>
                    <a:gd name="connsiteY3" fmla="*/ 0 h 804090"/>
                    <a:gd name="connsiteX4" fmla="*/ 0 w 1021661"/>
                    <a:gd name="connsiteY4" fmla="*/ 0 h 804090"/>
                    <a:gd name="connsiteX5" fmla="*/ 0 w 1021661"/>
                    <a:gd name="connsiteY5" fmla="*/ 709117 h 804090"/>
                    <a:gd name="connsiteX6" fmla="*/ 94974 w 1021661"/>
                    <a:gd name="connsiteY6" fmla="*/ 804091 h 804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61" h="804090">
                      <a:moveTo>
                        <a:pt x="94974" y="804091"/>
                      </a:moveTo>
                      <a:lnTo>
                        <a:pt x="926687" y="804091"/>
                      </a:lnTo>
                      <a:cubicBezTo>
                        <a:pt x="979104" y="804091"/>
                        <a:pt x="1021661" y="761606"/>
                        <a:pt x="1021661" y="709189"/>
                      </a:cubicBezTo>
                      <a:lnTo>
                        <a:pt x="1021661" y="0"/>
                      </a:lnTo>
                      <a:lnTo>
                        <a:pt x="0" y="0"/>
                      </a:lnTo>
                      <a:lnTo>
                        <a:pt x="0" y="709117"/>
                      </a:lnTo>
                      <a:cubicBezTo>
                        <a:pt x="0" y="761606"/>
                        <a:pt x="42485" y="804091"/>
                        <a:pt x="94974" y="804091"/>
                      </a:cubicBezTo>
                      <a:close/>
                    </a:path>
                  </a:pathLst>
                </a:custGeom>
                <a:noFill/>
                <a:ln w="19050" cap="rnd">
                  <a:solidFill>
                    <a:schemeClr val="tx1"/>
                  </a:solidFill>
                  <a:prstDash val="solid"/>
                  <a:round/>
                </a:ln>
              </p:spPr>
              <p:txBody>
                <a:bodyPr rtlCol="0" anchor="ctr"/>
                <a:lstStyle/>
                <a:p>
                  <a:endParaRPr lang="en-US"/>
                </a:p>
              </p:txBody>
            </p:sp>
          </p:grpSp>
          <p:sp>
            <p:nvSpPr>
              <p:cNvPr id="8" name="Rectangle 7">
                <a:extLst>
                  <a:ext uri="{FF2B5EF4-FFF2-40B4-BE49-F238E27FC236}">
                    <a16:creationId xmlns:a16="http://schemas.microsoft.com/office/drawing/2014/main" id="{F9B71838-22B7-F61C-8A25-43CFCC780B08}"/>
                  </a:ext>
                </a:extLst>
              </p:cNvPr>
              <p:cNvSpPr/>
              <p:nvPr/>
            </p:nvSpPr>
            <p:spPr>
              <a:xfrm>
                <a:off x="11287797" y="2277014"/>
                <a:ext cx="51247" cy="6628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10B69DE-A24E-F661-AB29-7B546A27E6D5}"/>
                  </a:ext>
                </a:extLst>
              </p:cNvPr>
              <p:cNvSpPr/>
              <p:nvPr/>
            </p:nvSpPr>
            <p:spPr>
              <a:xfrm>
                <a:off x="11287797" y="3232331"/>
                <a:ext cx="51247" cy="6628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aphic 62">
                <a:extLst>
                  <a:ext uri="{FF2B5EF4-FFF2-40B4-BE49-F238E27FC236}">
                    <a16:creationId xmlns:a16="http://schemas.microsoft.com/office/drawing/2014/main" id="{AD9C0983-5B57-0FCD-EFEF-71B60B45054D}"/>
                  </a:ext>
                </a:extLst>
              </p:cNvPr>
              <p:cNvGrpSpPr/>
              <p:nvPr/>
            </p:nvGrpSpPr>
            <p:grpSpPr>
              <a:xfrm>
                <a:off x="10667431" y="3301658"/>
                <a:ext cx="401086" cy="524573"/>
                <a:chOff x="10569390" y="2835493"/>
                <a:chExt cx="401086" cy="524573"/>
              </a:xfrm>
              <a:solidFill>
                <a:schemeClr val="tx1"/>
              </a:solidFill>
            </p:grpSpPr>
            <p:sp>
              <p:nvSpPr>
                <p:cNvPr id="13" name="Freeform: Shape 12">
                  <a:extLst>
                    <a:ext uri="{FF2B5EF4-FFF2-40B4-BE49-F238E27FC236}">
                      <a16:creationId xmlns:a16="http://schemas.microsoft.com/office/drawing/2014/main" id="{170072BC-0F9D-8F37-9326-80B11E48D24A}"/>
                    </a:ext>
                  </a:extLst>
                </p:cNvPr>
                <p:cNvSpPr/>
                <p:nvPr/>
              </p:nvSpPr>
              <p:spPr>
                <a:xfrm>
                  <a:off x="10569390" y="2835493"/>
                  <a:ext cx="401086" cy="524573"/>
                </a:xfrm>
                <a:custGeom>
                  <a:avLst/>
                  <a:gdLst>
                    <a:gd name="connsiteX0" fmla="*/ 400952 w 401086"/>
                    <a:gd name="connsiteY0" fmla="*/ 200406 h 524573"/>
                    <a:gd name="connsiteX1" fmla="*/ 200545 w 401086"/>
                    <a:gd name="connsiteY1" fmla="*/ 0 h 524573"/>
                    <a:gd name="connsiteX2" fmla="*/ 139 w 401086"/>
                    <a:gd name="connsiteY2" fmla="*/ 200406 h 524573"/>
                    <a:gd name="connsiteX3" fmla="*/ 173605 w 401086"/>
                    <a:gd name="connsiteY3" fmla="*/ 515156 h 524573"/>
                    <a:gd name="connsiteX4" fmla="*/ 227364 w 401086"/>
                    <a:gd name="connsiteY4" fmla="*/ 515156 h 524573"/>
                    <a:gd name="connsiteX5" fmla="*/ 400952 w 401086"/>
                    <a:gd name="connsiteY5" fmla="*/ 200406 h 52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1086" h="524573">
                      <a:moveTo>
                        <a:pt x="400952" y="200406"/>
                      </a:moveTo>
                      <a:cubicBezTo>
                        <a:pt x="400952" y="89720"/>
                        <a:pt x="311232" y="0"/>
                        <a:pt x="200545" y="0"/>
                      </a:cubicBezTo>
                      <a:cubicBezTo>
                        <a:pt x="89859" y="0"/>
                        <a:pt x="139" y="89720"/>
                        <a:pt x="139" y="200406"/>
                      </a:cubicBezTo>
                      <a:cubicBezTo>
                        <a:pt x="139" y="200406"/>
                        <a:pt x="-11319" y="365827"/>
                        <a:pt x="173605" y="515156"/>
                      </a:cubicBezTo>
                      <a:cubicBezTo>
                        <a:pt x="189209" y="527712"/>
                        <a:pt x="211760" y="527712"/>
                        <a:pt x="227364" y="515156"/>
                      </a:cubicBezTo>
                      <a:cubicBezTo>
                        <a:pt x="412288" y="365827"/>
                        <a:pt x="400952" y="200406"/>
                        <a:pt x="400952" y="200406"/>
                      </a:cubicBezTo>
                      <a:close/>
                    </a:path>
                  </a:pathLst>
                </a:custGeom>
                <a:solidFill>
                  <a:schemeClr val="tx1"/>
                </a:solidFill>
                <a:ln w="12123"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F10D98E-32DD-7620-F4BB-D740FBA7080C}"/>
                    </a:ext>
                  </a:extLst>
                </p:cNvPr>
                <p:cNvSpPr/>
                <p:nvPr/>
              </p:nvSpPr>
              <p:spPr>
                <a:xfrm>
                  <a:off x="10673024" y="2933623"/>
                  <a:ext cx="193823" cy="193823"/>
                </a:xfrm>
                <a:custGeom>
                  <a:avLst/>
                  <a:gdLst>
                    <a:gd name="connsiteX0" fmla="*/ 193823 w 193823"/>
                    <a:gd name="connsiteY0" fmla="*/ 96912 h 193823"/>
                    <a:gd name="connsiteX1" fmla="*/ 96912 w 193823"/>
                    <a:gd name="connsiteY1" fmla="*/ 193824 h 193823"/>
                    <a:gd name="connsiteX2" fmla="*/ 0 w 193823"/>
                    <a:gd name="connsiteY2" fmla="*/ 96912 h 193823"/>
                    <a:gd name="connsiteX3" fmla="*/ 96912 w 193823"/>
                    <a:gd name="connsiteY3" fmla="*/ 0 h 193823"/>
                    <a:gd name="connsiteX4" fmla="*/ 193823 w 193823"/>
                    <a:gd name="connsiteY4" fmla="*/ 96912 h 193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823" h="193823">
                      <a:moveTo>
                        <a:pt x="193823" y="96912"/>
                      </a:moveTo>
                      <a:cubicBezTo>
                        <a:pt x="193823" y="150435"/>
                        <a:pt x="150435" y="193824"/>
                        <a:pt x="96912" y="193824"/>
                      </a:cubicBezTo>
                      <a:cubicBezTo>
                        <a:pt x="43389" y="193824"/>
                        <a:pt x="0" y="150435"/>
                        <a:pt x="0" y="96912"/>
                      </a:cubicBezTo>
                      <a:cubicBezTo>
                        <a:pt x="0" y="43389"/>
                        <a:pt x="43389" y="0"/>
                        <a:pt x="96912" y="0"/>
                      </a:cubicBezTo>
                      <a:cubicBezTo>
                        <a:pt x="150435" y="0"/>
                        <a:pt x="193823" y="43389"/>
                        <a:pt x="193823" y="96912"/>
                      </a:cubicBezTo>
                      <a:close/>
                    </a:path>
                  </a:pathLst>
                </a:custGeom>
                <a:solidFill>
                  <a:srgbClr val="E9F9F8"/>
                </a:solidFill>
                <a:ln w="4665" cap="rnd">
                  <a:solidFill>
                    <a:srgbClr val="FFFFFF"/>
                  </a:solidFill>
                  <a:prstDash val="solid"/>
                  <a:round/>
                </a:ln>
              </p:spPr>
              <p:txBody>
                <a:bodyPr rtlCol="0" anchor="ctr"/>
                <a:lstStyle/>
                <a:p>
                  <a:endParaRPr lang="en-US"/>
                </a:p>
              </p:txBody>
            </p:sp>
          </p:grpSp>
        </p:grpSp>
        <p:grpSp>
          <p:nvGrpSpPr>
            <p:cNvPr id="22" name="Group 21">
              <a:extLst>
                <a:ext uri="{FF2B5EF4-FFF2-40B4-BE49-F238E27FC236}">
                  <a16:creationId xmlns:a16="http://schemas.microsoft.com/office/drawing/2014/main" id="{2E96AC7C-F31C-7B2C-9360-1B25F2045746}"/>
                </a:ext>
              </a:extLst>
            </p:cNvPr>
            <p:cNvGrpSpPr/>
            <p:nvPr/>
          </p:nvGrpSpPr>
          <p:grpSpPr>
            <a:xfrm flipH="1">
              <a:off x="1015296" y="360384"/>
              <a:ext cx="2066645" cy="1310483"/>
              <a:chOff x="9805609" y="364753"/>
              <a:chExt cx="2066645" cy="1310483"/>
            </a:xfrm>
          </p:grpSpPr>
          <p:grpSp>
            <p:nvGrpSpPr>
              <p:cNvPr id="23" name="Group 22">
                <a:extLst>
                  <a:ext uri="{FF2B5EF4-FFF2-40B4-BE49-F238E27FC236}">
                    <a16:creationId xmlns:a16="http://schemas.microsoft.com/office/drawing/2014/main" id="{05D68B10-E26F-59D9-D6EF-2BEC24361850}"/>
                  </a:ext>
                </a:extLst>
              </p:cNvPr>
              <p:cNvGrpSpPr/>
              <p:nvPr/>
            </p:nvGrpSpPr>
            <p:grpSpPr>
              <a:xfrm>
                <a:off x="9970411" y="364753"/>
                <a:ext cx="1754940" cy="1176969"/>
                <a:chOff x="6561746" y="441477"/>
                <a:chExt cx="2564325" cy="1719792"/>
              </a:xfrm>
            </p:grpSpPr>
            <p:sp>
              <p:nvSpPr>
                <p:cNvPr id="25" name="Rectangle: Rounded Corners 24">
                  <a:extLst>
                    <a:ext uri="{FF2B5EF4-FFF2-40B4-BE49-F238E27FC236}">
                      <a16:creationId xmlns:a16="http://schemas.microsoft.com/office/drawing/2014/main" id="{545EE6C9-B890-6A87-16C4-A70F4D04DDE0}"/>
                    </a:ext>
                  </a:extLst>
                </p:cNvPr>
                <p:cNvSpPr/>
                <p:nvPr/>
              </p:nvSpPr>
              <p:spPr>
                <a:xfrm>
                  <a:off x="6561746" y="1722020"/>
                  <a:ext cx="2564325" cy="439249"/>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a:extLst>
                    <a:ext uri="{FF2B5EF4-FFF2-40B4-BE49-F238E27FC236}">
                      <a16:creationId xmlns:a16="http://schemas.microsoft.com/office/drawing/2014/main" id="{6E5C714D-7E3B-28CC-08F7-FD4B6AFDB43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025583" y="441477"/>
                  <a:ext cx="1227431" cy="1352143"/>
                </a:xfrm>
                <a:prstGeom prst="rect">
                  <a:avLst/>
                </a:prstGeom>
              </p:spPr>
            </p:pic>
          </p:grpSp>
          <p:sp>
            <p:nvSpPr>
              <p:cNvPr id="24" name="TextBox 23">
                <a:extLst>
                  <a:ext uri="{FF2B5EF4-FFF2-40B4-BE49-F238E27FC236}">
                    <a16:creationId xmlns:a16="http://schemas.microsoft.com/office/drawing/2014/main" id="{9ABC15B8-5E6F-BABB-CF0D-6D26A4A7C08F}"/>
                  </a:ext>
                </a:extLst>
              </p:cNvPr>
              <p:cNvSpPr txBox="1"/>
              <p:nvPr/>
            </p:nvSpPr>
            <p:spPr>
              <a:xfrm>
                <a:off x="9805609" y="1213571"/>
                <a:ext cx="2066645" cy="461665"/>
              </a:xfrm>
              <a:prstGeom prst="rect">
                <a:avLst/>
              </a:prstGeom>
              <a:noFill/>
            </p:spPr>
            <p:txBody>
              <a:bodyPr wrap="square" rtlCol="0">
                <a:spAutoFit/>
              </a:bodyPr>
              <a:lstStyle/>
              <a:p>
                <a:pPr algn="ctr"/>
                <a:endParaRPr lang="en-US" sz="2400" dirty="0">
                  <a:solidFill>
                    <a:schemeClr val="bg1"/>
                  </a:solidFill>
                  <a:cs typeface="B Yekan" panose="00000400000000000000" pitchFamily="2" charset="-78"/>
                </a:endParaRPr>
              </a:p>
            </p:txBody>
          </p:sp>
        </p:grpSp>
        <p:sp>
          <p:nvSpPr>
            <p:cNvPr id="5" name="TextBox 4">
              <a:extLst>
                <a:ext uri="{FF2B5EF4-FFF2-40B4-BE49-F238E27FC236}">
                  <a16:creationId xmlns:a16="http://schemas.microsoft.com/office/drawing/2014/main" id="{80892425-4B67-2A0A-E2E5-D58FFB14564F}"/>
                </a:ext>
              </a:extLst>
            </p:cNvPr>
            <p:cNvSpPr txBox="1"/>
            <p:nvPr/>
          </p:nvSpPr>
          <p:spPr>
            <a:xfrm>
              <a:off x="3634513" y="603729"/>
              <a:ext cx="1783843" cy="400110"/>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16 </a:t>
              </a:r>
              <a:r>
                <a:rPr lang="en-US" sz="2000" dirty="0" err="1">
                  <a:latin typeface="Times New Roman" panose="02020603050405020304" pitchFamily="18" charset="0"/>
                  <a:cs typeface="Times New Roman" panose="02020603050405020304" pitchFamily="18" charset="0"/>
                </a:rPr>
                <a:t>Ordibehesht</a:t>
              </a:r>
              <a:endParaRPr lang="en-US" sz="2000"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86688101-4CC4-A6E5-4915-68D7BAC3EACF}"/>
                </a:ext>
              </a:extLst>
            </p:cNvPr>
            <p:cNvSpPr txBox="1"/>
            <p:nvPr/>
          </p:nvSpPr>
          <p:spPr>
            <a:xfrm>
              <a:off x="3634514" y="1249247"/>
              <a:ext cx="830922" cy="400110"/>
            </a:xfrm>
            <a:prstGeom prst="rect">
              <a:avLst/>
            </a:prstGeom>
            <a:noFill/>
          </p:spPr>
          <p:txBody>
            <a:bodyPr wrap="square">
              <a:spAutoFit/>
            </a:bodyPr>
            <a:lstStyle/>
            <a:p>
              <a:r>
                <a:rPr lang="en-US" sz="2000" dirty="0">
                  <a:latin typeface="Times New Roman" panose="02020603050405020304" pitchFamily="18" charset="0"/>
                  <a:cs typeface="Times New Roman" panose="02020603050405020304" pitchFamily="18" charset="0"/>
                </a:rPr>
                <a:t>Qom</a:t>
              </a:r>
            </a:p>
          </p:txBody>
        </p:sp>
        <p:sp>
          <p:nvSpPr>
            <p:cNvPr id="31" name="TextBox 30">
              <a:extLst>
                <a:ext uri="{FF2B5EF4-FFF2-40B4-BE49-F238E27FC236}">
                  <a16:creationId xmlns:a16="http://schemas.microsoft.com/office/drawing/2014/main" id="{7297B017-1AA2-B373-EF04-B25193C7281D}"/>
                </a:ext>
              </a:extLst>
            </p:cNvPr>
            <p:cNvSpPr txBox="1"/>
            <p:nvPr/>
          </p:nvSpPr>
          <p:spPr>
            <a:xfrm>
              <a:off x="1676857" y="1202383"/>
              <a:ext cx="1004606" cy="369332"/>
            </a:xfrm>
            <a:prstGeom prst="rect">
              <a:avLst/>
            </a:prstGeom>
            <a:noFill/>
          </p:spPr>
          <p:txBody>
            <a:bodyPr wrap="square">
              <a:spAutoFit/>
            </a:bodyPr>
            <a:lstStyle/>
            <a:p>
              <a:r>
                <a:rPr lang="en-US" b="1" dirty="0">
                  <a:solidFill>
                    <a:schemeClr val="bg1"/>
                  </a:solidFill>
                  <a:latin typeface="Times New Roman" panose="02020603050405020304" pitchFamily="18" charset="0"/>
                  <a:cs typeface="Times New Roman" panose="02020603050405020304" pitchFamily="18" charset="0"/>
                </a:rPr>
                <a:t>birth</a:t>
              </a:r>
            </a:p>
          </p:txBody>
        </p:sp>
      </p:grpSp>
      <p:sp>
        <p:nvSpPr>
          <p:cNvPr id="33" name="TextBox 32">
            <a:extLst>
              <a:ext uri="{FF2B5EF4-FFF2-40B4-BE49-F238E27FC236}">
                <a16:creationId xmlns:a16="http://schemas.microsoft.com/office/drawing/2014/main" id="{F97EA421-F11A-D6B1-2143-36D09691F423}"/>
              </a:ext>
            </a:extLst>
          </p:cNvPr>
          <p:cNvSpPr txBox="1"/>
          <p:nvPr/>
        </p:nvSpPr>
        <p:spPr>
          <a:xfrm>
            <a:off x="6664629" y="814928"/>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36068916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44">
            <a:extLst>
              <a:ext uri="{FF2B5EF4-FFF2-40B4-BE49-F238E27FC236}">
                <a16:creationId xmlns:a16="http://schemas.microsoft.com/office/drawing/2014/main" id="{D4A065E4-581C-D418-F9B0-732E2A828E17}"/>
              </a:ext>
            </a:extLst>
          </p:cNvPr>
          <p:cNvSpPr/>
          <p:nvPr/>
        </p:nvSpPr>
        <p:spPr>
          <a:xfrm rot="1659816">
            <a:off x="7001523" y="2560313"/>
            <a:ext cx="3720272" cy="1825329"/>
          </a:xfrm>
          <a:custGeom>
            <a:avLst/>
            <a:gdLst>
              <a:gd name="connsiteX0" fmla="*/ 0 w 6473043"/>
              <a:gd name="connsiteY0" fmla="*/ 529332 h 3175930"/>
              <a:gd name="connsiteX1" fmla="*/ 529332 w 6473043"/>
              <a:gd name="connsiteY1" fmla="*/ 0 h 3175930"/>
              <a:gd name="connsiteX2" fmla="*/ 5943711 w 6473043"/>
              <a:gd name="connsiteY2" fmla="*/ 0 h 3175930"/>
              <a:gd name="connsiteX3" fmla="*/ 6473043 w 6473043"/>
              <a:gd name="connsiteY3" fmla="*/ 529332 h 3175930"/>
              <a:gd name="connsiteX4" fmla="*/ 6473043 w 6473043"/>
              <a:gd name="connsiteY4" fmla="*/ 2646598 h 3175930"/>
              <a:gd name="connsiteX5" fmla="*/ 5943711 w 6473043"/>
              <a:gd name="connsiteY5" fmla="*/ 3175930 h 3175930"/>
              <a:gd name="connsiteX6" fmla="*/ 529332 w 6473043"/>
              <a:gd name="connsiteY6" fmla="*/ 3175930 h 3175930"/>
              <a:gd name="connsiteX7" fmla="*/ 0 w 6473043"/>
              <a:gd name="connsiteY7" fmla="*/ 2646598 h 3175930"/>
              <a:gd name="connsiteX8" fmla="*/ 0 w 6473043"/>
              <a:gd name="connsiteY8" fmla="*/ 529332 h 3175930"/>
              <a:gd name="connsiteX0" fmla="*/ 0 w 6473043"/>
              <a:gd name="connsiteY0" fmla="*/ 529361 h 3175959"/>
              <a:gd name="connsiteX1" fmla="*/ 529332 w 6473043"/>
              <a:gd name="connsiteY1" fmla="*/ 29 h 3175959"/>
              <a:gd name="connsiteX2" fmla="*/ 3064476 w 6473043"/>
              <a:gd name="connsiteY2" fmla="*/ 420159 h 3175959"/>
              <a:gd name="connsiteX3" fmla="*/ 5943711 w 6473043"/>
              <a:gd name="connsiteY3" fmla="*/ 29 h 3175959"/>
              <a:gd name="connsiteX4" fmla="*/ 6473043 w 6473043"/>
              <a:gd name="connsiteY4" fmla="*/ 529361 h 3175959"/>
              <a:gd name="connsiteX5" fmla="*/ 6473043 w 6473043"/>
              <a:gd name="connsiteY5" fmla="*/ 2646627 h 3175959"/>
              <a:gd name="connsiteX6" fmla="*/ 5943711 w 6473043"/>
              <a:gd name="connsiteY6" fmla="*/ 3175959 h 3175959"/>
              <a:gd name="connsiteX7" fmla="*/ 529332 w 6473043"/>
              <a:gd name="connsiteY7" fmla="*/ 3175959 h 3175959"/>
              <a:gd name="connsiteX8" fmla="*/ 0 w 6473043"/>
              <a:gd name="connsiteY8" fmla="*/ 2646627 h 3175959"/>
              <a:gd name="connsiteX9" fmla="*/ 0 w 6473043"/>
              <a:gd name="connsiteY9" fmla="*/ 529361 h 3175959"/>
              <a:gd name="connsiteX0" fmla="*/ 0 w 6473043"/>
              <a:gd name="connsiteY0" fmla="*/ 529361 h 3175959"/>
              <a:gd name="connsiteX1" fmla="*/ 529332 w 6473043"/>
              <a:gd name="connsiteY1" fmla="*/ 29 h 3175959"/>
              <a:gd name="connsiteX2" fmla="*/ 3064476 w 6473043"/>
              <a:gd name="connsiteY2" fmla="*/ 420159 h 3175959"/>
              <a:gd name="connsiteX3" fmla="*/ 5943711 w 6473043"/>
              <a:gd name="connsiteY3" fmla="*/ 29 h 3175959"/>
              <a:gd name="connsiteX4" fmla="*/ 6473043 w 6473043"/>
              <a:gd name="connsiteY4" fmla="*/ 529361 h 3175959"/>
              <a:gd name="connsiteX5" fmla="*/ 6473043 w 6473043"/>
              <a:gd name="connsiteY5" fmla="*/ 2646627 h 3175959"/>
              <a:gd name="connsiteX6" fmla="*/ 5943711 w 6473043"/>
              <a:gd name="connsiteY6" fmla="*/ 3175959 h 3175959"/>
              <a:gd name="connsiteX7" fmla="*/ 3138616 w 6473043"/>
              <a:gd name="connsiteY7" fmla="*/ 2780300 h 3175959"/>
              <a:gd name="connsiteX8" fmla="*/ 529332 w 6473043"/>
              <a:gd name="connsiteY8" fmla="*/ 3175959 h 3175959"/>
              <a:gd name="connsiteX9" fmla="*/ 0 w 6473043"/>
              <a:gd name="connsiteY9" fmla="*/ 2646627 h 3175959"/>
              <a:gd name="connsiteX10" fmla="*/ 0 w 6473043"/>
              <a:gd name="connsiteY10" fmla="*/ 529361 h 317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73043" h="3175959">
                <a:moveTo>
                  <a:pt x="0" y="529361"/>
                </a:moveTo>
                <a:cubicBezTo>
                  <a:pt x="0" y="237019"/>
                  <a:pt x="236990" y="29"/>
                  <a:pt x="529332" y="29"/>
                </a:cubicBezTo>
                <a:cubicBezTo>
                  <a:pt x="1427926" y="-4090"/>
                  <a:pt x="2165882" y="424278"/>
                  <a:pt x="3064476" y="420159"/>
                </a:cubicBezTo>
                <a:cubicBezTo>
                  <a:pt x="3970675" y="424278"/>
                  <a:pt x="5037512" y="-4090"/>
                  <a:pt x="5943711" y="29"/>
                </a:cubicBezTo>
                <a:cubicBezTo>
                  <a:pt x="6236053" y="29"/>
                  <a:pt x="6473043" y="237019"/>
                  <a:pt x="6473043" y="529361"/>
                </a:cubicBezTo>
                <a:lnTo>
                  <a:pt x="6473043" y="2646627"/>
                </a:lnTo>
                <a:cubicBezTo>
                  <a:pt x="6473043" y="2938969"/>
                  <a:pt x="6236053" y="3175959"/>
                  <a:pt x="5943711" y="3175959"/>
                </a:cubicBezTo>
                <a:cubicBezTo>
                  <a:pt x="5037512" y="3171759"/>
                  <a:pt x="4044815" y="2784500"/>
                  <a:pt x="3138616" y="2780300"/>
                </a:cubicBezTo>
                <a:lnTo>
                  <a:pt x="529332" y="3175959"/>
                </a:lnTo>
                <a:cubicBezTo>
                  <a:pt x="236990" y="3175959"/>
                  <a:pt x="0" y="2938969"/>
                  <a:pt x="0" y="2646627"/>
                </a:cubicBezTo>
                <a:lnTo>
                  <a:pt x="0" y="529361"/>
                </a:lnTo>
                <a:close/>
              </a:path>
            </a:pathLst>
          </a:custGeom>
          <a:noFill/>
          <a:ln w="38100">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3760E255-4E24-D7DF-C551-4A7B4115B4A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rot="172542" flipH="1">
            <a:off x="7290664" y="1464032"/>
            <a:ext cx="3012294" cy="32872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18" name="Graphic 5">
            <a:extLst>
              <a:ext uri="{FF2B5EF4-FFF2-40B4-BE49-F238E27FC236}">
                <a16:creationId xmlns:a16="http://schemas.microsoft.com/office/drawing/2014/main" id="{0CAB6B4C-4328-0596-2F8F-6EAFBC67116F}"/>
              </a:ext>
            </a:extLst>
          </p:cNvPr>
          <p:cNvGrpSpPr/>
          <p:nvPr/>
        </p:nvGrpSpPr>
        <p:grpSpPr>
          <a:xfrm>
            <a:off x="8796811" y="966291"/>
            <a:ext cx="499470" cy="514589"/>
            <a:chOff x="2126383" y="557880"/>
            <a:chExt cx="559115" cy="576039"/>
          </a:xfrm>
        </p:grpSpPr>
        <p:sp>
          <p:nvSpPr>
            <p:cNvPr id="19" name="Freeform: Shape 18">
              <a:extLst>
                <a:ext uri="{FF2B5EF4-FFF2-40B4-BE49-F238E27FC236}">
                  <a16:creationId xmlns:a16="http://schemas.microsoft.com/office/drawing/2014/main" id="{F1A7D93F-F36C-4CA9-F51E-E25E1C6653DB}"/>
                </a:ext>
              </a:extLst>
            </p:cNvPr>
            <p:cNvSpPr/>
            <p:nvPr/>
          </p:nvSpPr>
          <p:spPr>
            <a:xfrm>
              <a:off x="2126383" y="1081292"/>
              <a:ext cx="52539" cy="52627"/>
            </a:xfrm>
            <a:custGeom>
              <a:avLst/>
              <a:gdLst>
                <a:gd name="connsiteX0" fmla="*/ 52511 w 52539"/>
                <a:gd name="connsiteY0" fmla="*/ 27460 h 52627"/>
                <a:gd name="connsiteX1" fmla="*/ 27460 w 52539"/>
                <a:gd name="connsiteY1" fmla="*/ 28 h 52627"/>
                <a:gd name="connsiteX2" fmla="*/ 28 w 52539"/>
                <a:gd name="connsiteY2" fmla="*/ 25174 h 52627"/>
                <a:gd name="connsiteX3" fmla="*/ 25174 w 52539"/>
                <a:gd name="connsiteY3" fmla="*/ 52606 h 52627"/>
                <a:gd name="connsiteX4" fmla="*/ 52511 w 52539"/>
                <a:gd name="connsiteY4" fmla="*/ 27460 h 52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39" h="52627">
                  <a:moveTo>
                    <a:pt x="52511" y="27460"/>
                  </a:moveTo>
                  <a:cubicBezTo>
                    <a:pt x="53178" y="12982"/>
                    <a:pt x="41938" y="695"/>
                    <a:pt x="27460" y="28"/>
                  </a:cubicBezTo>
                  <a:cubicBezTo>
                    <a:pt x="12887" y="-639"/>
                    <a:pt x="600" y="10601"/>
                    <a:pt x="28" y="25174"/>
                  </a:cubicBezTo>
                  <a:cubicBezTo>
                    <a:pt x="-639" y="39652"/>
                    <a:pt x="10601" y="52035"/>
                    <a:pt x="25174" y="52606"/>
                  </a:cubicBezTo>
                  <a:cubicBezTo>
                    <a:pt x="39557" y="53178"/>
                    <a:pt x="51844" y="41938"/>
                    <a:pt x="52511" y="27460"/>
                  </a:cubicBezTo>
                  <a:close/>
                </a:path>
              </a:pathLst>
            </a:custGeom>
            <a:gradFill>
              <a:gsLst>
                <a:gs pos="0">
                  <a:srgbClr val="2B2200"/>
                </a:gs>
                <a:gs pos="50000">
                  <a:srgbClr val="625215"/>
                </a:gs>
                <a:gs pos="100000">
                  <a:srgbClr val="99832A"/>
                </a:gs>
              </a:gsLst>
              <a:lin ang="2854101" scaled="1"/>
            </a:gra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1D68EA9-6A6C-DE55-94CC-3382D5F23AAD}"/>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188">
                  <a:srgbClr val="696969"/>
                </a:gs>
                <a:gs pos="25760">
                  <a:srgbClr val="FCFCFC"/>
                </a:gs>
                <a:gs pos="55050">
                  <a:srgbClr val="D4D4D4"/>
                </a:gs>
                <a:gs pos="77780">
                  <a:srgbClr val="434343"/>
                </a:gs>
                <a:gs pos="82120">
                  <a:srgbClr val="474747"/>
                </a:gs>
                <a:gs pos="86570">
                  <a:srgbClr val="535353"/>
                </a:gs>
                <a:gs pos="91080">
                  <a:srgbClr val="686868"/>
                </a:gs>
                <a:gs pos="95600">
                  <a:srgbClr val="858585"/>
                </a:gs>
                <a:gs pos="100000">
                  <a:srgbClr val="A8A8A8"/>
                </a:gs>
              </a:gsLst>
              <a:lin ang="13321316" scaled="1"/>
            </a:gra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70E761E-09DB-9453-4995-70A603F1CCA4}"/>
                </a:ext>
              </a:extLst>
            </p:cNvPr>
            <p:cNvSpPr/>
            <p:nvPr/>
          </p:nvSpPr>
          <p:spPr>
            <a:xfrm>
              <a:off x="2131181" y="911204"/>
              <a:ext cx="200589" cy="216493"/>
            </a:xfrm>
            <a:custGeom>
              <a:avLst/>
              <a:gdLst>
                <a:gd name="connsiteX0" fmla="*/ 200589 w 200589"/>
                <a:gd name="connsiteY0" fmla="*/ 30575 h 216493"/>
                <a:gd name="connsiteX1" fmla="*/ 35235 w 200589"/>
                <a:gd name="connsiteY1" fmla="*/ 214122 h 216493"/>
                <a:gd name="connsiteX2" fmla="*/ 1136 w 200589"/>
                <a:gd name="connsiteY2" fmla="*/ 183451 h 216493"/>
                <a:gd name="connsiteX3" fmla="*/ 166490 w 200589"/>
                <a:gd name="connsiteY3" fmla="*/ 0 h 216493"/>
                <a:gd name="connsiteX4" fmla="*/ 200589 w 200589"/>
                <a:gd name="connsiteY4" fmla="*/ 30575 h 216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589" h="216493">
                  <a:moveTo>
                    <a:pt x="200589" y="30575"/>
                  </a:moveTo>
                  <a:lnTo>
                    <a:pt x="35235" y="214122"/>
                  </a:lnTo>
                  <a:cubicBezTo>
                    <a:pt x="20091" y="224028"/>
                    <a:pt x="-5722" y="200787"/>
                    <a:pt x="1136" y="183451"/>
                  </a:cubicBezTo>
                  <a:lnTo>
                    <a:pt x="166490" y="0"/>
                  </a:lnTo>
                  <a:lnTo>
                    <a:pt x="200589" y="30575"/>
                  </a:lnTo>
                  <a:close/>
                </a:path>
              </a:pathLst>
            </a:custGeom>
            <a:gradFill>
              <a:gsLst>
                <a:gs pos="0">
                  <a:srgbClr val="FFFFFF"/>
                </a:gs>
                <a:gs pos="50000">
                  <a:srgbClr val="7F7F7F"/>
                </a:gs>
                <a:gs pos="100000">
                  <a:srgbClr val="000000"/>
                </a:gs>
              </a:gsLst>
              <a:lin ang="18721088" scaled="1"/>
            </a:gra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E1FB306-0D86-5365-D2D1-68C97FFDC679}"/>
                </a:ext>
              </a:extLst>
            </p:cNvPr>
            <p:cNvSpPr/>
            <p:nvPr/>
          </p:nvSpPr>
          <p:spPr>
            <a:xfrm>
              <a:off x="2179571" y="704419"/>
              <a:ext cx="355536" cy="356792"/>
            </a:xfrm>
            <a:custGeom>
              <a:avLst/>
              <a:gdLst>
                <a:gd name="connsiteX0" fmla="*/ 355082 w 355536"/>
                <a:gd name="connsiteY0" fmla="*/ 186306 h 356792"/>
                <a:gd name="connsiteX1" fmla="*/ 190490 w 355536"/>
                <a:gd name="connsiteY1" fmla="*/ 356613 h 356792"/>
                <a:gd name="connsiteX2" fmla="*/ 466 w 355536"/>
                <a:gd name="connsiteY2" fmla="*/ 170399 h 356792"/>
                <a:gd name="connsiteX3" fmla="*/ 165058 w 355536"/>
                <a:gd name="connsiteY3" fmla="*/ 187 h 356792"/>
                <a:gd name="connsiteX4" fmla="*/ 355082 w 355536"/>
                <a:gd name="connsiteY4" fmla="*/ 186306 h 35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36" h="356792">
                  <a:moveTo>
                    <a:pt x="355082" y="186306"/>
                  </a:moveTo>
                  <a:cubicBezTo>
                    <a:pt x="362035" y="284699"/>
                    <a:pt x="288407" y="360994"/>
                    <a:pt x="190490" y="356613"/>
                  </a:cubicBezTo>
                  <a:cubicBezTo>
                    <a:pt x="92573" y="352231"/>
                    <a:pt x="7515" y="268888"/>
                    <a:pt x="466" y="170399"/>
                  </a:cubicBezTo>
                  <a:cubicBezTo>
                    <a:pt x="-6582" y="72006"/>
                    <a:pt x="67141" y="-4289"/>
                    <a:pt x="165058" y="187"/>
                  </a:cubicBezTo>
                  <a:cubicBezTo>
                    <a:pt x="262975" y="4569"/>
                    <a:pt x="348033" y="87913"/>
                    <a:pt x="355082" y="186306"/>
                  </a:cubicBezTo>
                  <a:close/>
                </a:path>
              </a:pathLst>
            </a:custGeom>
            <a:solidFill>
              <a:srgbClr val="8A0000"/>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DA68C6C4-F06A-5199-1521-BBEDBE3E585D}"/>
                </a:ext>
              </a:extLst>
            </p:cNvPr>
            <p:cNvSpPr/>
            <p:nvPr/>
          </p:nvSpPr>
          <p:spPr>
            <a:xfrm>
              <a:off x="2189382" y="707277"/>
              <a:ext cx="355452" cy="356697"/>
            </a:xfrm>
            <a:custGeom>
              <a:avLst/>
              <a:gdLst>
                <a:gd name="connsiteX0" fmla="*/ 354987 w 355452"/>
                <a:gd name="connsiteY0" fmla="*/ 186306 h 356697"/>
                <a:gd name="connsiteX1" fmla="*/ 190395 w 355452"/>
                <a:gd name="connsiteY1" fmla="*/ 356518 h 356697"/>
                <a:gd name="connsiteX2" fmla="*/ 466 w 355452"/>
                <a:gd name="connsiteY2" fmla="*/ 170399 h 356697"/>
                <a:gd name="connsiteX3" fmla="*/ 165058 w 355452"/>
                <a:gd name="connsiteY3" fmla="*/ 187 h 356697"/>
                <a:gd name="connsiteX4" fmla="*/ 354987 w 355452"/>
                <a:gd name="connsiteY4" fmla="*/ 186306 h 356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452" h="356697">
                  <a:moveTo>
                    <a:pt x="354987" y="186306"/>
                  </a:moveTo>
                  <a:cubicBezTo>
                    <a:pt x="362035" y="284699"/>
                    <a:pt x="288312" y="360899"/>
                    <a:pt x="190395" y="356518"/>
                  </a:cubicBezTo>
                  <a:cubicBezTo>
                    <a:pt x="92478" y="352136"/>
                    <a:pt x="7419" y="268792"/>
                    <a:pt x="466" y="170399"/>
                  </a:cubicBezTo>
                  <a:cubicBezTo>
                    <a:pt x="-6582" y="72006"/>
                    <a:pt x="67141" y="-4289"/>
                    <a:pt x="165058" y="187"/>
                  </a:cubicBezTo>
                  <a:cubicBezTo>
                    <a:pt x="262975" y="4474"/>
                    <a:pt x="347938" y="87817"/>
                    <a:pt x="354987" y="186306"/>
                  </a:cubicBezTo>
                  <a:close/>
                </a:path>
              </a:pathLst>
            </a:custGeom>
            <a:solidFill>
              <a:srgbClr val="FF5555"/>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C80D2BC-4838-727B-71E8-8D80C89F455B}"/>
                </a:ext>
              </a:extLst>
            </p:cNvPr>
            <p:cNvSpPr/>
            <p:nvPr/>
          </p:nvSpPr>
          <p:spPr>
            <a:xfrm>
              <a:off x="2346153" y="717521"/>
              <a:ext cx="188549" cy="336343"/>
            </a:xfrm>
            <a:custGeom>
              <a:avLst/>
              <a:gdLst>
                <a:gd name="connsiteX0" fmla="*/ 188119 w 188549"/>
                <a:gd name="connsiteY0" fmla="*/ 175585 h 336343"/>
                <a:gd name="connsiteX1" fmla="*/ 8954 w 188549"/>
                <a:gd name="connsiteY1" fmla="*/ 39 h 336343"/>
                <a:gd name="connsiteX2" fmla="*/ 0 w 188549"/>
                <a:gd name="connsiteY2" fmla="*/ 135 h 336343"/>
                <a:gd name="connsiteX3" fmla="*/ 178594 w 188549"/>
                <a:gd name="connsiteY3" fmla="*/ 175585 h 336343"/>
                <a:gd name="connsiteX4" fmla="*/ 32385 w 188549"/>
                <a:gd name="connsiteY4" fmla="*/ 336081 h 336343"/>
                <a:gd name="connsiteX5" fmla="*/ 32956 w 188549"/>
                <a:gd name="connsiteY5" fmla="*/ 336177 h 336343"/>
                <a:gd name="connsiteX6" fmla="*/ 188119 w 188549"/>
                <a:gd name="connsiteY6" fmla="*/ 175585 h 33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549" h="336343">
                  <a:moveTo>
                    <a:pt x="188119" y="175585"/>
                  </a:moveTo>
                  <a:cubicBezTo>
                    <a:pt x="181451" y="82812"/>
                    <a:pt x="101251" y="4230"/>
                    <a:pt x="8954" y="39"/>
                  </a:cubicBezTo>
                  <a:cubicBezTo>
                    <a:pt x="5906" y="-56"/>
                    <a:pt x="2953" y="39"/>
                    <a:pt x="0" y="135"/>
                  </a:cubicBezTo>
                  <a:cubicBezTo>
                    <a:pt x="92107" y="4611"/>
                    <a:pt x="171926" y="83002"/>
                    <a:pt x="178594" y="175585"/>
                  </a:cubicBezTo>
                  <a:cubicBezTo>
                    <a:pt x="184976" y="265311"/>
                    <a:pt x="120110" y="335319"/>
                    <a:pt x="32385" y="336081"/>
                  </a:cubicBezTo>
                  <a:cubicBezTo>
                    <a:pt x="32576" y="336081"/>
                    <a:pt x="32766" y="336081"/>
                    <a:pt x="32956" y="336177"/>
                  </a:cubicBezTo>
                  <a:cubicBezTo>
                    <a:pt x="125254" y="340272"/>
                    <a:pt x="194691" y="268359"/>
                    <a:pt x="188119" y="175585"/>
                  </a:cubicBezTo>
                  <a:close/>
                </a:path>
              </a:pathLst>
            </a:custGeom>
            <a:solidFill>
              <a:srgbClr val="F87979"/>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2CD5B689-941C-B39B-0E46-7E23B1B0D278}"/>
                </a:ext>
              </a:extLst>
            </p:cNvPr>
            <p:cNvSpPr/>
            <p:nvPr/>
          </p:nvSpPr>
          <p:spPr>
            <a:xfrm>
              <a:off x="2280718" y="612404"/>
              <a:ext cx="351185" cy="355904"/>
            </a:xfrm>
            <a:custGeom>
              <a:avLst/>
              <a:gdLst>
                <a:gd name="connsiteX0" fmla="*/ 351185 w 351185"/>
                <a:gd name="connsiteY0" fmla="*/ 127159 h 355904"/>
                <a:gd name="connsiteX1" fmla="*/ 163829 w 351185"/>
                <a:gd name="connsiteY1" fmla="*/ 340424 h 355904"/>
                <a:gd name="connsiteX2" fmla="*/ 12572 w 351185"/>
                <a:gd name="connsiteY2" fmla="*/ 213265 h 355904"/>
                <a:gd name="connsiteX3" fmla="*/ 199928 w 351185"/>
                <a:gd name="connsiteY3" fmla="*/ 0 h 355904"/>
                <a:gd name="connsiteX4" fmla="*/ 351185 w 351185"/>
                <a:gd name="connsiteY4" fmla="*/ 127159 h 3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185" h="355904">
                  <a:moveTo>
                    <a:pt x="351185" y="127159"/>
                  </a:moveTo>
                  <a:lnTo>
                    <a:pt x="163829" y="340424"/>
                  </a:lnTo>
                  <a:cubicBezTo>
                    <a:pt x="106393" y="397288"/>
                    <a:pt x="-44197" y="284417"/>
                    <a:pt x="12572" y="213265"/>
                  </a:cubicBezTo>
                  <a:lnTo>
                    <a:pt x="199928" y="0"/>
                  </a:lnTo>
                  <a:lnTo>
                    <a:pt x="351185" y="127159"/>
                  </a:lnTo>
                  <a:close/>
                </a:path>
              </a:pathLst>
            </a:custGeom>
            <a:gradFill>
              <a:gsLst>
                <a:gs pos="0">
                  <a:srgbClr val="B40000"/>
                </a:gs>
                <a:gs pos="7690">
                  <a:srgbClr val="A20000"/>
                </a:gs>
                <a:gs pos="16320">
                  <a:srgbClr val="960000"/>
                </a:gs>
                <a:gs pos="24750">
                  <a:srgbClr val="920000"/>
                </a:gs>
                <a:gs pos="57580">
                  <a:srgbClr val="B40000"/>
                </a:gs>
                <a:gs pos="86870">
                  <a:srgbClr val="FF8484"/>
                </a:gs>
                <a:gs pos="99810">
                  <a:srgbClr val="AD2828"/>
                </a:gs>
              </a:gsLst>
              <a:lin ang="2554058" scaled="1"/>
            </a:gra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62C4B04-5761-B3D3-8C8F-84D73EB5B816}"/>
                </a:ext>
              </a:extLst>
            </p:cNvPr>
            <p:cNvSpPr/>
            <p:nvPr/>
          </p:nvSpPr>
          <p:spPr>
            <a:xfrm>
              <a:off x="2277576" y="612309"/>
              <a:ext cx="203355" cy="356209"/>
            </a:xfrm>
            <a:custGeom>
              <a:avLst/>
              <a:gdLst>
                <a:gd name="connsiteX0" fmla="*/ 18380 w 203355"/>
                <a:gd name="connsiteY0" fmla="*/ 210884 h 356209"/>
                <a:gd name="connsiteX1" fmla="*/ 203355 w 203355"/>
                <a:gd name="connsiteY1" fmla="*/ 286 h 356209"/>
                <a:gd name="connsiteX2" fmla="*/ 203070 w 203355"/>
                <a:gd name="connsiteY2" fmla="*/ 0 h 356209"/>
                <a:gd name="connsiteX3" fmla="*/ 15713 w 203355"/>
                <a:gd name="connsiteY3" fmla="*/ 213360 h 356209"/>
                <a:gd name="connsiteX4" fmla="*/ 166779 w 203355"/>
                <a:gd name="connsiteY4" fmla="*/ 340805 h 356209"/>
                <a:gd name="connsiteX5" fmla="*/ 18380 w 203355"/>
                <a:gd name="connsiteY5" fmla="*/ 210884 h 35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355" h="356209">
                  <a:moveTo>
                    <a:pt x="18380" y="210884"/>
                  </a:moveTo>
                  <a:lnTo>
                    <a:pt x="203355" y="286"/>
                  </a:lnTo>
                  <a:lnTo>
                    <a:pt x="203070" y="0"/>
                  </a:lnTo>
                  <a:lnTo>
                    <a:pt x="15713" y="213360"/>
                  </a:lnTo>
                  <a:cubicBezTo>
                    <a:pt x="-49438" y="285179"/>
                    <a:pt x="105153" y="397383"/>
                    <a:pt x="166779" y="340805"/>
                  </a:cubicBezTo>
                  <a:cubicBezTo>
                    <a:pt x="107439" y="391192"/>
                    <a:pt x="-37437" y="280892"/>
                    <a:pt x="18380" y="210884"/>
                  </a:cubicBezTo>
                  <a:close/>
                </a:path>
              </a:pathLst>
            </a:custGeom>
            <a:gradFill>
              <a:gsLst>
                <a:gs pos="0">
                  <a:srgbClr val="900000"/>
                </a:gs>
                <a:gs pos="5560">
                  <a:srgbClr val="850000"/>
                </a:gs>
                <a:gs pos="15270">
                  <a:srgbClr val="790000"/>
                </a:gs>
                <a:gs pos="24750">
                  <a:srgbClr val="750000"/>
                </a:gs>
                <a:gs pos="57580">
                  <a:srgbClr val="900000"/>
                </a:gs>
                <a:gs pos="86870">
                  <a:srgbClr val="DE5757"/>
                </a:gs>
                <a:gs pos="99810">
                  <a:srgbClr val="9E0C0C"/>
                </a:gs>
              </a:gsLst>
              <a:lin ang="2554065" scaled="1"/>
            </a:gra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6216F2BA-34BF-B092-A9B5-7FBF11BB8889}"/>
                </a:ext>
              </a:extLst>
            </p:cNvPr>
            <p:cNvSpPr/>
            <p:nvPr/>
          </p:nvSpPr>
          <p:spPr>
            <a:xfrm>
              <a:off x="2414954" y="557880"/>
              <a:ext cx="270545" cy="271450"/>
            </a:xfrm>
            <a:custGeom>
              <a:avLst/>
              <a:gdLst>
                <a:gd name="connsiteX0" fmla="*/ 270194 w 270545"/>
                <a:gd name="connsiteY0" fmla="*/ 141774 h 271450"/>
                <a:gd name="connsiteX1" fmla="*/ 144940 w 270545"/>
                <a:gd name="connsiteY1" fmla="*/ 271314 h 271450"/>
                <a:gd name="connsiteX2" fmla="*/ 351 w 270545"/>
                <a:gd name="connsiteY2" fmla="*/ 129677 h 271450"/>
                <a:gd name="connsiteX3" fmla="*/ 125605 w 270545"/>
                <a:gd name="connsiteY3" fmla="*/ 137 h 271450"/>
                <a:gd name="connsiteX4" fmla="*/ 270194 w 270545"/>
                <a:gd name="connsiteY4" fmla="*/ 141774 h 2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545" h="271450">
                  <a:moveTo>
                    <a:pt x="270194" y="141774"/>
                  </a:moveTo>
                  <a:cubicBezTo>
                    <a:pt x="275528" y="216640"/>
                    <a:pt x="219426" y="274647"/>
                    <a:pt x="144940" y="271314"/>
                  </a:cubicBezTo>
                  <a:cubicBezTo>
                    <a:pt x="70455" y="267980"/>
                    <a:pt x="5685" y="204543"/>
                    <a:pt x="351" y="129677"/>
                  </a:cubicBezTo>
                  <a:cubicBezTo>
                    <a:pt x="-4983" y="54810"/>
                    <a:pt x="51119" y="-3197"/>
                    <a:pt x="125605" y="137"/>
                  </a:cubicBezTo>
                  <a:cubicBezTo>
                    <a:pt x="200090" y="3566"/>
                    <a:pt x="264765" y="66907"/>
                    <a:pt x="270194" y="141774"/>
                  </a:cubicBezTo>
                  <a:close/>
                </a:path>
              </a:pathLst>
            </a:custGeom>
            <a:solidFill>
              <a:srgbClr val="990000"/>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8342820-FE11-1DFB-20C6-757B8CCFC7BD}"/>
                </a:ext>
              </a:extLst>
            </p:cNvPr>
            <p:cNvSpPr/>
            <p:nvPr/>
          </p:nvSpPr>
          <p:spPr>
            <a:xfrm>
              <a:off x="2428305" y="561023"/>
              <a:ext cx="254509" cy="255353"/>
            </a:xfrm>
            <a:custGeom>
              <a:avLst/>
              <a:gdLst>
                <a:gd name="connsiteX0" fmla="*/ 254175 w 254509"/>
                <a:gd name="connsiteY0" fmla="*/ 133392 h 255353"/>
                <a:gd name="connsiteX1" fmla="*/ 136351 w 254509"/>
                <a:gd name="connsiteY1" fmla="*/ 255216 h 255353"/>
                <a:gd name="connsiteX2" fmla="*/ 334 w 254509"/>
                <a:gd name="connsiteY2" fmla="*/ 121962 h 255353"/>
                <a:gd name="connsiteX3" fmla="*/ 118158 w 254509"/>
                <a:gd name="connsiteY3" fmla="*/ 137 h 255353"/>
                <a:gd name="connsiteX4" fmla="*/ 254175 w 254509"/>
                <a:gd name="connsiteY4" fmla="*/ 133392 h 25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509" h="255353">
                  <a:moveTo>
                    <a:pt x="254175" y="133392"/>
                  </a:moveTo>
                  <a:cubicBezTo>
                    <a:pt x="259224" y="203877"/>
                    <a:pt x="206455" y="258455"/>
                    <a:pt x="136351" y="255216"/>
                  </a:cubicBezTo>
                  <a:cubicBezTo>
                    <a:pt x="66247" y="252073"/>
                    <a:pt x="5382" y="192447"/>
                    <a:pt x="334" y="121962"/>
                  </a:cubicBezTo>
                  <a:cubicBezTo>
                    <a:pt x="-4714" y="51477"/>
                    <a:pt x="48054" y="-3102"/>
                    <a:pt x="118158" y="137"/>
                  </a:cubicBezTo>
                  <a:cubicBezTo>
                    <a:pt x="188262" y="3280"/>
                    <a:pt x="249127" y="63002"/>
                    <a:pt x="254175" y="133392"/>
                  </a:cubicBezTo>
                  <a:close/>
                </a:path>
              </a:pathLst>
            </a:custGeom>
            <a:gradFill>
              <a:gsLst>
                <a:gs pos="0">
                  <a:srgbClr val="D10606"/>
                </a:gs>
                <a:gs pos="11340">
                  <a:srgbClr val="DA1717"/>
                </a:gs>
                <a:gs pos="33760">
                  <a:srgbClr val="E93434"/>
                </a:gs>
                <a:gs pos="56140">
                  <a:srgbClr val="F34949"/>
                </a:gs>
                <a:gs pos="78250">
                  <a:srgbClr val="FA5555"/>
                </a:gs>
                <a:gs pos="99810">
                  <a:srgbClr val="FC5959"/>
                </a:gs>
              </a:gsLst>
              <a:lin ang="2554029" scaled="1"/>
            </a:gra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A2ED3CA6-1BB7-1D7D-9BAA-0CE1CEA1B6CF}"/>
                </a:ext>
              </a:extLst>
            </p:cNvPr>
            <p:cNvSpPr/>
            <p:nvPr/>
          </p:nvSpPr>
          <p:spPr>
            <a:xfrm>
              <a:off x="2537986" y="567312"/>
              <a:ext cx="138615" cy="242864"/>
            </a:xfrm>
            <a:custGeom>
              <a:avLst/>
              <a:gdLst>
                <a:gd name="connsiteX0" fmla="*/ 138303 w 138615"/>
                <a:gd name="connsiteY0" fmla="*/ 126817 h 242864"/>
                <a:gd name="connsiteX1" fmla="*/ 8954 w 138615"/>
                <a:gd name="connsiteY1" fmla="*/ 39 h 242864"/>
                <a:gd name="connsiteX2" fmla="*/ 0 w 138615"/>
                <a:gd name="connsiteY2" fmla="*/ 135 h 242864"/>
                <a:gd name="connsiteX3" fmla="*/ 128778 w 138615"/>
                <a:gd name="connsiteY3" fmla="*/ 126817 h 242864"/>
                <a:gd name="connsiteX4" fmla="*/ 25718 w 138615"/>
                <a:gd name="connsiteY4" fmla="*/ 242641 h 242864"/>
                <a:gd name="connsiteX5" fmla="*/ 26289 w 138615"/>
                <a:gd name="connsiteY5" fmla="*/ 242736 h 242864"/>
                <a:gd name="connsiteX6" fmla="*/ 138303 w 138615"/>
                <a:gd name="connsiteY6" fmla="*/ 126817 h 24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615" h="242864">
                  <a:moveTo>
                    <a:pt x="138303" y="126817"/>
                  </a:moveTo>
                  <a:cubicBezTo>
                    <a:pt x="133541" y="59761"/>
                    <a:pt x="75629" y="3087"/>
                    <a:pt x="8954" y="39"/>
                  </a:cubicBezTo>
                  <a:cubicBezTo>
                    <a:pt x="5906" y="-56"/>
                    <a:pt x="2953" y="39"/>
                    <a:pt x="0" y="135"/>
                  </a:cubicBezTo>
                  <a:cubicBezTo>
                    <a:pt x="66389" y="3373"/>
                    <a:pt x="124016" y="60047"/>
                    <a:pt x="128778" y="126817"/>
                  </a:cubicBezTo>
                  <a:cubicBezTo>
                    <a:pt x="133350" y="190825"/>
                    <a:pt x="87821" y="240831"/>
                    <a:pt x="25718" y="242641"/>
                  </a:cubicBezTo>
                  <a:cubicBezTo>
                    <a:pt x="25908" y="242641"/>
                    <a:pt x="26099" y="242641"/>
                    <a:pt x="26289" y="242736"/>
                  </a:cubicBezTo>
                  <a:cubicBezTo>
                    <a:pt x="92869" y="245784"/>
                    <a:pt x="143066" y="193873"/>
                    <a:pt x="138303" y="126817"/>
                  </a:cubicBezTo>
                  <a:close/>
                </a:path>
              </a:pathLst>
            </a:custGeom>
            <a:solidFill>
              <a:srgbClr val="FE9696"/>
            </a:solidFill>
            <a:ln w="9525" cap="flat">
              <a:noFill/>
              <a:prstDash val="solid"/>
              <a:miter/>
            </a:ln>
          </p:spPr>
          <p:txBody>
            <a:bodyPr rtlCol="0" anchor="ctr"/>
            <a:lstStyle/>
            <a:p>
              <a:endParaRPr lang="en-US"/>
            </a:p>
          </p:txBody>
        </p:sp>
      </p:grpSp>
      <p:grpSp>
        <p:nvGrpSpPr>
          <p:cNvPr id="31" name="Graphic 8">
            <a:extLst>
              <a:ext uri="{FF2B5EF4-FFF2-40B4-BE49-F238E27FC236}">
                <a16:creationId xmlns:a16="http://schemas.microsoft.com/office/drawing/2014/main" id="{82CEC756-AA89-487F-17EA-E90C50F440F1}"/>
              </a:ext>
            </a:extLst>
          </p:cNvPr>
          <p:cNvGrpSpPr/>
          <p:nvPr/>
        </p:nvGrpSpPr>
        <p:grpSpPr>
          <a:xfrm flipH="1">
            <a:off x="1459659" y="3815601"/>
            <a:ext cx="483679" cy="466725"/>
            <a:chOff x="5096833" y="4336224"/>
            <a:chExt cx="483679" cy="466725"/>
          </a:xfrm>
          <a:solidFill>
            <a:srgbClr val="8F0603"/>
          </a:solidFill>
        </p:grpSpPr>
        <p:sp>
          <p:nvSpPr>
            <p:cNvPr id="33" name="Freeform: Shape 32">
              <a:extLst>
                <a:ext uri="{FF2B5EF4-FFF2-40B4-BE49-F238E27FC236}">
                  <a16:creationId xmlns:a16="http://schemas.microsoft.com/office/drawing/2014/main" id="{6EB0B678-2EBF-E195-20BD-B4AD922C6446}"/>
                </a:ext>
              </a:extLst>
            </p:cNvPr>
            <p:cNvSpPr/>
            <p:nvPr/>
          </p:nvSpPr>
          <p:spPr>
            <a:xfrm>
              <a:off x="5195131" y="4438141"/>
              <a:ext cx="284321" cy="273367"/>
            </a:xfrm>
            <a:custGeom>
              <a:avLst/>
              <a:gdLst>
                <a:gd name="connsiteX0" fmla="*/ 242792 w 284321"/>
                <a:gd name="connsiteY0" fmla="*/ 116205 h 273367"/>
                <a:gd name="connsiteX1" fmla="*/ 257270 w 284321"/>
                <a:gd name="connsiteY1" fmla="*/ 54293 h 273367"/>
                <a:gd name="connsiteX2" fmla="*/ 192691 w 284321"/>
                <a:gd name="connsiteY2" fmla="*/ 54293 h 273367"/>
                <a:gd name="connsiteX3" fmla="*/ 183071 w 284321"/>
                <a:gd name="connsiteY3" fmla="*/ 49530 h 273367"/>
                <a:gd name="connsiteX4" fmla="*/ 142589 w 284321"/>
                <a:gd name="connsiteY4" fmla="*/ 0 h 273367"/>
                <a:gd name="connsiteX5" fmla="*/ 102108 w 284321"/>
                <a:gd name="connsiteY5" fmla="*/ 49530 h 273367"/>
                <a:gd name="connsiteX6" fmla="*/ 92488 w 284321"/>
                <a:gd name="connsiteY6" fmla="*/ 54293 h 273367"/>
                <a:gd name="connsiteX7" fmla="*/ 27908 w 284321"/>
                <a:gd name="connsiteY7" fmla="*/ 54293 h 273367"/>
                <a:gd name="connsiteX8" fmla="*/ 42386 w 284321"/>
                <a:gd name="connsiteY8" fmla="*/ 116205 h 273367"/>
                <a:gd name="connsiteX9" fmla="*/ 40481 w 284321"/>
                <a:gd name="connsiteY9" fmla="*/ 126682 h 273367"/>
                <a:gd name="connsiteX10" fmla="*/ 0 w 284321"/>
                <a:gd name="connsiteY10" fmla="*/ 176213 h 273367"/>
                <a:gd name="connsiteX11" fmla="*/ 57817 w 284321"/>
                <a:gd name="connsiteY11" fmla="*/ 203835 h 273367"/>
                <a:gd name="connsiteX12" fmla="*/ 64579 w 284321"/>
                <a:gd name="connsiteY12" fmla="*/ 211455 h 273367"/>
                <a:gd name="connsiteX13" fmla="*/ 79057 w 284321"/>
                <a:gd name="connsiteY13" fmla="*/ 273368 h 273367"/>
                <a:gd name="connsiteX14" fmla="*/ 136874 w 284321"/>
                <a:gd name="connsiteY14" fmla="*/ 245745 h 273367"/>
                <a:gd name="connsiteX15" fmla="*/ 147447 w 284321"/>
                <a:gd name="connsiteY15" fmla="*/ 245745 h 273367"/>
                <a:gd name="connsiteX16" fmla="*/ 205264 w 284321"/>
                <a:gd name="connsiteY16" fmla="*/ 273368 h 273367"/>
                <a:gd name="connsiteX17" fmla="*/ 219742 w 284321"/>
                <a:gd name="connsiteY17" fmla="*/ 211455 h 273367"/>
                <a:gd name="connsiteX18" fmla="*/ 226504 w 284321"/>
                <a:gd name="connsiteY18" fmla="*/ 203835 h 273367"/>
                <a:gd name="connsiteX19" fmla="*/ 284321 w 284321"/>
                <a:gd name="connsiteY19" fmla="*/ 176213 h 273367"/>
                <a:gd name="connsiteX20" fmla="*/ 243840 w 284321"/>
                <a:gd name="connsiteY20" fmla="*/ 126682 h 273367"/>
                <a:gd name="connsiteX21" fmla="*/ 242792 w 284321"/>
                <a:gd name="connsiteY21" fmla="*/ 116205 h 273367"/>
                <a:gd name="connsiteX22" fmla="*/ 192691 w 284321"/>
                <a:gd name="connsiteY22" fmla="*/ 148590 h 273367"/>
                <a:gd name="connsiteX23" fmla="*/ 185928 w 284321"/>
                <a:gd name="connsiteY23" fmla="*/ 156210 h 273367"/>
                <a:gd name="connsiteX24" fmla="*/ 174403 w 284321"/>
                <a:gd name="connsiteY24" fmla="*/ 161925 h 273367"/>
                <a:gd name="connsiteX25" fmla="*/ 172498 w 284321"/>
                <a:gd name="connsiteY25" fmla="*/ 174308 h 273367"/>
                <a:gd name="connsiteX26" fmla="*/ 165735 w 284321"/>
                <a:gd name="connsiteY26" fmla="*/ 181927 h 273367"/>
                <a:gd name="connsiteX27" fmla="*/ 160877 w 284321"/>
                <a:gd name="connsiteY27" fmla="*/ 182880 h 273367"/>
                <a:gd name="connsiteX28" fmla="*/ 156020 w 284321"/>
                <a:gd name="connsiteY28" fmla="*/ 181927 h 273367"/>
                <a:gd name="connsiteX29" fmla="*/ 144494 w 284321"/>
                <a:gd name="connsiteY29" fmla="*/ 176213 h 273367"/>
                <a:gd name="connsiteX30" fmla="*/ 132969 w 284321"/>
                <a:gd name="connsiteY30" fmla="*/ 181927 h 273367"/>
                <a:gd name="connsiteX31" fmla="*/ 122396 w 284321"/>
                <a:gd name="connsiteY31" fmla="*/ 181927 h 273367"/>
                <a:gd name="connsiteX32" fmla="*/ 115633 w 284321"/>
                <a:gd name="connsiteY32" fmla="*/ 174308 h 273367"/>
                <a:gd name="connsiteX33" fmla="*/ 112776 w 284321"/>
                <a:gd name="connsiteY33" fmla="*/ 161925 h 273367"/>
                <a:gd name="connsiteX34" fmla="*/ 101155 w 284321"/>
                <a:gd name="connsiteY34" fmla="*/ 156210 h 273367"/>
                <a:gd name="connsiteX35" fmla="*/ 94393 w 284321"/>
                <a:gd name="connsiteY35" fmla="*/ 148590 h 273367"/>
                <a:gd name="connsiteX36" fmla="*/ 96298 w 284321"/>
                <a:gd name="connsiteY36" fmla="*/ 138113 h 273367"/>
                <a:gd name="connsiteX37" fmla="*/ 104013 w 284321"/>
                <a:gd name="connsiteY37" fmla="*/ 128588 h 273367"/>
                <a:gd name="connsiteX38" fmla="*/ 101155 w 284321"/>
                <a:gd name="connsiteY38" fmla="*/ 116205 h 273367"/>
                <a:gd name="connsiteX39" fmla="*/ 103061 w 284321"/>
                <a:gd name="connsiteY39" fmla="*/ 105727 h 273367"/>
                <a:gd name="connsiteX40" fmla="*/ 112681 w 284321"/>
                <a:gd name="connsiteY40" fmla="*/ 100965 h 273367"/>
                <a:gd name="connsiteX41" fmla="*/ 125158 w 284321"/>
                <a:gd name="connsiteY41" fmla="*/ 100965 h 273367"/>
                <a:gd name="connsiteX42" fmla="*/ 132874 w 284321"/>
                <a:gd name="connsiteY42" fmla="*/ 91440 h 273367"/>
                <a:gd name="connsiteX43" fmla="*/ 142494 w 284321"/>
                <a:gd name="connsiteY43" fmla="*/ 86677 h 273367"/>
                <a:gd name="connsiteX44" fmla="*/ 152114 w 284321"/>
                <a:gd name="connsiteY44" fmla="*/ 91440 h 273367"/>
                <a:gd name="connsiteX45" fmla="*/ 159829 w 284321"/>
                <a:gd name="connsiteY45" fmla="*/ 100965 h 273367"/>
                <a:gd name="connsiteX46" fmla="*/ 172403 w 284321"/>
                <a:gd name="connsiteY46" fmla="*/ 100965 h 273367"/>
                <a:gd name="connsiteX47" fmla="*/ 182023 w 284321"/>
                <a:gd name="connsiteY47" fmla="*/ 105727 h 273367"/>
                <a:gd name="connsiteX48" fmla="*/ 183928 w 284321"/>
                <a:gd name="connsiteY48" fmla="*/ 116205 h 273367"/>
                <a:gd name="connsiteX49" fmla="*/ 181070 w 284321"/>
                <a:gd name="connsiteY49" fmla="*/ 128588 h 273367"/>
                <a:gd name="connsiteX50" fmla="*/ 188786 w 284321"/>
                <a:gd name="connsiteY50" fmla="*/ 138113 h 273367"/>
                <a:gd name="connsiteX51" fmla="*/ 192691 w 284321"/>
                <a:gd name="connsiteY51" fmla="*/ 148590 h 27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4321" h="273367">
                  <a:moveTo>
                    <a:pt x="242792" y="116205"/>
                  </a:moveTo>
                  <a:lnTo>
                    <a:pt x="257270" y="54293"/>
                  </a:lnTo>
                  <a:lnTo>
                    <a:pt x="192691" y="54293"/>
                  </a:lnTo>
                  <a:cubicBezTo>
                    <a:pt x="188881" y="54293"/>
                    <a:pt x="185928" y="52388"/>
                    <a:pt x="183071" y="49530"/>
                  </a:cubicBezTo>
                  <a:lnTo>
                    <a:pt x="142589" y="0"/>
                  </a:lnTo>
                  <a:lnTo>
                    <a:pt x="102108" y="49530"/>
                  </a:lnTo>
                  <a:cubicBezTo>
                    <a:pt x="100203" y="52388"/>
                    <a:pt x="96298" y="54293"/>
                    <a:pt x="92488" y="54293"/>
                  </a:cubicBezTo>
                  <a:lnTo>
                    <a:pt x="27908" y="54293"/>
                  </a:lnTo>
                  <a:lnTo>
                    <a:pt x="42386" y="116205"/>
                  </a:lnTo>
                  <a:cubicBezTo>
                    <a:pt x="43339" y="120015"/>
                    <a:pt x="42386" y="123825"/>
                    <a:pt x="40481" y="126682"/>
                  </a:cubicBezTo>
                  <a:lnTo>
                    <a:pt x="0" y="176213"/>
                  </a:lnTo>
                  <a:lnTo>
                    <a:pt x="57817" y="203835"/>
                  </a:lnTo>
                  <a:cubicBezTo>
                    <a:pt x="60674" y="205740"/>
                    <a:pt x="63627" y="208597"/>
                    <a:pt x="64579" y="211455"/>
                  </a:cubicBezTo>
                  <a:lnTo>
                    <a:pt x="79057" y="273368"/>
                  </a:lnTo>
                  <a:lnTo>
                    <a:pt x="136874" y="245745"/>
                  </a:lnTo>
                  <a:cubicBezTo>
                    <a:pt x="139732" y="243840"/>
                    <a:pt x="143637" y="243840"/>
                    <a:pt x="147447" y="245745"/>
                  </a:cubicBezTo>
                  <a:lnTo>
                    <a:pt x="205264" y="273368"/>
                  </a:lnTo>
                  <a:lnTo>
                    <a:pt x="219742" y="211455"/>
                  </a:lnTo>
                  <a:cubicBezTo>
                    <a:pt x="220694" y="207645"/>
                    <a:pt x="222599" y="204788"/>
                    <a:pt x="226504" y="203835"/>
                  </a:cubicBezTo>
                  <a:lnTo>
                    <a:pt x="284321" y="176213"/>
                  </a:lnTo>
                  <a:lnTo>
                    <a:pt x="243840" y="126682"/>
                  </a:lnTo>
                  <a:cubicBezTo>
                    <a:pt x="243745" y="122872"/>
                    <a:pt x="242792" y="119063"/>
                    <a:pt x="242792" y="116205"/>
                  </a:cubicBezTo>
                  <a:close/>
                  <a:moveTo>
                    <a:pt x="192691" y="148590"/>
                  </a:moveTo>
                  <a:cubicBezTo>
                    <a:pt x="191738" y="152400"/>
                    <a:pt x="189833" y="155258"/>
                    <a:pt x="185928" y="156210"/>
                  </a:cubicBezTo>
                  <a:lnTo>
                    <a:pt x="174403" y="161925"/>
                  </a:lnTo>
                  <a:lnTo>
                    <a:pt x="172498" y="174308"/>
                  </a:lnTo>
                  <a:cubicBezTo>
                    <a:pt x="171545" y="178118"/>
                    <a:pt x="169640" y="180975"/>
                    <a:pt x="165735" y="181927"/>
                  </a:cubicBezTo>
                  <a:cubicBezTo>
                    <a:pt x="163830" y="182880"/>
                    <a:pt x="161925" y="182880"/>
                    <a:pt x="160877" y="182880"/>
                  </a:cubicBezTo>
                  <a:cubicBezTo>
                    <a:pt x="159925" y="182880"/>
                    <a:pt x="157067" y="182880"/>
                    <a:pt x="156020" y="181927"/>
                  </a:cubicBezTo>
                  <a:lnTo>
                    <a:pt x="144494" y="176213"/>
                  </a:lnTo>
                  <a:lnTo>
                    <a:pt x="132969" y="181927"/>
                  </a:lnTo>
                  <a:cubicBezTo>
                    <a:pt x="130112" y="183833"/>
                    <a:pt x="126206" y="183833"/>
                    <a:pt x="122396" y="181927"/>
                  </a:cubicBezTo>
                  <a:cubicBezTo>
                    <a:pt x="119539" y="180022"/>
                    <a:pt x="116586" y="177165"/>
                    <a:pt x="115633" y="174308"/>
                  </a:cubicBezTo>
                  <a:lnTo>
                    <a:pt x="112776" y="161925"/>
                  </a:lnTo>
                  <a:lnTo>
                    <a:pt x="101155" y="156210"/>
                  </a:lnTo>
                  <a:cubicBezTo>
                    <a:pt x="98298" y="154305"/>
                    <a:pt x="95345" y="151447"/>
                    <a:pt x="94393" y="148590"/>
                  </a:cubicBezTo>
                  <a:cubicBezTo>
                    <a:pt x="93440" y="145733"/>
                    <a:pt x="94393" y="140970"/>
                    <a:pt x="96298" y="138113"/>
                  </a:cubicBezTo>
                  <a:lnTo>
                    <a:pt x="104013" y="128588"/>
                  </a:lnTo>
                  <a:lnTo>
                    <a:pt x="101155" y="116205"/>
                  </a:lnTo>
                  <a:cubicBezTo>
                    <a:pt x="100203" y="112395"/>
                    <a:pt x="101155" y="108585"/>
                    <a:pt x="103061" y="105727"/>
                  </a:cubicBezTo>
                  <a:cubicBezTo>
                    <a:pt x="104965" y="102870"/>
                    <a:pt x="108871" y="100965"/>
                    <a:pt x="112681" y="100965"/>
                  </a:cubicBezTo>
                  <a:lnTo>
                    <a:pt x="125158" y="100965"/>
                  </a:lnTo>
                  <a:lnTo>
                    <a:pt x="132874" y="91440"/>
                  </a:lnTo>
                  <a:cubicBezTo>
                    <a:pt x="134779" y="88582"/>
                    <a:pt x="138684" y="86677"/>
                    <a:pt x="142494" y="86677"/>
                  </a:cubicBezTo>
                  <a:cubicBezTo>
                    <a:pt x="146304" y="86677"/>
                    <a:pt x="149257" y="88582"/>
                    <a:pt x="152114" y="91440"/>
                  </a:cubicBezTo>
                  <a:lnTo>
                    <a:pt x="159829" y="100965"/>
                  </a:lnTo>
                  <a:lnTo>
                    <a:pt x="172403" y="100965"/>
                  </a:lnTo>
                  <a:cubicBezTo>
                    <a:pt x="176213" y="100965"/>
                    <a:pt x="179165" y="102870"/>
                    <a:pt x="182023" y="105727"/>
                  </a:cubicBezTo>
                  <a:cubicBezTo>
                    <a:pt x="184880" y="108585"/>
                    <a:pt x="184880" y="112395"/>
                    <a:pt x="183928" y="116205"/>
                  </a:cubicBezTo>
                  <a:lnTo>
                    <a:pt x="181070" y="128588"/>
                  </a:lnTo>
                  <a:lnTo>
                    <a:pt x="188786" y="138113"/>
                  </a:lnTo>
                  <a:cubicBezTo>
                    <a:pt x="192691" y="140970"/>
                    <a:pt x="193643" y="144780"/>
                    <a:pt x="192691" y="148590"/>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4255E76-1911-0FE8-FF22-5FDF086BADBD}"/>
                </a:ext>
              </a:extLst>
            </p:cNvPr>
            <p:cNvSpPr/>
            <p:nvPr/>
          </p:nvSpPr>
          <p:spPr>
            <a:xfrm>
              <a:off x="5320480" y="4556251"/>
              <a:ext cx="36575" cy="36195"/>
            </a:xfrm>
            <a:custGeom>
              <a:avLst/>
              <a:gdLst>
                <a:gd name="connsiteX0" fmla="*/ 32671 w 36575"/>
                <a:gd name="connsiteY0" fmla="*/ 10478 h 36195"/>
                <a:gd name="connsiteX1" fmla="*/ 33623 w 36575"/>
                <a:gd name="connsiteY1" fmla="*/ 7620 h 36195"/>
                <a:gd name="connsiteX2" fmla="*/ 29718 w 36575"/>
                <a:gd name="connsiteY2" fmla="*/ 7620 h 36195"/>
                <a:gd name="connsiteX3" fmla="*/ 20098 w 36575"/>
                <a:gd name="connsiteY3" fmla="*/ 2858 h 36195"/>
                <a:gd name="connsiteX4" fmla="*/ 18193 w 36575"/>
                <a:gd name="connsiteY4" fmla="*/ 0 h 36195"/>
                <a:gd name="connsiteX5" fmla="*/ 16288 w 36575"/>
                <a:gd name="connsiteY5" fmla="*/ 2858 h 36195"/>
                <a:gd name="connsiteX6" fmla="*/ 6667 w 36575"/>
                <a:gd name="connsiteY6" fmla="*/ 7620 h 36195"/>
                <a:gd name="connsiteX7" fmla="*/ 2857 w 36575"/>
                <a:gd name="connsiteY7" fmla="*/ 7620 h 36195"/>
                <a:gd name="connsiteX8" fmla="*/ 3810 w 36575"/>
                <a:gd name="connsiteY8" fmla="*/ 10478 h 36195"/>
                <a:gd name="connsiteX9" fmla="*/ 1905 w 36575"/>
                <a:gd name="connsiteY9" fmla="*/ 20955 h 36195"/>
                <a:gd name="connsiteX10" fmla="*/ 0 w 36575"/>
                <a:gd name="connsiteY10" fmla="*/ 23813 h 36195"/>
                <a:gd name="connsiteX11" fmla="*/ 2857 w 36575"/>
                <a:gd name="connsiteY11" fmla="*/ 25718 h 36195"/>
                <a:gd name="connsiteX12" fmla="*/ 9620 w 36575"/>
                <a:gd name="connsiteY12" fmla="*/ 33338 h 36195"/>
                <a:gd name="connsiteX13" fmla="*/ 10573 w 36575"/>
                <a:gd name="connsiteY13" fmla="*/ 36195 h 36195"/>
                <a:gd name="connsiteX14" fmla="*/ 13430 w 36575"/>
                <a:gd name="connsiteY14" fmla="*/ 34290 h 36195"/>
                <a:gd name="connsiteX15" fmla="*/ 18288 w 36575"/>
                <a:gd name="connsiteY15" fmla="*/ 33338 h 36195"/>
                <a:gd name="connsiteX16" fmla="*/ 23146 w 36575"/>
                <a:gd name="connsiteY16" fmla="*/ 34290 h 36195"/>
                <a:gd name="connsiteX17" fmla="*/ 26003 w 36575"/>
                <a:gd name="connsiteY17" fmla="*/ 36195 h 36195"/>
                <a:gd name="connsiteX18" fmla="*/ 26956 w 36575"/>
                <a:gd name="connsiteY18" fmla="*/ 33338 h 36195"/>
                <a:gd name="connsiteX19" fmla="*/ 33718 w 36575"/>
                <a:gd name="connsiteY19" fmla="*/ 25718 h 36195"/>
                <a:gd name="connsiteX20" fmla="*/ 36576 w 36575"/>
                <a:gd name="connsiteY20" fmla="*/ 23813 h 36195"/>
                <a:gd name="connsiteX21" fmla="*/ 34671 w 36575"/>
                <a:gd name="connsiteY21" fmla="*/ 20955 h 36195"/>
                <a:gd name="connsiteX22" fmla="*/ 32671 w 36575"/>
                <a:gd name="connsiteY22" fmla="*/ 10478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575" h="36195">
                  <a:moveTo>
                    <a:pt x="32671" y="10478"/>
                  </a:moveTo>
                  <a:lnTo>
                    <a:pt x="33623" y="7620"/>
                  </a:lnTo>
                  <a:lnTo>
                    <a:pt x="29718" y="7620"/>
                  </a:lnTo>
                  <a:cubicBezTo>
                    <a:pt x="25908" y="7620"/>
                    <a:pt x="22955" y="5715"/>
                    <a:pt x="20098" y="2858"/>
                  </a:cubicBezTo>
                  <a:lnTo>
                    <a:pt x="18193" y="0"/>
                  </a:lnTo>
                  <a:lnTo>
                    <a:pt x="16288" y="2858"/>
                  </a:lnTo>
                  <a:cubicBezTo>
                    <a:pt x="14383" y="5715"/>
                    <a:pt x="10478" y="7620"/>
                    <a:pt x="6667" y="7620"/>
                  </a:cubicBezTo>
                  <a:lnTo>
                    <a:pt x="2857" y="7620"/>
                  </a:lnTo>
                  <a:lnTo>
                    <a:pt x="3810" y="10478"/>
                  </a:lnTo>
                  <a:cubicBezTo>
                    <a:pt x="4763" y="14288"/>
                    <a:pt x="3810" y="18098"/>
                    <a:pt x="1905" y="20955"/>
                  </a:cubicBezTo>
                  <a:lnTo>
                    <a:pt x="0" y="23813"/>
                  </a:lnTo>
                  <a:lnTo>
                    <a:pt x="2857" y="25718"/>
                  </a:lnTo>
                  <a:cubicBezTo>
                    <a:pt x="5715" y="27623"/>
                    <a:pt x="8668" y="30480"/>
                    <a:pt x="9620" y="33338"/>
                  </a:cubicBezTo>
                  <a:lnTo>
                    <a:pt x="10573" y="36195"/>
                  </a:lnTo>
                  <a:lnTo>
                    <a:pt x="13430" y="34290"/>
                  </a:lnTo>
                  <a:cubicBezTo>
                    <a:pt x="15335" y="33338"/>
                    <a:pt x="17335" y="33338"/>
                    <a:pt x="18288" y="33338"/>
                  </a:cubicBezTo>
                  <a:cubicBezTo>
                    <a:pt x="19240" y="33338"/>
                    <a:pt x="22193" y="33338"/>
                    <a:pt x="23146" y="34290"/>
                  </a:cubicBezTo>
                  <a:lnTo>
                    <a:pt x="26003" y="36195"/>
                  </a:lnTo>
                  <a:lnTo>
                    <a:pt x="26956" y="33338"/>
                  </a:lnTo>
                  <a:cubicBezTo>
                    <a:pt x="27908" y="29528"/>
                    <a:pt x="29813" y="26670"/>
                    <a:pt x="33718" y="25718"/>
                  </a:cubicBezTo>
                  <a:lnTo>
                    <a:pt x="36576" y="23813"/>
                  </a:lnTo>
                  <a:lnTo>
                    <a:pt x="34671" y="20955"/>
                  </a:lnTo>
                  <a:cubicBezTo>
                    <a:pt x="32671" y="18098"/>
                    <a:pt x="31718" y="14288"/>
                    <a:pt x="32671" y="10478"/>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DA951AFA-62C4-32CF-03B9-9157E7606BEF}"/>
                </a:ext>
              </a:extLst>
            </p:cNvPr>
            <p:cNvSpPr/>
            <p:nvPr/>
          </p:nvSpPr>
          <p:spPr>
            <a:xfrm>
              <a:off x="5096833" y="4336224"/>
              <a:ext cx="483679" cy="466725"/>
            </a:xfrm>
            <a:custGeom>
              <a:avLst/>
              <a:gdLst>
                <a:gd name="connsiteX0" fmla="*/ 412432 w 483679"/>
                <a:gd name="connsiteY0" fmla="*/ 212408 h 466725"/>
                <a:gd name="connsiteX1" fmla="*/ 410528 w 483679"/>
                <a:gd name="connsiteY1" fmla="*/ 201930 h 466725"/>
                <a:gd name="connsiteX2" fmla="*/ 435578 w 483679"/>
                <a:gd name="connsiteY2" fmla="*/ 92393 h 466725"/>
                <a:gd name="connsiteX3" fmla="*/ 321850 w 483679"/>
                <a:gd name="connsiteY3" fmla="*/ 92393 h 466725"/>
                <a:gd name="connsiteX4" fmla="*/ 312230 w 483679"/>
                <a:gd name="connsiteY4" fmla="*/ 87630 h 466725"/>
                <a:gd name="connsiteX5" fmla="*/ 241935 w 483679"/>
                <a:gd name="connsiteY5" fmla="*/ 0 h 466725"/>
                <a:gd name="connsiteX6" fmla="*/ 170593 w 483679"/>
                <a:gd name="connsiteY6" fmla="*/ 87630 h 466725"/>
                <a:gd name="connsiteX7" fmla="*/ 160972 w 483679"/>
                <a:gd name="connsiteY7" fmla="*/ 92393 h 466725"/>
                <a:gd name="connsiteX8" fmla="*/ 48196 w 483679"/>
                <a:gd name="connsiteY8" fmla="*/ 92393 h 466725"/>
                <a:gd name="connsiteX9" fmla="*/ 73247 w 483679"/>
                <a:gd name="connsiteY9" fmla="*/ 201930 h 466725"/>
                <a:gd name="connsiteX10" fmla="*/ 71342 w 483679"/>
                <a:gd name="connsiteY10" fmla="*/ 212408 h 466725"/>
                <a:gd name="connsiteX11" fmla="*/ 0 w 483679"/>
                <a:gd name="connsiteY11" fmla="*/ 300038 h 466725"/>
                <a:gd name="connsiteX12" fmla="*/ 102108 w 483679"/>
                <a:gd name="connsiteY12" fmla="*/ 348615 h 466725"/>
                <a:gd name="connsiteX13" fmla="*/ 108871 w 483679"/>
                <a:gd name="connsiteY13" fmla="*/ 356235 h 466725"/>
                <a:gd name="connsiteX14" fmla="*/ 133921 w 483679"/>
                <a:gd name="connsiteY14" fmla="*/ 466725 h 466725"/>
                <a:gd name="connsiteX15" fmla="*/ 236982 w 483679"/>
                <a:gd name="connsiteY15" fmla="*/ 417195 h 466725"/>
                <a:gd name="connsiteX16" fmla="*/ 241840 w 483679"/>
                <a:gd name="connsiteY16" fmla="*/ 416242 h 466725"/>
                <a:gd name="connsiteX17" fmla="*/ 246697 w 483679"/>
                <a:gd name="connsiteY17" fmla="*/ 417195 h 466725"/>
                <a:gd name="connsiteX18" fmla="*/ 349758 w 483679"/>
                <a:gd name="connsiteY18" fmla="*/ 466725 h 466725"/>
                <a:gd name="connsiteX19" fmla="*/ 374809 w 483679"/>
                <a:gd name="connsiteY19" fmla="*/ 357188 h 466725"/>
                <a:gd name="connsiteX20" fmla="*/ 381571 w 483679"/>
                <a:gd name="connsiteY20" fmla="*/ 349568 h 466725"/>
                <a:gd name="connsiteX21" fmla="*/ 483680 w 483679"/>
                <a:gd name="connsiteY21" fmla="*/ 300990 h 466725"/>
                <a:gd name="connsiteX22" fmla="*/ 412432 w 483679"/>
                <a:gd name="connsiteY22" fmla="*/ 212408 h 466725"/>
                <a:gd name="connsiteX23" fmla="*/ 408622 w 483679"/>
                <a:gd name="connsiteY23" fmla="*/ 292418 h 466725"/>
                <a:gd name="connsiteX24" fmla="*/ 342138 w 483679"/>
                <a:gd name="connsiteY24" fmla="*/ 323850 h 466725"/>
                <a:gd name="connsiteX25" fmla="*/ 325755 w 483679"/>
                <a:gd name="connsiteY25" fmla="*/ 395288 h 466725"/>
                <a:gd name="connsiteX26" fmla="*/ 318992 w 483679"/>
                <a:gd name="connsiteY26" fmla="*/ 402908 h 466725"/>
                <a:gd name="connsiteX27" fmla="*/ 314135 w 483679"/>
                <a:gd name="connsiteY27" fmla="*/ 403860 h 466725"/>
                <a:gd name="connsiteX28" fmla="*/ 309277 w 483679"/>
                <a:gd name="connsiteY28" fmla="*/ 402908 h 466725"/>
                <a:gd name="connsiteX29" fmla="*/ 241840 w 483679"/>
                <a:gd name="connsiteY29" fmla="*/ 371475 h 466725"/>
                <a:gd name="connsiteX30" fmla="*/ 175355 w 483679"/>
                <a:gd name="connsiteY30" fmla="*/ 402908 h 466725"/>
                <a:gd name="connsiteX31" fmla="*/ 164782 w 483679"/>
                <a:gd name="connsiteY31" fmla="*/ 402908 h 466725"/>
                <a:gd name="connsiteX32" fmla="*/ 158020 w 483679"/>
                <a:gd name="connsiteY32" fmla="*/ 395288 h 466725"/>
                <a:gd name="connsiteX33" fmla="*/ 141637 w 483679"/>
                <a:gd name="connsiteY33" fmla="*/ 323850 h 466725"/>
                <a:gd name="connsiteX34" fmla="*/ 75152 w 483679"/>
                <a:gd name="connsiteY34" fmla="*/ 292418 h 466725"/>
                <a:gd name="connsiteX35" fmla="*/ 68389 w 483679"/>
                <a:gd name="connsiteY35" fmla="*/ 284798 h 466725"/>
                <a:gd name="connsiteX36" fmla="*/ 70295 w 483679"/>
                <a:gd name="connsiteY36" fmla="*/ 274320 h 466725"/>
                <a:gd name="connsiteX37" fmla="*/ 116586 w 483679"/>
                <a:gd name="connsiteY37" fmla="*/ 217170 h 466725"/>
                <a:gd name="connsiteX38" fmla="*/ 100203 w 483679"/>
                <a:gd name="connsiteY38" fmla="*/ 145733 h 466725"/>
                <a:gd name="connsiteX39" fmla="*/ 102108 w 483679"/>
                <a:gd name="connsiteY39" fmla="*/ 135255 h 466725"/>
                <a:gd name="connsiteX40" fmla="*/ 111728 w 483679"/>
                <a:gd name="connsiteY40" fmla="*/ 130493 h 466725"/>
                <a:gd name="connsiteX41" fmla="*/ 185928 w 483679"/>
                <a:gd name="connsiteY41" fmla="*/ 130493 h 466725"/>
                <a:gd name="connsiteX42" fmla="*/ 232220 w 483679"/>
                <a:gd name="connsiteY42" fmla="*/ 73343 h 466725"/>
                <a:gd name="connsiteX43" fmla="*/ 241840 w 483679"/>
                <a:gd name="connsiteY43" fmla="*/ 68580 h 466725"/>
                <a:gd name="connsiteX44" fmla="*/ 251460 w 483679"/>
                <a:gd name="connsiteY44" fmla="*/ 73343 h 466725"/>
                <a:gd name="connsiteX45" fmla="*/ 297752 w 483679"/>
                <a:gd name="connsiteY45" fmla="*/ 130493 h 466725"/>
                <a:gd name="connsiteX46" fmla="*/ 371951 w 483679"/>
                <a:gd name="connsiteY46" fmla="*/ 130493 h 466725"/>
                <a:gd name="connsiteX47" fmla="*/ 381571 w 483679"/>
                <a:gd name="connsiteY47" fmla="*/ 135255 h 466725"/>
                <a:gd name="connsiteX48" fmla="*/ 383477 w 483679"/>
                <a:gd name="connsiteY48" fmla="*/ 145733 h 466725"/>
                <a:gd name="connsiteX49" fmla="*/ 367094 w 483679"/>
                <a:gd name="connsiteY49" fmla="*/ 217170 h 466725"/>
                <a:gd name="connsiteX50" fmla="*/ 413385 w 483679"/>
                <a:gd name="connsiteY50" fmla="*/ 274320 h 466725"/>
                <a:gd name="connsiteX51" fmla="*/ 415290 w 483679"/>
                <a:gd name="connsiteY51" fmla="*/ 284798 h 466725"/>
                <a:gd name="connsiteX52" fmla="*/ 408622 w 483679"/>
                <a:gd name="connsiteY52" fmla="*/ 292418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3679" h="466725">
                  <a:moveTo>
                    <a:pt x="412432" y="212408"/>
                  </a:moveTo>
                  <a:cubicBezTo>
                    <a:pt x="410528" y="209550"/>
                    <a:pt x="409575" y="205740"/>
                    <a:pt x="410528" y="201930"/>
                  </a:cubicBezTo>
                  <a:lnTo>
                    <a:pt x="435578" y="92393"/>
                  </a:lnTo>
                  <a:lnTo>
                    <a:pt x="321850" y="92393"/>
                  </a:lnTo>
                  <a:cubicBezTo>
                    <a:pt x="318040" y="92393"/>
                    <a:pt x="315087" y="90488"/>
                    <a:pt x="312230" y="87630"/>
                  </a:cubicBezTo>
                  <a:lnTo>
                    <a:pt x="241935" y="0"/>
                  </a:lnTo>
                  <a:lnTo>
                    <a:pt x="170593" y="87630"/>
                  </a:lnTo>
                  <a:cubicBezTo>
                    <a:pt x="168688" y="90488"/>
                    <a:pt x="164782" y="92393"/>
                    <a:pt x="160972" y="92393"/>
                  </a:cubicBezTo>
                  <a:lnTo>
                    <a:pt x="48196" y="92393"/>
                  </a:lnTo>
                  <a:lnTo>
                    <a:pt x="73247" y="201930"/>
                  </a:lnTo>
                  <a:cubicBezTo>
                    <a:pt x="74200" y="205740"/>
                    <a:pt x="73247" y="209550"/>
                    <a:pt x="71342" y="212408"/>
                  </a:cubicBezTo>
                  <a:lnTo>
                    <a:pt x="0" y="300038"/>
                  </a:lnTo>
                  <a:lnTo>
                    <a:pt x="102108" y="348615"/>
                  </a:lnTo>
                  <a:cubicBezTo>
                    <a:pt x="104965" y="350520"/>
                    <a:pt x="107918" y="353378"/>
                    <a:pt x="108871" y="356235"/>
                  </a:cubicBezTo>
                  <a:lnTo>
                    <a:pt x="133921" y="466725"/>
                  </a:lnTo>
                  <a:lnTo>
                    <a:pt x="236982" y="417195"/>
                  </a:lnTo>
                  <a:cubicBezTo>
                    <a:pt x="238887" y="416242"/>
                    <a:pt x="240887" y="416242"/>
                    <a:pt x="241840" y="416242"/>
                  </a:cubicBezTo>
                  <a:cubicBezTo>
                    <a:pt x="242792" y="416242"/>
                    <a:pt x="245745" y="416242"/>
                    <a:pt x="246697" y="417195"/>
                  </a:cubicBezTo>
                  <a:lnTo>
                    <a:pt x="349758" y="466725"/>
                  </a:lnTo>
                  <a:lnTo>
                    <a:pt x="374809" y="357188"/>
                  </a:lnTo>
                  <a:cubicBezTo>
                    <a:pt x="375761" y="353378"/>
                    <a:pt x="377666" y="350520"/>
                    <a:pt x="381571" y="349568"/>
                  </a:cubicBezTo>
                  <a:lnTo>
                    <a:pt x="483680" y="300990"/>
                  </a:lnTo>
                  <a:lnTo>
                    <a:pt x="412432" y="212408"/>
                  </a:lnTo>
                  <a:close/>
                  <a:moveTo>
                    <a:pt x="408622" y="292418"/>
                  </a:moveTo>
                  <a:lnTo>
                    <a:pt x="342138" y="323850"/>
                  </a:lnTo>
                  <a:lnTo>
                    <a:pt x="325755" y="395288"/>
                  </a:lnTo>
                  <a:cubicBezTo>
                    <a:pt x="324803" y="399098"/>
                    <a:pt x="322897" y="401955"/>
                    <a:pt x="318992" y="402908"/>
                  </a:cubicBezTo>
                  <a:cubicBezTo>
                    <a:pt x="317087" y="403860"/>
                    <a:pt x="315182" y="403860"/>
                    <a:pt x="314135" y="403860"/>
                  </a:cubicBezTo>
                  <a:cubicBezTo>
                    <a:pt x="313182" y="403860"/>
                    <a:pt x="310325" y="403860"/>
                    <a:pt x="309277" y="402908"/>
                  </a:cubicBezTo>
                  <a:lnTo>
                    <a:pt x="241840" y="371475"/>
                  </a:lnTo>
                  <a:lnTo>
                    <a:pt x="175355" y="402908"/>
                  </a:lnTo>
                  <a:cubicBezTo>
                    <a:pt x="172498" y="404813"/>
                    <a:pt x="168593" y="404813"/>
                    <a:pt x="164782" y="402908"/>
                  </a:cubicBezTo>
                  <a:cubicBezTo>
                    <a:pt x="161925" y="401003"/>
                    <a:pt x="158972" y="398145"/>
                    <a:pt x="158020" y="395288"/>
                  </a:cubicBezTo>
                  <a:lnTo>
                    <a:pt x="141637" y="323850"/>
                  </a:lnTo>
                  <a:lnTo>
                    <a:pt x="75152" y="292418"/>
                  </a:lnTo>
                  <a:cubicBezTo>
                    <a:pt x="72295" y="290513"/>
                    <a:pt x="69342" y="287655"/>
                    <a:pt x="68389" y="284798"/>
                  </a:cubicBezTo>
                  <a:cubicBezTo>
                    <a:pt x="67437" y="280988"/>
                    <a:pt x="68389" y="277178"/>
                    <a:pt x="70295" y="274320"/>
                  </a:cubicBezTo>
                  <a:lnTo>
                    <a:pt x="116586" y="217170"/>
                  </a:lnTo>
                  <a:lnTo>
                    <a:pt x="100203" y="145733"/>
                  </a:lnTo>
                  <a:cubicBezTo>
                    <a:pt x="99251" y="141923"/>
                    <a:pt x="100203" y="138113"/>
                    <a:pt x="102108" y="135255"/>
                  </a:cubicBezTo>
                  <a:cubicBezTo>
                    <a:pt x="104013" y="132398"/>
                    <a:pt x="107918" y="130493"/>
                    <a:pt x="111728" y="130493"/>
                  </a:cubicBezTo>
                  <a:lnTo>
                    <a:pt x="185928" y="130493"/>
                  </a:lnTo>
                  <a:lnTo>
                    <a:pt x="232220" y="73343"/>
                  </a:lnTo>
                  <a:cubicBezTo>
                    <a:pt x="234125" y="70485"/>
                    <a:pt x="238030" y="68580"/>
                    <a:pt x="241840" y="68580"/>
                  </a:cubicBezTo>
                  <a:cubicBezTo>
                    <a:pt x="245745" y="68580"/>
                    <a:pt x="248603" y="70485"/>
                    <a:pt x="251460" y="73343"/>
                  </a:cubicBezTo>
                  <a:lnTo>
                    <a:pt x="297752" y="130493"/>
                  </a:lnTo>
                  <a:lnTo>
                    <a:pt x="371951" y="130493"/>
                  </a:lnTo>
                  <a:cubicBezTo>
                    <a:pt x="375761" y="130493"/>
                    <a:pt x="378714" y="132398"/>
                    <a:pt x="381571" y="135255"/>
                  </a:cubicBezTo>
                  <a:cubicBezTo>
                    <a:pt x="383477" y="138113"/>
                    <a:pt x="384429" y="141923"/>
                    <a:pt x="383477" y="145733"/>
                  </a:cubicBezTo>
                  <a:lnTo>
                    <a:pt x="367094" y="217170"/>
                  </a:lnTo>
                  <a:lnTo>
                    <a:pt x="413385" y="274320"/>
                  </a:lnTo>
                  <a:cubicBezTo>
                    <a:pt x="415290" y="277178"/>
                    <a:pt x="416243" y="280988"/>
                    <a:pt x="415290" y="284798"/>
                  </a:cubicBezTo>
                  <a:cubicBezTo>
                    <a:pt x="413385" y="287655"/>
                    <a:pt x="411480" y="291465"/>
                    <a:pt x="408622" y="292418"/>
                  </a:cubicBezTo>
                  <a:close/>
                </a:path>
              </a:pathLst>
            </a:custGeom>
            <a:grpFill/>
            <a:ln w="9525" cap="flat">
              <a:noFill/>
              <a:prstDash val="solid"/>
              <a:miter/>
            </a:ln>
          </p:spPr>
          <p:txBody>
            <a:bodyPr rtlCol="0" anchor="ctr"/>
            <a:lstStyle/>
            <a:p>
              <a:endParaRPr lang="en-US"/>
            </a:p>
          </p:txBody>
        </p:sp>
      </p:grpSp>
      <p:grpSp>
        <p:nvGrpSpPr>
          <p:cNvPr id="37" name="Graphic 8">
            <a:extLst>
              <a:ext uri="{FF2B5EF4-FFF2-40B4-BE49-F238E27FC236}">
                <a16:creationId xmlns:a16="http://schemas.microsoft.com/office/drawing/2014/main" id="{9D306C4F-34CF-F96D-C671-C3780DCE975A}"/>
              </a:ext>
            </a:extLst>
          </p:cNvPr>
          <p:cNvGrpSpPr/>
          <p:nvPr/>
        </p:nvGrpSpPr>
        <p:grpSpPr>
          <a:xfrm flipH="1">
            <a:off x="1459658" y="5254156"/>
            <a:ext cx="493300" cy="500063"/>
            <a:chOff x="5092070" y="5520181"/>
            <a:chExt cx="493300" cy="500063"/>
          </a:xfrm>
          <a:solidFill>
            <a:srgbClr val="8F0603"/>
          </a:solidFill>
        </p:grpSpPr>
        <p:sp>
          <p:nvSpPr>
            <p:cNvPr id="39" name="Freeform: Shape 38">
              <a:extLst>
                <a:ext uri="{FF2B5EF4-FFF2-40B4-BE49-F238E27FC236}">
                  <a16:creationId xmlns:a16="http://schemas.microsoft.com/office/drawing/2014/main" id="{5816F7D6-1C99-B7E1-8843-E27C2C650612}"/>
                </a:ext>
              </a:extLst>
            </p:cNvPr>
            <p:cNvSpPr/>
            <p:nvPr/>
          </p:nvSpPr>
          <p:spPr>
            <a:xfrm>
              <a:off x="5381154" y="5793549"/>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5A877AE-DA39-B445-0EBD-6905ECB2130D}"/>
                </a:ext>
              </a:extLst>
            </p:cNvPr>
            <p:cNvSpPr/>
            <p:nvPr/>
          </p:nvSpPr>
          <p:spPr>
            <a:xfrm>
              <a:off x="5381154" y="5984049"/>
              <a:ext cx="72294" cy="36195"/>
            </a:xfrm>
            <a:custGeom>
              <a:avLst/>
              <a:gdLst>
                <a:gd name="connsiteX0" fmla="*/ 0 w 72294"/>
                <a:gd name="connsiteY0" fmla="*/ 0 h 36195"/>
                <a:gd name="connsiteX1" fmla="*/ 72295 w 72294"/>
                <a:gd name="connsiteY1" fmla="*/ 0 h 36195"/>
                <a:gd name="connsiteX2" fmla="*/ 72295 w 72294"/>
                <a:gd name="connsiteY2" fmla="*/ 36195 h 36195"/>
                <a:gd name="connsiteX3" fmla="*/ 0 w 72294"/>
                <a:gd name="connsiteY3" fmla="*/ 36195 h 36195"/>
              </a:gdLst>
              <a:ahLst/>
              <a:cxnLst>
                <a:cxn ang="0">
                  <a:pos x="connsiteX0" y="connsiteY0"/>
                </a:cxn>
                <a:cxn ang="0">
                  <a:pos x="connsiteX1" y="connsiteY1"/>
                </a:cxn>
                <a:cxn ang="0">
                  <a:pos x="connsiteX2" y="connsiteY2"/>
                </a:cxn>
                <a:cxn ang="0">
                  <a:pos x="connsiteX3" y="connsiteY3"/>
                </a:cxn>
              </a:cxnLst>
              <a:rect l="l" t="t" r="r" b="b"/>
              <a:pathLst>
                <a:path w="72294" h="36195">
                  <a:moveTo>
                    <a:pt x="0" y="0"/>
                  </a:moveTo>
                  <a:lnTo>
                    <a:pt x="72295" y="0"/>
                  </a:lnTo>
                  <a:lnTo>
                    <a:pt x="72295" y="36195"/>
                  </a:lnTo>
                  <a:lnTo>
                    <a:pt x="0" y="36195"/>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EC66B199-979A-A977-208B-B22DF62D59F9}"/>
                </a:ext>
              </a:extLst>
            </p:cNvPr>
            <p:cNvSpPr/>
            <p:nvPr/>
          </p:nvSpPr>
          <p:spPr>
            <a:xfrm>
              <a:off x="5381154" y="5841174"/>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23D493E0-E1F2-03B3-2C78-D49933106C62}"/>
                </a:ext>
              </a:extLst>
            </p:cNvPr>
            <p:cNvSpPr/>
            <p:nvPr/>
          </p:nvSpPr>
          <p:spPr>
            <a:xfrm>
              <a:off x="5381154" y="5888799"/>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A7373872-1DDD-3710-67C7-ACF3D9C66F8F}"/>
                </a:ext>
              </a:extLst>
            </p:cNvPr>
            <p:cNvSpPr/>
            <p:nvPr/>
          </p:nvSpPr>
          <p:spPr>
            <a:xfrm>
              <a:off x="5194369" y="5591619"/>
              <a:ext cx="162877" cy="428625"/>
            </a:xfrm>
            <a:custGeom>
              <a:avLst/>
              <a:gdLst>
                <a:gd name="connsiteX0" fmla="*/ 18098 w 162877"/>
                <a:gd name="connsiteY0" fmla="*/ 381000 h 428625"/>
                <a:gd name="connsiteX1" fmla="*/ 18098 w 162877"/>
                <a:gd name="connsiteY1" fmla="*/ 384810 h 428625"/>
                <a:gd name="connsiteX2" fmla="*/ 18098 w 162877"/>
                <a:gd name="connsiteY2" fmla="*/ 385763 h 428625"/>
                <a:gd name="connsiteX3" fmla="*/ 18098 w 162877"/>
                <a:gd name="connsiteY3" fmla="*/ 387667 h 428625"/>
                <a:gd name="connsiteX4" fmla="*/ 18098 w 162877"/>
                <a:gd name="connsiteY4" fmla="*/ 388620 h 428625"/>
                <a:gd name="connsiteX5" fmla="*/ 18098 w 162877"/>
                <a:gd name="connsiteY5" fmla="*/ 390525 h 428625"/>
                <a:gd name="connsiteX6" fmla="*/ 18098 w 162877"/>
                <a:gd name="connsiteY6" fmla="*/ 392430 h 428625"/>
                <a:gd name="connsiteX7" fmla="*/ 18098 w 162877"/>
                <a:gd name="connsiteY7" fmla="*/ 394335 h 428625"/>
                <a:gd name="connsiteX8" fmla="*/ 18098 w 162877"/>
                <a:gd name="connsiteY8" fmla="*/ 396240 h 428625"/>
                <a:gd name="connsiteX9" fmla="*/ 18098 w 162877"/>
                <a:gd name="connsiteY9" fmla="*/ 398145 h 428625"/>
                <a:gd name="connsiteX10" fmla="*/ 18098 w 162877"/>
                <a:gd name="connsiteY10" fmla="*/ 400050 h 428625"/>
                <a:gd name="connsiteX11" fmla="*/ 17145 w 162877"/>
                <a:gd name="connsiteY11" fmla="*/ 401955 h 428625"/>
                <a:gd name="connsiteX12" fmla="*/ 17145 w 162877"/>
                <a:gd name="connsiteY12" fmla="*/ 403860 h 428625"/>
                <a:gd name="connsiteX13" fmla="*/ 16193 w 162877"/>
                <a:gd name="connsiteY13" fmla="*/ 405765 h 428625"/>
                <a:gd name="connsiteX14" fmla="*/ 15240 w 162877"/>
                <a:gd name="connsiteY14" fmla="*/ 406717 h 428625"/>
                <a:gd name="connsiteX15" fmla="*/ 14288 w 162877"/>
                <a:gd name="connsiteY15" fmla="*/ 408622 h 428625"/>
                <a:gd name="connsiteX16" fmla="*/ 13335 w 162877"/>
                <a:gd name="connsiteY16" fmla="*/ 409575 h 428625"/>
                <a:gd name="connsiteX17" fmla="*/ 12383 w 162877"/>
                <a:gd name="connsiteY17" fmla="*/ 411480 h 428625"/>
                <a:gd name="connsiteX18" fmla="*/ 11430 w 162877"/>
                <a:gd name="connsiteY18" fmla="*/ 412433 h 428625"/>
                <a:gd name="connsiteX19" fmla="*/ 10478 w 162877"/>
                <a:gd name="connsiteY19" fmla="*/ 414338 h 428625"/>
                <a:gd name="connsiteX20" fmla="*/ 9525 w 162877"/>
                <a:gd name="connsiteY20" fmla="*/ 415290 h 428625"/>
                <a:gd name="connsiteX21" fmla="*/ 8573 w 162877"/>
                <a:gd name="connsiteY21" fmla="*/ 417195 h 428625"/>
                <a:gd name="connsiteX22" fmla="*/ 7620 w 162877"/>
                <a:gd name="connsiteY22" fmla="*/ 418147 h 428625"/>
                <a:gd name="connsiteX23" fmla="*/ 6668 w 162877"/>
                <a:gd name="connsiteY23" fmla="*/ 420052 h 428625"/>
                <a:gd name="connsiteX24" fmla="*/ 5715 w 162877"/>
                <a:gd name="connsiteY24" fmla="*/ 421005 h 428625"/>
                <a:gd name="connsiteX25" fmla="*/ 3810 w 162877"/>
                <a:gd name="connsiteY25" fmla="*/ 422910 h 428625"/>
                <a:gd name="connsiteX26" fmla="*/ 3810 w 162877"/>
                <a:gd name="connsiteY26" fmla="*/ 422910 h 428625"/>
                <a:gd name="connsiteX27" fmla="*/ 1905 w 162877"/>
                <a:gd name="connsiteY27" fmla="*/ 425767 h 428625"/>
                <a:gd name="connsiteX28" fmla="*/ 953 w 162877"/>
                <a:gd name="connsiteY28" fmla="*/ 426720 h 428625"/>
                <a:gd name="connsiteX29" fmla="*/ 0 w 162877"/>
                <a:gd name="connsiteY29" fmla="*/ 428625 h 428625"/>
                <a:gd name="connsiteX30" fmla="*/ 162878 w 162877"/>
                <a:gd name="connsiteY30" fmla="*/ 428625 h 428625"/>
                <a:gd name="connsiteX31" fmla="*/ 162878 w 162877"/>
                <a:gd name="connsiteY31" fmla="*/ 0 h 428625"/>
                <a:gd name="connsiteX32" fmla="*/ 18098 w 162877"/>
                <a:gd name="connsiteY32" fmla="*/ 0 h 428625"/>
                <a:gd name="connsiteX33" fmla="*/ 18098 w 162877"/>
                <a:gd name="connsiteY33" fmla="*/ 381000 h 428625"/>
                <a:gd name="connsiteX34" fmla="*/ 90392 w 162877"/>
                <a:gd name="connsiteY34" fmla="*/ 23813 h 428625"/>
                <a:gd name="connsiteX35" fmla="*/ 126968 w 162877"/>
                <a:gd name="connsiteY35" fmla="*/ 23813 h 428625"/>
                <a:gd name="connsiteX36" fmla="*/ 139446 w 162877"/>
                <a:gd name="connsiteY36" fmla="*/ 36195 h 428625"/>
                <a:gd name="connsiteX37" fmla="*/ 139446 w 162877"/>
                <a:gd name="connsiteY37" fmla="*/ 72390 h 428625"/>
                <a:gd name="connsiteX38" fmla="*/ 126968 w 162877"/>
                <a:gd name="connsiteY38" fmla="*/ 84772 h 428625"/>
                <a:gd name="connsiteX39" fmla="*/ 114395 w 162877"/>
                <a:gd name="connsiteY39" fmla="*/ 72390 h 428625"/>
                <a:gd name="connsiteX40" fmla="*/ 114395 w 162877"/>
                <a:gd name="connsiteY40" fmla="*/ 48577 h 428625"/>
                <a:gd name="connsiteX41" fmla="*/ 90297 w 162877"/>
                <a:gd name="connsiteY41" fmla="*/ 48577 h 428625"/>
                <a:gd name="connsiteX42" fmla="*/ 77724 w 162877"/>
                <a:gd name="connsiteY42" fmla="*/ 36195 h 428625"/>
                <a:gd name="connsiteX43" fmla="*/ 90392 w 162877"/>
                <a:gd name="connsiteY43" fmla="*/ 23813 h 428625"/>
                <a:gd name="connsiteX44" fmla="*/ 90392 w 162877"/>
                <a:gd name="connsiteY44" fmla="*/ 381000 h 428625"/>
                <a:gd name="connsiteX45" fmla="*/ 114491 w 162877"/>
                <a:gd name="connsiteY45" fmla="*/ 381000 h 428625"/>
                <a:gd name="connsiteX46" fmla="*/ 114491 w 162877"/>
                <a:gd name="connsiteY46" fmla="*/ 357188 h 428625"/>
                <a:gd name="connsiteX47" fmla="*/ 127064 w 162877"/>
                <a:gd name="connsiteY47" fmla="*/ 344805 h 428625"/>
                <a:gd name="connsiteX48" fmla="*/ 139541 w 162877"/>
                <a:gd name="connsiteY48" fmla="*/ 357188 h 428625"/>
                <a:gd name="connsiteX49" fmla="*/ 139541 w 162877"/>
                <a:gd name="connsiteY49" fmla="*/ 392430 h 428625"/>
                <a:gd name="connsiteX50" fmla="*/ 127064 w 162877"/>
                <a:gd name="connsiteY50" fmla="*/ 404813 h 428625"/>
                <a:gd name="connsiteX51" fmla="*/ 90488 w 162877"/>
                <a:gd name="connsiteY51" fmla="*/ 404813 h 428625"/>
                <a:gd name="connsiteX52" fmla="*/ 77915 w 162877"/>
                <a:gd name="connsiteY52" fmla="*/ 392430 h 428625"/>
                <a:gd name="connsiteX53" fmla="*/ 90392 w 162877"/>
                <a:gd name="connsiteY53" fmla="*/ 381000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62877" h="428625">
                  <a:moveTo>
                    <a:pt x="18098" y="381000"/>
                  </a:moveTo>
                  <a:cubicBezTo>
                    <a:pt x="18098" y="381952"/>
                    <a:pt x="18098" y="382905"/>
                    <a:pt x="18098" y="384810"/>
                  </a:cubicBezTo>
                  <a:lnTo>
                    <a:pt x="18098" y="385763"/>
                  </a:lnTo>
                  <a:cubicBezTo>
                    <a:pt x="18098" y="386715"/>
                    <a:pt x="18098" y="387667"/>
                    <a:pt x="18098" y="387667"/>
                  </a:cubicBezTo>
                  <a:lnTo>
                    <a:pt x="18098" y="388620"/>
                  </a:lnTo>
                  <a:cubicBezTo>
                    <a:pt x="18098" y="389572"/>
                    <a:pt x="18098" y="389572"/>
                    <a:pt x="18098" y="390525"/>
                  </a:cubicBezTo>
                  <a:cubicBezTo>
                    <a:pt x="18098" y="391477"/>
                    <a:pt x="18098" y="391477"/>
                    <a:pt x="18098" y="392430"/>
                  </a:cubicBezTo>
                  <a:cubicBezTo>
                    <a:pt x="18098" y="393383"/>
                    <a:pt x="18098" y="393383"/>
                    <a:pt x="18098" y="394335"/>
                  </a:cubicBezTo>
                  <a:cubicBezTo>
                    <a:pt x="18098" y="395288"/>
                    <a:pt x="18098" y="395288"/>
                    <a:pt x="18098" y="396240"/>
                  </a:cubicBezTo>
                  <a:cubicBezTo>
                    <a:pt x="18098" y="397192"/>
                    <a:pt x="18098" y="397192"/>
                    <a:pt x="18098" y="398145"/>
                  </a:cubicBezTo>
                  <a:cubicBezTo>
                    <a:pt x="18098" y="399097"/>
                    <a:pt x="18098" y="399097"/>
                    <a:pt x="18098" y="400050"/>
                  </a:cubicBezTo>
                  <a:cubicBezTo>
                    <a:pt x="18098" y="401002"/>
                    <a:pt x="18098" y="401002"/>
                    <a:pt x="17145" y="401955"/>
                  </a:cubicBezTo>
                  <a:cubicBezTo>
                    <a:pt x="17145" y="402908"/>
                    <a:pt x="17145" y="402908"/>
                    <a:pt x="17145" y="403860"/>
                  </a:cubicBezTo>
                  <a:cubicBezTo>
                    <a:pt x="17145" y="404813"/>
                    <a:pt x="17145" y="404813"/>
                    <a:pt x="16193" y="405765"/>
                  </a:cubicBezTo>
                  <a:cubicBezTo>
                    <a:pt x="16193" y="405765"/>
                    <a:pt x="16193" y="406717"/>
                    <a:pt x="15240" y="406717"/>
                  </a:cubicBezTo>
                  <a:cubicBezTo>
                    <a:pt x="15240" y="407670"/>
                    <a:pt x="15240" y="407670"/>
                    <a:pt x="14288" y="408622"/>
                  </a:cubicBezTo>
                  <a:cubicBezTo>
                    <a:pt x="14288" y="408622"/>
                    <a:pt x="14288" y="409575"/>
                    <a:pt x="13335" y="409575"/>
                  </a:cubicBezTo>
                  <a:cubicBezTo>
                    <a:pt x="13335" y="410527"/>
                    <a:pt x="12383" y="410527"/>
                    <a:pt x="12383" y="411480"/>
                  </a:cubicBezTo>
                  <a:cubicBezTo>
                    <a:pt x="12383" y="411480"/>
                    <a:pt x="12383" y="412433"/>
                    <a:pt x="11430" y="412433"/>
                  </a:cubicBezTo>
                  <a:cubicBezTo>
                    <a:pt x="11430" y="413385"/>
                    <a:pt x="10478" y="413385"/>
                    <a:pt x="10478" y="414338"/>
                  </a:cubicBezTo>
                  <a:cubicBezTo>
                    <a:pt x="10478" y="414338"/>
                    <a:pt x="10478" y="415290"/>
                    <a:pt x="9525" y="415290"/>
                  </a:cubicBezTo>
                  <a:cubicBezTo>
                    <a:pt x="9525" y="416242"/>
                    <a:pt x="8573" y="416242"/>
                    <a:pt x="8573" y="417195"/>
                  </a:cubicBezTo>
                  <a:cubicBezTo>
                    <a:pt x="8573" y="417195"/>
                    <a:pt x="8573" y="418147"/>
                    <a:pt x="7620" y="418147"/>
                  </a:cubicBezTo>
                  <a:cubicBezTo>
                    <a:pt x="7620" y="419100"/>
                    <a:pt x="6668" y="419100"/>
                    <a:pt x="6668" y="420052"/>
                  </a:cubicBezTo>
                  <a:cubicBezTo>
                    <a:pt x="6668" y="420052"/>
                    <a:pt x="6668" y="421005"/>
                    <a:pt x="5715" y="421005"/>
                  </a:cubicBezTo>
                  <a:cubicBezTo>
                    <a:pt x="4763" y="421005"/>
                    <a:pt x="4763" y="421958"/>
                    <a:pt x="3810" y="422910"/>
                  </a:cubicBezTo>
                  <a:lnTo>
                    <a:pt x="3810" y="422910"/>
                  </a:lnTo>
                  <a:cubicBezTo>
                    <a:pt x="2858" y="423863"/>
                    <a:pt x="2858" y="424815"/>
                    <a:pt x="1905" y="425767"/>
                  </a:cubicBezTo>
                  <a:cubicBezTo>
                    <a:pt x="1905" y="425767"/>
                    <a:pt x="1905" y="426720"/>
                    <a:pt x="953" y="426720"/>
                  </a:cubicBezTo>
                  <a:cubicBezTo>
                    <a:pt x="953" y="427672"/>
                    <a:pt x="0" y="427672"/>
                    <a:pt x="0" y="428625"/>
                  </a:cubicBezTo>
                  <a:lnTo>
                    <a:pt x="162878" y="428625"/>
                  </a:lnTo>
                  <a:lnTo>
                    <a:pt x="162878" y="0"/>
                  </a:lnTo>
                  <a:lnTo>
                    <a:pt x="18098" y="0"/>
                  </a:lnTo>
                  <a:lnTo>
                    <a:pt x="18098" y="381000"/>
                  </a:lnTo>
                  <a:close/>
                  <a:moveTo>
                    <a:pt x="90392" y="23813"/>
                  </a:moveTo>
                  <a:lnTo>
                    <a:pt x="126968" y="23813"/>
                  </a:lnTo>
                  <a:cubicBezTo>
                    <a:pt x="133731" y="23813"/>
                    <a:pt x="139446" y="29527"/>
                    <a:pt x="139446" y="36195"/>
                  </a:cubicBezTo>
                  <a:lnTo>
                    <a:pt x="139446" y="72390"/>
                  </a:lnTo>
                  <a:cubicBezTo>
                    <a:pt x="139446" y="79058"/>
                    <a:pt x="133636" y="84772"/>
                    <a:pt x="126968" y="84772"/>
                  </a:cubicBezTo>
                  <a:cubicBezTo>
                    <a:pt x="120301" y="84772"/>
                    <a:pt x="114395" y="79058"/>
                    <a:pt x="114395" y="72390"/>
                  </a:cubicBezTo>
                  <a:lnTo>
                    <a:pt x="114395" y="48577"/>
                  </a:lnTo>
                  <a:lnTo>
                    <a:pt x="90297" y="48577"/>
                  </a:lnTo>
                  <a:cubicBezTo>
                    <a:pt x="83534" y="48577"/>
                    <a:pt x="77724" y="42863"/>
                    <a:pt x="77724" y="36195"/>
                  </a:cubicBezTo>
                  <a:cubicBezTo>
                    <a:pt x="77819" y="28575"/>
                    <a:pt x="83629" y="23813"/>
                    <a:pt x="90392" y="23813"/>
                  </a:cubicBezTo>
                  <a:close/>
                  <a:moveTo>
                    <a:pt x="90392" y="381000"/>
                  </a:moveTo>
                  <a:lnTo>
                    <a:pt x="114491" y="381000"/>
                  </a:lnTo>
                  <a:lnTo>
                    <a:pt x="114491" y="357188"/>
                  </a:lnTo>
                  <a:cubicBezTo>
                    <a:pt x="114491" y="350520"/>
                    <a:pt x="120301" y="344805"/>
                    <a:pt x="127064" y="344805"/>
                  </a:cubicBezTo>
                  <a:cubicBezTo>
                    <a:pt x="133826" y="344805"/>
                    <a:pt x="139541" y="350520"/>
                    <a:pt x="139541" y="357188"/>
                  </a:cubicBezTo>
                  <a:lnTo>
                    <a:pt x="139541" y="392430"/>
                  </a:lnTo>
                  <a:cubicBezTo>
                    <a:pt x="139541" y="399097"/>
                    <a:pt x="133731" y="404813"/>
                    <a:pt x="127064" y="404813"/>
                  </a:cubicBezTo>
                  <a:lnTo>
                    <a:pt x="90488" y="404813"/>
                  </a:lnTo>
                  <a:cubicBezTo>
                    <a:pt x="83725" y="404813"/>
                    <a:pt x="77915" y="399097"/>
                    <a:pt x="77915" y="392430"/>
                  </a:cubicBezTo>
                  <a:cubicBezTo>
                    <a:pt x="77915" y="385763"/>
                    <a:pt x="83629" y="381000"/>
                    <a:pt x="90392" y="381000"/>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14A741AC-D487-2C60-8A90-9C84174DB902}"/>
                </a:ext>
              </a:extLst>
            </p:cNvPr>
            <p:cNvSpPr/>
            <p:nvPr/>
          </p:nvSpPr>
          <p:spPr>
            <a:xfrm>
              <a:off x="5092070" y="5924994"/>
              <a:ext cx="96297" cy="95250"/>
            </a:xfrm>
            <a:custGeom>
              <a:avLst/>
              <a:gdLst>
                <a:gd name="connsiteX0" fmla="*/ 48196 w 96297"/>
                <a:gd name="connsiteY0" fmla="*/ 0 h 95250"/>
                <a:gd name="connsiteX1" fmla="*/ 0 w 96297"/>
                <a:gd name="connsiteY1" fmla="*/ 47625 h 95250"/>
                <a:gd name="connsiteX2" fmla="*/ 42386 w 96297"/>
                <a:gd name="connsiteY2" fmla="*/ 95250 h 95250"/>
                <a:gd name="connsiteX3" fmla="*/ 43339 w 96297"/>
                <a:gd name="connsiteY3" fmla="*/ 95250 h 95250"/>
                <a:gd name="connsiteX4" fmla="*/ 44291 w 96297"/>
                <a:gd name="connsiteY4" fmla="*/ 95250 h 95250"/>
                <a:gd name="connsiteX5" fmla="*/ 45244 w 96297"/>
                <a:gd name="connsiteY5" fmla="*/ 95250 h 95250"/>
                <a:gd name="connsiteX6" fmla="*/ 48101 w 96297"/>
                <a:gd name="connsiteY6" fmla="*/ 95250 h 95250"/>
                <a:gd name="connsiteX7" fmla="*/ 96298 w 96297"/>
                <a:gd name="connsiteY7" fmla="*/ 47625 h 95250"/>
                <a:gd name="connsiteX8" fmla="*/ 48196 w 96297"/>
                <a:gd name="connsiteY8" fmla="*/ 0 h 95250"/>
                <a:gd name="connsiteX9" fmla="*/ 48196 w 96297"/>
                <a:gd name="connsiteY9" fmla="*/ 71438 h 95250"/>
                <a:gd name="connsiteX10" fmla="*/ 24098 w 96297"/>
                <a:gd name="connsiteY10" fmla="*/ 47625 h 95250"/>
                <a:gd name="connsiteX11" fmla="*/ 48196 w 96297"/>
                <a:gd name="connsiteY11" fmla="*/ 23813 h 95250"/>
                <a:gd name="connsiteX12" fmla="*/ 72295 w 96297"/>
                <a:gd name="connsiteY12" fmla="*/ 47625 h 95250"/>
                <a:gd name="connsiteX13" fmla="*/ 48196 w 96297"/>
                <a:gd name="connsiteY13" fmla="*/ 71438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6297" h="95250">
                  <a:moveTo>
                    <a:pt x="48196" y="0"/>
                  </a:moveTo>
                  <a:cubicBezTo>
                    <a:pt x="21241" y="0"/>
                    <a:pt x="0" y="20955"/>
                    <a:pt x="0" y="47625"/>
                  </a:cubicBezTo>
                  <a:cubicBezTo>
                    <a:pt x="0" y="72390"/>
                    <a:pt x="18288" y="92392"/>
                    <a:pt x="42386" y="95250"/>
                  </a:cubicBezTo>
                  <a:lnTo>
                    <a:pt x="43339" y="95250"/>
                  </a:lnTo>
                  <a:lnTo>
                    <a:pt x="44291" y="95250"/>
                  </a:lnTo>
                  <a:lnTo>
                    <a:pt x="45244" y="95250"/>
                  </a:lnTo>
                  <a:cubicBezTo>
                    <a:pt x="46196" y="95250"/>
                    <a:pt x="47149" y="95250"/>
                    <a:pt x="48101" y="95250"/>
                  </a:cubicBezTo>
                  <a:cubicBezTo>
                    <a:pt x="75057" y="95250"/>
                    <a:pt x="96298" y="74295"/>
                    <a:pt x="96298" y="47625"/>
                  </a:cubicBezTo>
                  <a:cubicBezTo>
                    <a:pt x="96298" y="20955"/>
                    <a:pt x="74200" y="0"/>
                    <a:pt x="48196" y="0"/>
                  </a:cubicBezTo>
                  <a:close/>
                  <a:moveTo>
                    <a:pt x="48196" y="71438"/>
                  </a:moveTo>
                  <a:cubicBezTo>
                    <a:pt x="34671" y="71438"/>
                    <a:pt x="24098" y="60960"/>
                    <a:pt x="24098" y="47625"/>
                  </a:cubicBezTo>
                  <a:cubicBezTo>
                    <a:pt x="24098" y="34290"/>
                    <a:pt x="34671" y="23813"/>
                    <a:pt x="48196" y="23813"/>
                  </a:cubicBezTo>
                  <a:cubicBezTo>
                    <a:pt x="61722" y="23813"/>
                    <a:pt x="72295" y="34290"/>
                    <a:pt x="72295" y="47625"/>
                  </a:cubicBezTo>
                  <a:cubicBezTo>
                    <a:pt x="72200" y="60008"/>
                    <a:pt x="61627" y="71438"/>
                    <a:pt x="48196" y="71438"/>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24B7670-4B13-BF9A-FA0F-FB5245FB21F7}"/>
                </a:ext>
              </a:extLst>
            </p:cNvPr>
            <p:cNvSpPr/>
            <p:nvPr/>
          </p:nvSpPr>
          <p:spPr>
            <a:xfrm>
              <a:off x="5092070" y="5520181"/>
              <a:ext cx="97155" cy="399097"/>
            </a:xfrm>
            <a:custGeom>
              <a:avLst/>
              <a:gdLst>
                <a:gd name="connsiteX0" fmla="*/ 48196 w 97155"/>
                <a:gd name="connsiteY0" fmla="*/ 0 h 399097"/>
                <a:gd name="connsiteX1" fmla="*/ 0 w 97155"/>
                <a:gd name="connsiteY1" fmla="*/ 47625 h 399097"/>
                <a:gd name="connsiteX2" fmla="*/ 0 w 97155"/>
                <a:gd name="connsiteY2" fmla="*/ 399097 h 399097"/>
                <a:gd name="connsiteX3" fmla="*/ 1905 w 97155"/>
                <a:gd name="connsiteY3" fmla="*/ 398145 h 399097"/>
                <a:gd name="connsiteX4" fmla="*/ 2857 w 97155"/>
                <a:gd name="connsiteY4" fmla="*/ 397192 h 399097"/>
                <a:gd name="connsiteX5" fmla="*/ 5715 w 97155"/>
                <a:gd name="connsiteY5" fmla="*/ 395288 h 399097"/>
                <a:gd name="connsiteX6" fmla="*/ 5715 w 97155"/>
                <a:gd name="connsiteY6" fmla="*/ 395288 h 399097"/>
                <a:gd name="connsiteX7" fmla="*/ 8572 w 97155"/>
                <a:gd name="connsiteY7" fmla="*/ 393383 h 399097"/>
                <a:gd name="connsiteX8" fmla="*/ 9525 w 97155"/>
                <a:gd name="connsiteY8" fmla="*/ 392430 h 399097"/>
                <a:gd name="connsiteX9" fmla="*/ 11430 w 97155"/>
                <a:gd name="connsiteY9" fmla="*/ 391477 h 399097"/>
                <a:gd name="connsiteX10" fmla="*/ 12382 w 97155"/>
                <a:gd name="connsiteY10" fmla="*/ 390525 h 399097"/>
                <a:gd name="connsiteX11" fmla="*/ 14288 w 97155"/>
                <a:gd name="connsiteY11" fmla="*/ 389572 h 399097"/>
                <a:gd name="connsiteX12" fmla="*/ 15240 w 97155"/>
                <a:gd name="connsiteY12" fmla="*/ 388620 h 399097"/>
                <a:gd name="connsiteX13" fmla="*/ 17145 w 97155"/>
                <a:gd name="connsiteY13" fmla="*/ 387667 h 399097"/>
                <a:gd name="connsiteX14" fmla="*/ 18097 w 97155"/>
                <a:gd name="connsiteY14" fmla="*/ 386715 h 399097"/>
                <a:gd name="connsiteX15" fmla="*/ 20003 w 97155"/>
                <a:gd name="connsiteY15" fmla="*/ 385763 h 399097"/>
                <a:gd name="connsiteX16" fmla="*/ 20955 w 97155"/>
                <a:gd name="connsiteY16" fmla="*/ 384810 h 399097"/>
                <a:gd name="connsiteX17" fmla="*/ 22860 w 97155"/>
                <a:gd name="connsiteY17" fmla="*/ 383858 h 399097"/>
                <a:gd name="connsiteX18" fmla="*/ 23813 w 97155"/>
                <a:gd name="connsiteY18" fmla="*/ 382905 h 399097"/>
                <a:gd name="connsiteX19" fmla="*/ 25718 w 97155"/>
                <a:gd name="connsiteY19" fmla="*/ 381952 h 399097"/>
                <a:gd name="connsiteX20" fmla="*/ 27622 w 97155"/>
                <a:gd name="connsiteY20" fmla="*/ 381952 h 399097"/>
                <a:gd name="connsiteX21" fmla="*/ 29528 w 97155"/>
                <a:gd name="connsiteY21" fmla="*/ 381000 h 399097"/>
                <a:gd name="connsiteX22" fmla="*/ 31432 w 97155"/>
                <a:gd name="connsiteY22" fmla="*/ 381000 h 399097"/>
                <a:gd name="connsiteX23" fmla="*/ 33338 w 97155"/>
                <a:gd name="connsiteY23" fmla="*/ 381000 h 399097"/>
                <a:gd name="connsiteX24" fmla="*/ 35243 w 97155"/>
                <a:gd name="connsiteY24" fmla="*/ 381000 h 399097"/>
                <a:gd name="connsiteX25" fmla="*/ 37147 w 97155"/>
                <a:gd name="connsiteY25" fmla="*/ 381000 h 399097"/>
                <a:gd name="connsiteX26" fmla="*/ 39053 w 97155"/>
                <a:gd name="connsiteY26" fmla="*/ 381000 h 399097"/>
                <a:gd name="connsiteX27" fmla="*/ 40957 w 97155"/>
                <a:gd name="connsiteY27" fmla="*/ 381000 h 399097"/>
                <a:gd name="connsiteX28" fmla="*/ 41910 w 97155"/>
                <a:gd name="connsiteY28" fmla="*/ 381000 h 399097"/>
                <a:gd name="connsiteX29" fmla="*/ 43815 w 97155"/>
                <a:gd name="connsiteY29" fmla="*/ 381000 h 399097"/>
                <a:gd name="connsiteX30" fmla="*/ 44768 w 97155"/>
                <a:gd name="connsiteY30" fmla="*/ 381000 h 399097"/>
                <a:gd name="connsiteX31" fmla="*/ 48578 w 97155"/>
                <a:gd name="connsiteY31" fmla="*/ 381000 h 399097"/>
                <a:gd name="connsiteX32" fmla="*/ 52388 w 97155"/>
                <a:gd name="connsiteY32" fmla="*/ 381000 h 399097"/>
                <a:gd name="connsiteX33" fmla="*/ 53340 w 97155"/>
                <a:gd name="connsiteY33" fmla="*/ 381000 h 399097"/>
                <a:gd name="connsiteX34" fmla="*/ 55245 w 97155"/>
                <a:gd name="connsiteY34" fmla="*/ 381000 h 399097"/>
                <a:gd name="connsiteX35" fmla="*/ 56197 w 97155"/>
                <a:gd name="connsiteY35" fmla="*/ 381000 h 399097"/>
                <a:gd name="connsiteX36" fmla="*/ 58103 w 97155"/>
                <a:gd name="connsiteY36" fmla="*/ 381000 h 399097"/>
                <a:gd name="connsiteX37" fmla="*/ 60007 w 97155"/>
                <a:gd name="connsiteY37" fmla="*/ 381000 h 399097"/>
                <a:gd name="connsiteX38" fmla="*/ 61913 w 97155"/>
                <a:gd name="connsiteY38" fmla="*/ 381000 h 399097"/>
                <a:gd name="connsiteX39" fmla="*/ 63818 w 97155"/>
                <a:gd name="connsiteY39" fmla="*/ 381000 h 399097"/>
                <a:gd name="connsiteX40" fmla="*/ 65722 w 97155"/>
                <a:gd name="connsiteY40" fmla="*/ 381000 h 399097"/>
                <a:gd name="connsiteX41" fmla="*/ 67628 w 97155"/>
                <a:gd name="connsiteY41" fmla="*/ 381000 h 399097"/>
                <a:gd name="connsiteX42" fmla="*/ 69532 w 97155"/>
                <a:gd name="connsiteY42" fmla="*/ 381952 h 399097"/>
                <a:gd name="connsiteX43" fmla="*/ 71438 w 97155"/>
                <a:gd name="connsiteY43" fmla="*/ 381952 h 399097"/>
                <a:gd name="connsiteX44" fmla="*/ 73343 w 97155"/>
                <a:gd name="connsiteY44" fmla="*/ 382905 h 399097"/>
                <a:gd name="connsiteX45" fmla="*/ 74295 w 97155"/>
                <a:gd name="connsiteY45" fmla="*/ 383858 h 399097"/>
                <a:gd name="connsiteX46" fmla="*/ 76200 w 97155"/>
                <a:gd name="connsiteY46" fmla="*/ 384810 h 399097"/>
                <a:gd name="connsiteX47" fmla="*/ 77153 w 97155"/>
                <a:gd name="connsiteY47" fmla="*/ 385763 h 399097"/>
                <a:gd name="connsiteX48" fmla="*/ 79057 w 97155"/>
                <a:gd name="connsiteY48" fmla="*/ 386715 h 399097"/>
                <a:gd name="connsiteX49" fmla="*/ 80010 w 97155"/>
                <a:gd name="connsiteY49" fmla="*/ 387667 h 399097"/>
                <a:gd name="connsiteX50" fmla="*/ 81915 w 97155"/>
                <a:gd name="connsiteY50" fmla="*/ 388620 h 399097"/>
                <a:gd name="connsiteX51" fmla="*/ 82868 w 97155"/>
                <a:gd name="connsiteY51" fmla="*/ 389572 h 399097"/>
                <a:gd name="connsiteX52" fmla="*/ 84772 w 97155"/>
                <a:gd name="connsiteY52" fmla="*/ 390525 h 399097"/>
                <a:gd name="connsiteX53" fmla="*/ 85725 w 97155"/>
                <a:gd name="connsiteY53" fmla="*/ 391477 h 399097"/>
                <a:gd name="connsiteX54" fmla="*/ 87630 w 97155"/>
                <a:gd name="connsiteY54" fmla="*/ 392430 h 399097"/>
                <a:gd name="connsiteX55" fmla="*/ 88582 w 97155"/>
                <a:gd name="connsiteY55" fmla="*/ 393383 h 399097"/>
                <a:gd name="connsiteX56" fmla="*/ 91440 w 97155"/>
                <a:gd name="connsiteY56" fmla="*/ 395288 h 399097"/>
                <a:gd name="connsiteX57" fmla="*/ 91440 w 97155"/>
                <a:gd name="connsiteY57" fmla="*/ 395288 h 399097"/>
                <a:gd name="connsiteX58" fmla="*/ 94297 w 97155"/>
                <a:gd name="connsiteY58" fmla="*/ 397192 h 399097"/>
                <a:gd name="connsiteX59" fmla="*/ 95250 w 97155"/>
                <a:gd name="connsiteY59" fmla="*/ 398145 h 399097"/>
                <a:gd name="connsiteX60" fmla="*/ 97155 w 97155"/>
                <a:gd name="connsiteY60" fmla="*/ 399097 h 399097"/>
                <a:gd name="connsiteX61" fmla="*/ 97155 w 97155"/>
                <a:gd name="connsiteY61" fmla="*/ 59055 h 399097"/>
                <a:gd name="connsiteX62" fmla="*/ 97155 w 97155"/>
                <a:gd name="connsiteY62" fmla="*/ 46672 h 399097"/>
                <a:gd name="connsiteX63" fmla="*/ 48196 w 97155"/>
                <a:gd name="connsiteY63" fmla="*/ 0 h 399097"/>
                <a:gd name="connsiteX64" fmla="*/ 44291 w 97155"/>
                <a:gd name="connsiteY64" fmla="*/ 353377 h 399097"/>
                <a:gd name="connsiteX65" fmla="*/ 35623 w 97155"/>
                <a:gd name="connsiteY65" fmla="*/ 357188 h 399097"/>
                <a:gd name="connsiteX66" fmla="*/ 26956 w 97155"/>
                <a:gd name="connsiteY66" fmla="*/ 353377 h 399097"/>
                <a:gd name="connsiteX67" fmla="*/ 23051 w 97155"/>
                <a:gd name="connsiteY67" fmla="*/ 344805 h 399097"/>
                <a:gd name="connsiteX68" fmla="*/ 26956 w 97155"/>
                <a:gd name="connsiteY68" fmla="*/ 336233 h 399097"/>
                <a:gd name="connsiteX69" fmla="*/ 35623 w 97155"/>
                <a:gd name="connsiteY69" fmla="*/ 332422 h 399097"/>
                <a:gd name="connsiteX70" fmla="*/ 44291 w 97155"/>
                <a:gd name="connsiteY70" fmla="*/ 336233 h 399097"/>
                <a:gd name="connsiteX71" fmla="*/ 48101 w 97155"/>
                <a:gd name="connsiteY71" fmla="*/ 344805 h 399097"/>
                <a:gd name="connsiteX72" fmla="*/ 44291 w 97155"/>
                <a:gd name="connsiteY72" fmla="*/ 353377 h 399097"/>
                <a:gd name="connsiteX73" fmla="*/ 44291 w 97155"/>
                <a:gd name="connsiteY73" fmla="*/ 317183 h 399097"/>
                <a:gd name="connsiteX74" fmla="*/ 35623 w 97155"/>
                <a:gd name="connsiteY74" fmla="*/ 320992 h 399097"/>
                <a:gd name="connsiteX75" fmla="*/ 26956 w 97155"/>
                <a:gd name="connsiteY75" fmla="*/ 317183 h 399097"/>
                <a:gd name="connsiteX76" fmla="*/ 23051 w 97155"/>
                <a:gd name="connsiteY76" fmla="*/ 308610 h 399097"/>
                <a:gd name="connsiteX77" fmla="*/ 26956 w 97155"/>
                <a:gd name="connsiteY77" fmla="*/ 300038 h 399097"/>
                <a:gd name="connsiteX78" fmla="*/ 35623 w 97155"/>
                <a:gd name="connsiteY78" fmla="*/ 296227 h 399097"/>
                <a:gd name="connsiteX79" fmla="*/ 44291 w 97155"/>
                <a:gd name="connsiteY79" fmla="*/ 300038 h 399097"/>
                <a:gd name="connsiteX80" fmla="*/ 48101 w 97155"/>
                <a:gd name="connsiteY80" fmla="*/ 308610 h 399097"/>
                <a:gd name="connsiteX81" fmla="*/ 44291 w 97155"/>
                <a:gd name="connsiteY81" fmla="*/ 317183 h 399097"/>
                <a:gd name="connsiteX82" fmla="*/ 48196 w 97155"/>
                <a:gd name="connsiteY82" fmla="*/ 273367 h 399097"/>
                <a:gd name="connsiteX83" fmla="*/ 35719 w 97155"/>
                <a:gd name="connsiteY83" fmla="*/ 285750 h 399097"/>
                <a:gd name="connsiteX84" fmla="*/ 23146 w 97155"/>
                <a:gd name="connsiteY84" fmla="*/ 273367 h 399097"/>
                <a:gd name="connsiteX85" fmla="*/ 23146 w 97155"/>
                <a:gd name="connsiteY85" fmla="*/ 59055 h 399097"/>
                <a:gd name="connsiteX86" fmla="*/ 35719 w 97155"/>
                <a:gd name="connsiteY86" fmla="*/ 46672 h 399097"/>
                <a:gd name="connsiteX87" fmla="*/ 48196 w 97155"/>
                <a:gd name="connsiteY87" fmla="*/ 59055 h 399097"/>
                <a:gd name="connsiteX88" fmla="*/ 48196 w 97155"/>
                <a:gd name="connsiteY88" fmla="*/ 273367 h 399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97155" h="399097">
                  <a:moveTo>
                    <a:pt x="48196" y="0"/>
                  </a:moveTo>
                  <a:cubicBezTo>
                    <a:pt x="21241" y="0"/>
                    <a:pt x="0" y="20955"/>
                    <a:pt x="0" y="47625"/>
                  </a:cubicBezTo>
                  <a:lnTo>
                    <a:pt x="0" y="399097"/>
                  </a:lnTo>
                  <a:cubicBezTo>
                    <a:pt x="953" y="399097"/>
                    <a:pt x="953" y="398145"/>
                    <a:pt x="1905" y="398145"/>
                  </a:cubicBezTo>
                  <a:cubicBezTo>
                    <a:pt x="1905" y="398145"/>
                    <a:pt x="2857" y="398145"/>
                    <a:pt x="2857" y="397192"/>
                  </a:cubicBezTo>
                  <a:cubicBezTo>
                    <a:pt x="3810" y="396240"/>
                    <a:pt x="4763" y="396240"/>
                    <a:pt x="5715" y="395288"/>
                  </a:cubicBezTo>
                  <a:lnTo>
                    <a:pt x="5715" y="395288"/>
                  </a:lnTo>
                  <a:cubicBezTo>
                    <a:pt x="6668" y="394335"/>
                    <a:pt x="7620" y="394335"/>
                    <a:pt x="8572" y="393383"/>
                  </a:cubicBezTo>
                  <a:cubicBezTo>
                    <a:pt x="8572" y="393383"/>
                    <a:pt x="9525" y="393383"/>
                    <a:pt x="9525" y="392430"/>
                  </a:cubicBezTo>
                  <a:cubicBezTo>
                    <a:pt x="10478" y="392430"/>
                    <a:pt x="10478" y="391477"/>
                    <a:pt x="11430" y="391477"/>
                  </a:cubicBezTo>
                  <a:cubicBezTo>
                    <a:pt x="11430" y="391477"/>
                    <a:pt x="12382" y="391477"/>
                    <a:pt x="12382" y="390525"/>
                  </a:cubicBezTo>
                  <a:cubicBezTo>
                    <a:pt x="13335" y="390525"/>
                    <a:pt x="13335" y="389572"/>
                    <a:pt x="14288" y="389572"/>
                  </a:cubicBezTo>
                  <a:cubicBezTo>
                    <a:pt x="14288" y="389572"/>
                    <a:pt x="15240" y="389572"/>
                    <a:pt x="15240" y="388620"/>
                  </a:cubicBezTo>
                  <a:cubicBezTo>
                    <a:pt x="16193" y="388620"/>
                    <a:pt x="16193" y="387667"/>
                    <a:pt x="17145" y="387667"/>
                  </a:cubicBezTo>
                  <a:cubicBezTo>
                    <a:pt x="17145" y="387667"/>
                    <a:pt x="18097" y="387667"/>
                    <a:pt x="18097" y="386715"/>
                  </a:cubicBezTo>
                  <a:cubicBezTo>
                    <a:pt x="19050" y="386715"/>
                    <a:pt x="19050" y="385763"/>
                    <a:pt x="20003" y="385763"/>
                  </a:cubicBezTo>
                  <a:cubicBezTo>
                    <a:pt x="20003" y="385763"/>
                    <a:pt x="20955" y="385763"/>
                    <a:pt x="20955" y="384810"/>
                  </a:cubicBezTo>
                  <a:cubicBezTo>
                    <a:pt x="21907" y="384810"/>
                    <a:pt x="21907" y="384810"/>
                    <a:pt x="22860" y="383858"/>
                  </a:cubicBezTo>
                  <a:cubicBezTo>
                    <a:pt x="22860" y="383858"/>
                    <a:pt x="23813" y="383858"/>
                    <a:pt x="23813" y="382905"/>
                  </a:cubicBezTo>
                  <a:cubicBezTo>
                    <a:pt x="24765" y="382905"/>
                    <a:pt x="24765" y="382905"/>
                    <a:pt x="25718" y="381952"/>
                  </a:cubicBezTo>
                  <a:cubicBezTo>
                    <a:pt x="26670" y="381952"/>
                    <a:pt x="26670" y="381952"/>
                    <a:pt x="27622" y="381952"/>
                  </a:cubicBezTo>
                  <a:cubicBezTo>
                    <a:pt x="28575" y="381952"/>
                    <a:pt x="28575" y="381952"/>
                    <a:pt x="29528" y="381000"/>
                  </a:cubicBezTo>
                  <a:cubicBezTo>
                    <a:pt x="30480" y="381000"/>
                    <a:pt x="30480" y="381000"/>
                    <a:pt x="31432" y="381000"/>
                  </a:cubicBezTo>
                  <a:cubicBezTo>
                    <a:pt x="32385" y="381000"/>
                    <a:pt x="32385" y="381000"/>
                    <a:pt x="33338" y="381000"/>
                  </a:cubicBezTo>
                  <a:cubicBezTo>
                    <a:pt x="34290" y="381000"/>
                    <a:pt x="34290" y="381000"/>
                    <a:pt x="35243" y="381000"/>
                  </a:cubicBezTo>
                  <a:cubicBezTo>
                    <a:pt x="36195" y="381000"/>
                    <a:pt x="36195" y="381000"/>
                    <a:pt x="37147" y="381000"/>
                  </a:cubicBezTo>
                  <a:cubicBezTo>
                    <a:pt x="38100" y="381000"/>
                    <a:pt x="38100" y="381000"/>
                    <a:pt x="39053" y="381000"/>
                  </a:cubicBezTo>
                  <a:cubicBezTo>
                    <a:pt x="40005" y="381000"/>
                    <a:pt x="40005" y="381000"/>
                    <a:pt x="40957" y="381000"/>
                  </a:cubicBezTo>
                  <a:lnTo>
                    <a:pt x="41910" y="381000"/>
                  </a:lnTo>
                  <a:cubicBezTo>
                    <a:pt x="42863" y="381000"/>
                    <a:pt x="43815" y="381000"/>
                    <a:pt x="43815" y="381000"/>
                  </a:cubicBezTo>
                  <a:lnTo>
                    <a:pt x="44768" y="381000"/>
                  </a:lnTo>
                  <a:cubicBezTo>
                    <a:pt x="45720" y="381000"/>
                    <a:pt x="46672" y="381000"/>
                    <a:pt x="48578" y="381000"/>
                  </a:cubicBezTo>
                  <a:cubicBezTo>
                    <a:pt x="49530" y="381000"/>
                    <a:pt x="50482" y="381000"/>
                    <a:pt x="52388" y="381000"/>
                  </a:cubicBezTo>
                  <a:lnTo>
                    <a:pt x="53340" y="381000"/>
                  </a:lnTo>
                  <a:cubicBezTo>
                    <a:pt x="54293" y="381000"/>
                    <a:pt x="55245" y="381000"/>
                    <a:pt x="55245" y="381000"/>
                  </a:cubicBezTo>
                  <a:lnTo>
                    <a:pt x="56197" y="381000"/>
                  </a:lnTo>
                  <a:cubicBezTo>
                    <a:pt x="57150" y="381000"/>
                    <a:pt x="57150" y="381000"/>
                    <a:pt x="58103" y="381000"/>
                  </a:cubicBezTo>
                  <a:cubicBezTo>
                    <a:pt x="59055" y="381000"/>
                    <a:pt x="59055" y="381000"/>
                    <a:pt x="60007" y="381000"/>
                  </a:cubicBezTo>
                  <a:cubicBezTo>
                    <a:pt x="60960" y="381000"/>
                    <a:pt x="60960" y="381000"/>
                    <a:pt x="61913" y="381000"/>
                  </a:cubicBezTo>
                  <a:cubicBezTo>
                    <a:pt x="62865" y="381000"/>
                    <a:pt x="62865" y="381000"/>
                    <a:pt x="63818" y="381000"/>
                  </a:cubicBezTo>
                  <a:cubicBezTo>
                    <a:pt x="64770" y="381000"/>
                    <a:pt x="64770" y="381000"/>
                    <a:pt x="65722" y="381000"/>
                  </a:cubicBezTo>
                  <a:cubicBezTo>
                    <a:pt x="66675" y="381000"/>
                    <a:pt x="66675" y="381000"/>
                    <a:pt x="67628" y="381000"/>
                  </a:cubicBezTo>
                  <a:cubicBezTo>
                    <a:pt x="68580" y="381000"/>
                    <a:pt x="68580" y="381000"/>
                    <a:pt x="69532" y="381952"/>
                  </a:cubicBezTo>
                  <a:cubicBezTo>
                    <a:pt x="70485" y="381952"/>
                    <a:pt x="70485" y="381952"/>
                    <a:pt x="71438" y="381952"/>
                  </a:cubicBezTo>
                  <a:cubicBezTo>
                    <a:pt x="72390" y="381952"/>
                    <a:pt x="72390" y="381952"/>
                    <a:pt x="73343" y="382905"/>
                  </a:cubicBezTo>
                  <a:cubicBezTo>
                    <a:pt x="73343" y="382905"/>
                    <a:pt x="74295" y="382905"/>
                    <a:pt x="74295" y="383858"/>
                  </a:cubicBezTo>
                  <a:cubicBezTo>
                    <a:pt x="75247" y="383858"/>
                    <a:pt x="75247" y="383858"/>
                    <a:pt x="76200" y="384810"/>
                  </a:cubicBezTo>
                  <a:cubicBezTo>
                    <a:pt x="76200" y="384810"/>
                    <a:pt x="77153" y="384810"/>
                    <a:pt x="77153" y="385763"/>
                  </a:cubicBezTo>
                  <a:cubicBezTo>
                    <a:pt x="78105" y="385763"/>
                    <a:pt x="78105" y="386715"/>
                    <a:pt x="79057" y="386715"/>
                  </a:cubicBezTo>
                  <a:cubicBezTo>
                    <a:pt x="79057" y="386715"/>
                    <a:pt x="80010" y="386715"/>
                    <a:pt x="80010" y="387667"/>
                  </a:cubicBezTo>
                  <a:cubicBezTo>
                    <a:pt x="80963" y="387667"/>
                    <a:pt x="80963" y="388620"/>
                    <a:pt x="81915" y="388620"/>
                  </a:cubicBezTo>
                  <a:cubicBezTo>
                    <a:pt x="81915" y="388620"/>
                    <a:pt x="82868" y="388620"/>
                    <a:pt x="82868" y="389572"/>
                  </a:cubicBezTo>
                  <a:cubicBezTo>
                    <a:pt x="83820" y="389572"/>
                    <a:pt x="83820" y="390525"/>
                    <a:pt x="84772" y="390525"/>
                  </a:cubicBezTo>
                  <a:cubicBezTo>
                    <a:pt x="84772" y="390525"/>
                    <a:pt x="85725" y="390525"/>
                    <a:pt x="85725" y="391477"/>
                  </a:cubicBezTo>
                  <a:cubicBezTo>
                    <a:pt x="86678" y="391477"/>
                    <a:pt x="86678" y="392430"/>
                    <a:pt x="87630" y="392430"/>
                  </a:cubicBezTo>
                  <a:cubicBezTo>
                    <a:pt x="87630" y="392430"/>
                    <a:pt x="88582" y="392430"/>
                    <a:pt x="88582" y="393383"/>
                  </a:cubicBezTo>
                  <a:cubicBezTo>
                    <a:pt x="89535" y="394335"/>
                    <a:pt x="90488" y="394335"/>
                    <a:pt x="91440" y="395288"/>
                  </a:cubicBezTo>
                  <a:lnTo>
                    <a:pt x="91440" y="395288"/>
                  </a:lnTo>
                  <a:cubicBezTo>
                    <a:pt x="92393" y="396240"/>
                    <a:pt x="93345" y="396240"/>
                    <a:pt x="94297" y="397192"/>
                  </a:cubicBezTo>
                  <a:cubicBezTo>
                    <a:pt x="94297" y="397192"/>
                    <a:pt x="95250" y="397192"/>
                    <a:pt x="95250" y="398145"/>
                  </a:cubicBezTo>
                  <a:cubicBezTo>
                    <a:pt x="96203" y="398145"/>
                    <a:pt x="96203" y="399097"/>
                    <a:pt x="97155" y="399097"/>
                  </a:cubicBezTo>
                  <a:lnTo>
                    <a:pt x="97155" y="59055"/>
                  </a:lnTo>
                  <a:lnTo>
                    <a:pt x="97155" y="46672"/>
                  </a:lnTo>
                  <a:cubicBezTo>
                    <a:pt x="96298" y="20955"/>
                    <a:pt x="74200" y="0"/>
                    <a:pt x="48196" y="0"/>
                  </a:cubicBezTo>
                  <a:close/>
                  <a:moveTo>
                    <a:pt x="44291" y="353377"/>
                  </a:moveTo>
                  <a:cubicBezTo>
                    <a:pt x="42386" y="355283"/>
                    <a:pt x="38481" y="357188"/>
                    <a:pt x="35623" y="357188"/>
                  </a:cubicBezTo>
                  <a:cubicBezTo>
                    <a:pt x="32766" y="357188"/>
                    <a:pt x="28861" y="356235"/>
                    <a:pt x="26956" y="353377"/>
                  </a:cubicBezTo>
                  <a:cubicBezTo>
                    <a:pt x="25051" y="351472"/>
                    <a:pt x="23051" y="347663"/>
                    <a:pt x="23051" y="344805"/>
                  </a:cubicBezTo>
                  <a:cubicBezTo>
                    <a:pt x="23051" y="341947"/>
                    <a:pt x="24003" y="338138"/>
                    <a:pt x="26956" y="336233"/>
                  </a:cubicBezTo>
                  <a:cubicBezTo>
                    <a:pt x="28861" y="334327"/>
                    <a:pt x="32766" y="332422"/>
                    <a:pt x="35623" y="332422"/>
                  </a:cubicBezTo>
                  <a:cubicBezTo>
                    <a:pt x="38481" y="332422"/>
                    <a:pt x="42386" y="333375"/>
                    <a:pt x="44291" y="336233"/>
                  </a:cubicBezTo>
                  <a:cubicBezTo>
                    <a:pt x="46196" y="338138"/>
                    <a:pt x="48101" y="341947"/>
                    <a:pt x="48101" y="344805"/>
                  </a:cubicBezTo>
                  <a:cubicBezTo>
                    <a:pt x="48101" y="347663"/>
                    <a:pt x="46196" y="351472"/>
                    <a:pt x="44291" y="353377"/>
                  </a:cubicBezTo>
                  <a:close/>
                  <a:moveTo>
                    <a:pt x="44291" y="317183"/>
                  </a:moveTo>
                  <a:cubicBezTo>
                    <a:pt x="42386" y="320040"/>
                    <a:pt x="39434" y="320992"/>
                    <a:pt x="35623" y="320992"/>
                  </a:cubicBezTo>
                  <a:cubicBezTo>
                    <a:pt x="31813" y="320992"/>
                    <a:pt x="28861" y="320040"/>
                    <a:pt x="26956" y="317183"/>
                  </a:cubicBezTo>
                  <a:cubicBezTo>
                    <a:pt x="25051" y="315277"/>
                    <a:pt x="23051" y="311467"/>
                    <a:pt x="23051" y="308610"/>
                  </a:cubicBezTo>
                  <a:cubicBezTo>
                    <a:pt x="23051" y="305752"/>
                    <a:pt x="24003" y="301942"/>
                    <a:pt x="26956" y="300038"/>
                  </a:cubicBezTo>
                  <a:cubicBezTo>
                    <a:pt x="28861" y="298133"/>
                    <a:pt x="32766" y="296227"/>
                    <a:pt x="35623" y="296227"/>
                  </a:cubicBezTo>
                  <a:cubicBezTo>
                    <a:pt x="38481" y="296227"/>
                    <a:pt x="42386" y="297180"/>
                    <a:pt x="44291" y="300038"/>
                  </a:cubicBezTo>
                  <a:cubicBezTo>
                    <a:pt x="46196" y="301942"/>
                    <a:pt x="48101" y="305752"/>
                    <a:pt x="48101" y="308610"/>
                  </a:cubicBezTo>
                  <a:cubicBezTo>
                    <a:pt x="48196" y="312420"/>
                    <a:pt x="46196" y="315277"/>
                    <a:pt x="44291" y="317183"/>
                  </a:cubicBezTo>
                  <a:close/>
                  <a:moveTo>
                    <a:pt x="48196" y="273367"/>
                  </a:moveTo>
                  <a:cubicBezTo>
                    <a:pt x="48196" y="280035"/>
                    <a:pt x="42386" y="285750"/>
                    <a:pt x="35719" y="285750"/>
                  </a:cubicBezTo>
                  <a:cubicBezTo>
                    <a:pt x="28956" y="285750"/>
                    <a:pt x="23146" y="280035"/>
                    <a:pt x="23146" y="273367"/>
                  </a:cubicBezTo>
                  <a:lnTo>
                    <a:pt x="23146" y="59055"/>
                  </a:lnTo>
                  <a:cubicBezTo>
                    <a:pt x="23146" y="52388"/>
                    <a:pt x="28956" y="46672"/>
                    <a:pt x="35719" y="46672"/>
                  </a:cubicBezTo>
                  <a:cubicBezTo>
                    <a:pt x="42481" y="46672"/>
                    <a:pt x="48196" y="52388"/>
                    <a:pt x="48196" y="59055"/>
                  </a:cubicBezTo>
                  <a:lnTo>
                    <a:pt x="48196" y="273367"/>
                  </a:ln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D6B4A144-D301-E2B2-6E34-F1879EE92693}"/>
                </a:ext>
              </a:extLst>
            </p:cNvPr>
            <p:cNvSpPr/>
            <p:nvPr/>
          </p:nvSpPr>
          <p:spPr>
            <a:xfrm>
              <a:off x="5380202" y="5626861"/>
              <a:ext cx="205168" cy="48577"/>
            </a:xfrm>
            <a:custGeom>
              <a:avLst/>
              <a:gdLst>
                <a:gd name="connsiteX0" fmla="*/ 156972 w 205168"/>
                <a:gd name="connsiteY0" fmla="*/ 0 h 48577"/>
                <a:gd name="connsiteX1" fmla="*/ 156972 w 205168"/>
                <a:gd name="connsiteY1" fmla="*/ 12383 h 48577"/>
                <a:gd name="connsiteX2" fmla="*/ 153162 w 205168"/>
                <a:gd name="connsiteY2" fmla="*/ 12383 h 48577"/>
                <a:gd name="connsiteX3" fmla="*/ 76105 w 205168"/>
                <a:gd name="connsiteY3" fmla="*/ 12383 h 48577"/>
                <a:gd name="connsiteX4" fmla="*/ 60674 w 205168"/>
                <a:gd name="connsiteY4" fmla="*/ 24765 h 48577"/>
                <a:gd name="connsiteX5" fmla="*/ 0 w 205168"/>
                <a:gd name="connsiteY5" fmla="*/ 24765 h 48577"/>
                <a:gd name="connsiteX6" fmla="*/ 0 w 205168"/>
                <a:gd name="connsiteY6" fmla="*/ 48578 h 48577"/>
                <a:gd name="connsiteX7" fmla="*/ 72295 w 205168"/>
                <a:gd name="connsiteY7" fmla="*/ 48578 h 48577"/>
                <a:gd name="connsiteX8" fmla="*/ 72295 w 205168"/>
                <a:gd name="connsiteY8" fmla="*/ 36195 h 48577"/>
                <a:gd name="connsiteX9" fmla="*/ 76105 w 205168"/>
                <a:gd name="connsiteY9" fmla="*/ 36195 h 48577"/>
                <a:gd name="connsiteX10" fmla="*/ 153162 w 205168"/>
                <a:gd name="connsiteY10" fmla="*/ 36195 h 48577"/>
                <a:gd name="connsiteX11" fmla="*/ 156972 w 205168"/>
                <a:gd name="connsiteY11" fmla="*/ 36195 h 48577"/>
                <a:gd name="connsiteX12" fmla="*/ 156972 w 205168"/>
                <a:gd name="connsiteY12" fmla="*/ 48578 h 48577"/>
                <a:gd name="connsiteX13" fmla="*/ 205169 w 205168"/>
                <a:gd name="connsiteY13" fmla="*/ 48578 h 48577"/>
                <a:gd name="connsiteX14" fmla="*/ 205169 w 205168"/>
                <a:gd name="connsiteY14" fmla="*/ 953 h 48577"/>
                <a:gd name="connsiteX15" fmla="*/ 156972 w 205168"/>
                <a:gd name="connsiteY15" fmla="*/ 953 h 48577"/>
                <a:gd name="connsiteX16" fmla="*/ 156972 w 205168"/>
                <a:gd name="connsiteY16" fmla="*/ 0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5168" h="48577">
                  <a:moveTo>
                    <a:pt x="156972" y="0"/>
                  </a:moveTo>
                  <a:lnTo>
                    <a:pt x="156972" y="12383"/>
                  </a:lnTo>
                  <a:cubicBezTo>
                    <a:pt x="156020" y="12383"/>
                    <a:pt x="155067" y="12383"/>
                    <a:pt x="153162" y="12383"/>
                  </a:cubicBezTo>
                  <a:lnTo>
                    <a:pt x="76105" y="12383"/>
                  </a:lnTo>
                  <a:cubicBezTo>
                    <a:pt x="67437" y="12383"/>
                    <a:pt x="60674" y="18097"/>
                    <a:pt x="60674" y="24765"/>
                  </a:cubicBezTo>
                  <a:lnTo>
                    <a:pt x="0" y="24765"/>
                  </a:lnTo>
                  <a:lnTo>
                    <a:pt x="0" y="48578"/>
                  </a:lnTo>
                  <a:lnTo>
                    <a:pt x="72295" y="48578"/>
                  </a:lnTo>
                  <a:lnTo>
                    <a:pt x="72295" y="36195"/>
                  </a:lnTo>
                  <a:cubicBezTo>
                    <a:pt x="73247" y="36195"/>
                    <a:pt x="74200" y="36195"/>
                    <a:pt x="76105" y="36195"/>
                  </a:cubicBezTo>
                  <a:lnTo>
                    <a:pt x="153162" y="36195"/>
                  </a:lnTo>
                  <a:cubicBezTo>
                    <a:pt x="154114" y="36195"/>
                    <a:pt x="155067" y="36195"/>
                    <a:pt x="156972" y="36195"/>
                  </a:cubicBezTo>
                  <a:lnTo>
                    <a:pt x="156972" y="48578"/>
                  </a:lnTo>
                  <a:lnTo>
                    <a:pt x="205169" y="48578"/>
                  </a:lnTo>
                  <a:lnTo>
                    <a:pt x="205169" y="953"/>
                  </a:lnTo>
                  <a:lnTo>
                    <a:pt x="156972" y="953"/>
                  </a:lnTo>
                  <a:lnTo>
                    <a:pt x="156972" y="0"/>
                  </a:ln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53BCE7E-50BB-B2FF-2DFC-D5DD7828BEC5}"/>
                </a:ext>
              </a:extLst>
            </p:cNvPr>
            <p:cNvSpPr/>
            <p:nvPr/>
          </p:nvSpPr>
          <p:spPr>
            <a:xfrm>
              <a:off x="5381154" y="5591619"/>
              <a:ext cx="72294" cy="36195"/>
            </a:xfrm>
            <a:custGeom>
              <a:avLst/>
              <a:gdLst>
                <a:gd name="connsiteX0" fmla="*/ 0 w 72294"/>
                <a:gd name="connsiteY0" fmla="*/ 0 h 36195"/>
                <a:gd name="connsiteX1" fmla="*/ 72295 w 72294"/>
                <a:gd name="connsiteY1" fmla="*/ 0 h 36195"/>
                <a:gd name="connsiteX2" fmla="*/ 72295 w 72294"/>
                <a:gd name="connsiteY2" fmla="*/ 36195 h 36195"/>
                <a:gd name="connsiteX3" fmla="*/ 0 w 72294"/>
                <a:gd name="connsiteY3" fmla="*/ 36195 h 36195"/>
              </a:gdLst>
              <a:ahLst/>
              <a:cxnLst>
                <a:cxn ang="0">
                  <a:pos x="connsiteX0" y="connsiteY0"/>
                </a:cxn>
                <a:cxn ang="0">
                  <a:pos x="connsiteX1" y="connsiteY1"/>
                </a:cxn>
                <a:cxn ang="0">
                  <a:pos x="connsiteX2" y="connsiteY2"/>
                </a:cxn>
                <a:cxn ang="0">
                  <a:pos x="connsiteX3" y="connsiteY3"/>
                </a:cxn>
              </a:cxnLst>
              <a:rect l="l" t="t" r="r" b="b"/>
              <a:pathLst>
                <a:path w="72294" h="36195">
                  <a:moveTo>
                    <a:pt x="0" y="0"/>
                  </a:moveTo>
                  <a:lnTo>
                    <a:pt x="72295" y="0"/>
                  </a:lnTo>
                  <a:lnTo>
                    <a:pt x="72295" y="36195"/>
                  </a:lnTo>
                  <a:lnTo>
                    <a:pt x="0" y="36195"/>
                  </a:ln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4C9EF2B7-74D1-7455-6CA0-56649BE98AD8}"/>
                </a:ext>
              </a:extLst>
            </p:cNvPr>
            <p:cNvSpPr/>
            <p:nvPr/>
          </p:nvSpPr>
          <p:spPr>
            <a:xfrm>
              <a:off x="5380202" y="5936424"/>
              <a:ext cx="205168" cy="47625"/>
            </a:xfrm>
            <a:custGeom>
              <a:avLst/>
              <a:gdLst>
                <a:gd name="connsiteX0" fmla="*/ 156972 w 205168"/>
                <a:gd name="connsiteY0" fmla="*/ 12383 h 47625"/>
                <a:gd name="connsiteX1" fmla="*/ 153162 w 205168"/>
                <a:gd name="connsiteY1" fmla="*/ 12383 h 47625"/>
                <a:gd name="connsiteX2" fmla="*/ 76105 w 205168"/>
                <a:gd name="connsiteY2" fmla="*/ 12383 h 47625"/>
                <a:gd name="connsiteX3" fmla="*/ 72295 w 205168"/>
                <a:gd name="connsiteY3" fmla="*/ 12383 h 47625"/>
                <a:gd name="connsiteX4" fmla="*/ 72295 w 205168"/>
                <a:gd name="connsiteY4" fmla="*/ 0 h 47625"/>
                <a:gd name="connsiteX5" fmla="*/ 0 w 205168"/>
                <a:gd name="connsiteY5" fmla="*/ 0 h 47625"/>
                <a:gd name="connsiteX6" fmla="*/ 0 w 205168"/>
                <a:gd name="connsiteY6" fmla="*/ 23813 h 47625"/>
                <a:gd name="connsiteX7" fmla="*/ 60674 w 205168"/>
                <a:gd name="connsiteY7" fmla="*/ 23813 h 47625"/>
                <a:gd name="connsiteX8" fmla="*/ 76105 w 205168"/>
                <a:gd name="connsiteY8" fmla="*/ 36195 h 47625"/>
                <a:gd name="connsiteX9" fmla="*/ 153162 w 205168"/>
                <a:gd name="connsiteY9" fmla="*/ 36195 h 47625"/>
                <a:gd name="connsiteX10" fmla="*/ 156972 w 205168"/>
                <a:gd name="connsiteY10" fmla="*/ 36195 h 47625"/>
                <a:gd name="connsiteX11" fmla="*/ 156972 w 205168"/>
                <a:gd name="connsiteY11" fmla="*/ 47625 h 47625"/>
                <a:gd name="connsiteX12" fmla="*/ 205169 w 205168"/>
                <a:gd name="connsiteY12" fmla="*/ 47625 h 47625"/>
                <a:gd name="connsiteX13" fmla="*/ 205169 w 205168"/>
                <a:gd name="connsiteY13" fmla="*/ 0 h 47625"/>
                <a:gd name="connsiteX14" fmla="*/ 156972 w 205168"/>
                <a:gd name="connsiteY14" fmla="*/ 0 h 47625"/>
                <a:gd name="connsiteX15" fmla="*/ 156972 w 205168"/>
                <a:gd name="connsiteY15" fmla="*/ 12383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5168" h="47625">
                  <a:moveTo>
                    <a:pt x="156972" y="12383"/>
                  </a:moveTo>
                  <a:cubicBezTo>
                    <a:pt x="156020" y="12383"/>
                    <a:pt x="155067" y="12383"/>
                    <a:pt x="153162" y="12383"/>
                  </a:cubicBezTo>
                  <a:lnTo>
                    <a:pt x="76105" y="12383"/>
                  </a:lnTo>
                  <a:cubicBezTo>
                    <a:pt x="75152" y="12383"/>
                    <a:pt x="74200" y="12383"/>
                    <a:pt x="72295" y="12383"/>
                  </a:cubicBezTo>
                  <a:lnTo>
                    <a:pt x="72295" y="0"/>
                  </a:lnTo>
                  <a:lnTo>
                    <a:pt x="0" y="0"/>
                  </a:lnTo>
                  <a:lnTo>
                    <a:pt x="0" y="23813"/>
                  </a:lnTo>
                  <a:lnTo>
                    <a:pt x="60674" y="23813"/>
                  </a:lnTo>
                  <a:cubicBezTo>
                    <a:pt x="60674" y="30480"/>
                    <a:pt x="67437" y="36195"/>
                    <a:pt x="76105" y="36195"/>
                  </a:cubicBezTo>
                  <a:lnTo>
                    <a:pt x="153162" y="36195"/>
                  </a:lnTo>
                  <a:cubicBezTo>
                    <a:pt x="154114" y="36195"/>
                    <a:pt x="155067" y="36195"/>
                    <a:pt x="156972" y="36195"/>
                  </a:cubicBezTo>
                  <a:lnTo>
                    <a:pt x="156972" y="47625"/>
                  </a:lnTo>
                  <a:lnTo>
                    <a:pt x="205169" y="47625"/>
                  </a:lnTo>
                  <a:lnTo>
                    <a:pt x="205169" y="0"/>
                  </a:lnTo>
                  <a:lnTo>
                    <a:pt x="156972" y="0"/>
                  </a:lnTo>
                  <a:lnTo>
                    <a:pt x="156972" y="12383"/>
                  </a:ln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E3BB35E4-934A-E649-BC6C-8C111A3F7B30}"/>
                </a:ext>
              </a:extLst>
            </p:cNvPr>
            <p:cNvSpPr/>
            <p:nvPr/>
          </p:nvSpPr>
          <p:spPr>
            <a:xfrm>
              <a:off x="5381154" y="5698299"/>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AEBE3735-C697-4E39-B8B6-B67A46A5B455}"/>
                </a:ext>
              </a:extLst>
            </p:cNvPr>
            <p:cNvSpPr/>
            <p:nvPr/>
          </p:nvSpPr>
          <p:spPr>
            <a:xfrm>
              <a:off x="5381154" y="5745924"/>
              <a:ext cx="72294" cy="23812"/>
            </a:xfrm>
            <a:custGeom>
              <a:avLst/>
              <a:gdLst>
                <a:gd name="connsiteX0" fmla="*/ 0 w 72294"/>
                <a:gd name="connsiteY0" fmla="*/ 0 h 23812"/>
                <a:gd name="connsiteX1" fmla="*/ 72295 w 72294"/>
                <a:gd name="connsiteY1" fmla="*/ 0 h 23812"/>
                <a:gd name="connsiteX2" fmla="*/ 72295 w 72294"/>
                <a:gd name="connsiteY2" fmla="*/ 23813 h 23812"/>
                <a:gd name="connsiteX3" fmla="*/ 0 w 72294"/>
                <a:gd name="connsiteY3" fmla="*/ 23813 h 23812"/>
              </a:gdLst>
              <a:ahLst/>
              <a:cxnLst>
                <a:cxn ang="0">
                  <a:pos x="connsiteX0" y="connsiteY0"/>
                </a:cxn>
                <a:cxn ang="0">
                  <a:pos x="connsiteX1" y="connsiteY1"/>
                </a:cxn>
                <a:cxn ang="0">
                  <a:pos x="connsiteX2" y="connsiteY2"/>
                </a:cxn>
                <a:cxn ang="0">
                  <a:pos x="connsiteX3" y="connsiteY3"/>
                </a:cxn>
              </a:cxnLst>
              <a:rect l="l" t="t" r="r" b="b"/>
              <a:pathLst>
                <a:path w="72294" h="23812">
                  <a:moveTo>
                    <a:pt x="0" y="0"/>
                  </a:moveTo>
                  <a:lnTo>
                    <a:pt x="72295" y="0"/>
                  </a:lnTo>
                  <a:lnTo>
                    <a:pt x="72295" y="23813"/>
                  </a:lnTo>
                  <a:lnTo>
                    <a:pt x="0" y="23813"/>
                  </a:lnTo>
                  <a:close/>
                </a:path>
              </a:pathLst>
            </a:custGeom>
            <a:grpFill/>
            <a:ln w="9525" cap="flat">
              <a:noFill/>
              <a:prstDash val="solid"/>
              <a:miter/>
            </a:ln>
          </p:spPr>
          <p:txBody>
            <a:bodyPr rtlCol="0" anchor="ctr"/>
            <a:lstStyle/>
            <a:p>
              <a:endParaRPr lang="en-US"/>
            </a:p>
          </p:txBody>
        </p:sp>
      </p:grpSp>
      <p:sp>
        <p:nvSpPr>
          <p:cNvPr id="3" name="Rectangle: Rounded Corners 2">
            <a:extLst>
              <a:ext uri="{FF2B5EF4-FFF2-40B4-BE49-F238E27FC236}">
                <a16:creationId xmlns:a16="http://schemas.microsoft.com/office/drawing/2014/main" id="{3B528490-1332-A708-6AEF-4D3E41C67846}"/>
              </a:ext>
            </a:extLst>
          </p:cNvPr>
          <p:cNvSpPr/>
          <p:nvPr/>
        </p:nvSpPr>
        <p:spPr>
          <a:xfrm>
            <a:off x="1271926" y="689189"/>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258178A-2219-189B-9681-1B05674A7331}"/>
              </a:ext>
            </a:extLst>
          </p:cNvPr>
          <p:cNvSpPr txBox="1"/>
          <p:nvPr/>
        </p:nvSpPr>
        <p:spPr>
          <a:xfrm>
            <a:off x="1260204" y="665743"/>
            <a:ext cx="4317322" cy="2448747"/>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a:t>
            </a:r>
          </a:p>
        </p:txBody>
      </p:sp>
      <p:sp>
        <p:nvSpPr>
          <p:cNvPr id="5" name="TextBox 4">
            <a:extLst>
              <a:ext uri="{FF2B5EF4-FFF2-40B4-BE49-F238E27FC236}">
                <a16:creationId xmlns:a16="http://schemas.microsoft.com/office/drawing/2014/main" id="{B8CCF878-6F27-E433-BA3D-94C38E6A1052}"/>
              </a:ext>
            </a:extLst>
          </p:cNvPr>
          <p:cNvSpPr txBox="1"/>
          <p:nvPr/>
        </p:nvSpPr>
        <p:spPr>
          <a:xfrm>
            <a:off x="1967437" y="3526383"/>
            <a:ext cx="3451392" cy="1115498"/>
          </a:xfrm>
          <a:prstGeom prst="rect">
            <a:avLst/>
          </a:prstGeom>
          <a:noFill/>
        </p:spPr>
        <p:txBody>
          <a:bodyPr wrap="square">
            <a:spAutoFit/>
          </a:bodyPr>
          <a:lstStyle/>
          <a:p>
            <a:pPr algn="justLow"/>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6" name="TextBox 5">
            <a:extLst>
              <a:ext uri="{FF2B5EF4-FFF2-40B4-BE49-F238E27FC236}">
                <a16:creationId xmlns:a16="http://schemas.microsoft.com/office/drawing/2014/main" id="{14356E0A-9FFA-7C51-3975-D8F518A2F48D}"/>
              </a:ext>
            </a:extLst>
          </p:cNvPr>
          <p:cNvSpPr txBox="1"/>
          <p:nvPr/>
        </p:nvSpPr>
        <p:spPr>
          <a:xfrm>
            <a:off x="2042588" y="4981681"/>
            <a:ext cx="3451392" cy="1115498"/>
          </a:xfrm>
          <a:prstGeom prst="rect">
            <a:avLst/>
          </a:prstGeom>
          <a:noFill/>
        </p:spPr>
        <p:txBody>
          <a:bodyPr wrap="square">
            <a:spAutoFit/>
          </a:bodyPr>
          <a:lstStyle/>
          <a:p>
            <a:pPr algn="justLow"/>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8" name="TextBox 7">
            <a:extLst>
              <a:ext uri="{FF2B5EF4-FFF2-40B4-BE49-F238E27FC236}">
                <a16:creationId xmlns:a16="http://schemas.microsoft.com/office/drawing/2014/main" id="{B23F4E87-566A-BFA3-BBF0-457E2DE7676C}"/>
              </a:ext>
            </a:extLst>
          </p:cNvPr>
          <p:cNvSpPr txBox="1"/>
          <p:nvPr/>
        </p:nvSpPr>
        <p:spPr>
          <a:xfrm>
            <a:off x="6765887" y="5308597"/>
            <a:ext cx="4142466" cy="400110"/>
          </a:xfrm>
          <a:prstGeom prst="rect">
            <a:avLst/>
          </a:prstGeom>
          <a:noFill/>
        </p:spPr>
        <p:txBody>
          <a:bodyPr wrap="square">
            <a:spAutoFit/>
          </a:bodyPr>
          <a:lstStyle/>
          <a:p>
            <a:pPr algn="ctr"/>
            <a:r>
              <a:rPr lang="en-US" sz="2000" b="1" i="0" dirty="0">
                <a:solidFill>
                  <a:srgbClr val="8F0603"/>
                </a:solidFill>
                <a:effectLst/>
                <a:latin typeface="Times New Roman" panose="02020603050405020304" pitchFamily="18" charset="0"/>
                <a:cs typeface="Times New Roman" panose="02020603050405020304" pitchFamily="18" charset="0"/>
              </a:rPr>
              <a:t>Mohammad Hossein </a:t>
            </a:r>
            <a:r>
              <a:rPr lang="en-US" sz="2000" b="1" i="0" dirty="0" err="1">
                <a:solidFill>
                  <a:srgbClr val="8F0603"/>
                </a:solidFill>
                <a:effectLst/>
                <a:latin typeface="Times New Roman" panose="02020603050405020304" pitchFamily="18" charset="0"/>
                <a:cs typeface="Times New Roman" panose="02020603050405020304" pitchFamily="18" charset="0"/>
              </a:rPr>
              <a:t>Fahmideh</a:t>
            </a:r>
            <a:endParaRPr lang="en-US" sz="2000" b="1" dirty="0">
              <a:solidFill>
                <a:srgbClr val="8F060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85742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5"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vertical)">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5"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randombar(vertic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Effect transition="in" filter="fade">
                                      <p:cBhvr>
                                        <p:cTn id="41" dur="5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44">
            <a:extLst>
              <a:ext uri="{FF2B5EF4-FFF2-40B4-BE49-F238E27FC236}">
                <a16:creationId xmlns:a16="http://schemas.microsoft.com/office/drawing/2014/main" id="{3A15B4BD-8B94-DAC0-E28B-A9CC3A54CE79}"/>
              </a:ext>
            </a:extLst>
          </p:cNvPr>
          <p:cNvSpPr/>
          <p:nvPr/>
        </p:nvSpPr>
        <p:spPr>
          <a:xfrm rot="1659816">
            <a:off x="1376805" y="2516336"/>
            <a:ext cx="3720272" cy="1825329"/>
          </a:xfrm>
          <a:custGeom>
            <a:avLst/>
            <a:gdLst>
              <a:gd name="connsiteX0" fmla="*/ 0 w 6473043"/>
              <a:gd name="connsiteY0" fmla="*/ 529332 h 3175930"/>
              <a:gd name="connsiteX1" fmla="*/ 529332 w 6473043"/>
              <a:gd name="connsiteY1" fmla="*/ 0 h 3175930"/>
              <a:gd name="connsiteX2" fmla="*/ 5943711 w 6473043"/>
              <a:gd name="connsiteY2" fmla="*/ 0 h 3175930"/>
              <a:gd name="connsiteX3" fmla="*/ 6473043 w 6473043"/>
              <a:gd name="connsiteY3" fmla="*/ 529332 h 3175930"/>
              <a:gd name="connsiteX4" fmla="*/ 6473043 w 6473043"/>
              <a:gd name="connsiteY4" fmla="*/ 2646598 h 3175930"/>
              <a:gd name="connsiteX5" fmla="*/ 5943711 w 6473043"/>
              <a:gd name="connsiteY5" fmla="*/ 3175930 h 3175930"/>
              <a:gd name="connsiteX6" fmla="*/ 529332 w 6473043"/>
              <a:gd name="connsiteY6" fmla="*/ 3175930 h 3175930"/>
              <a:gd name="connsiteX7" fmla="*/ 0 w 6473043"/>
              <a:gd name="connsiteY7" fmla="*/ 2646598 h 3175930"/>
              <a:gd name="connsiteX8" fmla="*/ 0 w 6473043"/>
              <a:gd name="connsiteY8" fmla="*/ 529332 h 3175930"/>
              <a:gd name="connsiteX0" fmla="*/ 0 w 6473043"/>
              <a:gd name="connsiteY0" fmla="*/ 529361 h 3175959"/>
              <a:gd name="connsiteX1" fmla="*/ 529332 w 6473043"/>
              <a:gd name="connsiteY1" fmla="*/ 29 h 3175959"/>
              <a:gd name="connsiteX2" fmla="*/ 3064476 w 6473043"/>
              <a:gd name="connsiteY2" fmla="*/ 420159 h 3175959"/>
              <a:gd name="connsiteX3" fmla="*/ 5943711 w 6473043"/>
              <a:gd name="connsiteY3" fmla="*/ 29 h 3175959"/>
              <a:gd name="connsiteX4" fmla="*/ 6473043 w 6473043"/>
              <a:gd name="connsiteY4" fmla="*/ 529361 h 3175959"/>
              <a:gd name="connsiteX5" fmla="*/ 6473043 w 6473043"/>
              <a:gd name="connsiteY5" fmla="*/ 2646627 h 3175959"/>
              <a:gd name="connsiteX6" fmla="*/ 5943711 w 6473043"/>
              <a:gd name="connsiteY6" fmla="*/ 3175959 h 3175959"/>
              <a:gd name="connsiteX7" fmla="*/ 529332 w 6473043"/>
              <a:gd name="connsiteY7" fmla="*/ 3175959 h 3175959"/>
              <a:gd name="connsiteX8" fmla="*/ 0 w 6473043"/>
              <a:gd name="connsiteY8" fmla="*/ 2646627 h 3175959"/>
              <a:gd name="connsiteX9" fmla="*/ 0 w 6473043"/>
              <a:gd name="connsiteY9" fmla="*/ 529361 h 3175959"/>
              <a:gd name="connsiteX0" fmla="*/ 0 w 6473043"/>
              <a:gd name="connsiteY0" fmla="*/ 529361 h 3175959"/>
              <a:gd name="connsiteX1" fmla="*/ 529332 w 6473043"/>
              <a:gd name="connsiteY1" fmla="*/ 29 h 3175959"/>
              <a:gd name="connsiteX2" fmla="*/ 3064476 w 6473043"/>
              <a:gd name="connsiteY2" fmla="*/ 420159 h 3175959"/>
              <a:gd name="connsiteX3" fmla="*/ 5943711 w 6473043"/>
              <a:gd name="connsiteY3" fmla="*/ 29 h 3175959"/>
              <a:gd name="connsiteX4" fmla="*/ 6473043 w 6473043"/>
              <a:gd name="connsiteY4" fmla="*/ 529361 h 3175959"/>
              <a:gd name="connsiteX5" fmla="*/ 6473043 w 6473043"/>
              <a:gd name="connsiteY5" fmla="*/ 2646627 h 3175959"/>
              <a:gd name="connsiteX6" fmla="*/ 5943711 w 6473043"/>
              <a:gd name="connsiteY6" fmla="*/ 3175959 h 3175959"/>
              <a:gd name="connsiteX7" fmla="*/ 3138616 w 6473043"/>
              <a:gd name="connsiteY7" fmla="*/ 2780300 h 3175959"/>
              <a:gd name="connsiteX8" fmla="*/ 529332 w 6473043"/>
              <a:gd name="connsiteY8" fmla="*/ 3175959 h 3175959"/>
              <a:gd name="connsiteX9" fmla="*/ 0 w 6473043"/>
              <a:gd name="connsiteY9" fmla="*/ 2646627 h 3175959"/>
              <a:gd name="connsiteX10" fmla="*/ 0 w 6473043"/>
              <a:gd name="connsiteY10" fmla="*/ 529361 h 3175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73043" h="3175959">
                <a:moveTo>
                  <a:pt x="0" y="529361"/>
                </a:moveTo>
                <a:cubicBezTo>
                  <a:pt x="0" y="237019"/>
                  <a:pt x="236990" y="29"/>
                  <a:pt x="529332" y="29"/>
                </a:cubicBezTo>
                <a:cubicBezTo>
                  <a:pt x="1427926" y="-4090"/>
                  <a:pt x="2165882" y="424278"/>
                  <a:pt x="3064476" y="420159"/>
                </a:cubicBezTo>
                <a:cubicBezTo>
                  <a:pt x="3970675" y="424278"/>
                  <a:pt x="5037512" y="-4090"/>
                  <a:pt x="5943711" y="29"/>
                </a:cubicBezTo>
                <a:cubicBezTo>
                  <a:pt x="6236053" y="29"/>
                  <a:pt x="6473043" y="237019"/>
                  <a:pt x="6473043" y="529361"/>
                </a:cubicBezTo>
                <a:lnTo>
                  <a:pt x="6473043" y="2646627"/>
                </a:lnTo>
                <a:cubicBezTo>
                  <a:pt x="6473043" y="2938969"/>
                  <a:pt x="6236053" y="3175959"/>
                  <a:pt x="5943711" y="3175959"/>
                </a:cubicBezTo>
                <a:cubicBezTo>
                  <a:pt x="5037512" y="3171759"/>
                  <a:pt x="4044815" y="2784500"/>
                  <a:pt x="3138616" y="2780300"/>
                </a:cubicBezTo>
                <a:lnTo>
                  <a:pt x="529332" y="3175959"/>
                </a:lnTo>
                <a:cubicBezTo>
                  <a:pt x="236990" y="3175959"/>
                  <a:pt x="0" y="2938969"/>
                  <a:pt x="0" y="2646627"/>
                </a:cubicBezTo>
                <a:lnTo>
                  <a:pt x="0" y="529361"/>
                </a:lnTo>
                <a:close/>
              </a:path>
            </a:pathLst>
          </a:custGeom>
          <a:noFill/>
          <a:ln w="38100">
            <a:solidFill>
              <a:srgbClr val="8F0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962F20E7-0865-025F-DCD7-ACFC76DC90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88825">
            <a:off x="1499272" y="956489"/>
            <a:ext cx="3475338" cy="4734793"/>
          </a:xfrm>
          <a:prstGeom prst="rect">
            <a:avLst/>
          </a:prstGeom>
        </p:spPr>
      </p:pic>
      <p:sp>
        <p:nvSpPr>
          <p:cNvPr id="8" name="Rectangle: Rounded Corners 7">
            <a:extLst>
              <a:ext uri="{FF2B5EF4-FFF2-40B4-BE49-F238E27FC236}">
                <a16:creationId xmlns:a16="http://schemas.microsoft.com/office/drawing/2014/main" id="{C9DD12C8-83E6-66DD-22E1-751F41339374}"/>
              </a:ext>
            </a:extLst>
          </p:cNvPr>
          <p:cNvSpPr/>
          <p:nvPr/>
        </p:nvSpPr>
        <p:spPr>
          <a:xfrm>
            <a:off x="6676351" y="838374"/>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D76E427-8437-6BE0-0EE7-838D9009B1CF}"/>
              </a:ext>
            </a:extLst>
          </p:cNvPr>
          <p:cNvSpPr txBox="1"/>
          <p:nvPr/>
        </p:nvSpPr>
        <p:spPr>
          <a:xfrm>
            <a:off x="6664629" y="814928"/>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64303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5"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E1CF3B-BCBA-30EE-FCD2-1761EFB03FC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0" y="-1"/>
            <a:ext cx="12222140" cy="6858001"/>
          </a:xfrm>
          <a:prstGeom prst="rect">
            <a:avLst/>
          </a:prstGeom>
        </p:spPr>
      </p:pic>
      <p:sp>
        <p:nvSpPr>
          <p:cNvPr id="32" name="Rectangle: Rounded Corners 31">
            <a:extLst>
              <a:ext uri="{FF2B5EF4-FFF2-40B4-BE49-F238E27FC236}">
                <a16:creationId xmlns:a16="http://schemas.microsoft.com/office/drawing/2014/main" id="{83AD01F7-5C51-599E-B2E7-6AA496FD9954}"/>
              </a:ext>
            </a:extLst>
          </p:cNvPr>
          <p:cNvSpPr/>
          <p:nvPr/>
        </p:nvSpPr>
        <p:spPr>
          <a:xfrm>
            <a:off x="697270" y="468472"/>
            <a:ext cx="5029199" cy="5539152"/>
          </a:xfrm>
          <a:prstGeom prst="roundRect">
            <a:avLst>
              <a:gd name="adj" fmla="val 8975"/>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54">
            <a:extLst>
              <a:ext uri="{FF2B5EF4-FFF2-40B4-BE49-F238E27FC236}">
                <a16:creationId xmlns:a16="http://schemas.microsoft.com/office/drawing/2014/main" id="{00A460F9-1CA0-7793-4763-72C160E08EE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91364" y="684384"/>
            <a:ext cx="4833165" cy="5323240"/>
          </a:xfrm>
          <a:custGeom>
            <a:avLst/>
            <a:gdLst>
              <a:gd name="connsiteX0" fmla="*/ 381914 w 4255312"/>
              <a:gd name="connsiteY0" fmla="*/ 0 h 4686794"/>
              <a:gd name="connsiteX1" fmla="*/ 3873398 w 4255312"/>
              <a:gd name="connsiteY1" fmla="*/ 0 h 4686794"/>
              <a:gd name="connsiteX2" fmla="*/ 4255312 w 4255312"/>
              <a:gd name="connsiteY2" fmla="*/ 381914 h 4686794"/>
              <a:gd name="connsiteX3" fmla="*/ 4255312 w 4255312"/>
              <a:gd name="connsiteY3" fmla="*/ 4304880 h 4686794"/>
              <a:gd name="connsiteX4" fmla="*/ 3873398 w 4255312"/>
              <a:gd name="connsiteY4" fmla="*/ 4686794 h 4686794"/>
              <a:gd name="connsiteX5" fmla="*/ 381914 w 4255312"/>
              <a:gd name="connsiteY5" fmla="*/ 4686794 h 4686794"/>
              <a:gd name="connsiteX6" fmla="*/ 0 w 4255312"/>
              <a:gd name="connsiteY6" fmla="*/ 4304880 h 4686794"/>
              <a:gd name="connsiteX7" fmla="*/ 0 w 4255312"/>
              <a:gd name="connsiteY7" fmla="*/ 381914 h 4686794"/>
              <a:gd name="connsiteX8" fmla="*/ 381914 w 4255312"/>
              <a:gd name="connsiteY8" fmla="*/ 0 h 468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55312" h="4686794">
                <a:moveTo>
                  <a:pt x="381914" y="0"/>
                </a:moveTo>
                <a:lnTo>
                  <a:pt x="3873398" y="0"/>
                </a:lnTo>
                <a:cubicBezTo>
                  <a:pt x="4084323" y="0"/>
                  <a:pt x="4255312" y="170989"/>
                  <a:pt x="4255312" y="381914"/>
                </a:cubicBezTo>
                <a:lnTo>
                  <a:pt x="4255312" y="4304880"/>
                </a:lnTo>
                <a:cubicBezTo>
                  <a:pt x="4255312" y="4515805"/>
                  <a:pt x="4084323" y="4686794"/>
                  <a:pt x="3873398" y="4686794"/>
                </a:cubicBezTo>
                <a:lnTo>
                  <a:pt x="381914" y="4686794"/>
                </a:lnTo>
                <a:cubicBezTo>
                  <a:pt x="170989" y="4686794"/>
                  <a:pt x="0" y="4515805"/>
                  <a:pt x="0" y="4304880"/>
                </a:cubicBezTo>
                <a:lnTo>
                  <a:pt x="0" y="381914"/>
                </a:lnTo>
                <a:cubicBezTo>
                  <a:pt x="0" y="170989"/>
                  <a:pt x="170989" y="0"/>
                  <a:pt x="381914" y="0"/>
                </a:cubicBezTo>
                <a:close/>
              </a:path>
            </a:pathLst>
          </a:custGeom>
        </p:spPr>
      </p:pic>
      <p:grpSp>
        <p:nvGrpSpPr>
          <p:cNvPr id="5" name="Graphic 3">
            <a:extLst>
              <a:ext uri="{FF2B5EF4-FFF2-40B4-BE49-F238E27FC236}">
                <a16:creationId xmlns:a16="http://schemas.microsoft.com/office/drawing/2014/main" id="{10D78354-DB5A-92ED-B839-A2B9312E3E5B}"/>
              </a:ext>
            </a:extLst>
          </p:cNvPr>
          <p:cNvGrpSpPr/>
          <p:nvPr/>
        </p:nvGrpSpPr>
        <p:grpSpPr>
          <a:xfrm>
            <a:off x="2062457" y="1471195"/>
            <a:ext cx="1678892" cy="1612597"/>
            <a:chOff x="1846175" y="5699498"/>
            <a:chExt cx="611837" cy="587677"/>
          </a:xfrm>
          <a:solidFill>
            <a:srgbClr val="8F0603"/>
          </a:solidFill>
        </p:grpSpPr>
        <p:sp>
          <p:nvSpPr>
            <p:cNvPr id="6" name="Freeform: Shape 5">
              <a:extLst>
                <a:ext uri="{FF2B5EF4-FFF2-40B4-BE49-F238E27FC236}">
                  <a16:creationId xmlns:a16="http://schemas.microsoft.com/office/drawing/2014/main" id="{AF769D3C-5BBB-2A7F-599F-BF95DB17AE29}"/>
                </a:ext>
              </a:extLst>
            </p:cNvPr>
            <p:cNvSpPr/>
            <p:nvPr/>
          </p:nvSpPr>
          <p:spPr>
            <a:xfrm>
              <a:off x="1871264" y="6195493"/>
              <a:ext cx="91682" cy="91682"/>
            </a:xfrm>
            <a:custGeom>
              <a:avLst/>
              <a:gdLst>
                <a:gd name="connsiteX0" fmla="*/ 45841 w 91682"/>
                <a:gd name="connsiteY0" fmla="*/ 0 h 91682"/>
                <a:gd name="connsiteX1" fmla="*/ 0 w 91682"/>
                <a:gd name="connsiteY1" fmla="*/ 45841 h 91682"/>
                <a:gd name="connsiteX2" fmla="*/ 0 w 91682"/>
                <a:gd name="connsiteY2" fmla="*/ 91683 h 91682"/>
                <a:gd name="connsiteX3" fmla="*/ 91683 w 91682"/>
                <a:gd name="connsiteY3" fmla="*/ 91683 h 91682"/>
                <a:gd name="connsiteX4" fmla="*/ 91683 w 91682"/>
                <a:gd name="connsiteY4" fmla="*/ 45841 h 91682"/>
                <a:gd name="connsiteX5" fmla="*/ 45841 w 91682"/>
                <a:gd name="connsiteY5" fmla="*/ 0 h 9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82" h="91682">
                  <a:moveTo>
                    <a:pt x="45841" y="0"/>
                  </a:moveTo>
                  <a:cubicBezTo>
                    <a:pt x="20856" y="0"/>
                    <a:pt x="0" y="20856"/>
                    <a:pt x="0" y="45841"/>
                  </a:cubicBezTo>
                  <a:lnTo>
                    <a:pt x="0" y="91683"/>
                  </a:lnTo>
                  <a:lnTo>
                    <a:pt x="91683" y="91683"/>
                  </a:lnTo>
                  <a:lnTo>
                    <a:pt x="91683" y="45841"/>
                  </a:lnTo>
                  <a:cubicBezTo>
                    <a:pt x="91683" y="19823"/>
                    <a:pt x="70827" y="0"/>
                    <a:pt x="45841" y="0"/>
                  </a:cubicBezTo>
                  <a:close/>
                </a:path>
              </a:pathLst>
            </a:custGeom>
            <a:grpFill/>
            <a:ln w="10319"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067CBCC5-5FEB-7A98-63DA-1F0191DAD5AD}"/>
                </a:ext>
              </a:extLst>
            </p:cNvPr>
            <p:cNvSpPr/>
            <p:nvPr/>
          </p:nvSpPr>
          <p:spPr>
            <a:xfrm>
              <a:off x="2027579" y="6195493"/>
              <a:ext cx="91682" cy="91682"/>
            </a:xfrm>
            <a:custGeom>
              <a:avLst/>
              <a:gdLst>
                <a:gd name="connsiteX0" fmla="*/ 45841 w 91682"/>
                <a:gd name="connsiteY0" fmla="*/ 0 h 91682"/>
                <a:gd name="connsiteX1" fmla="*/ 0 w 91682"/>
                <a:gd name="connsiteY1" fmla="*/ 45841 h 91682"/>
                <a:gd name="connsiteX2" fmla="*/ 0 w 91682"/>
                <a:gd name="connsiteY2" fmla="*/ 91683 h 91682"/>
                <a:gd name="connsiteX3" fmla="*/ 91683 w 91682"/>
                <a:gd name="connsiteY3" fmla="*/ 91683 h 91682"/>
                <a:gd name="connsiteX4" fmla="*/ 91683 w 91682"/>
                <a:gd name="connsiteY4" fmla="*/ 45841 h 91682"/>
                <a:gd name="connsiteX5" fmla="*/ 45841 w 91682"/>
                <a:gd name="connsiteY5" fmla="*/ 0 h 9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82" h="91682">
                  <a:moveTo>
                    <a:pt x="45841" y="0"/>
                  </a:moveTo>
                  <a:cubicBezTo>
                    <a:pt x="20856" y="0"/>
                    <a:pt x="0" y="20856"/>
                    <a:pt x="0" y="45841"/>
                  </a:cubicBezTo>
                  <a:lnTo>
                    <a:pt x="0" y="91683"/>
                  </a:lnTo>
                  <a:lnTo>
                    <a:pt x="91683" y="91683"/>
                  </a:lnTo>
                  <a:lnTo>
                    <a:pt x="91683" y="45841"/>
                  </a:lnTo>
                  <a:cubicBezTo>
                    <a:pt x="91683" y="19823"/>
                    <a:pt x="70827" y="0"/>
                    <a:pt x="45841" y="0"/>
                  </a:cubicBezTo>
                  <a:close/>
                </a:path>
              </a:pathLst>
            </a:custGeom>
            <a:grpFill/>
            <a:ln w="10319"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78A6657E-140B-D5D9-A70F-A65B9217FB39}"/>
                </a:ext>
              </a:extLst>
            </p:cNvPr>
            <p:cNvSpPr/>
            <p:nvPr/>
          </p:nvSpPr>
          <p:spPr>
            <a:xfrm>
              <a:off x="2041104" y="6117335"/>
              <a:ext cx="64632" cy="64631"/>
            </a:xfrm>
            <a:custGeom>
              <a:avLst/>
              <a:gdLst>
                <a:gd name="connsiteX0" fmla="*/ 32316 w 64632"/>
                <a:gd name="connsiteY0" fmla="*/ 64632 h 64631"/>
                <a:gd name="connsiteX1" fmla="*/ 64632 w 64632"/>
                <a:gd name="connsiteY1" fmla="*/ 32316 h 64631"/>
                <a:gd name="connsiteX2" fmla="*/ 32316 w 64632"/>
                <a:gd name="connsiteY2" fmla="*/ 0 h 64631"/>
                <a:gd name="connsiteX3" fmla="*/ 0 w 64632"/>
                <a:gd name="connsiteY3" fmla="*/ 32316 h 64631"/>
                <a:gd name="connsiteX4" fmla="*/ 32316 w 64632"/>
                <a:gd name="connsiteY4" fmla="*/ 64632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2" h="64631">
                  <a:moveTo>
                    <a:pt x="32316" y="64632"/>
                  </a:moveTo>
                  <a:cubicBezTo>
                    <a:pt x="50074" y="64632"/>
                    <a:pt x="64632" y="50074"/>
                    <a:pt x="64632" y="32316"/>
                  </a:cubicBezTo>
                  <a:cubicBezTo>
                    <a:pt x="64632" y="14557"/>
                    <a:pt x="50074" y="0"/>
                    <a:pt x="32316" y="0"/>
                  </a:cubicBezTo>
                  <a:cubicBezTo>
                    <a:pt x="14558" y="0"/>
                    <a:pt x="0" y="14557"/>
                    <a:pt x="0" y="32316"/>
                  </a:cubicBezTo>
                  <a:cubicBezTo>
                    <a:pt x="0" y="50074"/>
                    <a:pt x="14661" y="64632"/>
                    <a:pt x="32316" y="64632"/>
                  </a:cubicBezTo>
                  <a:close/>
                </a:path>
              </a:pathLst>
            </a:custGeom>
            <a:grpFill/>
            <a:ln w="10319"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8061ED7B-6EC7-01F6-797E-7707FC55469C}"/>
                </a:ext>
              </a:extLst>
            </p:cNvPr>
            <p:cNvSpPr/>
            <p:nvPr/>
          </p:nvSpPr>
          <p:spPr>
            <a:xfrm>
              <a:off x="1884790" y="6117335"/>
              <a:ext cx="64632" cy="64631"/>
            </a:xfrm>
            <a:custGeom>
              <a:avLst/>
              <a:gdLst>
                <a:gd name="connsiteX0" fmla="*/ 32316 w 64632"/>
                <a:gd name="connsiteY0" fmla="*/ 64632 h 64631"/>
                <a:gd name="connsiteX1" fmla="*/ 64632 w 64632"/>
                <a:gd name="connsiteY1" fmla="*/ 32316 h 64631"/>
                <a:gd name="connsiteX2" fmla="*/ 32316 w 64632"/>
                <a:gd name="connsiteY2" fmla="*/ 0 h 64631"/>
                <a:gd name="connsiteX3" fmla="*/ 0 w 64632"/>
                <a:gd name="connsiteY3" fmla="*/ 32316 h 64631"/>
                <a:gd name="connsiteX4" fmla="*/ 32316 w 64632"/>
                <a:gd name="connsiteY4" fmla="*/ 64632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2" h="64631">
                  <a:moveTo>
                    <a:pt x="32316" y="64632"/>
                  </a:moveTo>
                  <a:cubicBezTo>
                    <a:pt x="50074" y="64632"/>
                    <a:pt x="64632" y="50074"/>
                    <a:pt x="64632" y="32316"/>
                  </a:cubicBezTo>
                  <a:cubicBezTo>
                    <a:pt x="64632" y="14557"/>
                    <a:pt x="50074" y="0"/>
                    <a:pt x="32316" y="0"/>
                  </a:cubicBezTo>
                  <a:cubicBezTo>
                    <a:pt x="14558" y="0"/>
                    <a:pt x="0" y="14557"/>
                    <a:pt x="0" y="32316"/>
                  </a:cubicBezTo>
                  <a:cubicBezTo>
                    <a:pt x="0" y="50074"/>
                    <a:pt x="14661" y="64632"/>
                    <a:pt x="32316" y="64632"/>
                  </a:cubicBezTo>
                  <a:close/>
                </a:path>
              </a:pathLst>
            </a:custGeom>
            <a:grpFill/>
            <a:ln w="10319"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F28472C-8E43-68F1-45B7-57988729D97A}"/>
                </a:ext>
              </a:extLst>
            </p:cNvPr>
            <p:cNvSpPr/>
            <p:nvPr/>
          </p:nvSpPr>
          <p:spPr>
            <a:xfrm>
              <a:off x="2379856" y="5935002"/>
              <a:ext cx="39646" cy="39646"/>
            </a:xfrm>
            <a:custGeom>
              <a:avLst/>
              <a:gdLst>
                <a:gd name="connsiteX0" fmla="*/ 0 w 39646"/>
                <a:gd name="connsiteY0" fmla="*/ 19823 h 39646"/>
                <a:gd name="connsiteX1" fmla="*/ 19823 w 39646"/>
                <a:gd name="connsiteY1" fmla="*/ 39647 h 39646"/>
                <a:gd name="connsiteX2" fmla="*/ 39647 w 39646"/>
                <a:gd name="connsiteY2" fmla="*/ 19823 h 39646"/>
                <a:gd name="connsiteX3" fmla="*/ 19823 w 39646"/>
                <a:gd name="connsiteY3" fmla="*/ 0 h 39646"/>
                <a:gd name="connsiteX4" fmla="*/ 0 w 39646"/>
                <a:gd name="connsiteY4" fmla="*/ 19823 h 39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6" h="39646">
                  <a:moveTo>
                    <a:pt x="0" y="19823"/>
                  </a:moveTo>
                  <a:cubicBezTo>
                    <a:pt x="0" y="30251"/>
                    <a:pt x="8363" y="39647"/>
                    <a:pt x="19823" y="39647"/>
                  </a:cubicBezTo>
                  <a:cubicBezTo>
                    <a:pt x="31284" y="39647"/>
                    <a:pt x="39647" y="31284"/>
                    <a:pt x="39647" y="19823"/>
                  </a:cubicBezTo>
                  <a:cubicBezTo>
                    <a:pt x="39647" y="8363"/>
                    <a:pt x="31284" y="0"/>
                    <a:pt x="19823" y="0"/>
                  </a:cubicBezTo>
                  <a:cubicBezTo>
                    <a:pt x="8363" y="0"/>
                    <a:pt x="0" y="8363"/>
                    <a:pt x="0" y="19823"/>
                  </a:cubicBezTo>
                  <a:close/>
                </a:path>
              </a:pathLst>
            </a:custGeom>
            <a:grpFill/>
            <a:ln w="10319"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D5B4C1B6-404F-5BED-08A9-4BAAB5007481}"/>
                </a:ext>
              </a:extLst>
            </p:cNvPr>
            <p:cNvSpPr/>
            <p:nvPr/>
          </p:nvSpPr>
          <p:spPr>
            <a:xfrm>
              <a:off x="2197419" y="6117335"/>
              <a:ext cx="64632" cy="64631"/>
            </a:xfrm>
            <a:custGeom>
              <a:avLst/>
              <a:gdLst>
                <a:gd name="connsiteX0" fmla="*/ 32316 w 64632"/>
                <a:gd name="connsiteY0" fmla="*/ 64632 h 64631"/>
                <a:gd name="connsiteX1" fmla="*/ 64632 w 64632"/>
                <a:gd name="connsiteY1" fmla="*/ 32316 h 64631"/>
                <a:gd name="connsiteX2" fmla="*/ 32316 w 64632"/>
                <a:gd name="connsiteY2" fmla="*/ 0 h 64631"/>
                <a:gd name="connsiteX3" fmla="*/ 0 w 64632"/>
                <a:gd name="connsiteY3" fmla="*/ 32316 h 64631"/>
                <a:gd name="connsiteX4" fmla="*/ 32316 w 64632"/>
                <a:gd name="connsiteY4" fmla="*/ 64632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2" h="64631">
                  <a:moveTo>
                    <a:pt x="32316" y="64632"/>
                  </a:moveTo>
                  <a:cubicBezTo>
                    <a:pt x="50074" y="64632"/>
                    <a:pt x="64632" y="50074"/>
                    <a:pt x="64632" y="32316"/>
                  </a:cubicBezTo>
                  <a:cubicBezTo>
                    <a:pt x="64632" y="14557"/>
                    <a:pt x="50074" y="0"/>
                    <a:pt x="32316" y="0"/>
                  </a:cubicBezTo>
                  <a:cubicBezTo>
                    <a:pt x="14558" y="0"/>
                    <a:pt x="0" y="14557"/>
                    <a:pt x="0" y="32316"/>
                  </a:cubicBezTo>
                  <a:cubicBezTo>
                    <a:pt x="0" y="50074"/>
                    <a:pt x="14661" y="64632"/>
                    <a:pt x="32316" y="64632"/>
                  </a:cubicBezTo>
                  <a:close/>
                </a:path>
              </a:pathLst>
            </a:custGeom>
            <a:grpFill/>
            <a:ln w="10319"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2C8AD10-548F-ECE6-7832-0282E50A5839}"/>
                </a:ext>
              </a:extLst>
            </p:cNvPr>
            <p:cNvSpPr/>
            <p:nvPr/>
          </p:nvSpPr>
          <p:spPr>
            <a:xfrm>
              <a:off x="1858772" y="5829691"/>
              <a:ext cx="39646" cy="39646"/>
            </a:xfrm>
            <a:custGeom>
              <a:avLst/>
              <a:gdLst>
                <a:gd name="connsiteX0" fmla="*/ 19823 w 39646"/>
                <a:gd name="connsiteY0" fmla="*/ 39647 h 39646"/>
                <a:gd name="connsiteX1" fmla="*/ 39647 w 39646"/>
                <a:gd name="connsiteY1" fmla="*/ 19823 h 39646"/>
                <a:gd name="connsiteX2" fmla="*/ 19823 w 39646"/>
                <a:gd name="connsiteY2" fmla="*/ 0 h 39646"/>
                <a:gd name="connsiteX3" fmla="*/ 0 w 39646"/>
                <a:gd name="connsiteY3" fmla="*/ 19823 h 39646"/>
                <a:gd name="connsiteX4" fmla="*/ 19823 w 39646"/>
                <a:gd name="connsiteY4" fmla="*/ 39647 h 39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46" h="39646">
                  <a:moveTo>
                    <a:pt x="19823" y="39647"/>
                  </a:moveTo>
                  <a:cubicBezTo>
                    <a:pt x="30251" y="39647"/>
                    <a:pt x="39647" y="31284"/>
                    <a:pt x="39647" y="19823"/>
                  </a:cubicBezTo>
                  <a:cubicBezTo>
                    <a:pt x="39647" y="8363"/>
                    <a:pt x="31284" y="0"/>
                    <a:pt x="19823" y="0"/>
                  </a:cubicBezTo>
                  <a:cubicBezTo>
                    <a:pt x="8363" y="0"/>
                    <a:pt x="0" y="8363"/>
                    <a:pt x="0" y="19823"/>
                  </a:cubicBezTo>
                  <a:cubicBezTo>
                    <a:pt x="0" y="31284"/>
                    <a:pt x="8363" y="39647"/>
                    <a:pt x="19823" y="39647"/>
                  </a:cubicBezTo>
                  <a:close/>
                </a:path>
              </a:pathLst>
            </a:custGeom>
            <a:grpFill/>
            <a:ln w="10319"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21CCDB9-17DF-AED5-4393-500B2067820D}"/>
                </a:ext>
              </a:extLst>
            </p:cNvPr>
            <p:cNvSpPr/>
            <p:nvPr/>
          </p:nvSpPr>
          <p:spPr>
            <a:xfrm>
              <a:off x="2105737" y="5699498"/>
              <a:ext cx="91682" cy="91682"/>
            </a:xfrm>
            <a:custGeom>
              <a:avLst/>
              <a:gdLst>
                <a:gd name="connsiteX0" fmla="*/ 45841 w 91682"/>
                <a:gd name="connsiteY0" fmla="*/ 91682 h 91682"/>
                <a:gd name="connsiteX1" fmla="*/ 91683 w 91682"/>
                <a:gd name="connsiteY1" fmla="*/ 45841 h 91682"/>
                <a:gd name="connsiteX2" fmla="*/ 45841 w 91682"/>
                <a:gd name="connsiteY2" fmla="*/ 0 h 91682"/>
                <a:gd name="connsiteX3" fmla="*/ 0 w 91682"/>
                <a:gd name="connsiteY3" fmla="*/ 45841 h 91682"/>
                <a:gd name="connsiteX4" fmla="*/ 45841 w 91682"/>
                <a:gd name="connsiteY4" fmla="*/ 91682 h 916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82" h="91682">
                  <a:moveTo>
                    <a:pt x="45841" y="91682"/>
                  </a:moveTo>
                  <a:cubicBezTo>
                    <a:pt x="70827" y="91682"/>
                    <a:pt x="91683" y="70827"/>
                    <a:pt x="91683" y="45841"/>
                  </a:cubicBezTo>
                  <a:cubicBezTo>
                    <a:pt x="91683" y="20856"/>
                    <a:pt x="70827" y="0"/>
                    <a:pt x="45841" y="0"/>
                  </a:cubicBezTo>
                  <a:cubicBezTo>
                    <a:pt x="20856" y="0"/>
                    <a:pt x="0" y="20856"/>
                    <a:pt x="0" y="45841"/>
                  </a:cubicBezTo>
                  <a:cubicBezTo>
                    <a:pt x="0" y="70827"/>
                    <a:pt x="20856" y="91682"/>
                    <a:pt x="45841" y="91682"/>
                  </a:cubicBezTo>
                  <a:close/>
                </a:path>
              </a:pathLst>
            </a:custGeom>
            <a:grpFill/>
            <a:ln w="10319"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5EF2EB2-53FE-C207-D962-3CA9911099FC}"/>
                </a:ext>
              </a:extLst>
            </p:cNvPr>
            <p:cNvSpPr/>
            <p:nvPr/>
          </p:nvSpPr>
          <p:spPr>
            <a:xfrm>
              <a:off x="2340209" y="6195493"/>
              <a:ext cx="91682" cy="91682"/>
            </a:xfrm>
            <a:custGeom>
              <a:avLst/>
              <a:gdLst>
                <a:gd name="connsiteX0" fmla="*/ 45841 w 91682"/>
                <a:gd name="connsiteY0" fmla="*/ 0 h 91682"/>
                <a:gd name="connsiteX1" fmla="*/ 0 w 91682"/>
                <a:gd name="connsiteY1" fmla="*/ 45841 h 91682"/>
                <a:gd name="connsiteX2" fmla="*/ 0 w 91682"/>
                <a:gd name="connsiteY2" fmla="*/ 91683 h 91682"/>
                <a:gd name="connsiteX3" fmla="*/ 91683 w 91682"/>
                <a:gd name="connsiteY3" fmla="*/ 91683 h 91682"/>
                <a:gd name="connsiteX4" fmla="*/ 91683 w 91682"/>
                <a:gd name="connsiteY4" fmla="*/ 45841 h 91682"/>
                <a:gd name="connsiteX5" fmla="*/ 45841 w 91682"/>
                <a:gd name="connsiteY5" fmla="*/ 0 h 9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82" h="91682">
                  <a:moveTo>
                    <a:pt x="45841" y="0"/>
                  </a:moveTo>
                  <a:cubicBezTo>
                    <a:pt x="20856" y="0"/>
                    <a:pt x="0" y="20856"/>
                    <a:pt x="0" y="45841"/>
                  </a:cubicBezTo>
                  <a:lnTo>
                    <a:pt x="0" y="91683"/>
                  </a:lnTo>
                  <a:lnTo>
                    <a:pt x="91683" y="91683"/>
                  </a:lnTo>
                  <a:lnTo>
                    <a:pt x="91683" y="45841"/>
                  </a:lnTo>
                  <a:cubicBezTo>
                    <a:pt x="91683" y="19823"/>
                    <a:pt x="70930" y="0"/>
                    <a:pt x="45841" y="0"/>
                  </a:cubicBezTo>
                  <a:close/>
                </a:path>
              </a:pathLst>
            </a:custGeom>
            <a:grpFill/>
            <a:ln w="10319"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1E4437E-2D15-4D45-85C6-66EF5EEA6A1A}"/>
                </a:ext>
              </a:extLst>
            </p:cNvPr>
            <p:cNvSpPr/>
            <p:nvPr/>
          </p:nvSpPr>
          <p:spPr>
            <a:xfrm>
              <a:off x="2353734" y="6117335"/>
              <a:ext cx="64632" cy="64631"/>
            </a:xfrm>
            <a:custGeom>
              <a:avLst/>
              <a:gdLst>
                <a:gd name="connsiteX0" fmla="*/ 32316 w 64632"/>
                <a:gd name="connsiteY0" fmla="*/ 64632 h 64631"/>
                <a:gd name="connsiteX1" fmla="*/ 64632 w 64632"/>
                <a:gd name="connsiteY1" fmla="*/ 32316 h 64631"/>
                <a:gd name="connsiteX2" fmla="*/ 32316 w 64632"/>
                <a:gd name="connsiteY2" fmla="*/ 0 h 64631"/>
                <a:gd name="connsiteX3" fmla="*/ 0 w 64632"/>
                <a:gd name="connsiteY3" fmla="*/ 32316 h 64631"/>
                <a:gd name="connsiteX4" fmla="*/ 32316 w 64632"/>
                <a:gd name="connsiteY4" fmla="*/ 64632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2" h="64631">
                  <a:moveTo>
                    <a:pt x="32316" y="64632"/>
                  </a:moveTo>
                  <a:cubicBezTo>
                    <a:pt x="50074" y="64632"/>
                    <a:pt x="64632" y="50074"/>
                    <a:pt x="64632" y="32316"/>
                  </a:cubicBezTo>
                  <a:cubicBezTo>
                    <a:pt x="64632" y="14557"/>
                    <a:pt x="50074" y="0"/>
                    <a:pt x="32316" y="0"/>
                  </a:cubicBezTo>
                  <a:cubicBezTo>
                    <a:pt x="14558" y="0"/>
                    <a:pt x="0" y="14557"/>
                    <a:pt x="0" y="32316"/>
                  </a:cubicBezTo>
                  <a:cubicBezTo>
                    <a:pt x="0" y="50074"/>
                    <a:pt x="14661" y="64632"/>
                    <a:pt x="32316" y="64632"/>
                  </a:cubicBezTo>
                  <a:close/>
                </a:path>
              </a:pathLst>
            </a:custGeom>
            <a:grpFill/>
            <a:ln w="10319"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AF50BF2F-79FE-77C1-E16E-422370BB1EA4}"/>
                </a:ext>
              </a:extLst>
            </p:cNvPr>
            <p:cNvSpPr/>
            <p:nvPr/>
          </p:nvSpPr>
          <p:spPr>
            <a:xfrm>
              <a:off x="2183894" y="6195493"/>
              <a:ext cx="91682" cy="91682"/>
            </a:xfrm>
            <a:custGeom>
              <a:avLst/>
              <a:gdLst>
                <a:gd name="connsiteX0" fmla="*/ 45841 w 91682"/>
                <a:gd name="connsiteY0" fmla="*/ 0 h 91682"/>
                <a:gd name="connsiteX1" fmla="*/ 0 w 91682"/>
                <a:gd name="connsiteY1" fmla="*/ 45841 h 91682"/>
                <a:gd name="connsiteX2" fmla="*/ 0 w 91682"/>
                <a:gd name="connsiteY2" fmla="*/ 91683 h 91682"/>
                <a:gd name="connsiteX3" fmla="*/ 91683 w 91682"/>
                <a:gd name="connsiteY3" fmla="*/ 91683 h 91682"/>
                <a:gd name="connsiteX4" fmla="*/ 91683 w 91682"/>
                <a:gd name="connsiteY4" fmla="*/ 45841 h 91682"/>
                <a:gd name="connsiteX5" fmla="*/ 45841 w 91682"/>
                <a:gd name="connsiteY5" fmla="*/ 0 h 9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682" h="91682">
                  <a:moveTo>
                    <a:pt x="45841" y="0"/>
                  </a:moveTo>
                  <a:cubicBezTo>
                    <a:pt x="20856" y="0"/>
                    <a:pt x="0" y="20856"/>
                    <a:pt x="0" y="45841"/>
                  </a:cubicBezTo>
                  <a:lnTo>
                    <a:pt x="0" y="91683"/>
                  </a:lnTo>
                  <a:lnTo>
                    <a:pt x="91683" y="91683"/>
                  </a:lnTo>
                  <a:lnTo>
                    <a:pt x="91683" y="45841"/>
                  </a:lnTo>
                  <a:cubicBezTo>
                    <a:pt x="91683" y="19823"/>
                    <a:pt x="70930" y="0"/>
                    <a:pt x="45841" y="0"/>
                  </a:cubicBezTo>
                  <a:close/>
                </a:path>
              </a:pathLst>
            </a:custGeom>
            <a:grpFill/>
            <a:ln w="10319"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4981992-9B15-AD21-3C23-040254EF04F6}"/>
                </a:ext>
              </a:extLst>
            </p:cNvPr>
            <p:cNvSpPr/>
            <p:nvPr/>
          </p:nvSpPr>
          <p:spPr>
            <a:xfrm>
              <a:off x="1846175" y="5706621"/>
              <a:ext cx="611837" cy="318205"/>
            </a:xfrm>
            <a:custGeom>
              <a:avLst/>
              <a:gdLst>
                <a:gd name="connsiteX0" fmla="*/ 605540 w 611837"/>
                <a:gd name="connsiteY0" fmla="*/ 306538 h 318205"/>
                <a:gd name="connsiteX1" fmla="*/ 389858 w 611837"/>
                <a:gd name="connsiteY1" fmla="*/ 306538 h 318205"/>
                <a:gd name="connsiteX2" fmla="*/ 389858 w 611837"/>
                <a:gd name="connsiteY2" fmla="*/ 266892 h 318205"/>
                <a:gd name="connsiteX3" fmla="*/ 331524 w 611837"/>
                <a:gd name="connsiteY3" fmla="*/ 266892 h 318205"/>
                <a:gd name="connsiteX4" fmla="*/ 325226 w 611837"/>
                <a:gd name="connsiteY4" fmla="*/ 260594 h 318205"/>
                <a:gd name="connsiteX5" fmla="*/ 331524 w 611837"/>
                <a:gd name="connsiteY5" fmla="*/ 254296 h 318205"/>
                <a:gd name="connsiteX6" fmla="*/ 389858 w 611837"/>
                <a:gd name="connsiteY6" fmla="*/ 254296 h 318205"/>
                <a:gd name="connsiteX7" fmla="*/ 389858 w 611837"/>
                <a:gd name="connsiteY7" fmla="*/ 155283 h 318205"/>
                <a:gd name="connsiteX8" fmla="*/ 392955 w 611837"/>
                <a:gd name="connsiteY8" fmla="*/ 150120 h 318205"/>
                <a:gd name="connsiteX9" fmla="*/ 482573 w 611837"/>
                <a:gd name="connsiteY9" fmla="*/ 87553 h 318205"/>
                <a:gd name="connsiteX10" fmla="*/ 513857 w 611837"/>
                <a:gd name="connsiteY10" fmla="*/ 28186 h 318205"/>
                <a:gd name="connsiteX11" fmla="*/ 486806 w 611837"/>
                <a:gd name="connsiteY11" fmla="*/ 0 h 318205"/>
                <a:gd name="connsiteX12" fmla="*/ 454490 w 611837"/>
                <a:gd name="connsiteY12" fmla="*/ 59367 h 318205"/>
                <a:gd name="connsiteX13" fmla="*/ 452425 w 611837"/>
                <a:gd name="connsiteY13" fmla="*/ 61432 h 318205"/>
                <a:gd name="connsiteX14" fmla="*/ 400286 w 611837"/>
                <a:gd name="connsiteY14" fmla="*/ 95813 h 318205"/>
                <a:gd name="connsiteX15" fmla="*/ 397189 w 611837"/>
                <a:gd name="connsiteY15" fmla="*/ 96845 h 318205"/>
                <a:gd name="connsiteX16" fmla="*/ 214752 w 611837"/>
                <a:gd name="connsiteY16" fmla="*/ 96845 h 318205"/>
                <a:gd name="connsiteX17" fmla="*/ 211655 w 611837"/>
                <a:gd name="connsiteY17" fmla="*/ 95813 h 318205"/>
                <a:gd name="connsiteX18" fmla="*/ 154353 w 611837"/>
                <a:gd name="connsiteY18" fmla="*/ 62464 h 318205"/>
                <a:gd name="connsiteX19" fmla="*/ 152288 w 611837"/>
                <a:gd name="connsiteY19" fmla="*/ 60399 h 318205"/>
                <a:gd name="connsiteX20" fmla="*/ 119972 w 611837"/>
                <a:gd name="connsiteY20" fmla="*/ 207 h 318205"/>
                <a:gd name="connsiteX21" fmla="*/ 91786 w 611837"/>
                <a:gd name="connsiteY21" fmla="*/ 27257 h 318205"/>
                <a:gd name="connsiteX22" fmla="*/ 123070 w 611837"/>
                <a:gd name="connsiteY22" fmla="*/ 86624 h 318205"/>
                <a:gd name="connsiteX23" fmla="*/ 217850 w 611837"/>
                <a:gd name="connsiteY23" fmla="*/ 148158 h 318205"/>
                <a:gd name="connsiteX24" fmla="*/ 220947 w 611837"/>
                <a:gd name="connsiteY24" fmla="*/ 153321 h 318205"/>
                <a:gd name="connsiteX25" fmla="*/ 220947 w 611837"/>
                <a:gd name="connsiteY25" fmla="*/ 214856 h 318205"/>
                <a:gd name="connsiteX26" fmla="*/ 279281 w 611837"/>
                <a:gd name="connsiteY26" fmla="*/ 214856 h 318205"/>
                <a:gd name="connsiteX27" fmla="*/ 285579 w 611837"/>
                <a:gd name="connsiteY27" fmla="*/ 221154 h 318205"/>
                <a:gd name="connsiteX28" fmla="*/ 279281 w 611837"/>
                <a:gd name="connsiteY28" fmla="*/ 227452 h 318205"/>
                <a:gd name="connsiteX29" fmla="*/ 220947 w 611837"/>
                <a:gd name="connsiteY29" fmla="*/ 227452 h 318205"/>
                <a:gd name="connsiteX30" fmla="*/ 220947 w 611837"/>
                <a:gd name="connsiteY30" fmla="*/ 305609 h 318205"/>
                <a:gd name="connsiteX31" fmla="*/ 6298 w 611837"/>
                <a:gd name="connsiteY31" fmla="*/ 305609 h 318205"/>
                <a:gd name="connsiteX32" fmla="*/ 0 w 611837"/>
                <a:gd name="connsiteY32" fmla="*/ 311907 h 318205"/>
                <a:gd name="connsiteX33" fmla="*/ 6298 w 611837"/>
                <a:gd name="connsiteY33" fmla="*/ 318205 h 318205"/>
                <a:gd name="connsiteX34" fmla="*/ 605540 w 611837"/>
                <a:gd name="connsiteY34" fmla="*/ 318205 h 318205"/>
                <a:gd name="connsiteX35" fmla="*/ 611838 w 611837"/>
                <a:gd name="connsiteY35" fmla="*/ 311907 h 318205"/>
                <a:gd name="connsiteX36" fmla="*/ 605540 w 611837"/>
                <a:gd name="connsiteY36" fmla="*/ 306538 h 31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11837" h="318205">
                  <a:moveTo>
                    <a:pt x="605540" y="306538"/>
                  </a:moveTo>
                  <a:lnTo>
                    <a:pt x="389858" y="306538"/>
                  </a:lnTo>
                  <a:lnTo>
                    <a:pt x="389858" y="266892"/>
                  </a:lnTo>
                  <a:lnTo>
                    <a:pt x="331524" y="266892"/>
                  </a:lnTo>
                  <a:cubicBezTo>
                    <a:pt x="328426" y="266892"/>
                    <a:pt x="325226" y="263794"/>
                    <a:pt x="325226" y="260594"/>
                  </a:cubicBezTo>
                  <a:cubicBezTo>
                    <a:pt x="325226" y="257496"/>
                    <a:pt x="328323" y="254296"/>
                    <a:pt x="331524" y="254296"/>
                  </a:cubicBezTo>
                  <a:lnTo>
                    <a:pt x="389858" y="254296"/>
                  </a:lnTo>
                  <a:lnTo>
                    <a:pt x="389858" y="155283"/>
                  </a:lnTo>
                  <a:cubicBezTo>
                    <a:pt x="389858" y="153218"/>
                    <a:pt x="390891" y="151153"/>
                    <a:pt x="392955" y="150120"/>
                  </a:cubicBezTo>
                  <a:lnTo>
                    <a:pt x="482573" y="87553"/>
                  </a:lnTo>
                  <a:lnTo>
                    <a:pt x="513857" y="28186"/>
                  </a:lnTo>
                  <a:lnTo>
                    <a:pt x="486806" y="0"/>
                  </a:lnTo>
                  <a:lnTo>
                    <a:pt x="454490" y="59367"/>
                  </a:lnTo>
                  <a:cubicBezTo>
                    <a:pt x="454490" y="60399"/>
                    <a:pt x="453458" y="61432"/>
                    <a:pt x="452425" y="61432"/>
                  </a:cubicBezTo>
                  <a:lnTo>
                    <a:pt x="400286" y="95813"/>
                  </a:lnTo>
                  <a:cubicBezTo>
                    <a:pt x="399253" y="96845"/>
                    <a:pt x="398221" y="96845"/>
                    <a:pt x="397189" y="96845"/>
                  </a:cubicBezTo>
                  <a:lnTo>
                    <a:pt x="214752" y="96845"/>
                  </a:lnTo>
                  <a:cubicBezTo>
                    <a:pt x="213720" y="96845"/>
                    <a:pt x="212687" y="96845"/>
                    <a:pt x="211655" y="95813"/>
                  </a:cubicBezTo>
                  <a:lnTo>
                    <a:pt x="154353" y="62464"/>
                  </a:lnTo>
                  <a:cubicBezTo>
                    <a:pt x="153321" y="61432"/>
                    <a:pt x="152288" y="61432"/>
                    <a:pt x="152288" y="60399"/>
                  </a:cubicBezTo>
                  <a:lnTo>
                    <a:pt x="119972" y="207"/>
                  </a:lnTo>
                  <a:lnTo>
                    <a:pt x="91786" y="27257"/>
                  </a:lnTo>
                  <a:lnTo>
                    <a:pt x="123070" y="86624"/>
                  </a:lnTo>
                  <a:lnTo>
                    <a:pt x="217850" y="148158"/>
                  </a:lnTo>
                  <a:cubicBezTo>
                    <a:pt x="219915" y="149191"/>
                    <a:pt x="220947" y="151256"/>
                    <a:pt x="220947" y="153321"/>
                  </a:cubicBezTo>
                  <a:lnTo>
                    <a:pt x="220947" y="214856"/>
                  </a:lnTo>
                  <a:lnTo>
                    <a:pt x="279281" y="214856"/>
                  </a:lnTo>
                  <a:cubicBezTo>
                    <a:pt x="282379" y="214856"/>
                    <a:pt x="285579" y="217953"/>
                    <a:pt x="285579" y="221154"/>
                  </a:cubicBezTo>
                  <a:cubicBezTo>
                    <a:pt x="285579" y="224251"/>
                    <a:pt x="282482" y="227452"/>
                    <a:pt x="279281" y="227452"/>
                  </a:cubicBezTo>
                  <a:lnTo>
                    <a:pt x="220947" y="227452"/>
                  </a:lnTo>
                  <a:lnTo>
                    <a:pt x="220947" y="305609"/>
                  </a:lnTo>
                  <a:lnTo>
                    <a:pt x="6298" y="305609"/>
                  </a:lnTo>
                  <a:cubicBezTo>
                    <a:pt x="3201" y="305609"/>
                    <a:pt x="0" y="308707"/>
                    <a:pt x="0" y="311907"/>
                  </a:cubicBezTo>
                  <a:cubicBezTo>
                    <a:pt x="0" y="315005"/>
                    <a:pt x="3097" y="318205"/>
                    <a:pt x="6298" y="318205"/>
                  </a:cubicBezTo>
                  <a:lnTo>
                    <a:pt x="605540" y="318205"/>
                  </a:lnTo>
                  <a:cubicBezTo>
                    <a:pt x="608637" y="318205"/>
                    <a:pt x="611838" y="315108"/>
                    <a:pt x="611838" y="311907"/>
                  </a:cubicBezTo>
                  <a:cubicBezTo>
                    <a:pt x="611838" y="308603"/>
                    <a:pt x="608637" y="306538"/>
                    <a:pt x="605540" y="306538"/>
                  </a:cubicBezTo>
                  <a:close/>
                </a:path>
              </a:pathLst>
            </a:custGeom>
            <a:grpFill/>
            <a:ln w="10319"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5923A60-5AD0-181D-7DB3-1624FE6EC0AB}"/>
                </a:ext>
              </a:extLst>
            </p:cNvPr>
            <p:cNvSpPr/>
            <p:nvPr/>
          </p:nvSpPr>
          <p:spPr>
            <a:xfrm>
              <a:off x="2386050" y="5811004"/>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6B6E74D-1EC7-697D-DF4E-A3CC23E92111}"/>
                </a:ext>
              </a:extLst>
            </p:cNvPr>
            <p:cNvSpPr/>
            <p:nvPr/>
          </p:nvSpPr>
          <p:spPr>
            <a:xfrm>
              <a:off x="2386050" y="5863040"/>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A5C56FA-36EA-7930-8B4D-5EF8AE6F23E2}"/>
                </a:ext>
              </a:extLst>
            </p:cNvPr>
            <p:cNvSpPr/>
            <p:nvPr/>
          </p:nvSpPr>
          <p:spPr>
            <a:xfrm>
              <a:off x="2412172" y="5837022"/>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0892479F-A103-58E9-1479-764BC492606C}"/>
                </a:ext>
              </a:extLst>
            </p:cNvPr>
            <p:cNvSpPr/>
            <p:nvPr/>
          </p:nvSpPr>
          <p:spPr>
            <a:xfrm>
              <a:off x="2360032" y="5837022"/>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DDDAFFE-DA86-82D3-7B67-FB19EAC06292}"/>
                </a:ext>
              </a:extLst>
            </p:cNvPr>
            <p:cNvSpPr/>
            <p:nvPr/>
          </p:nvSpPr>
          <p:spPr>
            <a:xfrm>
              <a:off x="1930631" y="5902686"/>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B27A593-88BB-2265-76A7-38112E426674}"/>
                </a:ext>
              </a:extLst>
            </p:cNvPr>
            <p:cNvSpPr/>
            <p:nvPr/>
          </p:nvSpPr>
          <p:spPr>
            <a:xfrm>
              <a:off x="1930631" y="5954826"/>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3EB209B-8B7D-12EA-BD59-81D6164E6ABE}"/>
                </a:ext>
              </a:extLst>
            </p:cNvPr>
            <p:cNvSpPr/>
            <p:nvPr/>
          </p:nvSpPr>
          <p:spPr>
            <a:xfrm>
              <a:off x="1956752" y="5928704"/>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157A199-F640-948E-B217-06AC85129C8F}"/>
                </a:ext>
              </a:extLst>
            </p:cNvPr>
            <p:cNvSpPr/>
            <p:nvPr/>
          </p:nvSpPr>
          <p:spPr>
            <a:xfrm>
              <a:off x="1904613" y="5928704"/>
              <a:ext cx="26018" cy="26018"/>
            </a:xfrm>
            <a:custGeom>
              <a:avLst/>
              <a:gdLst>
                <a:gd name="connsiteX0" fmla="*/ 0 w 26018"/>
                <a:gd name="connsiteY0" fmla="*/ 0 h 26018"/>
                <a:gd name="connsiteX1" fmla="*/ 26018 w 26018"/>
                <a:gd name="connsiteY1" fmla="*/ 0 h 26018"/>
                <a:gd name="connsiteX2" fmla="*/ 26018 w 26018"/>
                <a:gd name="connsiteY2" fmla="*/ 26018 h 26018"/>
                <a:gd name="connsiteX3" fmla="*/ 0 w 26018"/>
                <a:gd name="connsiteY3" fmla="*/ 26018 h 26018"/>
              </a:gdLst>
              <a:ahLst/>
              <a:cxnLst>
                <a:cxn ang="0">
                  <a:pos x="connsiteX0" y="connsiteY0"/>
                </a:cxn>
                <a:cxn ang="0">
                  <a:pos x="connsiteX1" y="connsiteY1"/>
                </a:cxn>
                <a:cxn ang="0">
                  <a:pos x="connsiteX2" y="connsiteY2"/>
                </a:cxn>
                <a:cxn ang="0">
                  <a:pos x="connsiteX3" y="connsiteY3"/>
                </a:cxn>
              </a:cxnLst>
              <a:rect l="l" t="t" r="r" b="b"/>
              <a:pathLst>
                <a:path w="26018" h="26018">
                  <a:moveTo>
                    <a:pt x="0" y="0"/>
                  </a:moveTo>
                  <a:lnTo>
                    <a:pt x="26018" y="0"/>
                  </a:lnTo>
                  <a:lnTo>
                    <a:pt x="26018" y="26018"/>
                  </a:lnTo>
                  <a:lnTo>
                    <a:pt x="0" y="26018"/>
                  </a:lnTo>
                  <a:close/>
                </a:path>
              </a:pathLst>
            </a:custGeom>
            <a:grpFill/>
            <a:ln w="10319" cap="flat">
              <a:noFill/>
              <a:prstDash val="solid"/>
              <a:miter/>
            </a:ln>
          </p:spPr>
          <p:txBody>
            <a:bodyPr rtlCol="0" anchor="ctr"/>
            <a:lstStyle/>
            <a:p>
              <a:endParaRPr lang="en-US"/>
            </a:p>
          </p:txBody>
        </p:sp>
      </p:grpSp>
      <p:sp>
        <p:nvSpPr>
          <p:cNvPr id="26" name="TextBox 25">
            <a:extLst>
              <a:ext uri="{FF2B5EF4-FFF2-40B4-BE49-F238E27FC236}">
                <a16:creationId xmlns:a16="http://schemas.microsoft.com/office/drawing/2014/main" id="{489F8DF5-E861-4803-3E4E-A7414D7F5BBB}"/>
              </a:ext>
            </a:extLst>
          </p:cNvPr>
          <p:cNvSpPr txBox="1"/>
          <p:nvPr/>
        </p:nvSpPr>
        <p:spPr>
          <a:xfrm>
            <a:off x="1456660" y="3641426"/>
            <a:ext cx="3065007" cy="923330"/>
          </a:xfrm>
          <a:prstGeom prst="rect">
            <a:avLst/>
          </a:prstGeom>
          <a:noFill/>
        </p:spPr>
        <p:txBody>
          <a:bodyPr wrap="square">
            <a:spAutoFit/>
          </a:bodyPr>
          <a:lstStyle/>
          <a:p>
            <a:r>
              <a:rPr lang="en-US" sz="5400" b="1" dirty="0">
                <a:solidFill>
                  <a:srgbClr val="8F0603"/>
                </a:solidFill>
                <a:latin typeface="Times New Roman" panose="02020603050405020304" pitchFamily="18" charset="0"/>
                <a:cs typeface="Times New Roman" panose="02020603050405020304" pitchFamily="18" charset="0"/>
              </a:rPr>
              <a:t>education</a:t>
            </a:r>
          </a:p>
        </p:txBody>
      </p:sp>
    </p:spTree>
    <p:extLst>
      <p:ext uri="{BB962C8B-B14F-4D97-AF65-F5344CB8AC3E}">
        <p14:creationId xmlns:p14="http://schemas.microsoft.com/office/powerpoint/2010/main" val="11897270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fltVal val="0"/>
                                          </p:val>
                                        </p:tav>
                                        <p:tav tm="100000">
                                          <p:val>
                                            <p:strVal val="#ppt_w"/>
                                          </p:val>
                                        </p:tav>
                                      </p:tavLst>
                                    </p:anim>
                                    <p:anim calcmode="lin" valueType="num">
                                      <p:cBhvr>
                                        <p:cTn id="14" dur="1000" fill="hold"/>
                                        <p:tgtEl>
                                          <p:spTgt spid="32"/>
                                        </p:tgtEl>
                                        <p:attrNameLst>
                                          <p:attrName>ppt_h</p:attrName>
                                        </p:attrNameLst>
                                      </p:cBhvr>
                                      <p:tavLst>
                                        <p:tav tm="0">
                                          <p:val>
                                            <p:fltVal val="0"/>
                                          </p:val>
                                        </p:tav>
                                        <p:tav tm="100000">
                                          <p:val>
                                            <p:strVal val="#ppt_h"/>
                                          </p:val>
                                        </p:tav>
                                      </p:tavLst>
                                    </p:anim>
                                    <p:anim calcmode="lin" valueType="num">
                                      <p:cBhvr>
                                        <p:cTn id="15" dur="1000" fill="hold"/>
                                        <p:tgtEl>
                                          <p:spTgt spid="32"/>
                                        </p:tgtEl>
                                        <p:attrNameLst>
                                          <p:attrName>style.rotation</p:attrName>
                                        </p:attrNameLst>
                                      </p:cBhvr>
                                      <p:tavLst>
                                        <p:tav tm="0">
                                          <p:val>
                                            <p:fltVal val="90"/>
                                          </p:val>
                                        </p:tav>
                                        <p:tav tm="100000">
                                          <p:val>
                                            <p:fltVal val="0"/>
                                          </p:val>
                                        </p:tav>
                                      </p:tavLst>
                                    </p:anim>
                                    <p:animEffect transition="in" filter="fade">
                                      <p:cBhvr>
                                        <p:cTn id="16" dur="1000"/>
                                        <p:tgtEl>
                                          <p:spTgt spid="32"/>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C9D00F7-1489-8C92-ACF0-7E8B13F1D525}"/>
              </a:ext>
            </a:extLst>
          </p:cNvPr>
          <p:cNvSpPr/>
          <p:nvPr/>
        </p:nvSpPr>
        <p:spPr>
          <a:xfrm>
            <a:off x="6652905" y="689189"/>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9DCC4129-FBF0-6E39-84FF-02C6FEB25C39}"/>
              </a:ext>
            </a:extLst>
          </p:cNvPr>
          <p:cNvSpPr txBox="1"/>
          <p:nvPr/>
        </p:nvSpPr>
        <p:spPr>
          <a:xfrm>
            <a:off x="6641183" y="665743"/>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10" name="Rectangle: Rounded Corners 9">
            <a:extLst>
              <a:ext uri="{FF2B5EF4-FFF2-40B4-BE49-F238E27FC236}">
                <a16:creationId xmlns:a16="http://schemas.microsoft.com/office/drawing/2014/main" id="{058B8CD8-BA59-711A-0E44-ADCCF57280B0}"/>
              </a:ext>
            </a:extLst>
          </p:cNvPr>
          <p:cNvSpPr/>
          <p:nvPr/>
        </p:nvSpPr>
        <p:spPr>
          <a:xfrm>
            <a:off x="1245217" y="712635"/>
            <a:ext cx="2736321" cy="442046"/>
          </a:xfrm>
          <a:prstGeom prst="roundRect">
            <a:avLst>
              <a:gd name="adj" fmla="val 50000"/>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F8C6BCC-8CEB-E503-30C3-27C8B6940256}"/>
              </a:ext>
            </a:extLst>
          </p:cNvPr>
          <p:cNvSpPr txBox="1"/>
          <p:nvPr/>
        </p:nvSpPr>
        <p:spPr>
          <a:xfrm>
            <a:off x="1233495" y="689189"/>
            <a:ext cx="4317322" cy="5526513"/>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6443099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18">
            <a:extLst>
              <a:ext uri="{FF2B5EF4-FFF2-40B4-BE49-F238E27FC236}">
                <a16:creationId xmlns:a16="http://schemas.microsoft.com/office/drawing/2014/main" id="{580D6936-8405-8B53-65F3-7974745C90A0}"/>
              </a:ext>
            </a:extLst>
          </p:cNvPr>
          <p:cNvGrpSpPr/>
          <p:nvPr/>
        </p:nvGrpSpPr>
        <p:grpSpPr>
          <a:xfrm>
            <a:off x="8711273" y="3407803"/>
            <a:ext cx="349853" cy="476250"/>
            <a:chOff x="7130795" y="4386262"/>
            <a:chExt cx="349853" cy="476250"/>
          </a:xfrm>
          <a:solidFill>
            <a:srgbClr val="8F0603"/>
          </a:solidFill>
        </p:grpSpPr>
        <p:sp>
          <p:nvSpPr>
            <p:cNvPr id="3" name="Freeform: Shape 2">
              <a:extLst>
                <a:ext uri="{FF2B5EF4-FFF2-40B4-BE49-F238E27FC236}">
                  <a16:creationId xmlns:a16="http://schemas.microsoft.com/office/drawing/2014/main" id="{55E3C3C4-78E2-612D-1A32-523F9F117830}"/>
                </a:ext>
              </a:extLst>
            </p:cNvPr>
            <p:cNvSpPr/>
            <p:nvPr/>
          </p:nvSpPr>
          <p:spPr>
            <a:xfrm>
              <a:off x="7309103" y="4662487"/>
              <a:ext cx="21145" cy="20955"/>
            </a:xfrm>
            <a:custGeom>
              <a:avLst/>
              <a:gdLst>
                <a:gd name="connsiteX0" fmla="*/ 10573 w 21145"/>
                <a:gd name="connsiteY0" fmla="*/ 0 h 20955"/>
                <a:gd name="connsiteX1" fmla="*/ 0 w 21145"/>
                <a:gd name="connsiteY1" fmla="*/ 10478 h 20955"/>
                <a:gd name="connsiteX2" fmla="*/ 10573 w 21145"/>
                <a:gd name="connsiteY2" fmla="*/ 20955 h 20955"/>
                <a:gd name="connsiteX3" fmla="*/ 21146 w 21145"/>
                <a:gd name="connsiteY3" fmla="*/ 10478 h 20955"/>
                <a:gd name="connsiteX4" fmla="*/ 10573 w 21145"/>
                <a:gd name="connsiteY4" fmla="*/ 0 h 20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5" h="20955">
                  <a:moveTo>
                    <a:pt x="10573" y="0"/>
                  </a:moveTo>
                  <a:cubicBezTo>
                    <a:pt x="4763" y="0"/>
                    <a:pt x="0" y="4763"/>
                    <a:pt x="0" y="10478"/>
                  </a:cubicBezTo>
                  <a:cubicBezTo>
                    <a:pt x="0" y="16193"/>
                    <a:pt x="4858" y="20955"/>
                    <a:pt x="10573" y="20955"/>
                  </a:cubicBezTo>
                  <a:cubicBezTo>
                    <a:pt x="16383" y="20955"/>
                    <a:pt x="21146" y="16193"/>
                    <a:pt x="21146" y="10478"/>
                  </a:cubicBezTo>
                  <a:cubicBezTo>
                    <a:pt x="21146" y="4763"/>
                    <a:pt x="16383" y="0"/>
                    <a:pt x="10573" y="0"/>
                  </a:cubicBezTo>
                  <a:close/>
                </a:path>
              </a:pathLst>
            </a:custGeom>
            <a:grp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7A8ED807-5B65-428C-7ECE-5E4B9512DC77}"/>
                </a:ext>
              </a:extLst>
            </p:cNvPr>
            <p:cNvSpPr/>
            <p:nvPr/>
          </p:nvSpPr>
          <p:spPr>
            <a:xfrm>
              <a:off x="7315866" y="4578667"/>
              <a:ext cx="7715" cy="7619"/>
            </a:xfrm>
            <a:custGeom>
              <a:avLst/>
              <a:gdLst>
                <a:gd name="connsiteX0" fmla="*/ 3810 w 7715"/>
                <a:gd name="connsiteY0" fmla="*/ 0 h 7619"/>
                <a:gd name="connsiteX1" fmla="*/ 7715 w 7715"/>
                <a:gd name="connsiteY1" fmla="*/ 3810 h 7619"/>
                <a:gd name="connsiteX2" fmla="*/ 3810 w 7715"/>
                <a:gd name="connsiteY2" fmla="*/ 7620 h 7619"/>
                <a:gd name="connsiteX3" fmla="*/ 0 w 7715"/>
                <a:gd name="connsiteY3" fmla="*/ 3810 h 7619"/>
                <a:gd name="connsiteX4" fmla="*/ 3810 w 7715"/>
                <a:gd name="connsiteY4" fmla="*/ 0 h 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7619">
                  <a:moveTo>
                    <a:pt x="3810" y="0"/>
                  </a:moveTo>
                  <a:cubicBezTo>
                    <a:pt x="5905" y="0"/>
                    <a:pt x="7715" y="1714"/>
                    <a:pt x="7715" y="3810"/>
                  </a:cubicBezTo>
                  <a:cubicBezTo>
                    <a:pt x="7715" y="5905"/>
                    <a:pt x="6001" y="7620"/>
                    <a:pt x="3810" y="7620"/>
                  </a:cubicBezTo>
                  <a:cubicBezTo>
                    <a:pt x="1619" y="7620"/>
                    <a:pt x="0" y="5905"/>
                    <a:pt x="0" y="3810"/>
                  </a:cubicBezTo>
                  <a:cubicBezTo>
                    <a:pt x="0" y="1714"/>
                    <a:pt x="1714" y="0"/>
                    <a:pt x="3810" y="0"/>
                  </a:cubicBezTo>
                  <a:close/>
                </a:path>
              </a:pathLst>
            </a:custGeom>
            <a:grp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A5FF105F-BF6D-BCA7-208E-5DC0AFACA861}"/>
                </a:ext>
              </a:extLst>
            </p:cNvPr>
            <p:cNvSpPr/>
            <p:nvPr/>
          </p:nvSpPr>
          <p:spPr>
            <a:xfrm>
              <a:off x="7130795" y="4803457"/>
              <a:ext cx="310324" cy="59055"/>
            </a:xfrm>
            <a:custGeom>
              <a:avLst/>
              <a:gdLst>
                <a:gd name="connsiteX0" fmla="*/ 35719 w 310324"/>
                <a:gd name="connsiteY0" fmla="*/ 0 h 59055"/>
                <a:gd name="connsiteX1" fmla="*/ 29908 w 310324"/>
                <a:gd name="connsiteY1" fmla="*/ 0 h 59055"/>
                <a:gd name="connsiteX2" fmla="*/ 0 w 310324"/>
                <a:gd name="connsiteY2" fmla="*/ 29528 h 59055"/>
                <a:gd name="connsiteX3" fmla="*/ 29908 w 310324"/>
                <a:gd name="connsiteY3" fmla="*/ 59055 h 59055"/>
                <a:gd name="connsiteX4" fmla="*/ 310324 w 310324"/>
                <a:gd name="connsiteY4" fmla="*/ 59055 h 59055"/>
                <a:gd name="connsiteX5" fmla="*/ 300704 w 310324"/>
                <a:gd name="connsiteY5" fmla="*/ 29528 h 59055"/>
                <a:gd name="connsiteX6" fmla="*/ 310324 w 310324"/>
                <a:gd name="connsiteY6" fmla="*/ 0 h 59055"/>
                <a:gd name="connsiteX7" fmla="*/ 35719 w 310324"/>
                <a:gd name="connsiteY7" fmla="*/ 0 h 59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324" h="59055">
                  <a:moveTo>
                    <a:pt x="35719" y="0"/>
                  </a:moveTo>
                  <a:lnTo>
                    <a:pt x="29908" y="0"/>
                  </a:lnTo>
                  <a:cubicBezTo>
                    <a:pt x="13525" y="0"/>
                    <a:pt x="0" y="13335"/>
                    <a:pt x="0" y="29528"/>
                  </a:cubicBezTo>
                  <a:cubicBezTo>
                    <a:pt x="0" y="45720"/>
                    <a:pt x="13525" y="59055"/>
                    <a:pt x="29908" y="59055"/>
                  </a:cubicBezTo>
                  <a:lnTo>
                    <a:pt x="310324" y="59055"/>
                  </a:lnTo>
                  <a:cubicBezTo>
                    <a:pt x="304514" y="50483"/>
                    <a:pt x="300704" y="40005"/>
                    <a:pt x="300704" y="29528"/>
                  </a:cubicBezTo>
                  <a:cubicBezTo>
                    <a:pt x="300704" y="19050"/>
                    <a:pt x="304609" y="8573"/>
                    <a:pt x="310324" y="0"/>
                  </a:cubicBezTo>
                  <a:lnTo>
                    <a:pt x="35719" y="0"/>
                  </a:ln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1CB3FEB9-C543-4664-6547-DEB23E46EE74}"/>
                </a:ext>
              </a:extLst>
            </p:cNvPr>
            <p:cNvSpPr/>
            <p:nvPr/>
          </p:nvSpPr>
          <p:spPr>
            <a:xfrm>
              <a:off x="7309103" y="4482465"/>
              <a:ext cx="21145" cy="20954"/>
            </a:xfrm>
            <a:custGeom>
              <a:avLst/>
              <a:gdLst>
                <a:gd name="connsiteX0" fmla="*/ 10573 w 21145"/>
                <a:gd name="connsiteY0" fmla="*/ 20955 h 20954"/>
                <a:gd name="connsiteX1" fmla="*/ 21146 w 21145"/>
                <a:gd name="connsiteY1" fmla="*/ 10478 h 20954"/>
                <a:gd name="connsiteX2" fmla="*/ 10573 w 21145"/>
                <a:gd name="connsiteY2" fmla="*/ 0 h 20954"/>
                <a:gd name="connsiteX3" fmla="*/ 0 w 21145"/>
                <a:gd name="connsiteY3" fmla="*/ 10478 h 20954"/>
                <a:gd name="connsiteX4" fmla="*/ 10573 w 21145"/>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5" h="20954">
                  <a:moveTo>
                    <a:pt x="10573" y="20955"/>
                  </a:moveTo>
                  <a:cubicBezTo>
                    <a:pt x="16383" y="20955"/>
                    <a:pt x="21146" y="16192"/>
                    <a:pt x="21146" y="10478"/>
                  </a:cubicBezTo>
                  <a:cubicBezTo>
                    <a:pt x="21146" y="4763"/>
                    <a:pt x="16288" y="0"/>
                    <a:pt x="10573" y="0"/>
                  </a:cubicBezTo>
                  <a:cubicBezTo>
                    <a:pt x="4763" y="0"/>
                    <a:pt x="0" y="4763"/>
                    <a:pt x="0" y="10478"/>
                  </a:cubicBezTo>
                  <a:cubicBezTo>
                    <a:pt x="0" y="16192"/>
                    <a:pt x="4858" y="20955"/>
                    <a:pt x="10573" y="20955"/>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63B5FE7F-7A08-AA6A-99A4-C1F7F5EACF46}"/>
                </a:ext>
              </a:extLst>
            </p:cNvPr>
            <p:cNvSpPr/>
            <p:nvPr/>
          </p:nvSpPr>
          <p:spPr>
            <a:xfrm>
              <a:off x="7262812" y="4526280"/>
              <a:ext cx="113728" cy="112394"/>
            </a:xfrm>
            <a:custGeom>
              <a:avLst/>
              <a:gdLst>
                <a:gd name="connsiteX0" fmla="*/ 56864 w 113728"/>
                <a:gd name="connsiteY0" fmla="*/ 112395 h 112394"/>
                <a:gd name="connsiteX1" fmla="*/ 113729 w 113728"/>
                <a:gd name="connsiteY1" fmla="*/ 56197 h 112394"/>
                <a:gd name="connsiteX2" fmla="*/ 56864 w 113728"/>
                <a:gd name="connsiteY2" fmla="*/ 0 h 112394"/>
                <a:gd name="connsiteX3" fmla="*/ 0 w 113728"/>
                <a:gd name="connsiteY3" fmla="*/ 56197 h 112394"/>
                <a:gd name="connsiteX4" fmla="*/ 56864 w 113728"/>
                <a:gd name="connsiteY4" fmla="*/ 112395 h 112394"/>
                <a:gd name="connsiteX5" fmla="*/ 56864 w 113728"/>
                <a:gd name="connsiteY5" fmla="*/ 36195 h 112394"/>
                <a:gd name="connsiteX6" fmla="*/ 77057 w 113728"/>
                <a:gd name="connsiteY6" fmla="*/ 56197 h 112394"/>
                <a:gd name="connsiteX7" fmla="*/ 56864 w 113728"/>
                <a:gd name="connsiteY7" fmla="*/ 76200 h 112394"/>
                <a:gd name="connsiteX8" fmla="*/ 36671 w 113728"/>
                <a:gd name="connsiteY8" fmla="*/ 56197 h 112394"/>
                <a:gd name="connsiteX9" fmla="*/ 56864 w 113728"/>
                <a:gd name="connsiteY9" fmla="*/ 36195 h 11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728" h="112394">
                  <a:moveTo>
                    <a:pt x="56864" y="112395"/>
                  </a:moveTo>
                  <a:cubicBezTo>
                    <a:pt x="87725" y="112395"/>
                    <a:pt x="113729" y="87630"/>
                    <a:pt x="113729" y="56197"/>
                  </a:cubicBezTo>
                  <a:cubicBezTo>
                    <a:pt x="113729" y="25717"/>
                    <a:pt x="88678" y="0"/>
                    <a:pt x="56864" y="0"/>
                  </a:cubicBezTo>
                  <a:cubicBezTo>
                    <a:pt x="25051" y="0"/>
                    <a:pt x="0" y="24765"/>
                    <a:pt x="0" y="56197"/>
                  </a:cubicBezTo>
                  <a:cubicBezTo>
                    <a:pt x="0" y="87630"/>
                    <a:pt x="26003" y="112395"/>
                    <a:pt x="56864" y="112395"/>
                  </a:cubicBezTo>
                  <a:close/>
                  <a:moveTo>
                    <a:pt x="56864" y="36195"/>
                  </a:moveTo>
                  <a:cubicBezTo>
                    <a:pt x="68389" y="36195"/>
                    <a:pt x="77057" y="45720"/>
                    <a:pt x="77057" y="56197"/>
                  </a:cubicBezTo>
                  <a:cubicBezTo>
                    <a:pt x="77057" y="66675"/>
                    <a:pt x="67437" y="76200"/>
                    <a:pt x="56864" y="76200"/>
                  </a:cubicBezTo>
                  <a:cubicBezTo>
                    <a:pt x="46291" y="76200"/>
                    <a:pt x="36671" y="66675"/>
                    <a:pt x="36671" y="56197"/>
                  </a:cubicBezTo>
                  <a:cubicBezTo>
                    <a:pt x="36671" y="45720"/>
                    <a:pt x="45339" y="36195"/>
                    <a:pt x="56864" y="36195"/>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15F664C1-5C43-9283-0704-CC221DCBADB2}"/>
                </a:ext>
              </a:extLst>
            </p:cNvPr>
            <p:cNvSpPr/>
            <p:nvPr/>
          </p:nvSpPr>
          <p:spPr>
            <a:xfrm>
              <a:off x="7130795" y="4386262"/>
              <a:ext cx="24098" cy="401955"/>
            </a:xfrm>
            <a:custGeom>
              <a:avLst/>
              <a:gdLst>
                <a:gd name="connsiteX0" fmla="*/ 24098 w 24098"/>
                <a:gd name="connsiteY0" fmla="*/ 0 h 401955"/>
                <a:gd name="connsiteX1" fmla="*/ 21241 w 24098"/>
                <a:gd name="connsiteY1" fmla="*/ 0 h 401955"/>
                <a:gd name="connsiteX2" fmla="*/ 0 w 24098"/>
                <a:gd name="connsiteY2" fmla="*/ 20955 h 401955"/>
                <a:gd name="connsiteX3" fmla="*/ 0 w 24098"/>
                <a:gd name="connsiteY3" fmla="*/ 401955 h 401955"/>
                <a:gd name="connsiteX4" fmla="*/ 24098 w 24098"/>
                <a:gd name="connsiteY4" fmla="*/ 393382 h 401955"/>
                <a:gd name="connsiteX5" fmla="*/ 24098 w 24098"/>
                <a:gd name="connsiteY5" fmla="*/ 0 h 401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98" h="401955">
                  <a:moveTo>
                    <a:pt x="24098" y="0"/>
                  </a:moveTo>
                  <a:lnTo>
                    <a:pt x="21241" y="0"/>
                  </a:lnTo>
                  <a:cubicBezTo>
                    <a:pt x="9715" y="0"/>
                    <a:pt x="0" y="9525"/>
                    <a:pt x="0" y="20955"/>
                  </a:cubicBezTo>
                  <a:lnTo>
                    <a:pt x="0" y="401955"/>
                  </a:lnTo>
                  <a:cubicBezTo>
                    <a:pt x="6763" y="397193"/>
                    <a:pt x="15430" y="394335"/>
                    <a:pt x="24098" y="393382"/>
                  </a:cubicBezTo>
                  <a:lnTo>
                    <a:pt x="24098"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E2CBEB6A-128E-288A-A215-DCE36DD6224B}"/>
                </a:ext>
              </a:extLst>
            </p:cNvPr>
            <p:cNvSpPr/>
            <p:nvPr/>
          </p:nvSpPr>
          <p:spPr>
            <a:xfrm>
              <a:off x="7178992" y="4386262"/>
              <a:ext cx="301656" cy="394334"/>
            </a:xfrm>
            <a:custGeom>
              <a:avLst/>
              <a:gdLst>
                <a:gd name="connsiteX0" fmla="*/ 72295 w 301656"/>
                <a:gd name="connsiteY0" fmla="*/ 345757 h 394334"/>
                <a:gd name="connsiteX1" fmla="*/ 301657 w 301656"/>
                <a:gd name="connsiteY1" fmla="*/ 345757 h 394334"/>
                <a:gd name="connsiteX2" fmla="*/ 301657 w 301656"/>
                <a:gd name="connsiteY2" fmla="*/ 0 h 394334"/>
                <a:gd name="connsiteX3" fmla="*/ 0 w 301656"/>
                <a:gd name="connsiteY3" fmla="*/ 0 h 394334"/>
                <a:gd name="connsiteX4" fmla="*/ 0 w 301656"/>
                <a:gd name="connsiteY4" fmla="*/ 23813 h 394334"/>
                <a:gd name="connsiteX5" fmla="*/ 229362 w 301656"/>
                <a:gd name="connsiteY5" fmla="*/ 23813 h 394334"/>
                <a:gd name="connsiteX6" fmla="*/ 241935 w 301656"/>
                <a:gd name="connsiteY6" fmla="*/ 36195 h 394334"/>
                <a:gd name="connsiteX7" fmla="*/ 229362 w 301656"/>
                <a:gd name="connsiteY7" fmla="*/ 48578 h 394334"/>
                <a:gd name="connsiteX8" fmla="*/ 0 w 301656"/>
                <a:gd name="connsiteY8" fmla="*/ 48578 h 394334"/>
                <a:gd name="connsiteX9" fmla="*/ 0 w 301656"/>
                <a:gd name="connsiteY9" fmla="*/ 394335 h 394334"/>
                <a:gd name="connsiteX10" fmla="*/ 301561 w 301656"/>
                <a:gd name="connsiteY10" fmla="*/ 394335 h 394334"/>
                <a:gd name="connsiteX11" fmla="*/ 301561 w 301656"/>
                <a:gd name="connsiteY11" fmla="*/ 370522 h 394334"/>
                <a:gd name="connsiteX12" fmla="*/ 72199 w 301656"/>
                <a:gd name="connsiteY12" fmla="*/ 370522 h 394334"/>
                <a:gd name="connsiteX13" fmla="*/ 59626 w 301656"/>
                <a:gd name="connsiteY13" fmla="*/ 358140 h 394334"/>
                <a:gd name="connsiteX14" fmla="*/ 72295 w 301656"/>
                <a:gd name="connsiteY14" fmla="*/ 345757 h 394334"/>
                <a:gd name="connsiteX15" fmla="*/ 256318 w 301656"/>
                <a:gd name="connsiteY15" fmla="*/ 27622 h 394334"/>
                <a:gd name="connsiteX16" fmla="*/ 264985 w 301656"/>
                <a:gd name="connsiteY16" fmla="*/ 23813 h 394334"/>
                <a:gd name="connsiteX17" fmla="*/ 273653 w 301656"/>
                <a:gd name="connsiteY17" fmla="*/ 27622 h 394334"/>
                <a:gd name="connsiteX18" fmla="*/ 277463 w 301656"/>
                <a:gd name="connsiteY18" fmla="*/ 36195 h 394334"/>
                <a:gd name="connsiteX19" fmla="*/ 273653 w 301656"/>
                <a:gd name="connsiteY19" fmla="*/ 44768 h 394334"/>
                <a:gd name="connsiteX20" fmla="*/ 264985 w 301656"/>
                <a:gd name="connsiteY20" fmla="*/ 48578 h 394334"/>
                <a:gd name="connsiteX21" fmla="*/ 256318 w 301656"/>
                <a:gd name="connsiteY21" fmla="*/ 44768 h 394334"/>
                <a:gd name="connsiteX22" fmla="*/ 252413 w 301656"/>
                <a:gd name="connsiteY22" fmla="*/ 36195 h 394334"/>
                <a:gd name="connsiteX23" fmla="*/ 256318 w 301656"/>
                <a:gd name="connsiteY23" fmla="*/ 27622 h 394334"/>
                <a:gd name="connsiteX24" fmla="*/ 44386 w 301656"/>
                <a:gd name="connsiteY24" fmla="*/ 365760 h 394334"/>
                <a:gd name="connsiteX25" fmla="*/ 35719 w 301656"/>
                <a:gd name="connsiteY25" fmla="*/ 369570 h 394334"/>
                <a:gd name="connsiteX26" fmla="*/ 27051 w 301656"/>
                <a:gd name="connsiteY26" fmla="*/ 365760 h 394334"/>
                <a:gd name="connsiteX27" fmla="*/ 23241 w 301656"/>
                <a:gd name="connsiteY27" fmla="*/ 357188 h 394334"/>
                <a:gd name="connsiteX28" fmla="*/ 27051 w 301656"/>
                <a:gd name="connsiteY28" fmla="*/ 348615 h 394334"/>
                <a:gd name="connsiteX29" fmla="*/ 35719 w 301656"/>
                <a:gd name="connsiteY29" fmla="*/ 344805 h 394334"/>
                <a:gd name="connsiteX30" fmla="*/ 44386 w 301656"/>
                <a:gd name="connsiteY30" fmla="*/ 348615 h 394334"/>
                <a:gd name="connsiteX31" fmla="*/ 48196 w 301656"/>
                <a:gd name="connsiteY31" fmla="*/ 357188 h 394334"/>
                <a:gd name="connsiteX32" fmla="*/ 44386 w 301656"/>
                <a:gd name="connsiteY32" fmla="*/ 365760 h 394334"/>
                <a:gd name="connsiteX33" fmla="*/ 109823 w 301656"/>
                <a:gd name="connsiteY33" fmla="*/ 122872 h 394334"/>
                <a:gd name="connsiteX34" fmla="*/ 104965 w 301656"/>
                <a:gd name="connsiteY34" fmla="*/ 105728 h 394334"/>
                <a:gd name="connsiteX35" fmla="*/ 139636 w 301656"/>
                <a:gd name="connsiteY35" fmla="*/ 71438 h 394334"/>
                <a:gd name="connsiteX36" fmla="*/ 174307 w 301656"/>
                <a:gd name="connsiteY36" fmla="*/ 105728 h 394334"/>
                <a:gd name="connsiteX37" fmla="*/ 169450 w 301656"/>
                <a:gd name="connsiteY37" fmla="*/ 122872 h 394334"/>
                <a:gd name="connsiteX38" fmla="*/ 219551 w 301656"/>
                <a:gd name="connsiteY38" fmla="*/ 196215 h 394334"/>
                <a:gd name="connsiteX39" fmla="*/ 169450 w 301656"/>
                <a:gd name="connsiteY39" fmla="*/ 269557 h 394334"/>
                <a:gd name="connsiteX40" fmla="*/ 174307 w 301656"/>
                <a:gd name="connsiteY40" fmla="*/ 286703 h 394334"/>
                <a:gd name="connsiteX41" fmla="*/ 139636 w 301656"/>
                <a:gd name="connsiteY41" fmla="*/ 320993 h 394334"/>
                <a:gd name="connsiteX42" fmla="*/ 104965 w 301656"/>
                <a:gd name="connsiteY42" fmla="*/ 286703 h 394334"/>
                <a:gd name="connsiteX43" fmla="*/ 109823 w 301656"/>
                <a:gd name="connsiteY43" fmla="*/ 269557 h 394334"/>
                <a:gd name="connsiteX44" fmla="*/ 59722 w 301656"/>
                <a:gd name="connsiteY44" fmla="*/ 196215 h 394334"/>
                <a:gd name="connsiteX45" fmla="*/ 109823 w 301656"/>
                <a:gd name="connsiteY45" fmla="*/ 122872 h 3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01656" h="394334">
                  <a:moveTo>
                    <a:pt x="72295" y="345757"/>
                  </a:moveTo>
                  <a:lnTo>
                    <a:pt x="301657" y="345757"/>
                  </a:lnTo>
                  <a:lnTo>
                    <a:pt x="301657" y="0"/>
                  </a:lnTo>
                  <a:lnTo>
                    <a:pt x="0" y="0"/>
                  </a:lnTo>
                  <a:lnTo>
                    <a:pt x="0" y="23813"/>
                  </a:lnTo>
                  <a:lnTo>
                    <a:pt x="229362" y="23813"/>
                  </a:lnTo>
                  <a:cubicBezTo>
                    <a:pt x="236125" y="23813"/>
                    <a:pt x="241935" y="29528"/>
                    <a:pt x="241935" y="36195"/>
                  </a:cubicBezTo>
                  <a:cubicBezTo>
                    <a:pt x="241935" y="42863"/>
                    <a:pt x="236125" y="48578"/>
                    <a:pt x="229362" y="48578"/>
                  </a:cubicBezTo>
                  <a:lnTo>
                    <a:pt x="0" y="48578"/>
                  </a:lnTo>
                  <a:lnTo>
                    <a:pt x="0" y="394335"/>
                  </a:lnTo>
                  <a:lnTo>
                    <a:pt x="301561" y="394335"/>
                  </a:lnTo>
                  <a:lnTo>
                    <a:pt x="301561" y="370522"/>
                  </a:lnTo>
                  <a:lnTo>
                    <a:pt x="72199" y="370522"/>
                  </a:lnTo>
                  <a:cubicBezTo>
                    <a:pt x="65437" y="370522"/>
                    <a:pt x="59626" y="364807"/>
                    <a:pt x="59626" y="358140"/>
                  </a:cubicBezTo>
                  <a:cubicBezTo>
                    <a:pt x="59722" y="351472"/>
                    <a:pt x="65532" y="345757"/>
                    <a:pt x="72295" y="345757"/>
                  </a:cubicBezTo>
                  <a:close/>
                  <a:moveTo>
                    <a:pt x="256318" y="27622"/>
                  </a:moveTo>
                  <a:cubicBezTo>
                    <a:pt x="258223" y="25718"/>
                    <a:pt x="262128" y="23813"/>
                    <a:pt x="264985" y="23813"/>
                  </a:cubicBezTo>
                  <a:cubicBezTo>
                    <a:pt x="267843" y="23813"/>
                    <a:pt x="271748" y="24765"/>
                    <a:pt x="273653" y="27622"/>
                  </a:cubicBezTo>
                  <a:cubicBezTo>
                    <a:pt x="275558" y="29528"/>
                    <a:pt x="277463" y="33338"/>
                    <a:pt x="277463" y="36195"/>
                  </a:cubicBezTo>
                  <a:cubicBezTo>
                    <a:pt x="277463" y="39053"/>
                    <a:pt x="276511" y="42863"/>
                    <a:pt x="273653" y="44768"/>
                  </a:cubicBezTo>
                  <a:cubicBezTo>
                    <a:pt x="271748" y="46672"/>
                    <a:pt x="267843" y="48578"/>
                    <a:pt x="264985" y="48578"/>
                  </a:cubicBezTo>
                  <a:cubicBezTo>
                    <a:pt x="262128" y="48578"/>
                    <a:pt x="258223" y="47625"/>
                    <a:pt x="256318" y="44768"/>
                  </a:cubicBezTo>
                  <a:cubicBezTo>
                    <a:pt x="254413" y="41910"/>
                    <a:pt x="252413" y="39053"/>
                    <a:pt x="252413" y="36195"/>
                  </a:cubicBezTo>
                  <a:cubicBezTo>
                    <a:pt x="252508" y="32385"/>
                    <a:pt x="254413" y="29528"/>
                    <a:pt x="256318" y="27622"/>
                  </a:cubicBezTo>
                  <a:close/>
                  <a:moveTo>
                    <a:pt x="44386" y="365760"/>
                  </a:moveTo>
                  <a:cubicBezTo>
                    <a:pt x="42481" y="367665"/>
                    <a:pt x="38576" y="369570"/>
                    <a:pt x="35719" y="369570"/>
                  </a:cubicBezTo>
                  <a:cubicBezTo>
                    <a:pt x="32861" y="369570"/>
                    <a:pt x="28956" y="368618"/>
                    <a:pt x="27051" y="365760"/>
                  </a:cubicBezTo>
                  <a:cubicBezTo>
                    <a:pt x="25146" y="363855"/>
                    <a:pt x="23241" y="360045"/>
                    <a:pt x="23241" y="357188"/>
                  </a:cubicBezTo>
                  <a:cubicBezTo>
                    <a:pt x="23241" y="354330"/>
                    <a:pt x="24193" y="350520"/>
                    <a:pt x="27051" y="348615"/>
                  </a:cubicBezTo>
                  <a:cubicBezTo>
                    <a:pt x="29908" y="346710"/>
                    <a:pt x="32861" y="344805"/>
                    <a:pt x="35719" y="344805"/>
                  </a:cubicBezTo>
                  <a:cubicBezTo>
                    <a:pt x="38576" y="344805"/>
                    <a:pt x="42481" y="345757"/>
                    <a:pt x="44386" y="348615"/>
                  </a:cubicBezTo>
                  <a:cubicBezTo>
                    <a:pt x="46291" y="350520"/>
                    <a:pt x="48196" y="354330"/>
                    <a:pt x="48196" y="357188"/>
                  </a:cubicBezTo>
                  <a:cubicBezTo>
                    <a:pt x="48196" y="360045"/>
                    <a:pt x="46291" y="363855"/>
                    <a:pt x="44386" y="365760"/>
                  </a:cubicBezTo>
                  <a:close/>
                  <a:moveTo>
                    <a:pt x="109823" y="122872"/>
                  </a:moveTo>
                  <a:cubicBezTo>
                    <a:pt x="106966" y="118110"/>
                    <a:pt x="104965" y="112395"/>
                    <a:pt x="104965" y="105728"/>
                  </a:cubicBezTo>
                  <a:cubicBezTo>
                    <a:pt x="104965" y="86678"/>
                    <a:pt x="120396" y="71438"/>
                    <a:pt x="139636" y="71438"/>
                  </a:cubicBezTo>
                  <a:cubicBezTo>
                    <a:pt x="158877" y="71438"/>
                    <a:pt x="174307" y="86678"/>
                    <a:pt x="174307" y="105728"/>
                  </a:cubicBezTo>
                  <a:cubicBezTo>
                    <a:pt x="174307" y="111443"/>
                    <a:pt x="172402" y="117157"/>
                    <a:pt x="169450" y="122872"/>
                  </a:cubicBezTo>
                  <a:cubicBezTo>
                    <a:pt x="198310" y="135255"/>
                    <a:pt x="219551" y="163830"/>
                    <a:pt x="219551" y="196215"/>
                  </a:cubicBezTo>
                  <a:cubicBezTo>
                    <a:pt x="219551" y="229553"/>
                    <a:pt x="198310" y="258128"/>
                    <a:pt x="169450" y="269557"/>
                  </a:cubicBezTo>
                  <a:cubicBezTo>
                    <a:pt x="172307" y="274320"/>
                    <a:pt x="174307" y="280035"/>
                    <a:pt x="174307" y="286703"/>
                  </a:cubicBezTo>
                  <a:cubicBezTo>
                    <a:pt x="174307" y="305753"/>
                    <a:pt x="158877" y="320993"/>
                    <a:pt x="139636" y="320993"/>
                  </a:cubicBezTo>
                  <a:cubicBezTo>
                    <a:pt x="120396" y="320993"/>
                    <a:pt x="104965" y="305753"/>
                    <a:pt x="104965" y="286703"/>
                  </a:cubicBezTo>
                  <a:cubicBezTo>
                    <a:pt x="104965" y="280988"/>
                    <a:pt x="106871" y="275272"/>
                    <a:pt x="109823" y="269557"/>
                  </a:cubicBezTo>
                  <a:cubicBezTo>
                    <a:pt x="80963" y="257175"/>
                    <a:pt x="59722" y="228600"/>
                    <a:pt x="59722" y="196215"/>
                  </a:cubicBezTo>
                  <a:cubicBezTo>
                    <a:pt x="59722" y="162878"/>
                    <a:pt x="80963" y="134303"/>
                    <a:pt x="109823" y="122872"/>
                  </a:cubicBezTo>
                  <a:close/>
                </a:path>
              </a:pathLst>
            </a:custGeom>
            <a:grpFill/>
            <a:ln w="9525" cap="flat">
              <a:noFill/>
              <a:prstDash val="solid"/>
              <a:miter/>
            </a:ln>
          </p:spPr>
          <p:txBody>
            <a:bodyPr rtlCol="0" anchor="ctr"/>
            <a:lstStyle/>
            <a:p>
              <a:endParaRPr lang="en-US" dirty="0"/>
            </a:p>
          </p:txBody>
        </p:sp>
      </p:grpSp>
      <p:grpSp>
        <p:nvGrpSpPr>
          <p:cNvPr id="10" name="Graphic 18">
            <a:extLst>
              <a:ext uri="{FF2B5EF4-FFF2-40B4-BE49-F238E27FC236}">
                <a16:creationId xmlns:a16="http://schemas.microsoft.com/office/drawing/2014/main" id="{9000AED8-5836-5C05-B419-2162203F8AC5}"/>
              </a:ext>
            </a:extLst>
          </p:cNvPr>
          <p:cNvGrpSpPr/>
          <p:nvPr/>
        </p:nvGrpSpPr>
        <p:grpSpPr>
          <a:xfrm>
            <a:off x="8679486" y="1069203"/>
            <a:ext cx="362712" cy="548640"/>
            <a:chOff x="8337994" y="749617"/>
            <a:chExt cx="362712" cy="548640"/>
          </a:xfrm>
          <a:solidFill>
            <a:srgbClr val="8F0603"/>
          </a:solidFill>
        </p:grpSpPr>
        <p:sp>
          <p:nvSpPr>
            <p:cNvPr id="11" name="Freeform: Shape 10">
              <a:extLst>
                <a:ext uri="{FF2B5EF4-FFF2-40B4-BE49-F238E27FC236}">
                  <a16:creationId xmlns:a16="http://schemas.microsoft.com/office/drawing/2014/main" id="{5BE4FF03-09C3-8EC1-81B4-1C40A5336474}"/>
                </a:ext>
              </a:extLst>
            </p:cNvPr>
            <p:cNvSpPr/>
            <p:nvPr/>
          </p:nvSpPr>
          <p:spPr>
            <a:xfrm>
              <a:off x="8495156" y="1023937"/>
              <a:ext cx="48291" cy="95250"/>
            </a:xfrm>
            <a:custGeom>
              <a:avLst/>
              <a:gdLst>
                <a:gd name="connsiteX0" fmla="*/ 27051 w 48291"/>
                <a:gd name="connsiteY0" fmla="*/ 0 h 95250"/>
                <a:gd name="connsiteX1" fmla="*/ 21241 w 48291"/>
                <a:gd name="connsiteY1" fmla="*/ 0 h 95250"/>
                <a:gd name="connsiteX2" fmla="*/ 0 w 48291"/>
                <a:gd name="connsiteY2" fmla="*/ 20955 h 95250"/>
                <a:gd name="connsiteX3" fmla="*/ 0 w 48291"/>
                <a:gd name="connsiteY3" fmla="*/ 74295 h 95250"/>
                <a:gd name="connsiteX4" fmla="*/ 21241 w 48291"/>
                <a:gd name="connsiteY4" fmla="*/ 95250 h 95250"/>
                <a:gd name="connsiteX5" fmla="*/ 27051 w 48291"/>
                <a:gd name="connsiteY5" fmla="*/ 95250 h 95250"/>
                <a:gd name="connsiteX6" fmla="*/ 48292 w 48291"/>
                <a:gd name="connsiteY6" fmla="*/ 74295 h 95250"/>
                <a:gd name="connsiteX7" fmla="*/ 48292 w 48291"/>
                <a:gd name="connsiteY7" fmla="*/ 20955 h 95250"/>
                <a:gd name="connsiteX8" fmla="*/ 27051 w 48291"/>
                <a:gd name="connsiteY8" fmla="*/ 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291" h="95250">
                  <a:moveTo>
                    <a:pt x="27051" y="0"/>
                  </a:moveTo>
                  <a:lnTo>
                    <a:pt x="21241" y="0"/>
                  </a:lnTo>
                  <a:cubicBezTo>
                    <a:pt x="9716" y="0"/>
                    <a:pt x="0" y="9525"/>
                    <a:pt x="0" y="20955"/>
                  </a:cubicBezTo>
                  <a:lnTo>
                    <a:pt x="0" y="74295"/>
                  </a:lnTo>
                  <a:cubicBezTo>
                    <a:pt x="0" y="85725"/>
                    <a:pt x="9620" y="95250"/>
                    <a:pt x="21241" y="95250"/>
                  </a:cubicBezTo>
                  <a:lnTo>
                    <a:pt x="27051" y="95250"/>
                  </a:lnTo>
                  <a:cubicBezTo>
                    <a:pt x="38576" y="95250"/>
                    <a:pt x="48292" y="85725"/>
                    <a:pt x="48292" y="74295"/>
                  </a:cubicBezTo>
                  <a:lnTo>
                    <a:pt x="48292" y="20955"/>
                  </a:lnTo>
                  <a:cubicBezTo>
                    <a:pt x="48196" y="9525"/>
                    <a:pt x="38576" y="0"/>
                    <a:pt x="27051" y="0"/>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C617A3A4-18C0-C941-1895-72175047A4C2}"/>
                </a:ext>
              </a:extLst>
            </p:cNvPr>
            <p:cNvSpPr/>
            <p:nvPr/>
          </p:nvSpPr>
          <p:spPr>
            <a:xfrm>
              <a:off x="8409526" y="857250"/>
              <a:ext cx="219741" cy="334327"/>
            </a:xfrm>
            <a:custGeom>
              <a:avLst/>
              <a:gdLst>
                <a:gd name="connsiteX0" fmla="*/ 194596 w 219741"/>
                <a:gd name="connsiteY0" fmla="*/ 83820 h 334327"/>
                <a:gd name="connsiteX1" fmla="*/ 109823 w 219741"/>
                <a:gd name="connsiteY1" fmla="*/ 0 h 334327"/>
                <a:gd name="connsiteX2" fmla="*/ 25051 w 219741"/>
                <a:gd name="connsiteY2" fmla="*/ 83820 h 334327"/>
                <a:gd name="connsiteX3" fmla="*/ 12478 w 219741"/>
                <a:gd name="connsiteY3" fmla="*/ 96202 h 334327"/>
                <a:gd name="connsiteX4" fmla="*/ 0 w 219741"/>
                <a:gd name="connsiteY4" fmla="*/ 96202 h 334327"/>
                <a:gd name="connsiteX5" fmla="*/ 0 w 219741"/>
                <a:gd name="connsiteY5" fmla="*/ 334328 h 334327"/>
                <a:gd name="connsiteX6" fmla="*/ 12478 w 219741"/>
                <a:gd name="connsiteY6" fmla="*/ 334328 h 334327"/>
                <a:gd name="connsiteX7" fmla="*/ 12478 w 219741"/>
                <a:gd name="connsiteY7" fmla="*/ 119063 h 334327"/>
                <a:gd name="connsiteX8" fmla="*/ 25051 w 219741"/>
                <a:gd name="connsiteY8" fmla="*/ 106680 h 334327"/>
                <a:gd name="connsiteX9" fmla="*/ 37624 w 219741"/>
                <a:gd name="connsiteY9" fmla="*/ 119063 h 334327"/>
                <a:gd name="connsiteX10" fmla="*/ 37624 w 219741"/>
                <a:gd name="connsiteY10" fmla="*/ 333375 h 334327"/>
                <a:gd name="connsiteX11" fmla="*/ 182118 w 219741"/>
                <a:gd name="connsiteY11" fmla="*/ 333375 h 334327"/>
                <a:gd name="connsiteX12" fmla="*/ 182118 w 219741"/>
                <a:gd name="connsiteY12" fmla="*/ 119063 h 334327"/>
                <a:gd name="connsiteX13" fmla="*/ 194596 w 219741"/>
                <a:gd name="connsiteY13" fmla="*/ 106680 h 334327"/>
                <a:gd name="connsiteX14" fmla="*/ 207169 w 219741"/>
                <a:gd name="connsiteY14" fmla="*/ 119063 h 334327"/>
                <a:gd name="connsiteX15" fmla="*/ 207169 w 219741"/>
                <a:gd name="connsiteY15" fmla="*/ 333375 h 334327"/>
                <a:gd name="connsiteX16" fmla="*/ 219742 w 219741"/>
                <a:gd name="connsiteY16" fmla="*/ 333375 h 334327"/>
                <a:gd name="connsiteX17" fmla="*/ 219742 w 219741"/>
                <a:gd name="connsiteY17" fmla="*/ 95250 h 334327"/>
                <a:gd name="connsiteX18" fmla="*/ 207169 w 219741"/>
                <a:gd name="connsiteY18" fmla="*/ 95250 h 334327"/>
                <a:gd name="connsiteX19" fmla="*/ 194596 w 219741"/>
                <a:gd name="connsiteY19" fmla="*/ 83820 h 334327"/>
                <a:gd name="connsiteX20" fmla="*/ 157924 w 219741"/>
                <a:gd name="connsiteY20" fmla="*/ 240983 h 334327"/>
                <a:gd name="connsiteX21" fmla="*/ 112680 w 219741"/>
                <a:gd name="connsiteY21" fmla="*/ 285750 h 334327"/>
                <a:gd name="connsiteX22" fmla="*/ 106870 w 219741"/>
                <a:gd name="connsiteY22" fmla="*/ 285750 h 334327"/>
                <a:gd name="connsiteX23" fmla="*/ 61626 w 219741"/>
                <a:gd name="connsiteY23" fmla="*/ 240983 h 334327"/>
                <a:gd name="connsiteX24" fmla="*/ 61626 w 219741"/>
                <a:gd name="connsiteY24" fmla="*/ 187643 h 334327"/>
                <a:gd name="connsiteX25" fmla="*/ 106870 w 219741"/>
                <a:gd name="connsiteY25" fmla="*/ 142875 h 334327"/>
                <a:gd name="connsiteX26" fmla="*/ 112680 w 219741"/>
                <a:gd name="connsiteY26" fmla="*/ 142875 h 334327"/>
                <a:gd name="connsiteX27" fmla="*/ 157924 w 219741"/>
                <a:gd name="connsiteY27" fmla="*/ 187643 h 334327"/>
                <a:gd name="connsiteX28" fmla="*/ 157924 w 219741"/>
                <a:gd name="connsiteY28" fmla="*/ 240983 h 33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9741" h="334327">
                  <a:moveTo>
                    <a:pt x="194596" y="83820"/>
                  </a:moveTo>
                  <a:cubicBezTo>
                    <a:pt x="194596" y="38100"/>
                    <a:pt x="156972" y="0"/>
                    <a:pt x="109823" y="0"/>
                  </a:cubicBezTo>
                  <a:cubicBezTo>
                    <a:pt x="62579" y="0"/>
                    <a:pt x="25051" y="37148"/>
                    <a:pt x="25051" y="83820"/>
                  </a:cubicBezTo>
                  <a:cubicBezTo>
                    <a:pt x="25051" y="90488"/>
                    <a:pt x="19240" y="96202"/>
                    <a:pt x="12478" y="96202"/>
                  </a:cubicBezTo>
                  <a:lnTo>
                    <a:pt x="0" y="96202"/>
                  </a:lnTo>
                  <a:lnTo>
                    <a:pt x="0" y="334328"/>
                  </a:lnTo>
                  <a:lnTo>
                    <a:pt x="12478" y="334328"/>
                  </a:lnTo>
                  <a:lnTo>
                    <a:pt x="12478" y="119063"/>
                  </a:lnTo>
                  <a:cubicBezTo>
                    <a:pt x="12478" y="112395"/>
                    <a:pt x="18288" y="106680"/>
                    <a:pt x="25051" y="106680"/>
                  </a:cubicBezTo>
                  <a:cubicBezTo>
                    <a:pt x="31813" y="106680"/>
                    <a:pt x="37624" y="112395"/>
                    <a:pt x="37624" y="119063"/>
                  </a:cubicBezTo>
                  <a:lnTo>
                    <a:pt x="37624" y="333375"/>
                  </a:lnTo>
                  <a:lnTo>
                    <a:pt x="182118" y="333375"/>
                  </a:lnTo>
                  <a:lnTo>
                    <a:pt x="182118" y="119063"/>
                  </a:lnTo>
                  <a:cubicBezTo>
                    <a:pt x="182118" y="112395"/>
                    <a:pt x="187928" y="106680"/>
                    <a:pt x="194596" y="106680"/>
                  </a:cubicBezTo>
                  <a:cubicBezTo>
                    <a:pt x="201263" y="106680"/>
                    <a:pt x="207169" y="112395"/>
                    <a:pt x="207169" y="119063"/>
                  </a:cubicBezTo>
                  <a:lnTo>
                    <a:pt x="207169" y="333375"/>
                  </a:lnTo>
                  <a:lnTo>
                    <a:pt x="219742" y="333375"/>
                  </a:lnTo>
                  <a:lnTo>
                    <a:pt x="219742" y="95250"/>
                  </a:lnTo>
                  <a:lnTo>
                    <a:pt x="207169" y="95250"/>
                  </a:lnTo>
                  <a:cubicBezTo>
                    <a:pt x="199358" y="95250"/>
                    <a:pt x="194596" y="89535"/>
                    <a:pt x="194596" y="83820"/>
                  </a:cubicBezTo>
                  <a:close/>
                  <a:moveTo>
                    <a:pt x="157924" y="240983"/>
                  </a:moveTo>
                  <a:cubicBezTo>
                    <a:pt x="157924" y="265748"/>
                    <a:pt x="137731" y="285750"/>
                    <a:pt x="112680" y="285750"/>
                  </a:cubicBezTo>
                  <a:lnTo>
                    <a:pt x="106870" y="285750"/>
                  </a:lnTo>
                  <a:cubicBezTo>
                    <a:pt x="81819" y="285750"/>
                    <a:pt x="61626" y="265748"/>
                    <a:pt x="61626" y="240983"/>
                  </a:cubicBezTo>
                  <a:lnTo>
                    <a:pt x="61626" y="187643"/>
                  </a:lnTo>
                  <a:cubicBezTo>
                    <a:pt x="61626" y="162877"/>
                    <a:pt x="81915" y="142875"/>
                    <a:pt x="106870" y="142875"/>
                  </a:cubicBezTo>
                  <a:lnTo>
                    <a:pt x="112680" y="142875"/>
                  </a:lnTo>
                  <a:cubicBezTo>
                    <a:pt x="137731" y="142875"/>
                    <a:pt x="157924" y="162877"/>
                    <a:pt x="157924" y="187643"/>
                  </a:cubicBezTo>
                  <a:lnTo>
                    <a:pt x="157924" y="240983"/>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3BA78A04-AA97-5BEA-0D51-8C80518D9B2A}"/>
                </a:ext>
              </a:extLst>
            </p:cNvPr>
            <p:cNvSpPr/>
            <p:nvPr/>
          </p:nvSpPr>
          <p:spPr>
            <a:xfrm>
              <a:off x="8337994" y="749617"/>
              <a:ext cx="362712" cy="548640"/>
            </a:xfrm>
            <a:custGeom>
              <a:avLst/>
              <a:gdLst>
                <a:gd name="connsiteX0" fmla="*/ 349948 w 362712"/>
                <a:gd name="connsiteY0" fmla="*/ 36195 h 548640"/>
                <a:gd name="connsiteX1" fmla="*/ 337471 w 362712"/>
                <a:gd name="connsiteY1" fmla="*/ 36195 h 548640"/>
                <a:gd name="connsiteX2" fmla="*/ 337471 w 362712"/>
                <a:gd name="connsiteY2" fmla="*/ 12382 h 548640"/>
                <a:gd name="connsiteX3" fmla="*/ 324898 w 362712"/>
                <a:gd name="connsiteY3" fmla="*/ 0 h 548640"/>
                <a:gd name="connsiteX4" fmla="*/ 312325 w 362712"/>
                <a:gd name="connsiteY4" fmla="*/ 12382 h 548640"/>
                <a:gd name="connsiteX5" fmla="*/ 312325 w 362712"/>
                <a:gd name="connsiteY5" fmla="*/ 36195 h 548640"/>
                <a:gd name="connsiteX6" fmla="*/ 288227 w 362712"/>
                <a:gd name="connsiteY6" fmla="*/ 36195 h 548640"/>
                <a:gd name="connsiteX7" fmla="*/ 288227 w 362712"/>
                <a:gd name="connsiteY7" fmla="*/ 12382 h 548640"/>
                <a:gd name="connsiteX8" fmla="*/ 275654 w 362712"/>
                <a:gd name="connsiteY8" fmla="*/ 0 h 548640"/>
                <a:gd name="connsiteX9" fmla="*/ 263176 w 362712"/>
                <a:gd name="connsiteY9" fmla="*/ 12382 h 548640"/>
                <a:gd name="connsiteX10" fmla="*/ 263176 w 362712"/>
                <a:gd name="connsiteY10" fmla="*/ 36195 h 548640"/>
                <a:gd name="connsiteX11" fmla="*/ 239077 w 362712"/>
                <a:gd name="connsiteY11" fmla="*/ 36195 h 548640"/>
                <a:gd name="connsiteX12" fmla="*/ 239077 w 362712"/>
                <a:gd name="connsiteY12" fmla="*/ 12382 h 548640"/>
                <a:gd name="connsiteX13" fmla="*/ 226504 w 362712"/>
                <a:gd name="connsiteY13" fmla="*/ 0 h 548640"/>
                <a:gd name="connsiteX14" fmla="*/ 214026 w 362712"/>
                <a:gd name="connsiteY14" fmla="*/ 12382 h 548640"/>
                <a:gd name="connsiteX15" fmla="*/ 214026 w 362712"/>
                <a:gd name="connsiteY15" fmla="*/ 36195 h 548640"/>
                <a:gd name="connsiteX16" fmla="*/ 189929 w 362712"/>
                <a:gd name="connsiteY16" fmla="*/ 36195 h 548640"/>
                <a:gd name="connsiteX17" fmla="*/ 189929 w 362712"/>
                <a:gd name="connsiteY17" fmla="*/ 12382 h 548640"/>
                <a:gd name="connsiteX18" fmla="*/ 177355 w 362712"/>
                <a:gd name="connsiteY18" fmla="*/ 0 h 548640"/>
                <a:gd name="connsiteX19" fmla="*/ 164878 w 362712"/>
                <a:gd name="connsiteY19" fmla="*/ 12382 h 548640"/>
                <a:gd name="connsiteX20" fmla="*/ 164878 w 362712"/>
                <a:gd name="connsiteY20" fmla="*/ 36195 h 548640"/>
                <a:gd name="connsiteX21" fmla="*/ 140779 w 362712"/>
                <a:gd name="connsiteY21" fmla="*/ 36195 h 548640"/>
                <a:gd name="connsiteX22" fmla="*/ 140779 w 362712"/>
                <a:gd name="connsiteY22" fmla="*/ 12382 h 548640"/>
                <a:gd name="connsiteX23" fmla="*/ 128207 w 362712"/>
                <a:gd name="connsiteY23" fmla="*/ 0 h 548640"/>
                <a:gd name="connsiteX24" fmla="*/ 115729 w 362712"/>
                <a:gd name="connsiteY24" fmla="*/ 12382 h 548640"/>
                <a:gd name="connsiteX25" fmla="*/ 115729 w 362712"/>
                <a:gd name="connsiteY25" fmla="*/ 36195 h 548640"/>
                <a:gd name="connsiteX26" fmla="*/ 91630 w 362712"/>
                <a:gd name="connsiteY26" fmla="*/ 36195 h 548640"/>
                <a:gd name="connsiteX27" fmla="*/ 91630 w 362712"/>
                <a:gd name="connsiteY27" fmla="*/ 12382 h 548640"/>
                <a:gd name="connsiteX28" fmla="*/ 79057 w 362712"/>
                <a:gd name="connsiteY28" fmla="*/ 0 h 548640"/>
                <a:gd name="connsiteX29" fmla="*/ 66580 w 362712"/>
                <a:gd name="connsiteY29" fmla="*/ 12382 h 548640"/>
                <a:gd name="connsiteX30" fmla="*/ 66580 w 362712"/>
                <a:gd name="connsiteY30" fmla="*/ 36195 h 548640"/>
                <a:gd name="connsiteX31" fmla="*/ 42482 w 362712"/>
                <a:gd name="connsiteY31" fmla="*/ 36195 h 548640"/>
                <a:gd name="connsiteX32" fmla="*/ 42482 w 362712"/>
                <a:gd name="connsiteY32" fmla="*/ 12382 h 548640"/>
                <a:gd name="connsiteX33" fmla="*/ 30004 w 362712"/>
                <a:gd name="connsiteY33" fmla="*/ 0 h 548640"/>
                <a:gd name="connsiteX34" fmla="*/ 17431 w 362712"/>
                <a:gd name="connsiteY34" fmla="*/ 12382 h 548640"/>
                <a:gd name="connsiteX35" fmla="*/ 17431 w 362712"/>
                <a:gd name="connsiteY35" fmla="*/ 36195 h 548640"/>
                <a:gd name="connsiteX36" fmla="*/ 12573 w 362712"/>
                <a:gd name="connsiteY36" fmla="*/ 36195 h 548640"/>
                <a:gd name="connsiteX37" fmla="*/ 0 w 362712"/>
                <a:gd name="connsiteY37" fmla="*/ 48577 h 548640"/>
                <a:gd name="connsiteX38" fmla="*/ 0 w 362712"/>
                <a:gd name="connsiteY38" fmla="*/ 501015 h 548640"/>
                <a:gd name="connsiteX39" fmla="*/ 12573 w 362712"/>
                <a:gd name="connsiteY39" fmla="*/ 513397 h 548640"/>
                <a:gd name="connsiteX40" fmla="*/ 25146 w 362712"/>
                <a:gd name="connsiteY40" fmla="*/ 513397 h 548640"/>
                <a:gd name="connsiteX41" fmla="*/ 25146 w 362712"/>
                <a:gd name="connsiteY41" fmla="*/ 536258 h 548640"/>
                <a:gd name="connsiteX42" fmla="*/ 37624 w 362712"/>
                <a:gd name="connsiteY42" fmla="*/ 548640 h 548640"/>
                <a:gd name="connsiteX43" fmla="*/ 50197 w 362712"/>
                <a:gd name="connsiteY43" fmla="*/ 536258 h 548640"/>
                <a:gd name="connsiteX44" fmla="*/ 50197 w 362712"/>
                <a:gd name="connsiteY44" fmla="*/ 512445 h 548640"/>
                <a:gd name="connsiteX45" fmla="*/ 74295 w 362712"/>
                <a:gd name="connsiteY45" fmla="*/ 512445 h 548640"/>
                <a:gd name="connsiteX46" fmla="*/ 74295 w 362712"/>
                <a:gd name="connsiteY46" fmla="*/ 536258 h 548640"/>
                <a:gd name="connsiteX47" fmla="*/ 86773 w 362712"/>
                <a:gd name="connsiteY47" fmla="*/ 548640 h 548640"/>
                <a:gd name="connsiteX48" fmla="*/ 99346 w 362712"/>
                <a:gd name="connsiteY48" fmla="*/ 536258 h 548640"/>
                <a:gd name="connsiteX49" fmla="*/ 99346 w 362712"/>
                <a:gd name="connsiteY49" fmla="*/ 512445 h 548640"/>
                <a:gd name="connsiteX50" fmla="*/ 123444 w 362712"/>
                <a:gd name="connsiteY50" fmla="*/ 512445 h 548640"/>
                <a:gd name="connsiteX51" fmla="*/ 123444 w 362712"/>
                <a:gd name="connsiteY51" fmla="*/ 536258 h 548640"/>
                <a:gd name="connsiteX52" fmla="*/ 136017 w 362712"/>
                <a:gd name="connsiteY52" fmla="*/ 548640 h 548640"/>
                <a:gd name="connsiteX53" fmla="*/ 148590 w 362712"/>
                <a:gd name="connsiteY53" fmla="*/ 536258 h 548640"/>
                <a:gd name="connsiteX54" fmla="*/ 148590 w 362712"/>
                <a:gd name="connsiteY54" fmla="*/ 512445 h 548640"/>
                <a:gd name="connsiteX55" fmla="*/ 172593 w 362712"/>
                <a:gd name="connsiteY55" fmla="*/ 512445 h 548640"/>
                <a:gd name="connsiteX56" fmla="*/ 172593 w 362712"/>
                <a:gd name="connsiteY56" fmla="*/ 536258 h 548640"/>
                <a:gd name="connsiteX57" fmla="*/ 185166 w 362712"/>
                <a:gd name="connsiteY57" fmla="*/ 548640 h 548640"/>
                <a:gd name="connsiteX58" fmla="*/ 197739 w 362712"/>
                <a:gd name="connsiteY58" fmla="*/ 536258 h 548640"/>
                <a:gd name="connsiteX59" fmla="*/ 197739 w 362712"/>
                <a:gd name="connsiteY59" fmla="*/ 512445 h 548640"/>
                <a:gd name="connsiteX60" fmla="*/ 221837 w 362712"/>
                <a:gd name="connsiteY60" fmla="*/ 512445 h 548640"/>
                <a:gd name="connsiteX61" fmla="*/ 221837 w 362712"/>
                <a:gd name="connsiteY61" fmla="*/ 536258 h 548640"/>
                <a:gd name="connsiteX62" fmla="*/ 234410 w 362712"/>
                <a:gd name="connsiteY62" fmla="*/ 548640 h 548640"/>
                <a:gd name="connsiteX63" fmla="*/ 246983 w 362712"/>
                <a:gd name="connsiteY63" fmla="*/ 536258 h 548640"/>
                <a:gd name="connsiteX64" fmla="*/ 246983 w 362712"/>
                <a:gd name="connsiteY64" fmla="*/ 512445 h 548640"/>
                <a:gd name="connsiteX65" fmla="*/ 271082 w 362712"/>
                <a:gd name="connsiteY65" fmla="*/ 512445 h 548640"/>
                <a:gd name="connsiteX66" fmla="*/ 271082 w 362712"/>
                <a:gd name="connsiteY66" fmla="*/ 536258 h 548640"/>
                <a:gd name="connsiteX67" fmla="*/ 283654 w 362712"/>
                <a:gd name="connsiteY67" fmla="*/ 548640 h 548640"/>
                <a:gd name="connsiteX68" fmla="*/ 296132 w 362712"/>
                <a:gd name="connsiteY68" fmla="*/ 536258 h 548640"/>
                <a:gd name="connsiteX69" fmla="*/ 296132 w 362712"/>
                <a:gd name="connsiteY69" fmla="*/ 512445 h 548640"/>
                <a:gd name="connsiteX70" fmla="*/ 320230 w 362712"/>
                <a:gd name="connsiteY70" fmla="*/ 512445 h 548640"/>
                <a:gd name="connsiteX71" fmla="*/ 320230 w 362712"/>
                <a:gd name="connsiteY71" fmla="*/ 536258 h 548640"/>
                <a:gd name="connsiteX72" fmla="*/ 332804 w 362712"/>
                <a:gd name="connsiteY72" fmla="*/ 548640 h 548640"/>
                <a:gd name="connsiteX73" fmla="*/ 345281 w 362712"/>
                <a:gd name="connsiteY73" fmla="*/ 536258 h 548640"/>
                <a:gd name="connsiteX74" fmla="*/ 345281 w 362712"/>
                <a:gd name="connsiteY74" fmla="*/ 512445 h 548640"/>
                <a:gd name="connsiteX75" fmla="*/ 350139 w 362712"/>
                <a:gd name="connsiteY75" fmla="*/ 512445 h 548640"/>
                <a:gd name="connsiteX76" fmla="*/ 362712 w 362712"/>
                <a:gd name="connsiteY76" fmla="*/ 500062 h 548640"/>
                <a:gd name="connsiteX77" fmla="*/ 362712 w 362712"/>
                <a:gd name="connsiteY77" fmla="*/ 48577 h 548640"/>
                <a:gd name="connsiteX78" fmla="*/ 349948 w 362712"/>
                <a:gd name="connsiteY78" fmla="*/ 36195 h 548640"/>
                <a:gd name="connsiteX79" fmla="*/ 314325 w 362712"/>
                <a:gd name="connsiteY79" fmla="*/ 453390 h 548640"/>
                <a:gd name="connsiteX80" fmla="*/ 301752 w 362712"/>
                <a:gd name="connsiteY80" fmla="*/ 465772 h 548640"/>
                <a:gd name="connsiteX81" fmla="*/ 60865 w 362712"/>
                <a:gd name="connsiteY81" fmla="*/ 465772 h 548640"/>
                <a:gd name="connsiteX82" fmla="*/ 48387 w 362712"/>
                <a:gd name="connsiteY82" fmla="*/ 453390 h 548640"/>
                <a:gd name="connsiteX83" fmla="*/ 48387 w 362712"/>
                <a:gd name="connsiteY83" fmla="*/ 191452 h 548640"/>
                <a:gd name="connsiteX84" fmla="*/ 60865 w 362712"/>
                <a:gd name="connsiteY84" fmla="*/ 179070 h 548640"/>
                <a:gd name="connsiteX85" fmla="*/ 73438 w 362712"/>
                <a:gd name="connsiteY85" fmla="*/ 179070 h 548640"/>
                <a:gd name="connsiteX86" fmla="*/ 181356 w 362712"/>
                <a:gd name="connsiteY86" fmla="*/ 83820 h 548640"/>
                <a:gd name="connsiteX87" fmla="*/ 289274 w 362712"/>
                <a:gd name="connsiteY87" fmla="*/ 179070 h 548640"/>
                <a:gd name="connsiteX88" fmla="*/ 301847 w 362712"/>
                <a:gd name="connsiteY88" fmla="*/ 179070 h 548640"/>
                <a:gd name="connsiteX89" fmla="*/ 314420 w 362712"/>
                <a:gd name="connsiteY89" fmla="*/ 191452 h 548640"/>
                <a:gd name="connsiteX90" fmla="*/ 314420 w 362712"/>
                <a:gd name="connsiteY90" fmla="*/ 45339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62712" h="548640">
                  <a:moveTo>
                    <a:pt x="349948" y="36195"/>
                  </a:moveTo>
                  <a:lnTo>
                    <a:pt x="337471" y="36195"/>
                  </a:lnTo>
                  <a:lnTo>
                    <a:pt x="337471" y="12382"/>
                  </a:lnTo>
                  <a:cubicBezTo>
                    <a:pt x="337471" y="5715"/>
                    <a:pt x="331661" y="0"/>
                    <a:pt x="324898" y="0"/>
                  </a:cubicBezTo>
                  <a:cubicBezTo>
                    <a:pt x="318135" y="0"/>
                    <a:pt x="312325" y="5715"/>
                    <a:pt x="312325" y="12382"/>
                  </a:cubicBezTo>
                  <a:lnTo>
                    <a:pt x="312325" y="36195"/>
                  </a:lnTo>
                  <a:lnTo>
                    <a:pt x="288227" y="36195"/>
                  </a:lnTo>
                  <a:lnTo>
                    <a:pt x="288227" y="12382"/>
                  </a:lnTo>
                  <a:cubicBezTo>
                    <a:pt x="288227" y="5715"/>
                    <a:pt x="282416" y="0"/>
                    <a:pt x="275654" y="0"/>
                  </a:cubicBezTo>
                  <a:cubicBezTo>
                    <a:pt x="268891" y="0"/>
                    <a:pt x="263176" y="5715"/>
                    <a:pt x="263176" y="12382"/>
                  </a:cubicBezTo>
                  <a:lnTo>
                    <a:pt x="263176" y="36195"/>
                  </a:lnTo>
                  <a:lnTo>
                    <a:pt x="239077" y="36195"/>
                  </a:lnTo>
                  <a:lnTo>
                    <a:pt x="239077" y="12382"/>
                  </a:lnTo>
                  <a:cubicBezTo>
                    <a:pt x="239077" y="5715"/>
                    <a:pt x="233267" y="0"/>
                    <a:pt x="226504" y="0"/>
                  </a:cubicBezTo>
                  <a:cubicBezTo>
                    <a:pt x="219742" y="0"/>
                    <a:pt x="214026" y="5715"/>
                    <a:pt x="214026" y="12382"/>
                  </a:cubicBezTo>
                  <a:lnTo>
                    <a:pt x="214026" y="36195"/>
                  </a:lnTo>
                  <a:lnTo>
                    <a:pt x="189929" y="36195"/>
                  </a:lnTo>
                  <a:lnTo>
                    <a:pt x="189929" y="12382"/>
                  </a:lnTo>
                  <a:cubicBezTo>
                    <a:pt x="189929" y="5715"/>
                    <a:pt x="184118" y="0"/>
                    <a:pt x="177355" y="0"/>
                  </a:cubicBezTo>
                  <a:cubicBezTo>
                    <a:pt x="170593" y="0"/>
                    <a:pt x="164878" y="5715"/>
                    <a:pt x="164878" y="12382"/>
                  </a:cubicBezTo>
                  <a:lnTo>
                    <a:pt x="164878" y="36195"/>
                  </a:lnTo>
                  <a:lnTo>
                    <a:pt x="140779" y="36195"/>
                  </a:lnTo>
                  <a:lnTo>
                    <a:pt x="140779" y="12382"/>
                  </a:lnTo>
                  <a:cubicBezTo>
                    <a:pt x="140779" y="5715"/>
                    <a:pt x="134969" y="0"/>
                    <a:pt x="128207" y="0"/>
                  </a:cubicBezTo>
                  <a:cubicBezTo>
                    <a:pt x="121444" y="0"/>
                    <a:pt x="115729" y="5715"/>
                    <a:pt x="115729" y="12382"/>
                  </a:cubicBezTo>
                  <a:lnTo>
                    <a:pt x="115729" y="36195"/>
                  </a:lnTo>
                  <a:lnTo>
                    <a:pt x="91630" y="36195"/>
                  </a:lnTo>
                  <a:lnTo>
                    <a:pt x="91630" y="12382"/>
                  </a:lnTo>
                  <a:cubicBezTo>
                    <a:pt x="91630" y="5715"/>
                    <a:pt x="85820" y="0"/>
                    <a:pt x="79057" y="0"/>
                  </a:cubicBezTo>
                  <a:cubicBezTo>
                    <a:pt x="72294" y="0"/>
                    <a:pt x="66580" y="5715"/>
                    <a:pt x="66580" y="12382"/>
                  </a:cubicBezTo>
                  <a:lnTo>
                    <a:pt x="66580" y="36195"/>
                  </a:lnTo>
                  <a:lnTo>
                    <a:pt x="42482" y="36195"/>
                  </a:lnTo>
                  <a:lnTo>
                    <a:pt x="42482" y="12382"/>
                  </a:lnTo>
                  <a:cubicBezTo>
                    <a:pt x="42482" y="5715"/>
                    <a:pt x="36671" y="0"/>
                    <a:pt x="30004" y="0"/>
                  </a:cubicBezTo>
                  <a:cubicBezTo>
                    <a:pt x="23241" y="0"/>
                    <a:pt x="17431" y="5715"/>
                    <a:pt x="17431" y="12382"/>
                  </a:cubicBezTo>
                  <a:lnTo>
                    <a:pt x="17431" y="36195"/>
                  </a:lnTo>
                  <a:lnTo>
                    <a:pt x="12573" y="36195"/>
                  </a:lnTo>
                  <a:cubicBezTo>
                    <a:pt x="5810" y="36195"/>
                    <a:pt x="0" y="41910"/>
                    <a:pt x="0" y="48577"/>
                  </a:cubicBezTo>
                  <a:lnTo>
                    <a:pt x="0" y="501015"/>
                  </a:lnTo>
                  <a:cubicBezTo>
                    <a:pt x="0" y="507683"/>
                    <a:pt x="5810" y="513397"/>
                    <a:pt x="12573" y="513397"/>
                  </a:cubicBezTo>
                  <a:lnTo>
                    <a:pt x="25146" y="513397"/>
                  </a:lnTo>
                  <a:lnTo>
                    <a:pt x="25146" y="536258"/>
                  </a:lnTo>
                  <a:cubicBezTo>
                    <a:pt x="25146" y="542925"/>
                    <a:pt x="30956" y="548640"/>
                    <a:pt x="37624" y="548640"/>
                  </a:cubicBezTo>
                  <a:cubicBezTo>
                    <a:pt x="44291" y="548640"/>
                    <a:pt x="50197" y="542925"/>
                    <a:pt x="50197" y="536258"/>
                  </a:cubicBezTo>
                  <a:lnTo>
                    <a:pt x="50197" y="512445"/>
                  </a:lnTo>
                  <a:lnTo>
                    <a:pt x="74295" y="512445"/>
                  </a:lnTo>
                  <a:lnTo>
                    <a:pt x="74295" y="536258"/>
                  </a:lnTo>
                  <a:cubicBezTo>
                    <a:pt x="74295" y="542925"/>
                    <a:pt x="80105" y="548640"/>
                    <a:pt x="86773" y="548640"/>
                  </a:cubicBezTo>
                  <a:cubicBezTo>
                    <a:pt x="93536" y="548640"/>
                    <a:pt x="99346" y="542925"/>
                    <a:pt x="99346" y="536258"/>
                  </a:cubicBezTo>
                  <a:lnTo>
                    <a:pt x="99346" y="512445"/>
                  </a:lnTo>
                  <a:lnTo>
                    <a:pt x="123444" y="512445"/>
                  </a:lnTo>
                  <a:lnTo>
                    <a:pt x="123444" y="536258"/>
                  </a:lnTo>
                  <a:cubicBezTo>
                    <a:pt x="123444" y="542925"/>
                    <a:pt x="129254" y="548640"/>
                    <a:pt x="136017" y="548640"/>
                  </a:cubicBezTo>
                  <a:cubicBezTo>
                    <a:pt x="142780" y="548640"/>
                    <a:pt x="148590" y="542925"/>
                    <a:pt x="148590" y="536258"/>
                  </a:cubicBezTo>
                  <a:lnTo>
                    <a:pt x="148590" y="512445"/>
                  </a:lnTo>
                  <a:lnTo>
                    <a:pt x="172593" y="512445"/>
                  </a:lnTo>
                  <a:lnTo>
                    <a:pt x="172593" y="536258"/>
                  </a:lnTo>
                  <a:cubicBezTo>
                    <a:pt x="172593" y="542925"/>
                    <a:pt x="178403" y="548640"/>
                    <a:pt x="185166" y="548640"/>
                  </a:cubicBezTo>
                  <a:cubicBezTo>
                    <a:pt x="191929" y="548640"/>
                    <a:pt x="197739" y="542925"/>
                    <a:pt x="197739" y="536258"/>
                  </a:cubicBezTo>
                  <a:lnTo>
                    <a:pt x="197739" y="512445"/>
                  </a:lnTo>
                  <a:lnTo>
                    <a:pt x="221837" y="512445"/>
                  </a:lnTo>
                  <a:lnTo>
                    <a:pt x="221837" y="536258"/>
                  </a:lnTo>
                  <a:cubicBezTo>
                    <a:pt x="221837" y="542925"/>
                    <a:pt x="227648" y="548640"/>
                    <a:pt x="234410" y="548640"/>
                  </a:cubicBezTo>
                  <a:cubicBezTo>
                    <a:pt x="241173" y="548640"/>
                    <a:pt x="246983" y="542925"/>
                    <a:pt x="246983" y="536258"/>
                  </a:cubicBezTo>
                  <a:lnTo>
                    <a:pt x="246983" y="512445"/>
                  </a:lnTo>
                  <a:lnTo>
                    <a:pt x="271082" y="512445"/>
                  </a:lnTo>
                  <a:lnTo>
                    <a:pt x="271082" y="536258"/>
                  </a:lnTo>
                  <a:cubicBezTo>
                    <a:pt x="271082" y="542925"/>
                    <a:pt x="276892" y="548640"/>
                    <a:pt x="283654" y="548640"/>
                  </a:cubicBezTo>
                  <a:cubicBezTo>
                    <a:pt x="290417" y="548640"/>
                    <a:pt x="296132" y="542925"/>
                    <a:pt x="296132" y="536258"/>
                  </a:cubicBezTo>
                  <a:lnTo>
                    <a:pt x="296132" y="512445"/>
                  </a:lnTo>
                  <a:lnTo>
                    <a:pt x="320230" y="512445"/>
                  </a:lnTo>
                  <a:lnTo>
                    <a:pt x="320230" y="536258"/>
                  </a:lnTo>
                  <a:cubicBezTo>
                    <a:pt x="320230" y="542925"/>
                    <a:pt x="326041" y="548640"/>
                    <a:pt x="332804" y="548640"/>
                  </a:cubicBezTo>
                  <a:cubicBezTo>
                    <a:pt x="339566" y="548640"/>
                    <a:pt x="345281" y="542925"/>
                    <a:pt x="345281" y="536258"/>
                  </a:cubicBezTo>
                  <a:lnTo>
                    <a:pt x="345281" y="512445"/>
                  </a:lnTo>
                  <a:lnTo>
                    <a:pt x="350139" y="512445"/>
                  </a:lnTo>
                  <a:cubicBezTo>
                    <a:pt x="356901" y="512445"/>
                    <a:pt x="362712" y="506730"/>
                    <a:pt x="362712" y="500062"/>
                  </a:cubicBezTo>
                  <a:lnTo>
                    <a:pt x="362712" y="48577"/>
                  </a:lnTo>
                  <a:cubicBezTo>
                    <a:pt x="362426" y="41910"/>
                    <a:pt x="356711" y="36195"/>
                    <a:pt x="349948" y="36195"/>
                  </a:cubicBezTo>
                  <a:close/>
                  <a:moveTo>
                    <a:pt x="314325" y="453390"/>
                  </a:moveTo>
                  <a:cubicBezTo>
                    <a:pt x="314325" y="460058"/>
                    <a:pt x="308515" y="465772"/>
                    <a:pt x="301752" y="465772"/>
                  </a:cubicBezTo>
                  <a:lnTo>
                    <a:pt x="60865" y="465772"/>
                  </a:lnTo>
                  <a:cubicBezTo>
                    <a:pt x="54102" y="465772"/>
                    <a:pt x="48387" y="460058"/>
                    <a:pt x="48387" y="453390"/>
                  </a:cubicBezTo>
                  <a:lnTo>
                    <a:pt x="48387" y="191452"/>
                  </a:lnTo>
                  <a:cubicBezTo>
                    <a:pt x="48387" y="184785"/>
                    <a:pt x="54197" y="179070"/>
                    <a:pt x="60865" y="179070"/>
                  </a:cubicBezTo>
                  <a:lnTo>
                    <a:pt x="73438" y="179070"/>
                  </a:lnTo>
                  <a:cubicBezTo>
                    <a:pt x="79248" y="125730"/>
                    <a:pt x="125444" y="83820"/>
                    <a:pt x="181356" y="83820"/>
                  </a:cubicBezTo>
                  <a:cubicBezTo>
                    <a:pt x="237268" y="83820"/>
                    <a:pt x="283464" y="125730"/>
                    <a:pt x="289274" y="179070"/>
                  </a:cubicBezTo>
                  <a:lnTo>
                    <a:pt x="301847" y="179070"/>
                  </a:lnTo>
                  <a:cubicBezTo>
                    <a:pt x="308610" y="179070"/>
                    <a:pt x="314420" y="184785"/>
                    <a:pt x="314420" y="191452"/>
                  </a:cubicBezTo>
                  <a:lnTo>
                    <a:pt x="314420" y="453390"/>
                  </a:lnTo>
                  <a:close/>
                </a:path>
              </a:pathLst>
            </a:custGeom>
            <a:grpFill/>
            <a:ln w="9525" cap="flat">
              <a:noFill/>
              <a:prstDash val="solid"/>
              <a:miter/>
            </a:ln>
          </p:spPr>
          <p:txBody>
            <a:bodyPr rtlCol="0" anchor="ctr"/>
            <a:lstStyle/>
            <a:p>
              <a:endParaRPr lang="en-US"/>
            </a:p>
          </p:txBody>
        </p:sp>
      </p:grpSp>
      <p:grpSp>
        <p:nvGrpSpPr>
          <p:cNvPr id="16" name="Graphic 18">
            <a:extLst>
              <a:ext uri="{FF2B5EF4-FFF2-40B4-BE49-F238E27FC236}">
                <a16:creationId xmlns:a16="http://schemas.microsoft.com/office/drawing/2014/main" id="{540AEC20-7F18-04D1-76E4-9EF2F9B90FCA}"/>
              </a:ext>
            </a:extLst>
          </p:cNvPr>
          <p:cNvGrpSpPr/>
          <p:nvPr/>
        </p:nvGrpSpPr>
        <p:grpSpPr>
          <a:xfrm>
            <a:off x="3031744" y="3385931"/>
            <a:ext cx="505873" cy="533400"/>
            <a:chOff x="4624577" y="5557837"/>
            <a:chExt cx="505873" cy="533400"/>
          </a:xfrm>
          <a:solidFill>
            <a:srgbClr val="8F0603"/>
          </a:solidFill>
        </p:grpSpPr>
        <p:sp>
          <p:nvSpPr>
            <p:cNvPr id="17" name="Freeform: Shape 16">
              <a:extLst>
                <a:ext uri="{FF2B5EF4-FFF2-40B4-BE49-F238E27FC236}">
                  <a16:creationId xmlns:a16="http://schemas.microsoft.com/office/drawing/2014/main" id="{D0EC875F-47C5-E42E-489A-EC5425C1D221}"/>
                </a:ext>
              </a:extLst>
            </p:cNvPr>
            <p:cNvSpPr/>
            <p:nvPr/>
          </p:nvSpPr>
          <p:spPr>
            <a:xfrm>
              <a:off x="4840509" y="5958839"/>
              <a:ext cx="72334" cy="131445"/>
            </a:xfrm>
            <a:custGeom>
              <a:avLst/>
              <a:gdLst>
                <a:gd name="connsiteX0" fmla="*/ 36576 w 72334"/>
                <a:gd name="connsiteY0" fmla="*/ 0 h 131445"/>
                <a:gd name="connsiteX1" fmla="*/ 0 w 72334"/>
                <a:gd name="connsiteY1" fmla="*/ 36195 h 131445"/>
                <a:gd name="connsiteX2" fmla="*/ 0 w 72334"/>
                <a:gd name="connsiteY2" fmla="*/ 131445 h 131445"/>
                <a:gd name="connsiteX3" fmla="*/ 72295 w 72334"/>
                <a:gd name="connsiteY3" fmla="*/ 131445 h 131445"/>
                <a:gd name="connsiteX4" fmla="*/ 72295 w 72334"/>
                <a:gd name="connsiteY4" fmla="*/ 36195 h 131445"/>
                <a:gd name="connsiteX5" fmla="*/ 36576 w 72334"/>
                <a:gd name="connsiteY5" fmla="*/ 0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34" h="131445">
                  <a:moveTo>
                    <a:pt x="36576" y="0"/>
                  </a:moveTo>
                  <a:cubicBezTo>
                    <a:pt x="16383" y="0"/>
                    <a:pt x="0" y="16193"/>
                    <a:pt x="0" y="36195"/>
                  </a:cubicBezTo>
                  <a:lnTo>
                    <a:pt x="0" y="131445"/>
                  </a:lnTo>
                  <a:lnTo>
                    <a:pt x="72295" y="131445"/>
                  </a:lnTo>
                  <a:lnTo>
                    <a:pt x="72295" y="36195"/>
                  </a:lnTo>
                  <a:cubicBezTo>
                    <a:pt x="73247" y="16193"/>
                    <a:pt x="56864" y="0"/>
                    <a:pt x="36576" y="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069CEAD-0E10-358B-6F1F-BE1101EBADA8}"/>
                </a:ext>
              </a:extLst>
            </p:cNvPr>
            <p:cNvSpPr/>
            <p:nvPr/>
          </p:nvSpPr>
          <p:spPr>
            <a:xfrm>
              <a:off x="4660296" y="5649277"/>
              <a:ext cx="24098" cy="179069"/>
            </a:xfrm>
            <a:custGeom>
              <a:avLst/>
              <a:gdLst>
                <a:gd name="connsiteX0" fmla="*/ 0 w 24098"/>
                <a:gd name="connsiteY0" fmla="*/ 0 h 179069"/>
                <a:gd name="connsiteX1" fmla="*/ 24098 w 24098"/>
                <a:gd name="connsiteY1" fmla="*/ 0 h 179069"/>
                <a:gd name="connsiteX2" fmla="*/ 24098 w 24098"/>
                <a:gd name="connsiteY2" fmla="*/ 179070 h 179069"/>
                <a:gd name="connsiteX3" fmla="*/ 0 w 24098"/>
                <a:gd name="connsiteY3" fmla="*/ 179070 h 179069"/>
              </a:gdLst>
              <a:ahLst/>
              <a:cxnLst>
                <a:cxn ang="0">
                  <a:pos x="connsiteX0" y="connsiteY0"/>
                </a:cxn>
                <a:cxn ang="0">
                  <a:pos x="connsiteX1" y="connsiteY1"/>
                </a:cxn>
                <a:cxn ang="0">
                  <a:pos x="connsiteX2" y="connsiteY2"/>
                </a:cxn>
                <a:cxn ang="0">
                  <a:pos x="connsiteX3" y="connsiteY3"/>
                </a:cxn>
              </a:cxnLst>
              <a:rect l="l" t="t" r="r" b="b"/>
              <a:pathLst>
                <a:path w="24098" h="179069">
                  <a:moveTo>
                    <a:pt x="0" y="0"/>
                  </a:moveTo>
                  <a:lnTo>
                    <a:pt x="24098" y="0"/>
                  </a:lnTo>
                  <a:lnTo>
                    <a:pt x="24098" y="179070"/>
                  </a:lnTo>
                  <a:lnTo>
                    <a:pt x="0" y="179070"/>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57B52C80-C50E-9190-9F4B-8A8E992BCBD4}"/>
                </a:ext>
              </a:extLst>
            </p:cNvPr>
            <p:cNvSpPr/>
            <p:nvPr/>
          </p:nvSpPr>
          <p:spPr>
            <a:xfrm>
              <a:off x="5068823" y="5601652"/>
              <a:ext cx="25050" cy="24765"/>
            </a:xfrm>
            <a:custGeom>
              <a:avLst/>
              <a:gdLst>
                <a:gd name="connsiteX0" fmla="*/ 25051 w 25050"/>
                <a:gd name="connsiteY0" fmla="*/ 12383 h 24765"/>
                <a:gd name="connsiteX1" fmla="*/ 12478 w 25050"/>
                <a:gd name="connsiteY1" fmla="*/ 0 h 24765"/>
                <a:gd name="connsiteX2" fmla="*/ 0 w 25050"/>
                <a:gd name="connsiteY2" fmla="*/ 12383 h 24765"/>
                <a:gd name="connsiteX3" fmla="*/ 0 w 25050"/>
                <a:gd name="connsiteY3" fmla="*/ 24765 h 24765"/>
                <a:gd name="connsiteX4" fmla="*/ 25051 w 25050"/>
                <a:gd name="connsiteY4" fmla="*/ 24765 h 24765"/>
                <a:gd name="connsiteX5" fmla="*/ 25051 w 25050"/>
                <a:gd name="connsiteY5" fmla="*/ 12383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50" h="24765">
                  <a:moveTo>
                    <a:pt x="25051" y="12383"/>
                  </a:moveTo>
                  <a:cubicBezTo>
                    <a:pt x="25051" y="5715"/>
                    <a:pt x="19240" y="0"/>
                    <a:pt x="12478" y="0"/>
                  </a:cubicBezTo>
                  <a:cubicBezTo>
                    <a:pt x="5715" y="0"/>
                    <a:pt x="0" y="5715"/>
                    <a:pt x="0" y="12383"/>
                  </a:cubicBezTo>
                  <a:lnTo>
                    <a:pt x="0" y="24765"/>
                  </a:lnTo>
                  <a:lnTo>
                    <a:pt x="25051" y="24765"/>
                  </a:lnTo>
                  <a:lnTo>
                    <a:pt x="25051" y="1238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ED7CBDC4-67EC-45D5-9B52-5E386E486B53}"/>
                </a:ext>
              </a:extLst>
            </p:cNvPr>
            <p:cNvSpPr/>
            <p:nvPr/>
          </p:nvSpPr>
          <p:spPr>
            <a:xfrm>
              <a:off x="4708492" y="6018847"/>
              <a:ext cx="35623" cy="71437"/>
            </a:xfrm>
            <a:custGeom>
              <a:avLst/>
              <a:gdLst>
                <a:gd name="connsiteX0" fmla="*/ 17335 w 35623"/>
                <a:gd name="connsiteY0" fmla="*/ 0 h 71437"/>
                <a:gd name="connsiteX1" fmla="*/ 0 w 35623"/>
                <a:gd name="connsiteY1" fmla="*/ 17145 h 71437"/>
                <a:gd name="connsiteX2" fmla="*/ 0 w 35623"/>
                <a:gd name="connsiteY2" fmla="*/ 71438 h 71437"/>
                <a:gd name="connsiteX3" fmla="*/ 35624 w 35623"/>
                <a:gd name="connsiteY3" fmla="*/ 71438 h 71437"/>
                <a:gd name="connsiteX4" fmla="*/ 35624 w 35623"/>
                <a:gd name="connsiteY4" fmla="*/ 17145 h 71437"/>
                <a:gd name="connsiteX5" fmla="*/ 17335 w 35623"/>
                <a:gd name="connsiteY5" fmla="*/ 0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23" h="71437">
                  <a:moveTo>
                    <a:pt x="17335" y="0"/>
                  </a:moveTo>
                  <a:cubicBezTo>
                    <a:pt x="7715" y="0"/>
                    <a:pt x="0" y="7620"/>
                    <a:pt x="0" y="17145"/>
                  </a:cubicBezTo>
                  <a:lnTo>
                    <a:pt x="0" y="71438"/>
                  </a:lnTo>
                  <a:lnTo>
                    <a:pt x="35624" y="71438"/>
                  </a:lnTo>
                  <a:lnTo>
                    <a:pt x="35624" y="17145"/>
                  </a:lnTo>
                  <a:cubicBezTo>
                    <a:pt x="35624" y="7620"/>
                    <a:pt x="26956" y="0"/>
                    <a:pt x="17335"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34B66FC-A44E-5996-0122-7781BA0F99B1}"/>
                </a:ext>
              </a:extLst>
            </p:cNvPr>
            <p:cNvSpPr/>
            <p:nvPr/>
          </p:nvSpPr>
          <p:spPr>
            <a:xfrm>
              <a:off x="5010054" y="6018847"/>
              <a:ext cx="35623" cy="71437"/>
            </a:xfrm>
            <a:custGeom>
              <a:avLst/>
              <a:gdLst>
                <a:gd name="connsiteX0" fmla="*/ 17335 w 35623"/>
                <a:gd name="connsiteY0" fmla="*/ 0 h 71437"/>
                <a:gd name="connsiteX1" fmla="*/ 0 w 35623"/>
                <a:gd name="connsiteY1" fmla="*/ 17145 h 71437"/>
                <a:gd name="connsiteX2" fmla="*/ 0 w 35623"/>
                <a:gd name="connsiteY2" fmla="*/ 71438 h 71437"/>
                <a:gd name="connsiteX3" fmla="*/ 35623 w 35623"/>
                <a:gd name="connsiteY3" fmla="*/ 71438 h 71437"/>
                <a:gd name="connsiteX4" fmla="*/ 35623 w 35623"/>
                <a:gd name="connsiteY4" fmla="*/ 17145 h 71437"/>
                <a:gd name="connsiteX5" fmla="*/ 17335 w 35623"/>
                <a:gd name="connsiteY5" fmla="*/ 0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23" h="71437">
                  <a:moveTo>
                    <a:pt x="17335" y="0"/>
                  </a:moveTo>
                  <a:cubicBezTo>
                    <a:pt x="7715" y="0"/>
                    <a:pt x="0" y="7620"/>
                    <a:pt x="0" y="17145"/>
                  </a:cubicBezTo>
                  <a:lnTo>
                    <a:pt x="0" y="71438"/>
                  </a:lnTo>
                  <a:lnTo>
                    <a:pt x="35623" y="71438"/>
                  </a:lnTo>
                  <a:lnTo>
                    <a:pt x="35623" y="17145"/>
                  </a:lnTo>
                  <a:cubicBezTo>
                    <a:pt x="34766" y="7620"/>
                    <a:pt x="27051" y="0"/>
                    <a:pt x="17335"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D34AD80-3923-F784-1DB1-26E182CEB6FF}"/>
                </a:ext>
              </a:extLst>
            </p:cNvPr>
            <p:cNvSpPr/>
            <p:nvPr/>
          </p:nvSpPr>
          <p:spPr>
            <a:xfrm>
              <a:off x="4659248" y="5601652"/>
              <a:ext cx="25145" cy="24765"/>
            </a:xfrm>
            <a:custGeom>
              <a:avLst/>
              <a:gdLst>
                <a:gd name="connsiteX0" fmla="*/ 25146 w 25145"/>
                <a:gd name="connsiteY0" fmla="*/ 12383 h 24765"/>
                <a:gd name="connsiteX1" fmla="*/ 12573 w 25145"/>
                <a:gd name="connsiteY1" fmla="*/ 0 h 24765"/>
                <a:gd name="connsiteX2" fmla="*/ 0 w 25145"/>
                <a:gd name="connsiteY2" fmla="*/ 12383 h 24765"/>
                <a:gd name="connsiteX3" fmla="*/ 0 w 25145"/>
                <a:gd name="connsiteY3" fmla="*/ 24765 h 24765"/>
                <a:gd name="connsiteX4" fmla="*/ 24098 w 25145"/>
                <a:gd name="connsiteY4" fmla="*/ 24765 h 24765"/>
                <a:gd name="connsiteX5" fmla="*/ 24098 w 25145"/>
                <a:gd name="connsiteY5" fmla="*/ 12383 h 24765"/>
                <a:gd name="connsiteX6" fmla="*/ 25146 w 25145"/>
                <a:gd name="connsiteY6" fmla="*/ 12383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45" h="24765">
                  <a:moveTo>
                    <a:pt x="25146" y="12383"/>
                  </a:moveTo>
                  <a:cubicBezTo>
                    <a:pt x="25146" y="5715"/>
                    <a:pt x="19336" y="0"/>
                    <a:pt x="12573" y="0"/>
                  </a:cubicBezTo>
                  <a:cubicBezTo>
                    <a:pt x="5810" y="0"/>
                    <a:pt x="0" y="5715"/>
                    <a:pt x="0" y="12383"/>
                  </a:cubicBezTo>
                  <a:lnTo>
                    <a:pt x="0" y="24765"/>
                  </a:lnTo>
                  <a:lnTo>
                    <a:pt x="24098" y="24765"/>
                  </a:lnTo>
                  <a:lnTo>
                    <a:pt x="24098" y="12383"/>
                  </a:lnTo>
                  <a:lnTo>
                    <a:pt x="25146" y="12383"/>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E2FC7C81-69ED-B2F5-1780-01C4A91AAFF0}"/>
                </a:ext>
              </a:extLst>
            </p:cNvPr>
            <p:cNvSpPr/>
            <p:nvPr/>
          </p:nvSpPr>
          <p:spPr>
            <a:xfrm>
              <a:off x="4624577" y="5852160"/>
              <a:ext cx="505873" cy="35242"/>
            </a:xfrm>
            <a:custGeom>
              <a:avLst/>
              <a:gdLst>
                <a:gd name="connsiteX0" fmla="*/ 481870 w 505873"/>
                <a:gd name="connsiteY0" fmla="*/ 0 h 35242"/>
                <a:gd name="connsiteX1" fmla="*/ 481870 w 505873"/>
                <a:gd name="connsiteY1" fmla="*/ 0 h 35242"/>
                <a:gd name="connsiteX2" fmla="*/ 432721 w 505873"/>
                <a:gd name="connsiteY2" fmla="*/ 0 h 35242"/>
                <a:gd name="connsiteX3" fmla="*/ 383572 w 505873"/>
                <a:gd name="connsiteY3" fmla="*/ 0 h 35242"/>
                <a:gd name="connsiteX4" fmla="*/ 121444 w 505873"/>
                <a:gd name="connsiteY4" fmla="*/ 0 h 35242"/>
                <a:gd name="connsiteX5" fmla="*/ 72295 w 505873"/>
                <a:gd name="connsiteY5" fmla="*/ 0 h 35242"/>
                <a:gd name="connsiteX6" fmla="*/ 24098 w 505873"/>
                <a:gd name="connsiteY6" fmla="*/ 0 h 35242"/>
                <a:gd name="connsiteX7" fmla="*/ 23146 w 505873"/>
                <a:gd name="connsiteY7" fmla="*/ 0 h 35242"/>
                <a:gd name="connsiteX8" fmla="*/ 0 w 505873"/>
                <a:gd name="connsiteY8" fmla="*/ 22860 h 35242"/>
                <a:gd name="connsiteX9" fmla="*/ 0 w 505873"/>
                <a:gd name="connsiteY9" fmla="*/ 35242 h 35242"/>
                <a:gd name="connsiteX10" fmla="*/ 505873 w 505873"/>
                <a:gd name="connsiteY10" fmla="*/ 35242 h 35242"/>
                <a:gd name="connsiteX11" fmla="*/ 505873 w 505873"/>
                <a:gd name="connsiteY11" fmla="*/ 22860 h 35242"/>
                <a:gd name="connsiteX12" fmla="*/ 481870 w 505873"/>
                <a:gd name="connsiteY12" fmla="*/ 0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73" h="35242">
                  <a:moveTo>
                    <a:pt x="481870" y="0"/>
                  </a:moveTo>
                  <a:lnTo>
                    <a:pt x="481870" y="0"/>
                  </a:lnTo>
                  <a:lnTo>
                    <a:pt x="432721" y="0"/>
                  </a:lnTo>
                  <a:lnTo>
                    <a:pt x="383572" y="0"/>
                  </a:lnTo>
                  <a:lnTo>
                    <a:pt x="121444" y="0"/>
                  </a:lnTo>
                  <a:lnTo>
                    <a:pt x="72295" y="0"/>
                  </a:lnTo>
                  <a:lnTo>
                    <a:pt x="24098" y="0"/>
                  </a:lnTo>
                  <a:lnTo>
                    <a:pt x="23146" y="0"/>
                  </a:lnTo>
                  <a:cubicBezTo>
                    <a:pt x="10668" y="0"/>
                    <a:pt x="0" y="10477"/>
                    <a:pt x="0" y="22860"/>
                  </a:cubicBezTo>
                  <a:lnTo>
                    <a:pt x="0" y="35242"/>
                  </a:lnTo>
                  <a:lnTo>
                    <a:pt x="505873" y="35242"/>
                  </a:lnTo>
                  <a:lnTo>
                    <a:pt x="505873" y="22860"/>
                  </a:lnTo>
                  <a:cubicBezTo>
                    <a:pt x="505968" y="10477"/>
                    <a:pt x="495395" y="0"/>
                    <a:pt x="481870"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1BBB29CF-7DC2-0B4E-6A45-889170CECF5E}"/>
                </a:ext>
              </a:extLst>
            </p:cNvPr>
            <p:cNvSpPr/>
            <p:nvPr/>
          </p:nvSpPr>
          <p:spPr>
            <a:xfrm>
              <a:off x="5069871" y="5649277"/>
              <a:ext cx="24098" cy="179069"/>
            </a:xfrm>
            <a:custGeom>
              <a:avLst/>
              <a:gdLst>
                <a:gd name="connsiteX0" fmla="*/ 0 w 24098"/>
                <a:gd name="connsiteY0" fmla="*/ 0 h 179069"/>
                <a:gd name="connsiteX1" fmla="*/ 24098 w 24098"/>
                <a:gd name="connsiteY1" fmla="*/ 0 h 179069"/>
                <a:gd name="connsiteX2" fmla="*/ 24098 w 24098"/>
                <a:gd name="connsiteY2" fmla="*/ 179070 h 179069"/>
                <a:gd name="connsiteX3" fmla="*/ 0 w 24098"/>
                <a:gd name="connsiteY3" fmla="*/ 179070 h 179069"/>
              </a:gdLst>
              <a:ahLst/>
              <a:cxnLst>
                <a:cxn ang="0">
                  <a:pos x="connsiteX0" y="connsiteY0"/>
                </a:cxn>
                <a:cxn ang="0">
                  <a:pos x="connsiteX1" y="connsiteY1"/>
                </a:cxn>
                <a:cxn ang="0">
                  <a:pos x="connsiteX2" y="connsiteY2"/>
                </a:cxn>
                <a:cxn ang="0">
                  <a:pos x="connsiteX3" y="connsiteY3"/>
                </a:cxn>
              </a:cxnLst>
              <a:rect l="l" t="t" r="r" b="b"/>
              <a:pathLst>
                <a:path w="24098" h="179069">
                  <a:moveTo>
                    <a:pt x="0" y="0"/>
                  </a:moveTo>
                  <a:lnTo>
                    <a:pt x="24098" y="0"/>
                  </a:lnTo>
                  <a:lnTo>
                    <a:pt x="24098" y="179070"/>
                  </a:lnTo>
                  <a:lnTo>
                    <a:pt x="0" y="179070"/>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9D54139-3C04-D48F-6737-A49CBF8E0115}"/>
                </a:ext>
              </a:extLst>
            </p:cNvPr>
            <p:cNvSpPr/>
            <p:nvPr/>
          </p:nvSpPr>
          <p:spPr>
            <a:xfrm>
              <a:off x="4624577" y="5910262"/>
              <a:ext cx="505872" cy="180975"/>
            </a:xfrm>
            <a:custGeom>
              <a:avLst/>
              <a:gdLst>
                <a:gd name="connsiteX0" fmla="*/ 95 w 505872"/>
                <a:gd name="connsiteY0" fmla="*/ 24765 h 180975"/>
                <a:gd name="connsiteX1" fmla="*/ 60769 w 505872"/>
                <a:gd name="connsiteY1" fmla="*/ 24765 h 180975"/>
                <a:gd name="connsiteX2" fmla="*/ 73247 w 505872"/>
                <a:gd name="connsiteY2" fmla="*/ 37148 h 180975"/>
                <a:gd name="connsiteX3" fmla="*/ 60769 w 505872"/>
                <a:gd name="connsiteY3" fmla="*/ 49530 h 180975"/>
                <a:gd name="connsiteX4" fmla="*/ 95 w 505872"/>
                <a:gd name="connsiteY4" fmla="*/ 49530 h 180975"/>
                <a:gd name="connsiteX5" fmla="*/ 95 w 505872"/>
                <a:gd name="connsiteY5" fmla="*/ 85725 h 180975"/>
                <a:gd name="connsiteX6" fmla="*/ 95 w 505872"/>
                <a:gd name="connsiteY6" fmla="*/ 109538 h 180975"/>
                <a:gd name="connsiteX7" fmla="*/ 95 w 505872"/>
                <a:gd name="connsiteY7" fmla="*/ 180975 h 180975"/>
                <a:gd name="connsiteX8" fmla="*/ 60769 w 505872"/>
                <a:gd name="connsiteY8" fmla="*/ 180975 h 180975"/>
                <a:gd name="connsiteX9" fmla="*/ 60769 w 505872"/>
                <a:gd name="connsiteY9" fmla="*/ 126682 h 180975"/>
                <a:gd name="connsiteX10" fmla="*/ 102203 w 505872"/>
                <a:gd name="connsiteY10" fmla="*/ 85725 h 180975"/>
                <a:gd name="connsiteX11" fmla="*/ 143637 w 505872"/>
                <a:gd name="connsiteY11" fmla="*/ 126682 h 180975"/>
                <a:gd name="connsiteX12" fmla="*/ 143637 w 505872"/>
                <a:gd name="connsiteY12" fmla="*/ 180975 h 180975"/>
                <a:gd name="connsiteX13" fmla="*/ 192786 w 505872"/>
                <a:gd name="connsiteY13" fmla="*/ 180975 h 180975"/>
                <a:gd name="connsiteX14" fmla="*/ 192786 w 505872"/>
                <a:gd name="connsiteY14" fmla="*/ 85725 h 180975"/>
                <a:gd name="connsiteX15" fmla="*/ 253460 w 505872"/>
                <a:gd name="connsiteY15" fmla="*/ 25718 h 180975"/>
                <a:gd name="connsiteX16" fmla="*/ 314134 w 505872"/>
                <a:gd name="connsiteY16" fmla="*/ 85725 h 180975"/>
                <a:gd name="connsiteX17" fmla="*/ 314134 w 505872"/>
                <a:gd name="connsiteY17" fmla="*/ 180975 h 180975"/>
                <a:gd name="connsiteX18" fmla="*/ 362331 w 505872"/>
                <a:gd name="connsiteY18" fmla="*/ 180975 h 180975"/>
                <a:gd name="connsiteX19" fmla="*/ 362331 w 505872"/>
                <a:gd name="connsiteY19" fmla="*/ 126682 h 180975"/>
                <a:gd name="connsiteX20" fmla="*/ 403765 w 505872"/>
                <a:gd name="connsiteY20" fmla="*/ 85725 h 180975"/>
                <a:gd name="connsiteX21" fmla="*/ 445198 w 505872"/>
                <a:gd name="connsiteY21" fmla="*/ 126682 h 180975"/>
                <a:gd name="connsiteX22" fmla="*/ 445198 w 505872"/>
                <a:gd name="connsiteY22" fmla="*/ 180975 h 180975"/>
                <a:gd name="connsiteX23" fmla="*/ 505873 w 505872"/>
                <a:gd name="connsiteY23" fmla="*/ 180975 h 180975"/>
                <a:gd name="connsiteX24" fmla="*/ 505873 w 505872"/>
                <a:gd name="connsiteY24" fmla="*/ 60960 h 180975"/>
                <a:gd name="connsiteX25" fmla="*/ 397002 w 505872"/>
                <a:gd name="connsiteY25" fmla="*/ 60960 h 180975"/>
                <a:gd name="connsiteX26" fmla="*/ 384429 w 505872"/>
                <a:gd name="connsiteY26" fmla="*/ 48577 h 180975"/>
                <a:gd name="connsiteX27" fmla="*/ 397002 w 505872"/>
                <a:gd name="connsiteY27" fmla="*/ 36195 h 180975"/>
                <a:gd name="connsiteX28" fmla="*/ 505873 w 505872"/>
                <a:gd name="connsiteY28" fmla="*/ 36195 h 180975"/>
                <a:gd name="connsiteX29" fmla="*/ 505873 w 505872"/>
                <a:gd name="connsiteY29" fmla="*/ 0 h 180975"/>
                <a:gd name="connsiteX30" fmla="*/ 0 w 505872"/>
                <a:gd name="connsiteY30" fmla="*/ 0 h 180975"/>
                <a:gd name="connsiteX31" fmla="*/ 0 w 505872"/>
                <a:gd name="connsiteY31" fmla="*/ 2476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05872" h="180975">
                  <a:moveTo>
                    <a:pt x="95" y="24765"/>
                  </a:moveTo>
                  <a:lnTo>
                    <a:pt x="60769" y="24765"/>
                  </a:lnTo>
                  <a:cubicBezTo>
                    <a:pt x="67532" y="24765"/>
                    <a:pt x="73247" y="30480"/>
                    <a:pt x="73247" y="37148"/>
                  </a:cubicBezTo>
                  <a:cubicBezTo>
                    <a:pt x="73247" y="43815"/>
                    <a:pt x="67437" y="49530"/>
                    <a:pt x="60769" y="49530"/>
                  </a:cubicBezTo>
                  <a:lnTo>
                    <a:pt x="95" y="49530"/>
                  </a:lnTo>
                  <a:lnTo>
                    <a:pt x="95" y="85725"/>
                  </a:lnTo>
                  <a:lnTo>
                    <a:pt x="95" y="109538"/>
                  </a:lnTo>
                  <a:lnTo>
                    <a:pt x="95" y="180975"/>
                  </a:lnTo>
                  <a:lnTo>
                    <a:pt x="60769" y="180975"/>
                  </a:lnTo>
                  <a:lnTo>
                    <a:pt x="60769" y="126682"/>
                  </a:lnTo>
                  <a:cubicBezTo>
                    <a:pt x="60769" y="103823"/>
                    <a:pt x="79058" y="85725"/>
                    <a:pt x="102203" y="85725"/>
                  </a:cubicBezTo>
                  <a:cubicBezTo>
                    <a:pt x="125349" y="85725"/>
                    <a:pt x="143637" y="103823"/>
                    <a:pt x="143637" y="126682"/>
                  </a:cubicBezTo>
                  <a:lnTo>
                    <a:pt x="143637" y="180975"/>
                  </a:lnTo>
                  <a:lnTo>
                    <a:pt x="192786" y="180975"/>
                  </a:lnTo>
                  <a:lnTo>
                    <a:pt x="192786" y="85725"/>
                  </a:lnTo>
                  <a:cubicBezTo>
                    <a:pt x="192786" y="53340"/>
                    <a:pt x="219742" y="25718"/>
                    <a:pt x="253460" y="25718"/>
                  </a:cubicBezTo>
                  <a:cubicBezTo>
                    <a:pt x="287179" y="25718"/>
                    <a:pt x="314134" y="52388"/>
                    <a:pt x="314134" y="85725"/>
                  </a:cubicBezTo>
                  <a:lnTo>
                    <a:pt x="314134" y="180975"/>
                  </a:lnTo>
                  <a:lnTo>
                    <a:pt x="362331" y="180975"/>
                  </a:lnTo>
                  <a:lnTo>
                    <a:pt x="362331" y="126682"/>
                  </a:lnTo>
                  <a:cubicBezTo>
                    <a:pt x="362331" y="103823"/>
                    <a:pt x="380619" y="85725"/>
                    <a:pt x="403765" y="85725"/>
                  </a:cubicBezTo>
                  <a:cubicBezTo>
                    <a:pt x="426910" y="85725"/>
                    <a:pt x="445198" y="103823"/>
                    <a:pt x="445198" y="126682"/>
                  </a:cubicBezTo>
                  <a:lnTo>
                    <a:pt x="445198" y="180975"/>
                  </a:lnTo>
                  <a:lnTo>
                    <a:pt x="505873" y="180975"/>
                  </a:lnTo>
                  <a:lnTo>
                    <a:pt x="505873" y="60960"/>
                  </a:lnTo>
                  <a:lnTo>
                    <a:pt x="397002" y="60960"/>
                  </a:lnTo>
                  <a:cubicBezTo>
                    <a:pt x="390239" y="60960"/>
                    <a:pt x="384429" y="55245"/>
                    <a:pt x="384429" y="48577"/>
                  </a:cubicBezTo>
                  <a:cubicBezTo>
                    <a:pt x="384429" y="41910"/>
                    <a:pt x="390239" y="36195"/>
                    <a:pt x="397002" y="36195"/>
                  </a:cubicBezTo>
                  <a:lnTo>
                    <a:pt x="505873" y="36195"/>
                  </a:lnTo>
                  <a:lnTo>
                    <a:pt x="505873" y="0"/>
                  </a:lnTo>
                  <a:lnTo>
                    <a:pt x="0" y="0"/>
                  </a:lnTo>
                  <a:lnTo>
                    <a:pt x="0" y="24765"/>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0739205-3980-6290-6C79-3744B66642B0}"/>
                </a:ext>
              </a:extLst>
            </p:cNvPr>
            <p:cNvSpPr/>
            <p:nvPr/>
          </p:nvSpPr>
          <p:spPr>
            <a:xfrm>
              <a:off x="4722399" y="5557837"/>
              <a:ext cx="311848" cy="270510"/>
            </a:xfrm>
            <a:custGeom>
              <a:avLst/>
              <a:gdLst>
                <a:gd name="connsiteX0" fmla="*/ 31433 w 311848"/>
                <a:gd name="connsiteY0" fmla="*/ 270510 h 270510"/>
                <a:gd name="connsiteX1" fmla="*/ 278130 w 311848"/>
                <a:gd name="connsiteY1" fmla="*/ 270510 h 270510"/>
                <a:gd name="connsiteX2" fmla="*/ 304133 w 311848"/>
                <a:gd name="connsiteY2" fmla="*/ 270510 h 270510"/>
                <a:gd name="connsiteX3" fmla="*/ 311849 w 311848"/>
                <a:gd name="connsiteY3" fmla="*/ 222885 h 270510"/>
                <a:gd name="connsiteX4" fmla="*/ 167354 w 311848"/>
                <a:gd name="connsiteY4" fmla="*/ 68580 h 270510"/>
                <a:gd name="connsiteX5" fmla="*/ 167354 w 311848"/>
                <a:gd name="connsiteY5" fmla="*/ 60007 h 270510"/>
                <a:gd name="connsiteX6" fmla="*/ 188595 w 311848"/>
                <a:gd name="connsiteY6" fmla="*/ 48577 h 270510"/>
                <a:gd name="connsiteX7" fmla="*/ 204026 w 311848"/>
                <a:gd name="connsiteY7" fmla="*/ 15240 h 270510"/>
                <a:gd name="connsiteX8" fmla="*/ 192500 w 311848"/>
                <a:gd name="connsiteY8" fmla="*/ 2857 h 270510"/>
                <a:gd name="connsiteX9" fmla="*/ 180023 w 311848"/>
                <a:gd name="connsiteY9" fmla="*/ 14288 h 270510"/>
                <a:gd name="connsiteX10" fmla="*/ 172307 w 311848"/>
                <a:gd name="connsiteY10" fmla="*/ 30480 h 270510"/>
                <a:gd name="connsiteX11" fmla="*/ 154972 w 311848"/>
                <a:gd name="connsiteY11" fmla="*/ 37148 h 270510"/>
                <a:gd name="connsiteX12" fmla="*/ 138589 w 311848"/>
                <a:gd name="connsiteY12" fmla="*/ 29527 h 270510"/>
                <a:gd name="connsiteX13" fmla="*/ 131826 w 311848"/>
                <a:gd name="connsiteY13" fmla="*/ 12382 h 270510"/>
                <a:gd name="connsiteX14" fmla="*/ 120301 w 311848"/>
                <a:gd name="connsiteY14" fmla="*/ 0 h 270510"/>
                <a:gd name="connsiteX15" fmla="*/ 107823 w 311848"/>
                <a:gd name="connsiteY15" fmla="*/ 11430 h 270510"/>
                <a:gd name="connsiteX16" fmla="*/ 121349 w 311848"/>
                <a:gd name="connsiteY16" fmla="*/ 45720 h 270510"/>
                <a:gd name="connsiteX17" fmla="*/ 144494 w 311848"/>
                <a:gd name="connsiteY17" fmla="*/ 59055 h 270510"/>
                <a:gd name="connsiteX18" fmla="*/ 144494 w 311848"/>
                <a:gd name="connsiteY18" fmla="*/ 67627 h 270510"/>
                <a:gd name="connsiteX19" fmla="*/ 0 w 311848"/>
                <a:gd name="connsiteY19" fmla="*/ 221932 h 270510"/>
                <a:gd name="connsiteX20" fmla="*/ 7715 w 311848"/>
                <a:gd name="connsiteY20" fmla="*/ 269557 h 270510"/>
                <a:gd name="connsiteX21" fmla="*/ 31433 w 311848"/>
                <a:gd name="connsiteY21" fmla="*/ 270510 h 270510"/>
                <a:gd name="connsiteX22" fmla="*/ 31433 w 311848"/>
                <a:gd name="connsiteY22" fmla="*/ 270510 h 270510"/>
                <a:gd name="connsiteX23" fmla="*/ 178784 w 311848"/>
                <a:gd name="connsiteY23" fmla="*/ 137160 h 270510"/>
                <a:gd name="connsiteX24" fmla="*/ 193262 w 311848"/>
                <a:gd name="connsiteY24" fmla="*/ 127635 h 270510"/>
                <a:gd name="connsiteX25" fmla="*/ 251079 w 311848"/>
                <a:gd name="connsiteY25" fmla="*/ 197168 h 270510"/>
                <a:gd name="connsiteX26" fmla="*/ 240506 w 311848"/>
                <a:gd name="connsiteY26" fmla="*/ 210502 h 270510"/>
                <a:gd name="connsiteX27" fmla="*/ 238601 w 311848"/>
                <a:gd name="connsiteY27" fmla="*/ 210502 h 270510"/>
                <a:gd name="connsiteX28" fmla="*/ 227076 w 311848"/>
                <a:gd name="connsiteY28" fmla="*/ 200025 h 270510"/>
                <a:gd name="connsiteX29" fmla="*/ 188500 w 311848"/>
                <a:gd name="connsiteY29" fmla="*/ 150495 h 270510"/>
                <a:gd name="connsiteX30" fmla="*/ 178784 w 311848"/>
                <a:gd name="connsiteY30" fmla="*/ 137160 h 270510"/>
                <a:gd name="connsiteX31" fmla="*/ 94964 w 311848"/>
                <a:gd name="connsiteY31" fmla="*/ 222885 h 270510"/>
                <a:gd name="connsiteX32" fmla="*/ 287655 w 311848"/>
                <a:gd name="connsiteY32" fmla="*/ 222885 h 270510"/>
                <a:gd name="connsiteX33" fmla="*/ 285750 w 311848"/>
                <a:gd name="connsiteY33" fmla="*/ 246698 h 270510"/>
                <a:gd name="connsiteX34" fmla="*/ 94964 w 311848"/>
                <a:gd name="connsiteY34" fmla="*/ 246698 h 270510"/>
                <a:gd name="connsiteX35" fmla="*/ 82391 w 311848"/>
                <a:gd name="connsiteY35" fmla="*/ 234315 h 270510"/>
                <a:gd name="connsiteX36" fmla="*/ 94964 w 311848"/>
                <a:gd name="connsiteY36" fmla="*/ 222885 h 270510"/>
                <a:gd name="connsiteX37" fmla="*/ 49721 w 311848"/>
                <a:gd name="connsiteY37" fmla="*/ 225743 h 270510"/>
                <a:gd name="connsiteX38" fmla="*/ 58388 w 311848"/>
                <a:gd name="connsiteY38" fmla="*/ 221932 h 270510"/>
                <a:gd name="connsiteX39" fmla="*/ 67056 w 311848"/>
                <a:gd name="connsiteY39" fmla="*/ 225743 h 270510"/>
                <a:gd name="connsiteX40" fmla="*/ 70866 w 311848"/>
                <a:gd name="connsiteY40" fmla="*/ 234315 h 270510"/>
                <a:gd name="connsiteX41" fmla="*/ 67056 w 311848"/>
                <a:gd name="connsiteY41" fmla="*/ 242888 h 270510"/>
                <a:gd name="connsiteX42" fmla="*/ 58388 w 311848"/>
                <a:gd name="connsiteY42" fmla="*/ 246698 h 270510"/>
                <a:gd name="connsiteX43" fmla="*/ 49721 w 311848"/>
                <a:gd name="connsiteY43" fmla="*/ 242888 h 270510"/>
                <a:gd name="connsiteX44" fmla="*/ 45911 w 311848"/>
                <a:gd name="connsiteY44" fmla="*/ 234315 h 270510"/>
                <a:gd name="connsiteX45" fmla="*/ 49721 w 311848"/>
                <a:gd name="connsiteY45" fmla="*/ 225743 h 2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1848" h="270510">
                  <a:moveTo>
                    <a:pt x="31433" y="270510"/>
                  </a:moveTo>
                  <a:lnTo>
                    <a:pt x="278130" y="270510"/>
                  </a:lnTo>
                  <a:lnTo>
                    <a:pt x="304133" y="270510"/>
                  </a:lnTo>
                  <a:cubicBezTo>
                    <a:pt x="308991" y="255270"/>
                    <a:pt x="311849" y="239077"/>
                    <a:pt x="311849" y="222885"/>
                  </a:cubicBezTo>
                  <a:cubicBezTo>
                    <a:pt x="311849" y="141923"/>
                    <a:pt x="248222" y="74295"/>
                    <a:pt x="167354" y="68580"/>
                  </a:cubicBezTo>
                  <a:lnTo>
                    <a:pt x="167354" y="60007"/>
                  </a:lnTo>
                  <a:cubicBezTo>
                    <a:pt x="175070" y="58102"/>
                    <a:pt x="182785" y="54293"/>
                    <a:pt x="188595" y="48577"/>
                  </a:cubicBezTo>
                  <a:cubicBezTo>
                    <a:pt x="198215" y="40005"/>
                    <a:pt x="203073" y="27623"/>
                    <a:pt x="204026" y="15240"/>
                  </a:cubicBezTo>
                  <a:cubicBezTo>
                    <a:pt x="204026" y="8573"/>
                    <a:pt x="199168" y="2857"/>
                    <a:pt x="192500" y="2857"/>
                  </a:cubicBezTo>
                  <a:cubicBezTo>
                    <a:pt x="185738" y="2857"/>
                    <a:pt x="180023" y="7620"/>
                    <a:pt x="180023" y="14288"/>
                  </a:cubicBezTo>
                  <a:cubicBezTo>
                    <a:pt x="180023" y="20955"/>
                    <a:pt x="177165" y="26670"/>
                    <a:pt x="172307" y="30480"/>
                  </a:cubicBezTo>
                  <a:cubicBezTo>
                    <a:pt x="167450" y="34290"/>
                    <a:pt x="161735" y="37148"/>
                    <a:pt x="154972" y="37148"/>
                  </a:cubicBezTo>
                  <a:cubicBezTo>
                    <a:pt x="148209" y="37148"/>
                    <a:pt x="142494" y="34290"/>
                    <a:pt x="138589" y="29527"/>
                  </a:cubicBezTo>
                  <a:cubicBezTo>
                    <a:pt x="133731" y="24765"/>
                    <a:pt x="131826" y="19050"/>
                    <a:pt x="131826" y="12382"/>
                  </a:cubicBezTo>
                  <a:cubicBezTo>
                    <a:pt x="131826" y="5715"/>
                    <a:pt x="126968" y="0"/>
                    <a:pt x="120301" y="0"/>
                  </a:cubicBezTo>
                  <a:cubicBezTo>
                    <a:pt x="113538" y="0"/>
                    <a:pt x="107823" y="4763"/>
                    <a:pt x="107823" y="11430"/>
                  </a:cubicBezTo>
                  <a:cubicBezTo>
                    <a:pt x="107823" y="23813"/>
                    <a:pt x="111633" y="36195"/>
                    <a:pt x="121349" y="45720"/>
                  </a:cubicBezTo>
                  <a:cubicBezTo>
                    <a:pt x="128111" y="52388"/>
                    <a:pt x="135827" y="57150"/>
                    <a:pt x="144494" y="59055"/>
                  </a:cubicBezTo>
                  <a:lnTo>
                    <a:pt x="144494" y="67627"/>
                  </a:lnTo>
                  <a:cubicBezTo>
                    <a:pt x="63532" y="73343"/>
                    <a:pt x="0" y="140970"/>
                    <a:pt x="0" y="221932"/>
                  </a:cubicBezTo>
                  <a:cubicBezTo>
                    <a:pt x="0" y="238125"/>
                    <a:pt x="2858" y="254318"/>
                    <a:pt x="7715" y="269557"/>
                  </a:cubicBezTo>
                  <a:lnTo>
                    <a:pt x="31433" y="270510"/>
                  </a:lnTo>
                  <a:lnTo>
                    <a:pt x="31433" y="270510"/>
                  </a:lnTo>
                  <a:close/>
                  <a:moveTo>
                    <a:pt x="178784" y="137160"/>
                  </a:moveTo>
                  <a:cubicBezTo>
                    <a:pt x="179737" y="130493"/>
                    <a:pt x="186500" y="126682"/>
                    <a:pt x="193262" y="127635"/>
                  </a:cubicBezTo>
                  <a:cubicBezTo>
                    <a:pt x="195167" y="127635"/>
                    <a:pt x="242411" y="138113"/>
                    <a:pt x="251079" y="197168"/>
                  </a:cubicBezTo>
                  <a:cubicBezTo>
                    <a:pt x="252032" y="203835"/>
                    <a:pt x="247269" y="209550"/>
                    <a:pt x="240506" y="210502"/>
                  </a:cubicBezTo>
                  <a:cubicBezTo>
                    <a:pt x="239554" y="210502"/>
                    <a:pt x="239554" y="210502"/>
                    <a:pt x="238601" y="210502"/>
                  </a:cubicBezTo>
                  <a:cubicBezTo>
                    <a:pt x="232791" y="210502"/>
                    <a:pt x="228029" y="205740"/>
                    <a:pt x="227076" y="200025"/>
                  </a:cubicBezTo>
                  <a:cubicBezTo>
                    <a:pt x="221266" y="158115"/>
                    <a:pt x="189452" y="150495"/>
                    <a:pt x="188500" y="150495"/>
                  </a:cubicBezTo>
                  <a:cubicBezTo>
                    <a:pt x="181737" y="149543"/>
                    <a:pt x="177832" y="143827"/>
                    <a:pt x="178784" y="137160"/>
                  </a:cubicBezTo>
                  <a:close/>
                  <a:moveTo>
                    <a:pt x="94964" y="222885"/>
                  </a:moveTo>
                  <a:lnTo>
                    <a:pt x="287655" y="222885"/>
                  </a:lnTo>
                  <a:cubicBezTo>
                    <a:pt x="287655" y="230505"/>
                    <a:pt x="286703" y="239077"/>
                    <a:pt x="285750" y="246698"/>
                  </a:cubicBezTo>
                  <a:lnTo>
                    <a:pt x="94964" y="246698"/>
                  </a:lnTo>
                  <a:cubicBezTo>
                    <a:pt x="88202" y="246698"/>
                    <a:pt x="82391" y="240982"/>
                    <a:pt x="82391" y="234315"/>
                  </a:cubicBezTo>
                  <a:cubicBezTo>
                    <a:pt x="82487" y="227648"/>
                    <a:pt x="88202" y="222885"/>
                    <a:pt x="94964" y="222885"/>
                  </a:cubicBezTo>
                  <a:close/>
                  <a:moveTo>
                    <a:pt x="49721" y="225743"/>
                  </a:moveTo>
                  <a:cubicBezTo>
                    <a:pt x="51626" y="223838"/>
                    <a:pt x="55531" y="221932"/>
                    <a:pt x="58388" y="221932"/>
                  </a:cubicBezTo>
                  <a:cubicBezTo>
                    <a:pt x="61246" y="221932"/>
                    <a:pt x="65151" y="222885"/>
                    <a:pt x="67056" y="225743"/>
                  </a:cubicBezTo>
                  <a:cubicBezTo>
                    <a:pt x="68961" y="227648"/>
                    <a:pt x="70866" y="231457"/>
                    <a:pt x="70866" y="234315"/>
                  </a:cubicBezTo>
                  <a:cubicBezTo>
                    <a:pt x="70866" y="237173"/>
                    <a:pt x="69914" y="240982"/>
                    <a:pt x="67056" y="242888"/>
                  </a:cubicBezTo>
                  <a:cubicBezTo>
                    <a:pt x="65151" y="244793"/>
                    <a:pt x="61246" y="246698"/>
                    <a:pt x="58388" y="246698"/>
                  </a:cubicBezTo>
                  <a:cubicBezTo>
                    <a:pt x="55531" y="246698"/>
                    <a:pt x="51626" y="245745"/>
                    <a:pt x="49721" y="242888"/>
                  </a:cubicBezTo>
                  <a:cubicBezTo>
                    <a:pt x="47816" y="240982"/>
                    <a:pt x="45911" y="237173"/>
                    <a:pt x="45911" y="234315"/>
                  </a:cubicBezTo>
                  <a:cubicBezTo>
                    <a:pt x="46768" y="231457"/>
                    <a:pt x="47816" y="228600"/>
                    <a:pt x="49721" y="225743"/>
                  </a:cubicBezTo>
                  <a:close/>
                </a:path>
              </a:pathLst>
            </a:custGeom>
            <a:grpFill/>
            <a:ln w="9525" cap="flat">
              <a:noFill/>
              <a:prstDash val="solid"/>
              <a:miter/>
            </a:ln>
          </p:spPr>
          <p:txBody>
            <a:bodyPr rtlCol="0" anchor="ctr"/>
            <a:lstStyle/>
            <a:p>
              <a:endParaRPr lang="en-US"/>
            </a:p>
          </p:txBody>
        </p:sp>
      </p:grpSp>
      <p:grpSp>
        <p:nvGrpSpPr>
          <p:cNvPr id="27" name="Graphic 18">
            <a:extLst>
              <a:ext uri="{FF2B5EF4-FFF2-40B4-BE49-F238E27FC236}">
                <a16:creationId xmlns:a16="http://schemas.microsoft.com/office/drawing/2014/main" id="{AE0383FC-62FC-1523-AC54-7B2F4166B6F0}"/>
              </a:ext>
            </a:extLst>
          </p:cNvPr>
          <p:cNvGrpSpPr/>
          <p:nvPr/>
        </p:nvGrpSpPr>
        <p:grpSpPr>
          <a:xfrm>
            <a:off x="3043364" y="1094002"/>
            <a:ext cx="481774" cy="511492"/>
            <a:chOff x="3422141" y="1968817"/>
            <a:chExt cx="481774" cy="511492"/>
          </a:xfrm>
          <a:solidFill>
            <a:srgbClr val="8F0603"/>
          </a:solidFill>
        </p:grpSpPr>
        <p:sp>
          <p:nvSpPr>
            <p:cNvPr id="28" name="Freeform: Shape 27">
              <a:extLst>
                <a:ext uri="{FF2B5EF4-FFF2-40B4-BE49-F238E27FC236}">
                  <a16:creationId xmlns:a16="http://schemas.microsoft.com/office/drawing/2014/main" id="{E23697B7-A041-A7A0-190D-85F0CAE55668}"/>
                </a:ext>
              </a:extLst>
            </p:cNvPr>
            <p:cNvSpPr/>
            <p:nvPr/>
          </p:nvSpPr>
          <p:spPr>
            <a:xfrm>
              <a:off x="3590829" y="2361247"/>
              <a:ext cx="157067" cy="35242"/>
            </a:xfrm>
            <a:custGeom>
              <a:avLst/>
              <a:gdLst>
                <a:gd name="connsiteX0" fmla="*/ 0 w 157067"/>
                <a:gd name="connsiteY0" fmla="*/ 35243 h 35242"/>
                <a:gd name="connsiteX1" fmla="*/ 12478 w 157067"/>
                <a:gd name="connsiteY1" fmla="*/ 35243 h 35242"/>
                <a:gd name="connsiteX2" fmla="*/ 144494 w 157067"/>
                <a:gd name="connsiteY2" fmla="*/ 35243 h 35242"/>
                <a:gd name="connsiteX3" fmla="*/ 157067 w 157067"/>
                <a:gd name="connsiteY3" fmla="*/ 35243 h 35242"/>
                <a:gd name="connsiteX4" fmla="*/ 157067 w 157067"/>
                <a:gd name="connsiteY4" fmla="*/ 0 h 35242"/>
                <a:gd name="connsiteX5" fmla="*/ 0 w 157067"/>
                <a:gd name="connsiteY5" fmla="*/ 0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67" h="35242">
                  <a:moveTo>
                    <a:pt x="0" y="35243"/>
                  </a:moveTo>
                  <a:lnTo>
                    <a:pt x="12478" y="35243"/>
                  </a:lnTo>
                  <a:lnTo>
                    <a:pt x="144494" y="35243"/>
                  </a:lnTo>
                  <a:lnTo>
                    <a:pt x="157067" y="35243"/>
                  </a:lnTo>
                  <a:lnTo>
                    <a:pt x="157067" y="0"/>
                  </a:lnTo>
                  <a:lnTo>
                    <a:pt x="0" y="0"/>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F5B67F9-47F3-8173-6507-F7BB20223D53}"/>
                </a:ext>
              </a:extLst>
            </p:cNvPr>
            <p:cNvSpPr/>
            <p:nvPr/>
          </p:nvSpPr>
          <p:spPr>
            <a:xfrm>
              <a:off x="3614927" y="2421254"/>
              <a:ext cx="108013" cy="59054"/>
            </a:xfrm>
            <a:custGeom>
              <a:avLst/>
              <a:gdLst>
                <a:gd name="connsiteX0" fmla="*/ 0 w 108013"/>
                <a:gd name="connsiteY0" fmla="*/ 5715 h 59054"/>
                <a:gd name="connsiteX1" fmla="*/ 54007 w 108013"/>
                <a:gd name="connsiteY1" fmla="*/ 59055 h 59054"/>
                <a:gd name="connsiteX2" fmla="*/ 108014 w 108013"/>
                <a:gd name="connsiteY2" fmla="*/ 5715 h 59054"/>
                <a:gd name="connsiteX3" fmla="*/ 108014 w 108013"/>
                <a:gd name="connsiteY3" fmla="*/ 0 h 59054"/>
                <a:gd name="connsiteX4" fmla="*/ 0 w 108013"/>
                <a:gd name="connsiteY4" fmla="*/ 0 h 59054"/>
                <a:gd name="connsiteX5" fmla="*/ 0 w 108013"/>
                <a:gd name="connsiteY5" fmla="*/ 5715 h 59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013" h="59054">
                  <a:moveTo>
                    <a:pt x="0" y="5715"/>
                  </a:moveTo>
                  <a:cubicBezTo>
                    <a:pt x="0" y="35242"/>
                    <a:pt x="24098" y="59055"/>
                    <a:pt x="54007" y="59055"/>
                  </a:cubicBezTo>
                  <a:cubicBezTo>
                    <a:pt x="83915" y="59055"/>
                    <a:pt x="108014" y="35242"/>
                    <a:pt x="108014" y="5715"/>
                  </a:cubicBezTo>
                  <a:lnTo>
                    <a:pt x="108014" y="0"/>
                  </a:lnTo>
                  <a:lnTo>
                    <a:pt x="0" y="0"/>
                  </a:lnTo>
                  <a:lnTo>
                    <a:pt x="0" y="5715"/>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3FF6BEA-C8EE-2E8B-E22C-669B56B47CBC}"/>
                </a:ext>
              </a:extLst>
            </p:cNvPr>
            <p:cNvSpPr/>
            <p:nvPr/>
          </p:nvSpPr>
          <p:spPr>
            <a:xfrm>
              <a:off x="3638930" y="2110740"/>
              <a:ext cx="60674" cy="226695"/>
            </a:xfrm>
            <a:custGeom>
              <a:avLst/>
              <a:gdLst>
                <a:gd name="connsiteX0" fmla="*/ 0 w 60674"/>
                <a:gd name="connsiteY0" fmla="*/ 0 h 226695"/>
                <a:gd name="connsiteX1" fmla="*/ 60674 w 60674"/>
                <a:gd name="connsiteY1" fmla="*/ 0 h 226695"/>
                <a:gd name="connsiteX2" fmla="*/ 60674 w 60674"/>
                <a:gd name="connsiteY2" fmla="*/ 226695 h 226695"/>
                <a:gd name="connsiteX3" fmla="*/ 0 w 60674"/>
                <a:gd name="connsiteY3" fmla="*/ 226695 h 226695"/>
              </a:gdLst>
              <a:ahLst/>
              <a:cxnLst>
                <a:cxn ang="0">
                  <a:pos x="connsiteX0" y="connsiteY0"/>
                </a:cxn>
                <a:cxn ang="0">
                  <a:pos x="connsiteX1" y="connsiteY1"/>
                </a:cxn>
                <a:cxn ang="0">
                  <a:pos x="connsiteX2" y="connsiteY2"/>
                </a:cxn>
                <a:cxn ang="0">
                  <a:pos x="connsiteX3" y="connsiteY3"/>
                </a:cxn>
              </a:cxnLst>
              <a:rect l="l" t="t" r="r" b="b"/>
              <a:pathLst>
                <a:path w="60674" h="226695">
                  <a:moveTo>
                    <a:pt x="0" y="0"/>
                  </a:moveTo>
                  <a:lnTo>
                    <a:pt x="60674" y="0"/>
                  </a:lnTo>
                  <a:lnTo>
                    <a:pt x="60674" y="226695"/>
                  </a:lnTo>
                  <a:lnTo>
                    <a:pt x="0" y="226695"/>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DDBE519D-045D-1A7C-A780-AA8977453F0E}"/>
                </a:ext>
              </a:extLst>
            </p:cNvPr>
            <p:cNvSpPr/>
            <p:nvPr/>
          </p:nvSpPr>
          <p:spPr>
            <a:xfrm>
              <a:off x="3555110" y="2110740"/>
              <a:ext cx="59816" cy="226694"/>
            </a:xfrm>
            <a:custGeom>
              <a:avLst/>
              <a:gdLst>
                <a:gd name="connsiteX0" fmla="*/ 59817 w 59816"/>
                <a:gd name="connsiteY0" fmla="*/ 0 h 226694"/>
                <a:gd name="connsiteX1" fmla="*/ 24098 w 59816"/>
                <a:gd name="connsiteY1" fmla="*/ 0 h 226694"/>
                <a:gd name="connsiteX2" fmla="*/ 0 w 59816"/>
                <a:gd name="connsiteY2" fmla="*/ 0 h 226694"/>
                <a:gd name="connsiteX3" fmla="*/ 0 w 59816"/>
                <a:gd name="connsiteY3" fmla="*/ 226695 h 226694"/>
                <a:gd name="connsiteX4" fmla="*/ 24098 w 59816"/>
                <a:gd name="connsiteY4" fmla="*/ 226695 h 226694"/>
                <a:gd name="connsiteX5" fmla="*/ 59817 w 59816"/>
                <a:gd name="connsiteY5" fmla="*/ 226695 h 22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16" h="226694">
                  <a:moveTo>
                    <a:pt x="59817" y="0"/>
                  </a:moveTo>
                  <a:lnTo>
                    <a:pt x="24098" y="0"/>
                  </a:lnTo>
                  <a:lnTo>
                    <a:pt x="0" y="0"/>
                  </a:lnTo>
                  <a:lnTo>
                    <a:pt x="0" y="226695"/>
                  </a:lnTo>
                  <a:lnTo>
                    <a:pt x="24098" y="226695"/>
                  </a:lnTo>
                  <a:lnTo>
                    <a:pt x="59817" y="226695"/>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6E1C933-9D32-FFDD-E512-5E8368969580}"/>
                </a:ext>
              </a:extLst>
            </p:cNvPr>
            <p:cNvSpPr/>
            <p:nvPr/>
          </p:nvSpPr>
          <p:spPr>
            <a:xfrm>
              <a:off x="3422141" y="2253615"/>
              <a:ext cx="25145" cy="24764"/>
            </a:xfrm>
            <a:custGeom>
              <a:avLst/>
              <a:gdLst>
                <a:gd name="connsiteX0" fmla="*/ 12573 w 25145"/>
                <a:gd name="connsiteY0" fmla="*/ 0 h 24764"/>
                <a:gd name="connsiteX1" fmla="*/ 0 w 25145"/>
                <a:gd name="connsiteY1" fmla="*/ 12382 h 24764"/>
                <a:gd name="connsiteX2" fmla="*/ 12573 w 25145"/>
                <a:gd name="connsiteY2" fmla="*/ 24765 h 24764"/>
                <a:gd name="connsiteX3" fmla="*/ 25146 w 25145"/>
                <a:gd name="connsiteY3" fmla="*/ 12382 h 24764"/>
                <a:gd name="connsiteX4" fmla="*/ 12573 w 25145"/>
                <a:gd name="connsiteY4" fmla="*/ 0 h 24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5" h="24764">
                  <a:moveTo>
                    <a:pt x="12573" y="0"/>
                  </a:moveTo>
                  <a:cubicBezTo>
                    <a:pt x="5810" y="0"/>
                    <a:pt x="0" y="5715"/>
                    <a:pt x="0" y="12382"/>
                  </a:cubicBezTo>
                  <a:cubicBezTo>
                    <a:pt x="0" y="19050"/>
                    <a:pt x="5810" y="24765"/>
                    <a:pt x="12573" y="24765"/>
                  </a:cubicBezTo>
                  <a:cubicBezTo>
                    <a:pt x="19336" y="24765"/>
                    <a:pt x="25146" y="19050"/>
                    <a:pt x="25146" y="12382"/>
                  </a:cubicBezTo>
                  <a:cubicBezTo>
                    <a:pt x="25051" y="5715"/>
                    <a:pt x="18383" y="0"/>
                    <a:pt x="12573" y="0"/>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8F3864B-AD79-F399-5626-10F644727363}"/>
                </a:ext>
              </a:extLst>
            </p:cNvPr>
            <p:cNvSpPr/>
            <p:nvPr/>
          </p:nvSpPr>
          <p:spPr>
            <a:xfrm>
              <a:off x="3615784" y="1968817"/>
              <a:ext cx="108870" cy="59054"/>
            </a:xfrm>
            <a:custGeom>
              <a:avLst/>
              <a:gdLst>
                <a:gd name="connsiteX0" fmla="*/ 108014 w 108870"/>
                <a:gd name="connsiteY0" fmla="*/ 53340 h 59054"/>
                <a:gd name="connsiteX1" fmla="*/ 54007 w 108870"/>
                <a:gd name="connsiteY1" fmla="*/ 0 h 59054"/>
                <a:gd name="connsiteX2" fmla="*/ 0 w 108870"/>
                <a:gd name="connsiteY2" fmla="*/ 53340 h 59054"/>
                <a:gd name="connsiteX3" fmla="*/ 0 w 108870"/>
                <a:gd name="connsiteY3" fmla="*/ 59055 h 59054"/>
                <a:gd name="connsiteX4" fmla="*/ 108871 w 108870"/>
                <a:gd name="connsiteY4" fmla="*/ 59055 h 59054"/>
                <a:gd name="connsiteX5" fmla="*/ 108871 w 108870"/>
                <a:gd name="connsiteY5" fmla="*/ 53340 h 59054"/>
                <a:gd name="connsiteX6" fmla="*/ 108014 w 108870"/>
                <a:gd name="connsiteY6" fmla="*/ 53340 h 59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0" h="59054">
                  <a:moveTo>
                    <a:pt x="108014" y="53340"/>
                  </a:moveTo>
                  <a:cubicBezTo>
                    <a:pt x="108014" y="23813"/>
                    <a:pt x="83915" y="0"/>
                    <a:pt x="54007" y="0"/>
                  </a:cubicBezTo>
                  <a:cubicBezTo>
                    <a:pt x="24098" y="0"/>
                    <a:pt x="0" y="23813"/>
                    <a:pt x="0" y="53340"/>
                  </a:cubicBezTo>
                  <a:lnTo>
                    <a:pt x="0" y="59055"/>
                  </a:lnTo>
                  <a:lnTo>
                    <a:pt x="108871" y="59055"/>
                  </a:lnTo>
                  <a:lnTo>
                    <a:pt x="108871" y="53340"/>
                  </a:lnTo>
                  <a:lnTo>
                    <a:pt x="108014" y="53340"/>
                  </a:ln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B6F3984-6273-8AF0-508A-48253983B148}"/>
                </a:ext>
              </a:extLst>
            </p:cNvPr>
            <p:cNvSpPr/>
            <p:nvPr/>
          </p:nvSpPr>
          <p:spPr>
            <a:xfrm>
              <a:off x="3590829" y="2051684"/>
              <a:ext cx="157067" cy="35242"/>
            </a:xfrm>
            <a:custGeom>
              <a:avLst/>
              <a:gdLst>
                <a:gd name="connsiteX0" fmla="*/ 157067 w 157067"/>
                <a:gd name="connsiteY0" fmla="*/ 0 h 35242"/>
                <a:gd name="connsiteX1" fmla="*/ 144494 w 157067"/>
                <a:gd name="connsiteY1" fmla="*/ 0 h 35242"/>
                <a:gd name="connsiteX2" fmla="*/ 12478 w 157067"/>
                <a:gd name="connsiteY2" fmla="*/ 0 h 35242"/>
                <a:gd name="connsiteX3" fmla="*/ 0 w 157067"/>
                <a:gd name="connsiteY3" fmla="*/ 0 h 35242"/>
                <a:gd name="connsiteX4" fmla="*/ 0 w 157067"/>
                <a:gd name="connsiteY4" fmla="*/ 35243 h 35242"/>
                <a:gd name="connsiteX5" fmla="*/ 157067 w 157067"/>
                <a:gd name="connsiteY5" fmla="*/ 35243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67" h="35242">
                  <a:moveTo>
                    <a:pt x="157067" y="0"/>
                  </a:moveTo>
                  <a:lnTo>
                    <a:pt x="144494" y="0"/>
                  </a:lnTo>
                  <a:lnTo>
                    <a:pt x="12478" y="0"/>
                  </a:lnTo>
                  <a:lnTo>
                    <a:pt x="0" y="0"/>
                  </a:lnTo>
                  <a:lnTo>
                    <a:pt x="0" y="35243"/>
                  </a:lnTo>
                  <a:lnTo>
                    <a:pt x="157067" y="35243"/>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E80242B1-D5D4-74D0-2387-89DAEF07A5B3}"/>
                </a:ext>
              </a:extLst>
            </p:cNvPr>
            <p:cNvSpPr/>
            <p:nvPr/>
          </p:nvSpPr>
          <p:spPr>
            <a:xfrm>
              <a:off x="3723798" y="2110740"/>
              <a:ext cx="59721" cy="226694"/>
            </a:xfrm>
            <a:custGeom>
              <a:avLst/>
              <a:gdLst>
                <a:gd name="connsiteX0" fmla="*/ 0 w 59721"/>
                <a:gd name="connsiteY0" fmla="*/ 0 h 226694"/>
                <a:gd name="connsiteX1" fmla="*/ 0 w 59721"/>
                <a:gd name="connsiteY1" fmla="*/ 226695 h 226694"/>
                <a:gd name="connsiteX2" fmla="*/ 35623 w 59721"/>
                <a:gd name="connsiteY2" fmla="*/ 226695 h 226694"/>
                <a:gd name="connsiteX3" fmla="*/ 59722 w 59721"/>
                <a:gd name="connsiteY3" fmla="*/ 226695 h 226694"/>
                <a:gd name="connsiteX4" fmla="*/ 59722 w 59721"/>
                <a:gd name="connsiteY4" fmla="*/ 0 h 226694"/>
                <a:gd name="connsiteX5" fmla="*/ 35623 w 59721"/>
                <a:gd name="connsiteY5" fmla="*/ 0 h 22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21" h="226694">
                  <a:moveTo>
                    <a:pt x="0" y="0"/>
                  </a:moveTo>
                  <a:lnTo>
                    <a:pt x="0" y="226695"/>
                  </a:lnTo>
                  <a:lnTo>
                    <a:pt x="35623" y="226695"/>
                  </a:lnTo>
                  <a:lnTo>
                    <a:pt x="59722" y="226695"/>
                  </a:lnTo>
                  <a:lnTo>
                    <a:pt x="59722" y="0"/>
                  </a:lnTo>
                  <a:lnTo>
                    <a:pt x="35623" y="0"/>
                  </a:ln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1293807-5924-73E6-0232-C52D7C4AEEF5}"/>
                </a:ext>
              </a:extLst>
            </p:cNvPr>
            <p:cNvSpPr/>
            <p:nvPr/>
          </p:nvSpPr>
          <p:spPr>
            <a:xfrm>
              <a:off x="3855719" y="2004059"/>
              <a:ext cx="48196" cy="47625"/>
            </a:xfrm>
            <a:custGeom>
              <a:avLst/>
              <a:gdLst>
                <a:gd name="connsiteX0" fmla="*/ 24098 w 48196"/>
                <a:gd name="connsiteY0" fmla="*/ 0 h 47625"/>
                <a:gd name="connsiteX1" fmla="*/ 0 w 48196"/>
                <a:gd name="connsiteY1" fmla="*/ 23813 h 47625"/>
                <a:gd name="connsiteX2" fmla="*/ 24098 w 48196"/>
                <a:gd name="connsiteY2" fmla="*/ 47625 h 47625"/>
                <a:gd name="connsiteX3" fmla="*/ 48196 w 48196"/>
                <a:gd name="connsiteY3" fmla="*/ 23813 h 47625"/>
                <a:gd name="connsiteX4" fmla="*/ 24098 w 48196"/>
                <a:gd name="connsiteY4" fmla="*/ 0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96" h="47625">
                  <a:moveTo>
                    <a:pt x="24098" y="0"/>
                  </a:moveTo>
                  <a:cubicBezTo>
                    <a:pt x="10573" y="0"/>
                    <a:pt x="0" y="10478"/>
                    <a:pt x="0" y="23813"/>
                  </a:cubicBezTo>
                  <a:cubicBezTo>
                    <a:pt x="0" y="37148"/>
                    <a:pt x="10573" y="47625"/>
                    <a:pt x="24098" y="47625"/>
                  </a:cubicBezTo>
                  <a:cubicBezTo>
                    <a:pt x="37624" y="47625"/>
                    <a:pt x="48196" y="37148"/>
                    <a:pt x="48196" y="23813"/>
                  </a:cubicBezTo>
                  <a:cubicBezTo>
                    <a:pt x="48196" y="10478"/>
                    <a:pt x="37624" y="0"/>
                    <a:pt x="24098" y="0"/>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82E94D8-53CA-F87B-EB39-A543DAA2B9D1}"/>
                </a:ext>
              </a:extLst>
            </p:cNvPr>
            <p:cNvSpPr/>
            <p:nvPr/>
          </p:nvSpPr>
          <p:spPr>
            <a:xfrm>
              <a:off x="3843241" y="2432684"/>
              <a:ext cx="25050" cy="24765"/>
            </a:xfrm>
            <a:custGeom>
              <a:avLst/>
              <a:gdLst>
                <a:gd name="connsiteX0" fmla="*/ 12573 w 25050"/>
                <a:gd name="connsiteY0" fmla="*/ 0 h 24765"/>
                <a:gd name="connsiteX1" fmla="*/ 0 w 25050"/>
                <a:gd name="connsiteY1" fmla="*/ 12383 h 24765"/>
                <a:gd name="connsiteX2" fmla="*/ 12573 w 25050"/>
                <a:gd name="connsiteY2" fmla="*/ 24765 h 24765"/>
                <a:gd name="connsiteX3" fmla="*/ 25051 w 25050"/>
                <a:gd name="connsiteY3" fmla="*/ 12383 h 24765"/>
                <a:gd name="connsiteX4" fmla="*/ 12573 w 25050"/>
                <a:gd name="connsiteY4" fmla="*/ 0 h 24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50" h="24765">
                  <a:moveTo>
                    <a:pt x="12573" y="0"/>
                  </a:moveTo>
                  <a:cubicBezTo>
                    <a:pt x="5810" y="0"/>
                    <a:pt x="0" y="5715"/>
                    <a:pt x="0" y="12383"/>
                  </a:cubicBezTo>
                  <a:cubicBezTo>
                    <a:pt x="0" y="19050"/>
                    <a:pt x="5810" y="24765"/>
                    <a:pt x="12573" y="24765"/>
                  </a:cubicBezTo>
                  <a:cubicBezTo>
                    <a:pt x="19336" y="24765"/>
                    <a:pt x="25051" y="19050"/>
                    <a:pt x="25051" y="12383"/>
                  </a:cubicBezTo>
                  <a:cubicBezTo>
                    <a:pt x="25051" y="4763"/>
                    <a:pt x="19241" y="0"/>
                    <a:pt x="12573" y="0"/>
                  </a:cubicBezTo>
                  <a:close/>
                </a:path>
              </a:pathLst>
            </a:custGeom>
            <a:grpFill/>
            <a:ln w="9525" cap="flat">
              <a:noFill/>
              <a:prstDash val="solid"/>
              <a:miter/>
            </a:ln>
          </p:spPr>
          <p:txBody>
            <a:bodyPr rtlCol="0" anchor="ctr"/>
            <a:lstStyle/>
            <a:p>
              <a:endParaRPr lang="en-US"/>
            </a:p>
          </p:txBody>
        </p:sp>
      </p:grpSp>
      <p:sp>
        <p:nvSpPr>
          <p:cNvPr id="14" name="TextBox 13">
            <a:extLst>
              <a:ext uri="{FF2B5EF4-FFF2-40B4-BE49-F238E27FC236}">
                <a16:creationId xmlns:a16="http://schemas.microsoft.com/office/drawing/2014/main" id="{1704A250-19D2-D4E8-6EAF-B17E6EC19E84}"/>
              </a:ext>
            </a:extLst>
          </p:cNvPr>
          <p:cNvSpPr txBox="1"/>
          <p:nvPr/>
        </p:nvSpPr>
        <p:spPr>
          <a:xfrm>
            <a:off x="1583298" y="1791684"/>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15" name="TextBox 14">
            <a:extLst>
              <a:ext uri="{FF2B5EF4-FFF2-40B4-BE49-F238E27FC236}">
                <a16:creationId xmlns:a16="http://schemas.microsoft.com/office/drawing/2014/main" id="{3A72E8DB-98BD-536F-0FE6-EEB70DEB6EED}"/>
              </a:ext>
            </a:extLst>
          </p:cNvPr>
          <p:cNvSpPr txBox="1"/>
          <p:nvPr/>
        </p:nvSpPr>
        <p:spPr>
          <a:xfrm>
            <a:off x="1534457" y="4125191"/>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38" name="TextBox 37">
            <a:extLst>
              <a:ext uri="{FF2B5EF4-FFF2-40B4-BE49-F238E27FC236}">
                <a16:creationId xmlns:a16="http://schemas.microsoft.com/office/drawing/2014/main" id="{2F722E2A-B7E5-6857-347B-8C54563CB1F4}"/>
              </a:ext>
            </a:extLst>
          </p:cNvPr>
          <p:cNvSpPr txBox="1"/>
          <p:nvPr/>
        </p:nvSpPr>
        <p:spPr>
          <a:xfrm>
            <a:off x="7206151" y="1726753"/>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39" name="TextBox 38">
            <a:extLst>
              <a:ext uri="{FF2B5EF4-FFF2-40B4-BE49-F238E27FC236}">
                <a16:creationId xmlns:a16="http://schemas.microsoft.com/office/drawing/2014/main" id="{F357F382-CC74-6C99-1B28-89797B7DA179}"/>
              </a:ext>
            </a:extLst>
          </p:cNvPr>
          <p:cNvSpPr txBox="1"/>
          <p:nvPr/>
        </p:nvSpPr>
        <p:spPr>
          <a:xfrm>
            <a:off x="7157310" y="4060260"/>
            <a:ext cx="3451392" cy="1216936"/>
          </a:xfrm>
          <a:prstGeom prst="rect">
            <a:avLst/>
          </a:prstGeom>
          <a:noFill/>
        </p:spPr>
        <p:txBody>
          <a:bodyPr wrap="square">
            <a:spAutoFit/>
          </a:bodyPr>
          <a:lstStyle/>
          <a:p>
            <a:pPr algn="ctr"/>
            <a:r>
              <a:rPr lang="en-US" dirty="0">
                <a:latin typeface="Times New Roman" panose="02020603050405020304" pitchFamily="18" charset="0"/>
                <a:cs typeface="Times New Roman" panose="02020603050405020304" pitchFamily="18" charset="0"/>
              </a:rPr>
              <a:t>Enter the subject title</a:t>
            </a:r>
            <a:endParaRPr lang="en-US" sz="1200"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Tree>
    <p:extLst>
      <p:ext uri="{BB962C8B-B14F-4D97-AF65-F5344CB8AC3E}">
        <p14:creationId xmlns:p14="http://schemas.microsoft.com/office/powerpoint/2010/main" val="22334803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Rounded Corners 35">
            <a:extLst>
              <a:ext uri="{FF2B5EF4-FFF2-40B4-BE49-F238E27FC236}">
                <a16:creationId xmlns:a16="http://schemas.microsoft.com/office/drawing/2014/main" id="{8D456C7F-5D22-F048-A0DA-AC05FBEC5B18}"/>
              </a:ext>
            </a:extLst>
          </p:cNvPr>
          <p:cNvSpPr/>
          <p:nvPr/>
        </p:nvSpPr>
        <p:spPr>
          <a:xfrm>
            <a:off x="6652905" y="826651"/>
            <a:ext cx="2831063" cy="442046"/>
          </a:xfrm>
          <a:prstGeom prst="roundRect">
            <a:avLst>
              <a:gd name="adj" fmla="val 50000"/>
            </a:avLst>
          </a:prstGeom>
          <a:solidFill>
            <a:srgbClr val="8F06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25EE6BB6-2635-CE3D-71B0-2C32354E12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426765">
            <a:off x="7424104" y="3879194"/>
            <a:ext cx="1578436" cy="21951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9" name="Picture 38">
            <a:extLst>
              <a:ext uri="{FF2B5EF4-FFF2-40B4-BE49-F238E27FC236}">
                <a16:creationId xmlns:a16="http://schemas.microsoft.com/office/drawing/2014/main" id="{D98CCC73-EABD-B980-020B-0348B19DB8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72004">
            <a:off x="9086632" y="4373802"/>
            <a:ext cx="1664476" cy="1803647"/>
          </a:xfrm>
          <a:prstGeom prst="rect">
            <a:avLst/>
          </a:prstGeom>
        </p:spPr>
      </p:pic>
      <p:grpSp>
        <p:nvGrpSpPr>
          <p:cNvPr id="16" name="Group 15">
            <a:extLst>
              <a:ext uri="{FF2B5EF4-FFF2-40B4-BE49-F238E27FC236}">
                <a16:creationId xmlns:a16="http://schemas.microsoft.com/office/drawing/2014/main" id="{A5D3C21E-216F-D13B-CBB0-A45522E7EB42}"/>
              </a:ext>
            </a:extLst>
          </p:cNvPr>
          <p:cNvGrpSpPr/>
          <p:nvPr/>
        </p:nvGrpSpPr>
        <p:grpSpPr>
          <a:xfrm>
            <a:off x="1281575" y="1280420"/>
            <a:ext cx="633725" cy="3995205"/>
            <a:chOff x="10038345" y="1168995"/>
            <a:chExt cx="633725" cy="3995205"/>
          </a:xfrm>
        </p:grpSpPr>
        <p:sp>
          <p:nvSpPr>
            <p:cNvPr id="2" name="Oval 1">
              <a:extLst>
                <a:ext uri="{FF2B5EF4-FFF2-40B4-BE49-F238E27FC236}">
                  <a16:creationId xmlns:a16="http://schemas.microsoft.com/office/drawing/2014/main" id="{394718D3-6F54-D97C-A1CC-696E144ADD34}"/>
                </a:ext>
              </a:extLst>
            </p:cNvPr>
            <p:cNvSpPr/>
            <p:nvPr/>
          </p:nvSpPr>
          <p:spPr>
            <a:xfrm>
              <a:off x="10095434" y="1245582"/>
              <a:ext cx="368364" cy="368364"/>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2A1BB372-6315-F01E-2B3D-1B36B2C110B1}"/>
                </a:ext>
              </a:extLst>
            </p:cNvPr>
            <p:cNvGrpSpPr/>
            <p:nvPr/>
          </p:nvGrpSpPr>
          <p:grpSpPr>
            <a:xfrm>
              <a:off x="10049442" y="1168995"/>
              <a:ext cx="622628" cy="488082"/>
              <a:chOff x="10049442" y="1168995"/>
              <a:chExt cx="622628" cy="488082"/>
            </a:xfrm>
          </p:grpSpPr>
          <p:grpSp>
            <p:nvGrpSpPr>
              <p:cNvPr id="24" name="Graphic 25">
                <a:extLst>
                  <a:ext uri="{FF2B5EF4-FFF2-40B4-BE49-F238E27FC236}">
                    <a16:creationId xmlns:a16="http://schemas.microsoft.com/office/drawing/2014/main" id="{7379D18E-8C04-1815-CF12-07C6EF3F9D9D}"/>
                  </a:ext>
                </a:extLst>
              </p:cNvPr>
              <p:cNvGrpSpPr/>
              <p:nvPr/>
            </p:nvGrpSpPr>
            <p:grpSpPr>
              <a:xfrm>
                <a:off x="10049442" y="1190352"/>
                <a:ext cx="483679" cy="466725"/>
                <a:chOff x="4701462" y="1343025"/>
                <a:chExt cx="483679" cy="466725"/>
              </a:xfrm>
              <a:solidFill>
                <a:srgbClr val="8F0603"/>
              </a:solidFill>
            </p:grpSpPr>
            <p:sp>
              <p:nvSpPr>
                <p:cNvPr id="25" name="Freeform: Shape 24">
                  <a:extLst>
                    <a:ext uri="{FF2B5EF4-FFF2-40B4-BE49-F238E27FC236}">
                      <a16:creationId xmlns:a16="http://schemas.microsoft.com/office/drawing/2014/main" id="{ECB4704C-F56C-F53A-9A1B-28E3D8FBBC62}"/>
                    </a:ext>
                  </a:extLst>
                </p:cNvPr>
                <p:cNvSpPr/>
                <p:nvPr/>
              </p:nvSpPr>
              <p:spPr>
                <a:xfrm>
                  <a:off x="4799760" y="1444942"/>
                  <a:ext cx="284321" cy="273367"/>
                </a:xfrm>
                <a:custGeom>
                  <a:avLst/>
                  <a:gdLst>
                    <a:gd name="connsiteX0" fmla="*/ 242792 w 284321"/>
                    <a:gd name="connsiteY0" fmla="*/ 116205 h 273367"/>
                    <a:gd name="connsiteX1" fmla="*/ 257270 w 284321"/>
                    <a:gd name="connsiteY1" fmla="*/ 54293 h 273367"/>
                    <a:gd name="connsiteX2" fmla="*/ 192691 w 284321"/>
                    <a:gd name="connsiteY2" fmla="*/ 54293 h 273367"/>
                    <a:gd name="connsiteX3" fmla="*/ 183071 w 284321"/>
                    <a:gd name="connsiteY3" fmla="*/ 49530 h 273367"/>
                    <a:gd name="connsiteX4" fmla="*/ 142589 w 284321"/>
                    <a:gd name="connsiteY4" fmla="*/ 0 h 273367"/>
                    <a:gd name="connsiteX5" fmla="*/ 102108 w 284321"/>
                    <a:gd name="connsiteY5" fmla="*/ 49530 h 273367"/>
                    <a:gd name="connsiteX6" fmla="*/ 92488 w 284321"/>
                    <a:gd name="connsiteY6" fmla="*/ 54293 h 273367"/>
                    <a:gd name="connsiteX7" fmla="*/ 27908 w 284321"/>
                    <a:gd name="connsiteY7" fmla="*/ 54293 h 273367"/>
                    <a:gd name="connsiteX8" fmla="*/ 42386 w 284321"/>
                    <a:gd name="connsiteY8" fmla="*/ 116205 h 273367"/>
                    <a:gd name="connsiteX9" fmla="*/ 40481 w 284321"/>
                    <a:gd name="connsiteY9" fmla="*/ 126682 h 273367"/>
                    <a:gd name="connsiteX10" fmla="*/ 0 w 284321"/>
                    <a:gd name="connsiteY10" fmla="*/ 176213 h 273367"/>
                    <a:gd name="connsiteX11" fmla="*/ 57817 w 284321"/>
                    <a:gd name="connsiteY11" fmla="*/ 203835 h 273367"/>
                    <a:gd name="connsiteX12" fmla="*/ 64579 w 284321"/>
                    <a:gd name="connsiteY12" fmla="*/ 211455 h 273367"/>
                    <a:gd name="connsiteX13" fmla="*/ 79057 w 284321"/>
                    <a:gd name="connsiteY13" fmla="*/ 273368 h 273367"/>
                    <a:gd name="connsiteX14" fmla="*/ 136874 w 284321"/>
                    <a:gd name="connsiteY14" fmla="*/ 245745 h 273367"/>
                    <a:gd name="connsiteX15" fmla="*/ 147447 w 284321"/>
                    <a:gd name="connsiteY15" fmla="*/ 245745 h 273367"/>
                    <a:gd name="connsiteX16" fmla="*/ 205264 w 284321"/>
                    <a:gd name="connsiteY16" fmla="*/ 273368 h 273367"/>
                    <a:gd name="connsiteX17" fmla="*/ 219742 w 284321"/>
                    <a:gd name="connsiteY17" fmla="*/ 211455 h 273367"/>
                    <a:gd name="connsiteX18" fmla="*/ 226504 w 284321"/>
                    <a:gd name="connsiteY18" fmla="*/ 203835 h 273367"/>
                    <a:gd name="connsiteX19" fmla="*/ 284321 w 284321"/>
                    <a:gd name="connsiteY19" fmla="*/ 176213 h 273367"/>
                    <a:gd name="connsiteX20" fmla="*/ 243840 w 284321"/>
                    <a:gd name="connsiteY20" fmla="*/ 126682 h 273367"/>
                    <a:gd name="connsiteX21" fmla="*/ 242792 w 284321"/>
                    <a:gd name="connsiteY21" fmla="*/ 116205 h 273367"/>
                    <a:gd name="connsiteX22" fmla="*/ 192691 w 284321"/>
                    <a:gd name="connsiteY22" fmla="*/ 148590 h 273367"/>
                    <a:gd name="connsiteX23" fmla="*/ 185928 w 284321"/>
                    <a:gd name="connsiteY23" fmla="*/ 156210 h 273367"/>
                    <a:gd name="connsiteX24" fmla="*/ 174403 w 284321"/>
                    <a:gd name="connsiteY24" fmla="*/ 161925 h 273367"/>
                    <a:gd name="connsiteX25" fmla="*/ 172498 w 284321"/>
                    <a:gd name="connsiteY25" fmla="*/ 174308 h 273367"/>
                    <a:gd name="connsiteX26" fmla="*/ 165735 w 284321"/>
                    <a:gd name="connsiteY26" fmla="*/ 181927 h 273367"/>
                    <a:gd name="connsiteX27" fmla="*/ 160877 w 284321"/>
                    <a:gd name="connsiteY27" fmla="*/ 182880 h 273367"/>
                    <a:gd name="connsiteX28" fmla="*/ 156019 w 284321"/>
                    <a:gd name="connsiteY28" fmla="*/ 181927 h 273367"/>
                    <a:gd name="connsiteX29" fmla="*/ 144494 w 284321"/>
                    <a:gd name="connsiteY29" fmla="*/ 176213 h 273367"/>
                    <a:gd name="connsiteX30" fmla="*/ 132969 w 284321"/>
                    <a:gd name="connsiteY30" fmla="*/ 181927 h 273367"/>
                    <a:gd name="connsiteX31" fmla="*/ 122396 w 284321"/>
                    <a:gd name="connsiteY31" fmla="*/ 181927 h 273367"/>
                    <a:gd name="connsiteX32" fmla="*/ 115633 w 284321"/>
                    <a:gd name="connsiteY32" fmla="*/ 174308 h 273367"/>
                    <a:gd name="connsiteX33" fmla="*/ 112776 w 284321"/>
                    <a:gd name="connsiteY33" fmla="*/ 161925 h 273367"/>
                    <a:gd name="connsiteX34" fmla="*/ 101251 w 284321"/>
                    <a:gd name="connsiteY34" fmla="*/ 156210 h 273367"/>
                    <a:gd name="connsiteX35" fmla="*/ 94488 w 284321"/>
                    <a:gd name="connsiteY35" fmla="*/ 148590 h 273367"/>
                    <a:gd name="connsiteX36" fmla="*/ 96393 w 284321"/>
                    <a:gd name="connsiteY36" fmla="*/ 138113 h 273367"/>
                    <a:gd name="connsiteX37" fmla="*/ 104108 w 284321"/>
                    <a:gd name="connsiteY37" fmla="*/ 128588 h 273367"/>
                    <a:gd name="connsiteX38" fmla="*/ 101251 w 284321"/>
                    <a:gd name="connsiteY38" fmla="*/ 116205 h 273367"/>
                    <a:gd name="connsiteX39" fmla="*/ 103156 w 284321"/>
                    <a:gd name="connsiteY39" fmla="*/ 105727 h 273367"/>
                    <a:gd name="connsiteX40" fmla="*/ 112776 w 284321"/>
                    <a:gd name="connsiteY40" fmla="*/ 100965 h 273367"/>
                    <a:gd name="connsiteX41" fmla="*/ 125254 w 284321"/>
                    <a:gd name="connsiteY41" fmla="*/ 100965 h 273367"/>
                    <a:gd name="connsiteX42" fmla="*/ 132969 w 284321"/>
                    <a:gd name="connsiteY42" fmla="*/ 91440 h 273367"/>
                    <a:gd name="connsiteX43" fmla="*/ 142589 w 284321"/>
                    <a:gd name="connsiteY43" fmla="*/ 86677 h 273367"/>
                    <a:gd name="connsiteX44" fmla="*/ 152209 w 284321"/>
                    <a:gd name="connsiteY44" fmla="*/ 91440 h 273367"/>
                    <a:gd name="connsiteX45" fmla="*/ 159925 w 284321"/>
                    <a:gd name="connsiteY45" fmla="*/ 100965 h 273367"/>
                    <a:gd name="connsiteX46" fmla="*/ 172498 w 284321"/>
                    <a:gd name="connsiteY46" fmla="*/ 100965 h 273367"/>
                    <a:gd name="connsiteX47" fmla="*/ 182118 w 284321"/>
                    <a:gd name="connsiteY47" fmla="*/ 105727 h 273367"/>
                    <a:gd name="connsiteX48" fmla="*/ 184023 w 284321"/>
                    <a:gd name="connsiteY48" fmla="*/ 116205 h 273367"/>
                    <a:gd name="connsiteX49" fmla="*/ 181165 w 284321"/>
                    <a:gd name="connsiteY49" fmla="*/ 128588 h 273367"/>
                    <a:gd name="connsiteX50" fmla="*/ 188881 w 284321"/>
                    <a:gd name="connsiteY50" fmla="*/ 138113 h 273367"/>
                    <a:gd name="connsiteX51" fmla="*/ 192691 w 284321"/>
                    <a:gd name="connsiteY51" fmla="*/ 148590 h 27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4321" h="273367">
                      <a:moveTo>
                        <a:pt x="242792" y="116205"/>
                      </a:moveTo>
                      <a:lnTo>
                        <a:pt x="257270" y="54293"/>
                      </a:lnTo>
                      <a:lnTo>
                        <a:pt x="192691" y="54293"/>
                      </a:lnTo>
                      <a:cubicBezTo>
                        <a:pt x="188881" y="54293"/>
                        <a:pt x="185928" y="52388"/>
                        <a:pt x="183071" y="49530"/>
                      </a:cubicBezTo>
                      <a:lnTo>
                        <a:pt x="142589" y="0"/>
                      </a:lnTo>
                      <a:lnTo>
                        <a:pt x="102108" y="49530"/>
                      </a:lnTo>
                      <a:cubicBezTo>
                        <a:pt x="100203" y="52388"/>
                        <a:pt x="96298" y="54293"/>
                        <a:pt x="92488" y="54293"/>
                      </a:cubicBezTo>
                      <a:lnTo>
                        <a:pt x="27908" y="54293"/>
                      </a:lnTo>
                      <a:lnTo>
                        <a:pt x="42386" y="116205"/>
                      </a:lnTo>
                      <a:cubicBezTo>
                        <a:pt x="43339" y="120015"/>
                        <a:pt x="42386" y="123825"/>
                        <a:pt x="40481" y="126682"/>
                      </a:cubicBezTo>
                      <a:lnTo>
                        <a:pt x="0" y="176213"/>
                      </a:lnTo>
                      <a:lnTo>
                        <a:pt x="57817" y="203835"/>
                      </a:lnTo>
                      <a:cubicBezTo>
                        <a:pt x="60674" y="205740"/>
                        <a:pt x="63627" y="208597"/>
                        <a:pt x="64579" y="211455"/>
                      </a:cubicBezTo>
                      <a:lnTo>
                        <a:pt x="79057" y="273368"/>
                      </a:lnTo>
                      <a:lnTo>
                        <a:pt x="136874" y="245745"/>
                      </a:lnTo>
                      <a:cubicBezTo>
                        <a:pt x="139732" y="243840"/>
                        <a:pt x="143637" y="243840"/>
                        <a:pt x="147447" y="245745"/>
                      </a:cubicBezTo>
                      <a:lnTo>
                        <a:pt x="205264" y="273368"/>
                      </a:lnTo>
                      <a:lnTo>
                        <a:pt x="219742" y="211455"/>
                      </a:lnTo>
                      <a:cubicBezTo>
                        <a:pt x="220694" y="207645"/>
                        <a:pt x="222599" y="204788"/>
                        <a:pt x="226504" y="203835"/>
                      </a:cubicBezTo>
                      <a:lnTo>
                        <a:pt x="284321" y="176213"/>
                      </a:lnTo>
                      <a:lnTo>
                        <a:pt x="243840" y="126682"/>
                      </a:lnTo>
                      <a:cubicBezTo>
                        <a:pt x="243745" y="122872"/>
                        <a:pt x="242792" y="119063"/>
                        <a:pt x="242792" y="116205"/>
                      </a:cubicBezTo>
                      <a:close/>
                      <a:moveTo>
                        <a:pt x="192691" y="148590"/>
                      </a:moveTo>
                      <a:cubicBezTo>
                        <a:pt x="191738" y="152400"/>
                        <a:pt x="189833" y="155258"/>
                        <a:pt x="185928" y="156210"/>
                      </a:cubicBezTo>
                      <a:lnTo>
                        <a:pt x="174403" y="161925"/>
                      </a:lnTo>
                      <a:lnTo>
                        <a:pt x="172498" y="174308"/>
                      </a:lnTo>
                      <a:cubicBezTo>
                        <a:pt x="171545" y="178118"/>
                        <a:pt x="169640" y="180975"/>
                        <a:pt x="165735" y="181927"/>
                      </a:cubicBezTo>
                      <a:cubicBezTo>
                        <a:pt x="163830" y="182880"/>
                        <a:pt x="161925" y="182880"/>
                        <a:pt x="160877" y="182880"/>
                      </a:cubicBezTo>
                      <a:cubicBezTo>
                        <a:pt x="159925" y="182880"/>
                        <a:pt x="157067" y="182880"/>
                        <a:pt x="156019" y="181927"/>
                      </a:cubicBezTo>
                      <a:lnTo>
                        <a:pt x="144494" y="176213"/>
                      </a:lnTo>
                      <a:lnTo>
                        <a:pt x="132969" y="181927"/>
                      </a:lnTo>
                      <a:cubicBezTo>
                        <a:pt x="130111" y="183833"/>
                        <a:pt x="126206" y="183833"/>
                        <a:pt x="122396" y="181927"/>
                      </a:cubicBezTo>
                      <a:cubicBezTo>
                        <a:pt x="119539" y="180022"/>
                        <a:pt x="116586" y="177165"/>
                        <a:pt x="115633" y="174308"/>
                      </a:cubicBezTo>
                      <a:lnTo>
                        <a:pt x="112776" y="161925"/>
                      </a:lnTo>
                      <a:lnTo>
                        <a:pt x="101251" y="156210"/>
                      </a:lnTo>
                      <a:cubicBezTo>
                        <a:pt x="98393" y="154305"/>
                        <a:pt x="95440" y="151447"/>
                        <a:pt x="94488" y="148590"/>
                      </a:cubicBezTo>
                      <a:cubicBezTo>
                        <a:pt x="93535" y="145733"/>
                        <a:pt x="94488" y="140970"/>
                        <a:pt x="96393" y="138113"/>
                      </a:cubicBezTo>
                      <a:lnTo>
                        <a:pt x="104108" y="128588"/>
                      </a:lnTo>
                      <a:lnTo>
                        <a:pt x="101251" y="116205"/>
                      </a:lnTo>
                      <a:cubicBezTo>
                        <a:pt x="100298" y="112395"/>
                        <a:pt x="101251" y="108585"/>
                        <a:pt x="103156" y="105727"/>
                      </a:cubicBezTo>
                      <a:cubicBezTo>
                        <a:pt x="105061" y="102870"/>
                        <a:pt x="108966" y="100965"/>
                        <a:pt x="112776" y="100965"/>
                      </a:cubicBezTo>
                      <a:lnTo>
                        <a:pt x="125254" y="100965"/>
                      </a:lnTo>
                      <a:lnTo>
                        <a:pt x="132969" y="91440"/>
                      </a:lnTo>
                      <a:cubicBezTo>
                        <a:pt x="134874" y="88582"/>
                        <a:pt x="138779" y="86677"/>
                        <a:pt x="142589" y="86677"/>
                      </a:cubicBezTo>
                      <a:cubicBezTo>
                        <a:pt x="146399" y="86677"/>
                        <a:pt x="149352" y="88582"/>
                        <a:pt x="152209" y="91440"/>
                      </a:cubicBezTo>
                      <a:lnTo>
                        <a:pt x="159925" y="100965"/>
                      </a:lnTo>
                      <a:lnTo>
                        <a:pt x="172498" y="100965"/>
                      </a:lnTo>
                      <a:cubicBezTo>
                        <a:pt x="176308" y="100965"/>
                        <a:pt x="179260" y="102870"/>
                        <a:pt x="182118" y="105727"/>
                      </a:cubicBezTo>
                      <a:cubicBezTo>
                        <a:pt x="184975" y="108585"/>
                        <a:pt x="184975" y="112395"/>
                        <a:pt x="184023" y="116205"/>
                      </a:cubicBezTo>
                      <a:lnTo>
                        <a:pt x="181165" y="128588"/>
                      </a:lnTo>
                      <a:lnTo>
                        <a:pt x="188881" y="138113"/>
                      </a:lnTo>
                      <a:cubicBezTo>
                        <a:pt x="192691" y="140970"/>
                        <a:pt x="193643" y="144780"/>
                        <a:pt x="192691" y="148590"/>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363CA45-40F0-C4FF-9826-15E8A7E93880}"/>
                    </a:ext>
                  </a:extLst>
                </p:cNvPr>
                <p:cNvSpPr/>
                <p:nvPr/>
              </p:nvSpPr>
              <p:spPr>
                <a:xfrm>
                  <a:off x="4925108" y="1563052"/>
                  <a:ext cx="36576" cy="36195"/>
                </a:xfrm>
                <a:custGeom>
                  <a:avLst/>
                  <a:gdLst>
                    <a:gd name="connsiteX0" fmla="*/ 32671 w 36576"/>
                    <a:gd name="connsiteY0" fmla="*/ 10478 h 36195"/>
                    <a:gd name="connsiteX1" fmla="*/ 33623 w 36576"/>
                    <a:gd name="connsiteY1" fmla="*/ 7620 h 36195"/>
                    <a:gd name="connsiteX2" fmla="*/ 29718 w 36576"/>
                    <a:gd name="connsiteY2" fmla="*/ 7620 h 36195"/>
                    <a:gd name="connsiteX3" fmla="*/ 20098 w 36576"/>
                    <a:gd name="connsiteY3" fmla="*/ 2858 h 36195"/>
                    <a:gd name="connsiteX4" fmla="*/ 18193 w 36576"/>
                    <a:gd name="connsiteY4" fmla="*/ 0 h 36195"/>
                    <a:gd name="connsiteX5" fmla="*/ 16288 w 36576"/>
                    <a:gd name="connsiteY5" fmla="*/ 2858 h 36195"/>
                    <a:gd name="connsiteX6" fmla="*/ 6668 w 36576"/>
                    <a:gd name="connsiteY6" fmla="*/ 7620 h 36195"/>
                    <a:gd name="connsiteX7" fmla="*/ 2858 w 36576"/>
                    <a:gd name="connsiteY7" fmla="*/ 7620 h 36195"/>
                    <a:gd name="connsiteX8" fmla="*/ 3810 w 36576"/>
                    <a:gd name="connsiteY8" fmla="*/ 10478 h 36195"/>
                    <a:gd name="connsiteX9" fmla="*/ 1905 w 36576"/>
                    <a:gd name="connsiteY9" fmla="*/ 20955 h 36195"/>
                    <a:gd name="connsiteX10" fmla="*/ 0 w 36576"/>
                    <a:gd name="connsiteY10" fmla="*/ 23813 h 36195"/>
                    <a:gd name="connsiteX11" fmla="*/ 2858 w 36576"/>
                    <a:gd name="connsiteY11" fmla="*/ 25718 h 36195"/>
                    <a:gd name="connsiteX12" fmla="*/ 9620 w 36576"/>
                    <a:gd name="connsiteY12" fmla="*/ 33338 h 36195"/>
                    <a:gd name="connsiteX13" fmla="*/ 10573 w 36576"/>
                    <a:gd name="connsiteY13" fmla="*/ 36195 h 36195"/>
                    <a:gd name="connsiteX14" fmla="*/ 13430 w 36576"/>
                    <a:gd name="connsiteY14" fmla="*/ 34290 h 36195"/>
                    <a:gd name="connsiteX15" fmla="*/ 18288 w 36576"/>
                    <a:gd name="connsiteY15" fmla="*/ 33338 h 36195"/>
                    <a:gd name="connsiteX16" fmla="*/ 23146 w 36576"/>
                    <a:gd name="connsiteY16" fmla="*/ 34290 h 36195"/>
                    <a:gd name="connsiteX17" fmla="*/ 26003 w 36576"/>
                    <a:gd name="connsiteY17" fmla="*/ 36195 h 36195"/>
                    <a:gd name="connsiteX18" fmla="*/ 26956 w 36576"/>
                    <a:gd name="connsiteY18" fmla="*/ 33338 h 36195"/>
                    <a:gd name="connsiteX19" fmla="*/ 33719 w 36576"/>
                    <a:gd name="connsiteY19" fmla="*/ 25718 h 36195"/>
                    <a:gd name="connsiteX20" fmla="*/ 36576 w 36576"/>
                    <a:gd name="connsiteY20" fmla="*/ 23813 h 36195"/>
                    <a:gd name="connsiteX21" fmla="*/ 34671 w 36576"/>
                    <a:gd name="connsiteY21" fmla="*/ 20955 h 36195"/>
                    <a:gd name="connsiteX22" fmla="*/ 32671 w 36576"/>
                    <a:gd name="connsiteY22" fmla="*/ 10478 h 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576" h="36195">
                      <a:moveTo>
                        <a:pt x="32671" y="10478"/>
                      </a:moveTo>
                      <a:lnTo>
                        <a:pt x="33623" y="7620"/>
                      </a:lnTo>
                      <a:lnTo>
                        <a:pt x="29718" y="7620"/>
                      </a:lnTo>
                      <a:cubicBezTo>
                        <a:pt x="25908" y="7620"/>
                        <a:pt x="22955" y="5715"/>
                        <a:pt x="20098" y="2858"/>
                      </a:cubicBezTo>
                      <a:lnTo>
                        <a:pt x="18193" y="0"/>
                      </a:lnTo>
                      <a:lnTo>
                        <a:pt x="16288" y="2858"/>
                      </a:lnTo>
                      <a:cubicBezTo>
                        <a:pt x="14383" y="5715"/>
                        <a:pt x="10478" y="7620"/>
                        <a:pt x="6668" y="7620"/>
                      </a:cubicBezTo>
                      <a:lnTo>
                        <a:pt x="2858" y="7620"/>
                      </a:lnTo>
                      <a:lnTo>
                        <a:pt x="3810" y="10478"/>
                      </a:lnTo>
                      <a:cubicBezTo>
                        <a:pt x="4763" y="14288"/>
                        <a:pt x="3810" y="18098"/>
                        <a:pt x="1905" y="20955"/>
                      </a:cubicBezTo>
                      <a:lnTo>
                        <a:pt x="0" y="23813"/>
                      </a:lnTo>
                      <a:lnTo>
                        <a:pt x="2858" y="25718"/>
                      </a:lnTo>
                      <a:cubicBezTo>
                        <a:pt x="5715" y="27623"/>
                        <a:pt x="8668" y="30480"/>
                        <a:pt x="9620" y="33338"/>
                      </a:cubicBezTo>
                      <a:lnTo>
                        <a:pt x="10573" y="36195"/>
                      </a:lnTo>
                      <a:lnTo>
                        <a:pt x="13430" y="34290"/>
                      </a:lnTo>
                      <a:cubicBezTo>
                        <a:pt x="15335" y="33338"/>
                        <a:pt x="17336" y="33338"/>
                        <a:pt x="18288" y="33338"/>
                      </a:cubicBezTo>
                      <a:cubicBezTo>
                        <a:pt x="19241" y="33338"/>
                        <a:pt x="22193" y="33338"/>
                        <a:pt x="23146" y="34290"/>
                      </a:cubicBezTo>
                      <a:lnTo>
                        <a:pt x="26003" y="36195"/>
                      </a:lnTo>
                      <a:lnTo>
                        <a:pt x="26956" y="33338"/>
                      </a:lnTo>
                      <a:cubicBezTo>
                        <a:pt x="27908" y="29528"/>
                        <a:pt x="29813" y="26670"/>
                        <a:pt x="33719" y="25718"/>
                      </a:cubicBezTo>
                      <a:lnTo>
                        <a:pt x="36576" y="23813"/>
                      </a:lnTo>
                      <a:lnTo>
                        <a:pt x="34671" y="20955"/>
                      </a:lnTo>
                      <a:cubicBezTo>
                        <a:pt x="32671" y="18098"/>
                        <a:pt x="31718" y="14288"/>
                        <a:pt x="32671" y="10478"/>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B98000D-E31E-64C6-9221-9B950E6A3C07}"/>
                    </a:ext>
                  </a:extLst>
                </p:cNvPr>
                <p:cNvSpPr/>
                <p:nvPr/>
              </p:nvSpPr>
              <p:spPr>
                <a:xfrm>
                  <a:off x="4701462" y="1343025"/>
                  <a:ext cx="483679" cy="466725"/>
                </a:xfrm>
                <a:custGeom>
                  <a:avLst/>
                  <a:gdLst>
                    <a:gd name="connsiteX0" fmla="*/ 412432 w 483679"/>
                    <a:gd name="connsiteY0" fmla="*/ 212408 h 466725"/>
                    <a:gd name="connsiteX1" fmla="*/ 410528 w 483679"/>
                    <a:gd name="connsiteY1" fmla="*/ 201930 h 466725"/>
                    <a:gd name="connsiteX2" fmla="*/ 435578 w 483679"/>
                    <a:gd name="connsiteY2" fmla="*/ 92393 h 466725"/>
                    <a:gd name="connsiteX3" fmla="*/ 321850 w 483679"/>
                    <a:gd name="connsiteY3" fmla="*/ 92393 h 466725"/>
                    <a:gd name="connsiteX4" fmla="*/ 312230 w 483679"/>
                    <a:gd name="connsiteY4" fmla="*/ 87630 h 466725"/>
                    <a:gd name="connsiteX5" fmla="*/ 241935 w 483679"/>
                    <a:gd name="connsiteY5" fmla="*/ 0 h 466725"/>
                    <a:gd name="connsiteX6" fmla="*/ 170593 w 483679"/>
                    <a:gd name="connsiteY6" fmla="*/ 87630 h 466725"/>
                    <a:gd name="connsiteX7" fmla="*/ 160972 w 483679"/>
                    <a:gd name="connsiteY7" fmla="*/ 92393 h 466725"/>
                    <a:gd name="connsiteX8" fmla="*/ 48196 w 483679"/>
                    <a:gd name="connsiteY8" fmla="*/ 92393 h 466725"/>
                    <a:gd name="connsiteX9" fmla="*/ 73247 w 483679"/>
                    <a:gd name="connsiteY9" fmla="*/ 201930 h 466725"/>
                    <a:gd name="connsiteX10" fmla="*/ 71342 w 483679"/>
                    <a:gd name="connsiteY10" fmla="*/ 212408 h 466725"/>
                    <a:gd name="connsiteX11" fmla="*/ 0 w 483679"/>
                    <a:gd name="connsiteY11" fmla="*/ 300038 h 466725"/>
                    <a:gd name="connsiteX12" fmla="*/ 102108 w 483679"/>
                    <a:gd name="connsiteY12" fmla="*/ 348615 h 466725"/>
                    <a:gd name="connsiteX13" fmla="*/ 108871 w 483679"/>
                    <a:gd name="connsiteY13" fmla="*/ 356235 h 466725"/>
                    <a:gd name="connsiteX14" fmla="*/ 133921 w 483679"/>
                    <a:gd name="connsiteY14" fmla="*/ 466725 h 466725"/>
                    <a:gd name="connsiteX15" fmla="*/ 236982 w 483679"/>
                    <a:gd name="connsiteY15" fmla="*/ 417195 h 466725"/>
                    <a:gd name="connsiteX16" fmla="*/ 241840 w 483679"/>
                    <a:gd name="connsiteY16" fmla="*/ 416242 h 466725"/>
                    <a:gd name="connsiteX17" fmla="*/ 246697 w 483679"/>
                    <a:gd name="connsiteY17" fmla="*/ 417195 h 466725"/>
                    <a:gd name="connsiteX18" fmla="*/ 349758 w 483679"/>
                    <a:gd name="connsiteY18" fmla="*/ 466725 h 466725"/>
                    <a:gd name="connsiteX19" fmla="*/ 374809 w 483679"/>
                    <a:gd name="connsiteY19" fmla="*/ 357188 h 466725"/>
                    <a:gd name="connsiteX20" fmla="*/ 381571 w 483679"/>
                    <a:gd name="connsiteY20" fmla="*/ 349568 h 466725"/>
                    <a:gd name="connsiteX21" fmla="*/ 483680 w 483679"/>
                    <a:gd name="connsiteY21" fmla="*/ 300990 h 466725"/>
                    <a:gd name="connsiteX22" fmla="*/ 412432 w 483679"/>
                    <a:gd name="connsiteY22" fmla="*/ 212408 h 466725"/>
                    <a:gd name="connsiteX23" fmla="*/ 408527 w 483679"/>
                    <a:gd name="connsiteY23" fmla="*/ 292418 h 466725"/>
                    <a:gd name="connsiteX24" fmla="*/ 342043 w 483679"/>
                    <a:gd name="connsiteY24" fmla="*/ 323850 h 466725"/>
                    <a:gd name="connsiteX25" fmla="*/ 325660 w 483679"/>
                    <a:gd name="connsiteY25" fmla="*/ 395288 h 466725"/>
                    <a:gd name="connsiteX26" fmla="*/ 318897 w 483679"/>
                    <a:gd name="connsiteY26" fmla="*/ 402908 h 466725"/>
                    <a:gd name="connsiteX27" fmla="*/ 314039 w 483679"/>
                    <a:gd name="connsiteY27" fmla="*/ 403860 h 466725"/>
                    <a:gd name="connsiteX28" fmla="*/ 309181 w 483679"/>
                    <a:gd name="connsiteY28" fmla="*/ 402908 h 466725"/>
                    <a:gd name="connsiteX29" fmla="*/ 241745 w 483679"/>
                    <a:gd name="connsiteY29" fmla="*/ 371475 h 466725"/>
                    <a:gd name="connsiteX30" fmla="*/ 175260 w 483679"/>
                    <a:gd name="connsiteY30" fmla="*/ 402908 h 466725"/>
                    <a:gd name="connsiteX31" fmla="*/ 164687 w 483679"/>
                    <a:gd name="connsiteY31" fmla="*/ 402908 h 466725"/>
                    <a:gd name="connsiteX32" fmla="*/ 157924 w 483679"/>
                    <a:gd name="connsiteY32" fmla="*/ 395288 h 466725"/>
                    <a:gd name="connsiteX33" fmla="*/ 141541 w 483679"/>
                    <a:gd name="connsiteY33" fmla="*/ 323850 h 466725"/>
                    <a:gd name="connsiteX34" fmla="*/ 75057 w 483679"/>
                    <a:gd name="connsiteY34" fmla="*/ 292418 h 466725"/>
                    <a:gd name="connsiteX35" fmla="*/ 68294 w 483679"/>
                    <a:gd name="connsiteY35" fmla="*/ 284798 h 466725"/>
                    <a:gd name="connsiteX36" fmla="*/ 70199 w 483679"/>
                    <a:gd name="connsiteY36" fmla="*/ 274320 h 466725"/>
                    <a:gd name="connsiteX37" fmla="*/ 116491 w 483679"/>
                    <a:gd name="connsiteY37" fmla="*/ 217170 h 466725"/>
                    <a:gd name="connsiteX38" fmla="*/ 100108 w 483679"/>
                    <a:gd name="connsiteY38" fmla="*/ 145733 h 466725"/>
                    <a:gd name="connsiteX39" fmla="*/ 102013 w 483679"/>
                    <a:gd name="connsiteY39" fmla="*/ 135255 h 466725"/>
                    <a:gd name="connsiteX40" fmla="*/ 111633 w 483679"/>
                    <a:gd name="connsiteY40" fmla="*/ 130493 h 466725"/>
                    <a:gd name="connsiteX41" fmla="*/ 185833 w 483679"/>
                    <a:gd name="connsiteY41" fmla="*/ 130493 h 466725"/>
                    <a:gd name="connsiteX42" fmla="*/ 232124 w 483679"/>
                    <a:gd name="connsiteY42" fmla="*/ 73343 h 466725"/>
                    <a:gd name="connsiteX43" fmla="*/ 241745 w 483679"/>
                    <a:gd name="connsiteY43" fmla="*/ 68580 h 466725"/>
                    <a:gd name="connsiteX44" fmla="*/ 251365 w 483679"/>
                    <a:gd name="connsiteY44" fmla="*/ 73343 h 466725"/>
                    <a:gd name="connsiteX45" fmla="*/ 297656 w 483679"/>
                    <a:gd name="connsiteY45" fmla="*/ 130493 h 466725"/>
                    <a:gd name="connsiteX46" fmla="*/ 371856 w 483679"/>
                    <a:gd name="connsiteY46" fmla="*/ 130493 h 466725"/>
                    <a:gd name="connsiteX47" fmla="*/ 381476 w 483679"/>
                    <a:gd name="connsiteY47" fmla="*/ 135255 h 466725"/>
                    <a:gd name="connsiteX48" fmla="*/ 383381 w 483679"/>
                    <a:gd name="connsiteY48" fmla="*/ 145733 h 466725"/>
                    <a:gd name="connsiteX49" fmla="*/ 366998 w 483679"/>
                    <a:gd name="connsiteY49" fmla="*/ 217170 h 466725"/>
                    <a:gd name="connsiteX50" fmla="*/ 413290 w 483679"/>
                    <a:gd name="connsiteY50" fmla="*/ 274320 h 466725"/>
                    <a:gd name="connsiteX51" fmla="*/ 415195 w 483679"/>
                    <a:gd name="connsiteY51" fmla="*/ 284798 h 466725"/>
                    <a:gd name="connsiteX52" fmla="*/ 408527 w 483679"/>
                    <a:gd name="connsiteY52" fmla="*/ 292418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83679" h="466725">
                      <a:moveTo>
                        <a:pt x="412432" y="212408"/>
                      </a:moveTo>
                      <a:cubicBezTo>
                        <a:pt x="410528" y="209550"/>
                        <a:pt x="409575" y="205740"/>
                        <a:pt x="410528" y="201930"/>
                      </a:cubicBezTo>
                      <a:lnTo>
                        <a:pt x="435578" y="92393"/>
                      </a:lnTo>
                      <a:lnTo>
                        <a:pt x="321850" y="92393"/>
                      </a:lnTo>
                      <a:cubicBezTo>
                        <a:pt x="318040" y="92393"/>
                        <a:pt x="315087" y="90488"/>
                        <a:pt x="312230" y="87630"/>
                      </a:cubicBezTo>
                      <a:lnTo>
                        <a:pt x="241935" y="0"/>
                      </a:lnTo>
                      <a:lnTo>
                        <a:pt x="170593" y="87630"/>
                      </a:lnTo>
                      <a:cubicBezTo>
                        <a:pt x="168688" y="90488"/>
                        <a:pt x="164782" y="92393"/>
                        <a:pt x="160972" y="92393"/>
                      </a:cubicBezTo>
                      <a:lnTo>
                        <a:pt x="48196" y="92393"/>
                      </a:lnTo>
                      <a:lnTo>
                        <a:pt x="73247" y="201930"/>
                      </a:lnTo>
                      <a:cubicBezTo>
                        <a:pt x="74200" y="205740"/>
                        <a:pt x="73247" y="209550"/>
                        <a:pt x="71342" y="212408"/>
                      </a:cubicBezTo>
                      <a:lnTo>
                        <a:pt x="0" y="300038"/>
                      </a:lnTo>
                      <a:lnTo>
                        <a:pt x="102108" y="348615"/>
                      </a:lnTo>
                      <a:cubicBezTo>
                        <a:pt x="104965" y="350520"/>
                        <a:pt x="107918" y="353378"/>
                        <a:pt x="108871" y="356235"/>
                      </a:cubicBezTo>
                      <a:lnTo>
                        <a:pt x="133921" y="466725"/>
                      </a:lnTo>
                      <a:lnTo>
                        <a:pt x="236982" y="417195"/>
                      </a:lnTo>
                      <a:cubicBezTo>
                        <a:pt x="238887" y="416242"/>
                        <a:pt x="240887" y="416242"/>
                        <a:pt x="241840" y="416242"/>
                      </a:cubicBezTo>
                      <a:cubicBezTo>
                        <a:pt x="242792" y="416242"/>
                        <a:pt x="245745" y="416242"/>
                        <a:pt x="246697" y="417195"/>
                      </a:cubicBezTo>
                      <a:lnTo>
                        <a:pt x="349758" y="466725"/>
                      </a:lnTo>
                      <a:lnTo>
                        <a:pt x="374809" y="357188"/>
                      </a:lnTo>
                      <a:cubicBezTo>
                        <a:pt x="375761" y="353378"/>
                        <a:pt x="377666" y="350520"/>
                        <a:pt x="381571" y="349568"/>
                      </a:cubicBezTo>
                      <a:lnTo>
                        <a:pt x="483680" y="300990"/>
                      </a:lnTo>
                      <a:lnTo>
                        <a:pt x="412432" y="212408"/>
                      </a:lnTo>
                      <a:close/>
                      <a:moveTo>
                        <a:pt x="408527" y="292418"/>
                      </a:moveTo>
                      <a:lnTo>
                        <a:pt x="342043" y="323850"/>
                      </a:lnTo>
                      <a:lnTo>
                        <a:pt x="325660" y="395288"/>
                      </a:lnTo>
                      <a:cubicBezTo>
                        <a:pt x="324707" y="399098"/>
                        <a:pt x="322802" y="401955"/>
                        <a:pt x="318897" y="402908"/>
                      </a:cubicBezTo>
                      <a:cubicBezTo>
                        <a:pt x="316992" y="403860"/>
                        <a:pt x="315087" y="403860"/>
                        <a:pt x="314039" y="403860"/>
                      </a:cubicBezTo>
                      <a:cubicBezTo>
                        <a:pt x="313087" y="403860"/>
                        <a:pt x="310229" y="403860"/>
                        <a:pt x="309181" y="402908"/>
                      </a:cubicBezTo>
                      <a:lnTo>
                        <a:pt x="241745" y="371475"/>
                      </a:lnTo>
                      <a:lnTo>
                        <a:pt x="175260" y="402908"/>
                      </a:lnTo>
                      <a:cubicBezTo>
                        <a:pt x="172403" y="404813"/>
                        <a:pt x="168497" y="404813"/>
                        <a:pt x="164687" y="402908"/>
                      </a:cubicBezTo>
                      <a:cubicBezTo>
                        <a:pt x="161830" y="401003"/>
                        <a:pt x="158877" y="398145"/>
                        <a:pt x="157924" y="395288"/>
                      </a:cubicBezTo>
                      <a:lnTo>
                        <a:pt x="141541" y="323850"/>
                      </a:lnTo>
                      <a:lnTo>
                        <a:pt x="75057" y="292418"/>
                      </a:lnTo>
                      <a:cubicBezTo>
                        <a:pt x="72199" y="290513"/>
                        <a:pt x="69247" y="287655"/>
                        <a:pt x="68294" y="284798"/>
                      </a:cubicBezTo>
                      <a:cubicBezTo>
                        <a:pt x="67342" y="280988"/>
                        <a:pt x="68294" y="277178"/>
                        <a:pt x="70199" y="274320"/>
                      </a:cubicBezTo>
                      <a:lnTo>
                        <a:pt x="116491" y="217170"/>
                      </a:lnTo>
                      <a:lnTo>
                        <a:pt x="100108" y="145733"/>
                      </a:lnTo>
                      <a:cubicBezTo>
                        <a:pt x="99155" y="141923"/>
                        <a:pt x="100108" y="138113"/>
                        <a:pt x="102013" y="135255"/>
                      </a:cubicBezTo>
                      <a:cubicBezTo>
                        <a:pt x="103918" y="132398"/>
                        <a:pt x="107823" y="130493"/>
                        <a:pt x="111633" y="130493"/>
                      </a:cubicBezTo>
                      <a:lnTo>
                        <a:pt x="185833" y="130493"/>
                      </a:lnTo>
                      <a:lnTo>
                        <a:pt x="232124" y="73343"/>
                      </a:lnTo>
                      <a:cubicBezTo>
                        <a:pt x="234029" y="70485"/>
                        <a:pt x="237934" y="68580"/>
                        <a:pt x="241745" y="68580"/>
                      </a:cubicBezTo>
                      <a:cubicBezTo>
                        <a:pt x="245650" y="68580"/>
                        <a:pt x="248507" y="70485"/>
                        <a:pt x="251365" y="73343"/>
                      </a:cubicBezTo>
                      <a:lnTo>
                        <a:pt x="297656" y="130493"/>
                      </a:lnTo>
                      <a:lnTo>
                        <a:pt x="371856" y="130493"/>
                      </a:lnTo>
                      <a:cubicBezTo>
                        <a:pt x="375666" y="130493"/>
                        <a:pt x="378619" y="132398"/>
                        <a:pt x="381476" y="135255"/>
                      </a:cubicBezTo>
                      <a:cubicBezTo>
                        <a:pt x="383381" y="138113"/>
                        <a:pt x="384334" y="141923"/>
                        <a:pt x="383381" y="145733"/>
                      </a:cubicBezTo>
                      <a:lnTo>
                        <a:pt x="366998" y="217170"/>
                      </a:lnTo>
                      <a:lnTo>
                        <a:pt x="413290" y="274320"/>
                      </a:lnTo>
                      <a:cubicBezTo>
                        <a:pt x="415195" y="277178"/>
                        <a:pt x="416147" y="280988"/>
                        <a:pt x="415195" y="284798"/>
                      </a:cubicBezTo>
                      <a:cubicBezTo>
                        <a:pt x="413385" y="287655"/>
                        <a:pt x="411480" y="291465"/>
                        <a:pt x="408527" y="292418"/>
                      </a:cubicBezTo>
                      <a:close/>
                    </a:path>
                  </a:pathLst>
                </a:custGeom>
                <a:grpFill/>
                <a:ln w="9525" cap="flat">
                  <a:noFill/>
                  <a:prstDash val="solid"/>
                  <a:miter/>
                </a:ln>
              </p:spPr>
              <p:txBody>
                <a:bodyPr rtlCol="0" anchor="ctr"/>
                <a:lstStyle/>
                <a:p>
                  <a:endParaRPr lang="en-US"/>
                </a:p>
              </p:txBody>
            </p:sp>
          </p:grpSp>
          <p:sp>
            <p:nvSpPr>
              <p:cNvPr id="31" name="Rectangle 30">
                <a:extLst>
                  <a:ext uri="{FF2B5EF4-FFF2-40B4-BE49-F238E27FC236}">
                    <a16:creationId xmlns:a16="http://schemas.microsoft.com/office/drawing/2014/main" id="{B6C8E9AD-2B4D-0003-8F23-49BE50B02EAD}"/>
                  </a:ext>
                </a:extLst>
              </p:cNvPr>
              <p:cNvSpPr/>
              <p:nvPr/>
            </p:nvSpPr>
            <p:spPr>
              <a:xfrm>
                <a:off x="10626351" y="1168995"/>
                <a:ext cx="45719" cy="466725"/>
              </a:xfrm>
              <a:prstGeom prst="rect">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023B98B4-ACE3-6657-C2A3-E4D1731AD997}"/>
                </a:ext>
              </a:extLst>
            </p:cNvPr>
            <p:cNvGrpSpPr/>
            <p:nvPr/>
          </p:nvGrpSpPr>
          <p:grpSpPr>
            <a:xfrm>
              <a:off x="10038345" y="4626915"/>
              <a:ext cx="633725" cy="537285"/>
              <a:chOff x="10038345" y="4626915"/>
              <a:chExt cx="633725" cy="537285"/>
            </a:xfrm>
          </p:grpSpPr>
          <p:sp>
            <p:nvSpPr>
              <p:cNvPr id="4" name="Oval 3">
                <a:extLst>
                  <a:ext uri="{FF2B5EF4-FFF2-40B4-BE49-F238E27FC236}">
                    <a16:creationId xmlns:a16="http://schemas.microsoft.com/office/drawing/2014/main" id="{46E19164-0820-7062-DDF1-E77F559EB16C}"/>
                  </a:ext>
                </a:extLst>
              </p:cNvPr>
              <p:cNvSpPr/>
              <p:nvPr/>
            </p:nvSpPr>
            <p:spPr>
              <a:xfrm>
                <a:off x="10080564" y="4779463"/>
                <a:ext cx="368364" cy="368364"/>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aphic 25">
                <a:extLst>
                  <a:ext uri="{FF2B5EF4-FFF2-40B4-BE49-F238E27FC236}">
                    <a16:creationId xmlns:a16="http://schemas.microsoft.com/office/drawing/2014/main" id="{FF657BC0-9AF7-05A4-6FE2-CB57D17697EB}"/>
                  </a:ext>
                </a:extLst>
              </p:cNvPr>
              <p:cNvGrpSpPr/>
              <p:nvPr/>
            </p:nvGrpSpPr>
            <p:grpSpPr>
              <a:xfrm>
                <a:off x="10038345" y="4626915"/>
                <a:ext cx="505872" cy="533400"/>
                <a:chOff x="2262776" y="6110287"/>
                <a:chExt cx="505872" cy="533400"/>
              </a:xfrm>
              <a:solidFill>
                <a:srgbClr val="8F0603"/>
              </a:solidFill>
            </p:grpSpPr>
            <p:sp>
              <p:nvSpPr>
                <p:cNvPr id="6" name="Freeform: Shape 5">
                  <a:extLst>
                    <a:ext uri="{FF2B5EF4-FFF2-40B4-BE49-F238E27FC236}">
                      <a16:creationId xmlns:a16="http://schemas.microsoft.com/office/drawing/2014/main" id="{CD84BAA3-E16B-F5AD-C47F-063DF634550C}"/>
                    </a:ext>
                  </a:extLst>
                </p:cNvPr>
                <p:cNvSpPr/>
                <p:nvPr/>
              </p:nvSpPr>
              <p:spPr>
                <a:xfrm>
                  <a:off x="2478612" y="6511289"/>
                  <a:ext cx="72334" cy="131445"/>
                </a:xfrm>
                <a:custGeom>
                  <a:avLst/>
                  <a:gdLst>
                    <a:gd name="connsiteX0" fmla="*/ 36576 w 72334"/>
                    <a:gd name="connsiteY0" fmla="*/ 0 h 131445"/>
                    <a:gd name="connsiteX1" fmla="*/ 0 w 72334"/>
                    <a:gd name="connsiteY1" fmla="*/ 36195 h 131445"/>
                    <a:gd name="connsiteX2" fmla="*/ 0 w 72334"/>
                    <a:gd name="connsiteY2" fmla="*/ 131445 h 131445"/>
                    <a:gd name="connsiteX3" fmla="*/ 72295 w 72334"/>
                    <a:gd name="connsiteY3" fmla="*/ 131445 h 131445"/>
                    <a:gd name="connsiteX4" fmla="*/ 72295 w 72334"/>
                    <a:gd name="connsiteY4" fmla="*/ 36195 h 131445"/>
                    <a:gd name="connsiteX5" fmla="*/ 36576 w 72334"/>
                    <a:gd name="connsiteY5" fmla="*/ 0 h 13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34" h="131445">
                      <a:moveTo>
                        <a:pt x="36576" y="0"/>
                      </a:moveTo>
                      <a:cubicBezTo>
                        <a:pt x="16383" y="0"/>
                        <a:pt x="0" y="16193"/>
                        <a:pt x="0" y="36195"/>
                      </a:cubicBezTo>
                      <a:lnTo>
                        <a:pt x="0" y="131445"/>
                      </a:lnTo>
                      <a:lnTo>
                        <a:pt x="72295" y="131445"/>
                      </a:lnTo>
                      <a:lnTo>
                        <a:pt x="72295" y="36195"/>
                      </a:lnTo>
                      <a:cubicBezTo>
                        <a:pt x="73247" y="16193"/>
                        <a:pt x="56864" y="0"/>
                        <a:pt x="36576" y="0"/>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478D21F8-27F5-4C06-7F0A-0B2FB8168D06}"/>
                    </a:ext>
                  </a:extLst>
                </p:cNvPr>
                <p:cNvSpPr/>
                <p:nvPr/>
              </p:nvSpPr>
              <p:spPr>
                <a:xfrm>
                  <a:off x="2298399" y="6201727"/>
                  <a:ext cx="24098" cy="179069"/>
                </a:xfrm>
                <a:custGeom>
                  <a:avLst/>
                  <a:gdLst>
                    <a:gd name="connsiteX0" fmla="*/ 0 w 24098"/>
                    <a:gd name="connsiteY0" fmla="*/ 0 h 179069"/>
                    <a:gd name="connsiteX1" fmla="*/ 24098 w 24098"/>
                    <a:gd name="connsiteY1" fmla="*/ 0 h 179069"/>
                    <a:gd name="connsiteX2" fmla="*/ 24098 w 24098"/>
                    <a:gd name="connsiteY2" fmla="*/ 179070 h 179069"/>
                    <a:gd name="connsiteX3" fmla="*/ 0 w 24098"/>
                    <a:gd name="connsiteY3" fmla="*/ 179070 h 179069"/>
                  </a:gdLst>
                  <a:ahLst/>
                  <a:cxnLst>
                    <a:cxn ang="0">
                      <a:pos x="connsiteX0" y="connsiteY0"/>
                    </a:cxn>
                    <a:cxn ang="0">
                      <a:pos x="connsiteX1" y="connsiteY1"/>
                    </a:cxn>
                    <a:cxn ang="0">
                      <a:pos x="connsiteX2" y="connsiteY2"/>
                    </a:cxn>
                    <a:cxn ang="0">
                      <a:pos x="connsiteX3" y="connsiteY3"/>
                    </a:cxn>
                  </a:cxnLst>
                  <a:rect l="l" t="t" r="r" b="b"/>
                  <a:pathLst>
                    <a:path w="24098" h="179069">
                      <a:moveTo>
                        <a:pt x="0" y="0"/>
                      </a:moveTo>
                      <a:lnTo>
                        <a:pt x="24098" y="0"/>
                      </a:lnTo>
                      <a:lnTo>
                        <a:pt x="24098" y="179070"/>
                      </a:lnTo>
                      <a:lnTo>
                        <a:pt x="0" y="17907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BB420EBB-389B-7407-BDD9-7D673C02B2D9}"/>
                    </a:ext>
                  </a:extLst>
                </p:cNvPr>
                <p:cNvSpPr/>
                <p:nvPr/>
              </p:nvSpPr>
              <p:spPr>
                <a:xfrm>
                  <a:off x="2706926" y="6154102"/>
                  <a:ext cx="25050" cy="24765"/>
                </a:xfrm>
                <a:custGeom>
                  <a:avLst/>
                  <a:gdLst>
                    <a:gd name="connsiteX0" fmla="*/ 25051 w 25050"/>
                    <a:gd name="connsiteY0" fmla="*/ 12383 h 24765"/>
                    <a:gd name="connsiteX1" fmla="*/ 12478 w 25050"/>
                    <a:gd name="connsiteY1" fmla="*/ 0 h 24765"/>
                    <a:gd name="connsiteX2" fmla="*/ 0 w 25050"/>
                    <a:gd name="connsiteY2" fmla="*/ 12383 h 24765"/>
                    <a:gd name="connsiteX3" fmla="*/ 0 w 25050"/>
                    <a:gd name="connsiteY3" fmla="*/ 24765 h 24765"/>
                    <a:gd name="connsiteX4" fmla="*/ 25051 w 25050"/>
                    <a:gd name="connsiteY4" fmla="*/ 24765 h 24765"/>
                    <a:gd name="connsiteX5" fmla="*/ 25051 w 25050"/>
                    <a:gd name="connsiteY5" fmla="*/ 12383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050" h="24765">
                      <a:moveTo>
                        <a:pt x="25051" y="12383"/>
                      </a:moveTo>
                      <a:cubicBezTo>
                        <a:pt x="25051" y="5715"/>
                        <a:pt x="19241" y="0"/>
                        <a:pt x="12478" y="0"/>
                      </a:cubicBezTo>
                      <a:cubicBezTo>
                        <a:pt x="5715" y="0"/>
                        <a:pt x="0" y="5715"/>
                        <a:pt x="0" y="12383"/>
                      </a:cubicBezTo>
                      <a:lnTo>
                        <a:pt x="0" y="24765"/>
                      </a:lnTo>
                      <a:lnTo>
                        <a:pt x="25051" y="24765"/>
                      </a:lnTo>
                      <a:lnTo>
                        <a:pt x="25051" y="12383"/>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29C2580-E80A-8AE5-E5C2-A5E332BCDAE1}"/>
                    </a:ext>
                  </a:extLst>
                </p:cNvPr>
                <p:cNvSpPr/>
                <p:nvPr/>
              </p:nvSpPr>
              <p:spPr>
                <a:xfrm>
                  <a:off x="2346596" y="6571297"/>
                  <a:ext cx="35623" cy="71437"/>
                </a:xfrm>
                <a:custGeom>
                  <a:avLst/>
                  <a:gdLst>
                    <a:gd name="connsiteX0" fmla="*/ 17335 w 35623"/>
                    <a:gd name="connsiteY0" fmla="*/ 0 h 71437"/>
                    <a:gd name="connsiteX1" fmla="*/ 0 w 35623"/>
                    <a:gd name="connsiteY1" fmla="*/ 17145 h 71437"/>
                    <a:gd name="connsiteX2" fmla="*/ 0 w 35623"/>
                    <a:gd name="connsiteY2" fmla="*/ 71438 h 71437"/>
                    <a:gd name="connsiteX3" fmla="*/ 35624 w 35623"/>
                    <a:gd name="connsiteY3" fmla="*/ 71438 h 71437"/>
                    <a:gd name="connsiteX4" fmla="*/ 35624 w 35623"/>
                    <a:gd name="connsiteY4" fmla="*/ 17145 h 71437"/>
                    <a:gd name="connsiteX5" fmla="*/ 17335 w 35623"/>
                    <a:gd name="connsiteY5" fmla="*/ 0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23" h="71437">
                      <a:moveTo>
                        <a:pt x="17335" y="0"/>
                      </a:moveTo>
                      <a:cubicBezTo>
                        <a:pt x="7715" y="0"/>
                        <a:pt x="0" y="7620"/>
                        <a:pt x="0" y="17145"/>
                      </a:cubicBezTo>
                      <a:lnTo>
                        <a:pt x="0" y="71438"/>
                      </a:lnTo>
                      <a:lnTo>
                        <a:pt x="35624" y="71438"/>
                      </a:lnTo>
                      <a:lnTo>
                        <a:pt x="35624" y="17145"/>
                      </a:lnTo>
                      <a:cubicBezTo>
                        <a:pt x="35624" y="7620"/>
                        <a:pt x="26956" y="0"/>
                        <a:pt x="17335" y="0"/>
                      </a:cubicBez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CFF65A8-9B58-84DD-D50D-72F52CAFC922}"/>
                    </a:ext>
                  </a:extLst>
                </p:cNvPr>
                <p:cNvSpPr/>
                <p:nvPr/>
              </p:nvSpPr>
              <p:spPr>
                <a:xfrm>
                  <a:off x="2648157" y="6571297"/>
                  <a:ext cx="35623" cy="71437"/>
                </a:xfrm>
                <a:custGeom>
                  <a:avLst/>
                  <a:gdLst>
                    <a:gd name="connsiteX0" fmla="*/ 17335 w 35623"/>
                    <a:gd name="connsiteY0" fmla="*/ 0 h 71437"/>
                    <a:gd name="connsiteX1" fmla="*/ 0 w 35623"/>
                    <a:gd name="connsiteY1" fmla="*/ 17145 h 71437"/>
                    <a:gd name="connsiteX2" fmla="*/ 0 w 35623"/>
                    <a:gd name="connsiteY2" fmla="*/ 71438 h 71437"/>
                    <a:gd name="connsiteX3" fmla="*/ 35623 w 35623"/>
                    <a:gd name="connsiteY3" fmla="*/ 71438 h 71437"/>
                    <a:gd name="connsiteX4" fmla="*/ 35623 w 35623"/>
                    <a:gd name="connsiteY4" fmla="*/ 17145 h 71437"/>
                    <a:gd name="connsiteX5" fmla="*/ 17335 w 35623"/>
                    <a:gd name="connsiteY5" fmla="*/ 0 h 7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23" h="71437">
                      <a:moveTo>
                        <a:pt x="17335" y="0"/>
                      </a:moveTo>
                      <a:cubicBezTo>
                        <a:pt x="7715" y="0"/>
                        <a:pt x="0" y="7620"/>
                        <a:pt x="0" y="17145"/>
                      </a:cubicBezTo>
                      <a:lnTo>
                        <a:pt x="0" y="71438"/>
                      </a:lnTo>
                      <a:lnTo>
                        <a:pt x="35623" y="71438"/>
                      </a:lnTo>
                      <a:lnTo>
                        <a:pt x="35623" y="17145"/>
                      </a:lnTo>
                      <a:cubicBezTo>
                        <a:pt x="34766" y="7620"/>
                        <a:pt x="27051" y="0"/>
                        <a:pt x="17335" y="0"/>
                      </a:cubicBez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CE54028D-C7EB-1945-5180-F83814C95F9C}"/>
                    </a:ext>
                  </a:extLst>
                </p:cNvPr>
                <p:cNvSpPr/>
                <p:nvPr/>
              </p:nvSpPr>
              <p:spPr>
                <a:xfrm>
                  <a:off x="2297352" y="6154102"/>
                  <a:ext cx="25145" cy="24765"/>
                </a:xfrm>
                <a:custGeom>
                  <a:avLst/>
                  <a:gdLst>
                    <a:gd name="connsiteX0" fmla="*/ 25146 w 25145"/>
                    <a:gd name="connsiteY0" fmla="*/ 12383 h 24765"/>
                    <a:gd name="connsiteX1" fmla="*/ 12573 w 25145"/>
                    <a:gd name="connsiteY1" fmla="*/ 0 h 24765"/>
                    <a:gd name="connsiteX2" fmla="*/ 0 w 25145"/>
                    <a:gd name="connsiteY2" fmla="*/ 12383 h 24765"/>
                    <a:gd name="connsiteX3" fmla="*/ 0 w 25145"/>
                    <a:gd name="connsiteY3" fmla="*/ 24765 h 24765"/>
                    <a:gd name="connsiteX4" fmla="*/ 24098 w 25145"/>
                    <a:gd name="connsiteY4" fmla="*/ 24765 h 24765"/>
                    <a:gd name="connsiteX5" fmla="*/ 24098 w 25145"/>
                    <a:gd name="connsiteY5" fmla="*/ 12383 h 24765"/>
                    <a:gd name="connsiteX6" fmla="*/ 25146 w 25145"/>
                    <a:gd name="connsiteY6" fmla="*/ 12383 h 24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45" h="24765">
                      <a:moveTo>
                        <a:pt x="25146" y="12383"/>
                      </a:moveTo>
                      <a:cubicBezTo>
                        <a:pt x="25146" y="5715"/>
                        <a:pt x="19336" y="0"/>
                        <a:pt x="12573" y="0"/>
                      </a:cubicBezTo>
                      <a:cubicBezTo>
                        <a:pt x="5810" y="0"/>
                        <a:pt x="0" y="5715"/>
                        <a:pt x="0" y="12383"/>
                      </a:cubicBezTo>
                      <a:lnTo>
                        <a:pt x="0" y="24765"/>
                      </a:lnTo>
                      <a:lnTo>
                        <a:pt x="24098" y="24765"/>
                      </a:lnTo>
                      <a:lnTo>
                        <a:pt x="24098" y="12383"/>
                      </a:lnTo>
                      <a:lnTo>
                        <a:pt x="25146" y="12383"/>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F42AF1CA-B0FA-0AD8-BFB7-CC79C0DA92CC}"/>
                    </a:ext>
                  </a:extLst>
                </p:cNvPr>
                <p:cNvSpPr/>
                <p:nvPr/>
              </p:nvSpPr>
              <p:spPr>
                <a:xfrm>
                  <a:off x="2262776" y="6404610"/>
                  <a:ext cx="505872" cy="35242"/>
                </a:xfrm>
                <a:custGeom>
                  <a:avLst/>
                  <a:gdLst>
                    <a:gd name="connsiteX0" fmla="*/ 481775 w 505872"/>
                    <a:gd name="connsiteY0" fmla="*/ 0 h 35242"/>
                    <a:gd name="connsiteX1" fmla="*/ 481775 w 505872"/>
                    <a:gd name="connsiteY1" fmla="*/ 0 h 35242"/>
                    <a:gd name="connsiteX2" fmla="*/ 432625 w 505872"/>
                    <a:gd name="connsiteY2" fmla="*/ 0 h 35242"/>
                    <a:gd name="connsiteX3" fmla="*/ 383477 w 505872"/>
                    <a:gd name="connsiteY3" fmla="*/ 0 h 35242"/>
                    <a:gd name="connsiteX4" fmla="*/ 121444 w 505872"/>
                    <a:gd name="connsiteY4" fmla="*/ 0 h 35242"/>
                    <a:gd name="connsiteX5" fmla="*/ 72295 w 505872"/>
                    <a:gd name="connsiteY5" fmla="*/ 0 h 35242"/>
                    <a:gd name="connsiteX6" fmla="*/ 24098 w 505872"/>
                    <a:gd name="connsiteY6" fmla="*/ 0 h 35242"/>
                    <a:gd name="connsiteX7" fmla="*/ 23146 w 505872"/>
                    <a:gd name="connsiteY7" fmla="*/ 0 h 35242"/>
                    <a:gd name="connsiteX8" fmla="*/ 0 w 505872"/>
                    <a:gd name="connsiteY8" fmla="*/ 22860 h 35242"/>
                    <a:gd name="connsiteX9" fmla="*/ 0 w 505872"/>
                    <a:gd name="connsiteY9" fmla="*/ 35242 h 35242"/>
                    <a:gd name="connsiteX10" fmla="*/ 505873 w 505872"/>
                    <a:gd name="connsiteY10" fmla="*/ 35242 h 35242"/>
                    <a:gd name="connsiteX11" fmla="*/ 505873 w 505872"/>
                    <a:gd name="connsiteY11" fmla="*/ 22860 h 35242"/>
                    <a:gd name="connsiteX12" fmla="*/ 481775 w 505872"/>
                    <a:gd name="connsiteY12" fmla="*/ 0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5872" h="35242">
                      <a:moveTo>
                        <a:pt x="481775" y="0"/>
                      </a:moveTo>
                      <a:lnTo>
                        <a:pt x="481775" y="0"/>
                      </a:lnTo>
                      <a:lnTo>
                        <a:pt x="432625" y="0"/>
                      </a:lnTo>
                      <a:lnTo>
                        <a:pt x="383477" y="0"/>
                      </a:lnTo>
                      <a:lnTo>
                        <a:pt x="121444" y="0"/>
                      </a:lnTo>
                      <a:lnTo>
                        <a:pt x="72295" y="0"/>
                      </a:lnTo>
                      <a:lnTo>
                        <a:pt x="24098" y="0"/>
                      </a:lnTo>
                      <a:lnTo>
                        <a:pt x="23146" y="0"/>
                      </a:lnTo>
                      <a:cubicBezTo>
                        <a:pt x="10668" y="0"/>
                        <a:pt x="0" y="10477"/>
                        <a:pt x="0" y="22860"/>
                      </a:cubicBezTo>
                      <a:lnTo>
                        <a:pt x="0" y="35242"/>
                      </a:lnTo>
                      <a:lnTo>
                        <a:pt x="505873" y="35242"/>
                      </a:lnTo>
                      <a:lnTo>
                        <a:pt x="505873" y="22860"/>
                      </a:lnTo>
                      <a:cubicBezTo>
                        <a:pt x="505873" y="10477"/>
                        <a:pt x="495300" y="0"/>
                        <a:pt x="481775" y="0"/>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BE25344-BC77-7737-0E10-4E9DDF162A74}"/>
                    </a:ext>
                  </a:extLst>
                </p:cNvPr>
                <p:cNvSpPr/>
                <p:nvPr/>
              </p:nvSpPr>
              <p:spPr>
                <a:xfrm>
                  <a:off x="2707974" y="6201727"/>
                  <a:ext cx="24098" cy="179069"/>
                </a:xfrm>
                <a:custGeom>
                  <a:avLst/>
                  <a:gdLst>
                    <a:gd name="connsiteX0" fmla="*/ 0 w 24098"/>
                    <a:gd name="connsiteY0" fmla="*/ 0 h 179069"/>
                    <a:gd name="connsiteX1" fmla="*/ 24098 w 24098"/>
                    <a:gd name="connsiteY1" fmla="*/ 0 h 179069"/>
                    <a:gd name="connsiteX2" fmla="*/ 24098 w 24098"/>
                    <a:gd name="connsiteY2" fmla="*/ 179070 h 179069"/>
                    <a:gd name="connsiteX3" fmla="*/ 0 w 24098"/>
                    <a:gd name="connsiteY3" fmla="*/ 179070 h 179069"/>
                  </a:gdLst>
                  <a:ahLst/>
                  <a:cxnLst>
                    <a:cxn ang="0">
                      <a:pos x="connsiteX0" y="connsiteY0"/>
                    </a:cxn>
                    <a:cxn ang="0">
                      <a:pos x="connsiteX1" y="connsiteY1"/>
                    </a:cxn>
                    <a:cxn ang="0">
                      <a:pos x="connsiteX2" y="connsiteY2"/>
                    </a:cxn>
                    <a:cxn ang="0">
                      <a:pos x="connsiteX3" y="connsiteY3"/>
                    </a:cxn>
                  </a:cxnLst>
                  <a:rect l="l" t="t" r="r" b="b"/>
                  <a:pathLst>
                    <a:path w="24098" h="179069">
                      <a:moveTo>
                        <a:pt x="0" y="0"/>
                      </a:moveTo>
                      <a:lnTo>
                        <a:pt x="24098" y="0"/>
                      </a:lnTo>
                      <a:lnTo>
                        <a:pt x="24098" y="179070"/>
                      </a:lnTo>
                      <a:lnTo>
                        <a:pt x="0" y="17907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574DD37-BE03-287D-2957-86493B8A43F2}"/>
                    </a:ext>
                  </a:extLst>
                </p:cNvPr>
                <p:cNvSpPr/>
                <p:nvPr/>
              </p:nvSpPr>
              <p:spPr>
                <a:xfrm>
                  <a:off x="2262776" y="6462712"/>
                  <a:ext cx="505872" cy="180975"/>
                </a:xfrm>
                <a:custGeom>
                  <a:avLst/>
                  <a:gdLst>
                    <a:gd name="connsiteX0" fmla="*/ 0 w 505872"/>
                    <a:gd name="connsiteY0" fmla="*/ 24765 h 180975"/>
                    <a:gd name="connsiteX1" fmla="*/ 60674 w 505872"/>
                    <a:gd name="connsiteY1" fmla="*/ 24765 h 180975"/>
                    <a:gd name="connsiteX2" fmla="*/ 73152 w 505872"/>
                    <a:gd name="connsiteY2" fmla="*/ 37148 h 180975"/>
                    <a:gd name="connsiteX3" fmla="*/ 60674 w 505872"/>
                    <a:gd name="connsiteY3" fmla="*/ 49530 h 180975"/>
                    <a:gd name="connsiteX4" fmla="*/ 0 w 505872"/>
                    <a:gd name="connsiteY4" fmla="*/ 49530 h 180975"/>
                    <a:gd name="connsiteX5" fmla="*/ 0 w 505872"/>
                    <a:gd name="connsiteY5" fmla="*/ 85725 h 180975"/>
                    <a:gd name="connsiteX6" fmla="*/ 0 w 505872"/>
                    <a:gd name="connsiteY6" fmla="*/ 109538 h 180975"/>
                    <a:gd name="connsiteX7" fmla="*/ 0 w 505872"/>
                    <a:gd name="connsiteY7" fmla="*/ 180975 h 180975"/>
                    <a:gd name="connsiteX8" fmla="*/ 60674 w 505872"/>
                    <a:gd name="connsiteY8" fmla="*/ 180975 h 180975"/>
                    <a:gd name="connsiteX9" fmla="*/ 60674 w 505872"/>
                    <a:gd name="connsiteY9" fmla="*/ 126682 h 180975"/>
                    <a:gd name="connsiteX10" fmla="*/ 102108 w 505872"/>
                    <a:gd name="connsiteY10" fmla="*/ 85725 h 180975"/>
                    <a:gd name="connsiteX11" fmla="*/ 143542 w 505872"/>
                    <a:gd name="connsiteY11" fmla="*/ 126682 h 180975"/>
                    <a:gd name="connsiteX12" fmla="*/ 143542 w 505872"/>
                    <a:gd name="connsiteY12" fmla="*/ 180975 h 180975"/>
                    <a:gd name="connsiteX13" fmla="*/ 192691 w 505872"/>
                    <a:gd name="connsiteY13" fmla="*/ 180975 h 180975"/>
                    <a:gd name="connsiteX14" fmla="*/ 192691 w 505872"/>
                    <a:gd name="connsiteY14" fmla="*/ 85725 h 180975"/>
                    <a:gd name="connsiteX15" fmla="*/ 253365 w 505872"/>
                    <a:gd name="connsiteY15" fmla="*/ 25718 h 180975"/>
                    <a:gd name="connsiteX16" fmla="*/ 314039 w 505872"/>
                    <a:gd name="connsiteY16" fmla="*/ 85725 h 180975"/>
                    <a:gd name="connsiteX17" fmla="*/ 314039 w 505872"/>
                    <a:gd name="connsiteY17" fmla="*/ 180975 h 180975"/>
                    <a:gd name="connsiteX18" fmla="*/ 362236 w 505872"/>
                    <a:gd name="connsiteY18" fmla="*/ 180975 h 180975"/>
                    <a:gd name="connsiteX19" fmla="*/ 362236 w 505872"/>
                    <a:gd name="connsiteY19" fmla="*/ 126682 h 180975"/>
                    <a:gd name="connsiteX20" fmla="*/ 403669 w 505872"/>
                    <a:gd name="connsiteY20" fmla="*/ 85725 h 180975"/>
                    <a:gd name="connsiteX21" fmla="*/ 445103 w 505872"/>
                    <a:gd name="connsiteY21" fmla="*/ 126682 h 180975"/>
                    <a:gd name="connsiteX22" fmla="*/ 445103 w 505872"/>
                    <a:gd name="connsiteY22" fmla="*/ 180975 h 180975"/>
                    <a:gd name="connsiteX23" fmla="*/ 505778 w 505872"/>
                    <a:gd name="connsiteY23" fmla="*/ 180975 h 180975"/>
                    <a:gd name="connsiteX24" fmla="*/ 505778 w 505872"/>
                    <a:gd name="connsiteY24" fmla="*/ 60960 h 180975"/>
                    <a:gd name="connsiteX25" fmla="*/ 397002 w 505872"/>
                    <a:gd name="connsiteY25" fmla="*/ 60960 h 180975"/>
                    <a:gd name="connsiteX26" fmla="*/ 384429 w 505872"/>
                    <a:gd name="connsiteY26" fmla="*/ 48577 h 180975"/>
                    <a:gd name="connsiteX27" fmla="*/ 397002 w 505872"/>
                    <a:gd name="connsiteY27" fmla="*/ 36195 h 180975"/>
                    <a:gd name="connsiteX28" fmla="*/ 505873 w 505872"/>
                    <a:gd name="connsiteY28" fmla="*/ 36195 h 180975"/>
                    <a:gd name="connsiteX29" fmla="*/ 505873 w 505872"/>
                    <a:gd name="connsiteY29" fmla="*/ 0 h 180975"/>
                    <a:gd name="connsiteX30" fmla="*/ 0 w 505872"/>
                    <a:gd name="connsiteY30" fmla="*/ 0 h 180975"/>
                    <a:gd name="connsiteX31" fmla="*/ 0 w 505872"/>
                    <a:gd name="connsiteY31" fmla="*/ 2476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05872" h="180975">
                      <a:moveTo>
                        <a:pt x="0" y="24765"/>
                      </a:moveTo>
                      <a:lnTo>
                        <a:pt x="60674" y="24765"/>
                      </a:lnTo>
                      <a:cubicBezTo>
                        <a:pt x="67437" y="24765"/>
                        <a:pt x="73152" y="30480"/>
                        <a:pt x="73152" y="37148"/>
                      </a:cubicBezTo>
                      <a:cubicBezTo>
                        <a:pt x="73152" y="43815"/>
                        <a:pt x="67342" y="49530"/>
                        <a:pt x="60674" y="49530"/>
                      </a:cubicBezTo>
                      <a:lnTo>
                        <a:pt x="0" y="49530"/>
                      </a:lnTo>
                      <a:lnTo>
                        <a:pt x="0" y="85725"/>
                      </a:lnTo>
                      <a:lnTo>
                        <a:pt x="0" y="109538"/>
                      </a:lnTo>
                      <a:lnTo>
                        <a:pt x="0" y="180975"/>
                      </a:lnTo>
                      <a:lnTo>
                        <a:pt x="60674" y="180975"/>
                      </a:lnTo>
                      <a:lnTo>
                        <a:pt x="60674" y="126682"/>
                      </a:lnTo>
                      <a:cubicBezTo>
                        <a:pt x="60674" y="103823"/>
                        <a:pt x="78962" y="85725"/>
                        <a:pt x="102108" y="85725"/>
                      </a:cubicBezTo>
                      <a:cubicBezTo>
                        <a:pt x="125254" y="85725"/>
                        <a:pt x="143542" y="103823"/>
                        <a:pt x="143542" y="126682"/>
                      </a:cubicBezTo>
                      <a:lnTo>
                        <a:pt x="143542" y="180975"/>
                      </a:lnTo>
                      <a:lnTo>
                        <a:pt x="192691" y="180975"/>
                      </a:lnTo>
                      <a:lnTo>
                        <a:pt x="192691" y="85725"/>
                      </a:lnTo>
                      <a:cubicBezTo>
                        <a:pt x="192691" y="53340"/>
                        <a:pt x="219647" y="25718"/>
                        <a:pt x="253365" y="25718"/>
                      </a:cubicBezTo>
                      <a:cubicBezTo>
                        <a:pt x="287084" y="25718"/>
                        <a:pt x="314039" y="52388"/>
                        <a:pt x="314039" y="85725"/>
                      </a:cubicBezTo>
                      <a:lnTo>
                        <a:pt x="314039" y="180975"/>
                      </a:lnTo>
                      <a:lnTo>
                        <a:pt x="362236" y="180975"/>
                      </a:lnTo>
                      <a:lnTo>
                        <a:pt x="362236" y="126682"/>
                      </a:lnTo>
                      <a:cubicBezTo>
                        <a:pt x="362236" y="103823"/>
                        <a:pt x="380524" y="85725"/>
                        <a:pt x="403669" y="85725"/>
                      </a:cubicBezTo>
                      <a:cubicBezTo>
                        <a:pt x="426815" y="85725"/>
                        <a:pt x="445103" y="103823"/>
                        <a:pt x="445103" y="126682"/>
                      </a:cubicBezTo>
                      <a:lnTo>
                        <a:pt x="445103" y="180975"/>
                      </a:lnTo>
                      <a:lnTo>
                        <a:pt x="505778" y="180975"/>
                      </a:lnTo>
                      <a:lnTo>
                        <a:pt x="505778" y="60960"/>
                      </a:lnTo>
                      <a:lnTo>
                        <a:pt x="397002" y="60960"/>
                      </a:lnTo>
                      <a:cubicBezTo>
                        <a:pt x="390239" y="60960"/>
                        <a:pt x="384429" y="55245"/>
                        <a:pt x="384429" y="48577"/>
                      </a:cubicBezTo>
                      <a:cubicBezTo>
                        <a:pt x="384429" y="41910"/>
                        <a:pt x="390239" y="36195"/>
                        <a:pt x="397002" y="36195"/>
                      </a:cubicBezTo>
                      <a:lnTo>
                        <a:pt x="505873" y="36195"/>
                      </a:lnTo>
                      <a:lnTo>
                        <a:pt x="505873" y="0"/>
                      </a:lnTo>
                      <a:lnTo>
                        <a:pt x="0" y="0"/>
                      </a:lnTo>
                      <a:lnTo>
                        <a:pt x="0" y="24765"/>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937D6A8-955C-67F9-D285-3F0A97E09E9F}"/>
                    </a:ext>
                  </a:extLst>
                </p:cNvPr>
                <p:cNvSpPr/>
                <p:nvPr/>
              </p:nvSpPr>
              <p:spPr>
                <a:xfrm>
                  <a:off x="2360407" y="6110287"/>
                  <a:ext cx="311848" cy="270510"/>
                </a:xfrm>
                <a:custGeom>
                  <a:avLst/>
                  <a:gdLst>
                    <a:gd name="connsiteX0" fmla="*/ 31432 w 311848"/>
                    <a:gd name="connsiteY0" fmla="*/ 270510 h 270510"/>
                    <a:gd name="connsiteX1" fmla="*/ 278130 w 311848"/>
                    <a:gd name="connsiteY1" fmla="*/ 270510 h 270510"/>
                    <a:gd name="connsiteX2" fmla="*/ 304133 w 311848"/>
                    <a:gd name="connsiteY2" fmla="*/ 270510 h 270510"/>
                    <a:gd name="connsiteX3" fmla="*/ 311848 w 311848"/>
                    <a:gd name="connsiteY3" fmla="*/ 222885 h 270510"/>
                    <a:gd name="connsiteX4" fmla="*/ 167354 w 311848"/>
                    <a:gd name="connsiteY4" fmla="*/ 68580 h 270510"/>
                    <a:gd name="connsiteX5" fmla="*/ 167354 w 311848"/>
                    <a:gd name="connsiteY5" fmla="*/ 60007 h 270510"/>
                    <a:gd name="connsiteX6" fmla="*/ 188595 w 311848"/>
                    <a:gd name="connsiteY6" fmla="*/ 48577 h 270510"/>
                    <a:gd name="connsiteX7" fmla="*/ 204026 w 311848"/>
                    <a:gd name="connsiteY7" fmla="*/ 15240 h 270510"/>
                    <a:gd name="connsiteX8" fmla="*/ 192500 w 311848"/>
                    <a:gd name="connsiteY8" fmla="*/ 2857 h 270510"/>
                    <a:gd name="connsiteX9" fmla="*/ 180023 w 311848"/>
                    <a:gd name="connsiteY9" fmla="*/ 14288 h 270510"/>
                    <a:gd name="connsiteX10" fmla="*/ 172307 w 311848"/>
                    <a:gd name="connsiteY10" fmla="*/ 30480 h 270510"/>
                    <a:gd name="connsiteX11" fmla="*/ 154972 w 311848"/>
                    <a:gd name="connsiteY11" fmla="*/ 37148 h 270510"/>
                    <a:gd name="connsiteX12" fmla="*/ 138589 w 311848"/>
                    <a:gd name="connsiteY12" fmla="*/ 29527 h 270510"/>
                    <a:gd name="connsiteX13" fmla="*/ 131826 w 311848"/>
                    <a:gd name="connsiteY13" fmla="*/ 12382 h 270510"/>
                    <a:gd name="connsiteX14" fmla="*/ 120301 w 311848"/>
                    <a:gd name="connsiteY14" fmla="*/ 0 h 270510"/>
                    <a:gd name="connsiteX15" fmla="*/ 107823 w 311848"/>
                    <a:gd name="connsiteY15" fmla="*/ 11430 h 270510"/>
                    <a:gd name="connsiteX16" fmla="*/ 121349 w 311848"/>
                    <a:gd name="connsiteY16" fmla="*/ 45720 h 270510"/>
                    <a:gd name="connsiteX17" fmla="*/ 144494 w 311848"/>
                    <a:gd name="connsiteY17" fmla="*/ 59055 h 270510"/>
                    <a:gd name="connsiteX18" fmla="*/ 144494 w 311848"/>
                    <a:gd name="connsiteY18" fmla="*/ 67627 h 270510"/>
                    <a:gd name="connsiteX19" fmla="*/ 0 w 311848"/>
                    <a:gd name="connsiteY19" fmla="*/ 221932 h 270510"/>
                    <a:gd name="connsiteX20" fmla="*/ 7715 w 311848"/>
                    <a:gd name="connsiteY20" fmla="*/ 269557 h 270510"/>
                    <a:gd name="connsiteX21" fmla="*/ 31432 w 311848"/>
                    <a:gd name="connsiteY21" fmla="*/ 270510 h 270510"/>
                    <a:gd name="connsiteX22" fmla="*/ 31432 w 311848"/>
                    <a:gd name="connsiteY22" fmla="*/ 270510 h 270510"/>
                    <a:gd name="connsiteX23" fmla="*/ 178879 w 311848"/>
                    <a:gd name="connsiteY23" fmla="*/ 137160 h 270510"/>
                    <a:gd name="connsiteX24" fmla="*/ 193358 w 311848"/>
                    <a:gd name="connsiteY24" fmla="*/ 127635 h 270510"/>
                    <a:gd name="connsiteX25" fmla="*/ 251174 w 311848"/>
                    <a:gd name="connsiteY25" fmla="*/ 197168 h 270510"/>
                    <a:gd name="connsiteX26" fmla="*/ 240602 w 311848"/>
                    <a:gd name="connsiteY26" fmla="*/ 210502 h 270510"/>
                    <a:gd name="connsiteX27" fmla="*/ 238697 w 311848"/>
                    <a:gd name="connsiteY27" fmla="*/ 210502 h 270510"/>
                    <a:gd name="connsiteX28" fmla="*/ 227171 w 311848"/>
                    <a:gd name="connsiteY28" fmla="*/ 200025 h 270510"/>
                    <a:gd name="connsiteX29" fmla="*/ 188595 w 311848"/>
                    <a:gd name="connsiteY29" fmla="*/ 150495 h 270510"/>
                    <a:gd name="connsiteX30" fmla="*/ 178879 w 311848"/>
                    <a:gd name="connsiteY30" fmla="*/ 137160 h 270510"/>
                    <a:gd name="connsiteX31" fmla="*/ 95059 w 311848"/>
                    <a:gd name="connsiteY31" fmla="*/ 222885 h 270510"/>
                    <a:gd name="connsiteX32" fmla="*/ 287750 w 311848"/>
                    <a:gd name="connsiteY32" fmla="*/ 222885 h 270510"/>
                    <a:gd name="connsiteX33" fmla="*/ 285845 w 311848"/>
                    <a:gd name="connsiteY33" fmla="*/ 246698 h 270510"/>
                    <a:gd name="connsiteX34" fmla="*/ 95059 w 311848"/>
                    <a:gd name="connsiteY34" fmla="*/ 246698 h 270510"/>
                    <a:gd name="connsiteX35" fmla="*/ 82487 w 311848"/>
                    <a:gd name="connsiteY35" fmla="*/ 234315 h 270510"/>
                    <a:gd name="connsiteX36" fmla="*/ 95059 w 311848"/>
                    <a:gd name="connsiteY36" fmla="*/ 222885 h 270510"/>
                    <a:gd name="connsiteX37" fmla="*/ 49816 w 311848"/>
                    <a:gd name="connsiteY37" fmla="*/ 225743 h 270510"/>
                    <a:gd name="connsiteX38" fmla="*/ 58483 w 311848"/>
                    <a:gd name="connsiteY38" fmla="*/ 221932 h 270510"/>
                    <a:gd name="connsiteX39" fmla="*/ 67151 w 311848"/>
                    <a:gd name="connsiteY39" fmla="*/ 225743 h 270510"/>
                    <a:gd name="connsiteX40" fmla="*/ 70961 w 311848"/>
                    <a:gd name="connsiteY40" fmla="*/ 234315 h 270510"/>
                    <a:gd name="connsiteX41" fmla="*/ 67151 w 311848"/>
                    <a:gd name="connsiteY41" fmla="*/ 242888 h 270510"/>
                    <a:gd name="connsiteX42" fmla="*/ 58483 w 311848"/>
                    <a:gd name="connsiteY42" fmla="*/ 246698 h 270510"/>
                    <a:gd name="connsiteX43" fmla="*/ 49816 w 311848"/>
                    <a:gd name="connsiteY43" fmla="*/ 242888 h 270510"/>
                    <a:gd name="connsiteX44" fmla="*/ 46006 w 311848"/>
                    <a:gd name="connsiteY44" fmla="*/ 234315 h 270510"/>
                    <a:gd name="connsiteX45" fmla="*/ 49816 w 311848"/>
                    <a:gd name="connsiteY45" fmla="*/ 225743 h 2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1848" h="270510">
                      <a:moveTo>
                        <a:pt x="31432" y="270510"/>
                      </a:moveTo>
                      <a:lnTo>
                        <a:pt x="278130" y="270510"/>
                      </a:lnTo>
                      <a:lnTo>
                        <a:pt x="304133" y="270510"/>
                      </a:lnTo>
                      <a:cubicBezTo>
                        <a:pt x="308991" y="255270"/>
                        <a:pt x="311848" y="239077"/>
                        <a:pt x="311848" y="222885"/>
                      </a:cubicBezTo>
                      <a:cubicBezTo>
                        <a:pt x="311848" y="141923"/>
                        <a:pt x="248222" y="74295"/>
                        <a:pt x="167354" y="68580"/>
                      </a:cubicBezTo>
                      <a:lnTo>
                        <a:pt x="167354" y="60007"/>
                      </a:lnTo>
                      <a:cubicBezTo>
                        <a:pt x="175070" y="58102"/>
                        <a:pt x="182785" y="54293"/>
                        <a:pt x="188595" y="48577"/>
                      </a:cubicBezTo>
                      <a:cubicBezTo>
                        <a:pt x="198215" y="40005"/>
                        <a:pt x="203073" y="27623"/>
                        <a:pt x="204026" y="15240"/>
                      </a:cubicBezTo>
                      <a:cubicBezTo>
                        <a:pt x="204026" y="8573"/>
                        <a:pt x="199168" y="2857"/>
                        <a:pt x="192500" y="2857"/>
                      </a:cubicBezTo>
                      <a:cubicBezTo>
                        <a:pt x="185738" y="2857"/>
                        <a:pt x="180023" y="7620"/>
                        <a:pt x="180023" y="14288"/>
                      </a:cubicBezTo>
                      <a:cubicBezTo>
                        <a:pt x="180023" y="20955"/>
                        <a:pt x="177165" y="26670"/>
                        <a:pt x="172307" y="30480"/>
                      </a:cubicBezTo>
                      <a:cubicBezTo>
                        <a:pt x="167450" y="34290"/>
                        <a:pt x="161735" y="37148"/>
                        <a:pt x="154972" y="37148"/>
                      </a:cubicBezTo>
                      <a:cubicBezTo>
                        <a:pt x="148209" y="37148"/>
                        <a:pt x="142494" y="34290"/>
                        <a:pt x="138589" y="29527"/>
                      </a:cubicBezTo>
                      <a:cubicBezTo>
                        <a:pt x="133731" y="24765"/>
                        <a:pt x="131826" y="19050"/>
                        <a:pt x="131826" y="12382"/>
                      </a:cubicBezTo>
                      <a:cubicBezTo>
                        <a:pt x="131826" y="5715"/>
                        <a:pt x="126968" y="0"/>
                        <a:pt x="120301" y="0"/>
                      </a:cubicBezTo>
                      <a:cubicBezTo>
                        <a:pt x="113633" y="0"/>
                        <a:pt x="107823" y="4763"/>
                        <a:pt x="107823" y="11430"/>
                      </a:cubicBezTo>
                      <a:cubicBezTo>
                        <a:pt x="107823" y="23813"/>
                        <a:pt x="111633" y="36195"/>
                        <a:pt x="121349" y="45720"/>
                      </a:cubicBezTo>
                      <a:cubicBezTo>
                        <a:pt x="128111" y="52388"/>
                        <a:pt x="135827" y="57150"/>
                        <a:pt x="144494" y="59055"/>
                      </a:cubicBezTo>
                      <a:lnTo>
                        <a:pt x="144494" y="67627"/>
                      </a:lnTo>
                      <a:cubicBezTo>
                        <a:pt x="63532" y="73343"/>
                        <a:pt x="0" y="140970"/>
                        <a:pt x="0" y="221932"/>
                      </a:cubicBezTo>
                      <a:cubicBezTo>
                        <a:pt x="0" y="238125"/>
                        <a:pt x="2857" y="254318"/>
                        <a:pt x="7715" y="269557"/>
                      </a:cubicBezTo>
                      <a:lnTo>
                        <a:pt x="31432" y="270510"/>
                      </a:lnTo>
                      <a:lnTo>
                        <a:pt x="31432" y="270510"/>
                      </a:lnTo>
                      <a:close/>
                      <a:moveTo>
                        <a:pt x="178879" y="137160"/>
                      </a:moveTo>
                      <a:cubicBezTo>
                        <a:pt x="179832" y="130493"/>
                        <a:pt x="186595" y="126682"/>
                        <a:pt x="193358" y="127635"/>
                      </a:cubicBezTo>
                      <a:cubicBezTo>
                        <a:pt x="195263" y="127635"/>
                        <a:pt x="242506" y="138113"/>
                        <a:pt x="251174" y="197168"/>
                      </a:cubicBezTo>
                      <a:cubicBezTo>
                        <a:pt x="252127" y="203835"/>
                        <a:pt x="247364" y="209550"/>
                        <a:pt x="240602" y="210502"/>
                      </a:cubicBezTo>
                      <a:cubicBezTo>
                        <a:pt x="239649" y="210502"/>
                        <a:pt x="239649" y="210502"/>
                        <a:pt x="238697" y="210502"/>
                      </a:cubicBezTo>
                      <a:cubicBezTo>
                        <a:pt x="232886" y="210502"/>
                        <a:pt x="228124" y="205740"/>
                        <a:pt x="227171" y="200025"/>
                      </a:cubicBezTo>
                      <a:cubicBezTo>
                        <a:pt x="221361" y="158115"/>
                        <a:pt x="189548" y="150495"/>
                        <a:pt x="188595" y="150495"/>
                      </a:cubicBezTo>
                      <a:cubicBezTo>
                        <a:pt x="181832" y="149543"/>
                        <a:pt x="177927" y="143827"/>
                        <a:pt x="178879" y="137160"/>
                      </a:cubicBezTo>
                      <a:close/>
                      <a:moveTo>
                        <a:pt x="95059" y="222885"/>
                      </a:moveTo>
                      <a:lnTo>
                        <a:pt x="287750" y="222885"/>
                      </a:lnTo>
                      <a:cubicBezTo>
                        <a:pt x="287750" y="230505"/>
                        <a:pt x="286798" y="239077"/>
                        <a:pt x="285845" y="246698"/>
                      </a:cubicBezTo>
                      <a:lnTo>
                        <a:pt x="95059" y="246698"/>
                      </a:lnTo>
                      <a:cubicBezTo>
                        <a:pt x="88297" y="246698"/>
                        <a:pt x="82487" y="240982"/>
                        <a:pt x="82487" y="234315"/>
                      </a:cubicBezTo>
                      <a:cubicBezTo>
                        <a:pt x="82582" y="227648"/>
                        <a:pt x="88297" y="222885"/>
                        <a:pt x="95059" y="222885"/>
                      </a:cubicBezTo>
                      <a:close/>
                      <a:moveTo>
                        <a:pt x="49816" y="225743"/>
                      </a:moveTo>
                      <a:cubicBezTo>
                        <a:pt x="51721" y="223838"/>
                        <a:pt x="55626" y="221932"/>
                        <a:pt x="58483" y="221932"/>
                      </a:cubicBezTo>
                      <a:cubicBezTo>
                        <a:pt x="61341" y="221932"/>
                        <a:pt x="65246" y="222885"/>
                        <a:pt x="67151" y="225743"/>
                      </a:cubicBezTo>
                      <a:cubicBezTo>
                        <a:pt x="69056" y="227648"/>
                        <a:pt x="70961" y="231457"/>
                        <a:pt x="70961" y="234315"/>
                      </a:cubicBezTo>
                      <a:cubicBezTo>
                        <a:pt x="70961" y="237173"/>
                        <a:pt x="70009" y="240982"/>
                        <a:pt x="67151" y="242888"/>
                      </a:cubicBezTo>
                      <a:cubicBezTo>
                        <a:pt x="65246" y="244793"/>
                        <a:pt x="61341" y="246698"/>
                        <a:pt x="58483" y="246698"/>
                      </a:cubicBezTo>
                      <a:cubicBezTo>
                        <a:pt x="55626" y="246698"/>
                        <a:pt x="51721" y="245745"/>
                        <a:pt x="49816" y="242888"/>
                      </a:cubicBezTo>
                      <a:cubicBezTo>
                        <a:pt x="47911" y="240982"/>
                        <a:pt x="46006" y="237173"/>
                        <a:pt x="46006" y="234315"/>
                      </a:cubicBezTo>
                      <a:cubicBezTo>
                        <a:pt x="46863" y="231457"/>
                        <a:pt x="47816" y="228600"/>
                        <a:pt x="49816" y="225743"/>
                      </a:cubicBezTo>
                      <a:close/>
                    </a:path>
                  </a:pathLst>
                </a:custGeom>
                <a:grpFill/>
                <a:ln w="9525" cap="flat">
                  <a:noFill/>
                  <a:prstDash val="solid"/>
                  <a:miter/>
                </a:ln>
              </p:spPr>
              <p:txBody>
                <a:bodyPr rtlCol="0" anchor="ctr"/>
                <a:lstStyle/>
                <a:p>
                  <a:endParaRPr lang="en-US"/>
                </a:p>
              </p:txBody>
            </p:sp>
          </p:grpSp>
          <p:sp>
            <p:nvSpPr>
              <p:cNvPr id="33" name="Rectangle 32">
                <a:extLst>
                  <a:ext uri="{FF2B5EF4-FFF2-40B4-BE49-F238E27FC236}">
                    <a16:creationId xmlns:a16="http://schemas.microsoft.com/office/drawing/2014/main" id="{286059F5-315F-700D-2F1C-52E3F91691CC}"/>
                  </a:ext>
                </a:extLst>
              </p:cNvPr>
              <p:cNvSpPr/>
              <p:nvPr/>
            </p:nvSpPr>
            <p:spPr>
              <a:xfrm>
                <a:off x="10626351" y="4697475"/>
                <a:ext cx="45719" cy="466725"/>
              </a:xfrm>
              <a:prstGeom prst="rect">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a:extLst>
                <a:ext uri="{FF2B5EF4-FFF2-40B4-BE49-F238E27FC236}">
                  <a16:creationId xmlns:a16="http://schemas.microsoft.com/office/drawing/2014/main" id="{E4FFBBC2-115E-4600-E1C3-449C601FF184}"/>
                </a:ext>
              </a:extLst>
            </p:cNvPr>
            <p:cNvGrpSpPr/>
            <p:nvPr/>
          </p:nvGrpSpPr>
          <p:grpSpPr>
            <a:xfrm>
              <a:off x="10073471" y="2903871"/>
              <a:ext cx="598599" cy="496089"/>
              <a:chOff x="10073471" y="2903871"/>
              <a:chExt cx="598599" cy="496089"/>
            </a:xfrm>
          </p:grpSpPr>
          <p:grpSp>
            <p:nvGrpSpPr>
              <p:cNvPr id="41" name="Group 40">
                <a:extLst>
                  <a:ext uri="{FF2B5EF4-FFF2-40B4-BE49-F238E27FC236}">
                    <a16:creationId xmlns:a16="http://schemas.microsoft.com/office/drawing/2014/main" id="{3AE6CBDF-35FE-7FA2-9A98-1BB12F9A32C4}"/>
                  </a:ext>
                </a:extLst>
              </p:cNvPr>
              <p:cNvGrpSpPr/>
              <p:nvPr/>
            </p:nvGrpSpPr>
            <p:grpSpPr>
              <a:xfrm>
                <a:off x="10073471" y="2933235"/>
                <a:ext cx="598599" cy="466725"/>
                <a:chOff x="10073471" y="2933235"/>
                <a:chExt cx="598599" cy="466725"/>
              </a:xfrm>
            </p:grpSpPr>
            <p:sp>
              <p:nvSpPr>
                <p:cNvPr id="3" name="Oval 2">
                  <a:extLst>
                    <a:ext uri="{FF2B5EF4-FFF2-40B4-BE49-F238E27FC236}">
                      <a16:creationId xmlns:a16="http://schemas.microsoft.com/office/drawing/2014/main" id="{A98F9F99-D8A6-93B5-EC2C-436C3F3D3272}"/>
                    </a:ext>
                  </a:extLst>
                </p:cNvPr>
                <p:cNvSpPr/>
                <p:nvPr/>
              </p:nvSpPr>
              <p:spPr>
                <a:xfrm>
                  <a:off x="10073471" y="2957926"/>
                  <a:ext cx="368364" cy="368364"/>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4E0B7243-6D83-91BF-D712-903DA28E10CC}"/>
                    </a:ext>
                  </a:extLst>
                </p:cNvPr>
                <p:cNvSpPr/>
                <p:nvPr/>
              </p:nvSpPr>
              <p:spPr>
                <a:xfrm>
                  <a:off x="10626351" y="2933235"/>
                  <a:ext cx="45719" cy="466725"/>
                </a:xfrm>
                <a:prstGeom prst="rect">
                  <a:avLst/>
                </a:prstGeom>
                <a:solidFill>
                  <a:srgbClr val="8F0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aphic 25">
                <a:extLst>
                  <a:ext uri="{FF2B5EF4-FFF2-40B4-BE49-F238E27FC236}">
                    <a16:creationId xmlns:a16="http://schemas.microsoft.com/office/drawing/2014/main" id="{5749DC95-F274-C1B8-A04F-D2D3C8F33A5F}"/>
                  </a:ext>
                </a:extLst>
              </p:cNvPr>
              <p:cNvGrpSpPr/>
              <p:nvPr/>
            </p:nvGrpSpPr>
            <p:grpSpPr>
              <a:xfrm>
                <a:off x="10116355" y="2903871"/>
                <a:ext cx="349853" cy="476250"/>
                <a:chOff x="4768898" y="4938712"/>
                <a:chExt cx="349853" cy="476250"/>
              </a:xfrm>
              <a:solidFill>
                <a:srgbClr val="8F0603"/>
              </a:solidFill>
            </p:grpSpPr>
            <p:sp>
              <p:nvSpPr>
                <p:cNvPr id="43" name="Freeform: Shape 42">
                  <a:extLst>
                    <a:ext uri="{FF2B5EF4-FFF2-40B4-BE49-F238E27FC236}">
                      <a16:creationId xmlns:a16="http://schemas.microsoft.com/office/drawing/2014/main" id="{DFF0037C-EA16-4A6F-7011-19DA45FBB9E8}"/>
                    </a:ext>
                  </a:extLst>
                </p:cNvPr>
                <p:cNvSpPr/>
                <p:nvPr/>
              </p:nvSpPr>
              <p:spPr>
                <a:xfrm>
                  <a:off x="4947206" y="5214937"/>
                  <a:ext cx="21145" cy="20955"/>
                </a:xfrm>
                <a:custGeom>
                  <a:avLst/>
                  <a:gdLst>
                    <a:gd name="connsiteX0" fmla="*/ 10573 w 21145"/>
                    <a:gd name="connsiteY0" fmla="*/ 0 h 20955"/>
                    <a:gd name="connsiteX1" fmla="*/ 0 w 21145"/>
                    <a:gd name="connsiteY1" fmla="*/ 10478 h 20955"/>
                    <a:gd name="connsiteX2" fmla="*/ 10573 w 21145"/>
                    <a:gd name="connsiteY2" fmla="*/ 20955 h 20955"/>
                    <a:gd name="connsiteX3" fmla="*/ 21146 w 21145"/>
                    <a:gd name="connsiteY3" fmla="*/ 10478 h 20955"/>
                    <a:gd name="connsiteX4" fmla="*/ 10573 w 21145"/>
                    <a:gd name="connsiteY4" fmla="*/ 0 h 20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5" h="20955">
                      <a:moveTo>
                        <a:pt x="10573" y="0"/>
                      </a:moveTo>
                      <a:cubicBezTo>
                        <a:pt x="4763" y="0"/>
                        <a:pt x="0" y="4763"/>
                        <a:pt x="0" y="10478"/>
                      </a:cubicBezTo>
                      <a:cubicBezTo>
                        <a:pt x="0" y="16193"/>
                        <a:pt x="4858" y="20955"/>
                        <a:pt x="10573" y="20955"/>
                      </a:cubicBezTo>
                      <a:cubicBezTo>
                        <a:pt x="16383" y="20955"/>
                        <a:pt x="21146" y="16193"/>
                        <a:pt x="21146" y="10478"/>
                      </a:cubicBezTo>
                      <a:cubicBezTo>
                        <a:pt x="21146" y="4763"/>
                        <a:pt x="16383" y="0"/>
                        <a:pt x="10573" y="0"/>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2CA80D79-D930-A11E-D96F-327740206783}"/>
                    </a:ext>
                  </a:extLst>
                </p:cNvPr>
                <p:cNvSpPr/>
                <p:nvPr/>
              </p:nvSpPr>
              <p:spPr>
                <a:xfrm>
                  <a:off x="4953969" y="5131117"/>
                  <a:ext cx="7715" cy="7619"/>
                </a:xfrm>
                <a:custGeom>
                  <a:avLst/>
                  <a:gdLst>
                    <a:gd name="connsiteX0" fmla="*/ 3810 w 7715"/>
                    <a:gd name="connsiteY0" fmla="*/ 0 h 7619"/>
                    <a:gd name="connsiteX1" fmla="*/ 7716 w 7715"/>
                    <a:gd name="connsiteY1" fmla="*/ 3810 h 7619"/>
                    <a:gd name="connsiteX2" fmla="*/ 3810 w 7715"/>
                    <a:gd name="connsiteY2" fmla="*/ 7620 h 7619"/>
                    <a:gd name="connsiteX3" fmla="*/ 0 w 7715"/>
                    <a:gd name="connsiteY3" fmla="*/ 3810 h 7619"/>
                    <a:gd name="connsiteX4" fmla="*/ 3810 w 7715"/>
                    <a:gd name="connsiteY4" fmla="*/ 0 h 7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15" h="7619">
                      <a:moveTo>
                        <a:pt x="3810" y="0"/>
                      </a:moveTo>
                      <a:cubicBezTo>
                        <a:pt x="5906" y="0"/>
                        <a:pt x="7716" y="1714"/>
                        <a:pt x="7716" y="3810"/>
                      </a:cubicBezTo>
                      <a:cubicBezTo>
                        <a:pt x="7716" y="5905"/>
                        <a:pt x="6001" y="7620"/>
                        <a:pt x="3810" y="7620"/>
                      </a:cubicBezTo>
                      <a:cubicBezTo>
                        <a:pt x="1619" y="7620"/>
                        <a:pt x="0" y="5905"/>
                        <a:pt x="0" y="3810"/>
                      </a:cubicBezTo>
                      <a:cubicBezTo>
                        <a:pt x="0" y="1714"/>
                        <a:pt x="1715" y="0"/>
                        <a:pt x="3810" y="0"/>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FB77A03C-9AAD-2156-7E65-48BC949615E2}"/>
                    </a:ext>
                  </a:extLst>
                </p:cNvPr>
                <p:cNvSpPr/>
                <p:nvPr/>
              </p:nvSpPr>
              <p:spPr>
                <a:xfrm>
                  <a:off x="4768898" y="5355907"/>
                  <a:ext cx="310324" cy="59055"/>
                </a:xfrm>
                <a:custGeom>
                  <a:avLst/>
                  <a:gdLst>
                    <a:gd name="connsiteX0" fmla="*/ 35719 w 310324"/>
                    <a:gd name="connsiteY0" fmla="*/ 0 h 59055"/>
                    <a:gd name="connsiteX1" fmla="*/ 29909 w 310324"/>
                    <a:gd name="connsiteY1" fmla="*/ 0 h 59055"/>
                    <a:gd name="connsiteX2" fmla="*/ 0 w 310324"/>
                    <a:gd name="connsiteY2" fmla="*/ 29528 h 59055"/>
                    <a:gd name="connsiteX3" fmla="*/ 29909 w 310324"/>
                    <a:gd name="connsiteY3" fmla="*/ 59055 h 59055"/>
                    <a:gd name="connsiteX4" fmla="*/ 310325 w 310324"/>
                    <a:gd name="connsiteY4" fmla="*/ 59055 h 59055"/>
                    <a:gd name="connsiteX5" fmla="*/ 300704 w 310324"/>
                    <a:gd name="connsiteY5" fmla="*/ 29528 h 59055"/>
                    <a:gd name="connsiteX6" fmla="*/ 310325 w 310324"/>
                    <a:gd name="connsiteY6" fmla="*/ 0 h 59055"/>
                    <a:gd name="connsiteX7" fmla="*/ 35719 w 310324"/>
                    <a:gd name="connsiteY7" fmla="*/ 0 h 59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324" h="59055">
                      <a:moveTo>
                        <a:pt x="35719" y="0"/>
                      </a:moveTo>
                      <a:lnTo>
                        <a:pt x="29909" y="0"/>
                      </a:lnTo>
                      <a:cubicBezTo>
                        <a:pt x="13526" y="0"/>
                        <a:pt x="0" y="13335"/>
                        <a:pt x="0" y="29528"/>
                      </a:cubicBezTo>
                      <a:cubicBezTo>
                        <a:pt x="0" y="45720"/>
                        <a:pt x="13526" y="59055"/>
                        <a:pt x="29909" y="59055"/>
                      </a:cubicBezTo>
                      <a:lnTo>
                        <a:pt x="310325" y="59055"/>
                      </a:lnTo>
                      <a:cubicBezTo>
                        <a:pt x="304514" y="50483"/>
                        <a:pt x="300704" y="40005"/>
                        <a:pt x="300704" y="29528"/>
                      </a:cubicBezTo>
                      <a:cubicBezTo>
                        <a:pt x="300704" y="19050"/>
                        <a:pt x="304610" y="8573"/>
                        <a:pt x="310325" y="0"/>
                      </a:cubicBezTo>
                      <a:lnTo>
                        <a:pt x="35719" y="0"/>
                      </a:ln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CD5635D5-15D7-D8FB-9E35-584D4DA0896C}"/>
                    </a:ext>
                  </a:extLst>
                </p:cNvPr>
                <p:cNvSpPr/>
                <p:nvPr/>
              </p:nvSpPr>
              <p:spPr>
                <a:xfrm>
                  <a:off x="4947206" y="5034915"/>
                  <a:ext cx="21145" cy="20954"/>
                </a:xfrm>
                <a:custGeom>
                  <a:avLst/>
                  <a:gdLst>
                    <a:gd name="connsiteX0" fmla="*/ 10573 w 21145"/>
                    <a:gd name="connsiteY0" fmla="*/ 20955 h 20954"/>
                    <a:gd name="connsiteX1" fmla="*/ 21146 w 21145"/>
                    <a:gd name="connsiteY1" fmla="*/ 10478 h 20954"/>
                    <a:gd name="connsiteX2" fmla="*/ 10573 w 21145"/>
                    <a:gd name="connsiteY2" fmla="*/ 0 h 20954"/>
                    <a:gd name="connsiteX3" fmla="*/ 0 w 21145"/>
                    <a:gd name="connsiteY3" fmla="*/ 10478 h 20954"/>
                    <a:gd name="connsiteX4" fmla="*/ 10573 w 21145"/>
                    <a:gd name="connsiteY4" fmla="*/ 20955 h 209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45" h="20954">
                      <a:moveTo>
                        <a:pt x="10573" y="20955"/>
                      </a:moveTo>
                      <a:cubicBezTo>
                        <a:pt x="16383" y="20955"/>
                        <a:pt x="21146" y="16192"/>
                        <a:pt x="21146" y="10478"/>
                      </a:cubicBezTo>
                      <a:cubicBezTo>
                        <a:pt x="21146" y="4763"/>
                        <a:pt x="16288" y="0"/>
                        <a:pt x="10573" y="0"/>
                      </a:cubicBezTo>
                      <a:cubicBezTo>
                        <a:pt x="4763" y="0"/>
                        <a:pt x="0" y="4763"/>
                        <a:pt x="0" y="10478"/>
                      </a:cubicBezTo>
                      <a:cubicBezTo>
                        <a:pt x="0" y="16192"/>
                        <a:pt x="4763" y="20955"/>
                        <a:pt x="10573" y="20955"/>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8E859AC8-2FCA-A325-B39C-5CF2EBE471CF}"/>
                    </a:ext>
                  </a:extLst>
                </p:cNvPr>
                <p:cNvSpPr/>
                <p:nvPr/>
              </p:nvSpPr>
              <p:spPr>
                <a:xfrm>
                  <a:off x="4900915" y="5078730"/>
                  <a:ext cx="113728" cy="112394"/>
                </a:xfrm>
                <a:custGeom>
                  <a:avLst/>
                  <a:gdLst>
                    <a:gd name="connsiteX0" fmla="*/ 56864 w 113728"/>
                    <a:gd name="connsiteY0" fmla="*/ 112395 h 112394"/>
                    <a:gd name="connsiteX1" fmla="*/ 113729 w 113728"/>
                    <a:gd name="connsiteY1" fmla="*/ 56197 h 112394"/>
                    <a:gd name="connsiteX2" fmla="*/ 56864 w 113728"/>
                    <a:gd name="connsiteY2" fmla="*/ 0 h 112394"/>
                    <a:gd name="connsiteX3" fmla="*/ 0 w 113728"/>
                    <a:gd name="connsiteY3" fmla="*/ 56197 h 112394"/>
                    <a:gd name="connsiteX4" fmla="*/ 56864 w 113728"/>
                    <a:gd name="connsiteY4" fmla="*/ 112395 h 112394"/>
                    <a:gd name="connsiteX5" fmla="*/ 56864 w 113728"/>
                    <a:gd name="connsiteY5" fmla="*/ 36195 h 112394"/>
                    <a:gd name="connsiteX6" fmla="*/ 77057 w 113728"/>
                    <a:gd name="connsiteY6" fmla="*/ 56197 h 112394"/>
                    <a:gd name="connsiteX7" fmla="*/ 56864 w 113728"/>
                    <a:gd name="connsiteY7" fmla="*/ 76200 h 112394"/>
                    <a:gd name="connsiteX8" fmla="*/ 36671 w 113728"/>
                    <a:gd name="connsiteY8" fmla="*/ 56197 h 112394"/>
                    <a:gd name="connsiteX9" fmla="*/ 56864 w 113728"/>
                    <a:gd name="connsiteY9" fmla="*/ 36195 h 112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728" h="112394">
                      <a:moveTo>
                        <a:pt x="56864" y="112395"/>
                      </a:moveTo>
                      <a:cubicBezTo>
                        <a:pt x="87725" y="112395"/>
                        <a:pt x="113729" y="87630"/>
                        <a:pt x="113729" y="56197"/>
                      </a:cubicBezTo>
                      <a:cubicBezTo>
                        <a:pt x="113729" y="25717"/>
                        <a:pt x="88678" y="0"/>
                        <a:pt x="56864" y="0"/>
                      </a:cubicBezTo>
                      <a:cubicBezTo>
                        <a:pt x="25051" y="0"/>
                        <a:pt x="0" y="24765"/>
                        <a:pt x="0" y="56197"/>
                      </a:cubicBezTo>
                      <a:cubicBezTo>
                        <a:pt x="0" y="87630"/>
                        <a:pt x="26003" y="112395"/>
                        <a:pt x="56864" y="112395"/>
                      </a:cubicBezTo>
                      <a:close/>
                      <a:moveTo>
                        <a:pt x="56864" y="36195"/>
                      </a:moveTo>
                      <a:cubicBezTo>
                        <a:pt x="68389" y="36195"/>
                        <a:pt x="77057" y="45720"/>
                        <a:pt x="77057" y="56197"/>
                      </a:cubicBezTo>
                      <a:cubicBezTo>
                        <a:pt x="77057" y="66675"/>
                        <a:pt x="67437" y="76200"/>
                        <a:pt x="56864" y="76200"/>
                      </a:cubicBezTo>
                      <a:cubicBezTo>
                        <a:pt x="46291" y="76200"/>
                        <a:pt x="36671" y="66675"/>
                        <a:pt x="36671" y="56197"/>
                      </a:cubicBezTo>
                      <a:cubicBezTo>
                        <a:pt x="36671" y="45720"/>
                        <a:pt x="45339" y="36195"/>
                        <a:pt x="56864" y="36195"/>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0DBDD05-98E1-CD1D-0C5D-6EC929FB6C8E}"/>
                    </a:ext>
                  </a:extLst>
                </p:cNvPr>
                <p:cNvSpPr/>
                <p:nvPr/>
              </p:nvSpPr>
              <p:spPr>
                <a:xfrm>
                  <a:off x="4768898" y="4938712"/>
                  <a:ext cx="24098" cy="401955"/>
                </a:xfrm>
                <a:custGeom>
                  <a:avLst/>
                  <a:gdLst>
                    <a:gd name="connsiteX0" fmla="*/ 24098 w 24098"/>
                    <a:gd name="connsiteY0" fmla="*/ 0 h 401955"/>
                    <a:gd name="connsiteX1" fmla="*/ 21241 w 24098"/>
                    <a:gd name="connsiteY1" fmla="*/ 0 h 401955"/>
                    <a:gd name="connsiteX2" fmla="*/ 0 w 24098"/>
                    <a:gd name="connsiteY2" fmla="*/ 20955 h 401955"/>
                    <a:gd name="connsiteX3" fmla="*/ 0 w 24098"/>
                    <a:gd name="connsiteY3" fmla="*/ 401955 h 401955"/>
                    <a:gd name="connsiteX4" fmla="*/ 24098 w 24098"/>
                    <a:gd name="connsiteY4" fmla="*/ 393382 h 401955"/>
                    <a:gd name="connsiteX5" fmla="*/ 24098 w 24098"/>
                    <a:gd name="connsiteY5" fmla="*/ 0 h 401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098" h="401955">
                      <a:moveTo>
                        <a:pt x="24098" y="0"/>
                      </a:moveTo>
                      <a:lnTo>
                        <a:pt x="21241" y="0"/>
                      </a:lnTo>
                      <a:cubicBezTo>
                        <a:pt x="9716" y="0"/>
                        <a:pt x="0" y="9525"/>
                        <a:pt x="0" y="20955"/>
                      </a:cubicBezTo>
                      <a:lnTo>
                        <a:pt x="0" y="401955"/>
                      </a:lnTo>
                      <a:cubicBezTo>
                        <a:pt x="6763" y="397193"/>
                        <a:pt x="15430" y="394335"/>
                        <a:pt x="24098" y="393382"/>
                      </a:cubicBezTo>
                      <a:lnTo>
                        <a:pt x="24098" y="0"/>
                      </a:ln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45BC5860-6B22-969C-1776-28CC1A97EFF2}"/>
                    </a:ext>
                  </a:extLst>
                </p:cNvPr>
                <p:cNvSpPr/>
                <p:nvPr/>
              </p:nvSpPr>
              <p:spPr>
                <a:xfrm>
                  <a:off x="4817190" y="4938712"/>
                  <a:ext cx="301561" cy="394334"/>
                </a:xfrm>
                <a:custGeom>
                  <a:avLst/>
                  <a:gdLst>
                    <a:gd name="connsiteX0" fmla="*/ 72199 w 301561"/>
                    <a:gd name="connsiteY0" fmla="*/ 345757 h 394334"/>
                    <a:gd name="connsiteX1" fmla="*/ 301562 w 301561"/>
                    <a:gd name="connsiteY1" fmla="*/ 345757 h 394334"/>
                    <a:gd name="connsiteX2" fmla="*/ 301562 w 301561"/>
                    <a:gd name="connsiteY2" fmla="*/ 0 h 394334"/>
                    <a:gd name="connsiteX3" fmla="*/ 0 w 301561"/>
                    <a:gd name="connsiteY3" fmla="*/ 0 h 394334"/>
                    <a:gd name="connsiteX4" fmla="*/ 0 w 301561"/>
                    <a:gd name="connsiteY4" fmla="*/ 23813 h 394334"/>
                    <a:gd name="connsiteX5" fmla="*/ 229362 w 301561"/>
                    <a:gd name="connsiteY5" fmla="*/ 23813 h 394334"/>
                    <a:gd name="connsiteX6" fmla="*/ 241935 w 301561"/>
                    <a:gd name="connsiteY6" fmla="*/ 36195 h 394334"/>
                    <a:gd name="connsiteX7" fmla="*/ 229362 w 301561"/>
                    <a:gd name="connsiteY7" fmla="*/ 48578 h 394334"/>
                    <a:gd name="connsiteX8" fmla="*/ 0 w 301561"/>
                    <a:gd name="connsiteY8" fmla="*/ 48578 h 394334"/>
                    <a:gd name="connsiteX9" fmla="*/ 0 w 301561"/>
                    <a:gd name="connsiteY9" fmla="*/ 394335 h 394334"/>
                    <a:gd name="connsiteX10" fmla="*/ 301562 w 301561"/>
                    <a:gd name="connsiteY10" fmla="*/ 394335 h 394334"/>
                    <a:gd name="connsiteX11" fmla="*/ 301562 w 301561"/>
                    <a:gd name="connsiteY11" fmla="*/ 370522 h 394334"/>
                    <a:gd name="connsiteX12" fmla="*/ 72199 w 301561"/>
                    <a:gd name="connsiteY12" fmla="*/ 370522 h 394334"/>
                    <a:gd name="connsiteX13" fmla="*/ 59627 w 301561"/>
                    <a:gd name="connsiteY13" fmla="*/ 358140 h 394334"/>
                    <a:gd name="connsiteX14" fmla="*/ 72199 w 301561"/>
                    <a:gd name="connsiteY14" fmla="*/ 345757 h 394334"/>
                    <a:gd name="connsiteX15" fmla="*/ 256222 w 301561"/>
                    <a:gd name="connsiteY15" fmla="*/ 27622 h 394334"/>
                    <a:gd name="connsiteX16" fmla="*/ 264890 w 301561"/>
                    <a:gd name="connsiteY16" fmla="*/ 23813 h 394334"/>
                    <a:gd name="connsiteX17" fmla="*/ 273558 w 301561"/>
                    <a:gd name="connsiteY17" fmla="*/ 27622 h 394334"/>
                    <a:gd name="connsiteX18" fmla="*/ 277368 w 301561"/>
                    <a:gd name="connsiteY18" fmla="*/ 36195 h 394334"/>
                    <a:gd name="connsiteX19" fmla="*/ 273558 w 301561"/>
                    <a:gd name="connsiteY19" fmla="*/ 44768 h 394334"/>
                    <a:gd name="connsiteX20" fmla="*/ 264890 w 301561"/>
                    <a:gd name="connsiteY20" fmla="*/ 48578 h 394334"/>
                    <a:gd name="connsiteX21" fmla="*/ 256222 w 301561"/>
                    <a:gd name="connsiteY21" fmla="*/ 44768 h 394334"/>
                    <a:gd name="connsiteX22" fmla="*/ 252317 w 301561"/>
                    <a:gd name="connsiteY22" fmla="*/ 36195 h 394334"/>
                    <a:gd name="connsiteX23" fmla="*/ 256222 w 301561"/>
                    <a:gd name="connsiteY23" fmla="*/ 27622 h 394334"/>
                    <a:gd name="connsiteX24" fmla="*/ 44291 w 301561"/>
                    <a:gd name="connsiteY24" fmla="*/ 365760 h 394334"/>
                    <a:gd name="connsiteX25" fmla="*/ 35623 w 301561"/>
                    <a:gd name="connsiteY25" fmla="*/ 369570 h 394334"/>
                    <a:gd name="connsiteX26" fmla="*/ 26956 w 301561"/>
                    <a:gd name="connsiteY26" fmla="*/ 365760 h 394334"/>
                    <a:gd name="connsiteX27" fmla="*/ 23146 w 301561"/>
                    <a:gd name="connsiteY27" fmla="*/ 357188 h 394334"/>
                    <a:gd name="connsiteX28" fmla="*/ 26956 w 301561"/>
                    <a:gd name="connsiteY28" fmla="*/ 348615 h 394334"/>
                    <a:gd name="connsiteX29" fmla="*/ 35623 w 301561"/>
                    <a:gd name="connsiteY29" fmla="*/ 344805 h 394334"/>
                    <a:gd name="connsiteX30" fmla="*/ 44291 w 301561"/>
                    <a:gd name="connsiteY30" fmla="*/ 348615 h 394334"/>
                    <a:gd name="connsiteX31" fmla="*/ 48101 w 301561"/>
                    <a:gd name="connsiteY31" fmla="*/ 357188 h 394334"/>
                    <a:gd name="connsiteX32" fmla="*/ 44291 w 301561"/>
                    <a:gd name="connsiteY32" fmla="*/ 365760 h 394334"/>
                    <a:gd name="connsiteX33" fmla="*/ 109728 w 301561"/>
                    <a:gd name="connsiteY33" fmla="*/ 122872 h 394334"/>
                    <a:gd name="connsiteX34" fmla="*/ 104870 w 301561"/>
                    <a:gd name="connsiteY34" fmla="*/ 105728 h 394334"/>
                    <a:gd name="connsiteX35" fmla="*/ 139541 w 301561"/>
                    <a:gd name="connsiteY35" fmla="*/ 71438 h 394334"/>
                    <a:gd name="connsiteX36" fmla="*/ 174212 w 301561"/>
                    <a:gd name="connsiteY36" fmla="*/ 105728 h 394334"/>
                    <a:gd name="connsiteX37" fmla="*/ 169354 w 301561"/>
                    <a:gd name="connsiteY37" fmla="*/ 122872 h 394334"/>
                    <a:gd name="connsiteX38" fmla="*/ 219456 w 301561"/>
                    <a:gd name="connsiteY38" fmla="*/ 196215 h 394334"/>
                    <a:gd name="connsiteX39" fmla="*/ 169354 w 301561"/>
                    <a:gd name="connsiteY39" fmla="*/ 269557 h 394334"/>
                    <a:gd name="connsiteX40" fmla="*/ 174212 w 301561"/>
                    <a:gd name="connsiteY40" fmla="*/ 286703 h 394334"/>
                    <a:gd name="connsiteX41" fmla="*/ 139541 w 301561"/>
                    <a:gd name="connsiteY41" fmla="*/ 320993 h 394334"/>
                    <a:gd name="connsiteX42" fmla="*/ 104870 w 301561"/>
                    <a:gd name="connsiteY42" fmla="*/ 286703 h 394334"/>
                    <a:gd name="connsiteX43" fmla="*/ 109728 w 301561"/>
                    <a:gd name="connsiteY43" fmla="*/ 269557 h 394334"/>
                    <a:gd name="connsiteX44" fmla="*/ 59627 w 301561"/>
                    <a:gd name="connsiteY44" fmla="*/ 196215 h 394334"/>
                    <a:gd name="connsiteX45" fmla="*/ 109728 w 301561"/>
                    <a:gd name="connsiteY45" fmla="*/ 122872 h 3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01561" h="394334">
                      <a:moveTo>
                        <a:pt x="72199" y="345757"/>
                      </a:moveTo>
                      <a:lnTo>
                        <a:pt x="301562" y="345757"/>
                      </a:lnTo>
                      <a:lnTo>
                        <a:pt x="301562" y="0"/>
                      </a:lnTo>
                      <a:lnTo>
                        <a:pt x="0" y="0"/>
                      </a:lnTo>
                      <a:lnTo>
                        <a:pt x="0" y="23813"/>
                      </a:lnTo>
                      <a:lnTo>
                        <a:pt x="229362" y="23813"/>
                      </a:lnTo>
                      <a:cubicBezTo>
                        <a:pt x="236125" y="23813"/>
                        <a:pt x="241935" y="29528"/>
                        <a:pt x="241935" y="36195"/>
                      </a:cubicBezTo>
                      <a:cubicBezTo>
                        <a:pt x="241935" y="42863"/>
                        <a:pt x="236125" y="48578"/>
                        <a:pt x="229362" y="48578"/>
                      </a:cubicBezTo>
                      <a:lnTo>
                        <a:pt x="0" y="48578"/>
                      </a:lnTo>
                      <a:lnTo>
                        <a:pt x="0" y="394335"/>
                      </a:lnTo>
                      <a:lnTo>
                        <a:pt x="301562" y="394335"/>
                      </a:lnTo>
                      <a:lnTo>
                        <a:pt x="301562" y="370522"/>
                      </a:lnTo>
                      <a:lnTo>
                        <a:pt x="72199" y="370522"/>
                      </a:lnTo>
                      <a:cubicBezTo>
                        <a:pt x="65437" y="370522"/>
                        <a:pt x="59627" y="364807"/>
                        <a:pt x="59627" y="358140"/>
                      </a:cubicBezTo>
                      <a:cubicBezTo>
                        <a:pt x="59627" y="351472"/>
                        <a:pt x="65437" y="345757"/>
                        <a:pt x="72199" y="345757"/>
                      </a:cubicBezTo>
                      <a:close/>
                      <a:moveTo>
                        <a:pt x="256222" y="27622"/>
                      </a:moveTo>
                      <a:cubicBezTo>
                        <a:pt x="258128" y="25718"/>
                        <a:pt x="262033" y="23813"/>
                        <a:pt x="264890" y="23813"/>
                      </a:cubicBezTo>
                      <a:cubicBezTo>
                        <a:pt x="267748" y="23813"/>
                        <a:pt x="271653" y="24765"/>
                        <a:pt x="273558" y="27622"/>
                      </a:cubicBezTo>
                      <a:cubicBezTo>
                        <a:pt x="275463" y="29528"/>
                        <a:pt x="277368" y="33338"/>
                        <a:pt x="277368" y="36195"/>
                      </a:cubicBezTo>
                      <a:cubicBezTo>
                        <a:pt x="277368" y="39053"/>
                        <a:pt x="276415" y="42863"/>
                        <a:pt x="273558" y="44768"/>
                      </a:cubicBezTo>
                      <a:cubicBezTo>
                        <a:pt x="271653" y="46672"/>
                        <a:pt x="267748" y="48578"/>
                        <a:pt x="264890" y="48578"/>
                      </a:cubicBezTo>
                      <a:cubicBezTo>
                        <a:pt x="262033" y="48578"/>
                        <a:pt x="258128" y="47625"/>
                        <a:pt x="256222" y="44768"/>
                      </a:cubicBezTo>
                      <a:cubicBezTo>
                        <a:pt x="254318" y="41910"/>
                        <a:pt x="252317" y="39053"/>
                        <a:pt x="252317" y="36195"/>
                      </a:cubicBezTo>
                      <a:cubicBezTo>
                        <a:pt x="252413" y="32385"/>
                        <a:pt x="254318" y="29528"/>
                        <a:pt x="256222" y="27622"/>
                      </a:cubicBezTo>
                      <a:close/>
                      <a:moveTo>
                        <a:pt x="44291" y="365760"/>
                      </a:moveTo>
                      <a:cubicBezTo>
                        <a:pt x="42386" y="367665"/>
                        <a:pt x="38481" y="369570"/>
                        <a:pt x="35623" y="369570"/>
                      </a:cubicBezTo>
                      <a:cubicBezTo>
                        <a:pt x="32766" y="369570"/>
                        <a:pt x="28861" y="368618"/>
                        <a:pt x="26956" y="365760"/>
                      </a:cubicBezTo>
                      <a:cubicBezTo>
                        <a:pt x="25051" y="363855"/>
                        <a:pt x="23146" y="360045"/>
                        <a:pt x="23146" y="357188"/>
                      </a:cubicBezTo>
                      <a:cubicBezTo>
                        <a:pt x="23146" y="354330"/>
                        <a:pt x="24098" y="350520"/>
                        <a:pt x="26956" y="348615"/>
                      </a:cubicBezTo>
                      <a:cubicBezTo>
                        <a:pt x="29813" y="346710"/>
                        <a:pt x="32766" y="344805"/>
                        <a:pt x="35623" y="344805"/>
                      </a:cubicBezTo>
                      <a:cubicBezTo>
                        <a:pt x="38481" y="344805"/>
                        <a:pt x="42386" y="345757"/>
                        <a:pt x="44291" y="348615"/>
                      </a:cubicBezTo>
                      <a:cubicBezTo>
                        <a:pt x="46196" y="350520"/>
                        <a:pt x="48101" y="354330"/>
                        <a:pt x="48101" y="357188"/>
                      </a:cubicBezTo>
                      <a:cubicBezTo>
                        <a:pt x="48101" y="360045"/>
                        <a:pt x="46196" y="363855"/>
                        <a:pt x="44291" y="365760"/>
                      </a:cubicBezTo>
                      <a:close/>
                      <a:moveTo>
                        <a:pt x="109728" y="122872"/>
                      </a:moveTo>
                      <a:cubicBezTo>
                        <a:pt x="106871" y="118110"/>
                        <a:pt x="104870" y="112395"/>
                        <a:pt x="104870" y="105728"/>
                      </a:cubicBezTo>
                      <a:cubicBezTo>
                        <a:pt x="104870" y="86678"/>
                        <a:pt x="120301" y="71438"/>
                        <a:pt x="139541" y="71438"/>
                      </a:cubicBezTo>
                      <a:cubicBezTo>
                        <a:pt x="158782" y="71438"/>
                        <a:pt x="174212" y="86678"/>
                        <a:pt x="174212" y="105728"/>
                      </a:cubicBezTo>
                      <a:cubicBezTo>
                        <a:pt x="174212" y="111443"/>
                        <a:pt x="172307" y="117157"/>
                        <a:pt x="169354" y="122872"/>
                      </a:cubicBezTo>
                      <a:cubicBezTo>
                        <a:pt x="198215" y="135255"/>
                        <a:pt x="219456" y="163830"/>
                        <a:pt x="219456" y="196215"/>
                      </a:cubicBezTo>
                      <a:cubicBezTo>
                        <a:pt x="219456" y="229553"/>
                        <a:pt x="198215" y="258128"/>
                        <a:pt x="169354" y="269557"/>
                      </a:cubicBezTo>
                      <a:cubicBezTo>
                        <a:pt x="172212" y="274320"/>
                        <a:pt x="174212" y="280035"/>
                        <a:pt x="174212" y="286703"/>
                      </a:cubicBezTo>
                      <a:cubicBezTo>
                        <a:pt x="174212" y="305753"/>
                        <a:pt x="158782" y="320993"/>
                        <a:pt x="139541" y="320993"/>
                      </a:cubicBezTo>
                      <a:cubicBezTo>
                        <a:pt x="120301" y="320993"/>
                        <a:pt x="104870" y="305753"/>
                        <a:pt x="104870" y="286703"/>
                      </a:cubicBezTo>
                      <a:cubicBezTo>
                        <a:pt x="104870" y="280988"/>
                        <a:pt x="106775" y="275272"/>
                        <a:pt x="109728" y="269557"/>
                      </a:cubicBezTo>
                      <a:cubicBezTo>
                        <a:pt x="80867" y="257175"/>
                        <a:pt x="59627" y="228600"/>
                        <a:pt x="59627" y="196215"/>
                      </a:cubicBezTo>
                      <a:cubicBezTo>
                        <a:pt x="59627" y="162878"/>
                        <a:pt x="80867" y="134303"/>
                        <a:pt x="109728" y="122872"/>
                      </a:cubicBezTo>
                      <a:close/>
                    </a:path>
                  </a:pathLst>
                </a:custGeom>
                <a:grpFill/>
                <a:ln w="9525" cap="flat">
                  <a:noFill/>
                  <a:prstDash val="solid"/>
                  <a:miter/>
                </a:ln>
              </p:spPr>
              <p:txBody>
                <a:bodyPr rtlCol="0" anchor="ctr"/>
                <a:lstStyle/>
                <a:p>
                  <a:endParaRPr lang="en-US"/>
                </a:p>
              </p:txBody>
            </p:sp>
          </p:grpSp>
        </p:grpSp>
      </p:grpSp>
      <p:sp>
        <p:nvSpPr>
          <p:cNvPr id="17" name="TextBox 16">
            <a:extLst>
              <a:ext uri="{FF2B5EF4-FFF2-40B4-BE49-F238E27FC236}">
                <a16:creationId xmlns:a16="http://schemas.microsoft.com/office/drawing/2014/main" id="{9F48A989-9309-E2ED-2856-F96A3EA63D2D}"/>
              </a:ext>
            </a:extLst>
          </p:cNvPr>
          <p:cNvSpPr txBox="1"/>
          <p:nvPr/>
        </p:nvSpPr>
        <p:spPr>
          <a:xfrm>
            <a:off x="1996807" y="995244"/>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18" name="TextBox 17">
            <a:extLst>
              <a:ext uri="{FF2B5EF4-FFF2-40B4-BE49-F238E27FC236}">
                <a16:creationId xmlns:a16="http://schemas.microsoft.com/office/drawing/2014/main" id="{3C10AF49-6359-F50E-FA9B-3C1BA0EF0608}"/>
              </a:ext>
            </a:extLst>
          </p:cNvPr>
          <p:cNvSpPr txBox="1"/>
          <p:nvPr/>
        </p:nvSpPr>
        <p:spPr>
          <a:xfrm>
            <a:off x="2007572" y="2709959"/>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19" name="TextBox 18">
            <a:extLst>
              <a:ext uri="{FF2B5EF4-FFF2-40B4-BE49-F238E27FC236}">
                <a16:creationId xmlns:a16="http://schemas.microsoft.com/office/drawing/2014/main" id="{D7FBA03F-3FDB-8392-E0C8-BBFFC73CF704}"/>
              </a:ext>
            </a:extLst>
          </p:cNvPr>
          <p:cNvSpPr txBox="1"/>
          <p:nvPr/>
        </p:nvSpPr>
        <p:spPr>
          <a:xfrm>
            <a:off x="1996807" y="4484513"/>
            <a:ext cx="3451392" cy="1115498"/>
          </a:xfrm>
          <a:prstGeom prst="rect">
            <a:avLst/>
          </a:prstGeom>
          <a:noFill/>
        </p:spPr>
        <p:txBody>
          <a:bodyPr wrap="square">
            <a:spAutoFit/>
          </a:bodyPr>
          <a:lstStyle/>
          <a:p>
            <a:r>
              <a:rPr lang="en-US" sz="1600" dirty="0">
                <a:latin typeface="Times New Roman" panose="02020603050405020304" pitchFamily="18" charset="0"/>
                <a:cs typeface="Times New Roman" panose="02020603050405020304" pitchFamily="18" charset="0"/>
              </a:rPr>
              <a:t>Enter the subject title</a:t>
            </a:r>
            <a:endParaRPr lang="en-US" sz="1100" dirty="0">
              <a:latin typeface="Times New Roman" panose="02020603050405020304" pitchFamily="18" charset="0"/>
              <a:cs typeface="Times New Roman" panose="02020603050405020304" pitchFamily="18" charset="0"/>
            </a:endParaRPr>
          </a:p>
          <a:p>
            <a:pP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21" name="TextBox 20">
            <a:extLst>
              <a:ext uri="{FF2B5EF4-FFF2-40B4-BE49-F238E27FC236}">
                <a16:creationId xmlns:a16="http://schemas.microsoft.com/office/drawing/2014/main" id="{2FAF7960-A16E-F8E6-A415-3B4ECBFFCB76}"/>
              </a:ext>
            </a:extLst>
          </p:cNvPr>
          <p:cNvSpPr txBox="1"/>
          <p:nvPr/>
        </p:nvSpPr>
        <p:spPr>
          <a:xfrm>
            <a:off x="6676352" y="793063"/>
            <a:ext cx="4317322" cy="2448747"/>
          </a:xfrm>
          <a:prstGeom prst="rect">
            <a:avLst/>
          </a:prstGeom>
          <a:noFill/>
        </p:spPr>
        <p:txBody>
          <a:bodyPr wrap="square">
            <a:spAutoFit/>
          </a:bodyPr>
          <a:lstStyle/>
          <a:p>
            <a:pPr algn="justLow"/>
            <a:r>
              <a:rPr lang="en-US" sz="2400" dirty="0">
                <a:solidFill>
                  <a:schemeClr val="bg1"/>
                </a:solidFill>
                <a:latin typeface="Times New Roman" panose="02020603050405020304" pitchFamily="18" charset="0"/>
                <a:cs typeface="Times New Roman" panose="02020603050405020304" pitchFamily="18" charset="0"/>
              </a:rPr>
              <a:t>Enter the subject title</a:t>
            </a:r>
            <a:endParaRPr lang="fa-IR" sz="2400" dirty="0">
              <a:solidFill>
                <a:schemeClr val="bg1"/>
              </a:solidFill>
              <a:latin typeface="Times New Roman" panose="02020603050405020304" pitchFamily="18" charset="0"/>
              <a:cs typeface="Times New Roman" panose="02020603050405020304" pitchFamily="18" charset="0"/>
            </a:endParaRPr>
          </a:p>
          <a:p>
            <a:pPr algn="justLow"/>
            <a:endParaRPr lang="en-US" sz="1600" dirty="0">
              <a:latin typeface="Times New Roman" panose="02020603050405020304" pitchFamily="18" charset="0"/>
              <a:cs typeface="Times New Roman" panose="02020603050405020304" pitchFamily="18" charset="0"/>
            </a:endParaRPr>
          </a:p>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a:t>
            </a:r>
          </a:p>
        </p:txBody>
      </p:sp>
    </p:spTree>
    <p:extLst>
      <p:ext uri="{BB962C8B-B14F-4D97-AF65-F5344CB8AC3E}">
        <p14:creationId xmlns:p14="http://schemas.microsoft.com/office/powerpoint/2010/main" val="1048388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17" grpId="0"/>
      <p:bldP spid="18" grpId="0"/>
      <p:bldP spid="19" grpId="0"/>
      <p:bldP spid="2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1219</Words>
  <Application>Microsoft Office PowerPoint</Application>
  <PresentationFormat>Widescreen</PresentationFormat>
  <Paragraphs>97</Paragraphs>
  <Slides>20</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61</cp:revision>
  <dcterms:created xsi:type="dcterms:W3CDTF">2023-09-30T06:35:45Z</dcterms:created>
  <dcterms:modified xsi:type="dcterms:W3CDTF">2023-10-07T08:38:43Z</dcterms:modified>
</cp:coreProperties>
</file>